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4.xml" ContentType="application/vnd.openxmlformats-officedocument.theme+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0.xml" ContentType="application/vnd.openxmlformats-officedocument.presentationml.tags+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5.xml" ContentType="application/vnd.openxmlformats-officedocument.theme+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6.xml" ContentType="application/vnd.openxmlformats-officedocument.theme+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898.xml" ContentType="application/vnd.openxmlformats-officedocument.presentationml.tags+xml"/>
  <Override PartName="/ppt/tags/tag899.xml" ContentType="application/vnd.openxmlformats-officedocument.presentationml.tags+xml"/>
  <Override PartName="/ppt/tags/tag900.xml" ContentType="application/vnd.openxmlformats-officedocument.presentationml.tags+xml"/>
  <Override PartName="/ppt/tags/tag901.xml" ContentType="application/vnd.openxmlformats-officedocument.presentationml.tags+xml"/>
  <Override PartName="/ppt/tags/tag902.xml" ContentType="application/vnd.openxmlformats-officedocument.presentationml.tags+xml"/>
  <Override PartName="/ppt/tags/tag903.xml" ContentType="application/vnd.openxmlformats-officedocument.presentationml.tags+xml"/>
  <Override PartName="/ppt/tags/tag904.xml" ContentType="application/vnd.openxmlformats-officedocument.presentationml.tags+xml"/>
  <Override PartName="/ppt/tags/tag905.xml" ContentType="application/vnd.openxmlformats-officedocument.presentationml.tags+xml"/>
  <Override PartName="/ppt/tags/tag906.xml" ContentType="application/vnd.openxmlformats-officedocument.presentationml.tags+xml"/>
  <Override PartName="/ppt/tags/tag907.xml" ContentType="application/vnd.openxmlformats-officedocument.presentationml.tags+xml"/>
  <Override PartName="/ppt/tags/tag908.xml" ContentType="application/vnd.openxmlformats-officedocument.presentationml.tags+xml"/>
  <Override PartName="/ppt/tags/tag909.xml" ContentType="application/vnd.openxmlformats-officedocument.presentationml.tags+xml"/>
  <Override PartName="/ppt/tags/tag910.xml" ContentType="application/vnd.openxmlformats-officedocument.presentationml.tags+xml"/>
  <Override PartName="/ppt/tags/tag911.xml" ContentType="application/vnd.openxmlformats-officedocument.presentationml.tags+xml"/>
  <Override PartName="/ppt/tags/tag912.xml" ContentType="application/vnd.openxmlformats-officedocument.presentationml.tags+xml"/>
  <Override PartName="/ppt/tags/tag913.xml" ContentType="application/vnd.openxmlformats-officedocument.presentationml.tags+xml"/>
  <Override PartName="/ppt/tags/tag914.xml" ContentType="application/vnd.openxmlformats-officedocument.presentationml.tags+xml"/>
  <Override PartName="/ppt/tags/tag915.xml" ContentType="application/vnd.openxmlformats-officedocument.presentationml.tags+xml"/>
  <Override PartName="/ppt/tags/tag916.xml" ContentType="application/vnd.openxmlformats-officedocument.presentationml.tags+xml"/>
  <Override PartName="/ppt/tags/tag917.xml" ContentType="application/vnd.openxmlformats-officedocument.presentationml.tags+xml"/>
  <Override PartName="/ppt/tags/tag918.xml" ContentType="application/vnd.openxmlformats-officedocument.presentationml.tags+xml"/>
  <Override PartName="/ppt/tags/tag919.xml" ContentType="application/vnd.openxmlformats-officedocument.presentationml.tags+xml"/>
  <Override PartName="/ppt/tags/tag920.xml" ContentType="application/vnd.openxmlformats-officedocument.presentationml.tags+xml"/>
  <Override PartName="/ppt/tags/tag921.xml" ContentType="application/vnd.openxmlformats-officedocument.presentationml.tags+xml"/>
  <Override PartName="/ppt/tags/tag922.xml" ContentType="application/vnd.openxmlformats-officedocument.presentationml.tags+xml"/>
  <Override PartName="/ppt/tags/tag923.xml" ContentType="application/vnd.openxmlformats-officedocument.presentationml.tags+xml"/>
  <Override PartName="/ppt/tags/tag924.xml" ContentType="application/vnd.openxmlformats-officedocument.presentationml.tags+xml"/>
  <Override PartName="/ppt/tags/tag925.xml" ContentType="application/vnd.openxmlformats-officedocument.presentationml.tags+xml"/>
  <Override PartName="/ppt/tags/tag926.xml" ContentType="application/vnd.openxmlformats-officedocument.presentationml.tags+xml"/>
  <Override PartName="/ppt/tags/tag927.xml" ContentType="application/vnd.openxmlformats-officedocument.presentationml.tags+xml"/>
  <Override PartName="/ppt/tags/tag928.xml" ContentType="application/vnd.openxmlformats-officedocument.presentationml.tags+xml"/>
  <Override PartName="/ppt/tags/tag929.xml" ContentType="application/vnd.openxmlformats-officedocument.presentationml.tags+xml"/>
  <Override PartName="/ppt/tags/tag930.xml" ContentType="application/vnd.openxmlformats-officedocument.presentationml.tags+xml"/>
  <Override PartName="/ppt/tags/tag931.xml" ContentType="application/vnd.openxmlformats-officedocument.presentationml.tags+xml"/>
  <Override PartName="/ppt/tags/tag932.xml" ContentType="application/vnd.openxmlformats-officedocument.presentationml.tags+xml"/>
  <Override PartName="/ppt/tags/tag933.xml" ContentType="application/vnd.openxmlformats-officedocument.presentationml.tags+xml"/>
  <Override PartName="/ppt/tags/tag934.xml" ContentType="application/vnd.openxmlformats-officedocument.presentationml.tags+xml"/>
  <Override PartName="/ppt/tags/tag935.xml" ContentType="application/vnd.openxmlformats-officedocument.presentationml.tags+xml"/>
  <Override PartName="/ppt/tags/tag936.xml" ContentType="application/vnd.openxmlformats-officedocument.presentationml.tags+xml"/>
  <Override PartName="/ppt/tags/tag937.xml" ContentType="application/vnd.openxmlformats-officedocument.presentationml.tags+xml"/>
  <Override PartName="/ppt/tags/tag938.xml" ContentType="application/vnd.openxmlformats-officedocument.presentationml.tags+xml"/>
  <Override PartName="/ppt/tags/tag939.xml" ContentType="application/vnd.openxmlformats-officedocument.presentationml.tags+xml"/>
  <Override PartName="/ppt/tags/tag940.xml" ContentType="application/vnd.openxmlformats-officedocument.presentationml.tags+xml"/>
  <Override PartName="/ppt/tags/tag941.xml" ContentType="application/vnd.openxmlformats-officedocument.presentationml.tags+xml"/>
  <Override PartName="/ppt/tags/tag942.xml" ContentType="application/vnd.openxmlformats-officedocument.presentationml.tags+xml"/>
  <Override PartName="/ppt/tags/tag943.xml" ContentType="application/vnd.openxmlformats-officedocument.presentationml.tags+xml"/>
  <Override PartName="/ppt/tags/tag944.xml" ContentType="application/vnd.openxmlformats-officedocument.presentationml.tags+xml"/>
  <Override PartName="/ppt/tags/tag945.xml" ContentType="application/vnd.openxmlformats-officedocument.presentationml.tags+xml"/>
  <Override PartName="/ppt/tags/tag946.xml" ContentType="application/vnd.openxmlformats-officedocument.presentationml.tags+xml"/>
  <Override PartName="/ppt/tags/tag947.xml" ContentType="application/vnd.openxmlformats-officedocument.presentationml.tags+xml"/>
  <Override PartName="/ppt/tags/tag948.xml" ContentType="application/vnd.openxmlformats-officedocument.presentationml.tags+xml"/>
  <Override PartName="/ppt/tags/tag949.xml" ContentType="application/vnd.openxmlformats-officedocument.presentationml.tags+xml"/>
  <Override PartName="/ppt/tags/tag950.xml" ContentType="application/vnd.openxmlformats-officedocument.presentationml.tags+xml"/>
  <Override PartName="/ppt/tags/tag951.xml" ContentType="application/vnd.openxmlformats-officedocument.presentationml.tags+xml"/>
  <Override PartName="/ppt/tags/tag952.xml" ContentType="application/vnd.openxmlformats-officedocument.presentationml.tags+xml"/>
  <Override PartName="/ppt/tags/tag953.xml" ContentType="application/vnd.openxmlformats-officedocument.presentationml.tags+xml"/>
  <Override PartName="/ppt/tags/tag954.xml" ContentType="application/vnd.openxmlformats-officedocument.presentationml.tags+xml"/>
  <Override PartName="/ppt/tags/tag955.xml" ContentType="application/vnd.openxmlformats-officedocument.presentationml.tags+xml"/>
  <Override PartName="/ppt/tags/tag956.xml" ContentType="application/vnd.openxmlformats-officedocument.presentationml.tags+xml"/>
  <Override PartName="/ppt/tags/tag957.xml" ContentType="application/vnd.openxmlformats-officedocument.presentationml.tags+xml"/>
  <Override PartName="/ppt/tags/tag958.xml" ContentType="application/vnd.openxmlformats-officedocument.presentationml.tags+xml"/>
  <Override PartName="/ppt/tags/tag959.xml" ContentType="application/vnd.openxmlformats-officedocument.presentationml.tags+xml"/>
  <Override PartName="/ppt/tags/tag960.xml" ContentType="application/vnd.openxmlformats-officedocument.presentationml.tags+xml"/>
  <Override PartName="/ppt/tags/tag961.xml" ContentType="application/vnd.openxmlformats-officedocument.presentationml.tags+xml"/>
  <Override PartName="/ppt/tags/tag962.xml" ContentType="application/vnd.openxmlformats-officedocument.presentationml.tags+xml"/>
  <Override PartName="/ppt/tags/tag963.xml" ContentType="application/vnd.openxmlformats-officedocument.presentationml.tags+xml"/>
  <Override PartName="/ppt/tags/tag964.xml" ContentType="application/vnd.openxmlformats-officedocument.presentationml.tags+xml"/>
  <Override PartName="/ppt/tags/tag965.xml" ContentType="application/vnd.openxmlformats-officedocument.presentationml.tags+xml"/>
  <Override PartName="/ppt/tags/tag966.xml" ContentType="application/vnd.openxmlformats-officedocument.presentationml.tags+xml"/>
  <Override PartName="/ppt/tags/tag967.xml" ContentType="application/vnd.openxmlformats-officedocument.presentationml.tags+xml"/>
  <Override PartName="/ppt/tags/tag968.xml" ContentType="application/vnd.openxmlformats-officedocument.presentationml.tags+xml"/>
  <Override PartName="/ppt/tags/tag969.xml" ContentType="application/vnd.openxmlformats-officedocument.presentationml.tags+xml"/>
  <Override PartName="/ppt/tags/tag970.xml" ContentType="application/vnd.openxmlformats-officedocument.presentationml.tags+xml"/>
  <Override PartName="/ppt/tags/tag971.xml" ContentType="application/vnd.openxmlformats-officedocument.presentationml.tags+xml"/>
  <Override PartName="/ppt/tags/tag972.xml" ContentType="application/vnd.openxmlformats-officedocument.presentationml.tags+xml"/>
  <Override PartName="/ppt/tags/tag973.xml" ContentType="application/vnd.openxmlformats-officedocument.presentationml.tags+xml"/>
  <Override PartName="/ppt/tags/tag974.xml" ContentType="application/vnd.openxmlformats-officedocument.presentationml.tags+xml"/>
  <Override PartName="/ppt/tags/tag975.xml" ContentType="application/vnd.openxmlformats-officedocument.presentationml.tags+xml"/>
  <Override PartName="/ppt/tags/tag976.xml" ContentType="application/vnd.openxmlformats-officedocument.presentationml.tags+xml"/>
  <Override PartName="/ppt/tags/tag977.xml" ContentType="application/vnd.openxmlformats-officedocument.presentationml.tags+xml"/>
  <Override PartName="/ppt/tags/tag978.xml" ContentType="application/vnd.openxmlformats-officedocument.presentationml.tags+xml"/>
  <Override PartName="/ppt/tags/tag979.xml" ContentType="application/vnd.openxmlformats-officedocument.presentationml.tags+xml"/>
  <Override PartName="/ppt/tags/tag980.xml" ContentType="application/vnd.openxmlformats-officedocument.presentationml.tags+xml"/>
  <Override PartName="/ppt/tags/tag981.xml" ContentType="application/vnd.openxmlformats-officedocument.presentationml.tags+xml"/>
  <Override PartName="/ppt/tags/tag982.xml" ContentType="application/vnd.openxmlformats-officedocument.presentationml.tags+xml"/>
  <Override PartName="/ppt/tags/tag983.xml" ContentType="application/vnd.openxmlformats-officedocument.presentationml.tags+xml"/>
  <Override PartName="/ppt/tags/tag984.xml" ContentType="application/vnd.openxmlformats-officedocument.presentationml.tags+xml"/>
  <Override PartName="/ppt/tags/tag985.xml" ContentType="application/vnd.openxmlformats-officedocument.presentationml.tags+xml"/>
  <Override PartName="/ppt/tags/tag986.xml" ContentType="application/vnd.openxmlformats-officedocument.presentationml.tags+xml"/>
  <Override PartName="/ppt/tags/tag987.xml" ContentType="application/vnd.openxmlformats-officedocument.presentationml.tags+xml"/>
  <Override PartName="/ppt/tags/tag988.xml" ContentType="application/vnd.openxmlformats-officedocument.presentationml.tags+xml"/>
  <Override PartName="/ppt/tags/tag989.xml" ContentType="application/vnd.openxmlformats-officedocument.presentationml.tags+xml"/>
  <Override PartName="/ppt/tags/tag990.xml" ContentType="application/vnd.openxmlformats-officedocument.presentationml.tags+xml"/>
  <Override PartName="/ppt/tags/tag991.xml" ContentType="application/vnd.openxmlformats-officedocument.presentationml.tags+xml"/>
  <Override PartName="/ppt/tags/tag992.xml" ContentType="application/vnd.openxmlformats-officedocument.presentationml.tags+xml"/>
  <Override PartName="/ppt/tags/tag993.xml" ContentType="application/vnd.openxmlformats-officedocument.presentationml.tags+xml"/>
  <Override PartName="/ppt/tags/tag994.xml" ContentType="application/vnd.openxmlformats-officedocument.presentationml.tags+xml"/>
  <Override PartName="/ppt/tags/tag995.xml" ContentType="application/vnd.openxmlformats-officedocument.presentationml.tags+xml"/>
  <Override PartName="/ppt/tags/tag996.xml" ContentType="application/vnd.openxmlformats-officedocument.presentationml.tags+xml"/>
  <Override PartName="/ppt/tags/tag997.xml" ContentType="application/vnd.openxmlformats-officedocument.presentationml.tags+xml"/>
  <Override PartName="/ppt/tags/tag998.xml" ContentType="application/vnd.openxmlformats-officedocument.presentationml.tags+xml"/>
  <Override PartName="/ppt/tags/tag999.xml" ContentType="application/vnd.openxmlformats-officedocument.presentationml.tags+xml"/>
  <Override PartName="/ppt/tags/tag1000.xml" ContentType="application/vnd.openxmlformats-officedocument.presentationml.tags+xml"/>
  <Override PartName="/ppt/tags/tag1001.xml" ContentType="application/vnd.openxmlformats-officedocument.presentationml.tags+xml"/>
  <Override PartName="/ppt/tags/tag1002.xml" ContentType="application/vnd.openxmlformats-officedocument.presentationml.tags+xml"/>
  <Override PartName="/ppt/tags/tag1003.xml" ContentType="application/vnd.openxmlformats-officedocument.presentationml.tags+xml"/>
  <Override PartName="/ppt/tags/tag1004.xml" ContentType="application/vnd.openxmlformats-officedocument.presentationml.tags+xml"/>
  <Override PartName="/ppt/tags/tag1005.xml" ContentType="application/vnd.openxmlformats-officedocument.presentationml.tags+xml"/>
  <Override PartName="/ppt/tags/tag1006.xml" ContentType="application/vnd.openxmlformats-officedocument.presentationml.tags+xml"/>
  <Override PartName="/ppt/tags/tag1007.xml" ContentType="application/vnd.openxmlformats-officedocument.presentationml.tags+xml"/>
  <Override PartName="/ppt/tags/tag1008.xml" ContentType="application/vnd.openxmlformats-officedocument.presentationml.tags+xml"/>
  <Override PartName="/ppt/tags/tag1009.xml" ContentType="application/vnd.openxmlformats-officedocument.presentationml.tags+xml"/>
  <Override PartName="/ppt/tags/tag1010.xml" ContentType="application/vnd.openxmlformats-officedocument.presentationml.tags+xml"/>
  <Override PartName="/ppt/tags/tag1011.xml" ContentType="application/vnd.openxmlformats-officedocument.presentationml.tags+xml"/>
  <Override PartName="/ppt/tags/tag1012.xml" ContentType="application/vnd.openxmlformats-officedocument.presentationml.tags+xml"/>
  <Override PartName="/ppt/tags/tag1013.xml" ContentType="application/vnd.openxmlformats-officedocument.presentationml.tags+xml"/>
  <Override PartName="/ppt/tags/tag1014.xml" ContentType="application/vnd.openxmlformats-officedocument.presentationml.tags+xml"/>
  <Override PartName="/ppt/tags/tag1015.xml" ContentType="application/vnd.openxmlformats-officedocument.presentationml.tags+xml"/>
  <Override PartName="/ppt/tags/tag1016.xml" ContentType="application/vnd.openxmlformats-officedocument.presentationml.tags+xml"/>
  <Override PartName="/ppt/tags/tag1017.xml" ContentType="application/vnd.openxmlformats-officedocument.presentationml.tags+xml"/>
  <Override PartName="/ppt/tags/tag1018.xml" ContentType="application/vnd.openxmlformats-officedocument.presentationml.tags+xml"/>
  <Override PartName="/ppt/tags/tag1019.xml" ContentType="application/vnd.openxmlformats-officedocument.presentationml.tags+xml"/>
  <Override PartName="/ppt/tags/tag1020.xml" ContentType="application/vnd.openxmlformats-officedocument.presentationml.tags+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theme/theme7.xml" ContentType="application/vnd.openxmlformats-officedocument.theme+xml"/>
  <Override PartName="/ppt/tags/tag1021.xml" ContentType="application/vnd.openxmlformats-officedocument.presentationml.tags+xml"/>
  <Override PartName="/ppt/tags/tag1022.xml" ContentType="application/vnd.openxmlformats-officedocument.presentationml.tags+xml"/>
  <Override PartName="/ppt/tags/tag1023.xml" ContentType="application/vnd.openxmlformats-officedocument.presentationml.tags+xml"/>
  <Override PartName="/ppt/tags/tag1024.xml" ContentType="application/vnd.openxmlformats-officedocument.presentationml.tags+xml"/>
  <Override PartName="/ppt/tags/tag1025.xml" ContentType="application/vnd.openxmlformats-officedocument.presentationml.tags+xml"/>
  <Override PartName="/ppt/tags/tag1026.xml" ContentType="application/vnd.openxmlformats-officedocument.presentationml.tags+xml"/>
  <Override PartName="/ppt/tags/tag1027.xml" ContentType="application/vnd.openxmlformats-officedocument.presentationml.tags+xml"/>
  <Override PartName="/ppt/tags/tag1028.xml" ContentType="application/vnd.openxmlformats-officedocument.presentationml.tags+xml"/>
  <Override PartName="/ppt/tags/tag1029.xml" ContentType="application/vnd.openxmlformats-officedocument.presentationml.tags+xml"/>
  <Override PartName="/ppt/tags/tag1030.xml" ContentType="application/vnd.openxmlformats-officedocument.presentationml.tags+xml"/>
  <Override PartName="/ppt/tags/tag1031.xml" ContentType="application/vnd.openxmlformats-officedocument.presentationml.tags+xml"/>
  <Override PartName="/ppt/tags/tag1032.xml" ContentType="application/vnd.openxmlformats-officedocument.presentationml.tags+xml"/>
  <Override PartName="/ppt/tags/tag1033.xml" ContentType="application/vnd.openxmlformats-officedocument.presentationml.tags+xml"/>
  <Override PartName="/ppt/tags/tag1034.xml" ContentType="application/vnd.openxmlformats-officedocument.presentationml.tags+xml"/>
  <Override PartName="/ppt/tags/tag1035.xml" ContentType="application/vnd.openxmlformats-officedocument.presentationml.tags+xml"/>
  <Override PartName="/ppt/tags/tag1036.xml" ContentType="application/vnd.openxmlformats-officedocument.presentationml.tags+xml"/>
  <Override PartName="/ppt/tags/tag1037.xml" ContentType="application/vnd.openxmlformats-officedocument.presentationml.tags+xml"/>
  <Override PartName="/ppt/tags/tag1038.xml" ContentType="application/vnd.openxmlformats-officedocument.presentationml.tags+xml"/>
  <Override PartName="/ppt/tags/tag1039.xml" ContentType="application/vnd.openxmlformats-officedocument.presentationml.tags+xml"/>
  <Override PartName="/ppt/tags/tag1040.xml" ContentType="application/vnd.openxmlformats-officedocument.presentationml.tags+xml"/>
  <Override PartName="/ppt/tags/tag1041.xml" ContentType="application/vnd.openxmlformats-officedocument.presentationml.tags+xml"/>
  <Override PartName="/ppt/tags/tag1042.xml" ContentType="application/vnd.openxmlformats-officedocument.presentationml.tags+xml"/>
  <Override PartName="/ppt/tags/tag1043.xml" ContentType="application/vnd.openxmlformats-officedocument.presentationml.tags+xml"/>
  <Override PartName="/ppt/tags/tag1044.xml" ContentType="application/vnd.openxmlformats-officedocument.presentationml.tags+xml"/>
  <Override PartName="/ppt/tags/tag1045.xml" ContentType="application/vnd.openxmlformats-officedocument.presentationml.tags+xml"/>
  <Override PartName="/ppt/tags/tag1046.xml" ContentType="application/vnd.openxmlformats-officedocument.presentationml.tags+xml"/>
  <Override PartName="/ppt/tags/tag1047.xml" ContentType="application/vnd.openxmlformats-officedocument.presentationml.tags+xml"/>
  <Override PartName="/ppt/tags/tag1048.xml" ContentType="application/vnd.openxmlformats-officedocument.presentationml.tags+xml"/>
  <Override PartName="/ppt/tags/tag1049.xml" ContentType="application/vnd.openxmlformats-officedocument.presentationml.tags+xml"/>
  <Override PartName="/ppt/tags/tag1050.xml" ContentType="application/vnd.openxmlformats-officedocument.presentationml.tags+xml"/>
  <Override PartName="/ppt/tags/tag1051.xml" ContentType="application/vnd.openxmlformats-officedocument.presentationml.tags+xml"/>
  <Override PartName="/ppt/tags/tag1052.xml" ContentType="application/vnd.openxmlformats-officedocument.presentationml.tags+xml"/>
  <Override PartName="/ppt/tags/tag1053.xml" ContentType="application/vnd.openxmlformats-officedocument.presentationml.tags+xml"/>
  <Override PartName="/ppt/tags/tag1054.xml" ContentType="application/vnd.openxmlformats-officedocument.presentationml.tags+xml"/>
  <Override PartName="/ppt/tags/tag1055.xml" ContentType="application/vnd.openxmlformats-officedocument.presentationml.tags+xml"/>
  <Override PartName="/ppt/tags/tag1056.xml" ContentType="application/vnd.openxmlformats-officedocument.presentationml.tags+xml"/>
  <Override PartName="/ppt/tags/tag1057.xml" ContentType="application/vnd.openxmlformats-officedocument.presentationml.tags+xml"/>
  <Override PartName="/ppt/tags/tag1058.xml" ContentType="application/vnd.openxmlformats-officedocument.presentationml.tags+xml"/>
  <Override PartName="/ppt/tags/tag1059.xml" ContentType="application/vnd.openxmlformats-officedocument.presentationml.tags+xml"/>
  <Override PartName="/ppt/tags/tag1060.xml" ContentType="application/vnd.openxmlformats-officedocument.presentationml.tags+xml"/>
  <Override PartName="/ppt/tags/tag1061.xml" ContentType="application/vnd.openxmlformats-officedocument.presentationml.tags+xml"/>
  <Override PartName="/ppt/tags/tag1062.xml" ContentType="application/vnd.openxmlformats-officedocument.presentationml.tags+xml"/>
  <Override PartName="/ppt/tags/tag1063.xml" ContentType="application/vnd.openxmlformats-officedocument.presentationml.tags+xml"/>
  <Override PartName="/ppt/tags/tag1064.xml" ContentType="application/vnd.openxmlformats-officedocument.presentationml.tags+xml"/>
  <Override PartName="/ppt/tags/tag1065.xml" ContentType="application/vnd.openxmlformats-officedocument.presentationml.tags+xml"/>
  <Override PartName="/ppt/tags/tag1066.xml" ContentType="application/vnd.openxmlformats-officedocument.presentationml.tags+xml"/>
  <Override PartName="/ppt/tags/tag1067.xml" ContentType="application/vnd.openxmlformats-officedocument.presentationml.tags+xml"/>
  <Override PartName="/ppt/tags/tag1068.xml" ContentType="application/vnd.openxmlformats-officedocument.presentationml.tags+xml"/>
  <Override PartName="/ppt/tags/tag1069.xml" ContentType="application/vnd.openxmlformats-officedocument.presentationml.tags+xml"/>
  <Override PartName="/ppt/tags/tag1070.xml" ContentType="application/vnd.openxmlformats-officedocument.presentationml.tags+xml"/>
  <Override PartName="/ppt/tags/tag1071.xml" ContentType="application/vnd.openxmlformats-officedocument.presentationml.tags+xml"/>
  <Override PartName="/ppt/tags/tag1072.xml" ContentType="application/vnd.openxmlformats-officedocument.presentationml.tags+xml"/>
  <Override PartName="/ppt/tags/tag1073.xml" ContentType="application/vnd.openxmlformats-officedocument.presentationml.tags+xml"/>
  <Override PartName="/ppt/tags/tag1074.xml" ContentType="application/vnd.openxmlformats-officedocument.presentationml.tags+xml"/>
  <Override PartName="/ppt/tags/tag1075.xml" ContentType="application/vnd.openxmlformats-officedocument.presentationml.tags+xml"/>
  <Override PartName="/ppt/tags/tag1076.xml" ContentType="application/vnd.openxmlformats-officedocument.presentationml.tags+xml"/>
  <Override PartName="/ppt/tags/tag1077.xml" ContentType="application/vnd.openxmlformats-officedocument.presentationml.tags+xml"/>
  <Override PartName="/ppt/tags/tag1078.xml" ContentType="application/vnd.openxmlformats-officedocument.presentationml.tags+xml"/>
  <Override PartName="/ppt/tags/tag1079.xml" ContentType="application/vnd.openxmlformats-officedocument.presentationml.tags+xml"/>
  <Override PartName="/ppt/tags/tag1080.xml" ContentType="application/vnd.openxmlformats-officedocument.presentationml.tags+xml"/>
  <Override PartName="/ppt/tags/tag1081.xml" ContentType="application/vnd.openxmlformats-officedocument.presentationml.tags+xml"/>
  <Override PartName="/ppt/tags/tag1082.xml" ContentType="application/vnd.openxmlformats-officedocument.presentationml.tags+xml"/>
  <Override PartName="/ppt/tags/tag1083.xml" ContentType="application/vnd.openxmlformats-officedocument.presentationml.tags+xml"/>
  <Override PartName="/ppt/tags/tag1084.xml" ContentType="application/vnd.openxmlformats-officedocument.presentationml.tags+xml"/>
  <Override PartName="/ppt/tags/tag1085.xml" ContentType="application/vnd.openxmlformats-officedocument.presentationml.tags+xml"/>
  <Override PartName="/ppt/tags/tag1086.xml" ContentType="application/vnd.openxmlformats-officedocument.presentationml.tags+xml"/>
  <Override PartName="/ppt/tags/tag1087.xml" ContentType="application/vnd.openxmlformats-officedocument.presentationml.tags+xml"/>
  <Override PartName="/ppt/tags/tag1088.xml" ContentType="application/vnd.openxmlformats-officedocument.presentationml.tags+xml"/>
  <Override PartName="/ppt/tags/tag1089.xml" ContentType="application/vnd.openxmlformats-officedocument.presentationml.tags+xml"/>
  <Override PartName="/ppt/tags/tag1090.xml" ContentType="application/vnd.openxmlformats-officedocument.presentationml.tags+xml"/>
  <Override PartName="/ppt/tags/tag1091.xml" ContentType="application/vnd.openxmlformats-officedocument.presentationml.tags+xml"/>
  <Override PartName="/ppt/tags/tag1092.xml" ContentType="application/vnd.openxmlformats-officedocument.presentationml.tags+xml"/>
  <Override PartName="/ppt/tags/tag1093.xml" ContentType="application/vnd.openxmlformats-officedocument.presentationml.tags+xml"/>
  <Override PartName="/ppt/tags/tag1094.xml" ContentType="application/vnd.openxmlformats-officedocument.presentationml.tags+xml"/>
  <Override PartName="/ppt/tags/tag1095.xml" ContentType="application/vnd.openxmlformats-officedocument.presentationml.tags+xml"/>
  <Override PartName="/ppt/tags/tag1096.xml" ContentType="application/vnd.openxmlformats-officedocument.presentationml.tags+xml"/>
  <Override PartName="/ppt/tags/tag1097.xml" ContentType="application/vnd.openxmlformats-officedocument.presentationml.tags+xml"/>
  <Override PartName="/ppt/tags/tag1098.xml" ContentType="application/vnd.openxmlformats-officedocument.presentationml.tags+xml"/>
  <Override PartName="/ppt/tags/tag1099.xml" ContentType="application/vnd.openxmlformats-officedocument.presentationml.tags+xml"/>
  <Override PartName="/ppt/tags/tag1100.xml" ContentType="application/vnd.openxmlformats-officedocument.presentationml.tags+xml"/>
  <Override PartName="/ppt/tags/tag1101.xml" ContentType="application/vnd.openxmlformats-officedocument.presentationml.tags+xml"/>
  <Override PartName="/ppt/tags/tag1102.xml" ContentType="application/vnd.openxmlformats-officedocument.presentationml.tags+xml"/>
  <Override PartName="/ppt/tags/tag1103.xml" ContentType="application/vnd.openxmlformats-officedocument.presentationml.tags+xml"/>
  <Override PartName="/ppt/tags/tag1104.xml" ContentType="application/vnd.openxmlformats-officedocument.presentationml.tags+xml"/>
  <Override PartName="/ppt/tags/tag1105.xml" ContentType="application/vnd.openxmlformats-officedocument.presentationml.tags+xml"/>
  <Override PartName="/ppt/tags/tag1106.xml" ContentType="application/vnd.openxmlformats-officedocument.presentationml.tags+xml"/>
  <Override PartName="/ppt/tags/tag1107.xml" ContentType="application/vnd.openxmlformats-officedocument.presentationml.tags+xml"/>
  <Override PartName="/ppt/tags/tag1108.xml" ContentType="application/vnd.openxmlformats-officedocument.presentationml.tags+xml"/>
  <Override PartName="/ppt/tags/tag1109.xml" ContentType="application/vnd.openxmlformats-officedocument.presentationml.tags+xml"/>
  <Override PartName="/ppt/tags/tag1110.xml" ContentType="application/vnd.openxmlformats-officedocument.presentationml.tags+xml"/>
  <Override PartName="/ppt/tags/tag1111.xml" ContentType="application/vnd.openxmlformats-officedocument.presentationml.tags+xml"/>
  <Override PartName="/ppt/tags/tag1112.xml" ContentType="application/vnd.openxmlformats-officedocument.presentationml.tags+xml"/>
  <Override PartName="/ppt/tags/tag1113.xml" ContentType="application/vnd.openxmlformats-officedocument.presentationml.tags+xml"/>
  <Override PartName="/ppt/tags/tag1114.xml" ContentType="application/vnd.openxmlformats-officedocument.presentationml.tags+xml"/>
  <Override PartName="/ppt/tags/tag1115.xml" ContentType="application/vnd.openxmlformats-officedocument.presentationml.tags+xml"/>
  <Override PartName="/ppt/tags/tag1116.xml" ContentType="application/vnd.openxmlformats-officedocument.presentationml.tags+xml"/>
  <Override PartName="/ppt/tags/tag1117.xml" ContentType="application/vnd.openxmlformats-officedocument.presentationml.tags+xml"/>
  <Override PartName="/ppt/tags/tag1118.xml" ContentType="application/vnd.openxmlformats-officedocument.presentationml.tags+xml"/>
  <Override PartName="/ppt/tags/tag1119.xml" ContentType="application/vnd.openxmlformats-officedocument.presentationml.tags+xml"/>
  <Override PartName="/ppt/tags/tag1120.xml" ContentType="application/vnd.openxmlformats-officedocument.presentationml.tags+xml"/>
  <Override PartName="/ppt/tags/tag1121.xml" ContentType="application/vnd.openxmlformats-officedocument.presentationml.tags+xml"/>
  <Override PartName="/ppt/tags/tag1122.xml" ContentType="application/vnd.openxmlformats-officedocument.presentationml.tags+xml"/>
  <Override PartName="/ppt/tags/tag1123.xml" ContentType="application/vnd.openxmlformats-officedocument.presentationml.tags+xml"/>
  <Override PartName="/ppt/tags/tag1124.xml" ContentType="application/vnd.openxmlformats-officedocument.presentationml.tags+xml"/>
  <Override PartName="/ppt/tags/tag1125.xml" ContentType="application/vnd.openxmlformats-officedocument.presentationml.tags+xml"/>
  <Override PartName="/ppt/tags/tag1126.xml" ContentType="application/vnd.openxmlformats-officedocument.presentationml.tags+xml"/>
  <Override PartName="/ppt/tags/tag1127.xml" ContentType="application/vnd.openxmlformats-officedocument.presentationml.tags+xml"/>
  <Override PartName="/ppt/tags/tag1128.xml" ContentType="application/vnd.openxmlformats-officedocument.presentationml.tags+xml"/>
  <Override PartName="/ppt/tags/tag1129.xml" ContentType="application/vnd.openxmlformats-officedocument.presentationml.tags+xml"/>
  <Override PartName="/ppt/tags/tag1130.xml" ContentType="application/vnd.openxmlformats-officedocument.presentationml.tags+xml"/>
  <Override PartName="/ppt/tags/tag1131.xml" ContentType="application/vnd.openxmlformats-officedocument.presentationml.tags+xml"/>
  <Override PartName="/ppt/tags/tag1132.xml" ContentType="application/vnd.openxmlformats-officedocument.presentationml.tags+xml"/>
  <Override PartName="/ppt/tags/tag1133.xml" ContentType="application/vnd.openxmlformats-officedocument.presentationml.tags+xml"/>
  <Override PartName="/ppt/tags/tag1134.xml" ContentType="application/vnd.openxmlformats-officedocument.presentationml.tags+xml"/>
  <Override PartName="/ppt/tags/tag1135.xml" ContentType="application/vnd.openxmlformats-officedocument.presentationml.tags+xml"/>
  <Override PartName="/ppt/tags/tag1136.xml" ContentType="application/vnd.openxmlformats-officedocument.presentationml.tags+xml"/>
  <Override PartName="/ppt/tags/tag1137.xml" ContentType="application/vnd.openxmlformats-officedocument.presentationml.tags+xml"/>
  <Override PartName="/ppt/tags/tag1138.xml" ContentType="application/vnd.openxmlformats-officedocument.presentationml.tags+xml"/>
  <Override PartName="/ppt/tags/tag1139.xml" ContentType="application/vnd.openxmlformats-officedocument.presentationml.tags+xml"/>
  <Override PartName="/ppt/tags/tag1140.xml" ContentType="application/vnd.openxmlformats-officedocument.presentationml.tags+xml"/>
  <Override PartName="/ppt/tags/tag1141.xml" ContentType="application/vnd.openxmlformats-officedocument.presentationml.tags+xml"/>
  <Override PartName="/ppt/tags/tag1142.xml" ContentType="application/vnd.openxmlformats-officedocument.presentationml.tags+xml"/>
  <Override PartName="/ppt/tags/tag1143.xml" ContentType="application/vnd.openxmlformats-officedocument.presentationml.tags+xml"/>
  <Override PartName="/ppt/tags/tag1144.xml" ContentType="application/vnd.openxmlformats-officedocument.presentationml.tags+xml"/>
  <Override PartName="/ppt/tags/tag1145.xml" ContentType="application/vnd.openxmlformats-officedocument.presentationml.tags+xml"/>
  <Override PartName="/ppt/tags/tag1146.xml" ContentType="application/vnd.openxmlformats-officedocument.presentationml.tags+xml"/>
  <Override PartName="/ppt/tags/tag1147.xml" ContentType="application/vnd.openxmlformats-officedocument.presentationml.tags+xml"/>
  <Override PartName="/ppt/tags/tag1148.xml" ContentType="application/vnd.openxmlformats-officedocument.presentationml.tags+xml"/>
  <Override PartName="/ppt/tags/tag1149.xml" ContentType="application/vnd.openxmlformats-officedocument.presentationml.tags+xml"/>
  <Override PartName="/ppt/tags/tag1150.xml" ContentType="application/vnd.openxmlformats-officedocument.presentationml.tags+xml"/>
  <Override PartName="/ppt/tags/tag1151.xml" ContentType="application/vnd.openxmlformats-officedocument.presentationml.tags+xml"/>
  <Override PartName="/ppt/tags/tag1152.xml" ContentType="application/vnd.openxmlformats-officedocument.presentationml.tags+xml"/>
  <Override PartName="/ppt/tags/tag1153.xml" ContentType="application/vnd.openxmlformats-officedocument.presentationml.tags+xml"/>
  <Override PartName="/ppt/tags/tag1154.xml" ContentType="application/vnd.openxmlformats-officedocument.presentationml.tags+xml"/>
  <Override PartName="/ppt/tags/tag1155.xml" ContentType="application/vnd.openxmlformats-officedocument.presentationml.tags+xml"/>
  <Override PartName="/ppt/tags/tag1156.xml" ContentType="application/vnd.openxmlformats-officedocument.presentationml.tags+xml"/>
  <Override PartName="/ppt/tags/tag1157.xml" ContentType="application/vnd.openxmlformats-officedocument.presentationml.tags+xml"/>
  <Override PartName="/ppt/tags/tag1158.xml" ContentType="application/vnd.openxmlformats-officedocument.presentationml.tags+xml"/>
  <Override PartName="/ppt/tags/tag1159.xml" ContentType="application/vnd.openxmlformats-officedocument.presentationml.tags+xml"/>
  <Override PartName="/ppt/tags/tag1160.xml" ContentType="application/vnd.openxmlformats-officedocument.presentationml.tags+xml"/>
  <Override PartName="/ppt/tags/tag1161.xml" ContentType="application/vnd.openxmlformats-officedocument.presentationml.tags+xml"/>
  <Override PartName="/ppt/tags/tag1162.xml" ContentType="application/vnd.openxmlformats-officedocument.presentationml.tags+xml"/>
  <Override PartName="/ppt/tags/tag1163.xml" ContentType="application/vnd.openxmlformats-officedocument.presentationml.tags+xml"/>
  <Override PartName="/ppt/tags/tag1164.xml" ContentType="application/vnd.openxmlformats-officedocument.presentationml.tags+xml"/>
  <Override PartName="/ppt/tags/tag1165.xml" ContentType="application/vnd.openxmlformats-officedocument.presentationml.tags+xml"/>
  <Override PartName="/ppt/tags/tag1166.xml" ContentType="application/vnd.openxmlformats-officedocument.presentationml.tags+xml"/>
  <Override PartName="/ppt/tags/tag1167.xml" ContentType="application/vnd.openxmlformats-officedocument.presentationml.tags+xml"/>
  <Override PartName="/ppt/tags/tag1168.xml" ContentType="application/vnd.openxmlformats-officedocument.presentationml.tags+xml"/>
  <Override PartName="/ppt/tags/tag1169.xml" ContentType="application/vnd.openxmlformats-officedocument.presentationml.tags+xml"/>
  <Override PartName="/ppt/tags/tag1170.xml" ContentType="application/vnd.openxmlformats-officedocument.presentationml.tags+xml"/>
  <Override PartName="/ppt/tags/tag1171.xml" ContentType="application/vnd.openxmlformats-officedocument.presentationml.tags+xml"/>
  <Override PartName="/ppt/tags/tag1172.xml" ContentType="application/vnd.openxmlformats-officedocument.presentationml.tags+xml"/>
  <Override PartName="/ppt/tags/tag1173.xml" ContentType="application/vnd.openxmlformats-officedocument.presentationml.tags+xml"/>
  <Override PartName="/ppt/tags/tag1174.xml" ContentType="application/vnd.openxmlformats-officedocument.presentationml.tags+xml"/>
  <Override PartName="/ppt/tags/tag1175.xml" ContentType="application/vnd.openxmlformats-officedocument.presentationml.tags+xml"/>
  <Override PartName="/ppt/tags/tag1176.xml" ContentType="application/vnd.openxmlformats-officedocument.presentationml.tags+xml"/>
  <Override PartName="/ppt/tags/tag1177.xml" ContentType="application/vnd.openxmlformats-officedocument.presentationml.tags+xml"/>
  <Override PartName="/ppt/tags/tag1178.xml" ContentType="application/vnd.openxmlformats-officedocument.presentationml.tags+xml"/>
  <Override PartName="/ppt/tags/tag1179.xml" ContentType="application/vnd.openxmlformats-officedocument.presentationml.tags+xml"/>
  <Override PartName="/ppt/tags/tag1180.xml" ContentType="application/vnd.openxmlformats-officedocument.presentationml.tags+xml"/>
  <Override PartName="/ppt/tags/tag1181.xml" ContentType="application/vnd.openxmlformats-officedocument.presentationml.tags+xml"/>
  <Override PartName="/ppt/tags/tag1182.xml" ContentType="application/vnd.openxmlformats-officedocument.presentationml.tags+xml"/>
  <Override PartName="/ppt/tags/tag1183.xml" ContentType="application/vnd.openxmlformats-officedocument.presentationml.tags+xml"/>
  <Override PartName="/ppt/tags/tag1184.xml" ContentType="application/vnd.openxmlformats-officedocument.presentationml.tags+xml"/>
  <Override PartName="/ppt/tags/tag1185.xml" ContentType="application/vnd.openxmlformats-officedocument.presentationml.tags+xml"/>
  <Override PartName="/ppt/tags/tag1186.xml" ContentType="application/vnd.openxmlformats-officedocument.presentationml.tags+xml"/>
  <Override PartName="/ppt/tags/tag1187.xml" ContentType="application/vnd.openxmlformats-officedocument.presentationml.tags+xml"/>
  <Override PartName="/ppt/tags/tag1188.xml" ContentType="application/vnd.openxmlformats-officedocument.presentationml.tags+xml"/>
  <Override PartName="/ppt/tags/tag1189.xml" ContentType="application/vnd.openxmlformats-officedocument.presentationml.tags+xml"/>
  <Override PartName="/ppt/tags/tag1190.xml" ContentType="application/vnd.openxmlformats-officedocument.presentationml.tags+xml"/>
  <Override PartName="/ppt/tags/tag1191.xml" ContentType="application/vnd.openxmlformats-officedocument.presentationml.tags+xml"/>
  <Override PartName="/ppt/tags/tag1192.xml" ContentType="application/vnd.openxmlformats-officedocument.presentationml.tags+xml"/>
  <Override PartName="/ppt/tags/tag1193.xml" ContentType="application/vnd.openxmlformats-officedocument.presentationml.tags+xml"/>
  <Override PartName="/ppt/tags/tag1194.xml" ContentType="application/vnd.openxmlformats-officedocument.presentationml.tags+xml"/>
  <Override PartName="/ppt/tags/tag1195.xml" ContentType="application/vnd.openxmlformats-officedocument.presentationml.tags+xml"/>
  <Override PartName="/ppt/tags/tag1196.xml" ContentType="application/vnd.openxmlformats-officedocument.presentationml.tags+xml"/>
  <Override PartName="/ppt/tags/tag1197.xml" ContentType="application/vnd.openxmlformats-officedocument.presentationml.tags+xml"/>
  <Override PartName="/ppt/tags/tag1198.xml" ContentType="application/vnd.openxmlformats-officedocument.presentationml.tags+xml"/>
  <Override PartName="/ppt/tags/tag1199.xml" ContentType="application/vnd.openxmlformats-officedocument.presentationml.tags+xml"/>
  <Override PartName="/ppt/tags/tag1200.xml" ContentType="application/vnd.openxmlformats-officedocument.presentationml.tags+xml"/>
  <Override PartName="/ppt/tags/tag1201.xml" ContentType="application/vnd.openxmlformats-officedocument.presentationml.tags+xml"/>
  <Override PartName="/ppt/tags/tag1202.xml" ContentType="application/vnd.openxmlformats-officedocument.presentationml.tags+xml"/>
  <Override PartName="/ppt/tags/tag1203.xml" ContentType="application/vnd.openxmlformats-officedocument.presentationml.tags+xml"/>
  <Override PartName="/ppt/tags/tag1204.xml" ContentType="application/vnd.openxmlformats-officedocument.presentationml.tags+xml"/>
  <Override PartName="/ppt/tags/tag1205.xml" ContentType="application/vnd.openxmlformats-officedocument.presentationml.tags+xml"/>
  <Override PartName="/ppt/tags/tag1206.xml" ContentType="application/vnd.openxmlformats-officedocument.presentationml.tags+xml"/>
  <Override PartName="/ppt/tags/tag1207.xml" ContentType="application/vnd.openxmlformats-officedocument.presentationml.tags+xml"/>
  <Override PartName="/ppt/tags/tag1208.xml" ContentType="application/vnd.openxmlformats-officedocument.presentationml.tags+xml"/>
  <Override PartName="/ppt/tags/tag1209.xml" ContentType="application/vnd.openxmlformats-officedocument.presentationml.tags+xml"/>
  <Override PartName="/ppt/tags/tag1210.xml" ContentType="application/vnd.openxmlformats-officedocument.presentationml.tags+xml"/>
  <Override PartName="/ppt/tags/tag1211.xml" ContentType="application/vnd.openxmlformats-officedocument.presentationml.tags+xml"/>
  <Override PartName="/ppt/tags/tag1212.xml" ContentType="application/vnd.openxmlformats-officedocument.presentationml.tags+xml"/>
  <Override PartName="/ppt/tags/tag1213.xml" ContentType="application/vnd.openxmlformats-officedocument.presentationml.tags+xml"/>
  <Override PartName="/ppt/tags/tag1214.xml" ContentType="application/vnd.openxmlformats-officedocument.presentationml.tags+xml"/>
  <Override PartName="/ppt/tags/tag1215.xml" ContentType="application/vnd.openxmlformats-officedocument.presentationml.tags+xml"/>
  <Override PartName="/ppt/tags/tag1216.xml" ContentType="application/vnd.openxmlformats-officedocument.presentationml.tags+xml"/>
  <Override PartName="/ppt/tags/tag1217.xml" ContentType="application/vnd.openxmlformats-officedocument.presentationml.tags+xml"/>
  <Override PartName="/ppt/tags/tag1218.xml" ContentType="application/vnd.openxmlformats-officedocument.presentationml.tags+xml"/>
  <Override PartName="/ppt/tags/tag1219.xml" ContentType="application/vnd.openxmlformats-officedocument.presentationml.tags+xml"/>
  <Override PartName="/ppt/tags/tag1220.xml" ContentType="application/vnd.openxmlformats-officedocument.presentationml.tags+xml"/>
  <Override PartName="/ppt/tags/tag1221.xml" ContentType="application/vnd.openxmlformats-officedocument.presentationml.tags+xml"/>
  <Override PartName="/ppt/tags/tag1222.xml" ContentType="application/vnd.openxmlformats-officedocument.presentationml.tags+xml"/>
  <Override PartName="/ppt/tags/tag1223.xml" ContentType="application/vnd.openxmlformats-officedocument.presentationml.tags+xml"/>
  <Override PartName="/ppt/tags/tag1224.xml" ContentType="application/vnd.openxmlformats-officedocument.presentationml.tags+xml"/>
  <Override PartName="/ppt/tags/tag1225.xml" ContentType="application/vnd.openxmlformats-officedocument.presentationml.tags+xml"/>
  <Override PartName="/ppt/tags/tag1226.xml" ContentType="application/vnd.openxmlformats-officedocument.presentationml.tags+xml"/>
  <Override PartName="/ppt/tags/tag1227.xml" ContentType="application/vnd.openxmlformats-officedocument.presentationml.tags+xml"/>
  <Override PartName="/ppt/tags/tag1228.xml" ContentType="application/vnd.openxmlformats-officedocument.presentationml.tags+xml"/>
  <Override PartName="/ppt/tags/tag1229.xml" ContentType="application/vnd.openxmlformats-officedocument.presentationml.tags+xml"/>
  <Override PartName="/ppt/tags/tag1230.xml" ContentType="application/vnd.openxmlformats-officedocument.presentationml.tags+xml"/>
  <Override PartName="/ppt/tags/tag1231.xml" ContentType="application/vnd.openxmlformats-officedocument.presentationml.tags+xml"/>
  <Override PartName="/ppt/tags/tag1232.xml" ContentType="application/vnd.openxmlformats-officedocument.presentationml.tags+xml"/>
  <Override PartName="/ppt/tags/tag1233.xml" ContentType="application/vnd.openxmlformats-officedocument.presentationml.tags+xml"/>
  <Override PartName="/ppt/tags/tag1234.xml" ContentType="application/vnd.openxmlformats-officedocument.presentationml.tags+xml"/>
  <Override PartName="/ppt/tags/tag1235.xml" ContentType="application/vnd.openxmlformats-officedocument.presentationml.tags+xml"/>
  <Override PartName="/ppt/tags/tag1236.xml" ContentType="application/vnd.openxmlformats-officedocument.presentationml.tags+xml"/>
  <Override PartName="/ppt/tags/tag1237.xml" ContentType="application/vnd.openxmlformats-officedocument.presentationml.tags+xml"/>
  <Override PartName="/ppt/tags/tag1238.xml" ContentType="application/vnd.openxmlformats-officedocument.presentationml.tags+xml"/>
  <Override PartName="/ppt/tags/tag1239.xml" ContentType="application/vnd.openxmlformats-officedocument.presentationml.tags+xml"/>
  <Override PartName="/ppt/tags/tag1240.xml" ContentType="application/vnd.openxmlformats-officedocument.presentationml.tags+xml"/>
  <Override PartName="/ppt/tags/tag1241.xml" ContentType="application/vnd.openxmlformats-officedocument.presentationml.tags+xml"/>
  <Override PartName="/ppt/tags/tag1242.xml" ContentType="application/vnd.openxmlformats-officedocument.presentationml.tags+xml"/>
  <Override PartName="/ppt/tags/tag1243.xml" ContentType="application/vnd.openxmlformats-officedocument.presentationml.tags+xml"/>
  <Override PartName="/ppt/tags/tag1244.xml" ContentType="application/vnd.openxmlformats-officedocument.presentationml.tags+xml"/>
  <Override PartName="/ppt/tags/tag1245.xml" ContentType="application/vnd.openxmlformats-officedocument.presentationml.tags+xml"/>
  <Override PartName="/ppt/tags/tag1246.xml" ContentType="application/vnd.openxmlformats-officedocument.presentationml.tags+xml"/>
  <Override PartName="/ppt/tags/tag1247.xml" ContentType="application/vnd.openxmlformats-officedocument.presentationml.tags+xml"/>
  <Override PartName="/ppt/tags/tag1248.xml" ContentType="application/vnd.openxmlformats-officedocument.presentationml.tags+xml"/>
  <Override PartName="/ppt/tags/tag1249.xml" ContentType="application/vnd.openxmlformats-officedocument.presentationml.tags+xml"/>
  <Override PartName="/ppt/tags/tag1250.xml" ContentType="application/vnd.openxmlformats-officedocument.presentationml.tags+xml"/>
  <Override PartName="/ppt/tags/tag1251.xml" ContentType="application/vnd.openxmlformats-officedocument.presentationml.tags+xml"/>
  <Override PartName="/ppt/tags/tag1252.xml" ContentType="application/vnd.openxmlformats-officedocument.presentationml.tags+xml"/>
  <Override PartName="/ppt/tags/tag1253.xml" ContentType="application/vnd.openxmlformats-officedocument.presentationml.tags+xml"/>
  <Override PartName="/ppt/tags/tag1254.xml" ContentType="application/vnd.openxmlformats-officedocument.presentationml.tags+xml"/>
  <Override PartName="/ppt/tags/tag1255.xml" ContentType="application/vnd.openxmlformats-officedocument.presentationml.tags+xml"/>
  <Override PartName="/ppt/tags/tag1256.xml" ContentType="application/vnd.openxmlformats-officedocument.presentationml.tags+xml"/>
  <Override PartName="/ppt/tags/tag1257.xml" ContentType="application/vnd.openxmlformats-officedocument.presentationml.tags+xml"/>
  <Override PartName="/ppt/tags/tag1258.xml" ContentType="application/vnd.openxmlformats-officedocument.presentationml.tags+xml"/>
  <Override PartName="/ppt/tags/tag1259.xml" ContentType="application/vnd.openxmlformats-officedocument.presentationml.tags+xml"/>
  <Override PartName="/ppt/tags/tag1260.xml" ContentType="application/vnd.openxmlformats-officedocument.presentationml.tags+xml"/>
  <Override PartName="/ppt/tags/tag1261.xml" ContentType="application/vnd.openxmlformats-officedocument.presentationml.tags+xml"/>
  <Override PartName="/ppt/tags/tag1262.xml" ContentType="application/vnd.openxmlformats-officedocument.presentationml.tags+xml"/>
  <Override PartName="/ppt/tags/tag1263.xml" ContentType="application/vnd.openxmlformats-officedocument.presentationml.tags+xml"/>
  <Override PartName="/ppt/tags/tag1264.xml" ContentType="application/vnd.openxmlformats-officedocument.presentationml.tags+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theme/theme8.xml" ContentType="application/vnd.openxmlformats-officedocument.theme+xml"/>
  <Override PartName="/ppt/tags/tag1265.xml" ContentType="application/vnd.openxmlformats-officedocument.presentationml.tags+xml"/>
  <Override PartName="/ppt/tags/tag1266.xml" ContentType="application/vnd.openxmlformats-officedocument.presentationml.tags+xml"/>
  <Override PartName="/ppt/tags/tag1267.xml" ContentType="application/vnd.openxmlformats-officedocument.presentationml.tags+xml"/>
  <Override PartName="/ppt/tags/tag1268.xml" ContentType="application/vnd.openxmlformats-officedocument.presentationml.tags+xml"/>
  <Override PartName="/ppt/tags/tag1269.xml" ContentType="application/vnd.openxmlformats-officedocument.presentationml.tags+xml"/>
  <Override PartName="/ppt/tags/tag1270.xml" ContentType="application/vnd.openxmlformats-officedocument.presentationml.tags+xml"/>
  <Override PartName="/ppt/tags/tag1271.xml" ContentType="application/vnd.openxmlformats-officedocument.presentationml.tags+xml"/>
  <Override PartName="/ppt/tags/tag1272.xml" ContentType="application/vnd.openxmlformats-officedocument.presentationml.tags+xml"/>
  <Override PartName="/ppt/tags/tag1273.xml" ContentType="application/vnd.openxmlformats-officedocument.presentationml.tags+xml"/>
  <Override PartName="/ppt/tags/tag1274.xml" ContentType="application/vnd.openxmlformats-officedocument.presentationml.tags+xml"/>
  <Override PartName="/ppt/tags/tag1275.xml" ContentType="application/vnd.openxmlformats-officedocument.presentationml.tags+xml"/>
  <Override PartName="/ppt/tags/tag1276.xml" ContentType="application/vnd.openxmlformats-officedocument.presentationml.tags+xml"/>
  <Override PartName="/ppt/tags/tag1277.xml" ContentType="application/vnd.openxmlformats-officedocument.presentationml.tags+xml"/>
  <Override PartName="/ppt/tags/tag1278.xml" ContentType="application/vnd.openxmlformats-officedocument.presentationml.tags+xml"/>
  <Override PartName="/ppt/tags/tag1279.xml" ContentType="application/vnd.openxmlformats-officedocument.presentationml.tags+xml"/>
  <Override PartName="/ppt/tags/tag1280.xml" ContentType="application/vnd.openxmlformats-officedocument.presentationml.tags+xml"/>
  <Override PartName="/ppt/tags/tag1281.xml" ContentType="application/vnd.openxmlformats-officedocument.presentationml.tags+xml"/>
  <Override PartName="/ppt/tags/tag1282.xml" ContentType="application/vnd.openxmlformats-officedocument.presentationml.tags+xml"/>
  <Override PartName="/ppt/tags/tag1283.xml" ContentType="application/vnd.openxmlformats-officedocument.presentationml.tags+xml"/>
  <Override PartName="/ppt/tags/tag1284.xml" ContentType="application/vnd.openxmlformats-officedocument.presentationml.tags+xml"/>
  <Override PartName="/ppt/tags/tag1285.xml" ContentType="application/vnd.openxmlformats-officedocument.presentationml.tags+xml"/>
  <Override PartName="/ppt/tags/tag1286.xml" ContentType="application/vnd.openxmlformats-officedocument.presentationml.tags+xml"/>
  <Override PartName="/ppt/tags/tag1287.xml" ContentType="application/vnd.openxmlformats-officedocument.presentationml.tags+xml"/>
  <Override PartName="/ppt/tags/tag1288.xml" ContentType="application/vnd.openxmlformats-officedocument.presentationml.tags+xml"/>
  <Override PartName="/ppt/tags/tag1289.xml" ContentType="application/vnd.openxmlformats-officedocument.presentationml.tags+xml"/>
  <Override PartName="/ppt/tags/tag1290.xml" ContentType="application/vnd.openxmlformats-officedocument.presentationml.tags+xml"/>
  <Override PartName="/ppt/tags/tag1291.xml" ContentType="application/vnd.openxmlformats-officedocument.presentationml.tags+xml"/>
  <Override PartName="/ppt/tags/tag1292.xml" ContentType="application/vnd.openxmlformats-officedocument.presentationml.tags+xml"/>
  <Override PartName="/ppt/tags/tag1293.xml" ContentType="application/vnd.openxmlformats-officedocument.presentationml.tags+xml"/>
  <Override PartName="/ppt/tags/tag1294.xml" ContentType="application/vnd.openxmlformats-officedocument.presentationml.tags+xml"/>
  <Override PartName="/ppt/tags/tag1295.xml" ContentType="application/vnd.openxmlformats-officedocument.presentationml.tags+xml"/>
  <Override PartName="/ppt/tags/tag1296.xml" ContentType="application/vnd.openxmlformats-officedocument.presentationml.tags+xml"/>
  <Override PartName="/ppt/tags/tag1297.xml" ContentType="application/vnd.openxmlformats-officedocument.presentationml.tags+xml"/>
  <Override PartName="/ppt/tags/tag1298.xml" ContentType="application/vnd.openxmlformats-officedocument.presentationml.tags+xml"/>
  <Override PartName="/ppt/tags/tag1299.xml" ContentType="application/vnd.openxmlformats-officedocument.presentationml.tags+xml"/>
  <Override PartName="/ppt/tags/tag1300.xml" ContentType="application/vnd.openxmlformats-officedocument.presentationml.tags+xml"/>
  <Override PartName="/ppt/tags/tag1301.xml" ContentType="application/vnd.openxmlformats-officedocument.presentationml.tags+xml"/>
  <Override PartName="/ppt/tags/tag1302.xml" ContentType="application/vnd.openxmlformats-officedocument.presentationml.tags+xml"/>
  <Override PartName="/ppt/tags/tag1303.xml" ContentType="application/vnd.openxmlformats-officedocument.presentationml.tags+xml"/>
  <Override PartName="/ppt/tags/tag1304.xml" ContentType="application/vnd.openxmlformats-officedocument.presentationml.tags+xml"/>
  <Override PartName="/ppt/tags/tag1305.xml" ContentType="application/vnd.openxmlformats-officedocument.presentationml.tags+xml"/>
  <Override PartName="/ppt/tags/tag1306.xml" ContentType="application/vnd.openxmlformats-officedocument.presentationml.tags+xml"/>
  <Override PartName="/ppt/tags/tag1307.xml" ContentType="application/vnd.openxmlformats-officedocument.presentationml.tags+xml"/>
  <Override PartName="/ppt/tags/tag1308.xml" ContentType="application/vnd.openxmlformats-officedocument.presentationml.tags+xml"/>
  <Override PartName="/ppt/tags/tag1309.xml" ContentType="application/vnd.openxmlformats-officedocument.presentationml.tags+xml"/>
  <Override PartName="/ppt/tags/tag1310.xml" ContentType="application/vnd.openxmlformats-officedocument.presentationml.tags+xml"/>
  <Override PartName="/ppt/tags/tag1311.xml" ContentType="application/vnd.openxmlformats-officedocument.presentationml.tags+xml"/>
  <Override PartName="/ppt/tags/tag1312.xml" ContentType="application/vnd.openxmlformats-officedocument.presentationml.tags+xml"/>
  <Override PartName="/ppt/tags/tag1313.xml" ContentType="application/vnd.openxmlformats-officedocument.presentationml.tags+xml"/>
  <Override PartName="/ppt/tags/tag1314.xml" ContentType="application/vnd.openxmlformats-officedocument.presentationml.tags+xml"/>
  <Override PartName="/ppt/tags/tag1315.xml" ContentType="application/vnd.openxmlformats-officedocument.presentationml.tags+xml"/>
  <Override PartName="/ppt/tags/tag1316.xml" ContentType="application/vnd.openxmlformats-officedocument.presentationml.tags+xml"/>
  <Override PartName="/ppt/tags/tag1317.xml" ContentType="application/vnd.openxmlformats-officedocument.presentationml.tags+xml"/>
  <Override PartName="/ppt/tags/tag1318.xml" ContentType="application/vnd.openxmlformats-officedocument.presentationml.tags+xml"/>
  <Override PartName="/ppt/tags/tag1319.xml" ContentType="application/vnd.openxmlformats-officedocument.presentationml.tags+xml"/>
  <Override PartName="/ppt/tags/tag1320.xml" ContentType="application/vnd.openxmlformats-officedocument.presentationml.tags+xml"/>
  <Override PartName="/ppt/tags/tag1321.xml" ContentType="application/vnd.openxmlformats-officedocument.presentationml.tags+xml"/>
  <Override PartName="/ppt/tags/tag1322.xml" ContentType="application/vnd.openxmlformats-officedocument.presentationml.tags+xml"/>
  <Override PartName="/ppt/tags/tag1323.xml" ContentType="application/vnd.openxmlformats-officedocument.presentationml.tags+xml"/>
  <Override PartName="/ppt/tags/tag1324.xml" ContentType="application/vnd.openxmlformats-officedocument.presentationml.tags+xml"/>
  <Override PartName="/ppt/tags/tag1325.xml" ContentType="application/vnd.openxmlformats-officedocument.presentationml.tags+xml"/>
  <Override PartName="/ppt/tags/tag1326.xml" ContentType="application/vnd.openxmlformats-officedocument.presentationml.tags+xml"/>
  <Override PartName="/ppt/tags/tag1327.xml" ContentType="application/vnd.openxmlformats-officedocument.presentationml.tags+xml"/>
  <Override PartName="/ppt/tags/tag1328.xml" ContentType="application/vnd.openxmlformats-officedocument.presentationml.tags+xml"/>
  <Override PartName="/ppt/tags/tag1329.xml" ContentType="application/vnd.openxmlformats-officedocument.presentationml.tags+xml"/>
  <Override PartName="/ppt/tags/tag1330.xml" ContentType="application/vnd.openxmlformats-officedocument.presentationml.tags+xml"/>
  <Override PartName="/ppt/tags/tag1331.xml" ContentType="application/vnd.openxmlformats-officedocument.presentationml.tags+xml"/>
  <Override PartName="/ppt/tags/tag1332.xml" ContentType="application/vnd.openxmlformats-officedocument.presentationml.tags+xml"/>
  <Override PartName="/ppt/tags/tag1333.xml" ContentType="application/vnd.openxmlformats-officedocument.presentationml.tags+xml"/>
  <Override PartName="/ppt/tags/tag1334.xml" ContentType="application/vnd.openxmlformats-officedocument.presentationml.tags+xml"/>
  <Override PartName="/ppt/tags/tag1335.xml" ContentType="application/vnd.openxmlformats-officedocument.presentationml.tags+xml"/>
  <Override PartName="/ppt/tags/tag1336.xml" ContentType="application/vnd.openxmlformats-officedocument.presentationml.tags+xml"/>
  <Override PartName="/ppt/tags/tag1337.xml" ContentType="application/vnd.openxmlformats-officedocument.presentationml.tags+xml"/>
  <Override PartName="/ppt/tags/tag1338.xml" ContentType="application/vnd.openxmlformats-officedocument.presentationml.tags+xml"/>
  <Override PartName="/ppt/tags/tag1339.xml" ContentType="application/vnd.openxmlformats-officedocument.presentationml.tags+xml"/>
  <Override PartName="/ppt/tags/tag1340.xml" ContentType="application/vnd.openxmlformats-officedocument.presentationml.tags+xml"/>
  <Override PartName="/ppt/tags/tag1341.xml" ContentType="application/vnd.openxmlformats-officedocument.presentationml.tags+xml"/>
  <Override PartName="/ppt/tags/tag1342.xml" ContentType="application/vnd.openxmlformats-officedocument.presentationml.tags+xml"/>
  <Override PartName="/ppt/tags/tag1343.xml" ContentType="application/vnd.openxmlformats-officedocument.presentationml.tags+xml"/>
  <Override PartName="/ppt/tags/tag1344.xml" ContentType="application/vnd.openxmlformats-officedocument.presentationml.tags+xml"/>
  <Override PartName="/ppt/tags/tag1345.xml" ContentType="application/vnd.openxmlformats-officedocument.presentationml.tags+xml"/>
  <Override PartName="/ppt/tags/tag1346.xml" ContentType="application/vnd.openxmlformats-officedocument.presentationml.tags+xml"/>
  <Override PartName="/ppt/tags/tag1347.xml" ContentType="application/vnd.openxmlformats-officedocument.presentationml.tags+xml"/>
  <Override PartName="/ppt/tags/tag1348.xml" ContentType="application/vnd.openxmlformats-officedocument.presentationml.tags+xml"/>
  <Override PartName="/ppt/tags/tag1349.xml" ContentType="application/vnd.openxmlformats-officedocument.presentationml.tags+xml"/>
  <Override PartName="/ppt/tags/tag1350.xml" ContentType="application/vnd.openxmlformats-officedocument.presentationml.tags+xml"/>
  <Override PartName="/ppt/tags/tag1351.xml" ContentType="application/vnd.openxmlformats-officedocument.presentationml.tags+xml"/>
  <Override PartName="/ppt/tags/tag1352.xml" ContentType="application/vnd.openxmlformats-officedocument.presentationml.tags+xml"/>
  <Override PartName="/ppt/tags/tag1353.xml" ContentType="application/vnd.openxmlformats-officedocument.presentationml.tags+xml"/>
  <Override PartName="/ppt/tags/tag1354.xml" ContentType="application/vnd.openxmlformats-officedocument.presentationml.tags+xml"/>
  <Override PartName="/ppt/tags/tag1355.xml" ContentType="application/vnd.openxmlformats-officedocument.presentationml.tags+xml"/>
  <Override PartName="/ppt/tags/tag1356.xml" ContentType="application/vnd.openxmlformats-officedocument.presentationml.tags+xml"/>
  <Override PartName="/ppt/tags/tag1357.xml" ContentType="application/vnd.openxmlformats-officedocument.presentationml.tags+xml"/>
  <Override PartName="/ppt/tags/tag1358.xml" ContentType="application/vnd.openxmlformats-officedocument.presentationml.tags+xml"/>
  <Override PartName="/ppt/tags/tag1359.xml" ContentType="application/vnd.openxmlformats-officedocument.presentationml.tags+xml"/>
  <Override PartName="/ppt/tags/tag1360.xml" ContentType="application/vnd.openxmlformats-officedocument.presentationml.tags+xml"/>
  <Override PartName="/ppt/tags/tag1361.xml" ContentType="application/vnd.openxmlformats-officedocument.presentationml.tags+xml"/>
  <Override PartName="/ppt/tags/tag1362.xml" ContentType="application/vnd.openxmlformats-officedocument.presentationml.tags+xml"/>
  <Override PartName="/ppt/tags/tag1363.xml" ContentType="application/vnd.openxmlformats-officedocument.presentationml.tags+xml"/>
  <Override PartName="/ppt/tags/tag1364.xml" ContentType="application/vnd.openxmlformats-officedocument.presentationml.tags+xml"/>
  <Override PartName="/ppt/tags/tag1365.xml" ContentType="application/vnd.openxmlformats-officedocument.presentationml.tags+xml"/>
  <Override PartName="/ppt/tags/tag1366.xml" ContentType="application/vnd.openxmlformats-officedocument.presentationml.tags+xml"/>
  <Override PartName="/ppt/tags/tag1367.xml" ContentType="application/vnd.openxmlformats-officedocument.presentationml.tags+xml"/>
  <Override PartName="/ppt/tags/tag1368.xml" ContentType="application/vnd.openxmlformats-officedocument.presentationml.tags+xml"/>
  <Override PartName="/ppt/tags/tag1369.xml" ContentType="application/vnd.openxmlformats-officedocument.presentationml.tags+xml"/>
  <Override PartName="/ppt/tags/tag1370.xml" ContentType="application/vnd.openxmlformats-officedocument.presentationml.tags+xml"/>
  <Override PartName="/ppt/tags/tag1371.xml" ContentType="application/vnd.openxmlformats-officedocument.presentationml.tags+xml"/>
  <Override PartName="/ppt/tags/tag1372.xml" ContentType="application/vnd.openxmlformats-officedocument.presentationml.tags+xml"/>
  <Override PartName="/ppt/tags/tag1373.xml" ContentType="application/vnd.openxmlformats-officedocument.presentationml.tags+xml"/>
  <Override PartName="/ppt/tags/tag1374.xml" ContentType="application/vnd.openxmlformats-officedocument.presentationml.tags+xml"/>
  <Override PartName="/ppt/tags/tag1375.xml" ContentType="application/vnd.openxmlformats-officedocument.presentationml.tags+xml"/>
  <Override PartName="/ppt/tags/tag1376.xml" ContentType="application/vnd.openxmlformats-officedocument.presentationml.tags+xml"/>
  <Override PartName="/ppt/tags/tag1377.xml" ContentType="application/vnd.openxmlformats-officedocument.presentationml.tags+xml"/>
  <Override PartName="/ppt/tags/tag1378.xml" ContentType="application/vnd.openxmlformats-officedocument.presentationml.tags+xml"/>
  <Override PartName="/ppt/tags/tag1379.xml" ContentType="application/vnd.openxmlformats-officedocument.presentationml.tags+xml"/>
  <Override PartName="/ppt/tags/tag1380.xml" ContentType="application/vnd.openxmlformats-officedocument.presentationml.tags+xml"/>
  <Override PartName="/ppt/tags/tag1381.xml" ContentType="application/vnd.openxmlformats-officedocument.presentationml.tags+xml"/>
  <Override PartName="/ppt/tags/tag1382.xml" ContentType="application/vnd.openxmlformats-officedocument.presentationml.tags+xml"/>
  <Override PartName="/ppt/tags/tag1383.xml" ContentType="application/vnd.openxmlformats-officedocument.presentationml.tags+xml"/>
  <Override PartName="/ppt/tags/tag1384.xml" ContentType="application/vnd.openxmlformats-officedocument.presentationml.tags+xml"/>
  <Override PartName="/ppt/tags/tag1385.xml" ContentType="application/vnd.openxmlformats-officedocument.presentationml.tags+xml"/>
  <Override PartName="/ppt/tags/tag1386.xml" ContentType="application/vnd.openxmlformats-officedocument.presentationml.tags+xml"/>
  <Override PartName="/ppt/tags/tag1387.xml" ContentType="application/vnd.openxmlformats-officedocument.presentationml.tags+xml"/>
  <Override PartName="/ppt/tags/tag1388.xml" ContentType="application/vnd.openxmlformats-officedocument.presentationml.tags+xml"/>
  <Override PartName="/ppt/tags/tag1389.xml" ContentType="application/vnd.openxmlformats-officedocument.presentationml.tags+xml"/>
  <Override PartName="/ppt/tags/tag1390.xml" ContentType="application/vnd.openxmlformats-officedocument.presentationml.tags+xml"/>
  <Override PartName="/ppt/tags/tag1391.xml" ContentType="application/vnd.openxmlformats-officedocument.presentationml.tags+xml"/>
  <Override PartName="/ppt/tags/tag1392.xml" ContentType="application/vnd.openxmlformats-officedocument.presentationml.tags+xml"/>
  <Override PartName="/ppt/tags/tag1393.xml" ContentType="application/vnd.openxmlformats-officedocument.presentationml.tags+xml"/>
  <Override PartName="/ppt/tags/tag1394.xml" ContentType="application/vnd.openxmlformats-officedocument.presentationml.tags+xml"/>
  <Override PartName="/ppt/tags/tag1395.xml" ContentType="application/vnd.openxmlformats-officedocument.presentationml.tags+xml"/>
  <Override PartName="/ppt/tags/tag1396.xml" ContentType="application/vnd.openxmlformats-officedocument.presentationml.tags+xml"/>
  <Override PartName="/ppt/tags/tag1397.xml" ContentType="application/vnd.openxmlformats-officedocument.presentationml.tags+xml"/>
  <Override PartName="/ppt/tags/tag1398.xml" ContentType="application/vnd.openxmlformats-officedocument.presentationml.tags+xml"/>
  <Override PartName="/ppt/tags/tag1399.xml" ContentType="application/vnd.openxmlformats-officedocument.presentationml.tags+xml"/>
  <Override PartName="/ppt/tags/tag1400.xml" ContentType="application/vnd.openxmlformats-officedocument.presentationml.tags+xml"/>
  <Override PartName="/ppt/tags/tag1401.xml" ContentType="application/vnd.openxmlformats-officedocument.presentationml.tags+xml"/>
  <Override PartName="/ppt/tags/tag1402.xml" ContentType="application/vnd.openxmlformats-officedocument.presentationml.tags+xml"/>
  <Override PartName="/ppt/tags/tag1403.xml" ContentType="application/vnd.openxmlformats-officedocument.presentationml.tags+xml"/>
  <Override PartName="/ppt/tags/tag1404.xml" ContentType="application/vnd.openxmlformats-officedocument.presentationml.tags+xml"/>
  <Override PartName="/ppt/tags/tag1405.xml" ContentType="application/vnd.openxmlformats-officedocument.presentationml.tags+xml"/>
  <Override PartName="/ppt/tags/tag1406.xml" ContentType="application/vnd.openxmlformats-officedocument.presentationml.tags+xml"/>
  <Override PartName="/ppt/tags/tag1407.xml" ContentType="application/vnd.openxmlformats-officedocument.presentationml.tags+xml"/>
  <Override PartName="/ppt/tags/tag1408.xml" ContentType="application/vnd.openxmlformats-officedocument.presentationml.tags+xml"/>
  <Override PartName="/ppt/tags/tag1409.xml" ContentType="application/vnd.openxmlformats-officedocument.presentationml.tags+xml"/>
  <Override PartName="/ppt/tags/tag1410.xml" ContentType="application/vnd.openxmlformats-officedocument.presentationml.tags+xml"/>
  <Override PartName="/ppt/tags/tag1411.xml" ContentType="application/vnd.openxmlformats-officedocument.presentationml.tags+xml"/>
  <Override PartName="/ppt/tags/tag1412.xml" ContentType="application/vnd.openxmlformats-officedocument.presentationml.tags+xml"/>
  <Override PartName="/ppt/tags/tag1413.xml" ContentType="application/vnd.openxmlformats-officedocument.presentationml.tags+xml"/>
  <Override PartName="/ppt/tags/tag1414.xml" ContentType="application/vnd.openxmlformats-officedocument.presentationml.tags+xml"/>
  <Override PartName="/ppt/tags/tag1415.xml" ContentType="application/vnd.openxmlformats-officedocument.presentationml.tags+xml"/>
  <Override PartName="/ppt/tags/tag1416.xml" ContentType="application/vnd.openxmlformats-officedocument.presentationml.tags+xml"/>
  <Override PartName="/ppt/tags/tag1417.xml" ContentType="application/vnd.openxmlformats-officedocument.presentationml.tags+xml"/>
  <Override PartName="/ppt/tags/tag1418.xml" ContentType="application/vnd.openxmlformats-officedocument.presentationml.tags+xml"/>
  <Override PartName="/ppt/tags/tag1419.xml" ContentType="application/vnd.openxmlformats-officedocument.presentationml.tags+xml"/>
  <Override PartName="/ppt/tags/tag1420.xml" ContentType="application/vnd.openxmlformats-officedocument.presentationml.tags+xml"/>
  <Override PartName="/ppt/tags/tag1421.xml" ContentType="application/vnd.openxmlformats-officedocument.presentationml.tags+xml"/>
  <Override PartName="/ppt/tags/tag1422.xml" ContentType="application/vnd.openxmlformats-officedocument.presentationml.tags+xml"/>
  <Override PartName="/ppt/tags/tag1423.xml" ContentType="application/vnd.openxmlformats-officedocument.presentationml.tags+xml"/>
  <Override PartName="/ppt/tags/tag1424.xml" ContentType="application/vnd.openxmlformats-officedocument.presentationml.tags+xml"/>
  <Override PartName="/ppt/tags/tag1425.xml" ContentType="application/vnd.openxmlformats-officedocument.presentationml.tags+xml"/>
  <Override PartName="/ppt/tags/tag1426.xml" ContentType="application/vnd.openxmlformats-officedocument.presentationml.tags+xml"/>
  <Override PartName="/ppt/tags/tag1427.xml" ContentType="application/vnd.openxmlformats-officedocument.presentationml.tags+xml"/>
  <Override PartName="/ppt/tags/tag1428.xml" ContentType="application/vnd.openxmlformats-officedocument.presentationml.tags+xml"/>
  <Override PartName="/ppt/tags/tag1429.xml" ContentType="application/vnd.openxmlformats-officedocument.presentationml.tags+xml"/>
  <Override PartName="/ppt/tags/tag1430.xml" ContentType="application/vnd.openxmlformats-officedocument.presentationml.tags+xml"/>
  <Override PartName="/ppt/tags/tag1431.xml" ContentType="application/vnd.openxmlformats-officedocument.presentationml.tags+xml"/>
  <Override PartName="/ppt/tags/tag1432.xml" ContentType="application/vnd.openxmlformats-officedocument.presentationml.tags+xml"/>
  <Override PartName="/ppt/tags/tag1433.xml" ContentType="application/vnd.openxmlformats-officedocument.presentationml.tags+xml"/>
  <Override PartName="/ppt/tags/tag1434.xml" ContentType="application/vnd.openxmlformats-officedocument.presentationml.tags+xml"/>
  <Override PartName="/ppt/tags/tag1435.xml" ContentType="application/vnd.openxmlformats-officedocument.presentationml.tags+xml"/>
  <Override PartName="/ppt/tags/tag1436.xml" ContentType="application/vnd.openxmlformats-officedocument.presentationml.tags+xml"/>
  <Override PartName="/ppt/tags/tag1437.xml" ContentType="application/vnd.openxmlformats-officedocument.presentationml.tags+xml"/>
  <Override PartName="/ppt/tags/tag1438.xml" ContentType="application/vnd.openxmlformats-officedocument.presentationml.tags+xml"/>
  <Override PartName="/ppt/tags/tag1439.xml" ContentType="application/vnd.openxmlformats-officedocument.presentationml.tags+xml"/>
  <Override PartName="/ppt/tags/tag1440.xml" ContentType="application/vnd.openxmlformats-officedocument.presentationml.tags+xml"/>
  <Override PartName="/ppt/tags/tag1441.xml" ContentType="application/vnd.openxmlformats-officedocument.presentationml.tags+xml"/>
  <Override PartName="/ppt/tags/tag1442.xml" ContentType="application/vnd.openxmlformats-officedocument.presentationml.tags+xml"/>
  <Override PartName="/ppt/tags/tag1443.xml" ContentType="application/vnd.openxmlformats-officedocument.presentationml.tags+xml"/>
  <Override PartName="/ppt/tags/tag1444.xml" ContentType="application/vnd.openxmlformats-officedocument.presentationml.tags+xml"/>
  <Override PartName="/ppt/tags/tag1445.xml" ContentType="application/vnd.openxmlformats-officedocument.presentationml.tags+xml"/>
  <Override PartName="/ppt/tags/tag1446.xml" ContentType="application/vnd.openxmlformats-officedocument.presentationml.tags+xml"/>
  <Override PartName="/ppt/tags/tag1447.xml" ContentType="application/vnd.openxmlformats-officedocument.presentationml.tags+xml"/>
  <Override PartName="/ppt/tags/tag1448.xml" ContentType="application/vnd.openxmlformats-officedocument.presentationml.tags+xml"/>
  <Override PartName="/ppt/tags/tag1449.xml" ContentType="application/vnd.openxmlformats-officedocument.presentationml.tags+xml"/>
  <Override PartName="/ppt/tags/tag1450.xml" ContentType="application/vnd.openxmlformats-officedocument.presentationml.tags+xml"/>
  <Override PartName="/ppt/tags/tag1451.xml" ContentType="application/vnd.openxmlformats-officedocument.presentationml.tags+xml"/>
  <Override PartName="/ppt/tags/tag1452.xml" ContentType="application/vnd.openxmlformats-officedocument.presentationml.tags+xml"/>
  <Override PartName="/ppt/tags/tag1453.xml" ContentType="application/vnd.openxmlformats-officedocument.presentationml.tags+xml"/>
  <Override PartName="/ppt/tags/tag1454.xml" ContentType="application/vnd.openxmlformats-officedocument.presentationml.tags+xml"/>
  <Override PartName="/ppt/tags/tag1455.xml" ContentType="application/vnd.openxmlformats-officedocument.presentationml.tags+xml"/>
  <Override PartName="/ppt/tags/tag1456.xml" ContentType="application/vnd.openxmlformats-officedocument.presentationml.tags+xml"/>
  <Override PartName="/ppt/tags/tag1457.xml" ContentType="application/vnd.openxmlformats-officedocument.presentationml.tags+xml"/>
  <Override PartName="/ppt/tags/tag1458.xml" ContentType="application/vnd.openxmlformats-officedocument.presentationml.tags+xml"/>
  <Override PartName="/ppt/tags/tag1459.xml" ContentType="application/vnd.openxmlformats-officedocument.presentationml.tags+xml"/>
  <Override PartName="/ppt/tags/tag1460.xml" ContentType="application/vnd.openxmlformats-officedocument.presentationml.tags+xml"/>
  <Override PartName="/ppt/tags/tag1461.xml" ContentType="application/vnd.openxmlformats-officedocument.presentationml.tags+xml"/>
  <Override PartName="/ppt/tags/tag1462.xml" ContentType="application/vnd.openxmlformats-officedocument.presentationml.tags+xml"/>
  <Override PartName="/ppt/tags/tag1463.xml" ContentType="application/vnd.openxmlformats-officedocument.presentationml.tags+xml"/>
  <Override PartName="/ppt/tags/tag1464.xml" ContentType="application/vnd.openxmlformats-officedocument.presentationml.tags+xml"/>
  <Override PartName="/ppt/tags/tag1465.xml" ContentType="application/vnd.openxmlformats-officedocument.presentationml.tags+xml"/>
  <Override PartName="/ppt/tags/tag1466.xml" ContentType="application/vnd.openxmlformats-officedocument.presentationml.tags+xml"/>
  <Override PartName="/ppt/tags/tag1467.xml" ContentType="application/vnd.openxmlformats-officedocument.presentationml.tags+xml"/>
  <Override PartName="/ppt/tags/tag1468.xml" ContentType="application/vnd.openxmlformats-officedocument.presentationml.tags+xml"/>
  <Override PartName="/ppt/tags/tag1469.xml" ContentType="application/vnd.openxmlformats-officedocument.presentationml.tags+xml"/>
  <Override PartName="/ppt/tags/tag1470.xml" ContentType="application/vnd.openxmlformats-officedocument.presentationml.tags+xml"/>
  <Override PartName="/ppt/tags/tag1471.xml" ContentType="application/vnd.openxmlformats-officedocument.presentationml.tags+xml"/>
  <Override PartName="/ppt/tags/tag1472.xml" ContentType="application/vnd.openxmlformats-officedocument.presentationml.tags+xml"/>
  <Override PartName="/ppt/tags/tag1473.xml" ContentType="application/vnd.openxmlformats-officedocument.presentationml.tags+xml"/>
  <Override PartName="/ppt/tags/tag1474.xml" ContentType="application/vnd.openxmlformats-officedocument.presentationml.tags+xml"/>
  <Override PartName="/ppt/tags/tag1475.xml" ContentType="application/vnd.openxmlformats-officedocument.presentationml.tags+xml"/>
  <Override PartName="/ppt/tags/tag1476.xml" ContentType="application/vnd.openxmlformats-officedocument.presentationml.tags+xml"/>
  <Override PartName="/ppt/tags/tag1477.xml" ContentType="application/vnd.openxmlformats-officedocument.presentationml.tags+xml"/>
  <Override PartName="/ppt/tags/tag1478.xml" ContentType="application/vnd.openxmlformats-officedocument.presentationml.tags+xml"/>
  <Override PartName="/ppt/tags/tag1479.xml" ContentType="application/vnd.openxmlformats-officedocument.presentationml.tags+xml"/>
  <Override PartName="/ppt/tags/tag1480.xml" ContentType="application/vnd.openxmlformats-officedocument.presentationml.tags+xml"/>
  <Override PartName="/ppt/tags/tag1481.xml" ContentType="application/vnd.openxmlformats-officedocument.presentationml.tags+xml"/>
  <Override PartName="/ppt/tags/tag1482.xml" ContentType="application/vnd.openxmlformats-officedocument.presentationml.tags+xml"/>
  <Override PartName="/ppt/tags/tag1483.xml" ContentType="application/vnd.openxmlformats-officedocument.presentationml.tags+xml"/>
  <Override PartName="/ppt/tags/tag1484.xml" ContentType="application/vnd.openxmlformats-officedocument.presentationml.tags+xml"/>
  <Override PartName="/ppt/tags/tag1485.xml" ContentType="application/vnd.openxmlformats-officedocument.presentationml.tags+xml"/>
  <Override PartName="/ppt/tags/tag1486.xml" ContentType="application/vnd.openxmlformats-officedocument.presentationml.tags+xml"/>
  <Override PartName="/ppt/tags/tag1487.xml" ContentType="application/vnd.openxmlformats-officedocument.presentationml.tags+xml"/>
  <Override PartName="/ppt/tags/tag1488.xml" ContentType="application/vnd.openxmlformats-officedocument.presentationml.tags+xml"/>
  <Override PartName="/ppt/tags/tag1489.xml" ContentType="application/vnd.openxmlformats-officedocument.presentationml.tags+xml"/>
  <Override PartName="/ppt/tags/tag1490.xml" ContentType="application/vnd.openxmlformats-officedocument.presentationml.tags+xml"/>
  <Override PartName="/ppt/tags/tag1491.xml" ContentType="application/vnd.openxmlformats-officedocument.presentationml.tags+xml"/>
  <Override PartName="/ppt/tags/tag1492.xml" ContentType="application/vnd.openxmlformats-officedocument.presentationml.tags+xml"/>
  <Override PartName="/ppt/tags/tag1493.xml" ContentType="application/vnd.openxmlformats-officedocument.presentationml.tags+xml"/>
  <Override PartName="/ppt/tags/tag1494.xml" ContentType="application/vnd.openxmlformats-officedocument.presentationml.tags+xml"/>
  <Override PartName="/ppt/tags/tag1495.xml" ContentType="application/vnd.openxmlformats-officedocument.presentationml.tags+xml"/>
  <Override PartName="/ppt/tags/tag1496.xml" ContentType="application/vnd.openxmlformats-officedocument.presentationml.tags+xml"/>
  <Override PartName="/ppt/tags/tag1497.xml" ContentType="application/vnd.openxmlformats-officedocument.presentationml.tags+xml"/>
  <Override PartName="/ppt/tags/tag1498.xml" ContentType="application/vnd.openxmlformats-officedocument.presentationml.tags+xml"/>
  <Override PartName="/ppt/tags/tag1499.xml" ContentType="application/vnd.openxmlformats-officedocument.presentationml.tags+xml"/>
  <Override PartName="/ppt/tags/tag1500.xml" ContentType="application/vnd.openxmlformats-officedocument.presentationml.tags+xml"/>
  <Override PartName="/ppt/tags/tag1501.xml" ContentType="application/vnd.openxmlformats-officedocument.presentationml.tags+xml"/>
  <Override PartName="/ppt/tags/tag1502.xml" ContentType="application/vnd.openxmlformats-officedocument.presentationml.tags+xml"/>
  <Override PartName="/ppt/tags/tag1503.xml" ContentType="application/vnd.openxmlformats-officedocument.presentationml.tags+xml"/>
  <Override PartName="/ppt/tags/tag1504.xml" ContentType="application/vnd.openxmlformats-officedocument.presentationml.tags+xml"/>
  <Override PartName="/ppt/tags/tag1505.xml" ContentType="application/vnd.openxmlformats-officedocument.presentationml.tags+xml"/>
  <Override PartName="/ppt/tags/tag1506.xml" ContentType="application/vnd.openxmlformats-officedocument.presentationml.tags+xml"/>
  <Override PartName="/ppt/tags/tag1507.xml" ContentType="application/vnd.openxmlformats-officedocument.presentationml.tags+xml"/>
  <Override PartName="/ppt/tags/tag1508.xml" ContentType="application/vnd.openxmlformats-officedocument.presentationml.tags+xml"/>
  <Override PartName="/ppt/tags/tag1509.xml" ContentType="application/vnd.openxmlformats-officedocument.presentationml.tags+xml"/>
  <Override PartName="/ppt/tags/tag1510.xml" ContentType="application/vnd.openxmlformats-officedocument.presentationml.tags+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theme/theme9.xml" ContentType="application/vnd.openxmlformats-officedocument.theme+xml"/>
  <Override PartName="/ppt/tags/tag1511.xml" ContentType="application/vnd.openxmlformats-officedocument.presentationml.tags+xml"/>
  <Override PartName="/ppt/tags/tag1512.xml" ContentType="application/vnd.openxmlformats-officedocument.presentationml.tags+xml"/>
  <Override PartName="/ppt/tags/tag1513.xml" ContentType="application/vnd.openxmlformats-officedocument.presentationml.tags+xml"/>
  <Override PartName="/ppt/tags/tag1514.xml" ContentType="application/vnd.openxmlformats-officedocument.presentationml.tags+xml"/>
  <Override PartName="/ppt/tags/tag1515.xml" ContentType="application/vnd.openxmlformats-officedocument.presentationml.tags+xml"/>
  <Override PartName="/ppt/tags/tag1516.xml" ContentType="application/vnd.openxmlformats-officedocument.presentationml.tags+xml"/>
  <Override PartName="/ppt/tags/tag1517.xml" ContentType="application/vnd.openxmlformats-officedocument.presentationml.tags+xml"/>
  <Override PartName="/ppt/tags/tag1518.xml" ContentType="application/vnd.openxmlformats-officedocument.presentationml.tags+xml"/>
  <Override PartName="/ppt/tags/tag1519.xml" ContentType="application/vnd.openxmlformats-officedocument.presentationml.tags+xml"/>
  <Override PartName="/ppt/tags/tag1520.xml" ContentType="application/vnd.openxmlformats-officedocument.presentationml.tags+xml"/>
  <Override PartName="/ppt/tags/tag1521.xml" ContentType="application/vnd.openxmlformats-officedocument.presentationml.tags+xml"/>
  <Override PartName="/ppt/tags/tag1522.xml" ContentType="application/vnd.openxmlformats-officedocument.presentationml.tags+xml"/>
  <Override PartName="/ppt/tags/tag1523.xml" ContentType="application/vnd.openxmlformats-officedocument.presentationml.tags+xml"/>
  <Override PartName="/ppt/tags/tag1524.xml" ContentType="application/vnd.openxmlformats-officedocument.presentationml.tags+xml"/>
  <Override PartName="/ppt/tags/tag1525.xml" ContentType="application/vnd.openxmlformats-officedocument.presentationml.tags+xml"/>
  <Override PartName="/ppt/tags/tag1526.xml" ContentType="application/vnd.openxmlformats-officedocument.presentationml.tags+xml"/>
  <Override PartName="/ppt/tags/tag1527.xml" ContentType="application/vnd.openxmlformats-officedocument.presentationml.tags+xml"/>
  <Override PartName="/ppt/tags/tag1528.xml" ContentType="application/vnd.openxmlformats-officedocument.presentationml.tags+xml"/>
  <Override PartName="/ppt/tags/tag1529.xml" ContentType="application/vnd.openxmlformats-officedocument.presentationml.tags+xml"/>
  <Override PartName="/ppt/tags/tag1530.xml" ContentType="application/vnd.openxmlformats-officedocument.presentationml.tags+xml"/>
  <Override PartName="/ppt/tags/tag1531.xml" ContentType="application/vnd.openxmlformats-officedocument.presentationml.tags+xml"/>
  <Override PartName="/ppt/tags/tag1532.xml" ContentType="application/vnd.openxmlformats-officedocument.presentationml.tags+xml"/>
  <Override PartName="/ppt/tags/tag1533.xml" ContentType="application/vnd.openxmlformats-officedocument.presentationml.tags+xml"/>
  <Override PartName="/ppt/tags/tag1534.xml" ContentType="application/vnd.openxmlformats-officedocument.presentationml.tags+xml"/>
  <Override PartName="/ppt/tags/tag1535.xml" ContentType="application/vnd.openxmlformats-officedocument.presentationml.tags+xml"/>
  <Override PartName="/ppt/tags/tag1536.xml" ContentType="application/vnd.openxmlformats-officedocument.presentationml.tags+xml"/>
  <Override PartName="/ppt/tags/tag1537.xml" ContentType="application/vnd.openxmlformats-officedocument.presentationml.tags+xml"/>
  <Override PartName="/ppt/tags/tag1538.xml" ContentType="application/vnd.openxmlformats-officedocument.presentationml.tags+xml"/>
  <Override PartName="/ppt/tags/tag1539.xml" ContentType="application/vnd.openxmlformats-officedocument.presentationml.tags+xml"/>
  <Override PartName="/ppt/tags/tag1540.xml" ContentType="application/vnd.openxmlformats-officedocument.presentationml.tags+xml"/>
  <Override PartName="/ppt/tags/tag1541.xml" ContentType="application/vnd.openxmlformats-officedocument.presentationml.tags+xml"/>
  <Override PartName="/ppt/tags/tag1542.xml" ContentType="application/vnd.openxmlformats-officedocument.presentationml.tags+xml"/>
  <Override PartName="/ppt/tags/tag1543.xml" ContentType="application/vnd.openxmlformats-officedocument.presentationml.tags+xml"/>
  <Override PartName="/ppt/tags/tag1544.xml" ContentType="application/vnd.openxmlformats-officedocument.presentationml.tags+xml"/>
  <Override PartName="/ppt/tags/tag1545.xml" ContentType="application/vnd.openxmlformats-officedocument.presentationml.tags+xml"/>
  <Override PartName="/ppt/tags/tag1546.xml" ContentType="application/vnd.openxmlformats-officedocument.presentationml.tags+xml"/>
  <Override PartName="/ppt/tags/tag1547.xml" ContentType="application/vnd.openxmlformats-officedocument.presentationml.tags+xml"/>
  <Override PartName="/ppt/tags/tag1548.xml" ContentType="application/vnd.openxmlformats-officedocument.presentationml.tags+xml"/>
  <Override PartName="/ppt/tags/tag1549.xml" ContentType="application/vnd.openxmlformats-officedocument.presentationml.tags+xml"/>
  <Override PartName="/ppt/tags/tag1550.xml" ContentType="application/vnd.openxmlformats-officedocument.presentationml.tags+xml"/>
  <Override PartName="/ppt/tags/tag1551.xml" ContentType="application/vnd.openxmlformats-officedocument.presentationml.tags+xml"/>
  <Override PartName="/ppt/tags/tag1552.xml" ContentType="application/vnd.openxmlformats-officedocument.presentationml.tags+xml"/>
  <Override PartName="/ppt/tags/tag1553.xml" ContentType="application/vnd.openxmlformats-officedocument.presentationml.tags+xml"/>
  <Override PartName="/ppt/tags/tag1554.xml" ContentType="application/vnd.openxmlformats-officedocument.presentationml.tags+xml"/>
  <Override PartName="/ppt/tags/tag1555.xml" ContentType="application/vnd.openxmlformats-officedocument.presentationml.tags+xml"/>
  <Override PartName="/ppt/tags/tag1556.xml" ContentType="application/vnd.openxmlformats-officedocument.presentationml.tags+xml"/>
  <Override PartName="/ppt/tags/tag1557.xml" ContentType="application/vnd.openxmlformats-officedocument.presentationml.tags+xml"/>
  <Override PartName="/ppt/tags/tag1558.xml" ContentType="application/vnd.openxmlformats-officedocument.presentationml.tags+xml"/>
  <Override PartName="/ppt/tags/tag1559.xml" ContentType="application/vnd.openxmlformats-officedocument.presentationml.tags+xml"/>
  <Override PartName="/ppt/tags/tag1560.xml" ContentType="application/vnd.openxmlformats-officedocument.presentationml.tags+xml"/>
  <Override PartName="/ppt/tags/tag1561.xml" ContentType="application/vnd.openxmlformats-officedocument.presentationml.tags+xml"/>
  <Override PartName="/ppt/tags/tag1562.xml" ContentType="application/vnd.openxmlformats-officedocument.presentationml.tags+xml"/>
  <Override PartName="/ppt/tags/tag1563.xml" ContentType="application/vnd.openxmlformats-officedocument.presentationml.tags+xml"/>
  <Override PartName="/ppt/tags/tag1564.xml" ContentType="application/vnd.openxmlformats-officedocument.presentationml.tags+xml"/>
  <Override PartName="/ppt/tags/tag1565.xml" ContentType="application/vnd.openxmlformats-officedocument.presentationml.tags+xml"/>
  <Override PartName="/ppt/tags/tag1566.xml" ContentType="application/vnd.openxmlformats-officedocument.presentationml.tags+xml"/>
  <Override PartName="/ppt/tags/tag1567.xml" ContentType="application/vnd.openxmlformats-officedocument.presentationml.tags+xml"/>
  <Override PartName="/ppt/tags/tag1568.xml" ContentType="application/vnd.openxmlformats-officedocument.presentationml.tags+xml"/>
  <Override PartName="/ppt/tags/tag1569.xml" ContentType="application/vnd.openxmlformats-officedocument.presentationml.tags+xml"/>
  <Override PartName="/ppt/tags/tag1570.xml" ContentType="application/vnd.openxmlformats-officedocument.presentationml.tags+xml"/>
  <Override PartName="/ppt/tags/tag1571.xml" ContentType="application/vnd.openxmlformats-officedocument.presentationml.tags+xml"/>
  <Override PartName="/ppt/tags/tag1572.xml" ContentType="application/vnd.openxmlformats-officedocument.presentationml.tags+xml"/>
  <Override PartName="/ppt/tags/tag1573.xml" ContentType="application/vnd.openxmlformats-officedocument.presentationml.tags+xml"/>
  <Override PartName="/ppt/tags/tag1574.xml" ContentType="application/vnd.openxmlformats-officedocument.presentationml.tags+xml"/>
  <Override PartName="/ppt/tags/tag1575.xml" ContentType="application/vnd.openxmlformats-officedocument.presentationml.tags+xml"/>
  <Override PartName="/ppt/tags/tag1576.xml" ContentType="application/vnd.openxmlformats-officedocument.presentationml.tags+xml"/>
  <Override PartName="/ppt/tags/tag1577.xml" ContentType="application/vnd.openxmlformats-officedocument.presentationml.tags+xml"/>
  <Override PartName="/ppt/tags/tag1578.xml" ContentType="application/vnd.openxmlformats-officedocument.presentationml.tags+xml"/>
  <Override PartName="/ppt/tags/tag1579.xml" ContentType="application/vnd.openxmlformats-officedocument.presentationml.tags+xml"/>
  <Override PartName="/ppt/tags/tag1580.xml" ContentType="application/vnd.openxmlformats-officedocument.presentationml.tags+xml"/>
  <Override PartName="/ppt/tags/tag1581.xml" ContentType="application/vnd.openxmlformats-officedocument.presentationml.tags+xml"/>
  <Override PartName="/ppt/tags/tag1582.xml" ContentType="application/vnd.openxmlformats-officedocument.presentationml.tags+xml"/>
  <Override PartName="/ppt/tags/tag1583.xml" ContentType="application/vnd.openxmlformats-officedocument.presentationml.tags+xml"/>
  <Override PartName="/ppt/tags/tag1584.xml" ContentType="application/vnd.openxmlformats-officedocument.presentationml.tags+xml"/>
  <Override PartName="/ppt/tags/tag1585.xml" ContentType="application/vnd.openxmlformats-officedocument.presentationml.tags+xml"/>
  <Override PartName="/ppt/tags/tag1586.xml" ContentType="application/vnd.openxmlformats-officedocument.presentationml.tags+xml"/>
  <Override PartName="/ppt/tags/tag1587.xml" ContentType="application/vnd.openxmlformats-officedocument.presentationml.tags+xml"/>
  <Override PartName="/ppt/tags/tag1588.xml" ContentType="application/vnd.openxmlformats-officedocument.presentationml.tags+xml"/>
  <Override PartName="/ppt/tags/tag1589.xml" ContentType="application/vnd.openxmlformats-officedocument.presentationml.tags+xml"/>
  <Override PartName="/ppt/tags/tag1590.xml" ContentType="application/vnd.openxmlformats-officedocument.presentationml.tags+xml"/>
  <Override PartName="/ppt/tags/tag1591.xml" ContentType="application/vnd.openxmlformats-officedocument.presentationml.tags+xml"/>
  <Override PartName="/ppt/tags/tag1592.xml" ContentType="application/vnd.openxmlformats-officedocument.presentationml.tags+xml"/>
  <Override PartName="/ppt/tags/tag1593.xml" ContentType="application/vnd.openxmlformats-officedocument.presentationml.tags+xml"/>
  <Override PartName="/ppt/tags/tag1594.xml" ContentType="application/vnd.openxmlformats-officedocument.presentationml.tags+xml"/>
  <Override PartName="/ppt/tags/tag1595.xml" ContentType="application/vnd.openxmlformats-officedocument.presentationml.tags+xml"/>
  <Override PartName="/ppt/tags/tag1596.xml" ContentType="application/vnd.openxmlformats-officedocument.presentationml.tags+xml"/>
  <Override PartName="/ppt/tags/tag1597.xml" ContentType="application/vnd.openxmlformats-officedocument.presentationml.tags+xml"/>
  <Override PartName="/ppt/tags/tag1598.xml" ContentType="application/vnd.openxmlformats-officedocument.presentationml.tags+xml"/>
  <Override PartName="/ppt/tags/tag1599.xml" ContentType="application/vnd.openxmlformats-officedocument.presentationml.tags+xml"/>
  <Override PartName="/ppt/tags/tag1600.xml" ContentType="application/vnd.openxmlformats-officedocument.presentationml.tags+xml"/>
  <Override PartName="/ppt/tags/tag1601.xml" ContentType="application/vnd.openxmlformats-officedocument.presentationml.tags+xml"/>
  <Override PartName="/ppt/tags/tag1602.xml" ContentType="application/vnd.openxmlformats-officedocument.presentationml.tags+xml"/>
  <Override PartName="/ppt/tags/tag1603.xml" ContentType="application/vnd.openxmlformats-officedocument.presentationml.tags+xml"/>
  <Override PartName="/ppt/tags/tag1604.xml" ContentType="application/vnd.openxmlformats-officedocument.presentationml.tags+xml"/>
  <Override PartName="/ppt/tags/tag1605.xml" ContentType="application/vnd.openxmlformats-officedocument.presentationml.tags+xml"/>
  <Override PartName="/ppt/tags/tag1606.xml" ContentType="application/vnd.openxmlformats-officedocument.presentationml.tags+xml"/>
  <Override PartName="/ppt/tags/tag1607.xml" ContentType="application/vnd.openxmlformats-officedocument.presentationml.tags+xml"/>
  <Override PartName="/ppt/tags/tag1608.xml" ContentType="application/vnd.openxmlformats-officedocument.presentationml.tags+xml"/>
  <Override PartName="/ppt/tags/tag1609.xml" ContentType="application/vnd.openxmlformats-officedocument.presentationml.tags+xml"/>
  <Override PartName="/ppt/tags/tag1610.xml" ContentType="application/vnd.openxmlformats-officedocument.presentationml.tags+xml"/>
  <Override PartName="/ppt/tags/tag1611.xml" ContentType="application/vnd.openxmlformats-officedocument.presentationml.tags+xml"/>
  <Override PartName="/ppt/tags/tag1612.xml" ContentType="application/vnd.openxmlformats-officedocument.presentationml.tags+xml"/>
  <Override PartName="/ppt/tags/tag1613.xml" ContentType="application/vnd.openxmlformats-officedocument.presentationml.tags+xml"/>
  <Override PartName="/ppt/tags/tag1614.xml" ContentType="application/vnd.openxmlformats-officedocument.presentationml.tags+xml"/>
  <Override PartName="/ppt/tags/tag1615.xml" ContentType="application/vnd.openxmlformats-officedocument.presentationml.tags+xml"/>
  <Override PartName="/ppt/tags/tag1616.xml" ContentType="application/vnd.openxmlformats-officedocument.presentationml.tags+xml"/>
  <Override PartName="/ppt/tags/tag1617.xml" ContentType="application/vnd.openxmlformats-officedocument.presentationml.tags+xml"/>
  <Override PartName="/ppt/tags/tag1618.xml" ContentType="application/vnd.openxmlformats-officedocument.presentationml.tags+xml"/>
  <Override PartName="/ppt/tags/tag1619.xml" ContentType="application/vnd.openxmlformats-officedocument.presentationml.tags+xml"/>
  <Override PartName="/ppt/tags/tag1620.xml" ContentType="application/vnd.openxmlformats-officedocument.presentationml.tags+xml"/>
  <Override PartName="/ppt/tags/tag1621.xml" ContentType="application/vnd.openxmlformats-officedocument.presentationml.tags+xml"/>
  <Override PartName="/ppt/tags/tag1622.xml" ContentType="application/vnd.openxmlformats-officedocument.presentationml.tags+xml"/>
  <Override PartName="/ppt/tags/tag1623.xml" ContentType="application/vnd.openxmlformats-officedocument.presentationml.tags+xml"/>
  <Override PartName="/ppt/tags/tag1624.xml" ContentType="application/vnd.openxmlformats-officedocument.presentationml.tags+xml"/>
  <Override PartName="/ppt/tags/tag1625.xml" ContentType="application/vnd.openxmlformats-officedocument.presentationml.tags+xml"/>
  <Override PartName="/ppt/tags/tag1626.xml" ContentType="application/vnd.openxmlformats-officedocument.presentationml.tags+xml"/>
  <Override PartName="/ppt/tags/tag1627.xml" ContentType="application/vnd.openxmlformats-officedocument.presentationml.tags+xml"/>
  <Override PartName="/ppt/tags/tag1628.xml" ContentType="application/vnd.openxmlformats-officedocument.presentationml.tags+xml"/>
  <Override PartName="/ppt/tags/tag1629.xml" ContentType="application/vnd.openxmlformats-officedocument.presentationml.tags+xml"/>
  <Override PartName="/ppt/tags/tag1630.xml" ContentType="application/vnd.openxmlformats-officedocument.presentationml.tags+xml"/>
  <Override PartName="/ppt/tags/tag1631.xml" ContentType="application/vnd.openxmlformats-officedocument.presentationml.tags+xml"/>
  <Override PartName="/ppt/tags/tag1632.xml" ContentType="application/vnd.openxmlformats-officedocument.presentationml.tags+xml"/>
  <Override PartName="/ppt/tags/tag1633.xml" ContentType="application/vnd.openxmlformats-officedocument.presentationml.tags+xml"/>
  <Override PartName="/ppt/tags/tag1634.xml" ContentType="application/vnd.openxmlformats-officedocument.presentationml.tags+xml"/>
  <Override PartName="/ppt/tags/tag1635.xml" ContentType="application/vnd.openxmlformats-officedocument.presentationml.tags+xml"/>
  <Override PartName="/ppt/tags/tag1636.xml" ContentType="application/vnd.openxmlformats-officedocument.presentationml.tags+xml"/>
  <Override PartName="/ppt/tags/tag1637.xml" ContentType="application/vnd.openxmlformats-officedocument.presentationml.tags+xml"/>
  <Override PartName="/ppt/tags/tag1638.xml" ContentType="application/vnd.openxmlformats-officedocument.presentationml.tags+xml"/>
  <Override PartName="/ppt/tags/tag1639.xml" ContentType="application/vnd.openxmlformats-officedocument.presentationml.tags+xml"/>
  <Override PartName="/ppt/tags/tag1640.xml" ContentType="application/vnd.openxmlformats-officedocument.presentationml.tags+xml"/>
  <Override PartName="/ppt/tags/tag1641.xml" ContentType="application/vnd.openxmlformats-officedocument.presentationml.tags+xml"/>
  <Override PartName="/ppt/tags/tag1642.xml" ContentType="application/vnd.openxmlformats-officedocument.presentationml.tags+xml"/>
  <Override PartName="/ppt/tags/tag1643.xml" ContentType="application/vnd.openxmlformats-officedocument.presentationml.tags+xml"/>
  <Override PartName="/ppt/tags/tag1644.xml" ContentType="application/vnd.openxmlformats-officedocument.presentationml.tags+xml"/>
  <Override PartName="/ppt/tags/tag1645.xml" ContentType="application/vnd.openxmlformats-officedocument.presentationml.tags+xml"/>
  <Override PartName="/ppt/tags/tag1646.xml" ContentType="application/vnd.openxmlformats-officedocument.presentationml.tags+xml"/>
  <Override PartName="/ppt/tags/tag1647.xml" ContentType="application/vnd.openxmlformats-officedocument.presentationml.tags+xml"/>
  <Override PartName="/ppt/tags/tag1648.xml" ContentType="application/vnd.openxmlformats-officedocument.presentationml.tags+xml"/>
  <Override PartName="/ppt/tags/tag1649.xml" ContentType="application/vnd.openxmlformats-officedocument.presentationml.tags+xml"/>
  <Override PartName="/ppt/tags/tag1650.xml" ContentType="application/vnd.openxmlformats-officedocument.presentationml.tags+xml"/>
  <Override PartName="/ppt/tags/tag1651.xml" ContentType="application/vnd.openxmlformats-officedocument.presentationml.tags+xml"/>
  <Override PartName="/ppt/tags/tag1652.xml" ContentType="application/vnd.openxmlformats-officedocument.presentationml.tags+xml"/>
  <Override PartName="/ppt/tags/tag1653.xml" ContentType="application/vnd.openxmlformats-officedocument.presentationml.tags+xml"/>
  <Override PartName="/ppt/tags/tag1654.xml" ContentType="application/vnd.openxmlformats-officedocument.presentationml.tags+xml"/>
  <Override PartName="/ppt/tags/tag1655.xml" ContentType="application/vnd.openxmlformats-officedocument.presentationml.tags+xml"/>
  <Override PartName="/ppt/tags/tag1656.xml" ContentType="application/vnd.openxmlformats-officedocument.presentationml.tags+xml"/>
  <Override PartName="/ppt/tags/tag1657.xml" ContentType="application/vnd.openxmlformats-officedocument.presentationml.tags+xml"/>
  <Override PartName="/ppt/tags/tag1658.xml" ContentType="application/vnd.openxmlformats-officedocument.presentationml.tags+xml"/>
  <Override PartName="/ppt/tags/tag1659.xml" ContentType="application/vnd.openxmlformats-officedocument.presentationml.tags+xml"/>
  <Override PartName="/ppt/tags/tag1660.xml" ContentType="application/vnd.openxmlformats-officedocument.presentationml.tags+xml"/>
  <Override PartName="/ppt/tags/tag1661.xml" ContentType="application/vnd.openxmlformats-officedocument.presentationml.tags+xml"/>
  <Override PartName="/ppt/tags/tag1662.xml" ContentType="application/vnd.openxmlformats-officedocument.presentationml.tags+xml"/>
  <Override PartName="/ppt/tags/tag1663.xml" ContentType="application/vnd.openxmlformats-officedocument.presentationml.tags+xml"/>
  <Override PartName="/ppt/tags/tag1664.xml" ContentType="application/vnd.openxmlformats-officedocument.presentationml.tags+xml"/>
  <Override PartName="/ppt/tags/tag1665.xml" ContentType="application/vnd.openxmlformats-officedocument.presentationml.tags+xml"/>
  <Override PartName="/ppt/tags/tag1666.xml" ContentType="application/vnd.openxmlformats-officedocument.presentationml.tags+xml"/>
  <Override PartName="/ppt/tags/tag1667.xml" ContentType="application/vnd.openxmlformats-officedocument.presentationml.tags+xml"/>
  <Override PartName="/ppt/tags/tag1668.xml" ContentType="application/vnd.openxmlformats-officedocument.presentationml.tags+xml"/>
  <Override PartName="/ppt/tags/tag1669.xml" ContentType="application/vnd.openxmlformats-officedocument.presentationml.tags+xml"/>
  <Override PartName="/ppt/tags/tag1670.xml" ContentType="application/vnd.openxmlformats-officedocument.presentationml.tags+xml"/>
  <Override PartName="/ppt/tags/tag1671.xml" ContentType="application/vnd.openxmlformats-officedocument.presentationml.tags+xml"/>
  <Override PartName="/ppt/tags/tag1672.xml" ContentType="application/vnd.openxmlformats-officedocument.presentationml.tags+xml"/>
  <Override PartName="/ppt/tags/tag1673.xml" ContentType="application/vnd.openxmlformats-officedocument.presentationml.tags+xml"/>
  <Override PartName="/ppt/tags/tag1674.xml" ContentType="application/vnd.openxmlformats-officedocument.presentationml.tags+xml"/>
  <Override PartName="/ppt/tags/tag1675.xml" ContentType="application/vnd.openxmlformats-officedocument.presentationml.tags+xml"/>
  <Override PartName="/ppt/tags/tag1676.xml" ContentType="application/vnd.openxmlformats-officedocument.presentationml.tags+xml"/>
  <Override PartName="/ppt/tags/tag1677.xml" ContentType="application/vnd.openxmlformats-officedocument.presentationml.tags+xml"/>
  <Override PartName="/ppt/tags/tag1678.xml" ContentType="application/vnd.openxmlformats-officedocument.presentationml.tags+xml"/>
  <Override PartName="/ppt/tags/tag1679.xml" ContentType="application/vnd.openxmlformats-officedocument.presentationml.tags+xml"/>
  <Override PartName="/ppt/tags/tag1680.xml" ContentType="application/vnd.openxmlformats-officedocument.presentationml.tags+xml"/>
  <Override PartName="/ppt/tags/tag1681.xml" ContentType="application/vnd.openxmlformats-officedocument.presentationml.tags+xml"/>
  <Override PartName="/ppt/tags/tag1682.xml" ContentType="application/vnd.openxmlformats-officedocument.presentationml.tags+xml"/>
  <Override PartName="/ppt/tags/tag1683.xml" ContentType="application/vnd.openxmlformats-officedocument.presentationml.tags+xml"/>
  <Override PartName="/ppt/tags/tag1684.xml" ContentType="application/vnd.openxmlformats-officedocument.presentationml.tags+xml"/>
  <Override PartName="/ppt/tags/tag1685.xml" ContentType="application/vnd.openxmlformats-officedocument.presentationml.tags+xml"/>
  <Override PartName="/ppt/tags/tag1686.xml" ContentType="application/vnd.openxmlformats-officedocument.presentationml.tags+xml"/>
  <Override PartName="/ppt/tags/tag1687.xml" ContentType="application/vnd.openxmlformats-officedocument.presentationml.tags+xml"/>
  <Override PartName="/ppt/tags/tag1688.xml" ContentType="application/vnd.openxmlformats-officedocument.presentationml.tags+xml"/>
  <Override PartName="/ppt/tags/tag1689.xml" ContentType="application/vnd.openxmlformats-officedocument.presentationml.tags+xml"/>
  <Override PartName="/ppt/tags/tag1690.xml" ContentType="application/vnd.openxmlformats-officedocument.presentationml.tags+xml"/>
  <Override PartName="/ppt/tags/tag1691.xml" ContentType="application/vnd.openxmlformats-officedocument.presentationml.tags+xml"/>
  <Override PartName="/ppt/tags/tag1692.xml" ContentType="application/vnd.openxmlformats-officedocument.presentationml.tags+xml"/>
  <Override PartName="/ppt/tags/tag1693.xml" ContentType="application/vnd.openxmlformats-officedocument.presentationml.tags+xml"/>
  <Override PartName="/ppt/tags/tag1694.xml" ContentType="application/vnd.openxmlformats-officedocument.presentationml.tags+xml"/>
  <Override PartName="/ppt/tags/tag1695.xml" ContentType="application/vnd.openxmlformats-officedocument.presentationml.tags+xml"/>
  <Override PartName="/ppt/tags/tag1696.xml" ContentType="application/vnd.openxmlformats-officedocument.presentationml.tags+xml"/>
  <Override PartName="/ppt/tags/tag1697.xml" ContentType="application/vnd.openxmlformats-officedocument.presentationml.tags+xml"/>
  <Override PartName="/ppt/tags/tag1698.xml" ContentType="application/vnd.openxmlformats-officedocument.presentationml.tags+xml"/>
  <Override PartName="/ppt/tags/tag1699.xml" ContentType="application/vnd.openxmlformats-officedocument.presentationml.tags+xml"/>
  <Override PartName="/ppt/tags/tag1700.xml" ContentType="application/vnd.openxmlformats-officedocument.presentationml.tags+xml"/>
  <Override PartName="/ppt/tags/tag1701.xml" ContentType="application/vnd.openxmlformats-officedocument.presentationml.tags+xml"/>
  <Override PartName="/ppt/tags/tag1702.xml" ContentType="application/vnd.openxmlformats-officedocument.presentationml.tags+xml"/>
  <Override PartName="/ppt/tags/tag1703.xml" ContentType="application/vnd.openxmlformats-officedocument.presentationml.tags+xml"/>
  <Override PartName="/ppt/tags/tag1704.xml" ContentType="application/vnd.openxmlformats-officedocument.presentationml.tags+xml"/>
  <Override PartName="/ppt/tags/tag1705.xml" ContentType="application/vnd.openxmlformats-officedocument.presentationml.tags+xml"/>
  <Override PartName="/ppt/tags/tag1706.xml" ContentType="application/vnd.openxmlformats-officedocument.presentationml.tags+xml"/>
  <Override PartName="/ppt/tags/tag1707.xml" ContentType="application/vnd.openxmlformats-officedocument.presentationml.tags+xml"/>
  <Override PartName="/ppt/tags/tag1708.xml" ContentType="application/vnd.openxmlformats-officedocument.presentationml.tags+xml"/>
  <Override PartName="/ppt/tags/tag1709.xml" ContentType="application/vnd.openxmlformats-officedocument.presentationml.tags+xml"/>
  <Override PartName="/ppt/tags/tag1710.xml" ContentType="application/vnd.openxmlformats-officedocument.presentationml.tags+xml"/>
  <Override PartName="/ppt/tags/tag1711.xml" ContentType="application/vnd.openxmlformats-officedocument.presentationml.tags+xml"/>
  <Override PartName="/ppt/tags/tag1712.xml" ContentType="application/vnd.openxmlformats-officedocument.presentationml.tags+xml"/>
  <Override PartName="/ppt/tags/tag1713.xml" ContentType="application/vnd.openxmlformats-officedocument.presentationml.tags+xml"/>
  <Override PartName="/ppt/tags/tag1714.xml" ContentType="application/vnd.openxmlformats-officedocument.presentationml.tags+xml"/>
  <Override PartName="/ppt/tags/tag1715.xml" ContentType="application/vnd.openxmlformats-officedocument.presentationml.tags+xml"/>
  <Override PartName="/ppt/tags/tag1716.xml" ContentType="application/vnd.openxmlformats-officedocument.presentationml.tags+xml"/>
  <Override PartName="/ppt/tags/tag1717.xml" ContentType="application/vnd.openxmlformats-officedocument.presentationml.tags+xml"/>
  <Override PartName="/ppt/tags/tag1718.xml" ContentType="application/vnd.openxmlformats-officedocument.presentationml.tags+xml"/>
  <Override PartName="/ppt/tags/tag1719.xml" ContentType="application/vnd.openxmlformats-officedocument.presentationml.tags+xml"/>
  <Override PartName="/ppt/tags/tag1720.xml" ContentType="application/vnd.openxmlformats-officedocument.presentationml.tags+xml"/>
  <Override PartName="/ppt/tags/tag1721.xml" ContentType="application/vnd.openxmlformats-officedocument.presentationml.tags+xml"/>
  <Override PartName="/ppt/tags/tag1722.xml" ContentType="application/vnd.openxmlformats-officedocument.presentationml.tags+xml"/>
  <Override PartName="/ppt/tags/tag1723.xml" ContentType="application/vnd.openxmlformats-officedocument.presentationml.tags+xml"/>
  <Override PartName="/ppt/tags/tag1724.xml" ContentType="application/vnd.openxmlformats-officedocument.presentationml.tags+xml"/>
  <Override PartName="/ppt/tags/tag1725.xml" ContentType="application/vnd.openxmlformats-officedocument.presentationml.tags+xml"/>
  <Override PartName="/ppt/tags/tag1726.xml" ContentType="application/vnd.openxmlformats-officedocument.presentationml.tags+xml"/>
  <Override PartName="/ppt/tags/tag1727.xml" ContentType="application/vnd.openxmlformats-officedocument.presentationml.tags+xml"/>
  <Override PartName="/ppt/tags/tag1728.xml" ContentType="application/vnd.openxmlformats-officedocument.presentationml.tags+xml"/>
  <Override PartName="/ppt/tags/tag1729.xml" ContentType="application/vnd.openxmlformats-officedocument.presentationml.tags+xml"/>
  <Override PartName="/ppt/tags/tag1730.xml" ContentType="application/vnd.openxmlformats-officedocument.presentationml.tags+xml"/>
  <Override PartName="/ppt/tags/tag1731.xml" ContentType="application/vnd.openxmlformats-officedocument.presentationml.tags+xml"/>
  <Override PartName="/ppt/tags/tag1732.xml" ContentType="application/vnd.openxmlformats-officedocument.presentationml.tags+xml"/>
  <Override PartName="/ppt/tags/tag1733.xml" ContentType="application/vnd.openxmlformats-officedocument.presentationml.tags+xml"/>
  <Override PartName="/ppt/tags/tag1734.xml" ContentType="application/vnd.openxmlformats-officedocument.presentationml.tags+xml"/>
  <Override PartName="/ppt/tags/tag1735.xml" ContentType="application/vnd.openxmlformats-officedocument.presentationml.tags+xml"/>
  <Override PartName="/ppt/tags/tag1736.xml" ContentType="application/vnd.openxmlformats-officedocument.presentationml.tags+xml"/>
  <Override PartName="/ppt/tags/tag1737.xml" ContentType="application/vnd.openxmlformats-officedocument.presentationml.tags+xml"/>
  <Override PartName="/ppt/tags/tag1738.xml" ContentType="application/vnd.openxmlformats-officedocument.presentationml.tags+xml"/>
  <Override PartName="/ppt/tags/tag1739.xml" ContentType="application/vnd.openxmlformats-officedocument.presentationml.tags+xml"/>
  <Override PartName="/ppt/tags/tag1740.xml" ContentType="application/vnd.openxmlformats-officedocument.presentationml.tags+xml"/>
  <Override PartName="/ppt/tags/tag1741.xml" ContentType="application/vnd.openxmlformats-officedocument.presentationml.tags+xml"/>
  <Override PartName="/ppt/tags/tag1742.xml" ContentType="application/vnd.openxmlformats-officedocument.presentationml.tags+xml"/>
  <Override PartName="/ppt/tags/tag1743.xml" ContentType="application/vnd.openxmlformats-officedocument.presentationml.tags+xml"/>
  <Override PartName="/ppt/tags/tag1744.xml" ContentType="application/vnd.openxmlformats-officedocument.presentationml.tags+xml"/>
  <Override PartName="/ppt/tags/tag1745.xml" ContentType="application/vnd.openxmlformats-officedocument.presentationml.tags+xml"/>
  <Override PartName="/ppt/tags/tag1746.xml" ContentType="application/vnd.openxmlformats-officedocument.presentationml.tags+xml"/>
  <Override PartName="/ppt/tags/tag1747.xml" ContentType="application/vnd.openxmlformats-officedocument.presentationml.tags+xml"/>
  <Override PartName="/ppt/tags/tag1748.xml" ContentType="application/vnd.openxmlformats-officedocument.presentationml.tags+xml"/>
  <Override PartName="/ppt/tags/tag1749.xml" ContentType="application/vnd.openxmlformats-officedocument.presentationml.tags+xml"/>
  <Override PartName="/ppt/tags/tag1750.xml" ContentType="application/vnd.openxmlformats-officedocument.presentationml.tags+xml"/>
  <Override PartName="/ppt/tags/tag1751.xml" ContentType="application/vnd.openxmlformats-officedocument.presentationml.tags+xml"/>
  <Override PartName="/ppt/tags/tag1752.xml" ContentType="application/vnd.openxmlformats-officedocument.presentationml.tags+xml"/>
  <Override PartName="/ppt/tags/tag1753.xml" ContentType="application/vnd.openxmlformats-officedocument.presentationml.tags+xml"/>
  <Override PartName="/ppt/tags/tag1754.xml" ContentType="application/vnd.openxmlformats-officedocument.presentationml.tags+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theme/theme10.xml" ContentType="application/vnd.openxmlformats-officedocument.theme+xml"/>
  <Override PartName="/ppt/tags/tag1755.xml" ContentType="application/vnd.openxmlformats-officedocument.presentationml.tags+xml"/>
  <Override PartName="/ppt/tags/tag1756.xml" ContentType="application/vnd.openxmlformats-officedocument.presentationml.tags+xml"/>
  <Override PartName="/ppt/tags/tag1757.xml" ContentType="application/vnd.openxmlformats-officedocument.presentationml.tags+xml"/>
  <Override PartName="/ppt/tags/tag1758.xml" ContentType="application/vnd.openxmlformats-officedocument.presentationml.tags+xml"/>
  <Override PartName="/ppt/tags/tag1759.xml" ContentType="application/vnd.openxmlformats-officedocument.presentationml.tags+xml"/>
  <Override PartName="/ppt/tags/tag1760.xml" ContentType="application/vnd.openxmlformats-officedocument.presentationml.tags+xml"/>
  <Override PartName="/ppt/tags/tag1761.xml" ContentType="application/vnd.openxmlformats-officedocument.presentationml.tags+xml"/>
  <Override PartName="/ppt/tags/tag1762.xml" ContentType="application/vnd.openxmlformats-officedocument.presentationml.tags+xml"/>
  <Override PartName="/ppt/tags/tag1763.xml" ContentType="application/vnd.openxmlformats-officedocument.presentationml.tags+xml"/>
  <Override PartName="/ppt/tags/tag1764.xml" ContentType="application/vnd.openxmlformats-officedocument.presentationml.tags+xml"/>
  <Override PartName="/ppt/tags/tag1765.xml" ContentType="application/vnd.openxmlformats-officedocument.presentationml.tags+xml"/>
  <Override PartName="/ppt/tags/tag1766.xml" ContentType="application/vnd.openxmlformats-officedocument.presentationml.tags+xml"/>
  <Override PartName="/ppt/tags/tag1767.xml" ContentType="application/vnd.openxmlformats-officedocument.presentationml.tags+xml"/>
  <Override PartName="/ppt/tags/tag1768.xml" ContentType="application/vnd.openxmlformats-officedocument.presentationml.tags+xml"/>
  <Override PartName="/ppt/tags/tag1769.xml" ContentType="application/vnd.openxmlformats-officedocument.presentationml.tags+xml"/>
  <Override PartName="/ppt/tags/tag1770.xml" ContentType="application/vnd.openxmlformats-officedocument.presentationml.tags+xml"/>
  <Override PartName="/ppt/tags/tag1771.xml" ContentType="application/vnd.openxmlformats-officedocument.presentationml.tags+xml"/>
  <Override PartName="/ppt/tags/tag1772.xml" ContentType="application/vnd.openxmlformats-officedocument.presentationml.tags+xml"/>
  <Override PartName="/ppt/tags/tag1773.xml" ContentType="application/vnd.openxmlformats-officedocument.presentationml.tags+xml"/>
  <Override PartName="/ppt/tags/tag1774.xml" ContentType="application/vnd.openxmlformats-officedocument.presentationml.tags+xml"/>
  <Override PartName="/ppt/tags/tag1775.xml" ContentType="application/vnd.openxmlformats-officedocument.presentationml.tags+xml"/>
  <Override PartName="/ppt/tags/tag1776.xml" ContentType="application/vnd.openxmlformats-officedocument.presentationml.tags+xml"/>
  <Override PartName="/ppt/tags/tag1777.xml" ContentType="application/vnd.openxmlformats-officedocument.presentationml.tags+xml"/>
  <Override PartName="/ppt/tags/tag1778.xml" ContentType="application/vnd.openxmlformats-officedocument.presentationml.tags+xml"/>
  <Override PartName="/ppt/tags/tag1779.xml" ContentType="application/vnd.openxmlformats-officedocument.presentationml.tags+xml"/>
  <Override PartName="/ppt/tags/tag1780.xml" ContentType="application/vnd.openxmlformats-officedocument.presentationml.tags+xml"/>
  <Override PartName="/ppt/tags/tag1781.xml" ContentType="application/vnd.openxmlformats-officedocument.presentationml.tags+xml"/>
  <Override PartName="/ppt/tags/tag1782.xml" ContentType="application/vnd.openxmlformats-officedocument.presentationml.tags+xml"/>
  <Override PartName="/ppt/tags/tag1783.xml" ContentType="application/vnd.openxmlformats-officedocument.presentationml.tags+xml"/>
  <Override PartName="/ppt/tags/tag1784.xml" ContentType="application/vnd.openxmlformats-officedocument.presentationml.tags+xml"/>
  <Override PartName="/ppt/tags/tag1785.xml" ContentType="application/vnd.openxmlformats-officedocument.presentationml.tags+xml"/>
  <Override PartName="/ppt/tags/tag1786.xml" ContentType="application/vnd.openxmlformats-officedocument.presentationml.tags+xml"/>
  <Override PartName="/ppt/tags/tag1787.xml" ContentType="application/vnd.openxmlformats-officedocument.presentationml.tags+xml"/>
  <Override PartName="/ppt/tags/tag1788.xml" ContentType="application/vnd.openxmlformats-officedocument.presentationml.tags+xml"/>
  <Override PartName="/ppt/tags/tag1789.xml" ContentType="application/vnd.openxmlformats-officedocument.presentationml.tags+xml"/>
  <Override PartName="/ppt/tags/tag1790.xml" ContentType="application/vnd.openxmlformats-officedocument.presentationml.tags+xml"/>
  <Override PartName="/ppt/tags/tag1791.xml" ContentType="application/vnd.openxmlformats-officedocument.presentationml.tags+xml"/>
  <Override PartName="/ppt/tags/tag1792.xml" ContentType="application/vnd.openxmlformats-officedocument.presentationml.tags+xml"/>
  <Override PartName="/ppt/tags/tag1793.xml" ContentType="application/vnd.openxmlformats-officedocument.presentationml.tags+xml"/>
  <Override PartName="/ppt/tags/tag1794.xml" ContentType="application/vnd.openxmlformats-officedocument.presentationml.tags+xml"/>
  <Override PartName="/ppt/tags/tag1795.xml" ContentType="application/vnd.openxmlformats-officedocument.presentationml.tags+xml"/>
  <Override PartName="/ppt/tags/tag1796.xml" ContentType="application/vnd.openxmlformats-officedocument.presentationml.tags+xml"/>
  <Override PartName="/ppt/tags/tag1797.xml" ContentType="application/vnd.openxmlformats-officedocument.presentationml.tags+xml"/>
  <Override PartName="/ppt/tags/tag1798.xml" ContentType="application/vnd.openxmlformats-officedocument.presentationml.tags+xml"/>
  <Override PartName="/ppt/tags/tag1799.xml" ContentType="application/vnd.openxmlformats-officedocument.presentationml.tags+xml"/>
  <Override PartName="/ppt/tags/tag1800.xml" ContentType="application/vnd.openxmlformats-officedocument.presentationml.tags+xml"/>
  <Override PartName="/ppt/tags/tag1801.xml" ContentType="application/vnd.openxmlformats-officedocument.presentationml.tags+xml"/>
  <Override PartName="/ppt/tags/tag1802.xml" ContentType="application/vnd.openxmlformats-officedocument.presentationml.tags+xml"/>
  <Override PartName="/ppt/tags/tag1803.xml" ContentType="application/vnd.openxmlformats-officedocument.presentationml.tags+xml"/>
  <Override PartName="/ppt/tags/tag1804.xml" ContentType="application/vnd.openxmlformats-officedocument.presentationml.tags+xml"/>
  <Override PartName="/ppt/tags/tag1805.xml" ContentType="application/vnd.openxmlformats-officedocument.presentationml.tags+xml"/>
  <Override PartName="/ppt/tags/tag1806.xml" ContentType="application/vnd.openxmlformats-officedocument.presentationml.tags+xml"/>
  <Override PartName="/ppt/tags/tag1807.xml" ContentType="application/vnd.openxmlformats-officedocument.presentationml.tags+xml"/>
  <Override PartName="/ppt/tags/tag1808.xml" ContentType="application/vnd.openxmlformats-officedocument.presentationml.tags+xml"/>
  <Override PartName="/ppt/tags/tag1809.xml" ContentType="application/vnd.openxmlformats-officedocument.presentationml.tags+xml"/>
  <Override PartName="/ppt/tags/tag1810.xml" ContentType="application/vnd.openxmlformats-officedocument.presentationml.tags+xml"/>
  <Override PartName="/ppt/tags/tag1811.xml" ContentType="application/vnd.openxmlformats-officedocument.presentationml.tags+xml"/>
  <Override PartName="/ppt/tags/tag1812.xml" ContentType="application/vnd.openxmlformats-officedocument.presentationml.tags+xml"/>
  <Override PartName="/ppt/tags/tag1813.xml" ContentType="application/vnd.openxmlformats-officedocument.presentationml.tags+xml"/>
  <Override PartName="/ppt/tags/tag1814.xml" ContentType="application/vnd.openxmlformats-officedocument.presentationml.tags+xml"/>
  <Override PartName="/ppt/tags/tag1815.xml" ContentType="application/vnd.openxmlformats-officedocument.presentationml.tags+xml"/>
  <Override PartName="/ppt/tags/tag1816.xml" ContentType="application/vnd.openxmlformats-officedocument.presentationml.tags+xml"/>
  <Override PartName="/ppt/tags/tag1817.xml" ContentType="application/vnd.openxmlformats-officedocument.presentationml.tags+xml"/>
  <Override PartName="/ppt/tags/tag1818.xml" ContentType="application/vnd.openxmlformats-officedocument.presentationml.tags+xml"/>
  <Override PartName="/ppt/tags/tag1819.xml" ContentType="application/vnd.openxmlformats-officedocument.presentationml.tags+xml"/>
  <Override PartName="/ppt/tags/tag1820.xml" ContentType="application/vnd.openxmlformats-officedocument.presentationml.tags+xml"/>
  <Override PartName="/ppt/tags/tag1821.xml" ContentType="application/vnd.openxmlformats-officedocument.presentationml.tags+xml"/>
  <Override PartName="/ppt/tags/tag1822.xml" ContentType="application/vnd.openxmlformats-officedocument.presentationml.tags+xml"/>
  <Override PartName="/ppt/tags/tag1823.xml" ContentType="application/vnd.openxmlformats-officedocument.presentationml.tags+xml"/>
  <Override PartName="/ppt/tags/tag1824.xml" ContentType="application/vnd.openxmlformats-officedocument.presentationml.tags+xml"/>
  <Override PartName="/ppt/tags/tag1825.xml" ContentType="application/vnd.openxmlformats-officedocument.presentationml.tags+xml"/>
  <Override PartName="/ppt/tags/tag1826.xml" ContentType="application/vnd.openxmlformats-officedocument.presentationml.tags+xml"/>
  <Override PartName="/ppt/tags/tag1827.xml" ContentType="application/vnd.openxmlformats-officedocument.presentationml.tags+xml"/>
  <Override PartName="/ppt/tags/tag1828.xml" ContentType="application/vnd.openxmlformats-officedocument.presentationml.tags+xml"/>
  <Override PartName="/ppt/tags/tag1829.xml" ContentType="application/vnd.openxmlformats-officedocument.presentationml.tags+xml"/>
  <Override PartName="/ppt/tags/tag1830.xml" ContentType="application/vnd.openxmlformats-officedocument.presentationml.tags+xml"/>
  <Override PartName="/ppt/tags/tag1831.xml" ContentType="application/vnd.openxmlformats-officedocument.presentationml.tags+xml"/>
  <Override PartName="/ppt/tags/tag1832.xml" ContentType="application/vnd.openxmlformats-officedocument.presentationml.tags+xml"/>
  <Override PartName="/ppt/tags/tag1833.xml" ContentType="application/vnd.openxmlformats-officedocument.presentationml.tags+xml"/>
  <Override PartName="/ppt/tags/tag1834.xml" ContentType="application/vnd.openxmlformats-officedocument.presentationml.tags+xml"/>
  <Override PartName="/ppt/tags/tag1835.xml" ContentType="application/vnd.openxmlformats-officedocument.presentationml.tags+xml"/>
  <Override PartName="/ppt/tags/tag1836.xml" ContentType="application/vnd.openxmlformats-officedocument.presentationml.tags+xml"/>
  <Override PartName="/ppt/tags/tag1837.xml" ContentType="application/vnd.openxmlformats-officedocument.presentationml.tags+xml"/>
  <Override PartName="/ppt/tags/tag1838.xml" ContentType="application/vnd.openxmlformats-officedocument.presentationml.tags+xml"/>
  <Override PartName="/ppt/tags/tag1839.xml" ContentType="application/vnd.openxmlformats-officedocument.presentationml.tags+xml"/>
  <Override PartName="/ppt/tags/tag1840.xml" ContentType="application/vnd.openxmlformats-officedocument.presentationml.tags+xml"/>
  <Override PartName="/ppt/tags/tag1841.xml" ContentType="application/vnd.openxmlformats-officedocument.presentationml.tags+xml"/>
  <Override PartName="/ppt/tags/tag1842.xml" ContentType="application/vnd.openxmlformats-officedocument.presentationml.tags+xml"/>
  <Override PartName="/ppt/tags/tag1843.xml" ContentType="application/vnd.openxmlformats-officedocument.presentationml.tags+xml"/>
  <Override PartName="/ppt/tags/tag1844.xml" ContentType="application/vnd.openxmlformats-officedocument.presentationml.tags+xml"/>
  <Override PartName="/ppt/tags/tag1845.xml" ContentType="application/vnd.openxmlformats-officedocument.presentationml.tags+xml"/>
  <Override PartName="/ppt/tags/tag1846.xml" ContentType="application/vnd.openxmlformats-officedocument.presentationml.tags+xml"/>
  <Override PartName="/ppt/tags/tag1847.xml" ContentType="application/vnd.openxmlformats-officedocument.presentationml.tags+xml"/>
  <Override PartName="/ppt/tags/tag1848.xml" ContentType="application/vnd.openxmlformats-officedocument.presentationml.tags+xml"/>
  <Override PartName="/ppt/tags/tag1849.xml" ContentType="application/vnd.openxmlformats-officedocument.presentationml.tags+xml"/>
  <Override PartName="/ppt/tags/tag1850.xml" ContentType="application/vnd.openxmlformats-officedocument.presentationml.tags+xml"/>
  <Override PartName="/ppt/tags/tag1851.xml" ContentType="application/vnd.openxmlformats-officedocument.presentationml.tags+xml"/>
  <Override PartName="/ppt/tags/tag1852.xml" ContentType="application/vnd.openxmlformats-officedocument.presentationml.tags+xml"/>
  <Override PartName="/ppt/tags/tag1853.xml" ContentType="application/vnd.openxmlformats-officedocument.presentationml.tags+xml"/>
  <Override PartName="/ppt/tags/tag1854.xml" ContentType="application/vnd.openxmlformats-officedocument.presentationml.tags+xml"/>
  <Override PartName="/ppt/tags/tag1855.xml" ContentType="application/vnd.openxmlformats-officedocument.presentationml.tags+xml"/>
  <Override PartName="/ppt/tags/tag1856.xml" ContentType="application/vnd.openxmlformats-officedocument.presentationml.tags+xml"/>
  <Override PartName="/ppt/tags/tag1857.xml" ContentType="application/vnd.openxmlformats-officedocument.presentationml.tags+xml"/>
  <Override PartName="/ppt/tags/tag1858.xml" ContentType="application/vnd.openxmlformats-officedocument.presentationml.tags+xml"/>
  <Override PartName="/ppt/tags/tag1859.xml" ContentType="application/vnd.openxmlformats-officedocument.presentationml.tags+xml"/>
  <Override PartName="/ppt/tags/tag1860.xml" ContentType="application/vnd.openxmlformats-officedocument.presentationml.tags+xml"/>
  <Override PartName="/ppt/tags/tag1861.xml" ContentType="application/vnd.openxmlformats-officedocument.presentationml.tags+xml"/>
  <Override PartName="/ppt/tags/tag1862.xml" ContentType="application/vnd.openxmlformats-officedocument.presentationml.tags+xml"/>
  <Override PartName="/ppt/tags/tag1863.xml" ContentType="application/vnd.openxmlformats-officedocument.presentationml.tags+xml"/>
  <Override PartName="/ppt/tags/tag1864.xml" ContentType="application/vnd.openxmlformats-officedocument.presentationml.tags+xml"/>
  <Override PartName="/ppt/tags/tag1865.xml" ContentType="application/vnd.openxmlformats-officedocument.presentationml.tags+xml"/>
  <Override PartName="/ppt/tags/tag1866.xml" ContentType="application/vnd.openxmlformats-officedocument.presentationml.tags+xml"/>
  <Override PartName="/ppt/tags/tag1867.xml" ContentType="application/vnd.openxmlformats-officedocument.presentationml.tags+xml"/>
  <Override PartName="/ppt/tags/tag1868.xml" ContentType="application/vnd.openxmlformats-officedocument.presentationml.tags+xml"/>
  <Override PartName="/ppt/tags/tag1869.xml" ContentType="application/vnd.openxmlformats-officedocument.presentationml.tags+xml"/>
  <Override PartName="/ppt/tags/tag1870.xml" ContentType="application/vnd.openxmlformats-officedocument.presentationml.tags+xml"/>
  <Override PartName="/ppt/tags/tag1871.xml" ContentType="application/vnd.openxmlformats-officedocument.presentationml.tags+xml"/>
  <Override PartName="/ppt/tags/tag1872.xml" ContentType="application/vnd.openxmlformats-officedocument.presentationml.tags+xml"/>
  <Override PartName="/ppt/tags/tag1873.xml" ContentType="application/vnd.openxmlformats-officedocument.presentationml.tags+xml"/>
  <Override PartName="/ppt/tags/tag1874.xml" ContentType="application/vnd.openxmlformats-officedocument.presentationml.tags+xml"/>
  <Override PartName="/ppt/tags/tag1875.xml" ContentType="application/vnd.openxmlformats-officedocument.presentationml.tags+xml"/>
  <Override PartName="/ppt/tags/tag1876.xml" ContentType="application/vnd.openxmlformats-officedocument.presentationml.tags+xml"/>
  <Override PartName="/ppt/tags/tag1877.xml" ContentType="application/vnd.openxmlformats-officedocument.presentationml.tags+xml"/>
  <Override PartName="/ppt/tags/tag1878.xml" ContentType="application/vnd.openxmlformats-officedocument.presentationml.tags+xml"/>
  <Override PartName="/ppt/tags/tag1879.xml" ContentType="application/vnd.openxmlformats-officedocument.presentationml.tags+xml"/>
  <Override PartName="/ppt/tags/tag1880.xml" ContentType="application/vnd.openxmlformats-officedocument.presentationml.tags+xml"/>
  <Override PartName="/ppt/tags/tag1881.xml" ContentType="application/vnd.openxmlformats-officedocument.presentationml.tags+xml"/>
  <Override PartName="/ppt/tags/tag1882.xml" ContentType="application/vnd.openxmlformats-officedocument.presentationml.tags+xml"/>
  <Override PartName="/ppt/tags/tag1883.xml" ContentType="application/vnd.openxmlformats-officedocument.presentationml.tags+xml"/>
  <Override PartName="/ppt/tags/tag1884.xml" ContentType="application/vnd.openxmlformats-officedocument.presentationml.tags+xml"/>
  <Override PartName="/ppt/tags/tag1885.xml" ContentType="application/vnd.openxmlformats-officedocument.presentationml.tags+xml"/>
  <Override PartName="/ppt/tags/tag1886.xml" ContentType="application/vnd.openxmlformats-officedocument.presentationml.tags+xml"/>
  <Override PartName="/ppt/tags/tag1887.xml" ContentType="application/vnd.openxmlformats-officedocument.presentationml.tags+xml"/>
  <Override PartName="/ppt/tags/tag1888.xml" ContentType="application/vnd.openxmlformats-officedocument.presentationml.tags+xml"/>
  <Override PartName="/ppt/tags/tag1889.xml" ContentType="application/vnd.openxmlformats-officedocument.presentationml.tags+xml"/>
  <Override PartName="/ppt/tags/tag1890.xml" ContentType="application/vnd.openxmlformats-officedocument.presentationml.tags+xml"/>
  <Override PartName="/ppt/tags/tag1891.xml" ContentType="application/vnd.openxmlformats-officedocument.presentationml.tags+xml"/>
  <Override PartName="/ppt/tags/tag1892.xml" ContentType="application/vnd.openxmlformats-officedocument.presentationml.tags+xml"/>
  <Override PartName="/ppt/tags/tag1893.xml" ContentType="application/vnd.openxmlformats-officedocument.presentationml.tags+xml"/>
  <Override PartName="/ppt/tags/tag1894.xml" ContentType="application/vnd.openxmlformats-officedocument.presentationml.tags+xml"/>
  <Override PartName="/ppt/tags/tag1895.xml" ContentType="application/vnd.openxmlformats-officedocument.presentationml.tags+xml"/>
  <Override PartName="/ppt/tags/tag1896.xml" ContentType="application/vnd.openxmlformats-officedocument.presentationml.tags+xml"/>
  <Override PartName="/ppt/tags/tag1897.xml" ContentType="application/vnd.openxmlformats-officedocument.presentationml.tags+xml"/>
  <Override PartName="/ppt/tags/tag1898.xml" ContentType="application/vnd.openxmlformats-officedocument.presentationml.tags+xml"/>
  <Override PartName="/ppt/tags/tag1899.xml" ContentType="application/vnd.openxmlformats-officedocument.presentationml.tags+xml"/>
  <Override PartName="/ppt/tags/tag1900.xml" ContentType="application/vnd.openxmlformats-officedocument.presentationml.tags+xml"/>
  <Override PartName="/ppt/tags/tag1901.xml" ContentType="application/vnd.openxmlformats-officedocument.presentationml.tags+xml"/>
  <Override PartName="/ppt/tags/tag1902.xml" ContentType="application/vnd.openxmlformats-officedocument.presentationml.tags+xml"/>
  <Override PartName="/ppt/tags/tag1903.xml" ContentType="application/vnd.openxmlformats-officedocument.presentationml.tags+xml"/>
  <Override PartName="/ppt/tags/tag1904.xml" ContentType="application/vnd.openxmlformats-officedocument.presentationml.tags+xml"/>
  <Override PartName="/ppt/tags/tag1905.xml" ContentType="application/vnd.openxmlformats-officedocument.presentationml.tags+xml"/>
  <Override PartName="/ppt/tags/tag1906.xml" ContentType="application/vnd.openxmlformats-officedocument.presentationml.tags+xml"/>
  <Override PartName="/ppt/tags/tag1907.xml" ContentType="application/vnd.openxmlformats-officedocument.presentationml.tags+xml"/>
  <Override PartName="/ppt/tags/tag1908.xml" ContentType="application/vnd.openxmlformats-officedocument.presentationml.tags+xml"/>
  <Override PartName="/ppt/tags/tag1909.xml" ContentType="application/vnd.openxmlformats-officedocument.presentationml.tags+xml"/>
  <Override PartName="/ppt/tags/tag1910.xml" ContentType="application/vnd.openxmlformats-officedocument.presentationml.tags+xml"/>
  <Override PartName="/ppt/tags/tag1911.xml" ContentType="application/vnd.openxmlformats-officedocument.presentationml.tags+xml"/>
  <Override PartName="/ppt/tags/tag1912.xml" ContentType="application/vnd.openxmlformats-officedocument.presentationml.tags+xml"/>
  <Override PartName="/ppt/tags/tag1913.xml" ContentType="application/vnd.openxmlformats-officedocument.presentationml.tags+xml"/>
  <Override PartName="/ppt/tags/tag1914.xml" ContentType="application/vnd.openxmlformats-officedocument.presentationml.tags+xml"/>
  <Override PartName="/ppt/tags/tag1915.xml" ContentType="application/vnd.openxmlformats-officedocument.presentationml.tags+xml"/>
  <Override PartName="/ppt/tags/tag1916.xml" ContentType="application/vnd.openxmlformats-officedocument.presentationml.tags+xml"/>
  <Override PartName="/ppt/tags/tag1917.xml" ContentType="application/vnd.openxmlformats-officedocument.presentationml.tags+xml"/>
  <Override PartName="/ppt/tags/tag1918.xml" ContentType="application/vnd.openxmlformats-officedocument.presentationml.tags+xml"/>
  <Override PartName="/ppt/tags/tag1919.xml" ContentType="application/vnd.openxmlformats-officedocument.presentationml.tags+xml"/>
  <Override PartName="/ppt/tags/tag1920.xml" ContentType="application/vnd.openxmlformats-officedocument.presentationml.tags+xml"/>
  <Override PartName="/ppt/tags/tag1921.xml" ContentType="application/vnd.openxmlformats-officedocument.presentationml.tags+xml"/>
  <Override PartName="/ppt/tags/tag1922.xml" ContentType="application/vnd.openxmlformats-officedocument.presentationml.tags+xml"/>
  <Override PartName="/ppt/tags/tag1923.xml" ContentType="application/vnd.openxmlformats-officedocument.presentationml.tags+xml"/>
  <Override PartName="/ppt/tags/tag1924.xml" ContentType="application/vnd.openxmlformats-officedocument.presentationml.tags+xml"/>
  <Override PartName="/ppt/tags/tag1925.xml" ContentType="application/vnd.openxmlformats-officedocument.presentationml.tags+xml"/>
  <Override PartName="/ppt/tags/tag1926.xml" ContentType="application/vnd.openxmlformats-officedocument.presentationml.tags+xml"/>
  <Override PartName="/ppt/tags/tag1927.xml" ContentType="application/vnd.openxmlformats-officedocument.presentationml.tags+xml"/>
  <Override PartName="/ppt/tags/tag1928.xml" ContentType="application/vnd.openxmlformats-officedocument.presentationml.tags+xml"/>
  <Override PartName="/ppt/tags/tag1929.xml" ContentType="application/vnd.openxmlformats-officedocument.presentationml.tags+xml"/>
  <Override PartName="/ppt/tags/tag1930.xml" ContentType="application/vnd.openxmlformats-officedocument.presentationml.tags+xml"/>
  <Override PartName="/ppt/tags/tag1931.xml" ContentType="application/vnd.openxmlformats-officedocument.presentationml.tags+xml"/>
  <Override PartName="/ppt/tags/tag1932.xml" ContentType="application/vnd.openxmlformats-officedocument.presentationml.tags+xml"/>
  <Override PartName="/ppt/tags/tag1933.xml" ContentType="application/vnd.openxmlformats-officedocument.presentationml.tags+xml"/>
  <Override PartName="/ppt/tags/tag1934.xml" ContentType="application/vnd.openxmlformats-officedocument.presentationml.tags+xml"/>
  <Override PartName="/ppt/tags/tag1935.xml" ContentType="application/vnd.openxmlformats-officedocument.presentationml.tags+xml"/>
  <Override PartName="/ppt/tags/tag1936.xml" ContentType="application/vnd.openxmlformats-officedocument.presentationml.tags+xml"/>
  <Override PartName="/ppt/tags/tag1937.xml" ContentType="application/vnd.openxmlformats-officedocument.presentationml.tags+xml"/>
  <Override PartName="/ppt/tags/tag1938.xml" ContentType="application/vnd.openxmlformats-officedocument.presentationml.tags+xml"/>
  <Override PartName="/ppt/tags/tag1939.xml" ContentType="application/vnd.openxmlformats-officedocument.presentationml.tags+xml"/>
  <Override PartName="/ppt/tags/tag1940.xml" ContentType="application/vnd.openxmlformats-officedocument.presentationml.tags+xml"/>
  <Override PartName="/ppt/tags/tag1941.xml" ContentType="application/vnd.openxmlformats-officedocument.presentationml.tags+xml"/>
  <Override PartName="/ppt/tags/tag1942.xml" ContentType="application/vnd.openxmlformats-officedocument.presentationml.tags+xml"/>
  <Override PartName="/ppt/tags/tag1943.xml" ContentType="application/vnd.openxmlformats-officedocument.presentationml.tags+xml"/>
  <Override PartName="/ppt/tags/tag1944.xml" ContentType="application/vnd.openxmlformats-officedocument.presentationml.tags+xml"/>
  <Override PartName="/ppt/tags/tag1945.xml" ContentType="application/vnd.openxmlformats-officedocument.presentationml.tags+xml"/>
  <Override PartName="/ppt/tags/tag1946.xml" ContentType="application/vnd.openxmlformats-officedocument.presentationml.tags+xml"/>
  <Override PartName="/ppt/tags/tag1947.xml" ContentType="application/vnd.openxmlformats-officedocument.presentationml.tags+xml"/>
  <Override PartName="/ppt/tags/tag1948.xml" ContentType="application/vnd.openxmlformats-officedocument.presentationml.tags+xml"/>
  <Override PartName="/ppt/tags/tag1949.xml" ContentType="application/vnd.openxmlformats-officedocument.presentationml.tags+xml"/>
  <Override PartName="/ppt/tags/tag1950.xml" ContentType="application/vnd.openxmlformats-officedocument.presentationml.tags+xml"/>
  <Override PartName="/ppt/tags/tag1951.xml" ContentType="application/vnd.openxmlformats-officedocument.presentationml.tags+xml"/>
  <Override PartName="/ppt/tags/tag1952.xml" ContentType="application/vnd.openxmlformats-officedocument.presentationml.tags+xml"/>
  <Override PartName="/ppt/tags/tag1953.xml" ContentType="application/vnd.openxmlformats-officedocument.presentationml.tags+xml"/>
  <Override PartName="/ppt/tags/tag1954.xml" ContentType="application/vnd.openxmlformats-officedocument.presentationml.tags+xml"/>
  <Override PartName="/ppt/tags/tag1955.xml" ContentType="application/vnd.openxmlformats-officedocument.presentationml.tags+xml"/>
  <Override PartName="/ppt/tags/tag1956.xml" ContentType="application/vnd.openxmlformats-officedocument.presentationml.tags+xml"/>
  <Override PartName="/ppt/tags/tag1957.xml" ContentType="application/vnd.openxmlformats-officedocument.presentationml.tags+xml"/>
  <Override PartName="/ppt/tags/tag1958.xml" ContentType="application/vnd.openxmlformats-officedocument.presentationml.tags+xml"/>
  <Override PartName="/ppt/tags/tag1959.xml" ContentType="application/vnd.openxmlformats-officedocument.presentationml.tags+xml"/>
  <Override PartName="/ppt/tags/tag1960.xml" ContentType="application/vnd.openxmlformats-officedocument.presentationml.tags+xml"/>
  <Override PartName="/ppt/tags/tag1961.xml" ContentType="application/vnd.openxmlformats-officedocument.presentationml.tags+xml"/>
  <Override PartName="/ppt/tags/tag1962.xml" ContentType="application/vnd.openxmlformats-officedocument.presentationml.tags+xml"/>
  <Override PartName="/ppt/tags/tag1963.xml" ContentType="application/vnd.openxmlformats-officedocument.presentationml.tags+xml"/>
  <Override PartName="/ppt/tags/tag1964.xml" ContentType="application/vnd.openxmlformats-officedocument.presentationml.tags+xml"/>
  <Override PartName="/ppt/tags/tag1965.xml" ContentType="application/vnd.openxmlformats-officedocument.presentationml.tags+xml"/>
  <Override PartName="/ppt/tags/tag1966.xml" ContentType="application/vnd.openxmlformats-officedocument.presentationml.tags+xml"/>
  <Override PartName="/ppt/tags/tag1967.xml" ContentType="application/vnd.openxmlformats-officedocument.presentationml.tags+xml"/>
  <Override PartName="/ppt/tags/tag1968.xml" ContentType="application/vnd.openxmlformats-officedocument.presentationml.tags+xml"/>
  <Override PartName="/ppt/tags/tag1969.xml" ContentType="application/vnd.openxmlformats-officedocument.presentationml.tags+xml"/>
  <Override PartName="/ppt/tags/tag1970.xml" ContentType="application/vnd.openxmlformats-officedocument.presentationml.tags+xml"/>
  <Override PartName="/ppt/tags/tag1971.xml" ContentType="application/vnd.openxmlformats-officedocument.presentationml.tags+xml"/>
  <Override PartName="/ppt/tags/tag1972.xml" ContentType="application/vnd.openxmlformats-officedocument.presentationml.tags+xml"/>
  <Override PartName="/ppt/tags/tag1973.xml" ContentType="application/vnd.openxmlformats-officedocument.presentationml.tags+xml"/>
  <Override PartName="/ppt/tags/tag1974.xml" ContentType="application/vnd.openxmlformats-officedocument.presentationml.tags+xml"/>
  <Override PartName="/ppt/tags/tag1975.xml" ContentType="application/vnd.openxmlformats-officedocument.presentationml.tags+xml"/>
  <Override PartName="/ppt/tags/tag1976.xml" ContentType="application/vnd.openxmlformats-officedocument.presentationml.tags+xml"/>
  <Override PartName="/ppt/tags/tag1977.xml" ContentType="application/vnd.openxmlformats-officedocument.presentationml.tags+xml"/>
  <Override PartName="/ppt/tags/tag1978.xml" ContentType="application/vnd.openxmlformats-officedocument.presentationml.tags+xml"/>
  <Override PartName="/ppt/tags/tag1979.xml" ContentType="application/vnd.openxmlformats-officedocument.presentationml.tags+xml"/>
  <Override PartName="/ppt/tags/tag1980.xml" ContentType="application/vnd.openxmlformats-officedocument.presentationml.tags+xml"/>
  <Override PartName="/ppt/tags/tag1981.xml" ContentType="application/vnd.openxmlformats-officedocument.presentationml.tags+xml"/>
  <Override PartName="/ppt/tags/tag1982.xml" ContentType="application/vnd.openxmlformats-officedocument.presentationml.tags+xml"/>
  <Override PartName="/ppt/tags/tag1983.xml" ContentType="application/vnd.openxmlformats-officedocument.presentationml.tags+xml"/>
  <Override PartName="/ppt/tags/tag1984.xml" ContentType="application/vnd.openxmlformats-officedocument.presentationml.tags+xml"/>
  <Override PartName="/ppt/tags/tag1985.xml" ContentType="application/vnd.openxmlformats-officedocument.presentationml.tags+xml"/>
  <Override PartName="/ppt/tags/tag1986.xml" ContentType="application/vnd.openxmlformats-officedocument.presentationml.tags+xml"/>
  <Override PartName="/ppt/tags/tag1987.xml" ContentType="application/vnd.openxmlformats-officedocument.presentationml.tags+xml"/>
  <Override PartName="/ppt/tags/tag1988.xml" ContentType="application/vnd.openxmlformats-officedocument.presentationml.tags+xml"/>
  <Override PartName="/ppt/tags/tag1989.xml" ContentType="application/vnd.openxmlformats-officedocument.presentationml.tags+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theme/theme11.xml" ContentType="application/vnd.openxmlformats-officedocument.theme+xml"/>
  <Override PartName="/ppt/tags/tag1990.xml" ContentType="application/vnd.openxmlformats-officedocument.presentationml.tags+xml"/>
  <Override PartName="/ppt/tags/tag1991.xml" ContentType="application/vnd.openxmlformats-officedocument.presentationml.tags+xml"/>
  <Override PartName="/ppt/tags/tag1992.xml" ContentType="application/vnd.openxmlformats-officedocument.presentationml.tags+xml"/>
  <Override PartName="/ppt/tags/tag1993.xml" ContentType="application/vnd.openxmlformats-officedocument.presentationml.tags+xml"/>
  <Override PartName="/ppt/tags/tag1994.xml" ContentType="application/vnd.openxmlformats-officedocument.presentationml.tags+xml"/>
  <Override PartName="/ppt/tags/tag1995.xml" ContentType="application/vnd.openxmlformats-officedocument.presentationml.tags+xml"/>
  <Override PartName="/ppt/tags/tag1996.xml" ContentType="application/vnd.openxmlformats-officedocument.presentationml.tags+xml"/>
  <Override PartName="/ppt/tags/tag1997.xml" ContentType="application/vnd.openxmlformats-officedocument.presentationml.tags+xml"/>
  <Override PartName="/ppt/tags/tag1998.xml" ContentType="application/vnd.openxmlformats-officedocument.presentationml.tags+xml"/>
  <Override PartName="/ppt/tags/tag1999.xml" ContentType="application/vnd.openxmlformats-officedocument.presentationml.tags+xml"/>
  <Override PartName="/ppt/tags/tag2000.xml" ContentType="application/vnd.openxmlformats-officedocument.presentationml.tags+xml"/>
  <Override PartName="/ppt/tags/tag2001.xml" ContentType="application/vnd.openxmlformats-officedocument.presentationml.tags+xml"/>
  <Override PartName="/ppt/tags/tag2002.xml" ContentType="application/vnd.openxmlformats-officedocument.presentationml.tags+xml"/>
  <Override PartName="/ppt/tags/tag2003.xml" ContentType="application/vnd.openxmlformats-officedocument.presentationml.tags+xml"/>
  <Override PartName="/ppt/tags/tag2004.xml" ContentType="application/vnd.openxmlformats-officedocument.presentationml.tags+xml"/>
  <Override PartName="/ppt/tags/tag2005.xml" ContentType="application/vnd.openxmlformats-officedocument.presentationml.tags+xml"/>
  <Override PartName="/ppt/tags/tag2006.xml" ContentType="application/vnd.openxmlformats-officedocument.presentationml.tags+xml"/>
  <Override PartName="/ppt/tags/tag2007.xml" ContentType="application/vnd.openxmlformats-officedocument.presentationml.tags+xml"/>
  <Override PartName="/ppt/tags/tag2008.xml" ContentType="application/vnd.openxmlformats-officedocument.presentationml.tags+xml"/>
  <Override PartName="/ppt/tags/tag2009.xml" ContentType="application/vnd.openxmlformats-officedocument.presentationml.tags+xml"/>
  <Override PartName="/ppt/tags/tag2010.xml" ContentType="application/vnd.openxmlformats-officedocument.presentationml.tags+xml"/>
  <Override PartName="/ppt/tags/tag2011.xml" ContentType="application/vnd.openxmlformats-officedocument.presentationml.tags+xml"/>
  <Override PartName="/ppt/tags/tag2012.xml" ContentType="application/vnd.openxmlformats-officedocument.presentationml.tags+xml"/>
  <Override PartName="/ppt/tags/tag2013.xml" ContentType="application/vnd.openxmlformats-officedocument.presentationml.tags+xml"/>
  <Override PartName="/ppt/tags/tag2014.xml" ContentType="application/vnd.openxmlformats-officedocument.presentationml.tags+xml"/>
  <Override PartName="/ppt/tags/tag2015.xml" ContentType="application/vnd.openxmlformats-officedocument.presentationml.tags+xml"/>
  <Override PartName="/ppt/tags/tag2016.xml" ContentType="application/vnd.openxmlformats-officedocument.presentationml.tags+xml"/>
  <Override PartName="/ppt/tags/tag2017.xml" ContentType="application/vnd.openxmlformats-officedocument.presentationml.tags+xml"/>
  <Override PartName="/ppt/tags/tag2018.xml" ContentType="application/vnd.openxmlformats-officedocument.presentationml.tags+xml"/>
  <Override PartName="/ppt/tags/tag2019.xml" ContentType="application/vnd.openxmlformats-officedocument.presentationml.tags+xml"/>
  <Override PartName="/ppt/tags/tag2020.xml" ContentType="application/vnd.openxmlformats-officedocument.presentationml.tags+xml"/>
  <Override PartName="/ppt/tags/tag2021.xml" ContentType="application/vnd.openxmlformats-officedocument.presentationml.tags+xml"/>
  <Override PartName="/ppt/tags/tag2022.xml" ContentType="application/vnd.openxmlformats-officedocument.presentationml.tags+xml"/>
  <Override PartName="/ppt/tags/tag2023.xml" ContentType="application/vnd.openxmlformats-officedocument.presentationml.tags+xml"/>
  <Override PartName="/ppt/tags/tag2024.xml" ContentType="application/vnd.openxmlformats-officedocument.presentationml.tags+xml"/>
  <Override PartName="/ppt/tags/tag2025.xml" ContentType="application/vnd.openxmlformats-officedocument.presentationml.tags+xml"/>
  <Override PartName="/ppt/tags/tag2026.xml" ContentType="application/vnd.openxmlformats-officedocument.presentationml.tags+xml"/>
  <Override PartName="/ppt/tags/tag2027.xml" ContentType="application/vnd.openxmlformats-officedocument.presentationml.tags+xml"/>
  <Override PartName="/ppt/tags/tag2028.xml" ContentType="application/vnd.openxmlformats-officedocument.presentationml.tags+xml"/>
  <Override PartName="/ppt/tags/tag2029.xml" ContentType="application/vnd.openxmlformats-officedocument.presentationml.tags+xml"/>
  <Override PartName="/ppt/tags/tag2030.xml" ContentType="application/vnd.openxmlformats-officedocument.presentationml.tags+xml"/>
  <Override PartName="/ppt/tags/tag2031.xml" ContentType="application/vnd.openxmlformats-officedocument.presentationml.tags+xml"/>
  <Override PartName="/ppt/tags/tag2032.xml" ContentType="application/vnd.openxmlformats-officedocument.presentationml.tags+xml"/>
  <Override PartName="/ppt/tags/tag2033.xml" ContentType="application/vnd.openxmlformats-officedocument.presentationml.tags+xml"/>
  <Override PartName="/ppt/tags/tag2034.xml" ContentType="application/vnd.openxmlformats-officedocument.presentationml.tags+xml"/>
  <Override PartName="/ppt/tags/tag2035.xml" ContentType="application/vnd.openxmlformats-officedocument.presentationml.tags+xml"/>
  <Override PartName="/ppt/tags/tag2036.xml" ContentType="application/vnd.openxmlformats-officedocument.presentationml.tags+xml"/>
  <Override PartName="/ppt/tags/tag2037.xml" ContentType="application/vnd.openxmlformats-officedocument.presentationml.tags+xml"/>
  <Override PartName="/ppt/tags/tag2038.xml" ContentType="application/vnd.openxmlformats-officedocument.presentationml.tags+xml"/>
  <Override PartName="/ppt/tags/tag2039.xml" ContentType="application/vnd.openxmlformats-officedocument.presentationml.tags+xml"/>
  <Override PartName="/ppt/tags/tag2040.xml" ContentType="application/vnd.openxmlformats-officedocument.presentationml.tags+xml"/>
  <Override PartName="/ppt/tags/tag2041.xml" ContentType="application/vnd.openxmlformats-officedocument.presentationml.tags+xml"/>
  <Override PartName="/ppt/tags/tag2042.xml" ContentType="application/vnd.openxmlformats-officedocument.presentationml.tags+xml"/>
  <Override PartName="/ppt/tags/tag2043.xml" ContentType="application/vnd.openxmlformats-officedocument.presentationml.tags+xml"/>
  <Override PartName="/ppt/tags/tag2044.xml" ContentType="application/vnd.openxmlformats-officedocument.presentationml.tags+xml"/>
  <Override PartName="/ppt/tags/tag2045.xml" ContentType="application/vnd.openxmlformats-officedocument.presentationml.tags+xml"/>
  <Override PartName="/ppt/tags/tag2046.xml" ContentType="application/vnd.openxmlformats-officedocument.presentationml.tags+xml"/>
  <Override PartName="/ppt/tags/tag2047.xml" ContentType="application/vnd.openxmlformats-officedocument.presentationml.tags+xml"/>
  <Override PartName="/ppt/tags/tag2048.xml" ContentType="application/vnd.openxmlformats-officedocument.presentationml.tags+xml"/>
  <Override PartName="/ppt/tags/tag2049.xml" ContentType="application/vnd.openxmlformats-officedocument.presentationml.tags+xml"/>
  <Override PartName="/ppt/tags/tag2050.xml" ContentType="application/vnd.openxmlformats-officedocument.presentationml.tags+xml"/>
  <Override PartName="/ppt/tags/tag2051.xml" ContentType="application/vnd.openxmlformats-officedocument.presentationml.tags+xml"/>
  <Override PartName="/ppt/tags/tag2052.xml" ContentType="application/vnd.openxmlformats-officedocument.presentationml.tags+xml"/>
  <Override PartName="/ppt/tags/tag2053.xml" ContentType="application/vnd.openxmlformats-officedocument.presentationml.tags+xml"/>
  <Override PartName="/ppt/tags/tag2054.xml" ContentType="application/vnd.openxmlformats-officedocument.presentationml.tags+xml"/>
  <Override PartName="/ppt/tags/tag2055.xml" ContentType="application/vnd.openxmlformats-officedocument.presentationml.tags+xml"/>
  <Override PartName="/ppt/tags/tag2056.xml" ContentType="application/vnd.openxmlformats-officedocument.presentationml.tags+xml"/>
  <Override PartName="/ppt/tags/tag2057.xml" ContentType="application/vnd.openxmlformats-officedocument.presentationml.tags+xml"/>
  <Override PartName="/ppt/tags/tag2058.xml" ContentType="application/vnd.openxmlformats-officedocument.presentationml.tags+xml"/>
  <Override PartName="/ppt/tags/tag2059.xml" ContentType="application/vnd.openxmlformats-officedocument.presentationml.tags+xml"/>
  <Override PartName="/ppt/tags/tag2060.xml" ContentType="application/vnd.openxmlformats-officedocument.presentationml.tags+xml"/>
  <Override PartName="/ppt/tags/tag2061.xml" ContentType="application/vnd.openxmlformats-officedocument.presentationml.tags+xml"/>
  <Override PartName="/ppt/tags/tag2062.xml" ContentType="application/vnd.openxmlformats-officedocument.presentationml.tags+xml"/>
  <Override PartName="/ppt/tags/tag2063.xml" ContentType="application/vnd.openxmlformats-officedocument.presentationml.tags+xml"/>
  <Override PartName="/ppt/tags/tag2064.xml" ContentType="application/vnd.openxmlformats-officedocument.presentationml.tags+xml"/>
  <Override PartName="/ppt/tags/tag2065.xml" ContentType="application/vnd.openxmlformats-officedocument.presentationml.tags+xml"/>
  <Override PartName="/ppt/tags/tag2066.xml" ContentType="application/vnd.openxmlformats-officedocument.presentationml.tags+xml"/>
  <Override PartName="/ppt/tags/tag2067.xml" ContentType="application/vnd.openxmlformats-officedocument.presentationml.tags+xml"/>
  <Override PartName="/ppt/tags/tag2068.xml" ContentType="application/vnd.openxmlformats-officedocument.presentationml.tags+xml"/>
  <Override PartName="/ppt/tags/tag2069.xml" ContentType="application/vnd.openxmlformats-officedocument.presentationml.tags+xml"/>
  <Override PartName="/ppt/tags/tag2070.xml" ContentType="application/vnd.openxmlformats-officedocument.presentationml.tags+xml"/>
  <Override PartName="/ppt/tags/tag2071.xml" ContentType="application/vnd.openxmlformats-officedocument.presentationml.tags+xml"/>
  <Override PartName="/ppt/tags/tag2072.xml" ContentType="application/vnd.openxmlformats-officedocument.presentationml.tags+xml"/>
  <Override PartName="/ppt/tags/tag2073.xml" ContentType="application/vnd.openxmlformats-officedocument.presentationml.tags+xml"/>
  <Override PartName="/ppt/tags/tag2074.xml" ContentType="application/vnd.openxmlformats-officedocument.presentationml.tags+xml"/>
  <Override PartName="/ppt/tags/tag2075.xml" ContentType="application/vnd.openxmlformats-officedocument.presentationml.tags+xml"/>
  <Override PartName="/ppt/tags/tag2076.xml" ContentType="application/vnd.openxmlformats-officedocument.presentationml.tags+xml"/>
  <Override PartName="/ppt/tags/tag2077.xml" ContentType="application/vnd.openxmlformats-officedocument.presentationml.tags+xml"/>
  <Override PartName="/ppt/tags/tag2078.xml" ContentType="application/vnd.openxmlformats-officedocument.presentationml.tags+xml"/>
  <Override PartName="/ppt/tags/tag2079.xml" ContentType="application/vnd.openxmlformats-officedocument.presentationml.tags+xml"/>
  <Override PartName="/ppt/tags/tag2080.xml" ContentType="application/vnd.openxmlformats-officedocument.presentationml.tags+xml"/>
  <Override PartName="/ppt/tags/tag2081.xml" ContentType="application/vnd.openxmlformats-officedocument.presentationml.tags+xml"/>
  <Override PartName="/ppt/tags/tag2082.xml" ContentType="application/vnd.openxmlformats-officedocument.presentationml.tags+xml"/>
  <Override PartName="/ppt/tags/tag2083.xml" ContentType="application/vnd.openxmlformats-officedocument.presentationml.tags+xml"/>
  <Override PartName="/ppt/tags/tag2084.xml" ContentType="application/vnd.openxmlformats-officedocument.presentationml.tags+xml"/>
  <Override PartName="/ppt/tags/tag2085.xml" ContentType="application/vnd.openxmlformats-officedocument.presentationml.tags+xml"/>
  <Override PartName="/ppt/tags/tag2086.xml" ContentType="application/vnd.openxmlformats-officedocument.presentationml.tags+xml"/>
  <Override PartName="/ppt/tags/tag2087.xml" ContentType="application/vnd.openxmlformats-officedocument.presentationml.tags+xml"/>
  <Override PartName="/ppt/tags/tag2088.xml" ContentType="application/vnd.openxmlformats-officedocument.presentationml.tags+xml"/>
  <Override PartName="/ppt/tags/tag2089.xml" ContentType="application/vnd.openxmlformats-officedocument.presentationml.tags+xml"/>
  <Override PartName="/ppt/tags/tag2090.xml" ContentType="application/vnd.openxmlformats-officedocument.presentationml.tags+xml"/>
  <Override PartName="/ppt/tags/tag2091.xml" ContentType="application/vnd.openxmlformats-officedocument.presentationml.tags+xml"/>
  <Override PartName="/ppt/tags/tag2092.xml" ContentType="application/vnd.openxmlformats-officedocument.presentationml.tags+xml"/>
  <Override PartName="/ppt/tags/tag2093.xml" ContentType="application/vnd.openxmlformats-officedocument.presentationml.tags+xml"/>
  <Override PartName="/ppt/tags/tag2094.xml" ContentType="application/vnd.openxmlformats-officedocument.presentationml.tags+xml"/>
  <Override PartName="/ppt/tags/tag2095.xml" ContentType="application/vnd.openxmlformats-officedocument.presentationml.tags+xml"/>
  <Override PartName="/ppt/tags/tag2096.xml" ContentType="application/vnd.openxmlformats-officedocument.presentationml.tags+xml"/>
  <Override PartName="/ppt/tags/tag2097.xml" ContentType="application/vnd.openxmlformats-officedocument.presentationml.tags+xml"/>
  <Override PartName="/ppt/tags/tag2098.xml" ContentType="application/vnd.openxmlformats-officedocument.presentationml.tags+xml"/>
  <Override PartName="/ppt/tags/tag2099.xml" ContentType="application/vnd.openxmlformats-officedocument.presentationml.tags+xml"/>
  <Override PartName="/ppt/tags/tag2100.xml" ContentType="application/vnd.openxmlformats-officedocument.presentationml.tags+xml"/>
  <Override PartName="/ppt/tags/tag2101.xml" ContentType="application/vnd.openxmlformats-officedocument.presentationml.tags+xml"/>
  <Override PartName="/ppt/tags/tag2102.xml" ContentType="application/vnd.openxmlformats-officedocument.presentationml.tags+xml"/>
  <Override PartName="/ppt/tags/tag2103.xml" ContentType="application/vnd.openxmlformats-officedocument.presentationml.tags+xml"/>
  <Override PartName="/ppt/tags/tag2104.xml" ContentType="application/vnd.openxmlformats-officedocument.presentationml.tags+xml"/>
  <Override PartName="/ppt/tags/tag2105.xml" ContentType="application/vnd.openxmlformats-officedocument.presentationml.tags+xml"/>
  <Override PartName="/ppt/tags/tag2106.xml" ContentType="application/vnd.openxmlformats-officedocument.presentationml.tags+xml"/>
  <Override PartName="/ppt/tags/tag2107.xml" ContentType="application/vnd.openxmlformats-officedocument.presentationml.tags+xml"/>
  <Override PartName="/ppt/tags/tag2108.xml" ContentType="application/vnd.openxmlformats-officedocument.presentationml.tags+xml"/>
  <Override PartName="/ppt/tags/tag2109.xml" ContentType="application/vnd.openxmlformats-officedocument.presentationml.tags+xml"/>
  <Override PartName="/ppt/tags/tag2110.xml" ContentType="application/vnd.openxmlformats-officedocument.presentationml.tags+xml"/>
  <Override PartName="/ppt/tags/tag2111.xml" ContentType="application/vnd.openxmlformats-officedocument.presentationml.tags+xml"/>
  <Override PartName="/ppt/tags/tag2112.xml" ContentType="application/vnd.openxmlformats-officedocument.presentationml.tags+xml"/>
  <Override PartName="/ppt/tags/tag2113.xml" ContentType="application/vnd.openxmlformats-officedocument.presentationml.tags+xml"/>
  <Override PartName="/ppt/tags/tag2114.xml" ContentType="application/vnd.openxmlformats-officedocument.presentationml.tags+xml"/>
  <Override PartName="/ppt/tags/tag2115.xml" ContentType="application/vnd.openxmlformats-officedocument.presentationml.tags+xml"/>
  <Override PartName="/ppt/tags/tag2116.xml" ContentType="application/vnd.openxmlformats-officedocument.presentationml.tags+xml"/>
  <Override PartName="/ppt/tags/tag2117.xml" ContentType="application/vnd.openxmlformats-officedocument.presentationml.tags+xml"/>
  <Override PartName="/ppt/tags/tag2118.xml" ContentType="application/vnd.openxmlformats-officedocument.presentationml.tags+xml"/>
  <Override PartName="/ppt/tags/tag2119.xml" ContentType="application/vnd.openxmlformats-officedocument.presentationml.tags+xml"/>
  <Override PartName="/ppt/tags/tag2120.xml" ContentType="application/vnd.openxmlformats-officedocument.presentationml.tags+xml"/>
  <Override PartName="/ppt/tags/tag2121.xml" ContentType="application/vnd.openxmlformats-officedocument.presentationml.tags+xml"/>
  <Override PartName="/ppt/tags/tag2122.xml" ContentType="application/vnd.openxmlformats-officedocument.presentationml.tags+xml"/>
  <Override PartName="/ppt/tags/tag2123.xml" ContentType="application/vnd.openxmlformats-officedocument.presentationml.tags+xml"/>
  <Override PartName="/ppt/tags/tag2124.xml" ContentType="application/vnd.openxmlformats-officedocument.presentationml.tags+xml"/>
  <Override PartName="/ppt/tags/tag2125.xml" ContentType="application/vnd.openxmlformats-officedocument.presentationml.tags+xml"/>
  <Override PartName="/ppt/tags/tag2126.xml" ContentType="application/vnd.openxmlformats-officedocument.presentationml.tags+xml"/>
  <Override PartName="/ppt/tags/tag2127.xml" ContentType="application/vnd.openxmlformats-officedocument.presentationml.tags+xml"/>
  <Override PartName="/ppt/tags/tag2128.xml" ContentType="application/vnd.openxmlformats-officedocument.presentationml.tags+xml"/>
  <Override PartName="/ppt/tags/tag2129.xml" ContentType="application/vnd.openxmlformats-officedocument.presentationml.tags+xml"/>
  <Override PartName="/ppt/tags/tag2130.xml" ContentType="application/vnd.openxmlformats-officedocument.presentationml.tags+xml"/>
  <Override PartName="/ppt/tags/tag2131.xml" ContentType="application/vnd.openxmlformats-officedocument.presentationml.tags+xml"/>
  <Override PartName="/ppt/tags/tag2132.xml" ContentType="application/vnd.openxmlformats-officedocument.presentationml.tags+xml"/>
  <Override PartName="/ppt/tags/tag2133.xml" ContentType="application/vnd.openxmlformats-officedocument.presentationml.tags+xml"/>
  <Override PartName="/ppt/tags/tag2134.xml" ContentType="application/vnd.openxmlformats-officedocument.presentationml.tags+xml"/>
  <Override PartName="/ppt/tags/tag2135.xml" ContentType="application/vnd.openxmlformats-officedocument.presentationml.tags+xml"/>
  <Override PartName="/ppt/tags/tag2136.xml" ContentType="application/vnd.openxmlformats-officedocument.presentationml.tags+xml"/>
  <Override PartName="/ppt/tags/tag2137.xml" ContentType="application/vnd.openxmlformats-officedocument.presentationml.tags+xml"/>
  <Override PartName="/ppt/tags/tag2138.xml" ContentType="application/vnd.openxmlformats-officedocument.presentationml.tags+xml"/>
  <Override PartName="/ppt/tags/tag2139.xml" ContentType="application/vnd.openxmlformats-officedocument.presentationml.tags+xml"/>
  <Override PartName="/ppt/tags/tag2140.xml" ContentType="application/vnd.openxmlformats-officedocument.presentationml.tags+xml"/>
  <Override PartName="/ppt/tags/tag2141.xml" ContentType="application/vnd.openxmlformats-officedocument.presentationml.tags+xml"/>
  <Override PartName="/ppt/tags/tag2142.xml" ContentType="application/vnd.openxmlformats-officedocument.presentationml.tags+xml"/>
  <Override PartName="/ppt/tags/tag2143.xml" ContentType="application/vnd.openxmlformats-officedocument.presentationml.tags+xml"/>
  <Override PartName="/ppt/tags/tag2144.xml" ContentType="application/vnd.openxmlformats-officedocument.presentationml.tags+xml"/>
  <Override PartName="/ppt/tags/tag2145.xml" ContentType="application/vnd.openxmlformats-officedocument.presentationml.tags+xml"/>
  <Override PartName="/ppt/tags/tag2146.xml" ContentType="application/vnd.openxmlformats-officedocument.presentationml.tags+xml"/>
  <Override PartName="/ppt/tags/tag2147.xml" ContentType="application/vnd.openxmlformats-officedocument.presentationml.tags+xml"/>
  <Override PartName="/ppt/tags/tag2148.xml" ContentType="application/vnd.openxmlformats-officedocument.presentationml.tags+xml"/>
  <Override PartName="/ppt/tags/tag2149.xml" ContentType="application/vnd.openxmlformats-officedocument.presentationml.tags+xml"/>
  <Override PartName="/ppt/tags/tag2150.xml" ContentType="application/vnd.openxmlformats-officedocument.presentationml.tags+xml"/>
  <Override PartName="/ppt/tags/tag2151.xml" ContentType="application/vnd.openxmlformats-officedocument.presentationml.tags+xml"/>
  <Override PartName="/ppt/tags/tag2152.xml" ContentType="application/vnd.openxmlformats-officedocument.presentationml.tags+xml"/>
  <Override PartName="/ppt/tags/tag2153.xml" ContentType="application/vnd.openxmlformats-officedocument.presentationml.tags+xml"/>
  <Override PartName="/ppt/tags/tag2154.xml" ContentType="application/vnd.openxmlformats-officedocument.presentationml.tags+xml"/>
  <Override PartName="/ppt/tags/tag2155.xml" ContentType="application/vnd.openxmlformats-officedocument.presentationml.tags+xml"/>
  <Override PartName="/ppt/tags/tag2156.xml" ContentType="application/vnd.openxmlformats-officedocument.presentationml.tags+xml"/>
  <Override PartName="/ppt/tags/tag2157.xml" ContentType="application/vnd.openxmlformats-officedocument.presentationml.tags+xml"/>
  <Override PartName="/ppt/tags/tag2158.xml" ContentType="application/vnd.openxmlformats-officedocument.presentationml.tags+xml"/>
  <Override PartName="/ppt/tags/tag2159.xml" ContentType="application/vnd.openxmlformats-officedocument.presentationml.tags+xml"/>
  <Override PartName="/ppt/tags/tag2160.xml" ContentType="application/vnd.openxmlformats-officedocument.presentationml.tags+xml"/>
  <Override PartName="/ppt/tags/tag2161.xml" ContentType="application/vnd.openxmlformats-officedocument.presentationml.tags+xml"/>
  <Override PartName="/ppt/tags/tag2162.xml" ContentType="application/vnd.openxmlformats-officedocument.presentationml.tags+xml"/>
  <Override PartName="/ppt/tags/tag2163.xml" ContentType="application/vnd.openxmlformats-officedocument.presentationml.tags+xml"/>
  <Override PartName="/ppt/tags/tag2164.xml" ContentType="application/vnd.openxmlformats-officedocument.presentationml.tags+xml"/>
  <Override PartName="/ppt/tags/tag2165.xml" ContentType="application/vnd.openxmlformats-officedocument.presentationml.tags+xml"/>
  <Override PartName="/ppt/tags/tag2166.xml" ContentType="application/vnd.openxmlformats-officedocument.presentationml.tags+xml"/>
  <Override PartName="/ppt/tags/tag2167.xml" ContentType="application/vnd.openxmlformats-officedocument.presentationml.tags+xml"/>
  <Override PartName="/ppt/tags/tag2168.xml" ContentType="application/vnd.openxmlformats-officedocument.presentationml.tags+xml"/>
  <Override PartName="/ppt/tags/tag2169.xml" ContentType="application/vnd.openxmlformats-officedocument.presentationml.tags+xml"/>
  <Override PartName="/ppt/tags/tag2170.xml" ContentType="application/vnd.openxmlformats-officedocument.presentationml.tags+xml"/>
  <Override PartName="/ppt/tags/tag2171.xml" ContentType="application/vnd.openxmlformats-officedocument.presentationml.tags+xml"/>
  <Override PartName="/ppt/tags/tag2172.xml" ContentType="application/vnd.openxmlformats-officedocument.presentationml.tags+xml"/>
  <Override PartName="/ppt/tags/tag2173.xml" ContentType="application/vnd.openxmlformats-officedocument.presentationml.tags+xml"/>
  <Override PartName="/ppt/tags/tag2174.xml" ContentType="application/vnd.openxmlformats-officedocument.presentationml.tags+xml"/>
  <Override PartName="/ppt/tags/tag2175.xml" ContentType="application/vnd.openxmlformats-officedocument.presentationml.tags+xml"/>
  <Override PartName="/ppt/tags/tag2176.xml" ContentType="application/vnd.openxmlformats-officedocument.presentationml.tags+xml"/>
  <Override PartName="/ppt/tags/tag2177.xml" ContentType="application/vnd.openxmlformats-officedocument.presentationml.tags+xml"/>
  <Override PartName="/ppt/tags/tag2178.xml" ContentType="application/vnd.openxmlformats-officedocument.presentationml.tags+xml"/>
  <Override PartName="/ppt/tags/tag2179.xml" ContentType="application/vnd.openxmlformats-officedocument.presentationml.tags+xml"/>
  <Override PartName="/ppt/tags/tag2180.xml" ContentType="application/vnd.openxmlformats-officedocument.presentationml.tags+xml"/>
  <Override PartName="/ppt/tags/tag2181.xml" ContentType="application/vnd.openxmlformats-officedocument.presentationml.tags+xml"/>
  <Override PartName="/ppt/tags/tag2182.xml" ContentType="application/vnd.openxmlformats-officedocument.presentationml.tags+xml"/>
  <Override PartName="/ppt/tags/tag2183.xml" ContentType="application/vnd.openxmlformats-officedocument.presentationml.tags+xml"/>
  <Override PartName="/ppt/tags/tag2184.xml" ContentType="application/vnd.openxmlformats-officedocument.presentationml.tags+xml"/>
  <Override PartName="/ppt/tags/tag2185.xml" ContentType="application/vnd.openxmlformats-officedocument.presentationml.tags+xml"/>
  <Override PartName="/ppt/tags/tag2186.xml" ContentType="application/vnd.openxmlformats-officedocument.presentationml.tags+xml"/>
  <Override PartName="/ppt/tags/tag2187.xml" ContentType="application/vnd.openxmlformats-officedocument.presentationml.tags+xml"/>
  <Override PartName="/ppt/tags/tag2188.xml" ContentType="application/vnd.openxmlformats-officedocument.presentationml.tags+xml"/>
  <Override PartName="/ppt/tags/tag2189.xml" ContentType="application/vnd.openxmlformats-officedocument.presentationml.tags+xml"/>
  <Override PartName="/ppt/tags/tag2190.xml" ContentType="application/vnd.openxmlformats-officedocument.presentationml.tags+xml"/>
  <Override PartName="/ppt/tags/tag2191.xml" ContentType="application/vnd.openxmlformats-officedocument.presentationml.tags+xml"/>
  <Override PartName="/ppt/tags/tag2192.xml" ContentType="application/vnd.openxmlformats-officedocument.presentationml.tags+xml"/>
  <Override PartName="/ppt/tags/tag2193.xml" ContentType="application/vnd.openxmlformats-officedocument.presentationml.tags+xml"/>
  <Override PartName="/ppt/tags/tag2194.xml" ContentType="application/vnd.openxmlformats-officedocument.presentationml.tags+xml"/>
  <Override PartName="/ppt/tags/tag2195.xml" ContentType="application/vnd.openxmlformats-officedocument.presentationml.tags+xml"/>
  <Override PartName="/ppt/tags/tag2196.xml" ContentType="application/vnd.openxmlformats-officedocument.presentationml.tags+xml"/>
  <Override PartName="/ppt/tags/tag2197.xml" ContentType="application/vnd.openxmlformats-officedocument.presentationml.tags+xml"/>
  <Override PartName="/ppt/tags/tag2198.xml" ContentType="application/vnd.openxmlformats-officedocument.presentationml.tags+xml"/>
  <Override PartName="/ppt/tags/tag2199.xml" ContentType="application/vnd.openxmlformats-officedocument.presentationml.tags+xml"/>
  <Override PartName="/ppt/tags/tag2200.xml" ContentType="application/vnd.openxmlformats-officedocument.presentationml.tags+xml"/>
  <Override PartName="/ppt/tags/tag2201.xml" ContentType="application/vnd.openxmlformats-officedocument.presentationml.tags+xml"/>
  <Override PartName="/ppt/tags/tag2202.xml" ContentType="application/vnd.openxmlformats-officedocument.presentationml.tags+xml"/>
  <Override PartName="/ppt/tags/tag2203.xml" ContentType="application/vnd.openxmlformats-officedocument.presentationml.tags+xml"/>
  <Override PartName="/ppt/tags/tag2204.xml" ContentType="application/vnd.openxmlformats-officedocument.presentationml.tags+xml"/>
  <Override PartName="/ppt/tags/tag2205.xml" ContentType="application/vnd.openxmlformats-officedocument.presentationml.tags+xml"/>
  <Override PartName="/ppt/tags/tag2206.xml" ContentType="application/vnd.openxmlformats-officedocument.presentationml.tags+xml"/>
  <Override PartName="/ppt/tags/tag2207.xml" ContentType="application/vnd.openxmlformats-officedocument.presentationml.tags+xml"/>
  <Override PartName="/ppt/tags/tag2208.xml" ContentType="application/vnd.openxmlformats-officedocument.presentationml.tags+xml"/>
  <Override PartName="/ppt/tags/tag2209.xml" ContentType="application/vnd.openxmlformats-officedocument.presentationml.tags+xml"/>
  <Override PartName="/ppt/tags/tag2210.xml" ContentType="application/vnd.openxmlformats-officedocument.presentationml.tags+xml"/>
  <Override PartName="/ppt/tags/tag2211.xml" ContentType="application/vnd.openxmlformats-officedocument.presentationml.tags+xml"/>
  <Override PartName="/ppt/tags/tag2212.xml" ContentType="application/vnd.openxmlformats-officedocument.presentationml.tags+xml"/>
  <Override PartName="/ppt/tags/tag2213.xml" ContentType="application/vnd.openxmlformats-officedocument.presentationml.tags+xml"/>
  <Override PartName="/ppt/tags/tag2214.xml" ContentType="application/vnd.openxmlformats-officedocument.presentationml.tags+xml"/>
  <Override PartName="/ppt/tags/tag2215.xml" ContentType="application/vnd.openxmlformats-officedocument.presentationml.tags+xml"/>
  <Override PartName="/ppt/tags/tag2216.xml" ContentType="application/vnd.openxmlformats-officedocument.presentationml.tags+xml"/>
  <Override PartName="/ppt/tags/tag2217.xml" ContentType="application/vnd.openxmlformats-officedocument.presentationml.tags+xml"/>
  <Override PartName="/ppt/tags/tag2218.xml" ContentType="application/vnd.openxmlformats-officedocument.presentationml.tags+xml"/>
  <Override PartName="/ppt/tags/tag2219.xml" ContentType="application/vnd.openxmlformats-officedocument.presentationml.tags+xml"/>
  <Override PartName="/ppt/tags/tag2220.xml" ContentType="application/vnd.openxmlformats-officedocument.presentationml.tags+xml"/>
  <Override PartName="/ppt/tags/tag2221.xml" ContentType="application/vnd.openxmlformats-officedocument.presentationml.tags+xml"/>
  <Override PartName="/ppt/tags/tag2222.xml" ContentType="application/vnd.openxmlformats-officedocument.presentationml.tags+xml"/>
  <Override PartName="/ppt/tags/tag2223.xml" ContentType="application/vnd.openxmlformats-officedocument.presentationml.tags+xml"/>
  <Override PartName="/ppt/tags/tag2224.xml" ContentType="application/vnd.openxmlformats-officedocument.presentationml.tags+xml"/>
  <Override PartName="/ppt/tags/tag2225.xml" ContentType="application/vnd.openxmlformats-officedocument.presentationml.tags+xml"/>
  <Override PartName="/ppt/tags/tag2226.xml" ContentType="application/vnd.openxmlformats-officedocument.presentationml.tags+xml"/>
  <Override PartName="/ppt/tags/tag2227.xml" ContentType="application/vnd.openxmlformats-officedocument.presentationml.tags+xml"/>
  <Override PartName="/ppt/tags/tag2228.xml" ContentType="application/vnd.openxmlformats-officedocument.presentationml.tags+xml"/>
  <Override PartName="/ppt/tags/tag2229.xml" ContentType="application/vnd.openxmlformats-officedocument.presentationml.tags+xml"/>
  <Override PartName="/ppt/tags/tag2230.xml" ContentType="application/vnd.openxmlformats-officedocument.presentationml.tags+xml"/>
  <Override PartName="/ppt/tags/tag2231.xml" ContentType="application/vnd.openxmlformats-officedocument.presentationml.tags+xml"/>
  <Override PartName="/ppt/tags/tag2232.xml" ContentType="application/vnd.openxmlformats-officedocument.presentationml.tags+xml"/>
  <Override PartName="/ppt/tags/tag2233.xml" ContentType="application/vnd.openxmlformats-officedocument.presentationml.tags+xml"/>
  <Override PartName="/ppt/tags/tag2234.xml" ContentType="application/vnd.openxmlformats-officedocument.presentationml.tags+xml"/>
  <Override PartName="/ppt/tags/tag2235.xml" ContentType="application/vnd.openxmlformats-officedocument.presentationml.tags+xml"/>
  <Override PartName="/ppt/theme/theme12.xml" ContentType="application/vnd.openxmlformats-officedocument.theme+xml"/>
  <Override PartName="/ppt/tags/tag2236.xml" ContentType="application/vnd.openxmlformats-officedocument.presentationml.tags+xml"/>
  <Override PartName="/ppt/tags/tag2237.xml" ContentType="application/vnd.openxmlformats-officedocument.presentationml.tags+xml"/>
  <Override PartName="/ppt/tags/tag2238.xml" ContentType="application/vnd.openxmlformats-officedocument.presentationml.tags+xml"/>
  <Override PartName="/ppt/tags/tag2239.xml" ContentType="application/vnd.openxmlformats-officedocument.presentationml.tags+xml"/>
  <Override PartName="/ppt/tags/tag2240.xml" ContentType="application/vnd.openxmlformats-officedocument.presentationml.tags+xml"/>
  <Override PartName="/ppt/tags/tag2241.xml" ContentType="application/vnd.openxmlformats-officedocument.presentationml.tags+xml"/>
  <Override PartName="/ppt/tags/tag2242.xml" ContentType="application/vnd.openxmlformats-officedocument.presentationml.tags+xml"/>
  <Override PartName="/ppt/tags/tag2243.xml" ContentType="application/vnd.openxmlformats-officedocument.presentationml.tags+xml"/>
  <Override PartName="/ppt/tags/tag2244.xml" ContentType="application/vnd.openxmlformats-officedocument.presentationml.tags+xml"/>
  <Override PartName="/ppt/tags/tag2245.xml" ContentType="application/vnd.openxmlformats-officedocument.presentationml.tags+xml"/>
  <Override PartName="/ppt/tags/tag2246.xml" ContentType="application/vnd.openxmlformats-officedocument.presentationml.tags+xml"/>
  <Override PartName="/ppt/tags/tag2247.xml" ContentType="application/vnd.openxmlformats-officedocument.presentationml.tags+xml"/>
  <Override PartName="/ppt/notesSlides/notesSlide1.xml" ContentType="application/vnd.openxmlformats-officedocument.presentationml.notesSlide+xml"/>
  <Override PartName="/ppt/tags/tag2248.xml" ContentType="application/vnd.openxmlformats-officedocument.presentationml.tags+xml"/>
  <Override PartName="/ppt/tags/tag2249.xml" ContentType="application/vnd.openxmlformats-officedocument.presentationml.tags+xml"/>
  <Override PartName="/ppt/tags/tag2250.xml" ContentType="application/vnd.openxmlformats-officedocument.presentationml.tags+xml"/>
  <Override PartName="/ppt/tags/tag2251.xml" ContentType="application/vnd.openxmlformats-officedocument.presentationml.tags+xml"/>
  <Override PartName="/ppt/tags/tag2252.xml" ContentType="application/vnd.openxmlformats-officedocument.presentationml.tags+xml"/>
  <Override PartName="/ppt/tags/tag2253.xml" ContentType="application/vnd.openxmlformats-officedocument.presentationml.tags+xml"/>
  <Override PartName="/ppt/tags/tag2254.xml" ContentType="application/vnd.openxmlformats-officedocument.presentationml.tags+xml"/>
  <Override PartName="/ppt/tags/tag2255.xml" ContentType="application/vnd.openxmlformats-officedocument.presentationml.tags+xml"/>
  <Override PartName="/ppt/tags/tag2256.xml" ContentType="application/vnd.openxmlformats-officedocument.presentationml.tags+xml"/>
  <Override PartName="/ppt/tags/tag2257.xml" ContentType="application/vnd.openxmlformats-officedocument.presentationml.tags+xml"/>
  <Override PartName="/ppt/tags/tag2258.xml" ContentType="application/vnd.openxmlformats-officedocument.presentationml.tags+xml"/>
  <Override PartName="/ppt/tags/tag2259.xml" ContentType="application/vnd.openxmlformats-officedocument.presentationml.tags+xml"/>
  <Override PartName="/ppt/tags/tag2260.xml" ContentType="application/vnd.openxmlformats-officedocument.presentationml.tags+xml"/>
  <Override PartName="/ppt/notesSlides/notesSlide2.xml" ContentType="application/vnd.openxmlformats-officedocument.presentationml.notesSlide+xml"/>
  <Override PartName="/ppt/tags/tag2261.xml" ContentType="application/vnd.openxmlformats-officedocument.presentationml.tags+xml"/>
  <Override PartName="/ppt/tags/tag2262.xml" ContentType="application/vnd.openxmlformats-officedocument.presentationml.tags+xml"/>
  <Override PartName="/ppt/tags/tag2263.xml" ContentType="application/vnd.openxmlformats-officedocument.presentationml.tags+xml"/>
  <Override PartName="/ppt/tags/tag2264.xml" ContentType="application/vnd.openxmlformats-officedocument.presentationml.tags+xml"/>
  <Override PartName="/ppt/tags/tag2265.xml" ContentType="application/vnd.openxmlformats-officedocument.presentationml.tags+xml"/>
  <Override PartName="/ppt/tags/tag2266.xml" ContentType="application/vnd.openxmlformats-officedocument.presentationml.tags+xml"/>
  <Override PartName="/ppt/tags/tag2267.xml" ContentType="application/vnd.openxmlformats-officedocument.presentationml.tags+xml"/>
  <Override PartName="/ppt/tags/tag2268.xml" ContentType="application/vnd.openxmlformats-officedocument.presentationml.tags+xml"/>
  <Override PartName="/ppt/tags/tag2269.xml" ContentType="application/vnd.openxmlformats-officedocument.presentationml.tags+xml"/>
  <Override PartName="/ppt/tags/tag2270.xml" ContentType="application/vnd.openxmlformats-officedocument.presentationml.tags+xml"/>
  <Override PartName="/ppt/tags/tag2271.xml" ContentType="application/vnd.openxmlformats-officedocument.presentationml.tags+xml"/>
  <Override PartName="/ppt/tags/tag2272.xml" ContentType="application/vnd.openxmlformats-officedocument.presentationml.tags+xml"/>
  <Override PartName="/ppt/tags/tag2273.xml" ContentType="application/vnd.openxmlformats-officedocument.presentationml.tags+xml"/>
  <Override PartName="/ppt/notesSlides/notesSlide3.xml" ContentType="application/vnd.openxmlformats-officedocument.presentationml.notesSlide+xml"/>
  <Override PartName="/ppt/tags/tag2274.xml" ContentType="application/vnd.openxmlformats-officedocument.presentationml.tags+xml"/>
  <Override PartName="/ppt/tags/tag2275.xml" ContentType="application/vnd.openxmlformats-officedocument.presentationml.tags+xml"/>
  <Override PartName="/ppt/tags/tag2276.xml" ContentType="application/vnd.openxmlformats-officedocument.presentationml.tags+xml"/>
  <Override PartName="/ppt/tags/tag2277.xml" ContentType="application/vnd.openxmlformats-officedocument.presentationml.tags+xml"/>
  <Override PartName="/ppt/notesSlides/notesSlide4.xml" ContentType="application/vnd.openxmlformats-officedocument.presentationml.notesSlide+xml"/>
  <Override PartName="/ppt/tags/tag2278.xml" ContentType="application/vnd.openxmlformats-officedocument.presentationml.tags+xml"/>
  <Override PartName="/ppt/tags/tag2279.xml" ContentType="application/vnd.openxmlformats-officedocument.presentationml.tags+xml"/>
  <Override PartName="/ppt/tags/tag2280.xml" ContentType="application/vnd.openxmlformats-officedocument.presentationml.tags+xml"/>
  <Override PartName="/ppt/tags/tag2281.xml" ContentType="application/vnd.openxmlformats-officedocument.presentationml.tags+xml"/>
  <Override PartName="/ppt/tags/tag2282.xml" ContentType="application/vnd.openxmlformats-officedocument.presentationml.tags+xml"/>
  <Override PartName="/ppt/notesSlides/notesSlide5.xml" ContentType="application/vnd.openxmlformats-officedocument.presentationml.notesSlide+xml"/>
  <Override PartName="/ppt/tags/tag2283.xml" ContentType="application/vnd.openxmlformats-officedocument.presentationml.tags+xml"/>
  <Override PartName="/ppt/tags/tag2284.xml" ContentType="application/vnd.openxmlformats-officedocument.presentationml.tags+xml"/>
  <Override PartName="/ppt/tags/tag2285.xml" ContentType="application/vnd.openxmlformats-officedocument.presentationml.tags+xml"/>
  <Override PartName="/ppt/tags/tag2286.xml" ContentType="application/vnd.openxmlformats-officedocument.presentationml.tags+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 id="2147483747" r:id="rId5"/>
    <p:sldMasterId id="2147483771" r:id="rId6"/>
    <p:sldMasterId id="2147483796" r:id="rId7"/>
    <p:sldMasterId id="2147483821" r:id="rId8"/>
    <p:sldMasterId id="2147483845" r:id="rId9"/>
    <p:sldMasterId id="2147483871" r:id="rId10"/>
    <p:sldMasterId id="2147483896" r:id="rId11"/>
    <p:sldMasterId id="2147483921" r:id="rId12"/>
    <p:sldMasterId id="2147483946" r:id="rId13"/>
    <p:sldMasterId id="2147483970" r:id="rId14"/>
  </p:sldMasterIdLst>
  <p:notesMasterIdLst>
    <p:notesMasterId r:id="rId21"/>
  </p:notesMasterIdLst>
  <p:sldIdLst>
    <p:sldId id="2147473788" r:id="rId15"/>
    <p:sldId id="2147473783" r:id="rId16"/>
    <p:sldId id="2147473777" r:id="rId17"/>
    <p:sldId id="2147473797" r:id="rId18"/>
    <p:sldId id="2147473724" r:id="rId19"/>
    <p:sldId id="2147479673" r:id="rId20"/>
  </p:sldIdLst>
  <p:sldSz cx="10058400" cy="7772400"/>
  <p:notesSz cx="6808788" cy="9940925"/>
  <p:custDataLst>
    <p:tags r:id="rId22"/>
  </p:custDataLst>
  <p:defaultTextStyle>
    <a:defPPr>
      <a:defRPr lang="en-US"/>
    </a:defPPr>
    <a:lvl1pPr marL="0" algn="l" defTabSz="1018824" rtl="0" eaLnBrk="1" latinLnBrk="0" hangingPunct="1">
      <a:defRPr sz="1100" kern="1200">
        <a:solidFill>
          <a:schemeClr val="tx1"/>
        </a:solidFill>
        <a:latin typeface="+mn-lt"/>
        <a:ea typeface="+mn-ea"/>
        <a:cs typeface="+mn-cs"/>
      </a:defRPr>
    </a:lvl1pPr>
    <a:lvl2pPr marL="509412" algn="l" defTabSz="1018824" rtl="0" eaLnBrk="1" latinLnBrk="0" hangingPunct="1">
      <a:defRPr sz="1100" kern="1200">
        <a:solidFill>
          <a:schemeClr val="tx1"/>
        </a:solidFill>
        <a:latin typeface="+mn-lt"/>
        <a:ea typeface="+mn-ea"/>
        <a:cs typeface="+mn-cs"/>
      </a:defRPr>
    </a:lvl2pPr>
    <a:lvl3pPr marL="1018824" algn="l" defTabSz="1018824" rtl="0" eaLnBrk="1" latinLnBrk="0" hangingPunct="1">
      <a:defRPr sz="1100" kern="1200">
        <a:solidFill>
          <a:schemeClr val="tx1"/>
        </a:solidFill>
        <a:latin typeface="+mn-lt"/>
        <a:ea typeface="+mn-ea"/>
        <a:cs typeface="+mn-cs"/>
      </a:defRPr>
    </a:lvl3pPr>
    <a:lvl4pPr marL="1528237" algn="l" defTabSz="1018824" rtl="0" eaLnBrk="1" latinLnBrk="0" hangingPunct="1">
      <a:defRPr sz="1100" kern="1200">
        <a:solidFill>
          <a:schemeClr val="tx1"/>
        </a:solidFill>
        <a:latin typeface="+mn-lt"/>
        <a:ea typeface="+mn-ea"/>
        <a:cs typeface="+mn-cs"/>
      </a:defRPr>
    </a:lvl4pPr>
    <a:lvl5pPr marL="2037649" algn="l" defTabSz="1018824" rtl="0" eaLnBrk="1" latinLnBrk="0" hangingPunct="1">
      <a:defRPr sz="1100" kern="1200">
        <a:solidFill>
          <a:schemeClr val="tx1"/>
        </a:solidFill>
        <a:latin typeface="+mn-lt"/>
        <a:ea typeface="+mn-ea"/>
        <a:cs typeface="+mn-cs"/>
      </a:defRPr>
    </a:lvl5pPr>
    <a:lvl6pPr marL="2547061" algn="l" defTabSz="1018824" rtl="0" eaLnBrk="1" latinLnBrk="0" hangingPunct="1">
      <a:defRPr sz="1100" kern="1200">
        <a:solidFill>
          <a:schemeClr val="tx1"/>
        </a:solidFill>
        <a:latin typeface="+mn-lt"/>
        <a:ea typeface="+mn-ea"/>
        <a:cs typeface="+mn-cs"/>
      </a:defRPr>
    </a:lvl6pPr>
    <a:lvl7pPr marL="3056473" algn="l" defTabSz="1018824" rtl="0" eaLnBrk="1" latinLnBrk="0" hangingPunct="1">
      <a:defRPr sz="1100" kern="1200">
        <a:solidFill>
          <a:schemeClr val="tx1"/>
        </a:solidFill>
        <a:latin typeface="+mn-lt"/>
        <a:ea typeface="+mn-ea"/>
        <a:cs typeface="+mn-cs"/>
      </a:defRPr>
    </a:lvl7pPr>
    <a:lvl8pPr marL="3565886" algn="l" defTabSz="1018824" rtl="0" eaLnBrk="1" latinLnBrk="0" hangingPunct="1">
      <a:defRPr sz="1100" kern="1200">
        <a:solidFill>
          <a:schemeClr val="tx1"/>
        </a:solidFill>
        <a:latin typeface="+mn-lt"/>
        <a:ea typeface="+mn-ea"/>
        <a:cs typeface="+mn-cs"/>
      </a:defRPr>
    </a:lvl8pPr>
    <a:lvl9pPr marL="4075298" algn="l" defTabSz="1018824" rtl="0" eaLnBrk="1" latinLnBrk="0" hangingPunct="1">
      <a:defRPr sz="11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7AAA508-3AEB-605D-C837-ECC85BF96A10}" name="Winnie Liu (HK)" initials="W(" userId="S::winnie.liu@hk.pwc.com::bd1fe251-9206-4ebe-a5ee-f2d3443c84d8" providerId="AD"/>
  <p188:author id="{6F98F823-0CFB-9E73-073E-3BE17111BA76}" name="Tom Welleman (CH)" initials="" userId="S::tom.welleman@pwc.ch::e3509058-6e6b-4f31-9faa-e809d7e54df7" providerId="AD"/>
  <p188:author id="{04F10E46-9C27-57D5-EB0A-B8BF9D5D01F3}" name="Monika Bukowska (CH)" initials="MB" userId="S::monika.b.bukowska@pwc.ch::a420df90-b2d8-4e7e-9b0e-862facb10fe5" providerId="AD"/>
  <p188:author id="{E8F3EE6F-BA91-15D2-13D6-F3EA932B6DD1}" name="Stuart Woodcock (CH)" initials="S(" userId="S::stuart.woodcock@pwc.ch::a015eed5-5af5-417b-89d9-d91866c70422" providerId="AD"/>
  <p188:author id="{233D0286-09BC-AA3E-DC85-5084B4C4C281}" name="PwC Finance team" initials="SW" userId="PwC Finance team"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Princila Fernandez" initials="PF" lastIdx="2" clrIdx="0">
    <p:extLst>
      <p:ext uri="{19B8F6BF-5375-455C-9EA6-DF929625EA0E}">
        <p15:presenceInfo xmlns:p15="http://schemas.microsoft.com/office/powerpoint/2012/main" userId="S::princila.fernandez@pwc.com::dd690568-03bb-43ef-9c49-b7fabc01691e" providerId="AD"/>
      </p:ext>
    </p:extLst>
  </p:cmAuthor>
  <p:cmAuthor id="2" name="Tom Welleman (CH)" initials="TW(" lastIdx="35" clrIdx="1">
    <p:extLst>
      <p:ext uri="{19B8F6BF-5375-455C-9EA6-DF929625EA0E}">
        <p15:presenceInfo xmlns:p15="http://schemas.microsoft.com/office/powerpoint/2012/main" userId="S::tom.welleman@pwc.ch::e3509058-6e6b-4f31-9faa-e809d7e54df7" providerId="AD"/>
      </p:ext>
    </p:extLst>
  </p:cmAuthor>
  <p:cmAuthor id="3" name="Nicholas Gailey (CH)" initials="NG(" lastIdx="51" clrIdx="2">
    <p:extLst>
      <p:ext uri="{19B8F6BF-5375-455C-9EA6-DF929625EA0E}">
        <p15:presenceInfo xmlns:p15="http://schemas.microsoft.com/office/powerpoint/2012/main" userId="S::nicholas.gailey@pwc.ch::edd7fbdf-8869-4df0-8a42-9d5d19bb7cfc" providerId="AD"/>
      </p:ext>
    </p:extLst>
  </p:cmAuthor>
  <p:cmAuthor id="4" name="Stuart" initials="S" lastIdx="31" clrIdx="3">
    <p:extLst>
      <p:ext uri="{19B8F6BF-5375-455C-9EA6-DF929625EA0E}">
        <p15:presenceInfo xmlns:p15="http://schemas.microsoft.com/office/powerpoint/2012/main" userId="S::stuart.woodcock@pwc.ch::a015eed5-5af5-417b-89d9-d91866c70422" providerId="AD"/>
      </p:ext>
    </p:extLst>
  </p:cmAuthor>
  <p:cmAuthor id="5" name="Simon Bradford (CH)" initials="SB(" lastIdx="19" clrIdx="4">
    <p:extLst>
      <p:ext uri="{19B8F6BF-5375-455C-9EA6-DF929625EA0E}">
        <p15:presenceInfo xmlns:p15="http://schemas.microsoft.com/office/powerpoint/2012/main" userId="S::bradford.simon@pwc.ch::620c5846-eff5-46d3-82e3-dabf2a305dc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5E5"/>
    <a:srgbClr val="FED8C4"/>
    <a:srgbClr val="D04A02"/>
    <a:srgbClr val="BFBFBF"/>
    <a:srgbClr val="FFF3D5"/>
    <a:srgbClr val="FFE299"/>
    <a:srgbClr val="F8DDE1"/>
    <a:srgbClr val="FFF0CC"/>
    <a:srgbClr val="000000"/>
    <a:srgbClr val="FDF5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D5C30875-5027-47A9-8995-C2BF9F8F2FF4}">
  <a:tblStyle styleId="{74ED0A72-4B8E-423B-AE2F-120ADE3C16FB}" styleName="Smart Table Text">
    <a:wholeTbl>
      <a:tcTxStyle>
        <a:fontRef idx="minor">
          <a:prstClr val="black"/>
        </a:fontRef>
        <a:schemeClr val="dk1"/>
      </a:tcTxStyle>
      <a:tcStyle>
        <a:tcBdr>
          <a:left>
            <a:ln>
              <a:noFill/>
            </a:ln>
          </a:left>
          <a:right>
            <a:ln>
              <a:noFill/>
            </a:ln>
          </a:right>
          <a:top>
            <a:ln>
              <a:noFill/>
            </a:ln>
          </a:top>
          <a:bottom>
            <a:ln>
              <a:noFill/>
            </a:ln>
          </a:bottom>
          <a:insideH>
            <a:ln>
              <a:noFill/>
            </a:ln>
          </a:insideH>
          <a:insideV>
            <a:ln>
              <a:noFill/>
            </a:ln>
          </a:insideV>
        </a:tcBdr>
        <a:fill>
          <a:noFill/>
        </a:fill>
      </a:tcStyle>
    </a:wholeTbl>
    <a:band1H>
      <a:tcStyle>
        <a:tcBdr>
          <a:bottom>
            <a:ln w="6350" cmpd="sng">
              <a:solidFill>
                <a:schemeClr val="dk2"/>
              </a:solidFill>
            </a:ln>
          </a:bottom>
        </a:tcBdr>
      </a:tcStyle>
    </a:band1H>
    <a:band2H>
      <a:tcStyle>
        <a:tcBdr>
          <a:bottom>
            <a:ln w="6350" cmpd="sng">
              <a:solidFill>
                <a:schemeClr val="dk2"/>
              </a:solidFill>
            </a:ln>
          </a:bottom>
        </a:tcBdr>
      </a:tcStyle>
    </a:band2H>
    <a:firstCol>
      <a:tcTxStyle b="off">
        <a:fontRef idx="minor">
          <a:prstClr val="black"/>
        </a:fontRef>
        <a:schemeClr val="dk1"/>
      </a:tcTxStyle>
      <a:tcStyle>
        <a:tcBdr/>
        <a:fill>
          <a:noFill/>
        </a:fill>
      </a:tcStyle>
    </a:firstCol>
    <a:lastRow>
      <a:tcTxStyle b="off">
        <a:fontRef idx="minor">
          <a:prstClr val="black"/>
        </a:fontRef>
        <a:schemeClr val="dk1"/>
      </a:tcTxStyle>
      <a:tcStyle>
        <a:tcBdr>
          <a:top>
            <a:ln w="12700" cmpd="sng">
              <a:solidFill>
                <a:schemeClr val="accent1"/>
              </a:solidFill>
            </a:ln>
          </a:top>
          <a:bottom>
            <a:ln w="12700" cmpd="sng">
              <a:solidFill>
                <a:schemeClr val="accent1"/>
              </a:solidFill>
            </a:ln>
          </a:bottom>
        </a:tcBdr>
        <a:fill>
          <a:noFill/>
        </a:fill>
      </a:tcStyle>
    </a:lastRow>
    <a:firstRow>
      <a:tcTxStyle b="on">
        <a:fontRef idx="minor">
          <a:prstClr val="black"/>
        </a:fontRef>
        <a:schemeClr val="accent1"/>
      </a:tcTxStyle>
      <a:tcStyle>
        <a:tcBdr>
          <a:bottom>
            <a:ln w="19050" cmpd="sng">
              <a:solidFill>
                <a:schemeClr val="accent1"/>
              </a:solidFill>
            </a:ln>
          </a:bottom>
        </a:tcBdr>
        <a:fill>
          <a:noFill/>
        </a:fill>
      </a:tcStyle>
    </a:firstRow>
  </a:tblStyle>
  <a:tblStyle styleId="{E81BAE4E-8E61-4555-8164-91CCB0C98032}" styleName="Smart Text List">
    <a:wholeTbl>
      <a:tcTxStyle>
        <a:fontRef idx="minor">
          <a:prstClr val="black"/>
        </a:fontRef>
        <a:schemeClr val="dk1"/>
      </a:tcTxStyle>
      <a:tcStyle>
        <a:tcBdr>
          <a:left>
            <a:ln>
              <a:noFill/>
            </a:ln>
          </a:left>
          <a:right>
            <a:ln>
              <a:noFill/>
            </a:ln>
          </a:right>
          <a:top>
            <a:ln>
              <a:noFill/>
            </a:ln>
          </a:top>
          <a:bottom>
            <a:ln>
              <a:noFill/>
            </a:ln>
          </a:bottom>
          <a:insideH>
            <a:ln>
              <a:noFill/>
            </a:ln>
          </a:insideH>
          <a:insideV>
            <a:ln>
              <a:noFill/>
            </a:ln>
          </a:insideV>
        </a:tcBdr>
        <a:fill>
          <a:noFill/>
        </a:fill>
      </a:tcStyle>
    </a:wholeTbl>
    <a:band1H>
      <a:tcStyle>
        <a:tcBdr>
          <a:bottom>
            <a:ln>
              <a:noFill/>
            </a:ln>
          </a:bottom>
        </a:tcBdr>
      </a:tcStyle>
    </a:band1H>
    <a:band2H>
      <a:tcStyle>
        <a:tcBdr>
          <a:bottom>
            <a:ln>
              <a:noFill/>
            </a:ln>
          </a:bottom>
        </a:tcBdr>
      </a:tcStyle>
    </a:band2H>
    <a:firstCol>
      <a:tcTxStyle b="off">
        <a:fontRef idx="minor">
          <a:prstClr val="black"/>
        </a:fontRef>
        <a:schemeClr val="dk1"/>
      </a:tcTxStyle>
      <a:tcStyle>
        <a:tcBdr/>
        <a:fill>
          <a:noFill/>
        </a:fill>
      </a:tcStyle>
    </a:firstCol>
    <a:lastRow>
      <a:tcTxStyle>
        <a:fontRef idx="major">
          <a:prstClr val="black"/>
        </a:fontRef>
        <a:schemeClr val="dk1"/>
      </a:tcTxStyle>
      <a:tcStyle>
        <a:tcBdr>
          <a:top>
            <a:ln>
              <a:noFill/>
            </a:ln>
          </a:top>
          <a:bottom>
            <a:ln>
              <a:noFill/>
            </a:ln>
          </a:bottom>
        </a:tcBdr>
        <a:fill>
          <a:noFill/>
        </a:fill>
      </a:tcStyle>
    </a:lastRow>
    <a:firstRow>
      <a:tcTxStyle b="on">
        <a:fontRef idx="minor">
          <a:prstClr val="black"/>
        </a:fontRef>
        <a:schemeClr val="accent1"/>
      </a:tcTxStyle>
      <a:tcStyle>
        <a:tcBdr>
          <a:top>
            <a:ln>
              <a:noFill/>
            </a:ln>
          </a:top>
          <a:bottom>
            <a:ln w="19050" cmpd="sng">
              <a:solidFill>
                <a:schemeClr val="accent1"/>
              </a:solidFill>
            </a:ln>
          </a:bottom>
        </a:tcBdr>
        <a:fill>
          <a:noFill/>
        </a:fill>
      </a:tcStyle>
    </a:firstRow>
  </a:tblStyle>
  <a:tblStyle styleId="{69D073F8-1565-44D7-B386-08B59EADF2EE}" styleName="Smart Basic">
    <a:wholeTbl>
      <a:tcTxStyle>
        <a:fontRef idx="minor">
          <a:prstClr val="black"/>
        </a:fontRef>
        <a:schemeClr val="dk1"/>
      </a:tcTxStyle>
      <a:tcStyle>
        <a:tcBdr>
          <a:left>
            <a:ln>
              <a:noFill/>
            </a:ln>
          </a:left>
          <a:right>
            <a:ln>
              <a:noFill/>
            </a:ln>
          </a:right>
          <a:top>
            <a:ln>
              <a:noFill/>
            </a:ln>
          </a:top>
          <a:bottom>
            <a:ln>
              <a:noFill/>
            </a:ln>
          </a:bottom>
          <a:insideH>
            <a:ln>
              <a:noFill/>
            </a:ln>
          </a:insideH>
          <a:insideV>
            <a:ln>
              <a:noFill/>
            </a:ln>
          </a:insideV>
        </a:tcBdr>
        <a:fill>
          <a:noFill/>
        </a:fill>
      </a:tcStyle>
    </a:wholeTbl>
    <a:band1H>
      <a:tcStyle>
        <a:tcBdr>
          <a:bottom>
            <a:ln w="38100" cmpd="sng">
              <a:noFill/>
            </a:ln>
          </a:bottom>
        </a:tcBdr>
      </a:tcStyle>
    </a:band1H>
    <a:band2H>
      <a:tcStyle>
        <a:tcBdr>
          <a:bottom>
            <a:ln w="38100" cmpd="sng">
              <a:noFill/>
            </a:ln>
          </a:bottom>
        </a:tcBdr>
      </a:tcStyle>
    </a:band2H>
    <a:firstCol>
      <a:tcTxStyle b="off">
        <a:fontRef idx="minor">
          <a:prstClr val="black"/>
        </a:fontRef>
        <a:schemeClr val="dk1"/>
      </a:tcTxStyle>
      <a:tcStyle>
        <a:tcBdr/>
        <a:fill>
          <a:noFill/>
        </a:fill>
      </a:tcStyle>
    </a:firstCol>
    <a:firstRow>
      <a:tcTxStyle b="on">
        <a:fontRef idx="minor">
          <a:prstClr val="black"/>
        </a:fontRef>
        <a:schemeClr val="accent1"/>
      </a:tcTxStyle>
      <a:tcStyle>
        <a:tcBdr>
          <a:bottom>
            <a:ln w="38100" cmpd="sng">
              <a:noFill/>
            </a:ln>
          </a:bottom>
        </a:tcBdr>
        <a:fill>
          <a:noFill/>
        </a:fill>
      </a:tcStyle>
    </a:firstRow>
  </a:tblStyle>
  <a:tblStyle styleId="{582F6C1B-F5DC-4988-9FA3-4B01CB59C5F3}" styleName="Smart Classic">
    <a:wholeTbl>
      <a:tcTxStyle>
        <a:fontRef idx="minor">
          <a:prstClr val="black"/>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tcStyle>
    </a:band1H>
    <a:band2H>
      <a:tcStyle>
        <a:tcBdr/>
      </a:tcStyle>
    </a:band2H>
    <a:firstCol>
      <a:tcStyle>
        <a:tcBdr/>
      </a:tcStyle>
    </a:firstCol>
    <a:firstRow>
      <a:tcTxStyle b="on">
        <a:fontRef idx="minor">
          <a:prstClr val="black"/>
        </a:fontRef>
        <a:schemeClr val="accent1"/>
      </a:tcTxStyle>
      <a:tcStyle>
        <a:tcBdr/>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68" d="100"/>
          <a:sy n="68" d="100"/>
        </p:scale>
        <p:origin x="104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 Target="slides/slide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2.xml"/><Relationship Id="rId20" Type="http://schemas.openxmlformats.org/officeDocument/2006/relationships/slide" Target="slides/slide6.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Master" Target="slideMasters/slideMaster7.xml"/><Relationship Id="rId19"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Master" Target="slideMasters/slideMaster11.xml"/><Relationship Id="rId22" Type="http://schemas.openxmlformats.org/officeDocument/2006/relationships/tags" Target="tags/tag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0475" cy="498773"/>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GB"/>
          </a:p>
        </p:txBody>
      </p:sp>
      <p:sp>
        <p:nvSpPr>
          <p:cNvPr id="3" name="Date Placeholder 2"/>
          <p:cNvSpPr>
            <a:spLocks noGrp="1"/>
          </p:cNvSpPr>
          <p:nvPr>
            <p:ph type="dt" idx="1"/>
          </p:nvPr>
        </p:nvSpPr>
        <p:spPr>
          <a:xfrm>
            <a:off x="3856737" y="0"/>
            <a:ext cx="2950475" cy="498773"/>
          </a:xfrm>
          <a:prstGeom prst="rect">
            <a:avLst/>
          </a:prstGeom>
        </p:spPr>
        <p:txBody>
          <a:bodyPr vert="horz" lIns="91440" tIns="45720" rIns="91440" bIns="45720" rtlCol="0"/>
          <a:lstStyle>
            <a:lvl1pPr algn="r">
              <a:defRPr sz="1200">
                <a:latin typeface="Arial" panose="020B0604020202020204" pitchFamily="34" charset="0"/>
              </a:defRPr>
            </a:lvl1pPr>
          </a:lstStyle>
          <a:p>
            <a:fld id="{D6744799-3F02-4087-AF7B-F4A33E5EADAB}" type="datetimeFigureOut">
              <a:rPr lang="en-GB" smtClean="0"/>
              <a:pPr/>
              <a:t>22/08/2025</a:t>
            </a:fld>
            <a:endParaRPr lang="en-GB"/>
          </a:p>
        </p:txBody>
      </p:sp>
      <p:sp>
        <p:nvSpPr>
          <p:cNvPr id="4" name="Slide Image Placeholder 3"/>
          <p:cNvSpPr>
            <a:spLocks noGrp="1" noRot="1" noChangeAspect="1"/>
          </p:cNvSpPr>
          <p:nvPr>
            <p:ph type="sldImg" idx="2"/>
          </p:nvPr>
        </p:nvSpPr>
        <p:spPr>
          <a:xfrm>
            <a:off x="1235075" y="1243013"/>
            <a:ext cx="4338638" cy="33543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0879" y="4784070"/>
            <a:ext cx="5447030" cy="3914239"/>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42154"/>
            <a:ext cx="2950475" cy="498772"/>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GB"/>
          </a:p>
        </p:txBody>
      </p:sp>
      <p:sp>
        <p:nvSpPr>
          <p:cNvPr id="7" name="Slide Number Placeholder 6"/>
          <p:cNvSpPr>
            <a:spLocks noGrp="1"/>
          </p:cNvSpPr>
          <p:nvPr>
            <p:ph type="sldNum" sz="quarter" idx="5"/>
          </p:nvPr>
        </p:nvSpPr>
        <p:spPr>
          <a:xfrm>
            <a:off x="3856737" y="9442154"/>
            <a:ext cx="2950475" cy="498772"/>
          </a:xfrm>
          <a:prstGeom prst="rect">
            <a:avLst/>
          </a:prstGeom>
        </p:spPr>
        <p:txBody>
          <a:bodyPr vert="horz" lIns="91440" tIns="45720" rIns="91440" bIns="45720" rtlCol="0" anchor="b"/>
          <a:lstStyle>
            <a:lvl1pPr algn="r">
              <a:defRPr sz="1200">
                <a:latin typeface="Arial" panose="020B0604020202020204" pitchFamily="34" charset="0"/>
              </a:defRPr>
            </a:lvl1pPr>
          </a:lstStyle>
          <a:p>
            <a:fld id="{DD971FBF-A5E3-4A41-8AAD-CA11592B0A79}" type="slidenum">
              <a:rPr lang="en-GB" smtClean="0"/>
              <a:pPr/>
              <a:t>‹#›</a:t>
            </a:fld>
            <a:endParaRPr lang="en-GB"/>
          </a:p>
        </p:txBody>
      </p:sp>
    </p:spTree>
    <p:extLst>
      <p:ext uri="{BB962C8B-B14F-4D97-AF65-F5344CB8AC3E}">
        <p14:creationId xmlns:p14="http://schemas.microsoft.com/office/powerpoint/2010/main" val="1801370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68016-B96F-D58D-96C6-EC0AFF1943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A35054-B9B3-8B6C-C524-670261B6BC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AC57FE-290B-4D96-8C32-1E841BC094F4}"/>
              </a:ext>
            </a:extLst>
          </p:cNvPr>
          <p:cNvSpPr>
            <a:spLocks noGrp="1"/>
          </p:cNvSpPr>
          <p:nvPr>
            <p:ph type="body" idx="1"/>
          </p:nvPr>
        </p:nvSpPr>
        <p:spPr/>
        <p:txBody>
          <a:bodyPr/>
          <a:lstStyle/>
          <a:p>
            <a:endParaRPr lang="zh-CN" altLang="en-US"/>
          </a:p>
        </p:txBody>
      </p:sp>
      <p:sp>
        <p:nvSpPr>
          <p:cNvPr id="4" name="Slide Number Placeholder 3">
            <a:extLst>
              <a:ext uri="{FF2B5EF4-FFF2-40B4-BE49-F238E27FC236}">
                <a16:creationId xmlns:a16="http://schemas.microsoft.com/office/drawing/2014/main" id="{B0E15ED5-5EBA-F3CD-F335-C8AA02B603A4}"/>
              </a:ext>
            </a:extLst>
          </p:cNvPr>
          <p:cNvSpPr>
            <a:spLocks noGrp="1"/>
          </p:cNvSpPr>
          <p:nvPr>
            <p:ph type="sldNum" sz="quarter" idx="5"/>
          </p:nvPr>
        </p:nvSpPr>
        <p:spPr/>
        <p:txBody>
          <a:bodyPr/>
          <a:lstStyle/>
          <a:p>
            <a:pPr marL="0" marR="0" lvl="0" indent="0" algn="r" defTabSz="1018824" rtl="0" eaLnBrk="1" fontAlgn="auto" latinLnBrk="0" hangingPunct="1">
              <a:lnSpc>
                <a:spcPct val="100000"/>
              </a:lnSpc>
              <a:spcBef>
                <a:spcPts val="0"/>
              </a:spcBef>
              <a:spcAft>
                <a:spcPts val="0"/>
              </a:spcAft>
              <a:buClrTx/>
              <a:buSzTx/>
              <a:buFontTx/>
              <a:buNone/>
              <a:tabLst/>
              <a:defRPr/>
            </a:pPr>
            <a:fld id="{DD971FBF-A5E3-4A41-8AAD-CA11592B0A79}" type="slidenum">
              <a:rPr kumimoji="0" lang="en-GB" sz="1200" b="0" i="0" u="none" strike="noStrike" kern="1200" cap="none" spc="0" normalizeH="0" baseline="0" noProof="0" smtClean="0">
                <a:ln>
                  <a:noFill/>
                </a:ln>
                <a:solidFill>
                  <a:prstClr val="black"/>
                </a:solidFill>
                <a:effectLst/>
                <a:uLnTx/>
                <a:uFillTx/>
                <a:ea typeface="+mn-ea"/>
                <a:cs typeface="+mn-cs"/>
              </a:rPr>
              <a:pPr marL="0" marR="0" lvl="0" indent="0" algn="r" defTabSz="1018824"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ea typeface="+mn-ea"/>
              <a:cs typeface="+mn-cs"/>
            </a:endParaRPr>
          </a:p>
        </p:txBody>
      </p:sp>
    </p:spTree>
    <p:extLst>
      <p:ext uri="{BB962C8B-B14F-4D97-AF65-F5344CB8AC3E}">
        <p14:creationId xmlns:p14="http://schemas.microsoft.com/office/powerpoint/2010/main" val="900899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973F61-A318-09F8-162D-BEA8C262CE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9BA985-BA6E-048C-BB0C-E553D71686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460663-998D-DC8B-EB63-5C87C14C65D6}"/>
              </a:ext>
            </a:extLst>
          </p:cNvPr>
          <p:cNvSpPr>
            <a:spLocks noGrp="1"/>
          </p:cNvSpPr>
          <p:nvPr>
            <p:ph type="body" idx="1"/>
          </p:nvPr>
        </p:nvSpPr>
        <p:spPr/>
        <p:txBody>
          <a:bodyPr/>
          <a:lstStyle/>
          <a:p>
            <a:endParaRPr lang="zh-CN" altLang="en-US"/>
          </a:p>
        </p:txBody>
      </p:sp>
      <p:sp>
        <p:nvSpPr>
          <p:cNvPr id="4" name="Slide Number Placeholder 3">
            <a:extLst>
              <a:ext uri="{FF2B5EF4-FFF2-40B4-BE49-F238E27FC236}">
                <a16:creationId xmlns:a16="http://schemas.microsoft.com/office/drawing/2014/main" id="{4D89B8DF-9FCE-9EC3-4C9D-E6CAFE624065}"/>
              </a:ext>
            </a:extLst>
          </p:cNvPr>
          <p:cNvSpPr>
            <a:spLocks noGrp="1"/>
          </p:cNvSpPr>
          <p:nvPr>
            <p:ph type="sldNum" sz="quarter" idx="5"/>
          </p:nvPr>
        </p:nvSpPr>
        <p:spPr/>
        <p:txBody>
          <a:bodyPr/>
          <a:lstStyle/>
          <a:p>
            <a:fld id="{DD971FBF-A5E3-4A41-8AAD-CA11592B0A79}" type="slidenum">
              <a:rPr lang="en-GB" smtClean="0"/>
              <a:t>2</a:t>
            </a:fld>
            <a:endParaRPr lang="en-GB"/>
          </a:p>
        </p:txBody>
      </p:sp>
    </p:spTree>
    <p:extLst>
      <p:ext uri="{BB962C8B-B14F-4D97-AF65-F5344CB8AC3E}">
        <p14:creationId xmlns:p14="http://schemas.microsoft.com/office/powerpoint/2010/main" val="831448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275312-7C15-BB58-45D4-72BFD1E3DB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C7A55A-0340-F892-1EDD-A4667E51E1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2DDED0-E02A-D826-5744-73E1FB785BE7}"/>
              </a:ext>
            </a:extLst>
          </p:cNvPr>
          <p:cNvSpPr>
            <a:spLocks noGrp="1"/>
          </p:cNvSpPr>
          <p:nvPr>
            <p:ph type="body" idx="1"/>
          </p:nvPr>
        </p:nvSpPr>
        <p:spPr/>
        <p:txBody>
          <a:bodyPr/>
          <a:lstStyle/>
          <a:p>
            <a:endParaRPr lang="zh-CN" altLang="en-US"/>
          </a:p>
        </p:txBody>
      </p:sp>
      <p:sp>
        <p:nvSpPr>
          <p:cNvPr id="4" name="Slide Number Placeholder 3">
            <a:extLst>
              <a:ext uri="{FF2B5EF4-FFF2-40B4-BE49-F238E27FC236}">
                <a16:creationId xmlns:a16="http://schemas.microsoft.com/office/drawing/2014/main" id="{4F9307F3-3FCC-8202-C702-CF7B02444761}"/>
              </a:ext>
            </a:extLst>
          </p:cNvPr>
          <p:cNvSpPr>
            <a:spLocks noGrp="1"/>
          </p:cNvSpPr>
          <p:nvPr>
            <p:ph type="sldNum" sz="quarter" idx="5"/>
          </p:nvPr>
        </p:nvSpPr>
        <p:spPr/>
        <p:txBody>
          <a:bodyPr/>
          <a:lstStyle/>
          <a:p>
            <a:fld id="{DD971FBF-A5E3-4A41-8AAD-CA11592B0A79}" type="slidenum">
              <a:rPr lang="en-GB" smtClean="0"/>
              <a:t>3</a:t>
            </a:fld>
            <a:endParaRPr lang="en-GB"/>
          </a:p>
        </p:txBody>
      </p:sp>
    </p:spTree>
    <p:extLst>
      <p:ext uri="{BB962C8B-B14F-4D97-AF65-F5344CB8AC3E}">
        <p14:creationId xmlns:p14="http://schemas.microsoft.com/office/powerpoint/2010/main" val="1130137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6B966E-8EB3-CBAB-047B-F241A54413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1A964C-846B-73C4-C1C2-C2D17F6785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3FBB2B-3F86-81D1-9581-A4DF8CD1B4F4}"/>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3BC9AD56-B626-5F1B-346B-22F40D07B75C}"/>
              </a:ext>
            </a:extLst>
          </p:cNvPr>
          <p:cNvSpPr>
            <a:spLocks noGrp="1"/>
          </p:cNvSpPr>
          <p:nvPr>
            <p:ph type="sldNum" sz="quarter" idx="5"/>
          </p:nvPr>
        </p:nvSpPr>
        <p:spPr/>
        <p:txBody>
          <a:bodyPr/>
          <a:lstStyle/>
          <a:p>
            <a:fld id="{DD971FBF-A5E3-4A41-8AAD-CA11592B0A79}" type="slidenum">
              <a:rPr lang="en-GB" smtClean="0"/>
              <a:t>4</a:t>
            </a:fld>
            <a:endParaRPr lang="en-GB"/>
          </a:p>
        </p:txBody>
      </p:sp>
    </p:spTree>
    <p:extLst>
      <p:ext uri="{BB962C8B-B14F-4D97-AF65-F5344CB8AC3E}">
        <p14:creationId xmlns:p14="http://schemas.microsoft.com/office/powerpoint/2010/main" val="107926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DD971FBF-A5E3-4A41-8AAD-CA11592B0A79}" type="slidenum">
              <a:rPr lang="en-GB" smtClean="0"/>
              <a:t>5</a:t>
            </a:fld>
            <a:endParaRPr lang="en-GB"/>
          </a:p>
        </p:txBody>
      </p:sp>
    </p:spTree>
    <p:extLst>
      <p:ext uri="{BB962C8B-B14F-4D97-AF65-F5344CB8AC3E}">
        <p14:creationId xmlns:p14="http://schemas.microsoft.com/office/powerpoint/2010/main" val="4168174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F870D5-11AF-5C89-BD9C-8404067B50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674AFC-CE0D-2B56-7A7A-E58C188A6A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62EA05-EA39-AB8F-CC8D-E85DD3A87C99}"/>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3BCF98BF-4CC5-1810-E44C-E69C26E2C538}"/>
              </a:ext>
            </a:extLst>
          </p:cNvPr>
          <p:cNvSpPr>
            <a:spLocks noGrp="1"/>
          </p:cNvSpPr>
          <p:nvPr>
            <p:ph type="sldNum" sz="quarter" idx="5"/>
          </p:nvPr>
        </p:nvSpPr>
        <p:spPr/>
        <p:txBody>
          <a:bodyPr/>
          <a:lstStyle/>
          <a:p>
            <a:fld id="{DD971FBF-A5E3-4A41-8AAD-CA11592B0A79}" type="slidenum">
              <a:rPr lang="en-GB" smtClean="0"/>
              <a:pPr/>
              <a:t>6</a:t>
            </a:fld>
            <a:endParaRPr lang="en-GB"/>
          </a:p>
        </p:txBody>
      </p:sp>
    </p:spTree>
    <p:extLst>
      <p:ext uri="{BB962C8B-B14F-4D97-AF65-F5344CB8AC3E}">
        <p14:creationId xmlns:p14="http://schemas.microsoft.com/office/powerpoint/2010/main" val="265190130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0.xml"/><Relationship Id="rId3" Type="http://schemas.openxmlformats.org/officeDocument/2006/relationships/tags" Target="../tags/tag5.xml"/><Relationship Id="rId7" Type="http://schemas.openxmlformats.org/officeDocument/2006/relationships/tags" Target="../tags/tag9.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5" Type="http://schemas.openxmlformats.org/officeDocument/2006/relationships/tags" Target="../tags/tag7.xml"/><Relationship Id="rId10" Type="http://schemas.openxmlformats.org/officeDocument/2006/relationships/image" Target="../media/image2.png"/><Relationship Id="rId4" Type="http://schemas.openxmlformats.org/officeDocument/2006/relationships/tags" Target="../tags/tag6.xml"/><Relationship Id="rId9"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4.xml"/><Relationship Id="rId1" Type="http://schemas.openxmlformats.org/officeDocument/2006/relationships/tags" Target="../tags/tag83.xml"/></Relationships>
</file>

<file path=ppt/slideLayouts/_rels/slideLayout100.xml.rels><?xml version="1.0" encoding="UTF-8" standalone="yes"?>
<Relationships xmlns="http://schemas.openxmlformats.org/package/2006/relationships"><Relationship Id="rId8" Type="http://schemas.openxmlformats.org/officeDocument/2006/relationships/tags" Target="../tags/tag841.xml"/><Relationship Id="rId3" Type="http://schemas.openxmlformats.org/officeDocument/2006/relationships/tags" Target="../tags/tag836.xml"/><Relationship Id="rId7" Type="http://schemas.openxmlformats.org/officeDocument/2006/relationships/tags" Target="../tags/tag840.xml"/><Relationship Id="rId2" Type="http://schemas.openxmlformats.org/officeDocument/2006/relationships/tags" Target="../tags/tag835.xml"/><Relationship Id="rId1" Type="http://schemas.openxmlformats.org/officeDocument/2006/relationships/tags" Target="../tags/tag834.xml"/><Relationship Id="rId6" Type="http://schemas.openxmlformats.org/officeDocument/2006/relationships/tags" Target="../tags/tag839.xml"/><Relationship Id="rId5" Type="http://schemas.openxmlformats.org/officeDocument/2006/relationships/tags" Target="../tags/tag838.xml"/><Relationship Id="rId10" Type="http://schemas.openxmlformats.org/officeDocument/2006/relationships/slideMaster" Target="../slideMasters/slideMaster5.xml"/><Relationship Id="rId4" Type="http://schemas.openxmlformats.org/officeDocument/2006/relationships/tags" Target="../tags/tag837.xml"/><Relationship Id="rId9" Type="http://schemas.openxmlformats.org/officeDocument/2006/relationships/tags" Target="../tags/tag842.xml"/></Relationships>
</file>

<file path=ppt/slideLayouts/_rels/slideLayout101.xml.rels><?xml version="1.0" encoding="UTF-8" standalone="yes"?>
<Relationships xmlns="http://schemas.openxmlformats.org/package/2006/relationships"><Relationship Id="rId8" Type="http://schemas.openxmlformats.org/officeDocument/2006/relationships/tags" Target="../tags/tag850.xml"/><Relationship Id="rId3" Type="http://schemas.openxmlformats.org/officeDocument/2006/relationships/tags" Target="../tags/tag845.xml"/><Relationship Id="rId7" Type="http://schemas.openxmlformats.org/officeDocument/2006/relationships/tags" Target="../tags/tag849.xml"/><Relationship Id="rId12" Type="http://schemas.openxmlformats.org/officeDocument/2006/relationships/slideMaster" Target="../slideMasters/slideMaster5.xml"/><Relationship Id="rId2" Type="http://schemas.openxmlformats.org/officeDocument/2006/relationships/tags" Target="../tags/tag844.xml"/><Relationship Id="rId1" Type="http://schemas.openxmlformats.org/officeDocument/2006/relationships/tags" Target="../tags/tag843.xml"/><Relationship Id="rId6" Type="http://schemas.openxmlformats.org/officeDocument/2006/relationships/tags" Target="../tags/tag848.xml"/><Relationship Id="rId11" Type="http://schemas.openxmlformats.org/officeDocument/2006/relationships/tags" Target="../tags/tag853.xml"/><Relationship Id="rId5" Type="http://schemas.openxmlformats.org/officeDocument/2006/relationships/tags" Target="../tags/tag847.xml"/><Relationship Id="rId10" Type="http://schemas.openxmlformats.org/officeDocument/2006/relationships/tags" Target="../tags/tag852.xml"/><Relationship Id="rId4" Type="http://schemas.openxmlformats.org/officeDocument/2006/relationships/tags" Target="../tags/tag846.xml"/><Relationship Id="rId9" Type="http://schemas.openxmlformats.org/officeDocument/2006/relationships/tags" Target="../tags/tag851.xml"/></Relationships>
</file>

<file path=ppt/slideLayouts/_rels/slideLayout102.xml.rels><?xml version="1.0" encoding="UTF-8" standalone="yes"?>
<Relationships xmlns="http://schemas.openxmlformats.org/package/2006/relationships"><Relationship Id="rId8" Type="http://schemas.openxmlformats.org/officeDocument/2006/relationships/tags" Target="../tags/tag861.xml"/><Relationship Id="rId13" Type="http://schemas.openxmlformats.org/officeDocument/2006/relationships/tags" Target="../tags/tag866.xml"/><Relationship Id="rId3" Type="http://schemas.openxmlformats.org/officeDocument/2006/relationships/tags" Target="../tags/tag856.xml"/><Relationship Id="rId7" Type="http://schemas.openxmlformats.org/officeDocument/2006/relationships/tags" Target="../tags/tag860.xml"/><Relationship Id="rId12" Type="http://schemas.openxmlformats.org/officeDocument/2006/relationships/tags" Target="../tags/tag865.xml"/><Relationship Id="rId2" Type="http://schemas.openxmlformats.org/officeDocument/2006/relationships/tags" Target="../tags/tag855.xml"/><Relationship Id="rId1" Type="http://schemas.openxmlformats.org/officeDocument/2006/relationships/tags" Target="../tags/tag854.xml"/><Relationship Id="rId6" Type="http://schemas.openxmlformats.org/officeDocument/2006/relationships/tags" Target="../tags/tag859.xml"/><Relationship Id="rId11" Type="http://schemas.openxmlformats.org/officeDocument/2006/relationships/tags" Target="../tags/tag864.xml"/><Relationship Id="rId5" Type="http://schemas.openxmlformats.org/officeDocument/2006/relationships/tags" Target="../tags/tag858.xml"/><Relationship Id="rId10" Type="http://schemas.openxmlformats.org/officeDocument/2006/relationships/tags" Target="../tags/tag863.xml"/><Relationship Id="rId4" Type="http://schemas.openxmlformats.org/officeDocument/2006/relationships/tags" Target="../tags/tag857.xml"/><Relationship Id="rId9" Type="http://schemas.openxmlformats.org/officeDocument/2006/relationships/tags" Target="../tags/tag862.xml"/><Relationship Id="rId14" Type="http://schemas.openxmlformats.org/officeDocument/2006/relationships/slideMaster" Target="../slideMasters/slideMaster5.xml"/></Relationships>
</file>

<file path=ppt/slideLayouts/_rels/slideLayout103.xml.rels><?xml version="1.0" encoding="UTF-8" standalone="yes"?>
<Relationships xmlns="http://schemas.openxmlformats.org/package/2006/relationships"><Relationship Id="rId3" Type="http://schemas.openxmlformats.org/officeDocument/2006/relationships/tags" Target="../tags/tag869.xml"/><Relationship Id="rId7" Type="http://schemas.openxmlformats.org/officeDocument/2006/relationships/slideMaster" Target="../slideMasters/slideMaster5.xml"/><Relationship Id="rId2" Type="http://schemas.openxmlformats.org/officeDocument/2006/relationships/tags" Target="../tags/tag868.xml"/><Relationship Id="rId1" Type="http://schemas.openxmlformats.org/officeDocument/2006/relationships/tags" Target="../tags/tag867.xml"/><Relationship Id="rId6" Type="http://schemas.openxmlformats.org/officeDocument/2006/relationships/tags" Target="../tags/tag872.xml"/><Relationship Id="rId5" Type="http://schemas.openxmlformats.org/officeDocument/2006/relationships/tags" Target="../tags/tag871.xml"/><Relationship Id="rId4" Type="http://schemas.openxmlformats.org/officeDocument/2006/relationships/tags" Target="../tags/tag870.xml"/></Relationships>
</file>

<file path=ppt/slideLayouts/_rels/slideLayout104.xml.rels><?xml version="1.0" encoding="UTF-8" standalone="yes"?>
<Relationships xmlns="http://schemas.openxmlformats.org/package/2006/relationships"><Relationship Id="rId8" Type="http://schemas.openxmlformats.org/officeDocument/2006/relationships/slideMaster" Target="../slideMasters/slideMaster6.xml"/><Relationship Id="rId3" Type="http://schemas.openxmlformats.org/officeDocument/2006/relationships/tags" Target="../tags/tag877.xml"/><Relationship Id="rId7" Type="http://schemas.openxmlformats.org/officeDocument/2006/relationships/tags" Target="../tags/tag881.xml"/><Relationship Id="rId2" Type="http://schemas.openxmlformats.org/officeDocument/2006/relationships/tags" Target="../tags/tag876.xml"/><Relationship Id="rId1" Type="http://schemas.openxmlformats.org/officeDocument/2006/relationships/tags" Target="../tags/tag875.xml"/><Relationship Id="rId6" Type="http://schemas.openxmlformats.org/officeDocument/2006/relationships/tags" Target="../tags/tag880.xml"/><Relationship Id="rId5" Type="http://schemas.openxmlformats.org/officeDocument/2006/relationships/tags" Target="../tags/tag879.xml"/><Relationship Id="rId4" Type="http://schemas.openxmlformats.org/officeDocument/2006/relationships/tags" Target="../tags/tag878.xml"/></Relationships>
</file>

<file path=ppt/slideLayouts/_rels/slideLayout105.xml.rels><?xml version="1.0" encoding="UTF-8" standalone="yes"?>
<Relationships xmlns="http://schemas.openxmlformats.org/package/2006/relationships"><Relationship Id="rId8" Type="http://schemas.openxmlformats.org/officeDocument/2006/relationships/tags" Target="../tags/tag889.xml"/><Relationship Id="rId3" Type="http://schemas.openxmlformats.org/officeDocument/2006/relationships/tags" Target="../tags/tag884.xml"/><Relationship Id="rId7" Type="http://schemas.openxmlformats.org/officeDocument/2006/relationships/tags" Target="../tags/tag888.xml"/><Relationship Id="rId2" Type="http://schemas.openxmlformats.org/officeDocument/2006/relationships/tags" Target="../tags/tag883.xml"/><Relationship Id="rId1" Type="http://schemas.openxmlformats.org/officeDocument/2006/relationships/tags" Target="../tags/tag882.xml"/><Relationship Id="rId6" Type="http://schemas.openxmlformats.org/officeDocument/2006/relationships/tags" Target="../tags/tag887.xml"/><Relationship Id="rId5" Type="http://schemas.openxmlformats.org/officeDocument/2006/relationships/tags" Target="../tags/tag886.xml"/><Relationship Id="rId4" Type="http://schemas.openxmlformats.org/officeDocument/2006/relationships/tags" Target="../tags/tag885.xml"/><Relationship Id="rId9"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8" Type="http://schemas.openxmlformats.org/officeDocument/2006/relationships/tags" Target="../tags/tag897.xml"/><Relationship Id="rId3" Type="http://schemas.openxmlformats.org/officeDocument/2006/relationships/tags" Target="../tags/tag892.xml"/><Relationship Id="rId7" Type="http://schemas.openxmlformats.org/officeDocument/2006/relationships/tags" Target="../tags/tag896.xml"/><Relationship Id="rId2" Type="http://schemas.openxmlformats.org/officeDocument/2006/relationships/tags" Target="../tags/tag891.xml"/><Relationship Id="rId1" Type="http://schemas.openxmlformats.org/officeDocument/2006/relationships/tags" Target="../tags/tag890.xml"/><Relationship Id="rId6" Type="http://schemas.openxmlformats.org/officeDocument/2006/relationships/tags" Target="../tags/tag895.xml"/><Relationship Id="rId5" Type="http://schemas.openxmlformats.org/officeDocument/2006/relationships/tags" Target="../tags/tag894.xml"/><Relationship Id="rId10" Type="http://schemas.openxmlformats.org/officeDocument/2006/relationships/slideMaster" Target="../slideMasters/slideMaster6.xml"/><Relationship Id="rId4" Type="http://schemas.openxmlformats.org/officeDocument/2006/relationships/tags" Target="../tags/tag893.xml"/><Relationship Id="rId9" Type="http://schemas.openxmlformats.org/officeDocument/2006/relationships/tags" Target="../tags/tag898.xml"/></Relationships>
</file>

<file path=ppt/slideLayouts/_rels/slideLayout107.xml.rels><?xml version="1.0" encoding="UTF-8" standalone="yes"?>
<Relationships xmlns="http://schemas.openxmlformats.org/package/2006/relationships"><Relationship Id="rId8" Type="http://schemas.openxmlformats.org/officeDocument/2006/relationships/slideMaster" Target="../slideMasters/slideMaster6.xml"/><Relationship Id="rId3" Type="http://schemas.openxmlformats.org/officeDocument/2006/relationships/tags" Target="../tags/tag901.xml"/><Relationship Id="rId7" Type="http://schemas.openxmlformats.org/officeDocument/2006/relationships/tags" Target="../tags/tag905.xml"/><Relationship Id="rId2" Type="http://schemas.openxmlformats.org/officeDocument/2006/relationships/tags" Target="../tags/tag900.xml"/><Relationship Id="rId1" Type="http://schemas.openxmlformats.org/officeDocument/2006/relationships/tags" Target="../tags/tag899.xml"/><Relationship Id="rId6" Type="http://schemas.openxmlformats.org/officeDocument/2006/relationships/tags" Target="../tags/tag904.xml"/><Relationship Id="rId5" Type="http://schemas.openxmlformats.org/officeDocument/2006/relationships/tags" Target="../tags/tag903.xml"/><Relationship Id="rId4" Type="http://schemas.openxmlformats.org/officeDocument/2006/relationships/tags" Target="../tags/tag902.xml"/></Relationships>
</file>

<file path=ppt/slideLayouts/_rels/slideLayout108.xml.rels><?xml version="1.0" encoding="UTF-8" standalone="yes"?>
<Relationships xmlns="http://schemas.openxmlformats.org/package/2006/relationships"><Relationship Id="rId8" Type="http://schemas.openxmlformats.org/officeDocument/2006/relationships/tags" Target="../tags/tag913.xml"/><Relationship Id="rId3" Type="http://schemas.openxmlformats.org/officeDocument/2006/relationships/tags" Target="../tags/tag908.xml"/><Relationship Id="rId7" Type="http://schemas.openxmlformats.org/officeDocument/2006/relationships/tags" Target="../tags/tag912.xml"/><Relationship Id="rId2" Type="http://schemas.openxmlformats.org/officeDocument/2006/relationships/tags" Target="../tags/tag907.xml"/><Relationship Id="rId1" Type="http://schemas.openxmlformats.org/officeDocument/2006/relationships/tags" Target="../tags/tag906.xml"/><Relationship Id="rId6" Type="http://schemas.openxmlformats.org/officeDocument/2006/relationships/tags" Target="../tags/tag911.xml"/><Relationship Id="rId5" Type="http://schemas.openxmlformats.org/officeDocument/2006/relationships/tags" Target="../tags/tag910.xml"/><Relationship Id="rId4" Type="http://schemas.openxmlformats.org/officeDocument/2006/relationships/tags" Target="../tags/tag909.xml"/><Relationship Id="rId9" Type="http://schemas.openxmlformats.org/officeDocument/2006/relationships/slideMaster" Target="../slideMasters/slideMaster6.xml"/></Relationships>
</file>

<file path=ppt/slideLayouts/_rels/slideLayout109.xml.rels><?xml version="1.0" encoding="UTF-8" standalone="yes"?>
<Relationships xmlns="http://schemas.openxmlformats.org/package/2006/relationships"><Relationship Id="rId8" Type="http://schemas.openxmlformats.org/officeDocument/2006/relationships/tags" Target="../tags/tag921.xml"/><Relationship Id="rId13" Type="http://schemas.openxmlformats.org/officeDocument/2006/relationships/image" Target="../media/image6.emf"/><Relationship Id="rId3" Type="http://schemas.openxmlformats.org/officeDocument/2006/relationships/tags" Target="../tags/tag916.xml"/><Relationship Id="rId7" Type="http://schemas.openxmlformats.org/officeDocument/2006/relationships/tags" Target="../tags/tag920.xml"/><Relationship Id="rId12" Type="http://schemas.openxmlformats.org/officeDocument/2006/relationships/oleObject" Target="../embeddings/oleObject16.bin"/><Relationship Id="rId2" Type="http://schemas.openxmlformats.org/officeDocument/2006/relationships/tags" Target="../tags/tag915.xml"/><Relationship Id="rId1" Type="http://schemas.openxmlformats.org/officeDocument/2006/relationships/tags" Target="../tags/tag914.xml"/><Relationship Id="rId6" Type="http://schemas.openxmlformats.org/officeDocument/2006/relationships/tags" Target="../tags/tag919.xml"/><Relationship Id="rId11" Type="http://schemas.openxmlformats.org/officeDocument/2006/relationships/slideMaster" Target="../slideMasters/slideMaster6.xml"/><Relationship Id="rId5" Type="http://schemas.openxmlformats.org/officeDocument/2006/relationships/tags" Target="../tags/tag918.xml"/><Relationship Id="rId10" Type="http://schemas.openxmlformats.org/officeDocument/2006/relationships/tags" Target="../tags/tag923.xml"/><Relationship Id="rId4" Type="http://schemas.openxmlformats.org/officeDocument/2006/relationships/tags" Target="../tags/tag917.xml"/><Relationship Id="rId9" Type="http://schemas.openxmlformats.org/officeDocument/2006/relationships/tags" Target="../tags/tag922.xm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6.xml"/><Relationship Id="rId1" Type="http://schemas.openxmlformats.org/officeDocument/2006/relationships/tags" Target="../tags/tag85.xml"/></Relationships>
</file>

<file path=ppt/slideLayouts/_rels/slideLayout110.xml.rels><?xml version="1.0" encoding="UTF-8" standalone="yes"?>
<Relationships xmlns="http://schemas.openxmlformats.org/package/2006/relationships"><Relationship Id="rId8" Type="http://schemas.openxmlformats.org/officeDocument/2006/relationships/tags" Target="../tags/tag931.xml"/><Relationship Id="rId3" Type="http://schemas.openxmlformats.org/officeDocument/2006/relationships/tags" Target="../tags/tag926.xml"/><Relationship Id="rId7" Type="http://schemas.openxmlformats.org/officeDocument/2006/relationships/tags" Target="../tags/tag930.xml"/><Relationship Id="rId2" Type="http://schemas.openxmlformats.org/officeDocument/2006/relationships/tags" Target="../tags/tag925.xml"/><Relationship Id="rId1" Type="http://schemas.openxmlformats.org/officeDocument/2006/relationships/tags" Target="../tags/tag924.xml"/><Relationship Id="rId6" Type="http://schemas.openxmlformats.org/officeDocument/2006/relationships/tags" Target="../tags/tag929.xml"/><Relationship Id="rId5" Type="http://schemas.openxmlformats.org/officeDocument/2006/relationships/tags" Target="../tags/tag928.xml"/><Relationship Id="rId10" Type="http://schemas.openxmlformats.org/officeDocument/2006/relationships/slideMaster" Target="../slideMasters/slideMaster6.xml"/><Relationship Id="rId4" Type="http://schemas.openxmlformats.org/officeDocument/2006/relationships/tags" Target="../tags/tag927.xml"/><Relationship Id="rId9" Type="http://schemas.openxmlformats.org/officeDocument/2006/relationships/tags" Target="../tags/tag932.xml"/></Relationships>
</file>

<file path=ppt/slideLayouts/_rels/slideLayout111.xml.rels><?xml version="1.0" encoding="UTF-8" standalone="yes"?>
<Relationships xmlns="http://schemas.openxmlformats.org/package/2006/relationships"><Relationship Id="rId8" Type="http://schemas.openxmlformats.org/officeDocument/2006/relationships/tags" Target="../tags/tag940.xml"/><Relationship Id="rId3" Type="http://schemas.openxmlformats.org/officeDocument/2006/relationships/tags" Target="../tags/tag935.xml"/><Relationship Id="rId7" Type="http://schemas.openxmlformats.org/officeDocument/2006/relationships/tags" Target="../tags/tag939.xml"/><Relationship Id="rId2" Type="http://schemas.openxmlformats.org/officeDocument/2006/relationships/tags" Target="../tags/tag934.xml"/><Relationship Id="rId1" Type="http://schemas.openxmlformats.org/officeDocument/2006/relationships/tags" Target="../tags/tag933.xml"/><Relationship Id="rId6" Type="http://schemas.openxmlformats.org/officeDocument/2006/relationships/tags" Target="../tags/tag938.xml"/><Relationship Id="rId11" Type="http://schemas.openxmlformats.org/officeDocument/2006/relationships/slideMaster" Target="../slideMasters/slideMaster6.xml"/><Relationship Id="rId5" Type="http://schemas.openxmlformats.org/officeDocument/2006/relationships/tags" Target="../tags/tag937.xml"/><Relationship Id="rId10" Type="http://schemas.openxmlformats.org/officeDocument/2006/relationships/tags" Target="../tags/tag942.xml"/><Relationship Id="rId4" Type="http://schemas.openxmlformats.org/officeDocument/2006/relationships/tags" Target="../tags/tag936.xml"/><Relationship Id="rId9" Type="http://schemas.openxmlformats.org/officeDocument/2006/relationships/tags" Target="../tags/tag941.xml"/></Relationships>
</file>

<file path=ppt/slideLayouts/_rels/slideLayout112.xml.rels><?xml version="1.0" encoding="UTF-8" standalone="yes"?>
<Relationships xmlns="http://schemas.openxmlformats.org/package/2006/relationships"><Relationship Id="rId8" Type="http://schemas.openxmlformats.org/officeDocument/2006/relationships/slideMaster" Target="../slideMasters/slideMaster6.xml"/><Relationship Id="rId3" Type="http://schemas.openxmlformats.org/officeDocument/2006/relationships/tags" Target="../tags/tag945.xml"/><Relationship Id="rId7" Type="http://schemas.openxmlformats.org/officeDocument/2006/relationships/tags" Target="../tags/tag949.xml"/><Relationship Id="rId2" Type="http://schemas.openxmlformats.org/officeDocument/2006/relationships/tags" Target="../tags/tag944.xml"/><Relationship Id="rId1" Type="http://schemas.openxmlformats.org/officeDocument/2006/relationships/tags" Target="../tags/tag943.xml"/><Relationship Id="rId6" Type="http://schemas.openxmlformats.org/officeDocument/2006/relationships/tags" Target="../tags/tag948.xml"/><Relationship Id="rId5" Type="http://schemas.openxmlformats.org/officeDocument/2006/relationships/tags" Target="../tags/tag947.xml"/><Relationship Id="rId4" Type="http://schemas.openxmlformats.org/officeDocument/2006/relationships/tags" Target="../tags/tag946.xml"/></Relationships>
</file>

<file path=ppt/slideLayouts/_rels/slideLayout113.xml.rels><?xml version="1.0" encoding="UTF-8" standalone="yes"?>
<Relationships xmlns="http://schemas.openxmlformats.org/package/2006/relationships"><Relationship Id="rId8" Type="http://schemas.openxmlformats.org/officeDocument/2006/relationships/slideMaster" Target="../slideMasters/slideMaster6.xml"/><Relationship Id="rId3" Type="http://schemas.openxmlformats.org/officeDocument/2006/relationships/tags" Target="../tags/tag952.xml"/><Relationship Id="rId7" Type="http://schemas.openxmlformats.org/officeDocument/2006/relationships/tags" Target="../tags/tag956.xml"/><Relationship Id="rId2" Type="http://schemas.openxmlformats.org/officeDocument/2006/relationships/tags" Target="../tags/tag951.xml"/><Relationship Id="rId1" Type="http://schemas.openxmlformats.org/officeDocument/2006/relationships/tags" Target="../tags/tag950.xml"/><Relationship Id="rId6" Type="http://schemas.openxmlformats.org/officeDocument/2006/relationships/tags" Target="../tags/tag955.xml"/><Relationship Id="rId5" Type="http://schemas.openxmlformats.org/officeDocument/2006/relationships/tags" Target="../tags/tag954.xml"/><Relationship Id="rId4" Type="http://schemas.openxmlformats.org/officeDocument/2006/relationships/tags" Target="../tags/tag953.xml"/></Relationships>
</file>

<file path=ppt/slideLayouts/_rels/slideLayout114.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958.xml"/><Relationship Id="rId1" Type="http://schemas.openxmlformats.org/officeDocument/2006/relationships/tags" Target="../tags/tag957.xml"/></Relationships>
</file>

<file path=ppt/slideLayouts/_rels/slideLayout115.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960.xml"/><Relationship Id="rId1" Type="http://schemas.openxmlformats.org/officeDocument/2006/relationships/tags" Target="../tags/tag959.xml"/></Relationships>
</file>

<file path=ppt/slideLayouts/_rels/slideLayout116.xml.rels><?xml version="1.0" encoding="UTF-8" standalone="yes"?>
<Relationships xmlns="http://schemas.openxmlformats.org/package/2006/relationships"><Relationship Id="rId8" Type="http://schemas.openxmlformats.org/officeDocument/2006/relationships/slideMaster" Target="../slideMasters/slideMaster6.xml"/><Relationship Id="rId3" Type="http://schemas.openxmlformats.org/officeDocument/2006/relationships/tags" Target="../tags/tag963.xml"/><Relationship Id="rId7" Type="http://schemas.openxmlformats.org/officeDocument/2006/relationships/tags" Target="../tags/tag967.xml"/><Relationship Id="rId2" Type="http://schemas.openxmlformats.org/officeDocument/2006/relationships/tags" Target="../tags/tag962.xml"/><Relationship Id="rId1" Type="http://schemas.openxmlformats.org/officeDocument/2006/relationships/tags" Target="../tags/tag961.xml"/><Relationship Id="rId6" Type="http://schemas.openxmlformats.org/officeDocument/2006/relationships/tags" Target="../tags/tag966.xml"/><Relationship Id="rId5" Type="http://schemas.openxmlformats.org/officeDocument/2006/relationships/tags" Target="../tags/tag965.xml"/><Relationship Id="rId4" Type="http://schemas.openxmlformats.org/officeDocument/2006/relationships/tags" Target="../tags/tag964.xml"/></Relationships>
</file>

<file path=ppt/slideLayouts/_rels/slideLayout117.xml.rels><?xml version="1.0" encoding="UTF-8" standalone="yes"?>
<Relationships xmlns="http://schemas.openxmlformats.org/package/2006/relationships"><Relationship Id="rId3" Type="http://schemas.openxmlformats.org/officeDocument/2006/relationships/tags" Target="../tags/tag970.xml"/><Relationship Id="rId7" Type="http://schemas.openxmlformats.org/officeDocument/2006/relationships/slideMaster" Target="../slideMasters/slideMaster6.xml"/><Relationship Id="rId2" Type="http://schemas.openxmlformats.org/officeDocument/2006/relationships/tags" Target="../tags/tag969.xml"/><Relationship Id="rId1" Type="http://schemas.openxmlformats.org/officeDocument/2006/relationships/tags" Target="../tags/tag968.xml"/><Relationship Id="rId6" Type="http://schemas.openxmlformats.org/officeDocument/2006/relationships/tags" Target="../tags/tag973.xml"/><Relationship Id="rId5" Type="http://schemas.openxmlformats.org/officeDocument/2006/relationships/tags" Target="../tags/tag972.xml"/><Relationship Id="rId4" Type="http://schemas.openxmlformats.org/officeDocument/2006/relationships/tags" Target="../tags/tag971.xml"/></Relationships>
</file>

<file path=ppt/slideLayouts/_rels/slideLayout118.xml.rels><?xml version="1.0" encoding="UTF-8" standalone="yes"?>
<Relationships xmlns="http://schemas.openxmlformats.org/package/2006/relationships"><Relationship Id="rId8" Type="http://schemas.openxmlformats.org/officeDocument/2006/relationships/tags" Target="../tags/tag981.xml"/><Relationship Id="rId3" Type="http://schemas.openxmlformats.org/officeDocument/2006/relationships/tags" Target="../tags/tag976.xml"/><Relationship Id="rId7" Type="http://schemas.openxmlformats.org/officeDocument/2006/relationships/tags" Target="../tags/tag980.xml"/><Relationship Id="rId2" Type="http://schemas.openxmlformats.org/officeDocument/2006/relationships/tags" Target="../tags/tag975.xml"/><Relationship Id="rId1" Type="http://schemas.openxmlformats.org/officeDocument/2006/relationships/tags" Target="../tags/tag974.xml"/><Relationship Id="rId6" Type="http://schemas.openxmlformats.org/officeDocument/2006/relationships/tags" Target="../tags/tag979.xml"/><Relationship Id="rId5" Type="http://schemas.openxmlformats.org/officeDocument/2006/relationships/tags" Target="../tags/tag978.xml"/><Relationship Id="rId10" Type="http://schemas.openxmlformats.org/officeDocument/2006/relationships/slideMaster" Target="../slideMasters/slideMaster6.xml"/><Relationship Id="rId4" Type="http://schemas.openxmlformats.org/officeDocument/2006/relationships/tags" Target="../tags/tag977.xml"/><Relationship Id="rId9" Type="http://schemas.openxmlformats.org/officeDocument/2006/relationships/tags" Target="../tags/tag982.xml"/></Relationships>
</file>

<file path=ppt/slideLayouts/_rels/slideLayout119.xml.rels><?xml version="1.0" encoding="UTF-8" standalone="yes"?>
<Relationships xmlns="http://schemas.openxmlformats.org/package/2006/relationships"><Relationship Id="rId8" Type="http://schemas.openxmlformats.org/officeDocument/2006/relationships/tags" Target="../tags/tag990.xml"/><Relationship Id="rId3" Type="http://schemas.openxmlformats.org/officeDocument/2006/relationships/tags" Target="../tags/tag985.xml"/><Relationship Id="rId7" Type="http://schemas.openxmlformats.org/officeDocument/2006/relationships/tags" Target="../tags/tag989.xml"/><Relationship Id="rId2" Type="http://schemas.openxmlformats.org/officeDocument/2006/relationships/tags" Target="../tags/tag984.xml"/><Relationship Id="rId1" Type="http://schemas.openxmlformats.org/officeDocument/2006/relationships/tags" Target="../tags/tag983.xml"/><Relationship Id="rId6" Type="http://schemas.openxmlformats.org/officeDocument/2006/relationships/tags" Target="../tags/tag988.xml"/><Relationship Id="rId5" Type="http://schemas.openxmlformats.org/officeDocument/2006/relationships/tags" Target="../tags/tag987.xml"/><Relationship Id="rId10" Type="http://schemas.openxmlformats.org/officeDocument/2006/relationships/slideMaster" Target="../slideMasters/slideMaster6.xml"/><Relationship Id="rId4" Type="http://schemas.openxmlformats.org/officeDocument/2006/relationships/tags" Target="../tags/tag986.xml"/><Relationship Id="rId9" Type="http://schemas.openxmlformats.org/officeDocument/2006/relationships/tags" Target="../tags/tag99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97.xml"/><Relationship Id="rId3" Type="http://schemas.openxmlformats.org/officeDocument/2006/relationships/tags" Target="../tags/tag92.xml"/><Relationship Id="rId7" Type="http://schemas.openxmlformats.org/officeDocument/2006/relationships/tags" Target="../tags/tag96.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5" Type="http://schemas.openxmlformats.org/officeDocument/2006/relationships/tags" Target="../tags/tag94.xml"/><Relationship Id="rId10" Type="http://schemas.openxmlformats.org/officeDocument/2006/relationships/image" Target="../media/image2.png"/><Relationship Id="rId4" Type="http://schemas.openxmlformats.org/officeDocument/2006/relationships/tags" Target="../tags/tag93.xml"/><Relationship Id="rId9"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3" Type="http://schemas.openxmlformats.org/officeDocument/2006/relationships/tags" Target="../tags/tag994.xml"/><Relationship Id="rId7" Type="http://schemas.openxmlformats.org/officeDocument/2006/relationships/slideMaster" Target="../slideMasters/slideMaster6.xml"/><Relationship Id="rId2" Type="http://schemas.openxmlformats.org/officeDocument/2006/relationships/tags" Target="../tags/tag993.xml"/><Relationship Id="rId1" Type="http://schemas.openxmlformats.org/officeDocument/2006/relationships/tags" Target="../tags/tag992.xml"/><Relationship Id="rId6" Type="http://schemas.openxmlformats.org/officeDocument/2006/relationships/tags" Target="../tags/tag997.xml"/><Relationship Id="rId5" Type="http://schemas.openxmlformats.org/officeDocument/2006/relationships/tags" Target="../tags/tag996.xml"/><Relationship Id="rId4" Type="http://schemas.openxmlformats.org/officeDocument/2006/relationships/tags" Target="../tags/tag995.xml"/></Relationships>
</file>

<file path=ppt/slideLayouts/_rels/slideLayout121.xml.rels><?xml version="1.0" encoding="UTF-8" standalone="yes"?>
<Relationships xmlns="http://schemas.openxmlformats.org/package/2006/relationships"><Relationship Id="rId3" Type="http://schemas.openxmlformats.org/officeDocument/2006/relationships/tags" Target="../tags/tag1000.xml"/><Relationship Id="rId7" Type="http://schemas.openxmlformats.org/officeDocument/2006/relationships/slideMaster" Target="../slideMasters/slideMaster6.xml"/><Relationship Id="rId2" Type="http://schemas.openxmlformats.org/officeDocument/2006/relationships/tags" Target="../tags/tag999.xml"/><Relationship Id="rId1" Type="http://schemas.openxmlformats.org/officeDocument/2006/relationships/tags" Target="../tags/tag998.xml"/><Relationship Id="rId6" Type="http://schemas.openxmlformats.org/officeDocument/2006/relationships/tags" Target="../tags/tag1003.xml"/><Relationship Id="rId5" Type="http://schemas.openxmlformats.org/officeDocument/2006/relationships/tags" Target="../tags/tag1002.xml"/><Relationship Id="rId4" Type="http://schemas.openxmlformats.org/officeDocument/2006/relationships/tags" Target="../tags/tag1001.xml"/></Relationships>
</file>

<file path=ppt/slideLayouts/_rels/slideLayout122.xml.rels><?xml version="1.0" encoding="UTF-8" standalone="yes"?>
<Relationships xmlns="http://schemas.openxmlformats.org/package/2006/relationships"><Relationship Id="rId3" Type="http://schemas.openxmlformats.org/officeDocument/2006/relationships/tags" Target="../tags/tag1006.xml"/><Relationship Id="rId7" Type="http://schemas.openxmlformats.org/officeDocument/2006/relationships/slideMaster" Target="../slideMasters/slideMaster6.xml"/><Relationship Id="rId2" Type="http://schemas.openxmlformats.org/officeDocument/2006/relationships/tags" Target="../tags/tag1005.xml"/><Relationship Id="rId1" Type="http://schemas.openxmlformats.org/officeDocument/2006/relationships/tags" Target="../tags/tag1004.xml"/><Relationship Id="rId6" Type="http://schemas.openxmlformats.org/officeDocument/2006/relationships/tags" Target="../tags/tag1009.xml"/><Relationship Id="rId5" Type="http://schemas.openxmlformats.org/officeDocument/2006/relationships/tags" Target="../tags/tag1008.xml"/><Relationship Id="rId4" Type="http://schemas.openxmlformats.org/officeDocument/2006/relationships/tags" Target="../tags/tag1007.xml"/></Relationships>
</file>

<file path=ppt/slideLayouts/_rels/slideLayout123.xml.rels><?xml version="1.0" encoding="UTF-8" standalone="yes"?>
<Relationships xmlns="http://schemas.openxmlformats.org/package/2006/relationships"><Relationship Id="rId8" Type="http://schemas.openxmlformats.org/officeDocument/2006/relationships/tags" Target="../tags/tag1017.xml"/><Relationship Id="rId3" Type="http://schemas.openxmlformats.org/officeDocument/2006/relationships/tags" Target="../tags/tag1012.xml"/><Relationship Id="rId7" Type="http://schemas.openxmlformats.org/officeDocument/2006/relationships/tags" Target="../tags/tag1016.xml"/><Relationship Id="rId2" Type="http://schemas.openxmlformats.org/officeDocument/2006/relationships/tags" Target="../tags/tag1011.xml"/><Relationship Id="rId1" Type="http://schemas.openxmlformats.org/officeDocument/2006/relationships/tags" Target="../tags/tag1010.xml"/><Relationship Id="rId6" Type="http://schemas.openxmlformats.org/officeDocument/2006/relationships/tags" Target="../tags/tag1015.xml"/><Relationship Id="rId5" Type="http://schemas.openxmlformats.org/officeDocument/2006/relationships/tags" Target="../tags/tag1014.xml"/><Relationship Id="rId4" Type="http://schemas.openxmlformats.org/officeDocument/2006/relationships/tags" Target="../tags/tag1013.xml"/><Relationship Id="rId9" Type="http://schemas.openxmlformats.org/officeDocument/2006/relationships/slideMaster" Target="../slideMasters/slideMaster6.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2" Type="http://schemas.openxmlformats.org/officeDocument/2006/relationships/slideMaster" Target="../slideMasters/slideMaster6.xml"/><Relationship Id="rId1" Type="http://schemas.openxmlformats.org/officeDocument/2006/relationships/tags" Target="../tags/tag1018.xml"/></Relationships>
</file>

<file path=ppt/slideLayouts/_rels/slideLayout126.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1020.xml"/><Relationship Id="rId1" Type="http://schemas.openxmlformats.org/officeDocument/2006/relationships/tags" Target="../tags/tag1019.xml"/><Relationship Id="rId5" Type="http://schemas.openxmlformats.org/officeDocument/2006/relationships/image" Target="../media/image6.emf"/><Relationship Id="rId4" Type="http://schemas.openxmlformats.org/officeDocument/2006/relationships/oleObject" Target="../embeddings/oleObject17.bin"/></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8" Type="http://schemas.openxmlformats.org/officeDocument/2006/relationships/tags" Target="../tags/tag1029.xml"/><Relationship Id="rId3" Type="http://schemas.openxmlformats.org/officeDocument/2006/relationships/tags" Target="../tags/tag1024.xml"/><Relationship Id="rId7" Type="http://schemas.openxmlformats.org/officeDocument/2006/relationships/tags" Target="../tags/tag1028.xml"/><Relationship Id="rId2" Type="http://schemas.openxmlformats.org/officeDocument/2006/relationships/tags" Target="../tags/tag1023.xml"/><Relationship Id="rId1" Type="http://schemas.openxmlformats.org/officeDocument/2006/relationships/tags" Target="../tags/tag1022.xml"/><Relationship Id="rId6" Type="http://schemas.openxmlformats.org/officeDocument/2006/relationships/tags" Target="../tags/tag1027.xml"/><Relationship Id="rId5" Type="http://schemas.openxmlformats.org/officeDocument/2006/relationships/tags" Target="../tags/tag1026.xml"/><Relationship Id="rId10" Type="http://schemas.openxmlformats.org/officeDocument/2006/relationships/image" Target="../media/image2.png"/><Relationship Id="rId4" Type="http://schemas.openxmlformats.org/officeDocument/2006/relationships/tags" Target="../tags/tag1025.xml"/><Relationship Id="rId9" Type="http://schemas.openxmlformats.org/officeDocument/2006/relationships/slideMaster" Target="../slideMasters/slideMaster7.xml"/></Relationships>
</file>

<file path=ppt/slideLayouts/_rels/slideLayout129.xml.rels><?xml version="1.0" encoding="UTF-8" standalone="yes"?>
<Relationships xmlns="http://schemas.openxmlformats.org/package/2006/relationships"><Relationship Id="rId8" Type="http://schemas.openxmlformats.org/officeDocument/2006/relationships/slideMaster" Target="../slideMasters/slideMaster7.xml"/><Relationship Id="rId3" Type="http://schemas.openxmlformats.org/officeDocument/2006/relationships/tags" Target="../tags/tag1032.xml"/><Relationship Id="rId7" Type="http://schemas.openxmlformats.org/officeDocument/2006/relationships/tags" Target="../tags/tag1036.xml"/><Relationship Id="rId2" Type="http://schemas.openxmlformats.org/officeDocument/2006/relationships/tags" Target="../tags/tag1031.xml"/><Relationship Id="rId1" Type="http://schemas.openxmlformats.org/officeDocument/2006/relationships/tags" Target="../tags/tag1030.xml"/><Relationship Id="rId6" Type="http://schemas.openxmlformats.org/officeDocument/2006/relationships/tags" Target="../tags/tag1035.xml"/><Relationship Id="rId5" Type="http://schemas.openxmlformats.org/officeDocument/2006/relationships/tags" Target="../tags/tag1034.xml"/><Relationship Id="rId4" Type="http://schemas.openxmlformats.org/officeDocument/2006/relationships/tags" Target="../tags/tag1033.xml"/><Relationship Id="rId9"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 Id="rId5" Type="http://schemas.openxmlformats.org/officeDocument/2006/relationships/image" Target="../media/image3.png"/><Relationship Id="rId4"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8" Type="http://schemas.openxmlformats.org/officeDocument/2006/relationships/tags" Target="../tags/tag1044.xml"/><Relationship Id="rId3" Type="http://schemas.openxmlformats.org/officeDocument/2006/relationships/tags" Target="../tags/tag1039.xml"/><Relationship Id="rId7" Type="http://schemas.openxmlformats.org/officeDocument/2006/relationships/tags" Target="../tags/tag1043.xml"/><Relationship Id="rId2" Type="http://schemas.openxmlformats.org/officeDocument/2006/relationships/tags" Target="../tags/tag1038.xml"/><Relationship Id="rId1" Type="http://schemas.openxmlformats.org/officeDocument/2006/relationships/tags" Target="../tags/tag1037.xml"/><Relationship Id="rId6" Type="http://schemas.openxmlformats.org/officeDocument/2006/relationships/tags" Target="../tags/tag1042.xml"/><Relationship Id="rId5" Type="http://schemas.openxmlformats.org/officeDocument/2006/relationships/tags" Target="../tags/tag1041.xml"/><Relationship Id="rId10" Type="http://schemas.openxmlformats.org/officeDocument/2006/relationships/image" Target="../media/image3.png"/><Relationship Id="rId4" Type="http://schemas.openxmlformats.org/officeDocument/2006/relationships/tags" Target="../tags/tag1040.xml"/><Relationship Id="rId9" Type="http://schemas.openxmlformats.org/officeDocument/2006/relationships/slideMaster" Target="../slideMasters/slideMaster7.xml"/></Relationships>
</file>

<file path=ppt/slideLayouts/_rels/slideLayout131.xml.rels><?xml version="1.0" encoding="UTF-8" standalone="yes"?>
<Relationships xmlns="http://schemas.openxmlformats.org/package/2006/relationships"><Relationship Id="rId8" Type="http://schemas.openxmlformats.org/officeDocument/2006/relationships/tags" Target="../tags/tag1052.xml"/><Relationship Id="rId3" Type="http://schemas.openxmlformats.org/officeDocument/2006/relationships/tags" Target="../tags/tag1047.xml"/><Relationship Id="rId7" Type="http://schemas.openxmlformats.org/officeDocument/2006/relationships/tags" Target="../tags/tag1051.xml"/><Relationship Id="rId2" Type="http://schemas.openxmlformats.org/officeDocument/2006/relationships/tags" Target="../tags/tag1046.xml"/><Relationship Id="rId1" Type="http://schemas.openxmlformats.org/officeDocument/2006/relationships/tags" Target="../tags/tag1045.xml"/><Relationship Id="rId6" Type="http://schemas.openxmlformats.org/officeDocument/2006/relationships/tags" Target="../tags/tag1050.xml"/><Relationship Id="rId5" Type="http://schemas.openxmlformats.org/officeDocument/2006/relationships/tags" Target="../tags/tag1049.xml"/><Relationship Id="rId10" Type="http://schemas.openxmlformats.org/officeDocument/2006/relationships/image" Target="../media/image3.png"/><Relationship Id="rId4" Type="http://schemas.openxmlformats.org/officeDocument/2006/relationships/tags" Target="../tags/tag1048.xml"/><Relationship Id="rId9" Type="http://schemas.openxmlformats.org/officeDocument/2006/relationships/slideMaster" Target="../slideMasters/slideMaster7.xml"/></Relationships>
</file>

<file path=ppt/slideLayouts/_rels/slideLayout132.xml.rels><?xml version="1.0" encoding="UTF-8" standalone="yes"?>
<Relationships xmlns="http://schemas.openxmlformats.org/package/2006/relationships"><Relationship Id="rId8" Type="http://schemas.openxmlformats.org/officeDocument/2006/relationships/tags" Target="../tags/tag1060.xml"/><Relationship Id="rId3" Type="http://schemas.openxmlformats.org/officeDocument/2006/relationships/tags" Target="../tags/tag1055.xml"/><Relationship Id="rId7" Type="http://schemas.openxmlformats.org/officeDocument/2006/relationships/tags" Target="../tags/tag1059.xml"/><Relationship Id="rId12" Type="http://schemas.openxmlformats.org/officeDocument/2006/relationships/slideMaster" Target="../slideMasters/slideMaster7.xml"/><Relationship Id="rId2" Type="http://schemas.openxmlformats.org/officeDocument/2006/relationships/tags" Target="../tags/tag1054.xml"/><Relationship Id="rId1" Type="http://schemas.openxmlformats.org/officeDocument/2006/relationships/tags" Target="../tags/tag1053.xml"/><Relationship Id="rId6" Type="http://schemas.openxmlformats.org/officeDocument/2006/relationships/tags" Target="../tags/tag1058.xml"/><Relationship Id="rId11" Type="http://schemas.openxmlformats.org/officeDocument/2006/relationships/tags" Target="../tags/tag1063.xml"/><Relationship Id="rId5" Type="http://schemas.openxmlformats.org/officeDocument/2006/relationships/tags" Target="../tags/tag1057.xml"/><Relationship Id="rId10" Type="http://schemas.openxmlformats.org/officeDocument/2006/relationships/tags" Target="../tags/tag1062.xml"/><Relationship Id="rId4" Type="http://schemas.openxmlformats.org/officeDocument/2006/relationships/tags" Target="../tags/tag1056.xml"/><Relationship Id="rId9" Type="http://schemas.openxmlformats.org/officeDocument/2006/relationships/tags" Target="../tags/tag1061.xml"/></Relationships>
</file>

<file path=ppt/slideLayouts/_rels/slideLayout133.xml.rels><?xml version="1.0" encoding="UTF-8" standalone="yes"?>
<Relationships xmlns="http://schemas.openxmlformats.org/package/2006/relationships"><Relationship Id="rId8" Type="http://schemas.openxmlformats.org/officeDocument/2006/relationships/tags" Target="../tags/tag1071.xml"/><Relationship Id="rId13" Type="http://schemas.openxmlformats.org/officeDocument/2006/relationships/slideMaster" Target="../slideMasters/slideMaster7.xml"/><Relationship Id="rId3" Type="http://schemas.openxmlformats.org/officeDocument/2006/relationships/tags" Target="../tags/tag1066.xml"/><Relationship Id="rId7" Type="http://schemas.openxmlformats.org/officeDocument/2006/relationships/tags" Target="../tags/tag1070.xml"/><Relationship Id="rId12" Type="http://schemas.openxmlformats.org/officeDocument/2006/relationships/tags" Target="../tags/tag1075.xml"/><Relationship Id="rId2" Type="http://schemas.openxmlformats.org/officeDocument/2006/relationships/tags" Target="../tags/tag1065.xml"/><Relationship Id="rId1" Type="http://schemas.openxmlformats.org/officeDocument/2006/relationships/tags" Target="../tags/tag1064.xml"/><Relationship Id="rId6" Type="http://schemas.openxmlformats.org/officeDocument/2006/relationships/tags" Target="../tags/tag1069.xml"/><Relationship Id="rId11" Type="http://schemas.openxmlformats.org/officeDocument/2006/relationships/tags" Target="../tags/tag1074.xml"/><Relationship Id="rId5" Type="http://schemas.openxmlformats.org/officeDocument/2006/relationships/tags" Target="../tags/tag1068.xml"/><Relationship Id="rId10" Type="http://schemas.openxmlformats.org/officeDocument/2006/relationships/tags" Target="../tags/tag1073.xml"/><Relationship Id="rId4" Type="http://schemas.openxmlformats.org/officeDocument/2006/relationships/tags" Target="../tags/tag1067.xml"/><Relationship Id="rId9" Type="http://schemas.openxmlformats.org/officeDocument/2006/relationships/tags" Target="../tags/tag1072.xml"/></Relationships>
</file>

<file path=ppt/slideLayouts/_rels/slideLayout134.xml.rels><?xml version="1.0" encoding="UTF-8" standalone="yes"?>
<Relationships xmlns="http://schemas.openxmlformats.org/package/2006/relationships"><Relationship Id="rId8" Type="http://schemas.openxmlformats.org/officeDocument/2006/relationships/tags" Target="../tags/tag1083.xml"/><Relationship Id="rId3" Type="http://schemas.openxmlformats.org/officeDocument/2006/relationships/tags" Target="../tags/tag1078.xml"/><Relationship Id="rId7" Type="http://schemas.openxmlformats.org/officeDocument/2006/relationships/tags" Target="../tags/tag1082.xml"/><Relationship Id="rId2" Type="http://schemas.openxmlformats.org/officeDocument/2006/relationships/tags" Target="../tags/tag1077.xml"/><Relationship Id="rId1" Type="http://schemas.openxmlformats.org/officeDocument/2006/relationships/tags" Target="../tags/tag1076.xml"/><Relationship Id="rId6" Type="http://schemas.openxmlformats.org/officeDocument/2006/relationships/tags" Target="../tags/tag1081.xml"/><Relationship Id="rId11" Type="http://schemas.openxmlformats.org/officeDocument/2006/relationships/slideMaster" Target="../slideMasters/slideMaster7.xml"/><Relationship Id="rId5" Type="http://schemas.openxmlformats.org/officeDocument/2006/relationships/tags" Target="../tags/tag1080.xml"/><Relationship Id="rId10" Type="http://schemas.openxmlformats.org/officeDocument/2006/relationships/tags" Target="../tags/tag1085.xml"/><Relationship Id="rId4" Type="http://schemas.openxmlformats.org/officeDocument/2006/relationships/tags" Target="../tags/tag1079.xml"/><Relationship Id="rId9" Type="http://schemas.openxmlformats.org/officeDocument/2006/relationships/tags" Target="../tags/tag1084.xml"/></Relationships>
</file>

<file path=ppt/slideLayouts/_rels/slideLayout135.xml.rels><?xml version="1.0" encoding="UTF-8" standalone="yes"?>
<Relationships xmlns="http://schemas.openxmlformats.org/package/2006/relationships"><Relationship Id="rId8" Type="http://schemas.openxmlformats.org/officeDocument/2006/relationships/tags" Target="../tags/tag1093.xml"/><Relationship Id="rId3" Type="http://schemas.openxmlformats.org/officeDocument/2006/relationships/tags" Target="../tags/tag1088.xml"/><Relationship Id="rId7" Type="http://schemas.openxmlformats.org/officeDocument/2006/relationships/tags" Target="../tags/tag1092.xml"/><Relationship Id="rId12" Type="http://schemas.openxmlformats.org/officeDocument/2006/relationships/slideMaster" Target="../slideMasters/slideMaster7.xml"/><Relationship Id="rId2" Type="http://schemas.openxmlformats.org/officeDocument/2006/relationships/tags" Target="../tags/tag1087.xml"/><Relationship Id="rId1" Type="http://schemas.openxmlformats.org/officeDocument/2006/relationships/tags" Target="../tags/tag1086.xml"/><Relationship Id="rId6" Type="http://schemas.openxmlformats.org/officeDocument/2006/relationships/tags" Target="../tags/tag1091.xml"/><Relationship Id="rId11" Type="http://schemas.openxmlformats.org/officeDocument/2006/relationships/tags" Target="../tags/tag1096.xml"/><Relationship Id="rId5" Type="http://schemas.openxmlformats.org/officeDocument/2006/relationships/tags" Target="../tags/tag1090.xml"/><Relationship Id="rId10" Type="http://schemas.openxmlformats.org/officeDocument/2006/relationships/tags" Target="../tags/tag1095.xml"/><Relationship Id="rId4" Type="http://schemas.openxmlformats.org/officeDocument/2006/relationships/tags" Target="../tags/tag1089.xml"/><Relationship Id="rId9" Type="http://schemas.openxmlformats.org/officeDocument/2006/relationships/tags" Target="../tags/tag1094.xml"/></Relationships>
</file>

<file path=ppt/slideLayouts/_rels/slideLayout136.xml.rels><?xml version="1.0" encoding="UTF-8" standalone="yes"?>
<Relationships xmlns="http://schemas.openxmlformats.org/package/2006/relationships"><Relationship Id="rId8" Type="http://schemas.openxmlformats.org/officeDocument/2006/relationships/tags" Target="../tags/tag1104.xml"/><Relationship Id="rId13" Type="http://schemas.openxmlformats.org/officeDocument/2006/relationships/slideMaster" Target="../slideMasters/slideMaster7.xml"/><Relationship Id="rId3" Type="http://schemas.openxmlformats.org/officeDocument/2006/relationships/tags" Target="../tags/tag1099.xml"/><Relationship Id="rId7" Type="http://schemas.openxmlformats.org/officeDocument/2006/relationships/tags" Target="../tags/tag1103.xml"/><Relationship Id="rId12" Type="http://schemas.openxmlformats.org/officeDocument/2006/relationships/tags" Target="../tags/tag1108.xml"/><Relationship Id="rId2" Type="http://schemas.openxmlformats.org/officeDocument/2006/relationships/tags" Target="../tags/tag1098.xml"/><Relationship Id="rId1" Type="http://schemas.openxmlformats.org/officeDocument/2006/relationships/tags" Target="../tags/tag1097.xml"/><Relationship Id="rId6" Type="http://schemas.openxmlformats.org/officeDocument/2006/relationships/tags" Target="../tags/tag1102.xml"/><Relationship Id="rId11" Type="http://schemas.openxmlformats.org/officeDocument/2006/relationships/tags" Target="../tags/tag1107.xml"/><Relationship Id="rId5" Type="http://schemas.openxmlformats.org/officeDocument/2006/relationships/tags" Target="../tags/tag1101.xml"/><Relationship Id="rId10" Type="http://schemas.openxmlformats.org/officeDocument/2006/relationships/tags" Target="../tags/tag1106.xml"/><Relationship Id="rId4" Type="http://schemas.openxmlformats.org/officeDocument/2006/relationships/tags" Target="../tags/tag1100.xml"/><Relationship Id="rId9" Type="http://schemas.openxmlformats.org/officeDocument/2006/relationships/tags" Target="../tags/tag1105.xml"/></Relationships>
</file>

<file path=ppt/slideLayouts/_rels/slideLayout137.xml.rels><?xml version="1.0" encoding="UTF-8" standalone="yes"?>
<Relationships xmlns="http://schemas.openxmlformats.org/package/2006/relationships"><Relationship Id="rId8" Type="http://schemas.openxmlformats.org/officeDocument/2006/relationships/tags" Target="../tags/tag1116.xml"/><Relationship Id="rId13" Type="http://schemas.openxmlformats.org/officeDocument/2006/relationships/slideMaster" Target="../slideMasters/slideMaster7.xml"/><Relationship Id="rId3" Type="http://schemas.openxmlformats.org/officeDocument/2006/relationships/tags" Target="../tags/tag1111.xml"/><Relationship Id="rId7" Type="http://schemas.openxmlformats.org/officeDocument/2006/relationships/tags" Target="../tags/tag1115.xml"/><Relationship Id="rId12" Type="http://schemas.openxmlformats.org/officeDocument/2006/relationships/tags" Target="../tags/tag1120.xml"/><Relationship Id="rId2" Type="http://schemas.openxmlformats.org/officeDocument/2006/relationships/tags" Target="../tags/tag1110.xml"/><Relationship Id="rId1" Type="http://schemas.openxmlformats.org/officeDocument/2006/relationships/tags" Target="../tags/tag1109.xml"/><Relationship Id="rId6" Type="http://schemas.openxmlformats.org/officeDocument/2006/relationships/tags" Target="../tags/tag1114.xml"/><Relationship Id="rId11" Type="http://schemas.openxmlformats.org/officeDocument/2006/relationships/tags" Target="../tags/tag1119.xml"/><Relationship Id="rId5" Type="http://schemas.openxmlformats.org/officeDocument/2006/relationships/tags" Target="../tags/tag1113.xml"/><Relationship Id="rId10" Type="http://schemas.openxmlformats.org/officeDocument/2006/relationships/tags" Target="../tags/tag1118.xml"/><Relationship Id="rId4" Type="http://schemas.openxmlformats.org/officeDocument/2006/relationships/tags" Target="../tags/tag1112.xml"/><Relationship Id="rId9" Type="http://schemas.openxmlformats.org/officeDocument/2006/relationships/tags" Target="../tags/tag1117.xml"/></Relationships>
</file>

<file path=ppt/slideLayouts/_rels/slideLayout138.xml.rels><?xml version="1.0" encoding="UTF-8" standalone="yes"?>
<Relationships xmlns="http://schemas.openxmlformats.org/package/2006/relationships"><Relationship Id="rId8" Type="http://schemas.openxmlformats.org/officeDocument/2006/relationships/tags" Target="../tags/tag1128.xml"/><Relationship Id="rId13" Type="http://schemas.openxmlformats.org/officeDocument/2006/relationships/tags" Target="../tags/tag1133.xml"/><Relationship Id="rId3" Type="http://schemas.openxmlformats.org/officeDocument/2006/relationships/tags" Target="../tags/tag1123.xml"/><Relationship Id="rId7" Type="http://schemas.openxmlformats.org/officeDocument/2006/relationships/tags" Target="../tags/tag1127.xml"/><Relationship Id="rId12" Type="http://schemas.openxmlformats.org/officeDocument/2006/relationships/tags" Target="../tags/tag1132.xml"/><Relationship Id="rId2" Type="http://schemas.openxmlformats.org/officeDocument/2006/relationships/tags" Target="../tags/tag1122.xml"/><Relationship Id="rId1" Type="http://schemas.openxmlformats.org/officeDocument/2006/relationships/tags" Target="../tags/tag1121.xml"/><Relationship Id="rId6" Type="http://schemas.openxmlformats.org/officeDocument/2006/relationships/tags" Target="../tags/tag1126.xml"/><Relationship Id="rId11" Type="http://schemas.openxmlformats.org/officeDocument/2006/relationships/tags" Target="../tags/tag1131.xml"/><Relationship Id="rId5" Type="http://schemas.openxmlformats.org/officeDocument/2006/relationships/tags" Target="../tags/tag1125.xml"/><Relationship Id="rId10" Type="http://schemas.openxmlformats.org/officeDocument/2006/relationships/tags" Target="../tags/tag1130.xml"/><Relationship Id="rId4" Type="http://schemas.openxmlformats.org/officeDocument/2006/relationships/tags" Target="../tags/tag1124.xml"/><Relationship Id="rId9" Type="http://schemas.openxmlformats.org/officeDocument/2006/relationships/tags" Target="../tags/tag1129.xml"/><Relationship Id="rId14" Type="http://schemas.openxmlformats.org/officeDocument/2006/relationships/slideMaster" Target="../slideMasters/slideMaster7.xml"/></Relationships>
</file>

<file path=ppt/slideLayouts/_rels/slideLayout139.xml.rels><?xml version="1.0" encoding="UTF-8" standalone="yes"?>
<Relationships xmlns="http://schemas.openxmlformats.org/package/2006/relationships"><Relationship Id="rId8" Type="http://schemas.openxmlformats.org/officeDocument/2006/relationships/tags" Target="../tags/tag1141.xml"/><Relationship Id="rId13" Type="http://schemas.openxmlformats.org/officeDocument/2006/relationships/tags" Target="../tags/tag1146.xml"/><Relationship Id="rId3" Type="http://schemas.openxmlformats.org/officeDocument/2006/relationships/tags" Target="../tags/tag1136.xml"/><Relationship Id="rId7" Type="http://schemas.openxmlformats.org/officeDocument/2006/relationships/tags" Target="../tags/tag1140.xml"/><Relationship Id="rId12" Type="http://schemas.openxmlformats.org/officeDocument/2006/relationships/tags" Target="../tags/tag1145.xml"/><Relationship Id="rId2" Type="http://schemas.openxmlformats.org/officeDocument/2006/relationships/tags" Target="../tags/tag1135.xml"/><Relationship Id="rId1" Type="http://schemas.openxmlformats.org/officeDocument/2006/relationships/tags" Target="../tags/tag1134.xml"/><Relationship Id="rId6" Type="http://schemas.openxmlformats.org/officeDocument/2006/relationships/tags" Target="../tags/tag1139.xml"/><Relationship Id="rId11" Type="http://schemas.openxmlformats.org/officeDocument/2006/relationships/tags" Target="../tags/tag1144.xml"/><Relationship Id="rId5" Type="http://schemas.openxmlformats.org/officeDocument/2006/relationships/tags" Target="../tags/tag1138.xml"/><Relationship Id="rId10" Type="http://schemas.openxmlformats.org/officeDocument/2006/relationships/tags" Target="../tags/tag1143.xml"/><Relationship Id="rId4" Type="http://schemas.openxmlformats.org/officeDocument/2006/relationships/tags" Target="../tags/tag1137.xml"/><Relationship Id="rId9" Type="http://schemas.openxmlformats.org/officeDocument/2006/relationships/tags" Target="../tags/tag1142.xml"/><Relationship Id="rId14"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03.xml"/><Relationship Id="rId7" Type="http://schemas.openxmlformats.org/officeDocument/2006/relationships/slideMaster" Target="../slideMasters/slideMaster2.xml"/><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tags" Target="../tags/tag104.xml"/></Relationships>
</file>

<file path=ppt/slideLayouts/_rels/slideLayout140.xml.rels><?xml version="1.0" encoding="UTF-8" standalone="yes"?>
<Relationships xmlns="http://schemas.openxmlformats.org/package/2006/relationships"><Relationship Id="rId8" Type="http://schemas.openxmlformats.org/officeDocument/2006/relationships/tags" Target="../tags/tag1154.xml"/><Relationship Id="rId13" Type="http://schemas.openxmlformats.org/officeDocument/2006/relationships/tags" Target="../tags/tag1159.xml"/><Relationship Id="rId3" Type="http://schemas.openxmlformats.org/officeDocument/2006/relationships/tags" Target="../tags/tag1149.xml"/><Relationship Id="rId7" Type="http://schemas.openxmlformats.org/officeDocument/2006/relationships/tags" Target="../tags/tag1153.xml"/><Relationship Id="rId12" Type="http://schemas.openxmlformats.org/officeDocument/2006/relationships/tags" Target="../tags/tag1158.xml"/><Relationship Id="rId2" Type="http://schemas.openxmlformats.org/officeDocument/2006/relationships/tags" Target="../tags/tag1148.xml"/><Relationship Id="rId1" Type="http://schemas.openxmlformats.org/officeDocument/2006/relationships/tags" Target="../tags/tag1147.xml"/><Relationship Id="rId6" Type="http://schemas.openxmlformats.org/officeDocument/2006/relationships/tags" Target="../tags/tag1152.xml"/><Relationship Id="rId11" Type="http://schemas.openxmlformats.org/officeDocument/2006/relationships/tags" Target="../tags/tag1157.xml"/><Relationship Id="rId5" Type="http://schemas.openxmlformats.org/officeDocument/2006/relationships/tags" Target="../tags/tag1151.xml"/><Relationship Id="rId15" Type="http://schemas.openxmlformats.org/officeDocument/2006/relationships/slideMaster" Target="../slideMasters/slideMaster7.xml"/><Relationship Id="rId10" Type="http://schemas.openxmlformats.org/officeDocument/2006/relationships/tags" Target="../tags/tag1156.xml"/><Relationship Id="rId4" Type="http://schemas.openxmlformats.org/officeDocument/2006/relationships/tags" Target="../tags/tag1150.xml"/><Relationship Id="rId9" Type="http://schemas.openxmlformats.org/officeDocument/2006/relationships/tags" Target="../tags/tag1155.xml"/><Relationship Id="rId14" Type="http://schemas.openxmlformats.org/officeDocument/2006/relationships/tags" Target="../tags/tag1160.xml"/></Relationships>
</file>

<file path=ppt/slideLayouts/_rels/slideLayout141.xml.rels><?xml version="1.0" encoding="UTF-8" standalone="yes"?>
<Relationships xmlns="http://schemas.openxmlformats.org/package/2006/relationships"><Relationship Id="rId8" Type="http://schemas.openxmlformats.org/officeDocument/2006/relationships/tags" Target="../tags/tag1168.xml"/><Relationship Id="rId3" Type="http://schemas.openxmlformats.org/officeDocument/2006/relationships/tags" Target="../tags/tag1163.xml"/><Relationship Id="rId7" Type="http://schemas.openxmlformats.org/officeDocument/2006/relationships/tags" Target="../tags/tag1167.xml"/><Relationship Id="rId12" Type="http://schemas.openxmlformats.org/officeDocument/2006/relationships/slideMaster" Target="../slideMasters/slideMaster7.xml"/><Relationship Id="rId2" Type="http://schemas.openxmlformats.org/officeDocument/2006/relationships/tags" Target="../tags/tag1162.xml"/><Relationship Id="rId1" Type="http://schemas.openxmlformats.org/officeDocument/2006/relationships/tags" Target="../tags/tag1161.xml"/><Relationship Id="rId6" Type="http://schemas.openxmlformats.org/officeDocument/2006/relationships/tags" Target="../tags/tag1166.xml"/><Relationship Id="rId11" Type="http://schemas.openxmlformats.org/officeDocument/2006/relationships/tags" Target="../tags/tag1171.xml"/><Relationship Id="rId5" Type="http://schemas.openxmlformats.org/officeDocument/2006/relationships/tags" Target="../tags/tag1165.xml"/><Relationship Id="rId10" Type="http://schemas.openxmlformats.org/officeDocument/2006/relationships/tags" Target="../tags/tag1170.xml"/><Relationship Id="rId4" Type="http://schemas.openxmlformats.org/officeDocument/2006/relationships/tags" Target="../tags/tag1164.xml"/><Relationship Id="rId9" Type="http://schemas.openxmlformats.org/officeDocument/2006/relationships/tags" Target="../tags/tag1169.xml"/></Relationships>
</file>

<file path=ppt/slideLayouts/_rels/slideLayout142.xml.rels><?xml version="1.0" encoding="UTF-8" standalone="yes"?>
<Relationships xmlns="http://schemas.openxmlformats.org/package/2006/relationships"><Relationship Id="rId2" Type="http://schemas.openxmlformats.org/officeDocument/2006/relationships/slideMaster" Target="../slideMasters/slideMaster7.xml"/><Relationship Id="rId1" Type="http://schemas.openxmlformats.org/officeDocument/2006/relationships/tags" Target="../tags/tag1172.xml"/></Relationships>
</file>

<file path=ppt/slideLayouts/_rels/slideLayout143.xml.rels><?xml version="1.0" encoding="UTF-8" standalone="yes"?>
<Relationships xmlns="http://schemas.openxmlformats.org/package/2006/relationships"><Relationship Id="rId8" Type="http://schemas.openxmlformats.org/officeDocument/2006/relationships/tags" Target="../tags/tag1180.xml"/><Relationship Id="rId3" Type="http://schemas.openxmlformats.org/officeDocument/2006/relationships/tags" Target="../tags/tag1175.xml"/><Relationship Id="rId7" Type="http://schemas.openxmlformats.org/officeDocument/2006/relationships/tags" Target="../tags/tag1179.xml"/><Relationship Id="rId2" Type="http://schemas.openxmlformats.org/officeDocument/2006/relationships/tags" Target="../tags/tag1174.xml"/><Relationship Id="rId1" Type="http://schemas.openxmlformats.org/officeDocument/2006/relationships/tags" Target="../tags/tag1173.xml"/><Relationship Id="rId6" Type="http://schemas.openxmlformats.org/officeDocument/2006/relationships/tags" Target="../tags/tag1178.xml"/><Relationship Id="rId11" Type="http://schemas.openxmlformats.org/officeDocument/2006/relationships/slideMaster" Target="../slideMasters/slideMaster7.xml"/><Relationship Id="rId5" Type="http://schemas.openxmlformats.org/officeDocument/2006/relationships/tags" Target="../tags/tag1177.xml"/><Relationship Id="rId10" Type="http://schemas.openxmlformats.org/officeDocument/2006/relationships/tags" Target="../tags/tag1182.xml"/><Relationship Id="rId4" Type="http://schemas.openxmlformats.org/officeDocument/2006/relationships/tags" Target="../tags/tag1176.xml"/><Relationship Id="rId9" Type="http://schemas.openxmlformats.org/officeDocument/2006/relationships/tags" Target="../tags/tag1181.xml"/></Relationships>
</file>

<file path=ppt/slideLayouts/_rels/slideLayout144.xml.rels><?xml version="1.0" encoding="UTF-8" standalone="yes"?>
<Relationships xmlns="http://schemas.openxmlformats.org/package/2006/relationships"><Relationship Id="rId3" Type="http://schemas.openxmlformats.org/officeDocument/2006/relationships/tags" Target="../tags/tag1185.xml"/><Relationship Id="rId2" Type="http://schemas.openxmlformats.org/officeDocument/2006/relationships/tags" Target="../tags/tag1184.xml"/><Relationship Id="rId1" Type="http://schemas.openxmlformats.org/officeDocument/2006/relationships/tags" Target="../tags/tag1183.xml"/><Relationship Id="rId4" Type="http://schemas.openxmlformats.org/officeDocument/2006/relationships/slideMaster" Target="../slideMasters/slideMaster7.xml"/></Relationships>
</file>

<file path=ppt/slideLayouts/_rels/slideLayout145.xml.rels><?xml version="1.0" encoding="UTF-8" standalone="yes"?>
<Relationships xmlns="http://schemas.openxmlformats.org/package/2006/relationships"><Relationship Id="rId8" Type="http://schemas.openxmlformats.org/officeDocument/2006/relationships/tags" Target="../tags/tag1193.xml"/><Relationship Id="rId3" Type="http://schemas.openxmlformats.org/officeDocument/2006/relationships/tags" Target="../tags/tag1188.xml"/><Relationship Id="rId7" Type="http://schemas.openxmlformats.org/officeDocument/2006/relationships/tags" Target="../tags/tag1192.xml"/><Relationship Id="rId2" Type="http://schemas.openxmlformats.org/officeDocument/2006/relationships/tags" Target="../tags/tag1187.xml"/><Relationship Id="rId1" Type="http://schemas.openxmlformats.org/officeDocument/2006/relationships/tags" Target="../tags/tag1186.xml"/><Relationship Id="rId6" Type="http://schemas.openxmlformats.org/officeDocument/2006/relationships/tags" Target="../tags/tag1191.xml"/><Relationship Id="rId11" Type="http://schemas.openxmlformats.org/officeDocument/2006/relationships/slideMaster" Target="../slideMasters/slideMaster7.xml"/><Relationship Id="rId5" Type="http://schemas.openxmlformats.org/officeDocument/2006/relationships/tags" Target="../tags/tag1190.xml"/><Relationship Id="rId10" Type="http://schemas.openxmlformats.org/officeDocument/2006/relationships/tags" Target="../tags/tag1195.xml"/><Relationship Id="rId4" Type="http://schemas.openxmlformats.org/officeDocument/2006/relationships/tags" Target="../tags/tag1189.xml"/><Relationship Id="rId9" Type="http://schemas.openxmlformats.org/officeDocument/2006/relationships/tags" Target="../tags/tag1194.xml"/></Relationships>
</file>

<file path=ppt/slideLayouts/_rels/slideLayout146.xml.rels><?xml version="1.0" encoding="UTF-8" standalone="yes"?>
<Relationships xmlns="http://schemas.openxmlformats.org/package/2006/relationships"><Relationship Id="rId8" Type="http://schemas.openxmlformats.org/officeDocument/2006/relationships/tags" Target="../tags/tag1203.xml"/><Relationship Id="rId3" Type="http://schemas.openxmlformats.org/officeDocument/2006/relationships/tags" Target="../tags/tag1198.xml"/><Relationship Id="rId7" Type="http://schemas.openxmlformats.org/officeDocument/2006/relationships/tags" Target="../tags/tag1202.xml"/><Relationship Id="rId12" Type="http://schemas.openxmlformats.org/officeDocument/2006/relationships/slideMaster" Target="../slideMasters/slideMaster7.xml"/><Relationship Id="rId2" Type="http://schemas.openxmlformats.org/officeDocument/2006/relationships/tags" Target="../tags/tag1197.xml"/><Relationship Id="rId1" Type="http://schemas.openxmlformats.org/officeDocument/2006/relationships/tags" Target="../tags/tag1196.xml"/><Relationship Id="rId6" Type="http://schemas.openxmlformats.org/officeDocument/2006/relationships/tags" Target="../tags/tag1201.xml"/><Relationship Id="rId11" Type="http://schemas.openxmlformats.org/officeDocument/2006/relationships/tags" Target="../tags/tag1206.xml"/><Relationship Id="rId5" Type="http://schemas.openxmlformats.org/officeDocument/2006/relationships/tags" Target="../tags/tag1200.xml"/><Relationship Id="rId10" Type="http://schemas.openxmlformats.org/officeDocument/2006/relationships/tags" Target="../tags/tag1205.xml"/><Relationship Id="rId4" Type="http://schemas.openxmlformats.org/officeDocument/2006/relationships/tags" Target="../tags/tag1199.xml"/><Relationship Id="rId9" Type="http://schemas.openxmlformats.org/officeDocument/2006/relationships/tags" Target="../tags/tag1204.xml"/></Relationships>
</file>

<file path=ppt/slideLayouts/_rels/slideLayout147.xml.rels><?xml version="1.0" encoding="UTF-8" standalone="yes"?>
<Relationships xmlns="http://schemas.openxmlformats.org/package/2006/relationships"><Relationship Id="rId8" Type="http://schemas.openxmlformats.org/officeDocument/2006/relationships/tags" Target="../tags/tag1214.xml"/><Relationship Id="rId13" Type="http://schemas.openxmlformats.org/officeDocument/2006/relationships/tags" Target="../tags/tag1219.xml"/><Relationship Id="rId3" Type="http://schemas.openxmlformats.org/officeDocument/2006/relationships/tags" Target="../tags/tag1209.xml"/><Relationship Id="rId7" Type="http://schemas.openxmlformats.org/officeDocument/2006/relationships/tags" Target="../tags/tag1213.xml"/><Relationship Id="rId12" Type="http://schemas.openxmlformats.org/officeDocument/2006/relationships/tags" Target="../tags/tag1218.xml"/><Relationship Id="rId2" Type="http://schemas.openxmlformats.org/officeDocument/2006/relationships/tags" Target="../tags/tag1208.xml"/><Relationship Id="rId1" Type="http://schemas.openxmlformats.org/officeDocument/2006/relationships/tags" Target="../tags/tag1207.xml"/><Relationship Id="rId6" Type="http://schemas.openxmlformats.org/officeDocument/2006/relationships/tags" Target="../tags/tag1212.xml"/><Relationship Id="rId11" Type="http://schemas.openxmlformats.org/officeDocument/2006/relationships/tags" Target="../tags/tag1217.xml"/><Relationship Id="rId5" Type="http://schemas.openxmlformats.org/officeDocument/2006/relationships/tags" Target="../tags/tag1211.xml"/><Relationship Id="rId10" Type="http://schemas.openxmlformats.org/officeDocument/2006/relationships/tags" Target="../tags/tag1216.xml"/><Relationship Id="rId4" Type="http://schemas.openxmlformats.org/officeDocument/2006/relationships/tags" Target="../tags/tag1210.xml"/><Relationship Id="rId9" Type="http://schemas.openxmlformats.org/officeDocument/2006/relationships/tags" Target="../tags/tag1215.xml"/><Relationship Id="rId14" Type="http://schemas.openxmlformats.org/officeDocument/2006/relationships/slideMaster" Target="../slideMasters/slideMaster7.xml"/></Relationships>
</file>

<file path=ppt/slideLayouts/_rels/slideLayout148.xml.rels><?xml version="1.0" encoding="UTF-8" standalone="yes"?>
<Relationships xmlns="http://schemas.openxmlformats.org/package/2006/relationships"><Relationship Id="rId8" Type="http://schemas.openxmlformats.org/officeDocument/2006/relationships/tags" Target="../tags/tag1227.xml"/><Relationship Id="rId13" Type="http://schemas.openxmlformats.org/officeDocument/2006/relationships/tags" Target="../tags/tag1232.xml"/><Relationship Id="rId3" Type="http://schemas.openxmlformats.org/officeDocument/2006/relationships/tags" Target="../tags/tag1222.xml"/><Relationship Id="rId7" Type="http://schemas.openxmlformats.org/officeDocument/2006/relationships/tags" Target="../tags/tag1226.xml"/><Relationship Id="rId12" Type="http://schemas.openxmlformats.org/officeDocument/2006/relationships/tags" Target="../tags/tag1231.xml"/><Relationship Id="rId2" Type="http://schemas.openxmlformats.org/officeDocument/2006/relationships/tags" Target="../tags/tag1221.xml"/><Relationship Id="rId16" Type="http://schemas.openxmlformats.org/officeDocument/2006/relationships/slideMaster" Target="../slideMasters/slideMaster7.xml"/><Relationship Id="rId1" Type="http://schemas.openxmlformats.org/officeDocument/2006/relationships/tags" Target="../tags/tag1220.xml"/><Relationship Id="rId6" Type="http://schemas.openxmlformats.org/officeDocument/2006/relationships/tags" Target="../tags/tag1225.xml"/><Relationship Id="rId11" Type="http://schemas.openxmlformats.org/officeDocument/2006/relationships/tags" Target="../tags/tag1230.xml"/><Relationship Id="rId5" Type="http://schemas.openxmlformats.org/officeDocument/2006/relationships/tags" Target="../tags/tag1224.xml"/><Relationship Id="rId15" Type="http://schemas.openxmlformats.org/officeDocument/2006/relationships/tags" Target="../tags/tag1234.xml"/><Relationship Id="rId10" Type="http://schemas.openxmlformats.org/officeDocument/2006/relationships/tags" Target="../tags/tag1229.xml"/><Relationship Id="rId4" Type="http://schemas.openxmlformats.org/officeDocument/2006/relationships/tags" Target="../tags/tag1223.xml"/><Relationship Id="rId9" Type="http://schemas.openxmlformats.org/officeDocument/2006/relationships/tags" Target="../tags/tag1228.xml"/><Relationship Id="rId14" Type="http://schemas.openxmlformats.org/officeDocument/2006/relationships/tags" Target="../tags/tag1233.xml"/></Relationships>
</file>

<file path=ppt/slideLayouts/_rels/slideLayout149.xml.rels><?xml version="1.0" encoding="UTF-8" standalone="yes"?>
<Relationships xmlns="http://schemas.openxmlformats.org/package/2006/relationships"><Relationship Id="rId8" Type="http://schemas.openxmlformats.org/officeDocument/2006/relationships/tags" Target="../tags/tag1242.xml"/><Relationship Id="rId3" Type="http://schemas.openxmlformats.org/officeDocument/2006/relationships/tags" Target="../tags/tag1237.xml"/><Relationship Id="rId7" Type="http://schemas.openxmlformats.org/officeDocument/2006/relationships/tags" Target="../tags/tag1241.xml"/><Relationship Id="rId2" Type="http://schemas.openxmlformats.org/officeDocument/2006/relationships/tags" Target="../tags/tag1236.xml"/><Relationship Id="rId1" Type="http://schemas.openxmlformats.org/officeDocument/2006/relationships/tags" Target="../tags/tag1235.xml"/><Relationship Id="rId6" Type="http://schemas.openxmlformats.org/officeDocument/2006/relationships/tags" Target="../tags/tag1240.xml"/><Relationship Id="rId5" Type="http://schemas.openxmlformats.org/officeDocument/2006/relationships/tags" Target="../tags/tag1239.xml"/><Relationship Id="rId4" Type="http://schemas.openxmlformats.org/officeDocument/2006/relationships/tags" Target="../tags/tag1238.xml"/><Relationship Id="rId9"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09.xml"/><Relationship Id="rId7" Type="http://schemas.openxmlformats.org/officeDocument/2006/relationships/slideMaster" Target="../slideMasters/slideMaster2.xml"/><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s>
</file>

<file path=ppt/slideLayouts/_rels/slideLayout150.xml.rels><?xml version="1.0" encoding="UTF-8" standalone="yes"?>
<Relationships xmlns="http://schemas.openxmlformats.org/package/2006/relationships"><Relationship Id="rId8" Type="http://schemas.openxmlformats.org/officeDocument/2006/relationships/tags" Target="../tags/tag1250.xml"/><Relationship Id="rId3" Type="http://schemas.openxmlformats.org/officeDocument/2006/relationships/tags" Target="../tags/tag1245.xml"/><Relationship Id="rId7" Type="http://schemas.openxmlformats.org/officeDocument/2006/relationships/tags" Target="../tags/tag1249.xml"/><Relationship Id="rId2" Type="http://schemas.openxmlformats.org/officeDocument/2006/relationships/tags" Target="../tags/tag1244.xml"/><Relationship Id="rId1" Type="http://schemas.openxmlformats.org/officeDocument/2006/relationships/tags" Target="../tags/tag1243.xml"/><Relationship Id="rId6" Type="http://schemas.openxmlformats.org/officeDocument/2006/relationships/tags" Target="../tags/tag1248.xml"/><Relationship Id="rId11" Type="http://schemas.openxmlformats.org/officeDocument/2006/relationships/slideMaster" Target="../slideMasters/slideMaster7.xml"/><Relationship Id="rId5" Type="http://schemas.openxmlformats.org/officeDocument/2006/relationships/tags" Target="../tags/tag1247.xml"/><Relationship Id="rId10" Type="http://schemas.openxmlformats.org/officeDocument/2006/relationships/tags" Target="../tags/tag1252.xml"/><Relationship Id="rId4" Type="http://schemas.openxmlformats.org/officeDocument/2006/relationships/tags" Target="../tags/tag1246.xml"/><Relationship Id="rId9" Type="http://schemas.openxmlformats.org/officeDocument/2006/relationships/tags" Target="../tags/tag1251.xml"/></Relationships>
</file>

<file path=ppt/slideLayouts/_rels/slideLayout151.xml.rels><?xml version="1.0" encoding="UTF-8" standalone="yes"?>
<Relationships xmlns="http://schemas.openxmlformats.org/package/2006/relationships"><Relationship Id="rId8" Type="http://schemas.openxmlformats.org/officeDocument/2006/relationships/tags" Target="../tags/tag1260.xml"/><Relationship Id="rId13" Type="http://schemas.openxmlformats.org/officeDocument/2006/relationships/slideMaster" Target="../slideMasters/slideMaster7.xml"/><Relationship Id="rId3" Type="http://schemas.openxmlformats.org/officeDocument/2006/relationships/tags" Target="../tags/tag1255.xml"/><Relationship Id="rId7" Type="http://schemas.openxmlformats.org/officeDocument/2006/relationships/tags" Target="../tags/tag1259.xml"/><Relationship Id="rId12" Type="http://schemas.openxmlformats.org/officeDocument/2006/relationships/tags" Target="../tags/tag1264.xml"/><Relationship Id="rId2" Type="http://schemas.openxmlformats.org/officeDocument/2006/relationships/tags" Target="../tags/tag1254.xml"/><Relationship Id="rId1" Type="http://schemas.openxmlformats.org/officeDocument/2006/relationships/tags" Target="../tags/tag1253.xml"/><Relationship Id="rId6" Type="http://schemas.openxmlformats.org/officeDocument/2006/relationships/tags" Target="../tags/tag1258.xml"/><Relationship Id="rId11" Type="http://schemas.openxmlformats.org/officeDocument/2006/relationships/tags" Target="../tags/tag1263.xml"/><Relationship Id="rId5" Type="http://schemas.openxmlformats.org/officeDocument/2006/relationships/tags" Target="../tags/tag1257.xml"/><Relationship Id="rId10" Type="http://schemas.openxmlformats.org/officeDocument/2006/relationships/tags" Target="../tags/tag1262.xml"/><Relationship Id="rId4" Type="http://schemas.openxmlformats.org/officeDocument/2006/relationships/tags" Target="../tags/tag1256.xml"/><Relationship Id="rId9" Type="http://schemas.openxmlformats.org/officeDocument/2006/relationships/tags" Target="../tags/tag1261.xml"/></Relationships>
</file>

<file path=ppt/slideLayouts/_rels/slideLayout152.xml.rels><?xml version="1.0" encoding="UTF-8" standalone="yes"?>
<Relationships xmlns="http://schemas.openxmlformats.org/package/2006/relationships"><Relationship Id="rId8" Type="http://schemas.openxmlformats.org/officeDocument/2006/relationships/tags" Target="../tags/tag1273.xml"/><Relationship Id="rId3" Type="http://schemas.openxmlformats.org/officeDocument/2006/relationships/tags" Target="../tags/tag1268.xml"/><Relationship Id="rId7" Type="http://schemas.openxmlformats.org/officeDocument/2006/relationships/tags" Target="../tags/tag1272.xml"/><Relationship Id="rId2" Type="http://schemas.openxmlformats.org/officeDocument/2006/relationships/tags" Target="../tags/tag1267.xml"/><Relationship Id="rId1" Type="http://schemas.openxmlformats.org/officeDocument/2006/relationships/tags" Target="../tags/tag1266.xml"/><Relationship Id="rId6" Type="http://schemas.openxmlformats.org/officeDocument/2006/relationships/tags" Target="../tags/tag1271.xml"/><Relationship Id="rId5" Type="http://schemas.openxmlformats.org/officeDocument/2006/relationships/tags" Target="../tags/tag1270.xml"/><Relationship Id="rId10" Type="http://schemas.openxmlformats.org/officeDocument/2006/relationships/image" Target="../media/image2.png"/><Relationship Id="rId4" Type="http://schemas.openxmlformats.org/officeDocument/2006/relationships/tags" Target="../tags/tag1269.xml"/><Relationship Id="rId9" Type="http://schemas.openxmlformats.org/officeDocument/2006/relationships/slideMaster" Target="../slideMasters/slideMaster8.xml"/></Relationships>
</file>

<file path=ppt/slideLayouts/_rels/slideLayout153.xml.rels><?xml version="1.0" encoding="UTF-8" standalone="yes"?>
<Relationships xmlns="http://schemas.openxmlformats.org/package/2006/relationships"><Relationship Id="rId8" Type="http://schemas.openxmlformats.org/officeDocument/2006/relationships/tags" Target="../tags/tag1281.xml"/><Relationship Id="rId3" Type="http://schemas.openxmlformats.org/officeDocument/2006/relationships/tags" Target="../tags/tag1276.xml"/><Relationship Id="rId7" Type="http://schemas.openxmlformats.org/officeDocument/2006/relationships/tags" Target="../tags/tag1280.xml"/><Relationship Id="rId2" Type="http://schemas.openxmlformats.org/officeDocument/2006/relationships/tags" Target="../tags/tag1275.xml"/><Relationship Id="rId1" Type="http://schemas.openxmlformats.org/officeDocument/2006/relationships/tags" Target="../tags/tag1274.xml"/><Relationship Id="rId6" Type="http://schemas.openxmlformats.org/officeDocument/2006/relationships/tags" Target="../tags/tag1279.xml"/><Relationship Id="rId5" Type="http://schemas.openxmlformats.org/officeDocument/2006/relationships/tags" Target="../tags/tag1278.xml"/><Relationship Id="rId10" Type="http://schemas.openxmlformats.org/officeDocument/2006/relationships/image" Target="../media/image3.png"/><Relationship Id="rId4" Type="http://schemas.openxmlformats.org/officeDocument/2006/relationships/tags" Target="../tags/tag1277.xml"/><Relationship Id="rId9" Type="http://schemas.openxmlformats.org/officeDocument/2006/relationships/slideMaster" Target="../slideMasters/slideMaster8.xml"/></Relationships>
</file>

<file path=ppt/slideLayouts/_rels/slideLayout154.xml.rels><?xml version="1.0" encoding="UTF-8" standalone="yes"?>
<Relationships xmlns="http://schemas.openxmlformats.org/package/2006/relationships"><Relationship Id="rId8" Type="http://schemas.openxmlformats.org/officeDocument/2006/relationships/tags" Target="../tags/tag1289.xml"/><Relationship Id="rId3" Type="http://schemas.openxmlformats.org/officeDocument/2006/relationships/tags" Target="../tags/tag1284.xml"/><Relationship Id="rId7" Type="http://schemas.openxmlformats.org/officeDocument/2006/relationships/tags" Target="../tags/tag1288.xml"/><Relationship Id="rId2" Type="http://schemas.openxmlformats.org/officeDocument/2006/relationships/tags" Target="../tags/tag1283.xml"/><Relationship Id="rId1" Type="http://schemas.openxmlformats.org/officeDocument/2006/relationships/tags" Target="../tags/tag1282.xml"/><Relationship Id="rId6" Type="http://schemas.openxmlformats.org/officeDocument/2006/relationships/tags" Target="../tags/tag1287.xml"/><Relationship Id="rId5" Type="http://schemas.openxmlformats.org/officeDocument/2006/relationships/tags" Target="../tags/tag1286.xml"/><Relationship Id="rId10" Type="http://schemas.openxmlformats.org/officeDocument/2006/relationships/image" Target="../media/image3.png"/><Relationship Id="rId4" Type="http://schemas.openxmlformats.org/officeDocument/2006/relationships/tags" Target="../tags/tag1285.xml"/><Relationship Id="rId9" Type="http://schemas.openxmlformats.org/officeDocument/2006/relationships/slideMaster" Target="../slideMasters/slideMaster8.xml"/></Relationships>
</file>

<file path=ppt/slideLayouts/_rels/slideLayout155.xml.rels><?xml version="1.0" encoding="UTF-8" standalone="yes"?>
<Relationships xmlns="http://schemas.openxmlformats.org/package/2006/relationships"><Relationship Id="rId8" Type="http://schemas.openxmlformats.org/officeDocument/2006/relationships/tags" Target="../tags/tag1297.xml"/><Relationship Id="rId3" Type="http://schemas.openxmlformats.org/officeDocument/2006/relationships/tags" Target="../tags/tag1292.xml"/><Relationship Id="rId7" Type="http://schemas.openxmlformats.org/officeDocument/2006/relationships/tags" Target="../tags/tag1296.xml"/><Relationship Id="rId2" Type="http://schemas.openxmlformats.org/officeDocument/2006/relationships/tags" Target="../tags/tag1291.xml"/><Relationship Id="rId1" Type="http://schemas.openxmlformats.org/officeDocument/2006/relationships/tags" Target="../tags/tag1290.xml"/><Relationship Id="rId6" Type="http://schemas.openxmlformats.org/officeDocument/2006/relationships/tags" Target="../tags/tag1295.xml"/><Relationship Id="rId5" Type="http://schemas.openxmlformats.org/officeDocument/2006/relationships/tags" Target="../tags/tag1294.xml"/><Relationship Id="rId10" Type="http://schemas.openxmlformats.org/officeDocument/2006/relationships/image" Target="../media/image3.png"/><Relationship Id="rId4" Type="http://schemas.openxmlformats.org/officeDocument/2006/relationships/tags" Target="../tags/tag1293.xml"/><Relationship Id="rId9" Type="http://schemas.openxmlformats.org/officeDocument/2006/relationships/slideMaster" Target="../slideMasters/slideMaster8.xml"/></Relationships>
</file>

<file path=ppt/slideLayouts/_rels/slideLayout156.xml.rels><?xml version="1.0" encoding="UTF-8" standalone="yes"?>
<Relationships xmlns="http://schemas.openxmlformats.org/package/2006/relationships"><Relationship Id="rId8" Type="http://schemas.openxmlformats.org/officeDocument/2006/relationships/tags" Target="../tags/tag1305.xml"/><Relationship Id="rId3" Type="http://schemas.openxmlformats.org/officeDocument/2006/relationships/tags" Target="../tags/tag1300.xml"/><Relationship Id="rId7" Type="http://schemas.openxmlformats.org/officeDocument/2006/relationships/tags" Target="../tags/tag1304.xml"/><Relationship Id="rId12" Type="http://schemas.openxmlformats.org/officeDocument/2006/relationships/slideMaster" Target="../slideMasters/slideMaster8.xml"/><Relationship Id="rId2" Type="http://schemas.openxmlformats.org/officeDocument/2006/relationships/tags" Target="../tags/tag1299.xml"/><Relationship Id="rId1" Type="http://schemas.openxmlformats.org/officeDocument/2006/relationships/tags" Target="../tags/tag1298.xml"/><Relationship Id="rId6" Type="http://schemas.openxmlformats.org/officeDocument/2006/relationships/tags" Target="../tags/tag1303.xml"/><Relationship Id="rId11" Type="http://schemas.openxmlformats.org/officeDocument/2006/relationships/tags" Target="../tags/tag1308.xml"/><Relationship Id="rId5" Type="http://schemas.openxmlformats.org/officeDocument/2006/relationships/tags" Target="../tags/tag1302.xml"/><Relationship Id="rId10" Type="http://schemas.openxmlformats.org/officeDocument/2006/relationships/tags" Target="../tags/tag1307.xml"/><Relationship Id="rId4" Type="http://schemas.openxmlformats.org/officeDocument/2006/relationships/tags" Target="../tags/tag1301.xml"/><Relationship Id="rId9" Type="http://schemas.openxmlformats.org/officeDocument/2006/relationships/tags" Target="../tags/tag1306.xml"/></Relationships>
</file>

<file path=ppt/slideLayouts/_rels/slideLayout157.xml.rels><?xml version="1.0" encoding="UTF-8" standalone="yes"?>
<Relationships xmlns="http://schemas.openxmlformats.org/package/2006/relationships"><Relationship Id="rId8" Type="http://schemas.openxmlformats.org/officeDocument/2006/relationships/tags" Target="../tags/tag1316.xml"/><Relationship Id="rId13" Type="http://schemas.openxmlformats.org/officeDocument/2006/relationships/slideMaster" Target="../slideMasters/slideMaster8.xml"/><Relationship Id="rId3" Type="http://schemas.openxmlformats.org/officeDocument/2006/relationships/tags" Target="../tags/tag1311.xml"/><Relationship Id="rId7" Type="http://schemas.openxmlformats.org/officeDocument/2006/relationships/tags" Target="../tags/tag1315.xml"/><Relationship Id="rId12" Type="http://schemas.openxmlformats.org/officeDocument/2006/relationships/tags" Target="../tags/tag1320.xml"/><Relationship Id="rId2" Type="http://schemas.openxmlformats.org/officeDocument/2006/relationships/tags" Target="../tags/tag1310.xml"/><Relationship Id="rId1" Type="http://schemas.openxmlformats.org/officeDocument/2006/relationships/tags" Target="../tags/tag1309.xml"/><Relationship Id="rId6" Type="http://schemas.openxmlformats.org/officeDocument/2006/relationships/tags" Target="../tags/tag1314.xml"/><Relationship Id="rId11" Type="http://schemas.openxmlformats.org/officeDocument/2006/relationships/tags" Target="../tags/tag1319.xml"/><Relationship Id="rId5" Type="http://schemas.openxmlformats.org/officeDocument/2006/relationships/tags" Target="../tags/tag1313.xml"/><Relationship Id="rId10" Type="http://schemas.openxmlformats.org/officeDocument/2006/relationships/tags" Target="../tags/tag1318.xml"/><Relationship Id="rId4" Type="http://schemas.openxmlformats.org/officeDocument/2006/relationships/tags" Target="../tags/tag1312.xml"/><Relationship Id="rId9" Type="http://schemas.openxmlformats.org/officeDocument/2006/relationships/tags" Target="../tags/tag1317.xml"/></Relationships>
</file>

<file path=ppt/slideLayouts/_rels/slideLayout158.xml.rels><?xml version="1.0" encoding="UTF-8" standalone="yes"?>
<Relationships xmlns="http://schemas.openxmlformats.org/package/2006/relationships"><Relationship Id="rId8" Type="http://schemas.openxmlformats.org/officeDocument/2006/relationships/tags" Target="../tags/tag1328.xml"/><Relationship Id="rId3" Type="http://schemas.openxmlformats.org/officeDocument/2006/relationships/tags" Target="../tags/tag1323.xml"/><Relationship Id="rId7" Type="http://schemas.openxmlformats.org/officeDocument/2006/relationships/tags" Target="../tags/tag1327.xml"/><Relationship Id="rId2" Type="http://schemas.openxmlformats.org/officeDocument/2006/relationships/tags" Target="../tags/tag1322.xml"/><Relationship Id="rId1" Type="http://schemas.openxmlformats.org/officeDocument/2006/relationships/tags" Target="../tags/tag1321.xml"/><Relationship Id="rId6" Type="http://schemas.openxmlformats.org/officeDocument/2006/relationships/tags" Target="../tags/tag1326.xml"/><Relationship Id="rId11" Type="http://schemas.openxmlformats.org/officeDocument/2006/relationships/slideMaster" Target="../slideMasters/slideMaster8.xml"/><Relationship Id="rId5" Type="http://schemas.openxmlformats.org/officeDocument/2006/relationships/tags" Target="../tags/tag1325.xml"/><Relationship Id="rId10" Type="http://schemas.openxmlformats.org/officeDocument/2006/relationships/tags" Target="../tags/tag1330.xml"/><Relationship Id="rId4" Type="http://schemas.openxmlformats.org/officeDocument/2006/relationships/tags" Target="../tags/tag1324.xml"/><Relationship Id="rId9" Type="http://schemas.openxmlformats.org/officeDocument/2006/relationships/tags" Target="../tags/tag1329.xml"/></Relationships>
</file>

<file path=ppt/slideLayouts/_rels/slideLayout159.xml.rels><?xml version="1.0" encoding="UTF-8" standalone="yes"?>
<Relationships xmlns="http://schemas.openxmlformats.org/package/2006/relationships"><Relationship Id="rId8" Type="http://schemas.openxmlformats.org/officeDocument/2006/relationships/tags" Target="../tags/tag1338.xml"/><Relationship Id="rId3" Type="http://schemas.openxmlformats.org/officeDocument/2006/relationships/tags" Target="../tags/tag1333.xml"/><Relationship Id="rId7" Type="http://schemas.openxmlformats.org/officeDocument/2006/relationships/tags" Target="../tags/tag1337.xml"/><Relationship Id="rId12" Type="http://schemas.openxmlformats.org/officeDocument/2006/relationships/slideMaster" Target="../slideMasters/slideMaster8.xml"/><Relationship Id="rId2" Type="http://schemas.openxmlformats.org/officeDocument/2006/relationships/tags" Target="../tags/tag1332.xml"/><Relationship Id="rId1" Type="http://schemas.openxmlformats.org/officeDocument/2006/relationships/tags" Target="../tags/tag1331.xml"/><Relationship Id="rId6" Type="http://schemas.openxmlformats.org/officeDocument/2006/relationships/tags" Target="../tags/tag1336.xml"/><Relationship Id="rId11" Type="http://schemas.openxmlformats.org/officeDocument/2006/relationships/tags" Target="../tags/tag1341.xml"/><Relationship Id="rId5" Type="http://schemas.openxmlformats.org/officeDocument/2006/relationships/tags" Target="../tags/tag1335.xml"/><Relationship Id="rId10" Type="http://schemas.openxmlformats.org/officeDocument/2006/relationships/tags" Target="../tags/tag1340.xml"/><Relationship Id="rId4" Type="http://schemas.openxmlformats.org/officeDocument/2006/relationships/tags" Target="../tags/tag1334.xml"/><Relationship Id="rId9" Type="http://schemas.openxmlformats.org/officeDocument/2006/relationships/tags" Target="../tags/tag1339.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120.xml"/><Relationship Id="rId3" Type="http://schemas.openxmlformats.org/officeDocument/2006/relationships/tags" Target="../tags/tag115.xml"/><Relationship Id="rId7" Type="http://schemas.openxmlformats.org/officeDocument/2006/relationships/tags" Target="../tags/tag119.xml"/><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tags" Target="../tags/tag118.xml"/><Relationship Id="rId5" Type="http://schemas.openxmlformats.org/officeDocument/2006/relationships/tags" Target="../tags/tag117.xml"/><Relationship Id="rId10" Type="http://schemas.openxmlformats.org/officeDocument/2006/relationships/slideMaster" Target="../slideMasters/slideMaster2.xml"/><Relationship Id="rId4" Type="http://schemas.openxmlformats.org/officeDocument/2006/relationships/tags" Target="../tags/tag116.xml"/><Relationship Id="rId9" Type="http://schemas.openxmlformats.org/officeDocument/2006/relationships/tags" Target="../tags/tag121.xml"/></Relationships>
</file>

<file path=ppt/slideLayouts/_rels/slideLayout160.xml.rels><?xml version="1.0" encoding="UTF-8" standalone="yes"?>
<Relationships xmlns="http://schemas.openxmlformats.org/package/2006/relationships"><Relationship Id="rId8" Type="http://schemas.openxmlformats.org/officeDocument/2006/relationships/tags" Target="../tags/tag1349.xml"/><Relationship Id="rId13" Type="http://schemas.openxmlformats.org/officeDocument/2006/relationships/slideMaster" Target="../slideMasters/slideMaster8.xml"/><Relationship Id="rId3" Type="http://schemas.openxmlformats.org/officeDocument/2006/relationships/tags" Target="../tags/tag1344.xml"/><Relationship Id="rId7" Type="http://schemas.openxmlformats.org/officeDocument/2006/relationships/tags" Target="../tags/tag1348.xml"/><Relationship Id="rId12" Type="http://schemas.openxmlformats.org/officeDocument/2006/relationships/tags" Target="../tags/tag1353.xml"/><Relationship Id="rId2" Type="http://schemas.openxmlformats.org/officeDocument/2006/relationships/tags" Target="../tags/tag1343.xml"/><Relationship Id="rId1" Type="http://schemas.openxmlformats.org/officeDocument/2006/relationships/tags" Target="../tags/tag1342.xml"/><Relationship Id="rId6" Type="http://schemas.openxmlformats.org/officeDocument/2006/relationships/tags" Target="../tags/tag1347.xml"/><Relationship Id="rId11" Type="http://schemas.openxmlformats.org/officeDocument/2006/relationships/tags" Target="../tags/tag1352.xml"/><Relationship Id="rId5" Type="http://schemas.openxmlformats.org/officeDocument/2006/relationships/tags" Target="../tags/tag1346.xml"/><Relationship Id="rId10" Type="http://schemas.openxmlformats.org/officeDocument/2006/relationships/tags" Target="../tags/tag1351.xml"/><Relationship Id="rId4" Type="http://schemas.openxmlformats.org/officeDocument/2006/relationships/tags" Target="../tags/tag1345.xml"/><Relationship Id="rId9" Type="http://schemas.openxmlformats.org/officeDocument/2006/relationships/tags" Target="../tags/tag1350.xml"/></Relationships>
</file>

<file path=ppt/slideLayouts/_rels/slideLayout161.xml.rels><?xml version="1.0" encoding="UTF-8" standalone="yes"?>
<Relationships xmlns="http://schemas.openxmlformats.org/package/2006/relationships"><Relationship Id="rId8" Type="http://schemas.openxmlformats.org/officeDocument/2006/relationships/tags" Target="../tags/tag1361.xml"/><Relationship Id="rId13" Type="http://schemas.openxmlformats.org/officeDocument/2006/relationships/slideMaster" Target="../slideMasters/slideMaster8.xml"/><Relationship Id="rId3" Type="http://schemas.openxmlformats.org/officeDocument/2006/relationships/tags" Target="../tags/tag1356.xml"/><Relationship Id="rId7" Type="http://schemas.openxmlformats.org/officeDocument/2006/relationships/tags" Target="../tags/tag1360.xml"/><Relationship Id="rId12" Type="http://schemas.openxmlformats.org/officeDocument/2006/relationships/tags" Target="../tags/tag1365.xml"/><Relationship Id="rId2" Type="http://schemas.openxmlformats.org/officeDocument/2006/relationships/tags" Target="../tags/tag1355.xml"/><Relationship Id="rId1" Type="http://schemas.openxmlformats.org/officeDocument/2006/relationships/tags" Target="../tags/tag1354.xml"/><Relationship Id="rId6" Type="http://schemas.openxmlformats.org/officeDocument/2006/relationships/tags" Target="../tags/tag1359.xml"/><Relationship Id="rId11" Type="http://schemas.openxmlformats.org/officeDocument/2006/relationships/tags" Target="../tags/tag1364.xml"/><Relationship Id="rId5" Type="http://schemas.openxmlformats.org/officeDocument/2006/relationships/tags" Target="../tags/tag1358.xml"/><Relationship Id="rId10" Type="http://schemas.openxmlformats.org/officeDocument/2006/relationships/tags" Target="../tags/tag1363.xml"/><Relationship Id="rId4" Type="http://schemas.openxmlformats.org/officeDocument/2006/relationships/tags" Target="../tags/tag1357.xml"/><Relationship Id="rId9" Type="http://schemas.openxmlformats.org/officeDocument/2006/relationships/tags" Target="../tags/tag1362.xml"/></Relationships>
</file>

<file path=ppt/slideLayouts/_rels/slideLayout162.xml.rels><?xml version="1.0" encoding="UTF-8" standalone="yes"?>
<Relationships xmlns="http://schemas.openxmlformats.org/package/2006/relationships"><Relationship Id="rId8" Type="http://schemas.openxmlformats.org/officeDocument/2006/relationships/tags" Target="../tags/tag1373.xml"/><Relationship Id="rId13" Type="http://schemas.openxmlformats.org/officeDocument/2006/relationships/tags" Target="../tags/tag1378.xml"/><Relationship Id="rId3" Type="http://schemas.openxmlformats.org/officeDocument/2006/relationships/tags" Target="../tags/tag1368.xml"/><Relationship Id="rId7" Type="http://schemas.openxmlformats.org/officeDocument/2006/relationships/tags" Target="../tags/tag1372.xml"/><Relationship Id="rId12" Type="http://schemas.openxmlformats.org/officeDocument/2006/relationships/tags" Target="../tags/tag1377.xml"/><Relationship Id="rId2" Type="http://schemas.openxmlformats.org/officeDocument/2006/relationships/tags" Target="../tags/tag1367.xml"/><Relationship Id="rId1" Type="http://schemas.openxmlformats.org/officeDocument/2006/relationships/tags" Target="../tags/tag1366.xml"/><Relationship Id="rId6" Type="http://schemas.openxmlformats.org/officeDocument/2006/relationships/tags" Target="../tags/tag1371.xml"/><Relationship Id="rId11" Type="http://schemas.openxmlformats.org/officeDocument/2006/relationships/tags" Target="../tags/tag1376.xml"/><Relationship Id="rId5" Type="http://schemas.openxmlformats.org/officeDocument/2006/relationships/tags" Target="../tags/tag1370.xml"/><Relationship Id="rId10" Type="http://schemas.openxmlformats.org/officeDocument/2006/relationships/tags" Target="../tags/tag1375.xml"/><Relationship Id="rId4" Type="http://schemas.openxmlformats.org/officeDocument/2006/relationships/tags" Target="../tags/tag1369.xml"/><Relationship Id="rId9" Type="http://schemas.openxmlformats.org/officeDocument/2006/relationships/tags" Target="../tags/tag1374.xml"/><Relationship Id="rId14" Type="http://schemas.openxmlformats.org/officeDocument/2006/relationships/slideMaster" Target="../slideMasters/slideMaster8.xml"/></Relationships>
</file>

<file path=ppt/slideLayouts/_rels/slideLayout163.xml.rels><?xml version="1.0" encoding="UTF-8" standalone="yes"?>
<Relationships xmlns="http://schemas.openxmlformats.org/package/2006/relationships"><Relationship Id="rId8" Type="http://schemas.openxmlformats.org/officeDocument/2006/relationships/tags" Target="../tags/tag1386.xml"/><Relationship Id="rId13" Type="http://schemas.openxmlformats.org/officeDocument/2006/relationships/tags" Target="../tags/tag1391.xml"/><Relationship Id="rId3" Type="http://schemas.openxmlformats.org/officeDocument/2006/relationships/tags" Target="../tags/tag1381.xml"/><Relationship Id="rId7" Type="http://schemas.openxmlformats.org/officeDocument/2006/relationships/tags" Target="../tags/tag1385.xml"/><Relationship Id="rId12" Type="http://schemas.openxmlformats.org/officeDocument/2006/relationships/tags" Target="../tags/tag1390.xml"/><Relationship Id="rId2" Type="http://schemas.openxmlformats.org/officeDocument/2006/relationships/tags" Target="../tags/tag1380.xml"/><Relationship Id="rId1" Type="http://schemas.openxmlformats.org/officeDocument/2006/relationships/tags" Target="../tags/tag1379.xml"/><Relationship Id="rId6" Type="http://schemas.openxmlformats.org/officeDocument/2006/relationships/tags" Target="../tags/tag1384.xml"/><Relationship Id="rId11" Type="http://schemas.openxmlformats.org/officeDocument/2006/relationships/tags" Target="../tags/tag1389.xml"/><Relationship Id="rId5" Type="http://schemas.openxmlformats.org/officeDocument/2006/relationships/tags" Target="../tags/tag1383.xml"/><Relationship Id="rId10" Type="http://schemas.openxmlformats.org/officeDocument/2006/relationships/tags" Target="../tags/tag1388.xml"/><Relationship Id="rId4" Type="http://schemas.openxmlformats.org/officeDocument/2006/relationships/tags" Target="../tags/tag1382.xml"/><Relationship Id="rId9" Type="http://schemas.openxmlformats.org/officeDocument/2006/relationships/tags" Target="../tags/tag1387.xml"/><Relationship Id="rId14" Type="http://schemas.openxmlformats.org/officeDocument/2006/relationships/slideMaster" Target="../slideMasters/slideMaster8.xml"/></Relationships>
</file>

<file path=ppt/slideLayouts/_rels/slideLayout164.xml.rels><?xml version="1.0" encoding="UTF-8" standalone="yes"?>
<Relationships xmlns="http://schemas.openxmlformats.org/package/2006/relationships"><Relationship Id="rId8" Type="http://schemas.openxmlformats.org/officeDocument/2006/relationships/tags" Target="../tags/tag1399.xml"/><Relationship Id="rId13" Type="http://schemas.openxmlformats.org/officeDocument/2006/relationships/tags" Target="../tags/tag1404.xml"/><Relationship Id="rId3" Type="http://schemas.openxmlformats.org/officeDocument/2006/relationships/tags" Target="../tags/tag1394.xml"/><Relationship Id="rId7" Type="http://schemas.openxmlformats.org/officeDocument/2006/relationships/tags" Target="../tags/tag1398.xml"/><Relationship Id="rId12" Type="http://schemas.openxmlformats.org/officeDocument/2006/relationships/tags" Target="../tags/tag1403.xml"/><Relationship Id="rId2" Type="http://schemas.openxmlformats.org/officeDocument/2006/relationships/tags" Target="../tags/tag1393.xml"/><Relationship Id="rId1" Type="http://schemas.openxmlformats.org/officeDocument/2006/relationships/tags" Target="../tags/tag1392.xml"/><Relationship Id="rId6" Type="http://schemas.openxmlformats.org/officeDocument/2006/relationships/tags" Target="../tags/tag1397.xml"/><Relationship Id="rId11" Type="http://schemas.openxmlformats.org/officeDocument/2006/relationships/tags" Target="../tags/tag1402.xml"/><Relationship Id="rId5" Type="http://schemas.openxmlformats.org/officeDocument/2006/relationships/tags" Target="../tags/tag1396.xml"/><Relationship Id="rId15" Type="http://schemas.openxmlformats.org/officeDocument/2006/relationships/slideMaster" Target="../slideMasters/slideMaster8.xml"/><Relationship Id="rId10" Type="http://schemas.openxmlformats.org/officeDocument/2006/relationships/tags" Target="../tags/tag1401.xml"/><Relationship Id="rId4" Type="http://schemas.openxmlformats.org/officeDocument/2006/relationships/tags" Target="../tags/tag1395.xml"/><Relationship Id="rId9" Type="http://schemas.openxmlformats.org/officeDocument/2006/relationships/tags" Target="../tags/tag1400.xml"/><Relationship Id="rId14" Type="http://schemas.openxmlformats.org/officeDocument/2006/relationships/tags" Target="../tags/tag1405.xml"/></Relationships>
</file>

<file path=ppt/slideLayouts/_rels/slideLayout165.xml.rels><?xml version="1.0" encoding="UTF-8" standalone="yes"?>
<Relationships xmlns="http://schemas.openxmlformats.org/package/2006/relationships"><Relationship Id="rId8" Type="http://schemas.openxmlformats.org/officeDocument/2006/relationships/tags" Target="../tags/tag1413.xml"/><Relationship Id="rId3" Type="http://schemas.openxmlformats.org/officeDocument/2006/relationships/tags" Target="../tags/tag1408.xml"/><Relationship Id="rId7" Type="http://schemas.openxmlformats.org/officeDocument/2006/relationships/tags" Target="../tags/tag1412.xml"/><Relationship Id="rId12" Type="http://schemas.openxmlformats.org/officeDocument/2006/relationships/slideMaster" Target="../slideMasters/slideMaster8.xml"/><Relationship Id="rId2" Type="http://schemas.openxmlformats.org/officeDocument/2006/relationships/tags" Target="../tags/tag1407.xml"/><Relationship Id="rId1" Type="http://schemas.openxmlformats.org/officeDocument/2006/relationships/tags" Target="../tags/tag1406.xml"/><Relationship Id="rId6" Type="http://schemas.openxmlformats.org/officeDocument/2006/relationships/tags" Target="../tags/tag1411.xml"/><Relationship Id="rId11" Type="http://schemas.openxmlformats.org/officeDocument/2006/relationships/tags" Target="../tags/tag1416.xml"/><Relationship Id="rId5" Type="http://schemas.openxmlformats.org/officeDocument/2006/relationships/tags" Target="../tags/tag1410.xml"/><Relationship Id="rId10" Type="http://schemas.openxmlformats.org/officeDocument/2006/relationships/tags" Target="../tags/tag1415.xml"/><Relationship Id="rId4" Type="http://schemas.openxmlformats.org/officeDocument/2006/relationships/tags" Target="../tags/tag1409.xml"/><Relationship Id="rId9" Type="http://schemas.openxmlformats.org/officeDocument/2006/relationships/tags" Target="../tags/tag14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7.xml.rels><?xml version="1.0" encoding="UTF-8" standalone="yes"?>
<Relationships xmlns="http://schemas.openxmlformats.org/package/2006/relationships"><Relationship Id="rId8" Type="http://schemas.openxmlformats.org/officeDocument/2006/relationships/tags" Target="../tags/tag1424.xml"/><Relationship Id="rId3" Type="http://schemas.openxmlformats.org/officeDocument/2006/relationships/tags" Target="../tags/tag1419.xml"/><Relationship Id="rId7" Type="http://schemas.openxmlformats.org/officeDocument/2006/relationships/tags" Target="../tags/tag1423.xml"/><Relationship Id="rId2" Type="http://schemas.openxmlformats.org/officeDocument/2006/relationships/tags" Target="../tags/tag1418.xml"/><Relationship Id="rId1" Type="http://schemas.openxmlformats.org/officeDocument/2006/relationships/tags" Target="../tags/tag1417.xml"/><Relationship Id="rId6" Type="http://schemas.openxmlformats.org/officeDocument/2006/relationships/tags" Target="../tags/tag1422.xml"/><Relationship Id="rId11" Type="http://schemas.openxmlformats.org/officeDocument/2006/relationships/slideMaster" Target="../slideMasters/slideMaster8.xml"/><Relationship Id="rId5" Type="http://schemas.openxmlformats.org/officeDocument/2006/relationships/tags" Target="../tags/tag1421.xml"/><Relationship Id="rId10" Type="http://schemas.openxmlformats.org/officeDocument/2006/relationships/tags" Target="../tags/tag1426.xml"/><Relationship Id="rId4" Type="http://schemas.openxmlformats.org/officeDocument/2006/relationships/tags" Target="../tags/tag1420.xml"/><Relationship Id="rId9" Type="http://schemas.openxmlformats.org/officeDocument/2006/relationships/tags" Target="../tags/tag1425.xml"/></Relationships>
</file>

<file path=ppt/slideLayouts/_rels/slideLayout168.xml.rels><?xml version="1.0" encoding="UTF-8" standalone="yes"?>
<Relationships xmlns="http://schemas.openxmlformats.org/package/2006/relationships"><Relationship Id="rId3" Type="http://schemas.openxmlformats.org/officeDocument/2006/relationships/tags" Target="../tags/tag1429.xml"/><Relationship Id="rId2" Type="http://schemas.openxmlformats.org/officeDocument/2006/relationships/tags" Target="../tags/tag1428.xml"/><Relationship Id="rId1" Type="http://schemas.openxmlformats.org/officeDocument/2006/relationships/tags" Target="../tags/tag1427.xml"/><Relationship Id="rId4" Type="http://schemas.openxmlformats.org/officeDocument/2006/relationships/slideMaster" Target="../slideMasters/slideMaster8.xml"/></Relationships>
</file>

<file path=ppt/slideLayouts/_rels/slideLayout169.xml.rels><?xml version="1.0" encoding="UTF-8" standalone="yes"?>
<Relationships xmlns="http://schemas.openxmlformats.org/package/2006/relationships"><Relationship Id="rId8" Type="http://schemas.openxmlformats.org/officeDocument/2006/relationships/tags" Target="../tags/tag1437.xml"/><Relationship Id="rId3" Type="http://schemas.openxmlformats.org/officeDocument/2006/relationships/tags" Target="../tags/tag1432.xml"/><Relationship Id="rId7" Type="http://schemas.openxmlformats.org/officeDocument/2006/relationships/tags" Target="../tags/tag1436.xml"/><Relationship Id="rId2" Type="http://schemas.openxmlformats.org/officeDocument/2006/relationships/tags" Target="../tags/tag1431.xml"/><Relationship Id="rId1" Type="http://schemas.openxmlformats.org/officeDocument/2006/relationships/tags" Target="../tags/tag1430.xml"/><Relationship Id="rId6" Type="http://schemas.openxmlformats.org/officeDocument/2006/relationships/tags" Target="../tags/tag1435.xml"/><Relationship Id="rId11" Type="http://schemas.openxmlformats.org/officeDocument/2006/relationships/slideMaster" Target="../slideMasters/slideMaster8.xml"/><Relationship Id="rId5" Type="http://schemas.openxmlformats.org/officeDocument/2006/relationships/tags" Target="../tags/tag1434.xml"/><Relationship Id="rId10" Type="http://schemas.openxmlformats.org/officeDocument/2006/relationships/tags" Target="../tags/tag1439.xml"/><Relationship Id="rId4" Type="http://schemas.openxmlformats.org/officeDocument/2006/relationships/tags" Target="../tags/tag1433.xml"/><Relationship Id="rId9" Type="http://schemas.openxmlformats.org/officeDocument/2006/relationships/tags" Target="../tags/tag1438.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29.xml"/><Relationship Id="rId3" Type="http://schemas.openxmlformats.org/officeDocument/2006/relationships/tags" Target="../tags/tag124.xml"/><Relationship Id="rId7" Type="http://schemas.openxmlformats.org/officeDocument/2006/relationships/tags" Target="../tags/tag128.xml"/><Relationship Id="rId12" Type="http://schemas.openxmlformats.org/officeDocument/2006/relationships/image" Target="../media/image4.emf"/><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tags" Target="../tags/tag127.xml"/><Relationship Id="rId11" Type="http://schemas.openxmlformats.org/officeDocument/2006/relationships/oleObject" Target="../embeddings/oleObject4.bin"/><Relationship Id="rId5" Type="http://schemas.openxmlformats.org/officeDocument/2006/relationships/tags" Target="../tags/tag126.xml"/><Relationship Id="rId10" Type="http://schemas.openxmlformats.org/officeDocument/2006/relationships/slideMaster" Target="../slideMasters/slideMaster2.xml"/><Relationship Id="rId4" Type="http://schemas.openxmlformats.org/officeDocument/2006/relationships/tags" Target="../tags/tag125.xml"/><Relationship Id="rId9" Type="http://schemas.openxmlformats.org/officeDocument/2006/relationships/tags" Target="../tags/tag130.xml"/></Relationships>
</file>

<file path=ppt/slideLayouts/_rels/slideLayout170.xml.rels><?xml version="1.0" encoding="UTF-8" standalone="yes"?>
<Relationships xmlns="http://schemas.openxmlformats.org/package/2006/relationships"><Relationship Id="rId8" Type="http://schemas.openxmlformats.org/officeDocument/2006/relationships/tags" Target="../tags/tag1447.xml"/><Relationship Id="rId3" Type="http://schemas.openxmlformats.org/officeDocument/2006/relationships/tags" Target="../tags/tag1442.xml"/><Relationship Id="rId7" Type="http://schemas.openxmlformats.org/officeDocument/2006/relationships/tags" Target="../tags/tag1446.xml"/><Relationship Id="rId12" Type="http://schemas.openxmlformats.org/officeDocument/2006/relationships/slideMaster" Target="../slideMasters/slideMaster8.xml"/><Relationship Id="rId2" Type="http://schemas.openxmlformats.org/officeDocument/2006/relationships/tags" Target="../tags/tag1441.xml"/><Relationship Id="rId1" Type="http://schemas.openxmlformats.org/officeDocument/2006/relationships/tags" Target="../tags/tag1440.xml"/><Relationship Id="rId6" Type="http://schemas.openxmlformats.org/officeDocument/2006/relationships/tags" Target="../tags/tag1445.xml"/><Relationship Id="rId11" Type="http://schemas.openxmlformats.org/officeDocument/2006/relationships/tags" Target="../tags/tag1450.xml"/><Relationship Id="rId5" Type="http://schemas.openxmlformats.org/officeDocument/2006/relationships/tags" Target="../tags/tag1444.xml"/><Relationship Id="rId10" Type="http://schemas.openxmlformats.org/officeDocument/2006/relationships/tags" Target="../tags/tag1449.xml"/><Relationship Id="rId4" Type="http://schemas.openxmlformats.org/officeDocument/2006/relationships/tags" Target="../tags/tag1443.xml"/><Relationship Id="rId9" Type="http://schemas.openxmlformats.org/officeDocument/2006/relationships/tags" Target="../tags/tag1448.xml"/></Relationships>
</file>

<file path=ppt/slideLayouts/_rels/slideLayout171.xml.rels><?xml version="1.0" encoding="UTF-8" standalone="yes"?>
<Relationships xmlns="http://schemas.openxmlformats.org/package/2006/relationships"><Relationship Id="rId8" Type="http://schemas.openxmlformats.org/officeDocument/2006/relationships/tags" Target="../tags/tag1458.xml"/><Relationship Id="rId13" Type="http://schemas.openxmlformats.org/officeDocument/2006/relationships/tags" Target="../tags/tag1463.xml"/><Relationship Id="rId3" Type="http://schemas.openxmlformats.org/officeDocument/2006/relationships/tags" Target="../tags/tag1453.xml"/><Relationship Id="rId7" Type="http://schemas.openxmlformats.org/officeDocument/2006/relationships/tags" Target="../tags/tag1457.xml"/><Relationship Id="rId12" Type="http://schemas.openxmlformats.org/officeDocument/2006/relationships/tags" Target="../tags/tag1462.xml"/><Relationship Id="rId2" Type="http://schemas.openxmlformats.org/officeDocument/2006/relationships/tags" Target="../tags/tag1452.xml"/><Relationship Id="rId1" Type="http://schemas.openxmlformats.org/officeDocument/2006/relationships/tags" Target="../tags/tag1451.xml"/><Relationship Id="rId6" Type="http://schemas.openxmlformats.org/officeDocument/2006/relationships/tags" Target="../tags/tag1456.xml"/><Relationship Id="rId11" Type="http://schemas.openxmlformats.org/officeDocument/2006/relationships/tags" Target="../tags/tag1461.xml"/><Relationship Id="rId5" Type="http://schemas.openxmlformats.org/officeDocument/2006/relationships/tags" Target="../tags/tag1455.xml"/><Relationship Id="rId10" Type="http://schemas.openxmlformats.org/officeDocument/2006/relationships/tags" Target="../tags/tag1460.xml"/><Relationship Id="rId4" Type="http://schemas.openxmlformats.org/officeDocument/2006/relationships/tags" Target="../tags/tag1454.xml"/><Relationship Id="rId9" Type="http://schemas.openxmlformats.org/officeDocument/2006/relationships/tags" Target="../tags/tag1459.xml"/><Relationship Id="rId14" Type="http://schemas.openxmlformats.org/officeDocument/2006/relationships/slideMaster" Target="../slideMasters/slideMaster8.xml"/></Relationships>
</file>

<file path=ppt/slideLayouts/_rels/slideLayout172.xml.rels><?xml version="1.0" encoding="UTF-8" standalone="yes"?>
<Relationships xmlns="http://schemas.openxmlformats.org/package/2006/relationships"><Relationship Id="rId8" Type="http://schemas.openxmlformats.org/officeDocument/2006/relationships/tags" Target="../tags/tag1471.xml"/><Relationship Id="rId13" Type="http://schemas.openxmlformats.org/officeDocument/2006/relationships/tags" Target="../tags/tag1476.xml"/><Relationship Id="rId3" Type="http://schemas.openxmlformats.org/officeDocument/2006/relationships/tags" Target="../tags/tag1466.xml"/><Relationship Id="rId7" Type="http://schemas.openxmlformats.org/officeDocument/2006/relationships/tags" Target="../tags/tag1470.xml"/><Relationship Id="rId12" Type="http://schemas.openxmlformats.org/officeDocument/2006/relationships/tags" Target="../tags/tag1475.xml"/><Relationship Id="rId2" Type="http://schemas.openxmlformats.org/officeDocument/2006/relationships/tags" Target="../tags/tag1465.xml"/><Relationship Id="rId16" Type="http://schemas.openxmlformats.org/officeDocument/2006/relationships/slideMaster" Target="../slideMasters/slideMaster8.xml"/><Relationship Id="rId1" Type="http://schemas.openxmlformats.org/officeDocument/2006/relationships/tags" Target="../tags/tag1464.xml"/><Relationship Id="rId6" Type="http://schemas.openxmlformats.org/officeDocument/2006/relationships/tags" Target="../tags/tag1469.xml"/><Relationship Id="rId11" Type="http://schemas.openxmlformats.org/officeDocument/2006/relationships/tags" Target="../tags/tag1474.xml"/><Relationship Id="rId5" Type="http://schemas.openxmlformats.org/officeDocument/2006/relationships/tags" Target="../tags/tag1468.xml"/><Relationship Id="rId15" Type="http://schemas.openxmlformats.org/officeDocument/2006/relationships/tags" Target="../tags/tag1478.xml"/><Relationship Id="rId10" Type="http://schemas.openxmlformats.org/officeDocument/2006/relationships/tags" Target="../tags/tag1473.xml"/><Relationship Id="rId4" Type="http://schemas.openxmlformats.org/officeDocument/2006/relationships/tags" Target="../tags/tag1467.xml"/><Relationship Id="rId9" Type="http://schemas.openxmlformats.org/officeDocument/2006/relationships/tags" Target="../tags/tag1472.xml"/><Relationship Id="rId14" Type="http://schemas.openxmlformats.org/officeDocument/2006/relationships/tags" Target="../tags/tag1477.xml"/></Relationships>
</file>

<file path=ppt/slideLayouts/_rels/slideLayout173.xml.rels><?xml version="1.0" encoding="UTF-8" standalone="yes"?>
<Relationships xmlns="http://schemas.openxmlformats.org/package/2006/relationships"><Relationship Id="rId8" Type="http://schemas.openxmlformats.org/officeDocument/2006/relationships/tags" Target="../tags/tag1486.xml"/><Relationship Id="rId3" Type="http://schemas.openxmlformats.org/officeDocument/2006/relationships/tags" Target="../tags/tag1481.xml"/><Relationship Id="rId7" Type="http://schemas.openxmlformats.org/officeDocument/2006/relationships/tags" Target="../tags/tag1485.xml"/><Relationship Id="rId2" Type="http://schemas.openxmlformats.org/officeDocument/2006/relationships/tags" Target="../tags/tag1480.xml"/><Relationship Id="rId1" Type="http://schemas.openxmlformats.org/officeDocument/2006/relationships/tags" Target="../tags/tag1479.xml"/><Relationship Id="rId6" Type="http://schemas.openxmlformats.org/officeDocument/2006/relationships/tags" Target="../tags/tag1484.xml"/><Relationship Id="rId5" Type="http://schemas.openxmlformats.org/officeDocument/2006/relationships/tags" Target="../tags/tag1483.xml"/><Relationship Id="rId4" Type="http://schemas.openxmlformats.org/officeDocument/2006/relationships/tags" Target="../tags/tag1482.xml"/><Relationship Id="rId9" Type="http://schemas.openxmlformats.org/officeDocument/2006/relationships/slideMaster" Target="../slideMasters/slideMaster8.xml"/></Relationships>
</file>

<file path=ppt/slideLayouts/_rels/slideLayout174.xml.rels><?xml version="1.0" encoding="UTF-8" standalone="yes"?>
<Relationships xmlns="http://schemas.openxmlformats.org/package/2006/relationships"><Relationship Id="rId8" Type="http://schemas.openxmlformats.org/officeDocument/2006/relationships/tags" Target="../tags/tag1494.xml"/><Relationship Id="rId13" Type="http://schemas.openxmlformats.org/officeDocument/2006/relationships/slideMaster" Target="../slideMasters/slideMaster8.xml"/><Relationship Id="rId3" Type="http://schemas.openxmlformats.org/officeDocument/2006/relationships/tags" Target="../tags/tag1489.xml"/><Relationship Id="rId7" Type="http://schemas.openxmlformats.org/officeDocument/2006/relationships/tags" Target="../tags/tag1493.xml"/><Relationship Id="rId12" Type="http://schemas.openxmlformats.org/officeDocument/2006/relationships/tags" Target="../tags/tag1498.xml"/><Relationship Id="rId2" Type="http://schemas.openxmlformats.org/officeDocument/2006/relationships/tags" Target="../tags/tag1488.xml"/><Relationship Id="rId1" Type="http://schemas.openxmlformats.org/officeDocument/2006/relationships/tags" Target="../tags/tag1487.xml"/><Relationship Id="rId6" Type="http://schemas.openxmlformats.org/officeDocument/2006/relationships/tags" Target="../tags/tag1492.xml"/><Relationship Id="rId11" Type="http://schemas.openxmlformats.org/officeDocument/2006/relationships/tags" Target="../tags/tag1497.xml"/><Relationship Id="rId5" Type="http://schemas.openxmlformats.org/officeDocument/2006/relationships/tags" Target="../tags/tag1491.xml"/><Relationship Id="rId10" Type="http://schemas.openxmlformats.org/officeDocument/2006/relationships/tags" Target="../tags/tag1496.xml"/><Relationship Id="rId4" Type="http://schemas.openxmlformats.org/officeDocument/2006/relationships/tags" Target="../tags/tag1490.xml"/><Relationship Id="rId9" Type="http://schemas.openxmlformats.org/officeDocument/2006/relationships/tags" Target="../tags/tag1495.xml"/></Relationships>
</file>

<file path=ppt/slideLayouts/_rels/slideLayout175.xml.rels><?xml version="1.0" encoding="UTF-8" standalone="yes"?>
<Relationships xmlns="http://schemas.openxmlformats.org/package/2006/relationships"><Relationship Id="rId8" Type="http://schemas.openxmlformats.org/officeDocument/2006/relationships/tags" Target="../tags/tag1506.xml"/><Relationship Id="rId13" Type="http://schemas.openxmlformats.org/officeDocument/2006/relationships/slideMaster" Target="../slideMasters/slideMaster8.xml"/><Relationship Id="rId3" Type="http://schemas.openxmlformats.org/officeDocument/2006/relationships/tags" Target="../tags/tag1501.xml"/><Relationship Id="rId7" Type="http://schemas.openxmlformats.org/officeDocument/2006/relationships/tags" Target="../tags/tag1505.xml"/><Relationship Id="rId12" Type="http://schemas.openxmlformats.org/officeDocument/2006/relationships/tags" Target="../tags/tag1510.xml"/><Relationship Id="rId2" Type="http://schemas.openxmlformats.org/officeDocument/2006/relationships/tags" Target="../tags/tag1500.xml"/><Relationship Id="rId1" Type="http://schemas.openxmlformats.org/officeDocument/2006/relationships/tags" Target="../tags/tag1499.xml"/><Relationship Id="rId6" Type="http://schemas.openxmlformats.org/officeDocument/2006/relationships/tags" Target="../tags/tag1504.xml"/><Relationship Id="rId11" Type="http://schemas.openxmlformats.org/officeDocument/2006/relationships/tags" Target="../tags/tag1509.xml"/><Relationship Id="rId5" Type="http://schemas.openxmlformats.org/officeDocument/2006/relationships/tags" Target="../tags/tag1503.xml"/><Relationship Id="rId10" Type="http://schemas.openxmlformats.org/officeDocument/2006/relationships/tags" Target="../tags/tag1508.xml"/><Relationship Id="rId4" Type="http://schemas.openxmlformats.org/officeDocument/2006/relationships/tags" Target="../tags/tag1502.xml"/><Relationship Id="rId9" Type="http://schemas.openxmlformats.org/officeDocument/2006/relationships/tags" Target="../tags/tag1507.xml"/></Relationships>
</file>

<file path=ppt/slideLayouts/_rels/slideLayout176.xml.rels><?xml version="1.0" encoding="UTF-8" standalone="yes"?>
<Relationships xmlns="http://schemas.openxmlformats.org/package/2006/relationships"><Relationship Id="rId8" Type="http://schemas.openxmlformats.org/officeDocument/2006/relationships/tags" Target="../tags/tag1519.xml"/><Relationship Id="rId3" Type="http://schemas.openxmlformats.org/officeDocument/2006/relationships/tags" Target="../tags/tag1514.xml"/><Relationship Id="rId7" Type="http://schemas.openxmlformats.org/officeDocument/2006/relationships/tags" Target="../tags/tag1518.xml"/><Relationship Id="rId2" Type="http://schemas.openxmlformats.org/officeDocument/2006/relationships/tags" Target="../tags/tag1513.xml"/><Relationship Id="rId1" Type="http://schemas.openxmlformats.org/officeDocument/2006/relationships/tags" Target="../tags/tag1512.xml"/><Relationship Id="rId6" Type="http://schemas.openxmlformats.org/officeDocument/2006/relationships/tags" Target="../tags/tag1517.xml"/><Relationship Id="rId5" Type="http://schemas.openxmlformats.org/officeDocument/2006/relationships/tags" Target="../tags/tag1516.xml"/><Relationship Id="rId10" Type="http://schemas.openxmlformats.org/officeDocument/2006/relationships/image" Target="../media/image2.png"/><Relationship Id="rId4" Type="http://schemas.openxmlformats.org/officeDocument/2006/relationships/tags" Target="../tags/tag1515.xml"/><Relationship Id="rId9" Type="http://schemas.openxmlformats.org/officeDocument/2006/relationships/slideMaster" Target="../slideMasters/slideMaster9.xml"/></Relationships>
</file>

<file path=ppt/slideLayouts/_rels/slideLayout177.xml.rels><?xml version="1.0" encoding="UTF-8" standalone="yes"?>
<Relationships xmlns="http://schemas.openxmlformats.org/package/2006/relationships"><Relationship Id="rId8" Type="http://schemas.openxmlformats.org/officeDocument/2006/relationships/slideMaster" Target="../slideMasters/slideMaster9.xml"/><Relationship Id="rId3" Type="http://schemas.openxmlformats.org/officeDocument/2006/relationships/tags" Target="../tags/tag1522.xml"/><Relationship Id="rId7" Type="http://schemas.openxmlformats.org/officeDocument/2006/relationships/tags" Target="../tags/tag1526.xml"/><Relationship Id="rId2" Type="http://schemas.openxmlformats.org/officeDocument/2006/relationships/tags" Target="../tags/tag1521.xml"/><Relationship Id="rId1" Type="http://schemas.openxmlformats.org/officeDocument/2006/relationships/tags" Target="../tags/tag1520.xml"/><Relationship Id="rId6" Type="http://schemas.openxmlformats.org/officeDocument/2006/relationships/tags" Target="../tags/tag1525.xml"/><Relationship Id="rId5" Type="http://schemas.openxmlformats.org/officeDocument/2006/relationships/tags" Target="../tags/tag1524.xml"/><Relationship Id="rId4" Type="http://schemas.openxmlformats.org/officeDocument/2006/relationships/tags" Target="../tags/tag1523.xml"/><Relationship Id="rId9" Type="http://schemas.openxmlformats.org/officeDocument/2006/relationships/image" Target="../media/image3.png"/></Relationships>
</file>

<file path=ppt/slideLayouts/_rels/slideLayout178.xml.rels><?xml version="1.0" encoding="UTF-8" standalone="yes"?>
<Relationships xmlns="http://schemas.openxmlformats.org/package/2006/relationships"><Relationship Id="rId8" Type="http://schemas.openxmlformats.org/officeDocument/2006/relationships/tags" Target="../tags/tag1534.xml"/><Relationship Id="rId3" Type="http://schemas.openxmlformats.org/officeDocument/2006/relationships/tags" Target="../tags/tag1529.xml"/><Relationship Id="rId7" Type="http://schemas.openxmlformats.org/officeDocument/2006/relationships/tags" Target="../tags/tag1533.xml"/><Relationship Id="rId2" Type="http://schemas.openxmlformats.org/officeDocument/2006/relationships/tags" Target="../tags/tag1528.xml"/><Relationship Id="rId1" Type="http://schemas.openxmlformats.org/officeDocument/2006/relationships/tags" Target="../tags/tag1527.xml"/><Relationship Id="rId6" Type="http://schemas.openxmlformats.org/officeDocument/2006/relationships/tags" Target="../tags/tag1532.xml"/><Relationship Id="rId5" Type="http://schemas.openxmlformats.org/officeDocument/2006/relationships/tags" Target="../tags/tag1531.xml"/><Relationship Id="rId10" Type="http://schemas.openxmlformats.org/officeDocument/2006/relationships/image" Target="../media/image3.png"/><Relationship Id="rId4" Type="http://schemas.openxmlformats.org/officeDocument/2006/relationships/tags" Target="../tags/tag1530.xml"/><Relationship Id="rId9" Type="http://schemas.openxmlformats.org/officeDocument/2006/relationships/slideMaster" Target="../slideMasters/slideMaster9.xml"/></Relationships>
</file>

<file path=ppt/slideLayouts/_rels/slideLayout179.xml.rels><?xml version="1.0" encoding="UTF-8" standalone="yes"?>
<Relationships xmlns="http://schemas.openxmlformats.org/package/2006/relationships"><Relationship Id="rId8" Type="http://schemas.openxmlformats.org/officeDocument/2006/relationships/tags" Target="../tags/tag1542.xml"/><Relationship Id="rId3" Type="http://schemas.openxmlformats.org/officeDocument/2006/relationships/tags" Target="../tags/tag1537.xml"/><Relationship Id="rId7" Type="http://schemas.openxmlformats.org/officeDocument/2006/relationships/tags" Target="../tags/tag1541.xml"/><Relationship Id="rId2" Type="http://schemas.openxmlformats.org/officeDocument/2006/relationships/tags" Target="../tags/tag1536.xml"/><Relationship Id="rId1" Type="http://schemas.openxmlformats.org/officeDocument/2006/relationships/tags" Target="../tags/tag1535.xml"/><Relationship Id="rId6" Type="http://schemas.openxmlformats.org/officeDocument/2006/relationships/tags" Target="../tags/tag1540.xml"/><Relationship Id="rId5" Type="http://schemas.openxmlformats.org/officeDocument/2006/relationships/tags" Target="../tags/tag1539.xml"/><Relationship Id="rId10" Type="http://schemas.openxmlformats.org/officeDocument/2006/relationships/image" Target="../media/image3.png"/><Relationship Id="rId4" Type="http://schemas.openxmlformats.org/officeDocument/2006/relationships/tags" Target="../tags/tag1538.xml"/><Relationship Id="rId9" Type="http://schemas.openxmlformats.org/officeDocument/2006/relationships/slideMaster" Target="../slideMasters/slideMaster9.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38.xml"/><Relationship Id="rId3" Type="http://schemas.openxmlformats.org/officeDocument/2006/relationships/tags" Target="../tags/tag133.xml"/><Relationship Id="rId7" Type="http://schemas.openxmlformats.org/officeDocument/2006/relationships/tags" Target="../tags/tag137.xml"/><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tags" Target="../tags/tag136.xml"/><Relationship Id="rId5" Type="http://schemas.openxmlformats.org/officeDocument/2006/relationships/tags" Target="../tags/tag135.xml"/><Relationship Id="rId4" Type="http://schemas.openxmlformats.org/officeDocument/2006/relationships/tags" Target="../tags/tag134.xml"/><Relationship Id="rId9"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8" Type="http://schemas.openxmlformats.org/officeDocument/2006/relationships/tags" Target="../tags/tag1550.xml"/><Relationship Id="rId3" Type="http://schemas.openxmlformats.org/officeDocument/2006/relationships/tags" Target="../tags/tag1545.xml"/><Relationship Id="rId7" Type="http://schemas.openxmlformats.org/officeDocument/2006/relationships/tags" Target="../tags/tag1549.xml"/><Relationship Id="rId12" Type="http://schemas.openxmlformats.org/officeDocument/2006/relationships/slideMaster" Target="../slideMasters/slideMaster9.xml"/><Relationship Id="rId2" Type="http://schemas.openxmlformats.org/officeDocument/2006/relationships/tags" Target="../tags/tag1544.xml"/><Relationship Id="rId1" Type="http://schemas.openxmlformats.org/officeDocument/2006/relationships/tags" Target="../tags/tag1543.xml"/><Relationship Id="rId6" Type="http://schemas.openxmlformats.org/officeDocument/2006/relationships/tags" Target="../tags/tag1548.xml"/><Relationship Id="rId11" Type="http://schemas.openxmlformats.org/officeDocument/2006/relationships/tags" Target="../tags/tag1553.xml"/><Relationship Id="rId5" Type="http://schemas.openxmlformats.org/officeDocument/2006/relationships/tags" Target="../tags/tag1547.xml"/><Relationship Id="rId10" Type="http://schemas.openxmlformats.org/officeDocument/2006/relationships/tags" Target="../tags/tag1552.xml"/><Relationship Id="rId4" Type="http://schemas.openxmlformats.org/officeDocument/2006/relationships/tags" Target="../tags/tag1546.xml"/><Relationship Id="rId9" Type="http://schemas.openxmlformats.org/officeDocument/2006/relationships/tags" Target="../tags/tag1551.xml"/></Relationships>
</file>

<file path=ppt/slideLayouts/_rels/slideLayout181.xml.rels><?xml version="1.0" encoding="UTF-8" standalone="yes"?>
<Relationships xmlns="http://schemas.openxmlformats.org/package/2006/relationships"><Relationship Id="rId8" Type="http://schemas.openxmlformats.org/officeDocument/2006/relationships/tags" Target="../tags/tag1561.xml"/><Relationship Id="rId13" Type="http://schemas.openxmlformats.org/officeDocument/2006/relationships/slideMaster" Target="../slideMasters/slideMaster9.xml"/><Relationship Id="rId3" Type="http://schemas.openxmlformats.org/officeDocument/2006/relationships/tags" Target="../tags/tag1556.xml"/><Relationship Id="rId7" Type="http://schemas.openxmlformats.org/officeDocument/2006/relationships/tags" Target="../tags/tag1560.xml"/><Relationship Id="rId12" Type="http://schemas.openxmlformats.org/officeDocument/2006/relationships/tags" Target="../tags/tag1565.xml"/><Relationship Id="rId2" Type="http://schemas.openxmlformats.org/officeDocument/2006/relationships/tags" Target="../tags/tag1555.xml"/><Relationship Id="rId1" Type="http://schemas.openxmlformats.org/officeDocument/2006/relationships/tags" Target="../tags/tag1554.xml"/><Relationship Id="rId6" Type="http://schemas.openxmlformats.org/officeDocument/2006/relationships/tags" Target="../tags/tag1559.xml"/><Relationship Id="rId11" Type="http://schemas.openxmlformats.org/officeDocument/2006/relationships/tags" Target="../tags/tag1564.xml"/><Relationship Id="rId5" Type="http://schemas.openxmlformats.org/officeDocument/2006/relationships/tags" Target="../tags/tag1558.xml"/><Relationship Id="rId10" Type="http://schemas.openxmlformats.org/officeDocument/2006/relationships/tags" Target="../tags/tag1563.xml"/><Relationship Id="rId4" Type="http://schemas.openxmlformats.org/officeDocument/2006/relationships/tags" Target="../tags/tag1557.xml"/><Relationship Id="rId9" Type="http://schemas.openxmlformats.org/officeDocument/2006/relationships/tags" Target="../tags/tag1562.xml"/></Relationships>
</file>

<file path=ppt/slideLayouts/_rels/slideLayout182.xml.rels><?xml version="1.0" encoding="UTF-8" standalone="yes"?>
<Relationships xmlns="http://schemas.openxmlformats.org/package/2006/relationships"><Relationship Id="rId8" Type="http://schemas.openxmlformats.org/officeDocument/2006/relationships/tags" Target="../tags/tag1573.xml"/><Relationship Id="rId3" Type="http://schemas.openxmlformats.org/officeDocument/2006/relationships/tags" Target="../tags/tag1568.xml"/><Relationship Id="rId7" Type="http://schemas.openxmlformats.org/officeDocument/2006/relationships/tags" Target="../tags/tag1572.xml"/><Relationship Id="rId2" Type="http://schemas.openxmlformats.org/officeDocument/2006/relationships/tags" Target="../tags/tag1567.xml"/><Relationship Id="rId1" Type="http://schemas.openxmlformats.org/officeDocument/2006/relationships/tags" Target="../tags/tag1566.xml"/><Relationship Id="rId6" Type="http://schemas.openxmlformats.org/officeDocument/2006/relationships/tags" Target="../tags/tag1571.xml"/><Relationship Id="rId11" Type="http://schemas.openxmlformats.org/officeDocument/2006/relationships/slideMaster" Target="../slideMasters/slideMaster9.xml"/><Relationship Id="rId5" Type="http://schemas.openxmlformats.org/officeDocument/2006/relationships/tags" Target="../tags/tag1570.xml"/><Relationship Id="rId10" Type="http://schemas.openxmlformats.org/officeDocument/2006/relationships/tags" Target="../tags/tag1575.xml"/><Relationship Id="rId4" Type="http://schemas.openxmlformats.org/officeDocument/2006/relationships/tags" Target="../tags/tag1569.xml"/><Relationship Id="rId9" Type="http://schemas.openxmlformats.org/officeDocument/2006/relationships/tags" Target="../tags/tag1574.xml"/></Relationships>
</file>

<file path=ppt/slideLayouts/_rels/slideLayout183.xml.rels><?xml version="1.0" encoding="UTF-8" standalone="yes"?>
<Relationships xmlns="http://schemas.openxmlformats.org/package/2006/relationships"><Relationship Id="rId8" Type="http://schemas.openxmlformats.org/officeDocument/2006/relationships/tags" Target="../tags/tag1583.xml"/><Relationship Id="rId3" Type="http://schemas.openxmlformats.org/officeDocument/2006/relationships/tags" Target="../tags/tag1578.xml"/><Relationship Id="rId7" Type="http://schemas.openxmlformats.org/officeDocument/2006/relationships/tags" Target="../tags/tag1582.xml"/><Relationship Id="rId12" Type="http://schemas.openxmlformats.org/officeDocument/2006/relationships/slideMaster" Target="../slideMasters/slideMaster9.xml"/><Relationship Id="rId2" Type="http://schemas.openxmlformats.org/officeDocument/2006/relationships/tags" Target="../tags/tag1577.xml"/><Relationship Id="rId1" Type="http://schemas.openxmlformats.org/officeDocument/2006/relationships/tags" Target="../tags/tag1576.xml"/><Relationship Id="rId6" Type="http://schemas.openxmlformats.org/officeDocument/2006/relationships/tags" Target="../tags/tag1581.xml"/><Relationship Id="rId11" Type="http://schemas.openxmlformats.org/officeDocument/2006/relationships/tags" Target="../tags/tag1586.xml"/><Relationship Id="rId5" Type="http://schemas.openxmlformats.org/officeDocument/2006/relationships/tags" Target="../tags/tag1580.xml"/><Relationship Id="rId10" Type="http://schemas.openxmlformats.org/officeDocument/2006/relationships/tags" Target="../tags/tag1585.xml"/><Relationship Id="rId4" Type="http://schemas.openxmlformats.org/officeDocument/2006/relationships/tags" Target="../tags/tag1579.xml"/><Relationship Id="rId9" Type="http://schemas.openxmlformats.org/officeDocument/2006/relationships/tags" Target="../tags/tag1584.xml"/></Relationships>
</file>

<file path=ppt/slideLayouts/_rels/slideLayout184.xml.rels><?xml version="1.0" encoding="UTF-8" standalone="yes"?>
<Relationships xmlns="http://schemas.openxmlformats.org/package/2006/relationships"><Relationship Id="rId8" Type="http://schemas.openxmlformats.org/officeDocument/2006/relationships/tags" Target="../tags/tag1594.xml"/><Relationship Id="rId13" Type="http://schemas.openxmlformats.org/officeDocument/2006/relationships/slideMaster" Target="../slideMasters/slideMaster9.xml"/><Relationship Id="rId3" Type="http://schemas.openxmlformats.org/officeDocument/2006/relationships/tags" Target="../tags/tag1589.xml"/><Relationship Id="rId7" Type="http://schemas.openxmlformats.org/officeDocument/2006/relationships/tags" Target="../tags/tag1593.xml"/><Relationship Id="rId12" Type="http://schemas.openxmlformats.org/officeDocument/2006/relationships/tags" Target="../tags/tag1598.xml"/><Relationship Id="rId2" Type="http://schemas.openxmlformats.org/officeDocument/2006/relationships/tags" Target="../tags/tag1588.xml"/><Relationship Id="rId1" Type="http://schemas.openxmlformats.org/officeDocument/2006/relationships/tags" Target="../tags/tag1587.xml"/><Relationship Id="rId6" Type="http://schemas.openxmlformats.org/officeDocument/2006/relationships/tags" Target="../tags/tag1592.xml"/><Relationship Id="rId11" Type="http://schemas.openxmlformats.org/officeDocument/2006/relationships/tags" Target="../tags/tag1597.xml"/><Relationship Id="rId5" Type="http://schemas.openxmlformats.org/officeDocument/2006/relationships/tags" Target="../tags/tag1591.xml"/><Relationship Id="rId10" Type="http://schemas.openxmlformats.org/officeDocument/2006/relationships/tags" Target="../tags/tag1596.xml"/><Relationship Id="rId4" Type="http://schemas.openxmlformats.org/officeDocument/2006/relationships/tags" Target="../tags/tag1590.xml"/><Relationship Id="rId9" Type="http://schemas.openxmlformats.org/officeDocument/2006/relationships/tags" Target="../tags/tag1595.xml"/></Relationships>
</file>

<file path=ppt/slideLayouts/_rels/slideLayout185.xml.rels><?xml version="1.0" encoding="UTF-8" standalone="yes"?>
<Relationships xmlns="http://schemas.openxmlformats.org/package/2006/relationships"><Relationship Id="rId8" Type="http://schemas.openxmlformats.org/officeDocument/2006/relationships/tags" Target="../tags/tag1606.xml"/><Relationship Id="rId13" Type="http://schemas.openxmlformats.org/officeDocument/2006/relationships/slideMaster" Target="../slideMasters/slideMaster9.xml"/><Relationship Id="rId3" Type="http://schemas.openxmlformats.org/officeDocument/2006/relationships/tags" Target="../tags/tag1601.xml"/><Relationship Id="rId7" Type="http://schemas.openxmlformats.org/officeDocument/2006/relationships/tags" Target="../tags/tag1605.xml"/><Relationship Id="rId12" Type="http://schemas.openxmlformats.org/officeDocument/2006/relationships/tags" Target="../tags/tag1610.xml"/><Relationship Id="rId2" Type="http://schemas.openxmlformats.org/officeDocument/2006/relationships/tags" Target="../tags/tag1600.xml"/><Relationship Id="rId1" Type="http://schemas.openxmlformats.org/officeDocument/2006/relationships/tags" Target="../tags/tag1599.xml"/><Relationship Id="rId6" Type="http://schemas.openxmlformats.org/officeDocument/2006/relationships/tags" Target="../tags/tag1604.xml"/><Relationship Id="rId11" Type="http://schemas.openxmlformats.org/officeDocument/2006/relationships/tags" Target="../tags/tag1609.xml"/><Relationship Id="rId5" Type="http://schemas.openxmlformats.org/officeDocument/2006/relationships/tags" Target="../tags/tag1603.xml"/><Relationship Id="rId10" Type="http://schemas.openxmlformats.org/officeDocument/2006/relationships/tags" Target="../tags/tag1608.xml"/><Relationship Id="rId4" Type="http://schemas.openxmlformats.org/officeDocument/2006/relationships/tags" Target="../tags/tag1602.xml"/><Relationship Id="rId9" Type="http://schemas.openxmlformats.org/officeDocument/2006/relationships/tags" Target="../tags/tag1607.xml"/></Relationships>
</file>

<file path=ppt/slideLayouts/_rels/slideLayout186.xml.rels><?xml version="1.0" encoding="UTF-8" standalone="yes"?>
<Relationships xmlns="http://schemas.openxmlformats.org/package/2006/relationships"><Relationship Id="rId8" Type="http://schemas.openxmlformats.org/officeDocument/2006/relationships/tags" Target="../tags/tag1618.xml"/><Relationship Id="rId13" Type="http://schemas.openxmlformats.org/officeDocument/2006/relationships/tags" Target="../tags/tag1623.xml"/><Relationship Id="rId3" Type="http://schemas.openxmlformats.org/officeDocument/2006/relationships/tags" Target="../tags/tag1613.xml"/><Relationship Id="rId7" Type="http://schemas.openxmlformats.org/officeDocument/2006/relationships/tags" Target="../tags/tag1617.xml"/><Relationship Id="rId12" Type="http://schemas.openxmlformats.org/officeDocument/2006/relationships/tags" Target="../tags/tag1622.xml"/><Relationship Id="rId2" Type="http://schemas.openxmlformats.org/officeDocument/2006/relationships/tags" Target="../tags/tag1612.xml"/><Relationship Id="rId1" Type="http://schemas.openxmlformats.org/officeDocument/2006/relationships/tags" Target="../tags/tag1611.xml"/><Relationship Id="rId6" Type="http://schemas.openxmlformats.org/officeDocument/2006/relationships/tags" Target="../tags/tag1616.xml"/><Relationship Id="rId11" Type="http://schemas.openxmlformats.org/officeDocument/2006/relationships/tags" Target="../tags/tag1621.xml"/><Relationship Id="rId5" Type="http://schemas.openxmlformats.org/officeDocument/2006/relationships/tags" Target="../tags/tag1615.xml"/><Relationship Id="rId10" Type="http://schemas.openxmlformats.org/officeDocument/2006/relationships/tags" Target="../tags/tag1620.xml"/><Relationship Id="rId4" Type="http://schemas.openxmlformats.org/officeDocument/2006/relationships/tags" Target="../tags/tag1614.xml"/><Relationship Id="rId9" Type="http://schemas.openxmlformats.org/officeDocument/2006/relationships/tags" Target="../tags/tag1619.xml"/><Relationship Id="rId14" Type="http://schemas.openxmlformats.org/officeDocument/2006/relationships/slideMaster" Target="../slideMasters/slideMaster9.xml"/></Relationships>
</file>

<file path=ppt/slideLayouts/_rels/slideLayout187.xml.rels><?xml version="1.0" encoding="UTF-8" standalone="yes"?>
<Relationships xmlns="http://schemas.openxmlformats.org/package/2006/relationships"><Relationship Id="rId8" Type="http://schemas.openxmlformats.org/officeDocument/2006/relationships/tags" Target="../tags/tag1631.xml"/><Relationship Id="rId13" Type="http://schemas.openxmlformats.org/officeDocument/2006/relationships/tags" Target="../tags/tag1636.xml"/><Relationship Id="rId3" Type="http://schemas.openxmlformats.org/officeDocument/2006/relationships/tags" Target="../tags/tag1626.xml"/><Relationship Id="rId7" Type="http://schemas.openxmlformats.org/officeDocument/2006/relationships/tags" Target="../tags/tag1630.xml"/><Relationship Id="rId12" Type="http://schemas.openxmlformats.org/officeDocument/2006/relationships/tags" Target="../tags/tag1635.xml"/><Relationship Id="rId2" Type="http://schemas.openxmlformats.org/officeDocument/2006/relationships/tags" Target="../tags/tag1625.xml"/><Relationship Id="rId1" Type="http://schemas.openxmlformats.org/officeDocument/2006/relationships/tags" Target="../tags/tag1624.xml"/><Relationship Id="rId6" Type="http://schemas.openxmlformats.org/officeDocument/2006/relationships/tags" Target="../tags/tag1629.xml"/><Relationship Id="rId11" Type="http://schemas.openxmlformats.org/officeDocument/2006/relationships/tags" Target="../tags/tag1634.xml"/><Relationship Id="rId5" Type="http://schemas.openxmlformats.org/officeDocument/2006/relationships/tags" Target="../tags/tag1628.xml"/><Relationship Id="rId10" Type="http://schemas.openxmlformats.org/officeDocument/2006/relationships/tags" Target="../tags/tag1633.xml"/><Relationship Id="rId4" Type="http://schemas.openxmlformats.org/officeDocument/2006/relationships/tags" Target="../tags/tag1627.xml"/><Relationship Id="rId9" Type="http://schemas.openxmlformats.org/officeDocument/2006/relationships/tags" Target="../tags/tag1632.xml"/><Relationship Id="rId14" Type="http://schemas.openxmlformats.org/officeDocument/2006/relationships/slideMaster" Target="../slideMasters/slideMaster9.xml"/></Relationships>
</file>

<file path=ppt/slideLayouts/_rels/slideLayout188.xml.rels><?xml version="1.0" encoding="UTF-8" standalone="yes"?>
<Relationships xmlns="http://schemas.openxmlformats.org/package/2006/relationships"><Relationship Id="rId8" Type="http://schemas.openxmlformats.org/officeDocument/2006/relationships/tags" Target="../tags/tag1644.xml"/><Relationship Id="rId13" Type="http://schemas.openxmlformats.org/officeDocument/2006/relationships/tags" Target="../tags/tag1649.xml"/><Relationship Id="rId3" Type="http://schemas.openxmlformats.org/officeDocument/2006/relationships/tags" Target="../tags/tag1639.xml"/><Relationship Id="rId7" Type="http://schemas.openxmlformats.org/officeDocument/2006/relationships/tags" Target="../tags/tag1643.xml"/><Relationship Id="rId12" Type="http://schemas.openxmlformats.org/officeDocument/2006/relationships/tags" Target="../tags/tag1648.xml"/><Relationship Id="rId2" Type="http://schemas.openxmlformats.org/officeDocument/2006/relationships/tags" Target="../tags/tag1638.xml"/><Relationship Id="rId1" Type="http://schemas.openxmlformats.org/officeDocument/2006/relationships/tags" Target="../tags/tag1637.xml"/><Relationship Id="rId6" Type="http://schemas.openxmlformats.org/officeDocument/2006/relationships/tags" Target="../tags/tag1642.xml"/><Relationship Id="rId11" Type="http://schemas.openxmlformats.org/officeDocument/2006/relationships/tags" Target="../tags/tag1647.xml"/><Relationship Id="rId5" Type="http://schemas.openxmlformats.org/officeDocument/2006/relationships/tags" Target="../tags/tag1641.xml"/><Relationship Id="rId15" Type="http://schemas.openxmlformats.org/officeDocument/2006/relationships/slideMaster" Target="../slideMasters/slideMaster9.xml"/><Relationship Id="rId10" Type="http://schemas.openxmlformats.org/officeDocument/2006/relationships/tags" Target="../tags/tag1646.xml"/><Relationship Id="rId4" Type="http://schemas.openxmlformats.org/officeDocument/2006/relationships/tags" Target="../tags/tag1640.xml"/><Relationship Id="rId9" Type="http://schemas.openxmlformats.org/officeDocument/2006/relationships/tags" Target="../tags/tag1645.xml"/><Relationship Id="rId14" Type="http://schemas.openxmlformats.org/officeDocument/2006/relationships/tags" Target="../tags/tag1650.xml"/></Relationships>
</file>

<file path=ppt/slideLayouts/_rels/slideLayout189.xml.rels><?xml version="1.0" encoding="UTF-8" standalone="yes"?>
<Relationships xmlns="http://schemas.openxmlformats.org/package/2006/relationships"><Relationship Id="rId8" Type="http://schemas.openxmlformats.org/officeDocument/2006/relationships/tags" Target="../tags/tag1658.xml"/><Relationship Id="rId3" Type="http://schemas.openxmlformats.org/officeDocument/2006/relationships/tags" Target="../tags/tag1653.xml"/><Relationship Id="rId7" Type="http://schemas.openxmlformats.org/officeDocument/2006/relationships/tags" Target="../tags/tag1657.xml"/><Relationship Id="rId12" Type="http://schemas.openxmlformats.org/officeDocument/2006/relationships/slideMaster" Target="../slideMasters/slideMaster9.xml"/><Relationship Id="rId2" Type="http://schemas.openxmlformats.org/officeDocument/2006/relationships/tags" Target="../tags/tag1652.xml"/><Relationship Id="rId1" Type="http://schemas.openxmlformats.org/officeDocument/2006/relationships/tags" Target="../tags/tag1651.xml"/><Relationship Id="rId6" Type="http://schemas.openxmlformats.org/officeDocument/2006/relationships/tags" Target="../tags/tag1656.xml"/><Relationship Id="rId11" Type="http://schemas.openxmlformats.org/officeDocument/2006/relationships/tags" Target="../tags/tag1661.xml"/><Relationship Id="rId5" Type="http://schemas.openxmlformats.org/officeDocument/2006/relationships/tags" Target="../tags/tag1655.xml"/><Relationship Id="rId10" Type="http://schemas.openxmlformats.org/officeDocument/2006/relationships/tags" Target="../tags/tag1660.xml"/><Relationship Id="rId4" Type="http://schemas.openxmlformats.org/officeDocument/2006/relationships/tags" Target="../tags/tag1654.xml"/><Relationship Id="rId9" Type="http://schemas.openxmlformats.org/officeDocument/2006/relationships/tags" Target="../tags/tag1659.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41.xml"/><Relationship Id="rId7" Type="http://schemas.openxmlformats.org/officeDocument/2006/relationships/slideMaster" Target="../slideMasters/slideMaster2.xml"/><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tags" Target="../tags/tag144.xml"/><Relationship Id="rId5" Type="http://schemas.openxmlformats.org/officeDocument/2006/relationships/tags" Target="../tags/tag143.xml"/><Relationship Id="rId4" Type="http://schemas.openxmlformats.org/officeDocument/2006/relationships/tags" Target="../tags/tag142.xml"/></Relationships>
</file>

<file path=ppt/slideLayouts/_rels/slideLayout190.xml.rels><?xml version="1.0" encoding="UTF-8" standalone="yes"?>
<Relationships xmlns="http://schemas.openxmlformats.org/package/2006/relationships"><Relationship Id="rId2" Type="http://schemas.openxmlformats.org/officeDocument/2006/relationships/slideMaster" Target="../slideMasters/slideMaster9.xml"/><Relationship Id="rId1" Type="http://schemas.openxmlformats.org/officeDocument/2006/relationships/tags" Target="../tags/tag1662.xml"/></Relationships>
</file>

<file path=ppt/slideLayouts/_rels/slideLayout191.xml.rels><?xml version="1.0" encoding="UTF-8" standalone="yes"?>
<Relationships xmlns="http://schemas.openxmlformats.org/package/2006/relationships"><Relationship Id="rId8" Type="http://schemas.openxmlformats.org/officeDocument/2006/relationships/tags" Target="../tags/tag1670.xml"/><Relationship Id="rId3" Type="http://schemas.openxmlformats.org/officeDocument/2006/relationships/tags" Target="../tags/tag1665.xml"/><Relationship Id="rId7" Type="http://schemas.openxmlformats.org/officeDocument/2006/relationships/tags" Target="../tags/tag1669.xml"/><Relationship Id="rId2" Type="http://schemas.openxmlformats.org/officeDocument/2006/relationships/tags" Target="../tags/tag1664.xml"/><Relationship Id="rId1" Type="http://schemas.openxmlformats.org/officeDocument/2006/relationships/tags" Target="../tags/tag1663.xml"/><Relationship Id="rId6" Type="http://schemas.openxmlformats.org/officeDocument/2006/relationships/tags" Target="../tags/tag1668.xml"/><Relationship Id="rId11" Type="http://schemas.openxmlformats.org/officeDocument/2006/relationships/slideMaster" Target="../slideMasters/slideMaster9.xml"/><Relationship Id="rId5" Type="http://schemas.openxmlformats.org/officeDocument/2006/relationships/tags" Target="../tags/tag1667.xml"/><Relationship Id="rId10" Type="http://schemas.openxmlformats.org/officeDocument/2006/relationships/tags" Target="../tags/tag1672.xml"/><Relationship Id="rId4" Type="http://schemas.openxmlformats.org/officeDocument/2006/relationships/tags" Target="../tags/tag1666.xml"/><Relationship Id="rId9" Type="http://schemas.openxmlformats.org/officeDocument/2006/relationships/tags" Target="../tags/tag1671.xml"/></Relationships>
</file>

<file path=ppt/slideLayouts/_rels/slideLayout192.xml.rels><?xml version="1.0" encoding="UTF-8" standalone="yes"?>
<Relationships xmlns="http://schemas.openxmlformats.org/package/2006/relationships"><Relationship Id="rId3" Type="http://schemas.openxmlformats.org/officeDocument/2006/relationships/tags" Target="../tags/tag1675.xml"/><Relationship Id="rId2" Type="http://schemas.openxmlformats.org/officeDocument/2006/relationships/tags" Target="../tags/tag1674.xml"/><Relationship Id="rId1" Type="http://schemas.openxmlformats.org/officeDocument/2006/relationships/tags" Target="../tags/tag1673.xml"/><Relationship Id="rId4" Type="http://schemas.openxmlformats.org/officeDocument/2006/relationships/slideMaster" Target="../slideMasters/slideMaster9.xml"/></Relationships>
</file>

<file path=ppt/slideLayouts/_rels/slideLayout193.xml.rels><?xml version="1.0" encoding="UTF-8" standalone="yes"?>
<Relationships xmlns="http://schemas.openxmlformats.org/package/2006/relationships"><Relationship Id="rId8" Type="http://schemas.openxmlformats.org/officeDocument/2006/relationships/tags" Target="../tags/tag1683.xml"/><Relationship Id="rId3" Type="http://schemas.openxmlformats.org/officeDocument/2006/relationships/tags" Target="../tags/tag1678.xml"/><Relationship Id="rId7" Type="http://schemas.openxmlformats.org/officeDocument/2006/relationships/tags" Target="../tags/tag1682.xml"/><Relationship Id="rId2" Type="http://schemas.openxmlformats.org/officeDocument/2006/relationships/tags" Target="../tags/tag1677.xml"/><Relationship Id="rId1" Type="http://schemas.openxmlformats.org/officeDocument/2006/relationships/tags" Target="../tags/tag1676.xml"/><Relationship Id="rId6" Type="http://schemas.openxmlformats.org/officeDocument/2006/relationships/tags" Target="../tags/tag1681.xml"/><Relationship Id="rId11" Type="http://schemas.openxmlformats.org/officeDocument/2006/relationships/slideMaster" Target="../slideMasters/slideMaster9.xml"/><Relationship Id="rId5" Type="http://schemas.openxmlformats.org/officeDocument/2006/relationships/tags" Target="../tags/tag1680.xml"/><Relationship Id="rId10" Type="http://schemas.openxmlformats.org/officeDocument/2006/relationships/tags" Target="../tags/tag1685.xml"/><Relationship Id="rId4" Type="http://schemas.openxmlformats.org/officeDocument/2006/relationships/tags" Target="../tags/tag1679.xml"/><Relationship Id="rId9" Type="http://schemas.openxmlformats.org/officeDocument/2006/relationships/tags" Target="../tags/tag1684.xml"/></Relationships>
</file>

<file path=ppt/slideLayouts/_rels/slideLayout194.xml.rels><?xml version="1.0" encoding="UTF-8" standalone="yes"?>
<Relationships xmlns="http://schemas.openxmlformats.org/package/2006/relationships"><Relationship Id="rId8" Type="http://schemas.openxmlformats.org/officeDocument/2006/relationships/tags" Target="../tags/tag1693.xml"/><Relationship Id="rId3" Type="http://schemas.openxmlformats.org/officeDocument/2006/relationships/tags" Target="../tags/tag1688.xml"/><Relationship Id="rId7" Type="http://schemas.openxmlformats.org/officeDocument/2006/relationships/tags" Target="../tags/tag1692.xml"/><Relationship Id="rId12" Type="http://schemas.openxmlformats.org/officeDocument/2006/relationships/slideMaster" Target="../slideMasters/slideMaster9.xml"/><Relationship Id="rId2" Type="http://schemas.openxmlformats.org/officeDocument/2006/relationships/tags" Target="../tags/tag1687.xml"/><Relationship Id="rId1" Type="http://schemas.openxmlformats.org/officeDocument/2006/relationships/tags" Target="../tags/tag1686.xml"/><Relationship Id="rId6" Type="http://schemas.openxmlformats.org/officeDocument/2006/relationships/tags" Target="../tags/tag1691.xml"/><Relationship Id="rId11" Type="http://schemas.openxmlformats.org/officeDocument/2006/relationships/tags" Target="../tags/tag1696.xml"/><Relationship Id="rId5" Type="http://schemas.openxmlformats.org/officeDocument/2006/relationships/tags" Target="../tags/tag1690.xml"/><Relationship Id="rId10" Type="http://schemas.openxmlformats.org/officeDocument/2006/relationships/tags" Target="../tags/tag1695.xml"/><Relationship Id="rId4" Type="http://schemas.openxmlformats.org/officeDocument/2006/relationships/tags" Target="../tags/tag1689.xml"/><Relationship Id="rId9" Type="http://schemas.openxmlformats.org/officeDocument/2006/relationships/tags" Target="../tags/tag1694.xml"/></Relationships>
</file>

<file path=ppt/slideLayouts/_rels/slideLayout195.xml.rels><?xml version="1.0" encoding="UTF-8" standalone="yes"?>
<Relationships xmlns="http://schemas.openxmlformats.org/package/2006/relationships"><Relationship Id="rId8" Type="http://schemas.openxmlformats.org/officeDocument/2006/relationships/tags" Target="../tags/tag1704.xml"/><Relationship Id="rId13" Type="http://schemas.openxmlformats.org/officeDocument/2006/relationships/tags" Target="../tags/tag1709.xml"/><Relationship Id="rId3" Type="http://schemas.openxmlformats.org/officeDocument/2006/relationships/tags" Target="../tags/tag1699.xml"/><Relationship Id="rId7" Type="http://schemas.openxmlformats.org/officeDocument/2006/relationships/tags" Target="../tags/tag1703.xml"/><Relationship Id="rId12" Type="http://schemas.openxmlformats.org/officeDocument/2006/relationships/tags" Target="../tags/tag1708.xml"/><Relationship Id="rId2" Type="http://schemas.openxmlformats.org/officeDocument/2006/relationships/tags" Target="../tags/tag1698.xml"/><Relationship Id="rId1" Type="http://schemas.openxmlformats.org/officeDocument/2006/relationships/tags" Target="../tags/tag1697.xml"/><Relationship Id="rId6" Type="http://schemas.openxmlformats.org/officeDocument/2006/relationships/tags" Target="../tags/tag1702.xml"/><Relationship Id="rId11" Type="http://schemas.openxmlformats.org/officeDocument/2006/relationships/tags" Target="../tags/tag1707.xml"/><Relationship Id="rId5" Type="http://schemas.openxmlformats.org/officeDocument/2006/relationships/tags" Target="../tags/tag1701.xml"/><Relationship Id="rId10" Type="http://schemas.openxmlformats.org/officeDocument/2006/relationships/tags" Target="../tags/tag1706.xml"/><Relationship Id="rId4" Type="http://schemas.openxmlformats.org/officeDocument/2006/relationships/tags" Target="../tags/tag1700.xml"/><Relationship Id="rId9" Type="http://schemas.openxmlformats.org/officeDocument/2006/relationships/tags" Target="../tags/tag1705.xml"/><Relationship Id="rId14" Type="http://schemas.openxmlformats.org/officeDocument/2006/relationships/slideMaster" Target="../slideMasters/slideMaster9.xml"/></Relationships>
</file>

<file path=ppt/slideLayouts/_rels/slideLayout196.xml.rels><?xml version="1.0" encoding="UTF-8" standalone="yes"?>
<Relationships xmlns="http://schemas.openxmlformats.org/package/2006/relationships"><Relationship Id="rId8" Type="http://schemas.openxmlformats.org/officeDocument/2006/relationships/tags" Target="../tags/tag1717.xml"/><Relationship Id="rId13" Type="http://schemas.openxmlformats.org/officeDocument/2006/relationships/tags" Target="../tags/tag1722.xml"/><Relationship Id="rId3" Type="http://schemas.openxmlformats.org/officeDocument/2006/relationships/tags" Target="../tags/tag1712.xml"/><Relationship Id="rId7" Type="http://schemas.openxmlformats.org/officeDocument/2006/relationships/tags" Target="../tags/tag1716.xml"/><Relationship Id="rId12" Type="http://schemas.openxmlformats.org/officeDocument/2006/relationships/tags" Target="../tags/tag1721.xml"/><Relationship Id="rId2" Type="http://schemas.openxmlformats.org/officeDocument/2006/relationships/tags" Target="../tags/tag1711.xml"/><Relationship Id="rId16" Type="http://schemas.openxmlformats.org/officeDocument/2006/relationships/slideMaster" Target="../slideMasters/slideMaster9.xml"/><Relationship Id="rId1" Type="http://schemas.openxmlformats.org/officeDocument/2006/relationships/tags" Target="../tags/tag1710.xml"/><Relationship Id="rId6" Type="http://schemas.openxmlformats.org/officeDocument/2006/relationships/tags" Target="../tags/tag1715.xml"/><Relationship Id="rId11" Type="http://schemas.openxmlformats.org/officeDocument/2006/relationships/tags" Target="../tags/tag1720.xml"/><Relationship Id="rId5" Type="http://schemas.openxmlformats.org/officeDocument/2006/relationships/tags" Target="../tags/tag1714.xml"/><Relationship Id="rId15" Type="http://schemas.openxmlformats.org/officeDocument/2006/relationships/tags" Target="../tags/tag1724.xml"/><Relationship Id="rId10" Type="http://schemas.openxmlformats.org/officeDocument/2006/relationships/tags" Target="../tags/tag1719.xml"/><Relationship Id="rId4" Type="http://schemas.openxmlformats.org/officeDocument/2006/relationships/tags" Target="../tags/tag1713.xml"/><Relationship Id="rId9" Type="http://schemas.openxmlformats.org/officeDocument/2006/relationships/tags" Target="../tags/tag1718.xml"/><Relationship Id="rId14" Type="http://schemas.openxmlformats.org/officeDocument/2006/relationships/tags" Target="../tags/tag1723.xml"/></Relationships>
</file>

<file path=ppt/slideLayouts/_rels/slideLayout197.xml.rels><?xml version="1.0" encoding="UTF-8" standalone="yes"?>
<Relationships xmlns="http://schemas.openxmlformats.org/package/2006/relationships"><Relationship Id="rId8" Type="http://schemas.openxmlformats.org/officeDocument/2006/relationships/tags" Target="../tags/tag1732.xml"/><Relationship Id="rId3" Type="http://schemas.openxmlformats.org/officeDocument/2006/relationships/tags" Target="../tags/tag1727.xml"/><Relationship Id="rId7" Type="http://schemas.openxmlformats.org/officeDocument/2006/relationships/tags" Target="../tags/tag1731.xml"/><Relationship Id="rId2" Type="http://schemas.openxmlformats.org/officeDocument/2006/relationships/tags" Target="../tags/tag1726.xml"/><Relationship Id="rId1" Type="http://schemas.openxmlformats.org/officeDocument/2006/relationships/tags" Target="../tags/tag1725.xml"/><Relationship Id="rId6" Type="http://schemas.openxmlformats.org/officeDocument/2006/relationships/tags" Target="../tags/tag1730.xml"/><Relationship Id="rId5" Type="http://schemas.openxmlformats.org/officeDocument/2006/relationships/tags" Target="../tags/tag1729.xml"/><Relationship Id="rId4" Type="http://schemas.openxmlformats.org/officeDocument/2006/relationships/tags" Target="../tags/tag1728.xml"/><Relationship Id="rId9" Type="http://schemas.openxmlformats.org/officeDocument/2006/relationships/slideMaster" Target="../slideMasters/slideMaster9.xml"/></Relationships>
</file>

<file path=ppt/slideLayouts/_rels/slideLayout198.xml.rels><?xml version="1.0" encoding="UTF-8" standalone="yes"?>
<Relationships xmlns="http://schemas.openxmlformats.org/package/2006/relationships"><Relationship Id="rId8" Type="http://schemas.openxmlformats.org/officeDocument/2006/relationships/tags" Target="../tags/tag1740.xml"/><Relationship Id="rId3" Type="http://schemas.openxmlformats.org/officeDocument/2006/relationships/tags" Target="../tags/tag1735.xml"/><Relationship Id="rId7" Type="http://schemas.openxmlformats.org/officeDocument/2006/relationships/tags" Target="../tags/tag1739.xml"/><Relationship Id="rId2" Type="http://schemas.openxmlformats.org/officeDocument/2006/relationships/tags" Target="../tags/tag1734.xml"/><Relationship Id="rId1" Type="http://schemas.openxmlformats.org/officeDocument/2006/relationships/tags" Target="../tags/tag1733.xml"/><Relationship Id="rId6" Type="http://schemas.openxmlformats.org/officeDocument/2006/relationships/tags" Target="../tags/tag1738.xml"/><Relationship Id="rId11" Type="http://schemas.openxmlformats.org/officeDocument/2006/relationships/slideMaster" Target="../slideMasters/slideMaster9.xml"/><Relationship Id="rId5" Type="http://schemas.openxmlformats.org/officeDocument/2006/relationships/tags" Target="../tags/tag1737.xml"/><Relationship Id="rId10" Type="http://schemas.openxmlformats.org/officeDocument/2006/relationships/tags" Target="../tags/tag1742.xml"/><Relationship Id="rId4" Type="http://schemas.openxmlformats.org/officeDocument/2006/relationships/tags" Target="../tags/tag1736.xml"/><Relationship Id="rId9" Type="http://schemas.openxmlformats.org/officeDocument/2006/relationships/tags" Target="../tags/tag1741.xml"/></Relationships>
</file>

<file path=ppt/slideLayouts/_rels/slideLayout199.xml.rels><?xml version="1.0" encoding="UTF-8" standalone="yes"?>
<Relationships xmlns="http://schemas.openxmlformats.org/package/2006/relationships"><Relationship Id="rId8" Type="http://schemas.openxmlformats.org/officeDocument/2006/relationships/tags" Target="../tags/tag1750.xml"/><Relationship Id="rId13" Type="http://schemas.openxmlformats.org/officeDocument/2006/relationships/slideMaster" Target="../slideMasters/slideMaster9.xml"/><Relationship Id="rId3" Type="http://schemas.openxmlformats.org/officeDocument/2006/relationships/tags" Target="../tags/tag1745.xml"/><Relationship Id="rId7" Type="http://schemas.openxmlformats.org/officeDocument/2006/relationships/tags" Target="../tags/tag1749.xml"/><Relationship Id="rId12" Type="http://schemas.openxmlformats.org/officeDocument/2006/relationships/tags" Target="../tags/tag1754.xml"/><Relationship Id="rId2" Type="http://schemas.openxmlformats.org/officeDocument/2006/relationships/tags" Target="../tags/tag1744.xml"/><Relationship Id="rId1" Type="http://schemas.openxmlformats.org/officeDocument/2006/relationships/tags" Target="../tags/tag1743.xml"/><Relationship Id="rId6" Type="http://schemas.openxmlformats.org/officeDocument/2006/relationships/tags" Target="../tags/tag1748.xml"/><Relationship Id="rId11" Type="http://schemas.openxmlformats.org/officeDocument/2006/relationships/tags" Target="../tags/tag1753.xml"/><Relationship Id="rId5" Type="http://schemas.openxmlformats.org/officeDocument/2006/relationships/tags" Target="../tags/tag1747.xml"/><Relationship Id="rId10" Type="http://schemas.openxmlformats.org/officeDocument/2006/relationships/tags" Target="../tags/tag1752.xml"/><Relationship Id="rId4" Type="http://schemas.openxmlformats.org/officeDocument/2006/relationships/tags" Target="../tags/tag1746.xml"/><Relationship Id="rId9" Type="http://schemas.openxmlformats.org/officeDocument/2006/relationships/tags" Target="../tags/tag1751.xml"/></Relationships>
</file>

<file path=ppt/slideLayouts/_rels/slideLayout2.xml.rels><?xml version="1.0" encoding="UTF-8" standalone="yes"?>
<Relationships xmlns="http://schemas.openxmlformats.org/package/2006/relationships"><Relationship Id="rId8" Type="http://schemas.openxmlformats.org/officeDocument/2006/relationships/tags" Target="../tags/tag18.xml"/><Relationship Id="rId3" Type="http://schemas.openxmlformats.org/officeDocument/2006/relationships/tags" Target="../tags/tag13.xml"/><Relationship Id="rId7" Type="http://schemas.openxmlformats.org/officeDocument/2006/relationships/tags" Target="../tags/tag17.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image" Target="../media/image3.png"/><Relationship Id="rId5" Type="http://schemas.openxmlformats.org/officeDocument/2006/relationships/tags" Target="../tags/tag15.xml"/><Relationship Id="rId10" Type="http://schemas.openxmlformats.org/officeDocument/2006/relationships/slideMaster" Target="../slideMasters/slideMaster1.xml"/><Relationship Id="rId4" Type="http://schemas.openxmlformats.org/officeDocument/2006/relationships/tags" Target="../tags/tag14.xml"/><Relationship Id="rId9" Type="http://schemas.openxmlformats.org/officeDocument/2006/relationships/tags" Target="../tags/tag19.xml"/></Relationships>
</file>

<file path=ppt/slideLayouts/_rels/slideLayout20.xml.rels><?xml version="1.0" encoding="UTF-8" standalone="yes"?>
<Relationships xmlns="http://schemas.openxmlformats.org/package/2006/relationships"><Relationship Id="rId8" Type="http://schemas.openxmlformats.org/officeDocument/2006/relationships/tags" Target="../tags/tag152.xml"/><Relationship Id="rId3" Type="http://schemas.openxmlformats.org/officeDocument/2006/relationships/tags" Target="../tags/tag147.xml"/><Relationship Id="rId7" Type="http://schemas.openxmlformats.org/officeDocument/2006/relationships/tags" Target="../tags/tag151.xml"/><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tags" Target="../tags/tag150.xml"/><Relationship Id="rId11" Type="http://schemas.openxmlformats.org/officeDocument/2006/relationships/slideMaster" Target="../slideMasters/slideMaster2.xml"/><Relationship Id="rId5" Type="http://schemas.openxmlformats.org/officeDocument/2006/relationships/tags" Target="../tags/tag149.xml"/><Relationship Id="rId10" Type="http://schemas.openxmlformats.org/officeDocument/2006/relationships/tags" Target="../tags/tag154.xml"/><Relationship Id="rId4" Type="http://schemas.openxmlformats.org/officeDocument/2006/relationships/tags" Target="../tags/tag148.xml"/><Relationship Id="rId9" Type="http://schemas.openxmlformats.org/officeDocument/2006/relationships/tags" Target="../tags/tag153.xml"/></Relationships>
</file>

<file path=ppt/slideLayouts/_rels/slideLayout200.xml.rels><?xml version="1.0" encoding="UTF-8" standalone="yes"?>
<Relationships xmlns="http://schemas.openxmlformats.org/package/2006/relationships"><Relationship Id="rId8" Type="http://schemas.openxmlformats.org/officeDocument/2006/relationships/tags" Target="../tags/tag1763.xml"/><Relationship Id="rId3" Type="http://schemas.openxmlformats.org/officeDocument/2006/relationships/tags" Target="../tags/tag1758.xml"/><Relationship Id="rId7" Type="http://schemas.openxmlformats.org/officeDocument/2006/relationships/tags" Target="../tags/tag1762.xml"/><Relationship Id="rId2" Type="http://schemas.openxmlformats.org/officeDocument/2006/relationships/tags" Target="../tags/tag1757.xml"/><Relationship Id="rId1" Type="http://schemas.openxmlformats.org/officeDocument/2006/relationships/tags" Target="../tags/tag1756.xml"/><Relationship Id="rId6" Type="http://schemas.openxmlformats.org/officeDocument/2006/relationships/tags" Target="../tags/tag1761.xml"/><Relationship Id="rId5" Type="http://schemas.openxmlformats.org/officeDocument/2006/relationships/tags" Target="../tags/tag1760.xml"/><Relationship Id="rId10" Type="http://schemas.openxmlformats.org/officeDocument/2006/relationships/image" Target="../media/image2.png"/><Relationship Id="rId4" Type="http://schemas.openxmlformats.org/officeDocument/2006/relationships/tags" Target="../tags/tag1759.xml"/><Relationship Id="rId9" Type="http://schemas.openxmlformats.org/officeDocument/2006/relationships/slideMaster" Target="../slideMasters/slideMaster10.xml"/></Relationships>
</file>

<file path=ppt/slideLayouts/_rels/slideLayout201.xml.rels><?xml version="1.0" encoding="UTF-8" standalone="yes"?>
<Relationships xmlns="http://schemas.openxmlformats.org/package/2006/relationships"><Relationship Id="rId8" Type="http://schemas.openxmlformats.org/officeDocument/2006/relationships/slideMaster" Target="../slideMasters/slideMaster10.xml"/><Relationship Id="rId3" Type="http://schemas.openxmlformats.org/officeDocument/2006/relationships/tags" Target="../tags/tag1766.xml"/><Relationship Id="rId7" Type="http://schemas.openxmlformats.org/officeDocument/2006/relationships/tags" Target="../tags/tag1770.xml"/><Relationship Id="rId2" Type="http://schemas.openxmlformats.org/officeDocument/2006/relationships/tags" Target="../tags/tag1765.xml"/><Relationship Id="rId1" Type="http://schemas.openxmlformats.org/officeDocument/2006/relationships/tags" Target="../tags/tag1764.xml"/><Relationship Id="rId6" Type="http://schemas.openxmlformats.org/officeDocument/2006/relationships/tags" Target="../tags/tag1769.xml"/><Relationship Id="rId5" Type="http://schemas.openxmlformats.org/officeDocument/2006/relationships/tags" Target="../tags/tag1768.xml"/><Relationship Id="rId4" Type="http://schemas.openxmlformats.org/officeDocument/2006/relationships/tags" Target="../tags/tag1767.xml"/><Relationship Id="rId9" Type="http://schemas.openxmlformats.org/officeDocument/2006/relationships/image" Target="../media/image3.png"/></Relationships>
</file>

<file path=ppt/slideLayouts/_rels/slideLayout202.xml.rels><?xml version="1.0" encoding="UTF-8" standalone="yes"?>
<Relationships xmlns="http://schemas.openxmlformats.org/package/2006/relationships"><Relationship Id="rId8" Type="http://schemas.openxmlformats.org/officeDocument/2006/relationships/tags" Target="../tags/tag1778.xml"/><Relationship Id="rId3" Type="http://schemas.openxmlformats.org/officeDocument/2006/relationships/tags" Target="../tags/tag1773.xml"/><Relationship Id="rId7" Type="http://schemas.openxmlformats.org/officeDocument/2006/relationships/tags" Target="../tags/tag1777.xml"/><Relationship Id="rId2" Type="http://schemas.openxmlformats.org/officeDocument/2006/relationships/tags" Target="../tags/tag1772.xml"/><Relationship Id="rId1" Type="http://schemas.openxmlformats.org/officeDocument/2006/relationships/tags" Target="../tags/tag1771.xml"/><Relationship Id="rId6" Type="http://schemas.openxmlformats.org/officeDocument/2006/relationships/tags" Target="../tags/tag1776.xml"/><Relationship Id="rId5" Type="http://schemas.openxmlformats.org/officeDocument/2006/relationships/tags" Target="../tags/tag1775.xml"/><Relationship Id="rId10" Type="http://schemas.openxmlformats.org/officeDocument/2006/relationships/image" Target="../media/image3.png"/><Relationship Id="rId4" Type="http://schemas.openxmlformats.org/officeDocument/2006/relationships/tags" Target="../tags/tag1774.xml"/><Relationship Id="rId9" Type="http://schemas.openxmlformats.org/officeDocument/2006/relationships/slideMaster" Target="../slideMasters/slideMaster10.xml"/></Relationships>
</file>

<file path=ppt/slideLayouts/_rels/slideLayout203.xml.rels><?xml version="1.0" encoding="UTF-8" standalone="yes"?>
<Relationships xmlns="http://schemas.openxmlformats.org/package/2006/relationships"><Relationship Id="rId8" Type="http://schemas.openxmlformats.org/officeDocument/2006/relationships/tags" Target="../tags/tag1786.xml"/><Relationship Id="rId3" Type="http://schemas.openxmlformats.org/officeDocument/2006/relationships/tags" Target="../tags/tag1781.xml"/><Relationship Id="rId7" Type="http://schemas.openxmlformats.org/officeDocument/2006/relationships/tags" Target="../tags/tag1785.xml"/><Relationship Id="rId2" Type="http://schemas.openxmlformats.org/officeDocument/2006/relationships/tags" Target="../tags/tag1780.xml"/><Relationship Id="rId1" Type="http://schemas.openxmlformats.org/officeDocument/2006/relationships/tags" Target="../tags/tag1779.xml"/><Relationship Id="rId6" Type="http://schemas.openxmlformats.org/officeDocument/2006/relationships/tags" Target="../tags/tag1784.xml"/><Relationship Id="rId5" Type="http://schemas.openxmlformats.org/officeDocument/2006/relationships/tags" Target="../tags/tag1783.xml"/><Relationship Id="rId10" Type="http://schemas.openxmlformats.org/officeDocument/2006/relationships/image" Target="../media/image3.png"/><Relationship Id="rId4" Type="http://schemas.openxmlformats.org/officeDocument/2006/relationships/tags" Target="../tags/tag1782.xml"/><Relationship Id="rId9" Type="http://schemas.openxmlformats.org/officeDocument/2006/relationships/slideMaster" Target="../slideMasters/slideMaster10.xml"/></Relationships>
</file>

<file path=ppt/slideLayouts/_rels/slideLayout204.xml.rels><?xml version="1.0" encoding="UTF-8" standalone="yes"?>
<Relationships xmlns="http://schemas.openxmlformats.org/package/2006/relationships"><Relationship Id="rId8" Type="http://schemas.openxmlformats.org/officeDocument/2006/relationships/tags" Target="../tags/tag1794.xml"/><Relationship Id="rId3" Type="http://schemas.openxmlformats.org/officeDocument/2006/relationships/tags" Target="../tags/tag1789.xml"/><Relationship Id="rId7" Type="http://schemas.openxmlformats.org/officeDocument/2006/relationships/tags" Target="../tags/tag1793.xml"/><Relationship Id="rId2" Type="http://schemas.openxmlformats.org/officeDocument/2006/relationships/tags" Target="../tags/tag1788.xml"/><Relationship Id="rId1" Type="http://schemas.openxmlformats.org/officeDocument/2006/relationships/tags" Target="../tags/tag1787.xml"/><Relationship Id="rId6" Type="http://schemas.openxmlformats.org/officeDocument/2006/relationships/tags" Target="../tags/tag1792.xml"/><Relationship Id="rId11" Type="http://schemas.openxmlformats.org/officeDocument/2006/relationships/slideMaster" Target="../slideMasters/slideMaster10.xml"/><Relationship Id="rId5" Type="http://schemas.openxmlformats.org/officeDocument/2006/relationships/tags" Target="../tags/tag1791.xml"/><Relationship Id="rId10" Type="http://schemas.openxmlformats.org/officeDocument/2006/relationships/tags" Target="../tags/tag1796.xml"/><Relationship Id="rId4" Type="http://schemas.openxmlformats.org/officeDocument/2006/relationships/tags" Target="../tags/tag1790.xml"/><Relationship Id="rId9" Type="http://schemas.openxmlformats.org/officeDocument/2006/relationships/tags" Target="../tags/tag1795.xml"/></Relationships>
</file>

<file path=ppt/slideLayouts/_rels/slideLayout205.xml.rels><?xml version="1.0" encoding="UTF-8" standalone="yes"?>
<Relationships xmlns="http://schemas.openxmlformats.org/package/2006/relationships"><Relationship Id="rId8" Type="http://schemas.openxmlformats.org/officeDocument/2006/relationships/tags" Target="../tags/tag1804.xml"/><Relationship Id="rId13" Type="http://schemas.openxmlformats.org/officeDocument/2006/relationships/slideMaster" Target="../slideMasters/slideMaster10.xml"/><Relationship Id="rId3" Type="http://schemas.openxmlformats.org/officeDocument/2006/relationships/tags" Target="../tags/tag1799.xml"/><Relationship Id="rId7" Type="http://schemas.openxmlformats.org/officeDocument/2006/relationships/tags" Target="../tags/tag1803.xml"/><Relationship Id="rId12" Type="http://schemas.openxmlformats.org/officeDocument/2006/relationships/tags" Target="../tags/tag1808.xml"/><Relationship Id="rId2" Type="http://schemas.openxmlformats.org/officeDocument/2006/relationships/tags" Target="../tags/tag1798.xml"/><Relationship Id="rId1" Type="http://schemas.openxmlformats.org/officeDocument/2006/relationships/tags" Target="../tags/tag1797.xml"/><Relationship Id="rId6" Type="http://schemas.openxmlformats.org/officeDocument/2006/relationships/tags" Target="../tags/tag1802.xml"/><Relationship Id="rId11" Type="http://schemas.openxmlformats.org/officeDocument/2006/relationships/tags" Target="../tags/tag1807.xml"/><Relationship Id="rId5" Type="http://schemas.openxmlformats.org/officeDocument/2006/relationships/tags" Target="../tags/tag1801.xml"/><Relationship Id="rId10" Type="http://schemas.openxmlformats.org/officeDocument/2006/relationships/tags" Target="../tags/tag1806.xml"/><Relationship Id="rId4" Type="http://schemas.openxmlformats.org/officeDocument/2006/relationships/tags" Target="../tags/tag1800.xml"/><Relationship Id="rId9" Type="http://schemas.openxmlformats.org/officeDocument/2006/relationships/tags" Target="../tags/tag1805.xml"/></Relationships>
</file>

<file path=ppt/slideLayouts/_rels/slideLayout206.xml.rels><?xml version="1.0" encoding="UTF-8" standalone="yes"?>
<Relationships xmlns="http://schemas.openxmlformats.org/package/2006/relationships"><Relationship Id="rId8" Type="http://schemas.openxmlformats.org/officeDocument/2006/relationships/tags" Target="../tags/tag1816.xml"/><Relationship Id="rId3" Type="http://schemas.openxmlformats.org/officeDocument/2006/relationships/tags" Target="../tags/tag1811.xml"/><Relationship Id="rId7" Type="http://schemas.openxmlformats.org/officeDocument/2006/relationships/tags" Target="../tags/tag1815.xml"/><Relationship Id="rId2" Type="http://schemas.openxmlformats.org/officeDocument/2006/relationships/tags" Target="../tags/tag1810.xml"/><Relationship Id="rId1" Type="http://schemas.openxmlformats.org/officeDocument/2006/relationships/tags" Target="../tags/tag1809.xml"/><Relationship Id="rId6" Type="http://schemas.openxmlformats.org/officeDocument/2006/relationships/tags" Target="../tags/tag1814.xml"/><Relationship Id="rId11" Type="http://schemas.openxmlformats.org/officeDocument/2006/relationships/slideMaster" Target="../slideMasters/slideMaster10.xml"/><Relationship Id="rId5" Type="http://schemas.openxmlformats.org/officeDocument/2006/relationships/tags" Target="../tags/tag1813.xml"/><Relationship Id="rId10" Type="http://schemas.openxmlformats.org/officeDocument/2006/relationships/tags" Target="../tags/tag1818.xml"/><Relationship Id="rId4" Type="http://schemas.openxmlformats.org/officeDocument/2006/relationships/tags" Target="../tags/tag1812.xml"/><Relationship Id="rId9" Type="http://schemas.openxmlformats.org/officeDocument/2006/relationships/tags" Target="../tags/tag1817.xml"/></Relationships>
</file>

<file path=ppt/slideLayouts/_rels/slideLayout207.xml.rels><?xml version="1.0" encoding="UTF-8" standalone="yes"?>
<Relationships xmlns="http://schemas.openxmlformats.org/package/2006/relationships"><Relationship Id="rId8" Type="http://schemas.openxmlformats.org/officeDocument/2006/relationships/tags" Target="../tags/tag1826.xml"/><Relationship Id="rId3" Type="http://schemas.openxmlformats.org/officeDocument/2006/relationships/tags" Target="../tags/tag1821.xml"/><Relationship Id="rId7" Type="http://schemas.openxmlformats.org/officeDocument/2006/relationships/tags" Target="../tags/tag1825.xml"/><Relationship Id="rId12" Type="http://schemas.openxmlformats.org/officeDocument/2006/relationships/slideMaster" Target="../slideMasters/slideMaster10.xml"/><Relationship Id="rId2" Type="http://schemas.openxmlformats.org/officeDocument/2006/relationships/tags" Target="../tags/tag1820.xml"/><Relationship Id="rId1" Type="http://schemas.openxmlformats.org/officeDocument/2006/relationships/tags" Target="../tags/tag1819.xml"/><Relationship Id="rId6" Type="http://schemas.openxmlformats.org/officeDocument/2006/relationships/tags" Target="../tags/tag1824.xml"/><Relationship Id="rId11" Type="http://schemas.openxmlformats.org/officeDocument/2006/relationships/tags" Target="../tags/tag1829.xml"/><Relationship Id="rId5" Type="http://schemas.openxmlformats.org/officeDocument/2006/relationships/tags" Target="../tags/tag1823.xml"/><Relationship Id="rId10" Type="http://schemas.openxmlformats.org/officeDocument/2006/relationships/tags" Target="../tags/tag1828.xml"/><Relationship Id="rId4" Type="http://schemas.openxmlformats.org/officeDocument/2006/relationships/tags" Target="../tags/tag1822.xml"/><Relationship Id="rId9" Type="http://schemas.openxmlformats.org/officeDocument/2006/relationships/tags" Target="../tags/tag1827.xml"/></Relationships>
</file>

<file path=ppt/slideLayouts/_rels/slideLayout208.xml.rels><?xml version="1.0" encoding="UTF-8" standalone="yes"?>
<Relationships xmlns="http://schemas.openxmlformats.org/package/2006/relationships"><Relationship Id="rId8" Type="http://schemas.openxmlformats.org/officeDocument/2006/relationships/tags" Target="../tags/tag1837.xml"/><Relationship Id="rId3" Type="http://schemas.openxmlformats.org/officeDocument/2006/relationships/tags" Target="../tags/tag1832.xml"/><Relationship Id="rId7" Type="http://schemas.openxmlformats.org/officeDocument/2006/relationships/tags" Target="../tags/tag1836.xml"/><Relationship Id="rId12" Type="http://schemas.openxmlformats.org/officeDocument/2006/relationships/slideMaster" Target="../slideMasters/slideMaster10.xml"/><Relationship Id="rId2" Type="http://schemas.openxmlformats.org/officeDocument/2006/relationships/tags" Target="../tags/tag1831.xml"/><Relationship Id="rId1" Type="http://schemas.openxmlformats.org/officeDocument/2006/relationships/tags" Target="../tags/tag1830.xml"/><Relationship Id="rId6" Type="http://schemas.openxmlformats.org/officeDocument/2006/relationships/tags" Target="../tags/tag1835.xml"/><Relationship Id="rId11" Type="http://schemas.openxmlformats.org/officeDocument/2006/relationships/tags" Target="../tags/tag1840.xml"/><Relationship Id="rId5" Type="http://schemas.openxmlformats.org/officeDocument/2006/relationships/tags" Target="../tags/tag1834.xml"/><Relationship Id="rId10" Type="http://schemas.openxmlformats.org/officeDocument/2006/relationships/tags" Target="../tags/tag1839.xml"/><Relationship Id="rId4" Type="http://schemas.openxmlformats.org/officeDocument/2006/relationships/tags" Target="../tags/tag1833.xml"/><Relationship Id="rId9" Type="http://schemas.openxmlformats.org/officeDocument/2006/relationships/tags" Target="../tags/tag1838.xml"/></Relationships>
</file>

<file path=ppt/slideLayouts/_rels/slideLayout209.xml.rels><?xml version="1.0" encoding="UTF-8" standalone="yes"?>
<Relationships xmlns="http://schemas.openxmlformats.org/package/2006/relationships"><Relationship Id="rId8" Type="http://schemas.openxmlformats.org/officeDocument/2006/relationships/tags" Target="../tags/tag1848.xml"/><Relationship Id="rId13" Type="http://schemas.openxmlformats.org/officeDocument/2006/relationships/tags" Target="../tags/tag1853.xml"/><Relationship Id="rId3" Type="http://schemas.openxmlformats.org/officeDocument/2006/relationships/tags" Target="../tags/tag1843.xml"/><Relationship Id="rId7" Type="http://schemas.openxmlformats.org/officeDocument/2006/relationships/tags" Target="../tags/tag1847.xml"/><Relationship Id="rId12" Type="http://schemas.openxmlformats.org/officeDocument/2006/relationships/tags" Target="../tags/tag1852.xml"/><Relationship Id="rId2" Type="http://schemas.openxmlformats.org/officeDocument/2006/relationships/tags" Target="../tags/tag1842.xml"/><Relationship Id="rId16" Type="http://schemas.openxmlformats.org/officeDocument/2006/relationships/image" Target="../media/image4.emf"/><Relationship Id="rId1" Type="http://schemas.openxmlformats.org/officeDocument/2006/relationships/tags" Target="../tags/tag1841.xml"/><Relationship Id="rId6" Type="http://schemas.openxmlformats.org/officeDocument/2006/relationships/tags" Target="../tags/tag1846.xml"/><Relationship Id="rId11" Type="http://schemas.openxmlformats.org/officeDocument/2006/relationships/tags" Target="../tags/tag1851.xml"/><Relationship Id="rId5" Type="http://schemas.openxmlformats.org/officeDocument/2006/relationships/tags" Target="../tags/tag1845.xml"/><Relationship Id="rId15" Type="http://schemas.openxmlformats.org/officeDocument/2006/relationships/oleObject" Target="../embeddings/oleObject21.bin"/><Relationship Id="rId10" Type="http://schemas.openxmlformats.org/officeDocument/2006/relationships/tags" Target="../tags/tag1850.xml"/><Relationship Id="rId4" Type="http://schemas.openxmlformats.org/officeDocument/2006/relationships/tags" Target="../tags/tag1844.xml"/><Relationship Id="rId9" Type="http://schemas.openxmlformats.org/officeDocument/2006/relationships/tags" Target="../tags/tag1849.xml"/><Relationship Id="rId14"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8" Type="http://schemas.openxmlformats.org/officeDocument/2006/relationships/tags" Target="../tags/tag162.xml"/><Relationship Id="rId3" Type="http://schemas.openxmlformats.org/officeDocument/2006/relationships/tags" Target="../tags/tag157.xml"/><Relationship Id="rId7" Type="http://schemas.openxmlformats.org/officeDocument/2006/relationships/tags" Target="../tags/tag161.xml"/><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tags" Target="../tags/tag160.xml"/><Relationship Id="rId11" Type="http://schemas.openxmlformats.org/officeDocument/2006/relationships/slideMaster" Target="../slideMasters/slideMaster2.xml"/><Relationship Id="rId5" Type="http://schemas.openxmlformats.org/officeDocument/2006/relationships/tags" Target="../tags/tag159.xml"/><Relationship Id="rId10" Type="http://schemas.openxmlformats.org/officeDocument/2006/relationships/tags" Target="../tags/tag164.xml"/><Relationship Id="rId4" Type="http://schemas.openxmlformats.org/officeDocument/2006/relationships/tags" Target="../tags/tag158.xml"/><Relationship Id="rId9" Type="http://schemas.openxmlformats.org/officeDocument/2006/relationships/tags" Target="../tags/tag163.xml"/></Relationships>
</file>

<file path=ppt/slideLayouts/_rels/slideLayout210.xml.rels><?xml version="1.0" encoding="UTF-8" standalone="yes"?>
<Relationships xmlns="http://schemas.openxmlformats.org/package/2006/relationships"><Relationship Id="rId8" Type="http://schemas.openxmlformats.org/officeDocument/2006/relationships/tags" Target="../tags/tag1861.xml"/><Relationship Id="rId13" Type="http://schemas.openxmlformats.org/officeDocument/2006/relationships/tags" Target="../tags/tag1866.xml"/><Relationship Id="rId3" Type="http://schemas.openxmlformats.org/officeDocument/2006/relationships/tags" Target="../tags/tag1856.xml"/><Relationship Id="rId7" Type="http://schemas.openxmlformats.org/officeDocument/2006/relationships/tags" Target="../tags/tag1860.xml"/><Relationship Id="rId12" Type="http://schemas.openxmlformats.org/officeDocument/2006/relationships/tags" Target="../tags/tag1865.xml"/><Relationship Id="rId17" Type="http://schemas.openxmlformats.org/officeDocument/2006/relationships/image" Target="../media/image4.emf"/><Relationship Id="rId2" Type="http://schemas.openxmlformats.org/officeDocument/2006/relationships/tags" Target="../tags/tag1855.xml"/><Relationship Id="rId16" Type="http://schemas.openxmlformats.org/officeDocument/2006/relationships/oleObject" Target="../embeddings/oleObject22.bin"/><Relationship Id="rId1" Type="http://schemas.openxmlformats.org/officeDocument/2006/relationships/tags" Target="../tags/tag1854.xml"/><Relationship Id="rId6" Type="http://schemas.openxmlformats.org/officeDocument/2006/relationships/tags" Target="../tags/tag1859.xml"/><Relationship Id="rId11" Type="http://schemas.openxmlformats.org/officeDocument/2006/relationships/tags" Target="../tags/tag1864.xml"/><Relationship Id="rId5" Type="http://schemas.openxmlformats.org/officeDocument/2006/relationships/tags" Target="../tags/tag1858.xml"/><Relationship Id="rId15" Type="http://schemas.openxmlformats.org/officeDocument/2006/relationships/slideMaster" Target="../slideMasters/slideMaster10.xml"/><Relationship Id="rId10" Type="http://schemas.openxmlformats.org/officeDocument/2006/relationships/tags" Target="../tags/tag1863.xml"/><Relationship Id="rId4" Type="http://schemas.openxmlformats.org/officeDocument/2006/relationships/tags" Target="../tags/tag1857.xml"/><Relationship Id="rId9" Type="http://schemas.openxmlformats.org/officeDocument/2006/relationships/tags" Target="../tags/tag1862.xml"/><Relationship Id="rId14" Type="http://schemas.openxmlformats.org/officeDocument/2006/relationships/tags" Target="../tags/tag1867.xml"/></Relationships>
</file>

<file path=ppt/slideLayouts/_rels/slideLayout211.xml.rels><?xml version="1.0" encoding="UTF-8" standalone="yes"?>
<Relationships xmlns="http://schemas.openxmlformats.org/package/2006/relationships"><Relationship Id="rId8" Type="http://schemas.openxmlformats.org/officeDocument/2006/relationships/tags" Target="../tags/tag1875.xml"/><Relationship Id="rId13" Type="http://schemas.openxmlformats.org/officeDocument/2006/relationships/tags" Target="../tags/tag1880.xml"/><Relationship Id="rId3" Type="http://schemas.openxmlformats.org/officeDocument/2006/relationships/tags" Target="../tags/tag1870.xml"/><Relationship Id="rId7" Type="http://schemas.openxmlformats.org/officeDocument/2006/relationships/tags" Target="../tags/tag1874.xml"/><Relationship Id="rId12" Type="http://schemas.openxmlformats.org/officeDocument/2006/relationships/tags" Target="../tags/tag1879.xml"/><Relationship Id="rId17" Type="http://schemas.openxmlformats.org/officeDocument/2006/relationships/image" Target="../media/image4.emf"/><Relationship Id="rId2" Type="http://schemas.openxmlformats.org/officeDocument/2006/relationships/tags" Target="../tags/tag1869.xml"/><Relationship Id="rId16" Type="http://schemas.openxmlformats.org/officeDocument/2006/relationships/oleObject" Target="../embeddings/oleObject23.bin"/><Relationship Id="rId1" Type="http://schemas.openxmlformats.org/officeDocument/2006/relationships/tags" Target="../tags/tag1868.xml"/><Relationship Id="rId6" Type="http://schemas.openxmlformats.org/officeDocument/2006/relationships/tags" Target="../tags/tag1873.xml"/><Relationship Id="rId11" Type="http://schemas.openxmlformats.org/officeDocument/2006/relationships/tags" Target="../tags/tag1878.xml"/><Relationship Id="rId5" Type="http://schemas.openxmlformats.org/officeDocument/2006/relationships/tags" Target="../tags/tag1872.xml"/><Relationship Id="rId15" Type="http://schemas.openxmlformats.org/officeDocument/2006/relationships/slideMaster" Target="../slideMasters/slideMaster10.xml"/><Relationship Id="rId10" Type="http://schemas.openxmlformats.org/officeDocument/2006/relationships/tags" Target="../tags/tag1877.xml"/><Relationship Id="rId4" Type="http://schemas.openxmlformats.org/officeDocument/2006/relationships/tags" Target="../tags/tag1871.xml"/><Relationship Id="rId9" Type="http://schemas.openxmlformats.org/officeDocument/2006/relationships/tags" Target="../tags/tag1876.xml"/><Relationship Id="rId14" Type="http://schemas.openxmlformats.org/officeDocument/2006/relationships/tags" Target="../tags/tag1881.xml"/></Relationships>
</file>

<file path=ppt/slideLayouts/_rels/slideLayout212.xml.rels><?xml version="1.0" encoding="UTF-8" standalone="yes"?>
<Relationships xmlns="http://schemas.openxmlformats.org/package/2006/relationships"><Relationship Id="rId8" Type="http://schemas.openxmlformats.org/officeDocument/2006/relationships/tags" Target="../tags/tag1889.xml"/><Relationship Id="rId13" Type="http://schemas.openxmlformats.org/officeDocument/2006/relationships/tags" Target="../tags/tag1894.xml"/><Relationship Id="rId18" Type="http://schemas.openxmlformats.org/officeDocument/2006/relationships/image" Target="../media/image4.emf"/><Relationship Id="rId3" Type="http://schemas.openxmlformats.org/officeDocument/2006/relationships/tags" Target="../tags/tag1884.xml"/><Relationship Id="rId7" Type="http://schemas.openxmlformats.org/officeDocument/2006/relationships/tags" Target="../tags/tag1888.xml"/><Relationship Id="rId12" Type="http://schemas.openxmlformats.org/officeDocument/2006/relationships/tags" Target="../tags/tag1893.xml"/><Relationship Id="rId17" Type="http://schemas.openxmlformats.org/officeDocument/2006/relationships/oleObject" Target="../embeddings/oleObject24.bin"/><Relationship Id="rId2" Type="http://schemas.openxmlformats.org/officeDocument/2006/relationships/tags" Target="../tags/tag1883.xml"/><Relationship Id="rId16" Type="http://schemas.openxmlformats.org/officeDocument/2006/relationships/slideMaster" Target="../slideMasters/slideMaster10.xml"/><Relationship Id="rId1" Type="http://schemas.openxmlformats.org/officeDocument/2006/relationships/tags" Target="../tags/tag1882.xml"/><Relationship Id="rId6" Type="http://schemas.openxmlformats.org/officeDocument/2006/relationships/tags" Target="../tags/tag1887.xml"/><Relationship Id="rId11" Type="http://schemas.openxmlformats.org/officeDocument/2006/relationships/tags" Target="../tags/tag1892.xml"/><Relationship Id="rId5" Type="http://schemas.openxmlformats.org/officeDocument/2006/relationships/tags" Target="../tags/tag1886.xml"/><Relationship Id="rId15" Type="http://schemas.openxmlformats.org/officeDocument/2006/relationships/tags" Target="../tags/tag1896.xml"/><Relationship Id="rId10" Type="http://schemas.openxmlformats.org/officeDocument/2006/relationships/tags" Target="../tags/tag1891.xml"/><Relationship Id="rId4" Type="http://schemas.openxmlformats.org/officeDocument/2006/relationships/tags" Target="../tags/tag1885.xml"/><Relationship Id="rId9" Type="http://schemas.openxmlformats.org/officeDocument/2006/relationships/tags" Target="../tags/tag1890.xml"/><Relationship Id="rId14" Type="http://schemas.openxmlformats.org/officeDocument/2006/relationships/tags" Target="../tags/tag1895.xml"/></Relationships>
</file>

<file path=ppt/slideLayouts/_rels/slideLayout213.xml.rels><?xml version="1.0" encoding="UTF-8" standalone="yes"?>
<Relationships xmlns="http://schemas.openxmlformats.org/package/2006/relationships"><Relationship Id="rId8" Type="http://schemas.openxmlformats.org/officeDocument/2006/relationships/tags" Target="../tags/tag1904.xml"/><Relationship Id="rId13" Type="http://schemas.openxmlformats.org/officeDocument/2006/relationships/slideMaster" Target="../slideMasters/slideMaster10.xml"/><Relationship Id="rId3" Type="http://schemas.openxmlformats.org/officeDocument/2006/relationships/tags" Target="../tags/tag1899.xml"/><Relationship Id="rId7" Type="http://schemas.openxmlformats.org/officeDocument/2006/relationships/tags" Target="../tags/tag1903.xml"/><Relationship Id="rId12" Type="http://schemas.openxmlformats.org/officeDocument/2006/relationships/tags" Target="../tags/tag1908.xml"/><Relationship Id="rId2" Type="http://schemas.openxmlformats.org/officeDocument/2006/relationships/tags" Target="../tags/tag1898.xml"/><Relationship Id="rId1" Type="http://schemas.openxmlformats.org/officeDocument/2006/relationships/tags" Target="../tags/tag1897.xml"/><Relationship Id="rId6" Type="http://schemas.openxmlformats.org/officeDocument/2006/relationships/tags" Target="../tags/tag1902.xml"/><Relationship Id="rId11" Type="http://schemas.openxmlformats.org/officeDocument/2006/relationships/tags" Target="../tags/tag1907.xml"/><Relationship Id="rId5" Type="http://schemas.openxmlformats.org/officeDocument/2006/relationships/tags" Target="../tags/tag1901.xml"/><Relationship Id="rId15" Type="http://schemas.openxmlformats.org/officeDocument/2006/relationships/image" Target="../media/image4.emf"/><Relationship Id="rId10" Type="http://schemas.openxmlformats.org/officeDocument/2006/relationships/tags" Target="../tags/tag1906.xml"/><Relationship Id="rId4" Type="http://schemas.openxmlformats.org/officeDocument/2006/relationships/tags" Target="../tags/tag1900.xml"/><Relationship Id="rId9" Type="http://schemas.openxmlformats.org/officeDocument/2006/relationships/tags" Target="../tags/tag1905.xml"/><Relationship Id="rId14" Type="http://schemas.openxmlformats.org/officeDocument/2006/relationships/oleObject" Target="../embeddings/oleObject25.bin"/></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5.xml.rels><?xml version="1.0" encoding="UTF-8" standalone="yes"?>
<Relationships xmlns="http://schemas.openxmlformats.org/package/2006/relationships"><Relationship Id="rId8" Type="http://schemas.openxmlformats.org/officeDocument/2006/relationships/tags" Target="../tags/tag1916.xml"/><Relationship Id="rId3" Type="http://schemas.openxmlformats.org/officeDocument/2006/relationships/tags" Target="../tags/tag1911.xml"/><Relationship Id="rId7" Type="http://schemas.openxmlformats.org/officeDocument/2006/relationships/tags" Target="../tags/tag1915.xml"/><Relationship Id="rId2" Type="http://schemas.openxmlformats.org/officeDocument/2006/relationships/tags" Target="../tags/tag1910.xml"/><Relationship Id="rId1" Type="http://schemas.openxmlformats.org/officeDocument/2006/relationships/tags" Target="../tags/tag1909.xml"/><Relationship Id="rId6" Type="http://schemas.openxmlformats.org/officeDocument/2006/relationships/tags" Target="../tags/tag1914.xml"/><Relationship Id="rId11" Type="http://schemas.openxmlformats.org/officeDocument/2006/relationships/slideMaster" Target="../slideMasters/slideMaster10.xml"/><Relationship Id="rId5" Type="http://schemas.openxmlformats.org/officeDocument/2006/relationships/tags" Target="../tags/tag1913.xml"/><Relationship Id="rId10" Type="http://schemas.openxmlformats.org/officeDocument/2006/relationships/tags" Target="../tags/tag1918.xml"/><Relationship Id="rId4" Type="http://schemas.openxmlformats.org/officeDocument/2006/relationships/tags" Target="../tags/tag1912.xml"/><Relationship Id="rId9" Type="http://schemas.openxmlformats.org/officeDocument/2006/relationships/tags" Target="../tags/tag1917.xml"/></Relationships>
</file>

<file path=ppt/slideLayouts/_rels/slideLayout216.xml.rels><?xml version="1.0" encoding="UTF-8" standalone="yes"?>
<Relationships xmlns="http://schemas.openxmlformats.org/package/2006/relationships"><Relationship Id="rId3" Type="http://schemas.openxmlformats.org/officeDocument/2006/relationships/tags" Target="../tags/tag1921.xml"/><Relationship Id="rId7" Type="http://schemas.openxmlformats.org/officeDocument/2006/relationships/image" Target="../media/image4.emf"/><Relationship Id="rId2" Type="http://schemas.openxmlformats.org/officeDocument/2006/relationships/tags" Target="../tags/tag1920.xml"/><Relationship Id="rId1" Type="http://schemas.openxmlformats.org/officeDocument/2006/relationships/tags" Target="../tags/tag1919.xml"/><Relationship Id="rId6" Type="http://schemas.openxmlformats.org/officeDocument/2006/relationships/oleObject" Target="../embeddings/oleObject26.bin"/><Relationship Id="rId5" Type="http://schemas.openxmlformats.org/officeDocument/2006/relationships/slideMaster" Target="../slideMasters/slideMaster10.xml"/><Relationship Id="rId4" Type="http://schemas.openxmlformats.org/officeDocument/2006/relationships/tags" Target="../tags/tag1922.xml"/></Relationships>
</file>

<file path=ppt/slideLayouts/_rels/slideLayout217.xml.rels><?xml version="1.0" encoding="UTF-8" standalone="yes"?>
<Relationships xmlns="http://schemas.openxmlformats.org/package/2006/relationships"><Relationship Id="rId8" Type="http://schemas.openxmlformats.org/officeDocument/2006/relationships/tags" Target="../tags/tag1930.xml"/><Relationship Id="rId3" Type="http://schemas.openxmlformats.org/officeDocument/2006/relationships/tags" Target="../tags/tag1925.xml"/><Relationship Id="rId7" Type="http://schemas.openxmlformats.org/officeDocument/2006/relationships/tags" Target="../tags/tag1929.xml"/><Relationship Id="rId2" Type="http://schemas.openxmlformats.org/officeDocument/2006/relationships/tags" Target="../tags/tag1924.xml"/><Relationship Id="rId1" Type="http://schemas.openxmlformats.org/officeDocument/2006/relationships/tags" Target="../tags/tag1923.xml"/><Relationship Id="rId6" Type="http://schemas.openxmlformats.org/officeDocument/2006/relationships/tags" Target="../tags/tag1928.xml"/><Relationship Id="rId11" Type="http://schemas.openxmlformats.org/officeDocument/2006/relationships/slideMaster" Target="../slideMasters/slideMaster10.xml"/><Relationship Id="rId5" Type="http://schemas.openxmlformats.org/officeDocument/2006/relationships/tags" Target="../tags/tag1927.xml"/><Relationship Id="rId10" Type="http://schemas.openxmlformats.org/officeDocument/2006/relationships/tags" Target="../tags/tag1932.xml"/><Relationship Id="rId4" Type="http://schemas.openxmlformats.org/officeDocument/2006/relationships/tags" Target="../tags/tag1926.xml"/><Relationship Id="rId9" Type="http://schemas.openxmlformats.org/officeDocument/2006/relationships/tags" Target="../tags/tag1931.xml"/></Relationships>
</file>

<file path=ppt/slideLayouts/_rels/slideLayout218.xml.rels><?xml version="1.0" encoding="UTF-8" standalone="yes"?>
<Relationships xmlns="http://schemas.openxmlformats.org/package/2006/relationships"><Relationship Id="rId8" Type="http://schemas.openxmlformats.org/officeDocument/2006/relationships/tags" Target="../tags/tag1940.xml"/><Relationship Id="rId3" Type="http://schemas.openxmlformats.org/officeDocument/2006/relationships/tags" Target="../tags/tag1935.xml"/><Relationship Id="rId7" Type="http://schemas.openxmlformats.org/officeDocument/2006/relationships/tags" Target="../tags/tag1939.xml"/><Relationship Id="rId12" Type="http://schemas.openxmlformats.org/officeDocument/2006/relationships/slideMaster" Target="../slideMasters/slideMaster10.xml"/><Relationship Id="rId2" Type="http://schemas.openxmlformats.org/officeDocument/2006/relationships/tags" Target="../tags/tag1934.xml"/><Relationship Id="rId1" Type="http://schemas.openxmlformats.org/officeDocument/2006/relationships/tags" Target="../tags/tag1933.xml"/><Relationship Id="rId6" Type="http://schemas.openxmlformats.org/officeDocument/2006/relationships/tags" Target="../tags/tag1938.xml"/><Relationship Id="rId11" Type="http://schemas.openxmlformats.org/officeDocument/2006/relationships/tags" Target="../tags/tag1943.xml"/><Relationship Id="rId5" Type="http://schemas.openxmlformats.org/officeDocument/2006/relationships/tags" Target="../tags/tag1937.xml"/><Relationship Id="rId10" Type="http://schemas.openxmlformats.org/officeDocument/2006/relationships/tags" Target="../tags/tag1942.xml"/><Relationship Id="rId4" Type="http://schemas.openxmlformats.org/officeDocument/2006/relationships/tags" Target="../tags/tag1936.xml"/><Relationship Id="rId9" Type="http://schemas.openxmlformats.org/officeDocument/2006/relationships/tags" Target="../tags/tag1941.xml"/></Relationships>
</file>

<file path=ppt/slideLayouts/_rels/slideLayout219.xml.rels><?xml version="1.0" encoding="UTF-8" standalone="yes"?>
<Relationships xmlns="http://schemas.openxmlformats.org/package/2006/relationships"><Relationship Id="rId8" Type="http://schemas.openxmlformats.org/officeDocument/2006/relationships/tags" Target="../tags/tag1951.xml"/><Relationship Id="rId13" Type="http://schemas.openxmlformats.org/officeDocument/2006/relationships/tags" Target="../tags/tag1956.xml"/><Relationship Id="rId3" Type="http://schemas.openxmlformats.org/officeDocument/2006/relationships/tags" Target="../tags/tag1946.xml"/><Relationship Id="rId7" Type="http://schemas.openxmlformats.org/officeDocument/2006/relationships/tags" Target="../tags/tag1950.xml"/><Relationship Id="rId12" Type="http://schemas.openxmlformats.org/officeDocument/2006/relationships/tags" Target="../tags/tag1955.xml"/><Relationship Id="rId2" Type="http://schemas.openxmlformats.org/officeDocument/2006/relationships/tags" Target="../tags/tag1945.xml"/><Relationship Id="rId1" Type="http://schemas.openxmlformats.org/officeDocument/2006/relationships/tags" Target="../tags/tag1944.xml"/><Relationship Id="rId6" Type="http://schemas.openxmlformats.org/officeDocument/2006/relationships/tags" Target="../tags/tag1949.xml"/><Relationship Id="rId11" Type="http://schemas.openxmlformats.org/officeDocument/2006/relationships/tags" Target="../tags/tag1954.xml"/><Relationship Id="rId5" Type="http://schemas.openxmlformats.org/officeDocument/2006/relationships/tags" Target="../tags/tag1948.xml"/><Relationship Id="rId10" Type="http://schemas.openxmlformats.org/officeDocument/2006/relationships/tags" Target="../tags/tag1953.xml"/><Relationship Id="rId4" Type="http://schemas.openxmlformats.org/officeDocument/2006/relationships/tags" Target="../tags/tag1947.xml"/><Relationship Id="rId9" Type="http://schemas.openxmlformats.org/officeDocument/2006/relationships/tags" Target="../tags/tag1952.xml"/><Relationship Id="rId14" Type="http://schemas.openxmlformats.org/officeDocument/2006/relationships/slideMaster" Target="../slideMasters/slideMaster10.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72.xml"/><Relationship Id="rId3" Type="http://schemas.openxmlformats.org/officeDocument/2006/relationships/tags" Target="../tags/tag167.xml"/><Relationship Id="rId7" Type="http://schemas.openxmlformats.org/officeDocument/2006/relationships/tags" Target="../tags/tag171.xml"/><Relationship Id="rId12" Type="http://schemas.openxmlformats.org/officeDocument/2006/relationships/slideMaster" Target="../slideMasters/slideMaster2.xml"/><Relationship Id="rId2" Type="http://schemas.openxmlformats.org/officeDocument/2006/relationships/tags" Target="../tags/tag166.xml"/><Relationship Id="rId1" Type="http://schemas.openxmlformats.org/officeDocument/2006/relationships/tags" Target="../tags/tag165.xml"/><Relationship Id="rId6" Type="http://schemas.openxmlformats.org/officeDocument/2006/relationships/tags" Target="../tags/tag170.xml"/><Relationship Id="rId11" Type="http://schemas.openxmlformats.org/officeDocument/2006/relationships/tags" Target="../tags/tag175.xml"/><Relationship Id="rId5" Type="http://schemas.openxmlformats.org/officeDocument/2006/relationships/tags" Target="../tags/tag169.xml"/><Relationship Id="rId10" Type="http://schemas.openxmlformats.org/officeDocument/2006/relationships/tags" Target="../tags/tag174.xml"/><Relationship Id="rId4" Type="http://schemas.openxmlformats.org/officeDocument/2006/relationships/tags" Target="../tags/tag168.xml"/><Relationship Id="rId9" Type="http://schemas.openxmlformats.org/officeDocument/2006/relationships/tags" Target="../tags/tag173.xml"/></Relationships>
</file>

<file path=ppt/slideLayouts/_rels/slideLayout220.xml.rels><?xml version="1.0" encoding="UTF-8" standalone="yes"?>
<Relationships xmlns="http://schemas.openxmlformats.org/package/2006/relationships"><Relationship Id="rId8" Type="http://schemas.openxmlformats.org/officeDocument/2006/relationships/tags" Target="../tags/tag1964.xml"/><Relationship Id="rId13" Type="http://schemas.openxmlformats.org/officeDocument/2006/relationships/tags" Target="../tags/tag1969.xml"/><Relationship Id="rId3" Type="http://schemas.openxmlformats.org/officeDocument/2006/relationships/tags" Target="../tags/tag1959.xml"/><Relationship Id="rId7" Type="http://schemas.openxmlformats.org/officeDocument/2006/relationships/tags" Target="../tags/tag1963.xml"/><Relationship Id="rId12" Type="http://schemas.openxmlformats.org/officeDocument/2006/relationships/tags" Target="../tags/tag1968.xml"/><Relationship Id="rId2" Type="http://schemas.openxmlformats.org/officeDocument/2006/relationships/tags" Target="../tags/tag1958.xml"/><Relationship Id="rId16" Type="http://schemas.openxmlformats.org/officeDocument/2006/relationships/slideMaster" Target="../slideMasters/slideMaster10.xml"/><Relationship Id="rId1" Type="http://schemas.openxmlformats.org/officeDocument/2006/relationships/tags" Target="../tags/tag1957.xml"/><Relationship Id="rId6" Type="http://schemas.openxmlformats.org/officeDocument/2006/relationships/tags" Target="../tags/tag1962.xml"/><Relationship Id="rId11" Type="http://schemas.openxmlformats.org/officeDocument/2006/relationships/tags" Target="../tags/tag1967.xml"/><Relationship Id="rId5" Type="http://schemas.openxmlformats.org/officeDocument/2006/relationships/tags" Target="../tags/tag1961.xml"/><Relationship Id="rId15" Type="http://schemas.openxmlformats.org/officeDocument/2006/relationships/tags" Target="../tags/tag1971.xml"/><Relationship Id="rId10" Type="http://schemas.openxmlformats.org/officeDocument/2006/relationships/tags" Target="../tags/tag1966.xml"/><Relationship Id="rId4" Type="http://schemas.openxmlformats.org/officeDocument/2006/relationships/tags" Target="../tags/tag1960.xml"/><Relationship Id="rId9" Type="http://schemas.openxmlformats.org/officeDocument/2006/relationships/tags" Target="../tags/tag1965.xml"/><Relationship Id="rId14" Type="http://schemas.openxmlformats.org/officeDocument/2006/relationships/tags" Target="../tags/tag1970.xml"/></Relationships>
</file>

<file path=ppt/slideLayouts/_rels/slideLayout221.xml.rels><?xml version="1.0" encoding="UTF-8" standalone="yes"?>
<Relationships xmlns="http://schemas.openxmlformats.org/package/2006/relationships"><Relationship Id="rId8" Type="http://schemas.openxmlformats.org/officeDocument/2006/relationships/tags" Target="../tags/tag1979.xml"/><Relationship Id="rId3" Type="http://schemas.openxmlformats.org/officeDocument/2006/relationships/tags" Target="../tags/tag1974.xml"/><Relationship Id="rId7" Type="http://schemas.openxmlformats.org/officeDocument/2006/relationships/tags" Target="../tags/tag1978.xml"/><Relationship Id="rId2" Type="http://schemas.openxmlformats.org/officeDocument/2006/relationships/tags" Target="../tags/tag1973.xml"/><Relationship Id="rId1" Type="http://schemas.openxmlformats.org/officeDocument/2006/relationships/tags" Target="../tags/tag1972.xml"/><Relationship Id="rId6" Type="http://schemas.openxmlformats.org/officeDocument/2006/relationships/tags" Target="../tags/tag1977.xml"/><Relationship Id="rId5" Type="http://schemas.openxmlformats.org/officeDocument/2006/relationships/tags" Target="../tags/tag1976.xml"/><Relationship Id="rId4" Type="http://schemas.openxmlformats.org/officeDocument/2006/relationships/tags" Target="../tags/tag1975.xml"/><Relationship Id="rId9" Type="http://schemas.openxmlformats.org/officeDocument/2006/relationships/slideMaster" Target="../slideMasters/slideMaster10.xml"/></Relationships>
</file>

<file path=ppt/slideLayouts/_rels/slideLayout222.xml.rels><?xml version="1.0" encoding="UTF-8" standalone="yes"?>
<Relationships xmlns="http://schemas.openxmlformats.org/package/2006/relationships"><Relationship Id="rId8" Type="http://schemas.openxmlformats.org/officeDocument/2006/relationships/tags" Target="../tags/tag1987.xml"/><Relationship Id="rId3" Type="http://schemas.openxmlformats.org/officeDocument/2006/relationships/tags" Target="../tags/tag1982.xml"/><Relationship Id="rId7" Type="http://schemas.openxmlformats.org/officeDocument/2006/relationships/tags" Target="../tags/tag1986.xml"/><Relationship Id="rId2" Type="http://schemas.openxmlformats.org/officeDocument/2006/relationships/tags" Target="../tags/tag1981.xml"/><Relationship Id="rId1" Type="http://schemas.openxmlformats.org/officeDocument/2006/relationships/tags" Target="../tags/tag1980.xml"/><Relationship Id="rId6" Type="http://schemas.openxmlformats.org/officeDocument/2006/relationships/tags" Target="../tags/tag1985.xml"/><Relationship Id="rId11" Type="http://schemas.openxmlformats.org/officeDocument/2006/relationships/slideMaster" Target="../slideMasters/slideMaster10.xml"/><Relationship Id="rId5" Type="http://schemas.openxmlformats.org/officeDocument/2006/relationships/tags" Target="../tags/tag1984.xml"/><Relationship Id="rId10" Type="http://schemas.openxmlformats.org/officeDocument/2006/relationships/tags" Target="../tags/tag1989.xml"/><Relationship Id="rId4" Type="http://schemas.openxmlformats.org/officeDocument/2006/relationships/tags" Target="../tags/tag1983.xml"/><Relationship Id="rId9" Type="http://schemas.openxmlformats.org/officeDocument/2006/relationships/tags" Target="../tags/tag1988.xml"/></Relationships>
</file>

<file path=ppt/slideLayouts/_rels/slideLayout223.xml.rels><?xml version="1.0" encoding="UTF-8" standalone="yes"?>
<Relationships xmlns="http://schemas.openxmlformats.org/package/2006/relationships"><Relationship Id="rId8" Type="http://schemas.openxmlformats.org/officeDocument/2006/relationships/tags" Target="../tags/tag1998.xml"/><Relationship Id="rId3" Type="http://schemas.openxmlformats.org/officeDocument/2006/relationships/tags" Target="../tags/tag1993.xml"/><Relationship Id="rId7" Type="http://schemas.openxmlformats.org/officeDocument/2006/relationships/tags" Target="../tags/tag1997.xml"/><Relationship Id="rId2" Type="http://schemas.openxmlformats.org/officeDocument/2006/relationships/tags" Target="../tags/tag1992.xml"/><Relationship Id="rId1" Type="http://schemas.openxmlformats.org/officeDocument/2006/relationships/tags" Target="../tags/tag1991.xml"/><Relationship Id="rId6" Type="http://schemas.openxmlformats.org/officeDocument/2006/relationships/tags" Target="../tags/tag1996.xml"/><Relationship Id="rId5" Type="http://schemas.openxmlformats.org/officeDocument/2006/relationships/tags" Target="../tags/tag1995.xml"/><Relationship Id="rId10" Type="http://schemas.openxmlformats.org/officeDocument/2006/relationships/image" Target="../media/image2.png"/><Relationship Id="rId4" Type="http://schemas.openxmlformats.org/officeDocument/2006/relationships/tags" Target="../tags/tag1994.xml"/><Relationship Id="rId9" Type="http://schemas.openxmlformats.org/officeDocument/2006/relationships/slideMaster" Target="../slideMasters/slideMaster11.xml"/></Relationships>
</file>

<file path=ppt/slideLayouts/_rels/slideLayout224.xml.rels><?xml version="1.0" encoding="UTF-8" standalone="yes"?>
<Relationships xmlns="http://schemas.openxmlformats.org/package/2006/relationships"><Relationship Id="rId8" Type="http://schemas.openxmlformats.org/officeDocument/2006/relationships/tags" Target="../tags/tag2006.xml"/><Relationship Id="rId3" Type="http://schemas.openxmlformats.org/officeDocument/2006/relationships/tags" Target="../tags/tag2001.xml"/><Relationship Id="rId7" Type="http://schemas.openxmlformats.org/officeDocument/2006/relationships/tags" Target="../tags/tag2005.xml"/><Relationship Id="rId2" Type="http://schemas.openxmlformats.org/officeDocument/2006/relationships/tags" Target="../tags/tag2000.xml"/><Relationship Id="rId1" Type="http://schemas.openxmlformats.org/officeDocument/2006/relationships/tags" Target="../tags/tag1999.xml"/><Relationship Id="rId6" Type="http://schemas.openxmlformats.org/officeDocument/2006/relationships/tags" Target="../tags/tag2004.xml"/><Relationship Id="rId5" Type="http://schemas.openxmlformats.org/officeDocument/2006/relationships/tags" Target="../tags/tag2003.xml"/><Relationship Id="rId10" Type="http://schemas.openxmlformats.org/officeDocument/2006/relationships/image" Target="../media/image3.png"/><Relationship Id="rId4" Type="http://schemas.openxmlformats.org/officeDocument/2006/relationships/tags" Target="../tags/tag2002.xml"/><Relationship Id="rId9" Type="http://schemas.openxmlformats.org/officeDocument/2006/relationships/slideMaster" Target="../slideMasters/slideMaster11.xml"/></Relationships>
</file>

<file path=ppt/slideLayouts/_rels/slideLayout225.xml.rels><?xml version="1.0" encoding="UTF-8" standalone="yes"?>
<Relationships xmlns="http://schemas.openxmlformats.org/package/2006/relationships"><Relationship Id="rId8" Type="http://schemas.openxmlformats.org/officeDocument/2006/relationships/tags" Target="../tags/tag2014.xml"/><Relationship Id="rId3" Type="http://schemas.openxmlformats.org/officeDocument/2006/relationships/tags" Target="../tags/tag2009.xml"/><Relationship Id="rId7" Type="http://schemas.openxmlformats.org/officeDocument/2006/relationships/tags" Target="../tags/tag2013.xml"/><Relationship Id="rId2" Type="http://schemas.openxmlformats.org/officeDocument/2006/relationships/tags" Target="../tags/tag2008.xml"/><Relationship Id="rId1" Type="http://schemas.openxmlformats.org/officeDocument/2006/relationships/tags" Target="../tags/tag2007.xml"/><Relationship Id="rId6" Type="http://schemas.openxmlformats.org/officeDocument/2006/relationships/tags" Target="../tags/tag2012.xml"/><Relationship Id="rId5" Type="http://schemas.openxmlformats.org/officeDocument/2006/relationships/tags" Target="../tags/tag2011.xml"/><Relationship Id="rId10" Type="http://schemas.openxmlformats.org/officeDocument/2006/relationships/image" Target="../media/image3.png"/><Relationship Id="rId4" Type="http://schemas.openxmlformats.org/officeDocument/2006/relationships/tags" Target="../tags/tag2010.xml"/><Relationship Id="rId9" Type="http://schemas.openxmlformats.org/officeDocument/2006/relationships/slideMaster" Target="../slideMasters/slideMaster11.xml"/></Relationships>
</file>

<file path=ppt/slideLayouts/_rels/slideLayout226.xml.rels><?xml version="1.0" encoding="UTF-8" standalone="yes"?>
<Relationships xmlns="http://schemas.openxmlformats.org/package/2006/relationships"><Relationship Id="rId8" Type="http://schemas.openxmlformats.org/officeDocument/2006/relationships/tags" Target="../tags/tag2022.xml"/><Relationship Id="rId3" Type="http://schemas.openxmlformats.org/officeDocument/2006/relationships/tags" Target="../tags/tag2017.xml"/><Relationship Id="rId7" Type="http://schemas.openxmlformats.org/officeDocument/2006/relationships/tags" Target="../tags/tag2021.xml"/><Relationship Id="rId2" Type="http://schemas.openxmlformats.org/officeDocument/2006/relationships/tags" Target="../tags/tag2016.xml"/><Relationship Id="rId1" Type="http://schemas.openxmlformats.org/officeDocument/2006/relationships/tags" Target="../tags/tag2015.xml"/><Relationship Id="rId6" Type="http://schemas.openxmlformats.org/officeDocument/2006/relationships/tags" Target="../tags/tag2020.xml"/><Relationship Id="rId5" Type="http://schemas.openxmlformats.org/officeDocument/2006/relationships/tags" Target="../tags/tag2019.xml"/><Relationship Id="rId10" Type="http://schemas.openxmlformats.org/officeDocument/2006/relationships/image" Target="../media/image3.png"/><Relationship Id="rId4" Type="http://schemas.openxmlformats.org/officeDocument/2006/relationships/tags" Target="../tags/tag2018.xml"/><Relationship Id="rId9" Type="http://schemas.openxmlformats.org/officeDocument/2006/relationships/slideMaster" Target="../slideMasters/slideMaster11.xml"/></Relationships>
</file>

<file path=ppt/slideLayouts/_rels/slideLayout227.xml.rels><?xml version="1.0" encoding="UTF-8" standalone="yes"?>
<Relationships xmlns="http://schemas.openxmlformats.org/package/2006/relationships"><Relationship Id="rId8" Type="http://schemas.openxmlformats.org/officeDocument/2006/relationships/tags" Target="../tags/tag2030.xml"/><Relationship Id="rId3" Type="http://schemas.openxmlformats.org/officeDocument/2006/relationships/tags" Target="../tags/tag2025.xml"/><Relationship Id="rId7" Type="http://schemas.openxmlformats.org/officeDocument/2006/relationships/tags" Target="../tags/tag2029.xml"/><Relationship Id="rId12" Type="http://schemas.openxmlformats.org/officeDocument/2006/relationships/slideMaster" Target="../slideMasters/slideMaster11.xml"/><Relationship Id="rId2" Type="http://schemas.openxmlformats.org/officeDocument/2006/relationships/tags" Target="../tags/tag2024.xml"/><Relationship Id="rId1" Type="http://schemas.openxmlformats.org/officeDocument/2006/relationships/tags" Target="../tags/tag2023.xml"/><Relationship Id="rId6" Type="http://schemas.openxmlformats.org/officeDocument/2006/relationships/tags" Target="../tags/tag2028.xml"/><Relationship Id="rId11" Type="http://schemas.openxmlformats.org/officeDocument/2006/relationships/tags" Target="../tags/tag2033.xml"/><Relationship Id="rId5" Type="http://schemas.openxmlformats.org/officeDocument/2006/relationships/tags" Target="../tags/tag2027.xml"/><Relationship Id="rId10" Type="http://schemas.openxmlformats.org/officeDocument/2006/relationships/tags" Target="../tags/tag2032.xml"/><Relationship Id="rId4" Type="http://schemas.openxmlformats.org/officeDocument/2006/relationships/tags" Target="../tags/tag2026.xml"/><Relationship Id="rId9" Type="http://schemas.openxmlformats.org/officeDocument/2006/relationships/tags" Target="../tags/tag2031.xml"/></Relationships>
</file>

<file path=ppt/slideLayouts/_rels/slideLayout228.xml.rels><?xml version="1.0" encoding="UTF-8" standalone="yes"?>
<Relationships xmlns="http://schemas.openxmlformats.org/package/2006/relationships"><Relationship Id="rId8" Type="http://schemas.openxmlformats.org/officeDocument/2006/relationships/tags" Target="../tags/tag2041.xml"/><Relationship Id="rId13" Type="http://schemas.openxmlformats.org/officeDocument/2006/relationships/slideMaster" Target="../slideMasters/slideMaster11.xml"/><Relationship Id="rId3" Type="http://schemas.openxmlformats.org/officeDocument/2006/relationships/tags" Target="../tags/tag2036.xml"/><Relationship Id="rId7" Type="http://schemas.openxmlformats.org/officeDocument/2006/relationships/tags" Target="../tags/tag2040.xml"/><Relationship Id="rId12" Type="http://schemas.openxmlformats.org/officeDocument/2006/relationships/tags" Target="../tags/tag2045.xml"/><Relationship Id="rId2" Type="http://schemas.openxmlformats.org/officeDocument/2006/relationships/tags" Target="../tags/tag2035.xml"/><Relationship Id="rId1" Type="http://schemas.openxmlformats.org/officeDocument/2006/relationships/tags" Target="../tags/tag2034.xml"/><Relationship Id="rId6" Type="http://schemas.openxmlformats.org/officeDocument/2006/relationships/tags" Target="../tags/tag2039.xml"/><Relationship Id="rId11" Type="http://schemas.openxmlformats.org/officeDocument/2006/relationships/tags" Target="../tags/tag2044.xml"/><Relationship Id="rId5" Type="http://schemas.openxmlformats.org/officeDocument/2006/relationships/tags" Target="../tags/tag2038.xml"/><Relationship Id="rId10" Type="http://schemas.openxmlformats.org/officeDocument/2006/relationships/tags" Target="../tags/tag2043.xml"/><Relationship Id="rId4" Type="http://schemas.openxmlformats.org/officeDocument/2006/relationships/tags" Target="../tags/tag2037.xml"/><Relationship Id="rId9" Type="http://schemas.openxmlformats.org/officeDocument/2006/relationships/tags" Target="../tags/tag2042.xml"/></Relationships>
</file>

<file path=ppt/slideLayouts/_rels/slideLayout229.xml.rels><?xml version="1.0" encoding="UTF-8" standalone="yes"?>
<Relationships xmlns="http://schemas.openxmlformats.org/package/2006/relationships"><Relationship Id="rId8" Type="http://schemas.openxmlformats.org/officeDocument/2006/relationships/tags" Target="../tags/tag2053.xml"/><Relationship Id="rId3" Type="http://schemas.openxmlformats.org/officeDocument/2006/relationships/tags" Target="../tags/tag2048.xml"/><Relationship Id="rId7" Type="http://schemas.openxmlformats.org/officeDocument/2006/relationships/tags" Target="../tags/tag2052.xml"/><Relationship Id="rId2" Type="http://schemas.openxmlformats.org/officeDocument/2006/relationships/tags" Target="../tags/tag2047.xml"/><Relationship Id="rId1" Type="http://schemas.openxmlformats.org/officeDocument/2006/relationships/tags" Target="../tags/tag2046.xml"/><Relationship Id="rId6" Type="http://schemas.openxmlformats.org/officeDocument/2006/relationships/tags" Target="../tags/tag2051.xml"/><Relationship Id="rId11" Type="http://schemas.openxmlformats.org/officeDocument/2006/relationships/slideMaster" Target="../slideMasters/slideMaster11.xml"/><Relationship Id="rId5" Type="http://schemas.openxmlformats.org/officeDocument/2006/relationships/tags" Target="../tags/tag2050.xml"/><Relationship Id="rId10" Type="http://schemas.openxmlformats.org/officeDocument/2006/relationships/tags" Target="../tags/tag2055.xml"/><Relationship Id="rId4" Type="http://schemas.openxmlformats.org/officeDocument/2006/relationships/tags" Target="../tags/tag2049.xml"/><Relationship Id="rId9" Type="http://schemas.openxmlformats.org/officeDocument/2006/relationships/tags" Target="../tags/tag2054.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183.xml"/><Relationship Id="rId3" Type="http://schemas.openxmlformats.org/officeDocument/2006/relationships/tags" Target="../tags/tag178.xml"/><Relationship Id="rId7" Type="http://schemas.openxmlformats.org/officeDocument/2006/relationships/tags" Target="../tags/tag182.xml"/><Relationship Id="rId12" Type="http://schemas.openxmlformats.org/officeDocument/2006/relationships/slideMaster" Target="../slideMasters/slideMaster2.xml"/><Relationship Id="rId2" Type="http://schemas.openxmlformats.org/officeDocument/2006/relationships/tags" Target="../tags/tag177.xml"/><Relationship Id="rId1" Type="http://schemas.openxmlformats.org/officeDocument/2006/relationships/tags" Target="../tags/tag176.xml"/><Relationship Id="rId6" Type="http://schemas.openxmlformats.org/officeDocument/2006/relationships/tags" Target="../tags/tag181.xml"/><Relationship Id="rId11" Type="http://schemas.openxmlformats.org/officeDocument/2006/relationships/tags" Target="../tags/tag186.xml"/><Relationship Id="rId5" Type="http://schemas.openxmlformats.org/officeDocument/2006/relationships/tags" Target="../tags/tag180.xml"/><Relationship Id="rId10" Type="http://schemas.openxmlformats.org/officeDocument/2006/relationships/tags" Target="../tags/tag185.xml"/><Relationship Id="rId4" Type="http://schemas.openxmlformats.org/officeDocument/2006/relationships/tags" Target="../tags/tag179.xml"/><Relationship Id="rId9" Type="http://schemas.openxmlformats.org/officeDocument/2006/relationships/tags" Target="../tags/tag184.xml"/></Relationships>
</file>

<file path=ppt/slideLayouts/_rels/slideLayout230.xml.rels><?xml version="1.0" encoding="UTF-8" standalone="yes"?>
<Relationships xmlns="http://schemas.openxmlformats.org/package/2006/relationships"><Relationship Id="rId8" Type="http://schemas.openxmlformats.org/officeDocument/2006/relationships/tags" Target="../tags/tag2063.xml"/><Relationship Id="rId3" Type="http://schemas.openxmlformats.org/officeDocument/2006/relationships/tags" Target="../tags/tag2058.xml"/><Relationship Id="rId7" Type="http://schemas.openxmlformats.org/officeDocument/2006/relationships/tags" Target="../tags/tag2062.xml"/><Relationship Id="rId12" Type="http://schemas.openxmlformats.org/officeDocument/2006/relationships/slideMaster" Target="../slideMasters/slideMaster11.xml"/><Relationship Id="rId2" Type="http://schemas.openxmlformats.org/officeDocument/2006/relationships/tags" Target="../tags/tag2057.xml"/><Relationship Id="rId1" Type="http://schemas.openxmlformats.org/officeDocument/2006/relationships/tags" Target="../tags/tag2056.xml"/><Relationship Id="rId6" Type="http://schemas.openxmlformats.org/officeDocument/2006/relationships/tags" Target="../tags/tag2061.xml"/><Relationship Id="rId11" Type="http://schemas.openxmlformats.org/officeDocument/2006/relationships/tags" Target="../tags/tag2066.xml"/><Relationship Id="rId5" Type="http://schemas.openxmlformats.org/officeDocument/2006/relationships/tags" Target="../tags/tag2060.xml"/><Relationship Id="rId10" Type="http://schemas.openxmlformats.org/officeDocument/2006/relationships/tags" Target="../tags/tag2065.xml"/><Relationship Id="rId4" Type="http://schemas.openxmlformats.org/officeDocument/2006/relationships/tags" Target="../tags/tag2059.xml"/><Relationship Id="rId9" Type="http://schemas.openxmlformats.org/officeDocument/2006/relationships/tags" Target="../tags/tag2064.xml"/></Relationships>
</file>

<file path=ppt/slideLayouts/_rels/slideLayout231.xml.rels><?xml version="1.0" encoding="UTF-8" standalone="yes"?>
<Relationships xmlns="http://schemas.openxmlformats.org/package/2006/relationships"><Relationship Id="rId8" Type="http://schemas.openxmlformats.org/officeDocument/2006/relationships/tags" Target="../tags/tag2074.xml"/><Relationship Id="rId13" Type="http://schemas.openxmlformats.org/officeDocument/2006/relationships/slideMaster" Target="../slideMasters/slideMaster11.xml"/><Relationship Id="rId3" Type="http://schemas.openxmlformats.org/officeDocument/2006/relationships/tags" Target="../tags/tag2069.xml"/><Relationship Id="rId7" Type="http://schemas.openxmlformats.org/officeDocument/2006/relationships/tags" Target="../tags/tag2073.xml"/><Relationship Id="rId12" Type="http://schemas.openxmlformats.org/officeDocument/2006/relationships/tags" Target="../tags/tag2078.xml"/><Relationship Id="rId2" Type="http://schemas.openxmlformats.org/officeDocument/2006/relationships/tags" Target="../tags/tag2068.xml"/><Relationship Id="rId1" Type="http://schemas.openxmlformats.org/officeDocument/2006/relationships/tags" Target="../tags/tag2067.xml"/><Relationship Id="rId6" Type="http://schemas.openxmlformats.org/officeDocument/2006/relationships/tags" Target="../tags/tag2072.xml"/><Relationship Id="rId11" Type="http://schemas.openxmlformats.org/officeDocument/2006/relationships/tags" Target="../tags/tag2077.xml"/><Relationship Id="rId5" Type="http://schemas.openxmlformats.org/officeDocument/2006/relationships/tags" Target="../tags/tag2071.xml"/><Relationship Id="rId10" Type="http://schemas.openxmlformats.org/officeDocument/2006/relationships/tags" Target="../tags/tag2076.xml"/><Relationship Id="rId4" Type="http://schemas.openxmlformats.org/officeDocument/2006/relationships/tags" Target="../tags/tag2070.xml"/><Relationship Id="rId9" Type="http://schemas.openxmlformats.org/officeDocument/2006/relationships/tags" Target="../tags/tag2075.xml"/></Relationships>
</file>

<file path=ppt/slideLayouts/_rels/slideLayout232.xml.rels><?xml version="1.0" encoding="UTF-8" standalone="yes"?>
<Relationships xmlns="http://schemas.openxmlformats.org/package/2006/relationships"><Relationship Id="rId8" Type="http://schemas.openxmlformats.org/officeDocument/2006/relationships/tags" Target="../tags/tag2086.xml"/><Relationship Id="rId13" Type="http://schemas.openxmlformats.org/officeDocument/2006/relationships/slideMaster" Target="../slideMasters/slideMaster11.xml"/><Relationship Id="rId3" Type="http://schemas.openxmlformats.org/officeDocument/2006/relationships/tags" Target="../tags/tag2081.xml"/><Relationship Id="rId7" Type="http://schemas.openxmlformats.org/officeDocument/2006/relationships/tags" Target="../tags/tag2085.xml"/><Relationship Id="rId12" Type="http://schemas.openxmlformats.org/officeDocument/2006/relationships/tags" Target="../tags/tag2090.xml"/><Relationship Id="rId2" Type="http://schemas.openxmlformats.org/officeDocument/2006/relationships/tags" Target="../tags/tag2080.xml"/><Relationship Id="rId1" Type="http://schemas.openxmlformats.org/officeDocument/2006/relationships/tags" Target="../tags/tag2079.xml"/><Relationship Id="rId6" Type="http://schemas.openxmlformats.org/officeDocument/2006/relationships/tags" Target="../tags/tag2084.xml"/><Relationship Id="rId11" Type="http://schemas.openxmlformats.org/officeDocument/2006/relationships/tags" Target="../tags/tag2089.xml"/><Relationship Id="rId5" Type="http://schemas.openxmlformats.org/officeDocument/2006/relationships/tags" Target="../tags/tag2083.xml"/><Relationship Id="rId10" Type="http://schemas.openxmlformats.org/officeDocument/2006/relationships/tags" Target="../tags/tag2088.xml"/><Relationship Id="rId4" Type="http://schemas.openxmlformats.org/officeDocument/2006/relationships/tags" Target="../tags/tag2082.xml"/><Relationship Id="rId9" Type="http://schemas.openxmlformats.org/officeDocument/2006/relationships/tags" Target="../tags/tag2087.xml"/></Relationships>
</file>

<file path=ppt/slideLayouts/_rels/slideLayout233.xml.rels><?xml version="1.0" encoding="UTF-8" standalone="yes"?>
<Relationships xmlns="http://schemas.openxmlformats.org/package/2006/relationships"><Relationship Id="rId8" Type="http://schemas.openxmlformats.org/officeDocument/2006/relationships/tags" Target="../tags/tag2098.xml"/><Relationship Id="rId13" Type="http://schemas.openxmlformats.org/officeDocument/2006/relationships/tags" Target="../tags/tag2103.xml"/><Relationship Id="rId3" Type="http://schemas.openxmlformats.org/officeDocument/2006/relationships/tags" Target="../tags/tag2093.xml"/><Relationship Id="rId7" Type="http://schemas.openxmlformats.org/officeDocument/2006/relationships/tags" Target="../tags/tag2097.xml"/><Relationship Id="rId12" Type="http://schemas.openxmlformats.org/officeDocument/2006/relationships/tags" Target="../tags/tag2102.xml"/><Relationship Id="rId2" Type="http://schemas.openxmlformats.org/officeDocument/2006/relationships/tags" Target="../tags/tag2092.xml"/><Relationship Id="rId1" Type="http://schemas.openxmlformats.org/officeDocument/2006/relationships/tags" Target="../tags/tag2091.xml"/><Relationship Id="rId6" Type="http://schemas.openxmlformats.org/officeDocument/2006/relationships/tags" Target="../tags/tag2096.xml"/><Relationship Id="rId11" Type="http://schemas.openxmlformats.org/officeDocument/2006/relationships/tags" Target="../tags/tag2101.xml"/><Relationship Id="rId5" Type="http://schemas.openxmlformats.org/officeDocument/2006/relationships/tags" Target="../tags/tag2095.xml"/><Relationship Id="rId10" Type="http://schemas.openxmlformats.org/officeDocument/2006/relationships/tags" Target="../tags/tag2100.xml"/><Relationship Id="rId4" Type="http://schemas.openxmlformats.org/officeDocument/2006/relationships/tags" Target="../tags/tag2094.xml"/><Relationship Id="rId9" Type="http://schemas.openxmlformats.org/officeDocument/2006/relationships/tags" Target="../tags/tag2099.xml"/><Relationship Id="rId14" Type="http://schemas.openxmlformats.org/officeDocument/2006/relationships/slideMaster" Target="../slideMasters/slideMaster11.xml"/></Relationships>
</file>

<file path=ppt/slideLayouts/_rels/slideLayout234.xml.rels><?xml version="1.0" encoding="UTF-8" standalone="yes"?>
<Relationships xmlns="http://schemas.openxmlformats.org/package/2006/relationships"><Relationship Id="rId8" Type="http://schemas.openxmlformats.org/officeDocument/2006/relationships/tags" Target="../tags/tag2111.xml"/><Relationship Id="rId13" Type="http://schemas.openxmlformats.org/officeDocument/2006/relationships/tags" Target="../tags/tag2116.xml"/><Relationship Id="rId3" Type="http://schemas.openxmlformats.org/officeDocument/2006/relationships/tags" Target="../tags/tag2106.xml"/><Relationship Id="rId7" Type="http://schemas.openxmlformats.org/officeDocument/2006/relationships/tags" Target="../tags/tag2110.xml"/><Relationship Id="rId12" Type="http://schemas.openxmlformats.org/officeDocument/2006/relationships/tags" Target="../tags/tag2115.xml"/><Relationship Id="rId2" Type="http://schemas.openxmlformats.org/officeDocument/2006/relationships/tags" Target="../tags/tag2105.xml"/><Relationship Id="rId1" Type="http://schemas.openxmlformats.org/officeDocument/2006/relationships/tags" Target="../tags/tag2104.xml"/><Relationship Id="rId6" Type="http://schemas.openxmlformats.org/officeDocument/2006/relationships/tags" Target="../tags/tag2109.xml"/><Relationship Id="rId11" Type="http://schemas.openxmlformats.org/officeDocument/2006/relationships/tags" Target="../tags/tag2114.xml"/><Relationship Id="rId5" Type="http://schemas.openxmlformats.org/officeDocument/2006/relationships/tags" Target="../tags/tag2108.xml"/><Relationship Id="rId10" Type="http://schemas.openxmlformats.org/officeDocument/2006/relationships/tags" Target="../tags/tag2113.xml"/><Relationship Id="rId4" Type="http://schemas.openxmlformats.org/officeDocument/2006/relationships/tags" Target="../tags/tag2107.xml"/><Relationship Id="rId9" Type="http://schemas.openxmlformats.org/officeDocument/2006/relationships/tags" Target="../tags/tag2112.xml"/><Relationship Id="rId14" Type="http://schemas.openxmlformats.org/officeDocument/2006/relationships/slideMaster" Target="../slideMasters/slideMaster11.xml"/></Relationships>
</file>

<file path=ppt/slideLayouts/_rels/slideLayout235.xml.rels><?xml version="1.0" encoding="UTF-8" standalone="yes"?>
<Relationships xmlns="http://schemas.openxmlformats.org/package/2006/relationships"><Relationship Id="rId8" Type="http://schemas.openxmlformats.org/officeDocument/2006/relationships/tags" Target="../tags/tag2124.xml"/><Relationship Id="rId13" Type="http://schemas.openxmlformats.org/officeDocument/2006/relationships/tags" Target="../tags/tag2129.xml"/><Relationship Id="rId3" Type="http://schemas.openxmlformats.org/officeDocument/2006/relationships/tags" Target="../tags/tag2119.xml"/><Relationship Id="rId7" Type="http://schemas.openxmlformats.org/officeDocument/2006/relationships/tags" Target="../tags/tag2123.xml"/><Relationship Id="rId12" Type="http://schemas.openxmlformats.org/officeDocument/2006/relationships/tags" Target="../tags/tag2128.xml"/><Relationship Id="rId2" Type="http://schemas.openxmlformats.org/officeDocument/2006/relationships/tags" Target="../tags/tag2118.xml"/><Relationship Id="rId1" Type="http://schemas.openxmlformats.org/officeDocument/2006/relationships/tags" Target="../tags/tag2117.xml"/><Relationship Id="rId6" Type="http://schemas.openxmlformats.org/officeDocument/2006/relationships/tags" Target="../tags/tag2122.xml"/><Relationship Id="rId11" Type="http://schemas.openxmlformats.org/officeDocument/2006/relationships/tags" Target="../tags/tag2127.xml"/><Relationship Id="rId5" Type="http://schemas.openxmlformats.org/officeDocument/2006/relationships/tags" Target="../tags/tag2121.xml"/><Relationship Id="rId15" Type="http://schemas.openxmlformats.org/officeDocument/2006/relationships/slideMaster" Target="../slideMasters/slideMaster11.xml"/><Relationship Id="rId10" Type="http://schemas.openxmlformats.org/officeDocument/2006/relationships/tags" Target="../tags/tag2126.xml"/><Relationship Id="rId4" Type="http://schemas.openxmlformats.org/officeDocument/2006/relationships/tags" Target="../tags/tag2120.xml"/><Relationship Id="rId9" Type="http://schemas.openxmlformats.org/officeDocument/2006/relationships/tags" Target="../tags/tag2125.xml"/><Relationship Id="rId14" Type="http://schemas.openxmlformats.org/officeDocument/2006/relationships/tags" Target="../tags/tag2130.xml"/></Relationships>
</file>

<file path=ppt/slideLayouts/_rels/slideLayout236.xml.rels><?xml version="1.0" encoding="UTF-8" standalone="yes"?>
<Relationships xmlns="http://schemas.openxmlformats.org/package/2006/relationships"><Relationship Id="rId8" Type="http://schemas.openxmlformats.org/officeDocument/2006/relationships/tags" Target="../tags/tag2138.xml"/><Relationship Id="rId3" Type="http://schemas.openxmlformats.org/officeDocument/2006/relationships/tags" Target="../tags/tag2133.xml"/><Relationship Id="rId7" Type="http://schemas.openxmlformats.org/officeDocument/2006/relationships/tags" Target="../tags/tag2137.xml"/><Relationship Id="rId12" Type="http://schemas.openxmlformats.org/officeDocument/2006/relationships/slideMaster" Target="../slideMasters/slideMaster11.xml"/><Relationship Id="rId2" Type="http://schemas.openxmlformats.org/officeDocument/2006/relationships/tags" Target="../tags/tag2132.xml"/><Relationship Id="rId1" Type="http://schemas.openxmlformats.org/officeDocument/2006/relationships/tags" Target="../tags/tag2131.xml"/><Relationship Id="rId6" Type="http://schemas.openxmlformats.org/officeDocument/2006/relationships/tags" Target="../tags/tag2136.xml"/><Relationship Id="rId11" Type="http://schemas.openxmlformats.org/officeDocument/2006/relationships/tags" Target="../tags/tag2141.xml"/><Relationship Id="rId5" Type="http://schemas.openxmlformats.org/officeDocument/2006/relationships/tags" Target="../tags/tag2135.xml"/><Relationship Id="rId10" Type="http://schemas.openxmlformats.org/officeDocument/2006/relationships/tags" Target="../tags/tag2140.xml"/><Relationship Id="rId4" Type="http://schemas.openxmlformats.org/officeDocument/2006/relationships/tags" Target="../tags/tag2134.xml"/><Relationship Id="rId9" Type="http://schemas.openxmlformats.org/officeDocument/2006/relationships/tags" Target="../tags/tag2139.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38.xml.rels><?xml version="1.0" encoding="UTF-8" standalone="yes"?>
<Relationships xmlns="http://schemas.openxmlformats.org/package/2006/relationships"><Relationship Id="rId8" Type="http://schemas.openxmlformats.org/officeDocument/2006/relationships/tags" Target="../tags/tag2149.xml"/><Relationship Id="rId3" Type="http://schemas.openxmlformats.org/officeDocument/2006/relationships/tags" Target="../tags/tag2144.xml"/><Relationship Id="rId7" Type="http://schemas.openxmlformats.org/officeDocument/2006/relationships/tags" Target="../tags/tag2148.xml"/><Relationship Id="rId2" Type="http://schemas.openxmlformats.org/officeDocument/2006/relationships/tags" Target="../tags/tag2143.xml"/><Relationship Id="rId1" Type="http://schemas.openxmlformats.org/officeDocument/2006/relationships/tags" Target="../tags/tag2142.xml"/><Relationship Id="rId6" Type="http://schemas.openxmlformats.org/officeDocument/2006/relationships/tags" Target="../tags/tag2147.xml"/><Relationship Id="rId11" Type="http://schemas.openxmlformats.org/officeDocument/2006/relationships/slideMaster" Target="../slideMasters/slideMaster11.xml"/><Relationship Id="rId5" Type="http://schemas.openxmlformats.org/officeDocument/2006/relationships/tags" Target="../tags/tag2146.xml"/><Relationship Id="rId10" Type="http://schemas.openxmlformats.org/officeDocument/2006/relationships/tags" Target="../tags/tag2151.xml"/><Relationship Id="rId4" Type="http://schemas.openxmlformats.org/officeDocument/2006/relationships/tags" Target="../tags/tag2145.xml"/><Relationship Id="rId9" Type="http://schemas.openxmlformats.org/officeDocument/2006/relationships/tags" Target="../tags/tag2150.xml"/></Relationships>
</file>

<file path=ppt/slideLayouts/_rels/slideLayout239.xml.rels><?xml version="1.0" encoding="UTF-8" standalone="yes"?>
<Relationships xmlns="http://schemas.openxmlformats.org/package/2006/relationships"><Relationship Id="rId3" Type="http://schemas.openxmlformats.org/officeDocument/2006/relationships/tags" Target="../tags/tag2154.xml"/><Relationship Id="rId2" Type="http://schemas.openxmlformats.org/officeDocument/2006/relationships/tags" Target="../tags/tag2153.xml"/><Relationship Id="rId1" Type="http://schemas.openxmlformats.org/officeDocument/2006/relationships/tags" Target="../tags/tag2152.xml"/><Relationship Id="rId4" Type="http://schemas.openxmlformats.org/officeDocument/2006/relationships/slideMaster" Target="../slideMasters/slideMaster11.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94.xml"/><Relationship Id="rId13" Type="http://schemas.openxmlformats.org/officeDocument/2006/relationships/slideMaster" Target="../slideMasters/slideMaster2.xml"/><Relationship Id="rId3" Type="http://schemas.openxmlformats.org/officeDocument/2006/relationships/tags" Target="../tags/tag189.xml"/><Relationship Id="rId7" Type="http://schemas.openxmlformats.org/officeDocument/2006/relationships/tags" Target="../tags/tag193.xml"/><Relationship Id="rId12" Type="http://schemas.openxmlformats.org/officeDocument/2006/relationships/tags" Target="../tags/tag198.xml"/><Relationship Id="rId2" Type="http://schemas.openxmlformats.org/officeDocument/2006/relationships/tags" Target="../tags/tag188.xml"/><Relationship Id="rId1" Type="http://schemas.openxmlformats.org/officeDocument/2006/relationships/tags" Target="../tags/tag187.xml"/><Relationship Id="rId6" Type="http://schemas.openxmlformats.org/officeDocument/2006/relationships/tags" Target="../tags/tag192.xml"/><Relationship Id="rId11" Type="http://schemas.openxmlformats.org/officeDocument/2006/relationships/tags" Target="../tags/tag197.xml"/><Relationship Id="rId5" Type="http://schemas.openxmlformats.org/officeDocument/2006/relationships/tags" Target="../tags/tag191.xml"/><Relationship Id="rId10" Type="http://schemas.openxmlformats.org/officeDocument/2006/relationships/tags" Target="../tags/tag196.xml"/><Relationship Id="rId4" Type="http://schemas.openxmlformats.org/officeDocument/2006/relationships/tags" Target="../tags/tag190.xml"/><Relationship Id="rId9" Type="http://schemas.openxmlformats.org/officeDocument/2006/relationships/tags" Target="../tags/tag195.xml"/></Relationships>
</file>

<file path=ppt/slideLayouts/_rels/slideLayout240.xml.rels><?xml version="1.0" encoding="UTF-8" standalone="yes"?>
<Relationships xmlns="http://schemas.openxmlformats.org/package/2006/relationships"><Relationship Id="rId8" Type="http://schemas.openxmlformats.org/officeDocument/2006/relationships/tags" Target="../tags/tag2162.xml"/><Relationship Id="rId3" Type="http://schemas.openxmlformats.org/officeDocument/2006/relationships/tags" Target="../tags/tag2157.xml"/><Relationship Id="rId7" Type="http://schemas.openxmlformats.org/officeDocument/2006/relationships/tags" Target="../tags/tag2161.xml"/><Relationship Id="rId2" Type="http://schemas.openxmlformats.org/officeDocument/2006/relationships/tags" Target="../tags/tag2156.xml"/><Relationship Id="rId1" Type="http://schemas.openxmlformats.org/officeDocument/2006/relationships/tags" Target="../tags/tag2155.xml"/><Relationship Id="rId6" Type="http://schemas.openxmlformats.org/officeDocument/2006/relationships/tags" Target="../tags/tag2160.xml"/><Relationship Id="rId11" Type="http://schemas.openxmlformats.org/officeDocument/2006/relationships/slideMaster" Target="../slideMasters/slideMaster11.xml"/><Relationship Id="rId5" Type="http://schemas.openxmlformats.org/officeDocument/2006/relationships/tags" Target="../tags/tag2159.xml"/><Relationship Id="rId10" Type="http://schemas.openxmlformats.org/officeDocument/2006/relationships/tags" Target="../tags/tag2164.xml"/><Relationship Id="rId4" Type="http://schemas.openxmlformats.org/officeDocument/2006/relationships/tags" Target="../tags/tag2158.xml"/><Relationship Id="rId9" Type="http://schemas.openxmlformats.org/officeDocument/2006/relationships/tags" Target="../tags/tag2163.xml"/></Relationships>
</file>

<file path=ppt/slideLayouts/_rels/slideLayout241.xml.rels><?xml version="1.0" encoding="UTF-8" standalone="yes"?>
<Relationships xmlns="http://schemas.openxmlformats.org/package/2006/relationships"><Relationship Id="rId8" Type="http://schemas.openxmlformats.org/officeDocument/2006/relationships/tags" Target="../tags/tag2172.xml"/><Relationship Id="rId3" Type="http://schemas.openxmlformats.org/officeDocument/2006/relationships/tags" Target="../tags/tag2167.xml"/><Relationship Id="rId7" Type="http://schemas.openxmlformats.org/officeDocument/2006/relationships/tags" Target="../tags/tag2171.xml"/><Relationship Id="rId12" Type="http://schemas.openxmlformats.org/officeDocument/2006/relationships/slideMaster" Target="../slideMasters/slideMaster11.xml"/><Relationship Id="rId2" Type="http://schemas.openxmlformats.org/officeDocument/2006/relationships/tags" Target="../tags/tag2166.xml"/><Relationship Id="rId1" Type="http://schemas.openxmlformats.org/officeDocument/2006/relationships/tags" Target="../tags/tag2165.xml"/><Relationship Id="rId6" Type="http://schemas.openxmlformats.org/officeDocument/2006/relationships/tags" Target="../tags/tag2170.xml"/><Relationship Id="rId11" Type="http://schemas.openxmlformats.org/officeDocument/2006/relationships/tags" Target="../tags/tag2175.xml"/><Relationship Id="rId5" Type="http://schemas.openxmlformats.org/officeDocument/2006/relationships/tags" Target="../tags/tag2169.xml"/><Relationship Id="rId10" Type="http://schemas.openxmlformats.org/officeDocument/2006/relationships/tags" Target="../tags/tag2174.xml"/><Relationship Id="rId4" Type="http://schemas.openxmlformats.org/officeDocument/2006/relationships/tags" Target="../tags/tag2168.xml"/><Relationship Id="rId9" Type="http://schemas.openxmlformats.org/officeDocument/2006/relationships/tags" Target="../tags/tag2173.xml"/></Relationships>
</file>

<file path=ppt/slideLayouts/_rels/slideLayout242.xml.rels><?xml version="1.0" encoding="UTF-8" standalone="yes"?>
<Relationships xmlns="http://schemas.openxmlformats.org/package/2006/relationships"><Relationship Id="rId8" Type="http://schemas.openxmlformats.org/officeDocument/2006/relationships/tags" Target="../tags/tag2183.xml"/><Relationship Id="rId13" Type="http://schemas.openxmlformats.org/officeDocument/2006/relationships/tags" Target="../tags/tag2188.xml"/><Relationship Id="rId3" Type="http://schemas.openxmlformats.org/officeDocument/2006/relationships/tags" Target="../tags/tag2178.xml"/><Relationship Id="rId7" Type="http://schemas.openxmlformats.org/officeDocument/2006/relationships/tags" Target="../tags/tag2182.xml"/><Relationship Id="rId12" Type="http://schemas.openxmlformats.org/officeDocument/2006/relationships/tags" Target="../tags/tag2187.xml"/><Relationship Id="rId2" Type="http://schemas.openxmlformats.org/officeDocument/2006/relationships/tags" Target="../tags/tag2177.xml"/><Relationship Id="rId1" Type="http://schemas.openxmlformats.org/officeDocument/2006/relationships/tags" Target="../tags/tag2176.xml"/><Relationship Id="rId6" Type="http://schemas.openxmlformats.org/officeDocument/2006/relationships/tags" Target="../tags/tag2181.xml"/><Relationship Id="rId11" Type="http://schemas.openxmlformats.org/officeDocument/2006/relationships/tags" Target="../tags/tag2186.xml"/><Relationship Id="rId5" Type="http://schemas.openxmlformats.org/officeDocument/2006/relationships/tags" Target="../tags/tag2180.xml"/><Relationship Id="rId10" Type="http://schemas.openxmlformats.org/officeDocument/2006/relationships/tags" Target="../tags/tag2185.xml"/><Relationship Id="rId4" Type="http://schemas.openxmlformats.org/officeDocument/2006/relationships/tags" Target="../tags/tag2179.xml"/><Relationship Id="rId9" Type="http://schemas.openxmlformats.org/officeDocument/2006/relationships/tags" Target="../tags/tag2184.xml"/><Relationship Id="rId14" Type="http://schemas.openxmlformats.org/officeDocument/2006/relationships/slideMaster" Target="../slideMasters/slideMaster11.xml"/></Relationships>
</file>

<file path=ppt/slideLayouts/_rels/slideLayout243.xml.rels><?xml version="1.0" encoding="UTF-8" standalone="yes"?>
<Relationships xmlns="http://schemas.openxmlformats.org/package/2006/relationships"><Relationship Id="rId8" Type="http://schemas.openxmlformats.org/officeDocument/2006/relationships/tags" Target="../tags/tag2196.xml"/><Relationship Id="rId13" Type="http://schemas.openxmlformats.org/officeDocument/2006/relationships/tags" Target="../tags/tag2201.xml"/><Relationship Id="rId3" Type="http://schemas.openxmlformats.org/officeDocument/2006/relationships/tags" Target="../tags/tag2191.xml"/><Relationship Id="rId7" Type="http://schemas.openxmlformats.org/officeDocument/2006/relationships/tags" Target="../tags/tag2195.xml"/><Relationship Id="rId12" Type="http://schemas.openxmlformats.org/officeDocument/2006/relationships/tags" Target="../tags/tag2200.xml"/><Relationship Id="rId2" Type="http://schemas.openxmlformats.org/officeDocument/2006/relationships/tags" Target="../tags/tag2190.xml"/><Relationship Id="rId16" Type="http://schemas.openxmlformats.org/officeDocument/2006/relationships/slideMaster" Target="../slideMasters/slideMaster11.xml"/><Relationship Id="rId1" Type="http://schemas.openxmlformats.org/officeDocument/2006/relationships/tags" Target="../tags/tag2189.xml"/><Relationship Id="rId6" Type="http://schemas.openxmlformats.org/officeDocument/2006/relationships/tags" Target="../tags/tag2194.xml"/><Relationship Id="rId11" Type="http://schemas.openxmlformats.org/officeDocument/2006/relationships/tags" Target="../tags/tag2199.xml"/><Relationship Id="rId5" Type="http://schemas.openxmlformats.org/officeDocument/2006/relationships/tags" Target="../tags/tag2193.xml"/><Relationship Id="rId15" Type="http://schemas.openxmlformats.org/officeDocument/2006/relationships/tags" Target="../tags/tag2203.xml"/><Relationship Id="rId10" Type="http://schemas.openxmlformats.org/officeDocument/2006/relationships/tags" Target="../tags/tag2198.xml"/><Relationship Id="rId4" Type="http://schemas.openxmlformats.org/officeDocument/2006/relationships/tags" Target="../tags/tag2192.xml"/><Relationship Id="rId9" Type="http://schemas.openxmlformats.org/officeDocument/2006/relationships/tags" Target="../tags/tag2197.xml"/><Relationship Id="rId14" Type="http://schemas.openxmlformats.org/officeDocument/2006/relationships/tags" Target="../tags/tag2202.xml"/></Relationships>
</file>

<file path=ppt/slideLayouts/_rels/slideLayout244.xml.rels><?xml version="1.0" encoding="UTF-8" standalone="yes"?>
<Relationships xmlns="http://schemas.openxmlformats.org/package/2006/relationships"><Relationship Id="rId8" Type="http://schemas.openxmlformats.org/officeDocument/2006/relationships/tags" Target="../tags/tag2211.xml"/><Relationship Id="rId3" Type="http://schemas.openxmlformats.org/officeDocument/2006/relationships/tags" Target="../tags/tag2206.xml"/><Relationship Id="rId7" Type="http://schemas.openxmlformats.org/officeDocument/2006/relationships/tags" Target="../tags/tag2210.xml"/><Relationship Id="rId2" Type="http://schemas.openxmlformats.org/officeDocument/2006/relationships/tags" Target="../tags/tag2205.xml"/><Relationship Id="rId1" Type="http://schemas.openxmlformats.org/officeDocument/2006/relationships/tags" Target="../tags/tag2204.xml"/><Relationship Id="rId6" Type="http://schemas.openxmlformats.org/officeDocument/2006/relationships/tags" Target="../tags/tag2209.xml"/><Relationship Id="rId5" Type="http://schemas.openxmlformats.org/officeDocument/2006/relationships/tags" Target="../tags/tag2208.xml"/><Relationship Id="rId4" Type="http://schemas.openxmlformats.org/officeDocument/2006/relationships/tags" Target="../tags/tag2207.xml"/><Relationship Id="rId9" Type="http://schemas.openxmlformats.org/officeDocument/2006/relationships/slideMaster" Target="../slideMasters/slideMaster11.xml"/></Relationships>
</file>

<file path=ppt/slideLayouts/_rels/slideLayout245.xml.rels><?xml version="1.0" encoding="UTF-8" standalone="yes"?>
<Relationships xmlns="http://schemas.openxmlformats.org/package/2006/relationships"><Relationship Id="rId8" Type="http://schemas.openxmlformats.org/officeDocument/2006/relationships/tags" Target="../tags/tag2219.xml"/><Relationship Id="rId13" Type="http://schemas.openxmlformats.org/officeDocument/2006/relationships/slideMaster" Target="../slideMasters/slideMaster11.xml"/><Relationship Id="rId3" Type="http://schemas.openxmlformats.org/officeDocument/2006/relationships/tags" Target="../tags/tag2214.xml"/><Relationship Id="rId7" Type="http://schemas.openxmlformats.org/officeDocument/2006/relationships/tags" Target="../tags/tag2218.xml"/><Relationship Id="rId12" Type="http://schemas.openxmlformats.org/officeDocument/2006/relationships/tags" Target="../tags/tag2223.xml"/><Relationship Id="rId2" Type="http://schemas.openxmlformats.org/officeDocument/2006/relationships/tags" Target="../tags/tag2213.xml"/><Relationship Id="rId1" Type="http://schemas.openxmlformats.org/officeDocument/2006/relationships/tags" Target="../tags/tag2212.xml"/><Relationship Id="rId6" Type="http://schemas.openxmlformats.org/officeDocument/2006/relationships/tags" Target="../tags/tag2217.xml"/><Relationship Id="rId11" Type="http://schemas.openxmlformats.org/officeDocument/2006/relationships/tags" Target="../tags/tag2222.xml"/><Relationship Id="rId5" Type="http://schemas.openxmlformats.org/officeDocument/2006/relationships/tags" Target="../tags/tag2216.xml"/><Relationship Id="rId10" Type="http://schemas.openxmlformats.org/officeDocument/2006/relationships/tags" Target="../tags/tag2221.xml"/><Relationship Id="rId4" Type="http://schemas.openxmlformats.org/officeDocument/2006/relationships/tags" Target="../tags/tag2215.xml"/><Relationship Id="rId9" Type="http://schemas.openxmlformats.org/officeDocument/2006/relationships/tags" Target="../tags/tag2220.xml"/></Relationships>
</file>

<file path=ppt/slideLayouts/_rels/slideLayout246.xml.rels><?xml version="1.0" encoding="UTF-8" standalone="yes"?>
<Relationships xmlns="http://schemas.openxmlformats.org/package/2006/relationships"><Relationship Id="rId8" Type="http://schemas.openxmlformats.org/officeDocument/2006/relationships/tags" Target="../tags/tag2231.xml"/><Relationship Id="rId13" Type="http://schemas.openxmlformats.org/officeDocument/2006/relationships/slideMaster" Target="../slideMasters/slideMaster11.xml"/><Relationship Id="rId3" Type="http://schemas.openxmlformats.org/officeDocument/2006/relationships/tags" Target="../tags/tag2226.xml"/><Relationship Id="rId7" Type="http://schemas.openxmlformats.org/officeDocument/2006/relationships/tags" Target="../tags/tag2230.xml"/><Relationship Id="rId12" Type="http://schemas.openxmlformats.org/officeDocument/2006/relationships/tags" Target="../tags/tag2235.xml"/><Relationship Id="rId2" Type="http://schemas.openxmlformats.org/officeDocument/2006/relationships/tags" Target="../tags/tag2225.xml"/><Relationship Id="rId1" Type="http://schemas.openxmlformats.org/officeDocument/2006/relationships/tags" Target="../tags/tag2224.xml"/><Relationship Id="rId6" Type="http://schemas.openxmlformats.org/officeDocument/2006/relationships/tags" Target="../tags/tag2229.xml"/><Relationship Id="rId11" Type="http://schemas.openxmlformats.org/officeDocument/2006/relationships/tags" Target="../tags/tag2234.xml"/><Relationship Id="rId5" Type="http://schemas.openxmlformats.org/officeDocument/2006/relationships/tags" Target="../tags/tag2228.xml"/><Relationship Id="rId10" Type="http://schemas.openxmlformats.org/officeDocument/2006/relationships/tags" Target="../tags/tag2233.xml"/><Relationship Id="rId4" Type="http://schemas.openxmlformats.org/officeDocument/2006/relationships/tags" Target="../tags/tag2227.xml"/><Relationship Id="rId9" Type="http://schemas.openxmlformats.org/officeDocument/2006/relationships/tags" Target="../tags/tag223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06.xml"/><Relationship Id="rId3" Type="http://schemas.openxmlformats.org/officeDocument/2006/relationships/tags" Target="../tags/tag201.xml"/><Relationship Id="rId7" Type="http://schemas.openxmlformats.org/officeDocument/2006/relationships/tags" Target="../tags/tag205.xml"/><Relationship Id="rId2" Type="http://schemas.openxmlformats.org/officeDocument/2006/relationships/tags" Target="../tags/tag200.xml"/><Relationship Id="rId1" Type="http://schemas.openxmlformats.org/officeDocument/2006/relationships/tags" Target="../tags/tag199.xml"/><Relationship Id="rId6" Type="http://schemas.openxmlformats.org/officeDocument/2006/relationships/tags" Target="../tags/tag204.xml"/><Relationship Id="rId5" Type="http://schemas.openxmlformats.org/officeDocument/2006/relationships/tags" Target="../tags/tag203.xml"/><Relationship Id="rId10" Type="http://schemas.openxmlformats.org/officeDocument/2006/relationships/slideMaster" Target="../slideMasters/slideMaster2.xml"/><Relationship Id="rId4" Type="http://schemas.openxmlformats.org/officeDocument/2006/relationships/tags" Target="../tags/tag202.xml"/><Relationship Id="rId9" Type="http://schemas.openxmlformats.org/officeDocument/2006/relationships/tags" Target="../tags/tag207.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08.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216.xml"/><Relationship Id="rId3" Type="http://schemas.openxmlformats.org/officeDocument/2006/relationships/tags" Target="../tags/tag211.xml"/><Relationship Id="rId7" Type="http://schemas.openxmlformats.org/officeDocument/2006/relationships/tags" Target="../tags/tag215.xml"/><Relationship Id="rId2" Type="http://schemas.openxmlformats.org/officeDocument/2006/relationships/tags" Target="../tags/tag210.xml"/><Relationship Id="rId1" Type="http://schemas.openxmlformats.org/officeDocument/2006/relationships/tags" Target="../tags/tag209.xml"/><Relationship Id="rId6" Type="http://schemas.openxmlformats.org/officeDocument/2006/relationships/tags" Target="../tags/tag214.xml"/><Relationship Id="rId5" Type="http://schemas.openxmlformats.org/officeDocument/2006/relationships/tags" Target="../tags/tag213.xml"/><Relationship Id="rId4" Type="http://schemas.openxmlformats.org/officeDocument/2006/relationships/tags" Target="../tags/tag212.xml"/><Relationship Id="rId9"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tags" Target="../tags/tag219.xml"/><Relationship Id="rId2" Type="http://schemas.openxmlformats.org/officeDocument/2006/relationships/tags" Target="../tags/tag218.xml"/><Relationship Id="rId1" Type="http://schemas.openxmlformats.org/officeDocument/2006/relationships/tags" Target="../tags/tag217.xml"/><Relationship Id="rId4"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227.xml"/><Relationship Id="rId3" Type="http://schemas.openxmlformats.org/officeDocument/2006/relationships/tags" Target="../tags/tag222.xml"/><Relationship Id="rId7" Type="http://schemas.openxmlformats.org/officeDocument/2006/relationships/tags" Target="../tags/tag226.xml"/><Relationship Id="rId2" Type="http://schemas.openxmlformats.org/officeDocument/2006/relationships/tags" Target="../tags/tag221.xml"/><Relationship Id="rId1" Type="http://schemas.openxmlformats.org/officeDocument/2006/relationships/tags" Target="../tags/tag220.xml"/><Relationship Id="rId6" Type="http://schemas.openxmlformats.org/officeDocument/2006/relationships/tags" Target="../tags/tag225.xml"/><Relationship Id="rId5" Type="http://schemas.openxmlformats.org/officeDocument/2006/relationships/tags" Target="../tags/tag224.xml"/><Relationship Id="rId4" Type="http://schemas.openxmlformats.org/officeDocument/2006/relationships/tags" Target="../tags/tag223.xml"/><Relationship Id="rId9"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7.xml"/><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tags" Target="../tags/tag25.xml"/><Relationship Id="rId11" Type="http://schemas.openxmlformats.org/officeDocument/2006/relationships/tags" Target="../tags/tag30.xml"/><Relationship Id="rId5" Type="http://schemas.openxmlformats.org/officeDocument/2006/relationships/tags" Target="../tags/tag24.xml"/><Relationship Id="rId10" Type="http://schemas.openxmlformats.org/officeDocument/2006/relationships/tags" Target="../tags/tag29.xml"/><Relationship Id="rId4" Type="http://schemas.openxmlformats.org/officeDocument/2006/relationships/tags" Target="../tags/tag23.xml"/><Relationship Id="rId9" Type="http://schemas.openxmlformats.org/officeDocument/2006/relationships/tags" Target="../tags/tag28.xml"/></Relationships>
</file>

<file path=ppt/slideLayouts/_rels/slideLayout30.xml.rels><?xml version="1.0" encoding="UTF-8" standalone="yes"?>
<Relationships xmlns="http://schemas.openxmlformats.org/package/2006/relationships"><Relationship Id="rId8" Type="http://schemas.openxmlformats.org/officeDocument/2006/relationships/tags" Target="../tags/tag235.xml"/><Relationship Id="rId3" Type="http://schemas.openxmlformats.org/officeDocument/2006/relationships/tags" Target="../tags/tag230.xml"/><Relationship Id="rId7" Type="http://schemas.openxmlformats.org/officeDocument/2006/relationships/tags" Target="../tags/tag234.xml"/><Relationship Id="rId2" Type="http://schemas.openxmlformats.org/officeDocument/2006/relationships/tags" Target="../tags/tag229.xml"/><Relationship Id="rId1" Type="http://schemas.openxmlformats.org/officeDocument/2006/relationships/tags" Target="../tags/tag228.xml"/><Relationship Id="rId6" Type="http://schemas.openxmlformats.org/officeDocument/2006/relationships/tags" Target="../tags/tag233.xml"/><Relationship Id="rId5" Type="http://schemas.openxmlformats.org/officeDocument/2006/relationships/tags" Target="../tags/tag232.xml"/><Relationship Id="rId10" Type="http://schemas.openxmlformats.org/officeDocument/2006/relationships/slideMaster" Target="../slideMasters/slideMaster2.xml"/><Relationship Id="rId4" Type="http://schemas.openxmlformats.org/officeDocument/2006/relationships/tags" Target="../tags/tag231.xml"/><Relationship Id="rId9" Type="http://schemas.openxmlformats.org/officeDocument/2006/relationships/tags" Target="../tags/tag236.xml"/></Relationships>
</file>

<file path=ppt/slideLayouts/_rels/slideLayout31.xml.rels><?xml version="1.0" encoding="UTF-8" standalone="yes"?>
<Relationships xmlns="http://schemas.openxmlformats.org/package/2006/relationships"><Relationship Id="rId8" Type="http://schemas.openxmlformats.org/officeDocument/2006/relationships/tags" Target="../tags/tag244.xml"/><Relationship Id="rId3" Type="http://schemas.openxmlformats.org/officeDocument/2006/relationships/tags" Target="../tags/tag239.xml"/><Relationship Id="rId7" Type="http://schemas.openxmlformats.org/officeDocument/2006/relationships/tags" Target="../tags/tag243.xml"/><Relationship Id="rId12" Type="http://schemas.openxmlformats.org/officeDocument/2006/relationships/slideMaster" Target="../slideMasters/slideMaster2.xml"/><Relationship Id="rId2" Type="http://schemas.openxmlformats.org/officeDocument/2006/relationships/tags" Target="../tags/tag238.xml"/><Relationship Id="rId1" Type="http://schemas.openxmlformats.org/officeDocument/2006/relationships/tags" Target="../tags/tag237.xml"/><Relationship Id="rId6" Type="http://schemas.openxmlformats.org/officeDocument/2006/relationships/tags" Target="../tags/tag242.xml"/><Relationship Id="rId11" Type="http://schemas.openxmlformats.org/officeDocument/2006/relationships/tags" Target="../tags/tag247.xml"/><Relationship Id="rId5" Type="http://schemas.openxmlformats.org/officeDocument/2006/relationships/tags" Target="../tags/tag241.xml"/><Relationship Id="rId10" Type="http://schemas.openxmlformats.org/officeDocument/2006/relationships/tags" Target="../tags/tag246.xml"/><Relationship Id="rId4" Type="http://schemas.openxmlformats.org/officeDocument/2006/relationships/tags" Target="../tags/tag240.xml"/><Relationship Id="rId9" Type="http://schemas.openxmlformats.org/officeDocument/2006/relationships/tags" Target="../tags/tag245.xml"/></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255.xml"/><Relationship Id="rId13" Type="http://schemas.openxmlformats.org/officeDocument/2006/relationships/tags" Target="../tags/tag260.xml"/><Relationship Id="rId3" Type="http://schemas.openxmlformats.org/officeDocument/2006/relationships/tags" Target="../tags/tag250.xml"/><Relationship Id="rId7" Type="http://schemas.openxmlformats.org/officeDocument/2006/relationships/tags" Target="../tags/tag254.xml"/><Relationship Id="rId12" Type="http://schemas.openxmlformats.org/officeDocument/2006/relationships/tags" Target="../tags/tag259.xml"/><Relationship Id="rId2" Type="http://schemas.openxmlformats.org/officeDocument/2006/relationships/tags" Target="../tags/tag249.xml"/><Relationship Id="rId1" Type="http://schemas.openxmlformats.org/officeDocument/2006/relationships/tags" Target="../tags/tag248.xml"/><Relationship Id="rId6" Type="http://schemas.openxmlformats.org/officeDocument/2006/relationships/tags" Target="../tags/tag253.xml"/><Relationship Id="rId11" Type="http://schemas.openxmlformats.org/officeDocument/2006/relationships/tags" Target="../tags/tag258.xml"/><Relationship Id="rId5" Type="http://schemas.openxmlformats.org/officeDocument/2006/relationships/tags" Target="../tags/tag252.xml"/><Relationship Id="rId10" Type="http://schemas.openxmlformats.org/officeDocument/2006/relationships/tags" Target="../tags/tag257.xml"/><Relationship Id="rId4" Type="http://schemas.openxmlformats.org/officeDocument/2006/relationships/tags" Target="../tags/tag251.xml"/><Relationship Id="rId9" Type="http://schemas.openxmlformats.org/officeDocument/2006/relationships/tags" Target="../tags/tag256.xml"/><Relationship Id="rId14"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263.xml"/><Relationship Id="rId7" Type="http://schemas.openxmlformats.org/officeDocument/2006/relationships/slideMaster" Target="../slideMasters/slideMaster2.xml"/><Relationship Id="rId2" Type="http://schemas.openxmlformats.org/officeDocument/2006/relationships/tags" Target="../tags/tag262.xml"/><Relationship Id="rId1" Type="http://schemas.openxmlformats.org/officeDocument/2006/relationships/tags" Target="../tags/tag261.xml"/><Relationship Id="rId6" Type="http://schemas.openxmlformats.org/officeDocument/2006/relationships/tags" Target="../tags/tag266.xml"/><Relationship Id="rId5" Type="http://schemas.openxmlformats.org/officeDocument/2006/relationships/tags" Target="../tags/tag265.xml"/><Relationship Id="rId4" Type="http://schemas.openxmlformats.org/officeDocument/2006/relationships/tags" Target="../tags/tag264.xml"/></Relationships>
</file>

<file path=ppt/slideLayouts/_rels/slideLayout34.xml.rels><?xml version="1.0" encoding="UTF-8" standalone="yes"?>
<Relationships xmlns="http://schemas.openxmlformats.org/package/2006/relationships"><Relationship Id="rId8" Type="http://schemas.openxmlformats.org/officeDocument/2006/relationships/tags" Target="../tags/tag274.xml"/><Relationship Id="rId3" Type="http://schemas.openxmlformats.org/officeDocument/2006/relationships/tags" Target="../tags/tag269.xml"/><Relationship Id="rId7" Type="http://schemas.openxmlformats.org/officeDocument/2006/relationships/tags" Target="../tags/tag273.xml"/><Relationship Id="rId12" Type="http://schemas.openxmlformats.org/officeDocument/2006/relationships/slideMaster" Target="../slideMasters/slideMaster2.xml"/><Relationship Id="rId2" Type="http://schemas.openxmlformats.org/officeDocument/2006/relationships/tags" Target="../tags/tag268.xml"/><Relationship Id="rId1" Type="http://schemas.openxmlformats.org/officeDocument/2006/relationships/tags" Target="../tags/tag267.xml"/><Relationship Id="rId6" Type="http://schemas.openxmlformats.org/officeDocument/2006/relationships/tags" Target="../tags/tag272.xml"/><Relationship Id="rId11" Type="http://schemas.openxmlformats.org/officeDocument/2006/relationships/tags" Target="../tags/tag277.xml"/><Relationship Id="rId5" Type="http://schemas.openxmlformats.org/officeDocument/2006/relationships/tags" Target="../tags/tag271.xml"/><Relationship Id="rId10" Type="http://schemas.openxmlformats.org/officeDocument/2006/relationships/tags" Target="../tags/tag276.xml"/><Relationship Id="rId4" Type="http://schemas.openxmlformats.org/officeDocument/2006/relationships/tags" Target="../tags/tag270.xml"/><Relationship Id="rId9" Type="http://schemas.openxmlformats.org/officeDocument/2006/relationships/tags" Target="../tags/tag275.xml"/></Relationships>
</file>

<file path=ppt/slideLayouts/_rels/slideLayout35.xml.rels><?xml version="1.0" encoding="UTF-8" standalone="yes"?>
<Relationships xmlns="http://schemas.openxmlformats.org/package/2006/relationships"><Relationship Id="rId8" Type="http://schemas.openxmlformats.org/officeDocument/2006/relationships/tags" Target="../tags/tag288.xml"/><Relationship Id="rId3" Type="http://schemas.openxmlformats.org/officeDocument/2006/relationships/tags" Target="../tags/tag283.xml"/><Relationship Id="rId7" Type="http://schemas.openxmlformats.org/officeDocument/2006/relationships/tags" Target="../tags/tag287.xml"/><Relationship Id="rId2" Type="http://schemas.openxmlformats.org/officeDocument/2006/relationships/tags" Target="../tags/tag282.xml"/><Relationship Id="rId1" Type="http://schemas.openxmlformats.org/officeDocument/2006/relationships/tags" Target="../tags/tag281.xml"/><Relationship Id="rId6" Type="http://schemas.openxmlformats.org/officeDocument/2006/relationships/tags" Target="../tags/tag286.xml"/><Relationship Id="rId5" Type="http://schemas.openxmlformats.org/officeDocument/2006/relationships/tags" Target="../tags/tag285.xml"/><Relationship Id="rId10" Type="http://schemas.openxmlformats.org/officeDocument/2006/relationships/image" Target="../media/image2.png"/><Relationship Id="rId4" Type="http://schemas.openxmlformats.org/officeDocument/2006/relationships/tags" Target="../tags/tag284.xml"/><Relationship Id="rId9"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91.xml"/><Relationship Id="rId7" Type="http://schemas.openxmlformats.org/officeDocument/2006/relationships/slideMaster" Target="../slideMasters/slideMaster3.xml"/><Relationship Id="rId2" Type="http://schemas.openxmlformats.org/officeDocument/2006/relationships/tags" Target="../tags/tag290.xml"/><Relationship Id="rId1" Type="http://schemas.openxmlformats.org/officeDocument/2006/relationships/tags" Target="../tags/tag289.xml"/><Relationship Id="rId6" Type="http://schemas.openxmlformats.org/officeDocument/2006/relationships/tags" Target="../tags/tag294.xml"/><Relationship Id="rId5" Type="http://schemas.openxmlformats.org/officeDocument/2006/relationships/tags" Target="../tags/tag293.xml"/><Relationship Id="rId4" Type="http://schemas.openxmlformats.org/officeDocument/2006/relationships/tags" Target="../tags/tag292.xml"/></Relationships>
</file>

<file path=ppt/slideLayouts/_rels/slideLayout3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97.xml"/><Relationship Id="rId7" Type="http://schemas.openxmlformats.org/officeDocument/2006/relationships/slideMaster" Target="../slideMasters/slideMaster3.xml"/><Relationship Id="rId2" Type="http://schemas.openxmlformats.org/officeDocument/2006/relationships/tags" Target="../tags/tag296.xml"/><Relationship Id="rId1" Type="http://schemas.openxmlformats.org/officeDocument/2006/relationships/tags" Target="../tags/tag295.xml"/><Relationship Id="rId6" Type="http://schemas.openxmlformats.org/officeDocument/2006/relationships/tags" Target="../tags/tag300.xml"/><Relationship Id="rId5" Type="http://schemas.openxmlformats.org/officeDocument/2006/relationships/tags" Target="../tags/tag299.xml"/><Relationship Id="rId4" Type="http://schemas.openxmlformats.org/officeDocument/2006/relationships/tags" Target="../tags/tag298.xml"/></Relationships>
</file>

<file path=ppt/slideLayouts/_rels/slideLayout3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03.xml"/><Relationship Id="rId7" Type="http://schemas.openxmlformats.org/officeDocument/2006/relationships/slideMaster" Target="../slideMasters/slideMaster3.xml"/><Relationship Id="rId2" Type="http://schemas.openxmlformats.org/officeDocument/2006/relationships/tags" Target="../tags/tag302.xml"/><Relationship Id="rId1" Type="http://schemas.openxmlformats.org/officeDocument/2006/relationships/tags" Target="../tags/tag301.xml"/><Relationship Id="rId6" Type="http://schemas.openxmlformats.org/officeDocument/2006/relationships/tags" Target="../tags/tag306.xml"/><Relationship Id="rId5" Type="http://schemas.openxmlformats.org/officeDocument/2006/relationships/tags" Target="../tags/tag305.xml"/><Relationship Id="rId4" Type="http://schemas.openxmlformats.org/officeDocument/2006/relationships/tags" Target="../tags/tag304.xml"/></Relationships>
</file>

<file path=ppt/slideLayouts/_rels/slideLayout39.xml.rels><?xml version="1.0" encoding="UTF-8" standalone="yes"?>
<Relationships xmlns="http://schemas.openxmlformats.org/package/2006/relationships"><Relationship Id="rId8" Type="http://schemas.openxmlformats.org/officeDocument/2006/relationships/tags" Target="../tags/tag314.xml"/><Relationship Id="rId3" Type="http://schemas.openxmlformats.org/officeDocument/2006/relationships/tags" Target="../tags/tag309.xml"/><Relationship Id="rId7" Type="http://schemas.openxmlformats.org/officeDocument/2006/relationships/tags" Target="../tags/tag313.xml"/><Relationship Id="rId2" Type="http://schemas.openxmlformats.org/officeDocument/2006/relationships/tags" Target="../tags/tag308.xml"/><Relationship Id="rId1" Type="http://schemas.openxmlformats.org/officeDocument/2006/relationships/tags" Target="../tags/tag307.xml"/><Relationship Id="rId6" Type="http://schemas.openxmlformats.org/officeDocument/2006/relationships/tags" Target="../tags/tag312.xml"/><Relationship Id="rId5" Type="http://schemas.openxmlformats.org/officeDocument/2006/relationships/tags" Target="../tags/tag311.xml"/><Relationship Id="rId10" Type="http://schemas.openxmlformats.org/officeDocument/2006/relationships/slideMaster" Target="../slideMasters/slideMaster3.xml"/><Relationship Id="rId4" Type="http://schemas.openxmlformats.org/officeDocument/2006/relationships/tags" Target="../tags/tag310.xml"/><Relationship Id="rId9" Type="http://schemas.openxmlformats.org/officeDocument/2006/relationships/tags" Target="../tags/tag315.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oleObject" Target="../embeddings/oleObject2.bin"/><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slideMaster" Target="../slideMasters/slideMaster1.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tags" Target="../tags/tag41.xml"/><Relationship Id="rId5" Type="http://schemas.openxmlformats.org/officeDocument/2006/relationships/tags" Target="../tags/tag35.xml"/><Relationship Id="rId10" Type="http://schemas.openxmlformats.org/officeDocument/2006/relationships/tags" Target="../tags/tag40.xml"/><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image" Target="../media/image4.emf"/></Relationships>
</file>

<file path=ppt/slideLayouts/_rels/slideLayout40.xml.rels><?xml version="1.0" encoding="UTF-8" standalone="yes"?>
<Relationships xmlns="http://schemas.openxmlformats.org/package/2006/relationships"><Relationship Id="rId8" Type="http://schemas.openxmlformats.org/officeDocument/2006/relationships/tags" Target="../tags/tag323.xml"/><Relationship Id="rId3" Type="http://schemas.openxmlformats.org/officeDocument/2006/relationships/tags" Target="../tags/tag318.xml"/><Relationship Id="rId7" Type="http://schemas.openxmlformats.org/officeDocument/2006/relationships/tags" Target="../tags/tag322.xml"/><Relationship Id="rId2" Type="http://schemas.openxmlformats.org/officeDocument/2006/relationships/tags" Target="../tags/tag317.xml"/><Relationship Id="rId1" Type="http://schemas.openxmlformats.org/officeDocument/2006/relationships/tags" Target="../tags/tag316.xml"/><Relationship Id="rId6" Type="http://schemas.openxmlformats.org/officeDocument/2006/relationships/tags" Target="../tags/tag321.xml"/><Relationship Id="rId11" Type="http://schemas.openxmlformats.org/officeDocument/2006/relationships/slideMaster" Target="../slideMasters/slideMaster3.xml"/><Relationship Id="rId5" Type="http://schemas.openxmlformats.org/officeDocument/2006/relationships/tags" Target="../tags/tag320.xml"/><Relationship Id="rId10" Type="http://schemas.openxmlformats.org/officeDocument/2006/relationships/tags" Target="../tags/tag325.xml"/><Relationship Id="rId4" Type="http://schemas.openxmlformats.org/officeDocument/2006/relationships/tags" Target="../tags/tag319.xml"/><Relationship Id="rId9" Type="http://schemas.openxmlformats.org/officeDocument/2006/relationships/tags" Target="../tags/tag324.xml"/></Relationships>
</file>

<file path=ppt/slideLayouts/_rels/slideLayout41.xml.rels><?xml version="1.0" encoding="UTF-8" standalone="yes"?>
<Relationships xmlns="http://schemas.openxmlformats.org/package/2006/relationships"><Relationship Id="rId8" Type="http://schemas.openxmlformats.org/officeDocument/2006/relationships/tags" Target="../tags/tag333.xml"/><Relationship Id="rId3" Type="http://schemas.openxmlformats.org/officeDocument/2006/relationships/tags" Target="../tags/tag328.xml"/><Relationship Id="rId7" Type="http://schemas.openxmlformats.org/officeDocument/2006/relationships/tags" Target="../tags/tag332.xml"/><Relationship Id="rId2" Type="http://schemas.openxmlformats.org/officeDocument/2006/relationships/tags" Target="../tags/tag327.xml"/><Relationship Id="rId1" Type="http://schemas.openxmlformats.org/officeDocument/2006/relationships/tags" Target="../tags/tag326.xml"/><Relationship Id="rId6" Type="http://schemas.openxmlformats.org/officeDocument/2006/relationships/tags" Target="../tags/tag331.xml"/><Relationship Id="rId5" Type="http://schemas.openxmlformats.org/officeDocument/2006/relationships/tags" Target="../tags/tag330.xml"/><Relationship Id="rId4" Type="http://schemas.openxmlformats.org/officeDocument/2006/relationships/tags" Target="../tags/tag329.xml"/><Relationship Id="rId9"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8" Type="http://schemas.openxmlformats.org/officeDocument/2006/relationships/tags" Target="../tags/tag341.xml"/><Relationship Id="rId3" Type="http://schemas.openxmlformats.org/officeDocument/2006/relationships/tags" Target="../tags/tag336.xml"/><Relationship Id="rId7" Type="http://schemas.openxmlformats.org/officeDocument/2006/relationships/tags" Target="../tags/tag340.xml"/><Relationship Id="rId2" Type="http://schemas.openxmlformats.org/officeDocument/2006/relationships/tags" Target="../tags/tag335.xml"/><Relationship Id="rId1" Type="http://schemas.openxmlformats.org/officeDocument/2006/relationships/tags" Target="../tags/tag334.xml"/><Relationship Id="rId6" Type="http://schemas.openxmlformats.org/officeDocument/2006/relationships/tags" Target="../tags/tag339.xml"/><Relationship Id="rId5" Type="http://schemas.openxmlformats.org/officeDocument/2006/relationships/tags" Target="../tags/tag338.xml"/><Relationship Id="rId10" Type="http://schemas.openxmlformats.org/officeDocument/2006/relationships/slideMaster" Target="../slideMasters/slideMaster3.xml"/><Relationship Id="rId4" Type="http://schemas.openxmlformats.org/officeDocument/2006/relationships/tags" Target="../tags/tag337.xml"/><Relationship Id="rId9" Type="http://schemas.openxmlformats.org/officeDocument/2006/relationships/tags" Target="../tags/tag342.xml"/></Relationships>
</file>

<file path=ppt/slideLayouts/_rels/slideLayout43.xml.rels><?xml version="1.0" encoding="UTF-8" standalone="yes"?>
<Relationships xmlns="http://schemas.openxmlformats.org/package/2006/relationships"><Relationship Id="rId8" Type="http://schemas.openxmlformats.org/officeDocument/2006/relationships/tags" Target="../tags/tag350.xml"/><Relationship Id="rId3" Type="http://schemas.openxmlformats.org/officeDocument/2006/relationships/tags" Target="../tags/tag345.xml"/><Relationship Id="rId7" Type="http://schemas.openxmlformats.org/officeDocument/2006/relationships/tags" Target="../tags/tag349.xml"/><Relationship Id="rId2" Type="http://schemas.openxmlformats.org/officeDocument/2006/relationships/tags" Target="../tags/tag344.xml"/><Relationship Id="rId1" Type="http://schemas.openxmlformats.org/officeDocument/2006/relationships/tags" Target="../tags/tag343.xml"/><Relationship Id="rId6" Type="http://schemas.openxmlformats.org/officeDocument/2006/relationships/tags" Target="../tags/tag348.xml"/><Relationship Id="rId11" Type="http://schemas.openxmlformats.org/officeDocument/2006/relationships/slideMaster" Target="../slideMasters/slideMaster3.xml"/><Relationship Id="rId5" Type="http://schemas.openxmlformats.org/officeDocument/2006/relationships/tags" Target="../tags/tag347.xml"/><Relationship Id="rId10" Type="http://schemas.openxmlformats.org/officeDocument/2006/relationships/tags" Target="../tags/tag352.xml"/><Relationship Id="rId4" Type="http://schemas.openxmlformats.org/officeDocument/2006/relationships/tags" Target="../tags/tag346.xml"/><Relationship Id="rId9" Type="http://schemas.openxmlformats.org/officeDocument/2006/relationships/tags" Target="../tags/tag351.xml"/></Relationships>
</file>

<file path=ppt/slideLayouts/_rels/slideLayout44.xml.rels><?xml version="1.0" encoding="UTF-8" standalone="yes"?>
<Relationships xmlns="http://schemas.openxmlformats.org/package/2006/relationships"><Relationship Id="rId8" Type="http://schemas.openxmlformats.org/officeDocument/2006/relationships/tags" Target="../tags/tag360.xml"/><Relationship Id="rId3" Type="http://schemas.openxmlformats.org/officeDocument/2006/relationships/tags" Target="../tags/tag355.xml"/><Relationship Id="rId7" Type="http://schemas.openxmlformats.org/officeDocument/2006/relationships/tags" Target="../tags/tag359.xml"/><Relationship Id="rId2" Type="http://schemas.openxmlformats.org/officeDocument/2006/relationships/tags" Target="../tags/tag354.xml"/><Relationship Id="rId1" Type="http://schemas.openxmlformats.org/officeDocument/2006/relationships/tags" Target="../tags/tag353.xml"/><Relationship Id="rId6" Type="http://schemas.openxmlformats.org/officeDocument/2006/relationships/tags" Target="../tags/tag358.xml"/><Relationship Id="rId11" Type="http://schemas.openxmlformats.org/officeDocument/2006/relationships/slideMaster" Target="../slideMasters/slideMaster3.xml"/><Relationship Id="rId5" Type="http://schemas.openxmlformats.org/officeDocument/2006/relationships/tags" Target="../tags/tag357.xml"/><Relationship Id="rId10" Type="http://schemas.openxmlformats.org/officeDocument/2006/relationships/tags" Target="../tags/tag362.xml"/><Relationship Id="rId4" Type="http://schemas.openxmlformats.org/officeDocument/2006/relationships/tags" Target="../tags/tag356.xml"/><Relationship Id="rId9" Type="http://schemas.openxmlformats.org/officeDocument/2006/relationships/tags" Target="../tags/tag361.xml"/></Relationships>
</file>

<file path=ppt/slideLayouts/_rels/slideLayout45.xml.rels><?xml version="1.0" encoding="UTF-8" standalone="yes"?>
<Relationships xmlns="http://schemas.openxmlformats.org/package/2006/relationships"><Relationship Id="rId8" Type="http://schemas.openxmlformats.org/officeDocument/2006/relationships/tags" Target="../tags/tag370.xml"/><Relationship Id="rId3" Type="http://schemas.openxmlformats.org/officeDocument/2006/relationships/tags" Target="../tags/tag365.xml"/><Relationship Id="rId7" Type="http://schemas.openxmlformats.org/officeDocument/2006/relationships/tags" Target="../tags/tag369.xml"/><Relationship Id="rId12" Type="http://schemas.openxmlformats.org/officeDocument/2006/relationships/slideMaster" Target="../slideMasters/slideMaster3.xml"/><Relationship Id="rId2" Type="http://schemas.openxmlformats.org/officeDocument/2006/relationships/tags" Target="../tags/tag364.xml"/><Relationship Id="rId1" Type="http://schemas.openxmlformats.org/officeDocument/2006/relationships/tags" Target="../tags/tag363.xml"/><Relationship Id="rId6" Type="http://schemas.openxmlformats.org/officeDocument/2006/relationships/tags" Target="../tags/tag368.xml"/><Relationship Id="rId11" Type="http://schemas.openxmlformats.org/officeDocument/2006/relationships/tags" Target="../tags/tag373.xml"/><Relationship Id="rId5" Type="http://schemas.openxmlformats.org/officeDocument/2006/relationships/tags" Target="../tags/tag367.xml"/><Relationship Id="rId10" Type="http://schemas.openxmlformats.org/officeDocument/2006/relationships/tags" Target="../tags/tag372.xml"/><Relationship Id="rId4" Type="http://schemas.openxmlformats.org/officeDocument/2006/relationships/tags" Target="../tags/tag366.xml"/><Relationship Id="rId9" Type="http://schemas.openxmlformats.org/officeDocument/2006/relationships/tags" Target="../tags/tag371.xml"/></Relationships>
</file>

<file path=ppt/slideLayouts/_rels/slideLayout46.xml.rels><?xml version="1.0" encoding="UTF-8" standalone="yes"?>
<Relationships xmlns="http://schemas.openxmlformats.org/package/2006/relationships"><Relationship Id="rId8" Type="http://schemas.openxmlformats.org/officeDocument/2006/relationships/tags" Target="../tags/tag381.xml"/><Relationship Id="rId3" Type="http://schemas.openxmlformats.org/officeDocument/2006/relationships/tags" Target="../tags/tag376.xml"/><Relationship Id="rId7" Type="http://schemas.openxmlformats.org/officeDocument/2006/relationships/tags" Target="../tags/tag380.xml"/><Relationship Id="rId12" Type="http://schemas.openxmlformats.org/officeDocument/2006/relationships/slideMaster" Target="../slideMasters/slideMaster3.xml"/><Relationship Id="rId2" Type="http://schemas.openxmlformats.org/officeDocument/2006/relationships/tags" Target="../tags/tag375.xml"/><Relationship Id="rId1" Type="http://schemas.openxmlformats.org/officeDocument/2006/relationships/tags" Target="../tags/tag374.xml"/><Relationship Id="rId6" Type="http://schemas.openxmlformats.org/officeDocument/2006/relationships/tags" Target="../tags/tag379.xml"/><Relationship Id="rId11" Type="http://schemas.openxmlformats.org/officeDocument/2006/relationships/tags" Target="../tags/tag384.xml"/><Relationship Id="rId5" Type="http://schemas.openxmlformats.org/officeDocument/2006/relationships/tags" Target="../tags/tag378.xml"/><Relationship Id="rId10" Type="http://schemas.openxmlformats.org/officeDocument/2006/relationships/tags" Target="../tags/tag383.xml"/><Relationship Id="rId4" Type="http://schemas.openxmlformats.org/officeDocument/2006/relationships/tags" Target="../tags/tag377.xml"/><Relationship Id="rId9" Type="http://schemas.openxmlformats.org/officeDocument/2006/relationships/tags" Target="../tags/tag382.xml"/></Relationships>
</file>

<file path=ppt/slideLayouts/_rels/slideLayout47.xml.rels><?xml version="1.0" encoding="UTF-8" standalone="yes"?>
<Relationships xmlns="http://schemas.openxmlformats.org/package/2006/relationships"><Relationship Id="rId8" Type="http://schemas.openxmlformats.org/officeDocument/2006/relationships/tags" Target="../tags/tag392.xml"/><Relationship Id="rId13" Type="http://schemas.openxmlformats.org/officeDocument/2006/relationships/slideMaster" Target="../slideMasters/slideMaster3.xml"/><Relationship Id="rId3" Type="http://schemas.openxmlformats.org/officeDocument/2006/relationships/tags" Target="../tags/tag387.xml"/><Relationship Id="rId7" Type="http://schemas.openxmlformats.org/officeDocument/2006/relationships/tags" Target="../tags/tag391.xml"/><Relationship Id="rId12" Type="http://schemas.openxmlformats.org/officeDocument/2006/relationships/tags" Target="../tags/tag396.xml"/><Relationship Id="rId2" Type="http://schemas.openxmlformats.org/officeDocument/2006/relationships/tags" Target="../tags/tag386.xml"/><Relationship Id="rId1" Type="http://schemas.openxmlformats.org/officeDocument/2006/relationships/tags" Target="../tags/tag385.xml"/><Relationship Id="rId6" Type="http://schemas.openxmlformats.org/officeDocument/2006/relationships/tags" Target="../tags/tag390.xml"/><Relationship Id="rId11" Type="http://schemas.openxmlformats.org/officeDocument/2006/relationships/tags" Target="../tags/tag395.xml"/><Relationship Id="rId5" Type="http://schemas.openxmlformats.org/officeDocument/2006/relationships/tags" Target="../tags/tag389.xml"/><Relationship Id="rId10" Type="http://schemas.openxmlformats.org/officeDocument/2006/relationships/tags" Target="../tags/tag394.xml"/><Relationship Id="rId4" Type="http://schemas.openxmlformats.org/officeDocument/2006/relationships/tags" Target="../tags/tag388.xml"/><Relationship Id="rId9" Type="http://schemas.openxmlformats.org/officeDocument/2006/relationships/tags" Target="../tags/tag393.xml"/></Relationships>
</file>

<file path=ppt/slideLayouts/_rels/slideLayout48.xml.rels><?xml version="1.0" encoding="UTF-8" standalone="yes"?>
<Relationships xmlns="http://schemas.openxmlformats.org/package/2006/relationships"><Relationship Id="rId8" Type="http://schemas.openxmlformats.org/officeDocument/2006/relationships/tags" Target="../tags/tag404.xml"/><Relationship Id="rId3" Type="http://schemas.openxmlformats.org/officeDocument/2006/relationships/tags" Target="../tags/tag399.xml"/><Relationship Id="rId7" Type="http://schemas.openxmlformats.org/officeDocument/2006/relationships/tags" Target="../tags/tag403.xml"/><Relationship Id="rId2" Type="http://schemas.openxmlformats.org/officeDocument/2006/relationships/tags" Target="../tags/tag398.xml"/><Relationship Id="rId1" Type="http://schemas.openxmlformats.org/officeDocument/2006/relationships/tags" Target="../tags/tag397.xml"/><Relationship Id="rId6" Type="http://schemas.openxmlformats.org/officeDocument/2006/relationships/tags" Target="../tags/tag402.xml"/><Relationship Id="rId5" Type="http://schemas.openxmlformats.org/officeDocument/2006/relationships/tags" Target="../tags/tag401.xml"/><Relationship Id="rId10" Type="http://schemas.openxmlformats.org/officeDocument/2006/relationships/slideMaster" Target="../slideMasters/slideMaster3.xml"/><Relationship Id="rId4" Type="http://schemas.openxmlformats.org/officeDocument/2006/relationships/tags" Target="../tags/tag400.xml"/><Relationship Id="rId9" Type="http://schemas.openxmlformats.org/officeDocument/2006/relationships/tags" Target="../tags/tag40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9.xml"/><Relationship Id="rId13" Type="http://schemas.openxmlformats.org/officeDocument/2006/relationships/slideMaster" Target="../slideMasters/slideMaster1.xml"/><Relationship Id="rId3" Type="http://schemas.openxmlformats.org/officeDocument/2006/relationships/tags" Target="../tags/tag44.xml"/><Relationship Id="rId7" Type="http://schemas.openxmlformats.org/officeDocument/2006/relationships/tags" Target="../tags/tag48.xml"/><Relationship Id="rId12" Type="http://schemas.openxmlformats.org/officeDocument/2006/relationships/tags" Target="../tags/tag53.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tags" Target="../tags/tag52.xml"/><Relationship Id="rId5" Type="http://schemas.openxmlformats.org/officeDocument/2006/relationships/tags" Target="../tags/tag46.xml"/><Relationship Id="rId10" Type="http://schemas.openxmlformats.org/officeDocument/2006/relationships/tags" Target="../tags/tag51.xml"/><Relationship Id="rId4" Type="http://schemas.openxmlformats.org/officeDocument/2006/relationships/tags" Target="../tags/tag45.xml"/><Relationship Id="rId9" Type="http://schemas.openxmlformats.org/officeDocument/2006/relationships/tags" Target="../tags/tag50.xml"/></Relationships>
</file>

<file path=ppt/slideLayouts/_rels/slideLayout50.xml.rels><?xml version="1.0" encoding="UTF-8" standalone="yes"?>
<Relationships xmlns="http://schemas.openxmlformats.org/package/2006/relationships"><Relationship Id="rId8" Type="http://schemas.openxmlformats.org/officeDocument/2006/relationships/tags" Target="../tags/tag413.xml"/><Relationship Id="rId3" Type="http://schemas.openxmlformats.org/officeDocument/2006/relationships/tags" Target="../tags/tag408.xml"/><Relationship Id="rId7" Type="http://schemas.openxmlformats.org/officeDocument/2006/relationships/tags" Target="../tags/tag412.xml"/><Relationship Id="rId2" Type="http://schemas.openxmlformats.org/officeDocument/2006/relationships/tags" Target="../tags/tag407.xml"/><Relationship Id="rId1" Type="http://schemas.openxmlformats.org/officeDocument/2006/relationships/tags" Target="../tags/tag406.xml"/><Relationship Id="rId6" Type="http://schemas.openxmlformats.org/officeDocument/2006/relationships/tags" Target="../tags/tag411.xml"/><Relationship Id="rId5" Type="http://schemas.openxmlformats.org/officeDocument/2006/relationships/tags" Target="../tags/tag410.xml"/><Relationship Id="rId4" Type="http://schemas.openxmlformats.org/officeDocument/2006/relationships/tags" Target="../tags/tag409.xml"/><Relationship Id="rId9"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tags" Target="../tags/tag416.xml"/><Relationship Id="rId2" Type="http://schemas.openxmlformats.org/officeDocument/2006/relationships/tags" Target="../tags/tag415.xml"/><Relationship Id="rId1" Type="http://schemas.openxmlformats.org/officeDocument/2006/relationships/tags" Target="../tags/tag414.xml"/><Relationship Id="rId4"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8" Type="http://schemas.openxmlformats.org/officeDocument/2006/relationships/tags" Target="../tags/tag424.xml"/><Relationship Id="rId3" Type="http://schemas.openxmlformats.org/officeDocument/2006/relationships/tags" Target="../tags/tag419.xml"/><Relationship Id="rId7" Type="http://schemas.openxmlformats.org/officeDocument/2006/relationships/tags" Target="../tags/tag423.xml"/><Relationship Id="rId2" Type="http://schemas.openxmlformats.org/officeDocument/2006/relationships/tags" Target="../tags/tag418.xml"/><Relationship Id="rId1" Type="http://schemas.openxmlformats.org/officeDocument/2006/relationships/tags" Target="../tags/tag417.xml"/><Relationship Id="rId6" Type="http://schemas.openxmlformats.org/officeDocument/2006/relationships/tags" Target="../tags/tag422.xml"/><Relationship Id="rId5" Type="http://schemas.openxmlformats.org/officeDocument/2006/relationships/tags" Target="../tags/tag421.xml"/><Relationship Id="rId4" Type="http://schemas.openxmlformats.org/officeDocument/2006/relationships/tags" Target="../tags/tag420.xml"/><Relationship Id="rId9"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8" Type="http://schemas.openxmlformats.org/officeDocument/2006/relationships/tags" Target="../tags/tag432.xml"/><Relationship Id="rId3" Type="http://schemas.openxmlformats.org/officeDocument/2006/relationships/tags" Target="../tags/tag427.xml"/><Relationship Id="rId7" Type="http://schemas.openxmlformats.org/officeDocument/2006/relationships/tags" Target="../tags/tag431.xml"/><Relationship Id="rId2" Type="http://schemas.openxmlformats.org/officeDocument/2006/relationships/tags" Target="../tags/tag426.xml"/><Relationship Id="rId1" Type="http://schemas.openxmlformats.org/officeDocument/2006/relationships/tags" Target="../tags/tag425.xml"/><Relationship Id="rId6" Type="http://schemas.openxmlformats.org/officeDocument/2006/relationships/tags" Target="../tags/tag430.xml"/><Relationship Id="rId5" Type="http://schemas.openxmlformats.org/officeDocument/2006/relationships/tags" Target="../tags/tag429.xml"/><Relationship Id="rId10" Type="http://schemas.openxmlformats.org/officeDocument/2006/relationships/slideMaster" Target="../slideMasters/slideMaster3.xml"/><Relationship Id="rId4" Type="http://schemas.openxmlformats.org/officeDocument/2006/relationships/tags" Target="../tags/tag428.xml"/><Relationship Id="rId9" Type="http://schemas.openxmlformats.org/officeDocument/2006/relationships/tags" Target="../tags/tag433.xml"/></Relationships>
</file>

<file path=ppt/slideLayouts/_rels/slideLayout54.xml.rels><?xml version="1.0" encoding="UTF-8" standalone="yes"?>
<Relationships xmlns="http://schemas.openxmlformats.org/package/2006/relationships"><Relationship Id="rId8" Type="http://schemas.openxmlformats.org/officeDocument/2006/relationships/tags" Target="../tags/tag441.xml"/><Relationship Id="rId3" Type="http://schemas.openxmlformats.org/officeDocument/2006/relationships/tags" Target="../tags/tag436.xml"/><Relationship Id="rId7" Type="http://schemas.openxmlformats.org/officeDocument/2006/relationships/tags" Target="../tags/tag440.xml"/><Relationship Id="rId12" Type="http://schemas.openxmlformats.org/officeDocument/2006/relationships/slideMaster" Target="../slideMasters/slideMaster3.xml"/><Relationship Id="rId2" Type="http://schemas.openxmlformats.org/officeDocument/2006/relationships/tags" Target="../tags/tag435.xml"/><Relationship Id="rId1" Type="http://schemas.openxmlformats.org/officeDocument/2006/relationships/tags" Target="../tags/tag434.xml"/><Relationship Id="rId6" Type="http://schemas.openxmlformats.org/officeDocument/2006/relationships/tags" Target="../tags/tag439.xml"/><Relationship Id="rId11" Type="http://schemas.openxmlformats.org/officeDocument/2006/relationships/tags" Target="../tags/tag444.xml"/><Relationship Id="rId5" Type="http://schemas.openxmlformats.org/officeDocument/2006/relationships/tags" Target="../tags/tag438.xml"/><Relationship Id="rId10" Type="http://schemas.openxmlformats.org/officeDocument/2006/relationships/tags" Target="../tags/tag443.xml"/><Relationship Id="rId4" Type="http://schemas.openxmlformats.org/officeDocument/2006/relationships/tags" Target="../tags/tag437.xml"/><Relationship Id="rId9" Type="http://schemas.openxmlformats.org/officeDocument/2006/relationships/tags" Target="../tags/tag442.xml"/></Relationships>
</file>

<file path=ppt/slideLayouts/_rels/slideLayout55.xml.rels><?xml version="1.0" encoding="UTF-8" standalone="yes"?>
<Relationships xmlns="http://schemas.openxmlformats.org/package/2006/relationships"><Relationship Id="rId8" Type="http://schemas.openxmlformats.org/officeDocument/2006/relationships/tags" Target="../tags/tag452.xml"/><Relationship Id="rId13" Type="http://schemas.openxmlformats.org/officeDocument/2006/relationships/tags" Target="../tags/tag457.xml"/><Relationship Id="rId3" Type="http://schemas.openxmlformats.org/officeDocument/2006/relationships/tags" Target="../tags/tag447.xml"/><Relationship Id="rId7" Type="http://schemas.openxmlformats.org/officeDocument/2006/relationships/tags" Target="../tags/tag451.xml"/><Relationship Id="rId12" Type="http://schemas.openxmlformats.org/officeDocument/2006/relationships/tags" Target="../tags/tag456.xml"/><Relationship Id="rId2" Type="http://schemas.openxmlformats.org/officeDocument/2006/relationships/tags" Target="../tags/tag446.xml"/><Relationship Id="rId1" Type="http://schemas.openxmlformats.org/officeDocument/2006/relationships/tags" Target="../tags/tag445.xml"/><Relationship Id="rId6" Type="http://schemas.openxmlformats.org/officeDocument/2006/relationships/tags" Target="../tags/tag450.xml"/><Relationship Id="rId11" Type="http://schemas.openxmlformats.org/officeDocument/2006/relationships/tags" Target="../tags/tag455.xml"/><Relationship Id="rId5" Type="http://schemas.openxmlformats.org/officeDocument/2006/relationships/tags" Target="../tags/tag449.xml"/><Relationship Id="rId10" Type="http://schemas.openxmlformats.org/officeDocument/2006/relationships/tags" Target="../tags/tag454.xml"/><Relationship Id="rId4" Type="http://schemas.openxmlformats.org/officeDocument/2006/relationships/tags" Target="../tags/tag448.xml"/><Relationship Id="rId9" Type="http://schemas.openxmlformats.org/officeDocument/2006/relationships/tags" Target="../tags/tag453.xml"/><Relationship Id="rId14"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tags" Target="../tags/tag460.xml"/><Relationship Id="rId7" Type="http://schemas.openxmlformats.org/officeDocument/2006/relationships/slideMaster" Target="../slideMasters/slideMaster3.xml"/><Relationship Id="rId2" Type="http://schemas.openxmlformats.org/officeDocument/2006/relationships/tags" Target="../tags/tag459.xml"/><Relationship Id="rId1" Type="http://schemas.openxmlformats.org/officeDocument/2006/relationships/tags" Target="../tags/tag458.xml"/><Relationship Id="rId6" Type="http://schemas.openxmlformats.org/officeDocument/2006/relationships/tags" Target="../tags/tag463.xml"/><Relationship Id="rId5" Type="http://schemas.openxmlformats.org/officeDocument/2006/relationships/tags" Target="../tags/tag462.xml"/><Relationship Id="rId4" Type="http://schemas.openxmlformats.org/officeDocument/2006/relationships/tags" Target="../tags/tag461.xml"/></Relationships>
</file>

<file path=ppt/slideLayouts/_rels/slideLayout57.xml.rels><?xml version="1.0" encoding="UTF-8" standalone="yes"?>
<Relationships xmlns="http://schemas.openxmlformats.org/package/2006/relationships"><Relationship Id="rId8" Type="http://schemas.openxmlformats.org/officeDocument/2006/relationships/tags" Target="../tags/tag471.xml"/><Relationship Id="rId3" Type="http://schemas.openxmlformats.org/officeDocument/2006/relationships/tags" Target="../tags/tag466.xml"/><Relationship Id="rId7" Type="http://schemas.openxmlformats.org/officeDocument/2006/relationships/tags" Target="../tags/tag470.xml"/><Relationship Id="rId2" Type="http://schemas.openxmlformats.org/officeDocument/2006/relationships/tags" Target="../tags/tag465.xml"/><Relationship Id="rId1" Type="http://schemas.openxmlformats.org/officeDocument/2006/relationships/tags" Target="../tags/tag464.xml"/><Relationship Id="rId6" Type="http://schemas.openxmlformats.org/officeDocument/2006/relationships/tags" Target="../tags/tag469.xml"/><Relationship Id="rId11" Type="http://schemas.openxmlformats.org/officeDocument/2006/relationships/slideMaster" Target="../slideMasters/slideMaster3.xml"/><Relationship Id="rId5" Type="http://schemas.openxmlformats.org/officeDocument/2006/relationships/tags" Target="../tags/tag468.xml"/><Relationship Id="rId10" Type="http://schemas.openxmlformats.org/officeDocument/2006/relationships/tags" Target="../tags/tag473.xml"/><Relationship Id="rId4" Type="http://schemas.openxmlformats.org/officeDocument/2006/relationships/tags" Target="../tags/tag467.xml"/><Relationship Id="rId9" Type="http://schemas.openxmlformats.org/officeDocument/2006/relationships/tags" Target="../tags/tag472.xml"/></Relationships>
</file>

<file path=ppt/slideLayouts/_rels/slideLayout58.xml.rels><?xml version="1.0" encoding="UTF-8" standalone="yes"?>
<Relationships xmlns="http://schemas.openxmlformats.org/package/2006/relationships"><Relationship Id="rId8" Type="http://schemas.openxmlformats.org/officeDocument/2006/relationships/tags" Target="../tags/tag481.xml"/><Relationship Id="rId3" Type="http://schemas.openxmlformats.org/officeDocument/2006/relationships/tags" Target="../tags/tag476.xml"/><Relationship Id="rId7" Type="http://schemas.openxmlformats.org/officeDocument/2006/relationships/tags" Target="../tags/tag480.xml"/><Relationship Id="rId2" Type="http://schemas.openxmlformats.org/officeDocument/2006/relationships/tags" Target="../tags/tag475.xml"/><Relationship Id="rId1" Type="http://schemas.openxmlformats.org/officeDocument/2006/relationships/tags" Target="../tags/tag474.xml"/><Relationship Id="rId6" Type="http://schemas.openxmlformats.org/officeDocument/2006/relationships/tags" Target="../tags/tag479.xml"/><Relationship Id="rId11" Type="http://schemas.openxmlformats.org/officeDocument/2006/relationships/slideMaster" Target="../slideMasters/slideMaster3.xml"/><Relationship Id="rId5" Type="http://schemas.openxmlformats.org/officeDocument/2006/relationships/tags" Target="../tags/tag478.xml"/><Relationship Id="rId10" Type="http://schemas.openxmlformats.org/officeDocument/2006/relationships/tags" Target="../tags/tag483.xml"/><Relationship Id="rId4" Type="http://schemas.openxmlformats.org/officeDocument/2006/relationships/tags" Target="../tags/tag477.xml"/><Relationship Id="rId9" Type="http://schemas.openxmlformats.org/officeDocument/2006/relationships/tags" Target="../tags/tag482.xml"/></Relationships>
</file>

<file path=ppt/slideLayouts/_rels/slideLayout59.xml.rels><?xml version="1.0" encoding="UTF-8" standalone="yes"?>
<Relationships xmlns="http://schemas.openxmlformats.org/package/2006/relationships"><Relationship Id="rId8" Type="http://schemas.openxmlformats.org/officeDocument/2006/relationships/tags" Target="../tags/tag494.xml"/><Relationship Id="rId3" Type="http://schemas.openxmlformats.org/officeDocument/2006/relationships/tags" Target="../tags/tag489.xml"/><Relationship Id="rId7" Type="http://schemas.openxmlformats.org/officeDocument/2006/relationships/tags" Target="../tags/tag493.xml"/><Relationship Id="rId2" Type="http://schemas.openxmlformats.org/officeDocument/2006/relationships/tags" Target="../tags/tag488.xml"/><Relationship Id="rId1" Type="http://schemas.openxmlformats.org/officeDocument/2006/relationships/tags" Target="../tags/tag487.xml"/><Relationship Id="rId6" Type="http://schemas.openxmlformats.org/officeDocument/2006/relationships/tags" Target="../tags/tag492.xml"/><Relationship Id="rId5" Type="http://schemas.openxmlformats.org/officeDocument/2006/relationships/tags" Target="../tags/tag491.xml"/><Relationship Id="rId10" Type="http://schemas.openxmlformats.org/officeDocument/2006/relationships/image" Target="../media/image2.png"/><Relationship Id="rId4" Type="http://schemas.openxmlformats.org/officeDocument/2006/relationships/tags" Target="../tags/tag490.xml"/><Relationship Id="rId9"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61.xml"/><Relationship Id="rId13" Type="http://schemas.openxmlformats.org/officeDocument/2006/relationships/tags" Target="../tags/tag66.xml"/><Relationship Id="rId3" Type="http://schemas.openxmlformats.org/officeDocument/2006/relationships/tags" Target="../tags/tag56.xml"/><Relationship Id="rId7" Type="http://schemas.openxmlformats.org/officeDocument/2006/relationships/tags" Target="../tags/tag60.xml"/><Relationship Id="rId12" Type="http://schemas.openxmlformats.org/officeDocument/2006/relationships/tags" Target="../tags/tag65.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11" Type="http://schemas.openxmlformats.org/officeDocument/2006/relationships/tags" Target="../tags/tag64.xml"/><Relationship Id="rId5" Type="http://schemas.openxmlformats.org/officeDocument/2006/relationships/tags" Target="../tags/tag58.xml"/><Relationship Id="rId10" Type="http://schemas.openxmlformats.org/officeDocument/2006/relationships/tags" Target="../tags/tag63.xml"/><Relationship Id="rId4" Type="http://schemas.openxmlformats.org/officeDocument/2006/relationships/tags" Target="../tags/tag57.xml"/><Relationship Id="rId9" Type="http://schemas.openxmlformats.org/officeDocument/2006/relationships/tags" Target="../tags/tag62.xml"/><Relationship Id="rId14"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tags" Target="../tags/tag497.xml"/><Relationship Id="rId7" Type="http://schemas.openxmlformats.org/officeDocument/2006/relationships/image" Target="../media/image3.png"/><Relationship Id="rId2" Type="http://schemas.openxmlformats.org/officeDocument/2006/relationships/tags" Target="../tags/tag496.xml"/><Relationship Id="rId1" Type="http://schemas.openxmlformats.org/officeDocument/2006/relationships/tags" Target="../tags/tag495.xml"/><Relationship Id="rId6" Type="http://schemas.openxmlformats.org/officeDocument/2006/relationships/slideMaster" Target="../slideMasters/slideMaster4.xml"/><Relationship Id="rId5" Type="http://schemas.openxmlformats.org/officeDocument/2006/relationships/tags" Target="../tags/tag499.xml"/><Relationship Id="rId4" Type="http://schemas.openxmlformats.org/officeDocument/2006/relationships/tags" Target="../tags/tag498.xml"/></Relationships>
</file>

<file path=ppt/slideLayouts/_rels/slideLayout6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02.xml"/><Relationship Id="rId7" Type="http://schemas.openxmlformats.org/officeDocument/2006/relationships/slideMaster" Target="../slideMasters/slideMaster4.xml"/><Relationship Id="rId2" Type="http://schemas.openxmlformats.org/officeDocument/2006/relationships/tags" Target="../tags/tag501.xml"/><Relationship Id="rId1" Type="http://schemas.openxmlformats.org/officeDocument/2006/relationships/tags" Target="../tags/tag500.xml"/><Relationship Id="rId6" Type="http://schemas.openxmlformats.org/officeDocument/2006/relationships/tags" Target="../tags/tag505.xml"/><Relationship Id="rId5" Type="http://schemas.openxmlformats.org/officeDocument/2006/relationships/tags" Target="../tags/tag504.xml"/><Relationship Id="rId4" Type="http://schemas.openxmlformats.org/officeDocument/2006/relationships/tags" Target="../tags/tag503.xml"/></Relationships>
</file>

<file path=ppt/slideLayouts/_rels/slideLayout6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08.xml"/><Relationship Id="rId7" Type="http://schemas.openxmlformats.org/officeDocument/2006/relationships/slideMaster" Target="../slideMasters/slideMaster4.xml"/><Relationship Id="rId2" Type="http://schemas.openxmlformats.org/officeDocument/2006/relationships/tags" Target="../tags/tag507.xml"/><Relationship Id="rId1" Type="http://schemas.openxmlformats.org/officeDocument/2006/relationships/tags" Target="../tags/tag506.xml"/><Relationship Id="rId6" Type="http://schemas.openxmlformats.org/officeDocument/2006/relationships/tags" Target="../tags/tag511.xml"/><Relationship Id="rId5" Type="http://schemas.openxmlformats.org/officeDocument/2006/relationships/tags" Target="../tags/tag510.xml"/><Relationship Id="rId4" Type="http://schemas.openxmlformats.org/officeDocument/2006/relationships/tags" Target="../tags/tag509.xml"/></Relationships>
</file>

<file path=ppt/slideLayouts/_rels/slideLayout63.xml.rels><?xml version="1.0" encoding="UTF-8" standalone="yes"?>
<Relationships xmlns="http://schemas.openxmlformats.org/package/2006/relationships"><Relationship Id="rId8" Type="http://schemas.openxmlformats.org/officeDocument/2006/relationships/tags" Target="../tags/tag519.xml"/><Relationship Id="rId3" Type="http://schemas.openxmlformats.org/officeDocument/2006/relationships/tags" Target="../tags/tag514.xml"/><Relationship Id="rId7" Type="http://schemas.openxmlformats.org/officeDocument/2006/relationships/tags" Target="../tags/tag518.xml"/><Relationship Id="rId2" Type="http://schemas.openxmlformats.org/officeDocument/2006/relationships/tags" Target="../tags/tag513.xml"/><Relationship Id="rId1" Type="http://schemas.openxmlformats.org/officeDocument/2006/relationships/tags" Target="../tags/tag512.xml"/><Relationship Id="rId6" Type="http://schemas.openxmlformats.org/officeDocument/2006/relationships/tags" Target="../tags/tag517.xml"/><Relationship Id="rId5" Type="http://schemas.openxmlformats.org/officeDocument/2006/relationships/tags" Target="../tags/tag516.xml"/><Relationship Id="rId10" Type="http://schemas.openxmlformats.org/officeDocument/2006/relationships/slideMaster" Target="../slideMasters/slideMaster4.xml"/><Relationship Id="rId4" Type="http://schemas.openxmlformats.org/officeDocument/2006/relationships/tags" Target="../tags/tag515.xml"/><Relationship Id="rId9" Type="http://schemas.openxmlformats.org/officeDocument/2006/relationships/tags" Target="../tags/tag520.xml"/></Relationships>
</file>

<file path=ppt/slideLayouts/_rels/slideLayout64.xml.rels><?xml version="1.0" encoding="UTF-8" standalone="yes"?>
<Relationships xmlns="http://schemas.openxmlformats.org/package/2006/relationships"><Relationship Id="rId8" Type="http://schemas.openxmlformats.org/officeDocument/2006/relationships/tags" Target="../tags/tag528.xml"/><Relationship Id="rId13" Type="http://schemas.openxmlformats.org/officeDocument/2006/relationships/image" Target="../media/image4.emf"/><Relationship Id="rId3" Type="http://schemas.openxmlformats.org/officeDocument/2006/relationships/tags" Target="../tags/tag523.xml"/><Relationship Id="rId7" Type="http://schemas.openxmlformats.org/officeDocument/2006/relationships/tags" Target="../tags/tag527.xml"/><Relationship Id="rId12" Type="http://schemas.openxmlformats.org/officeDocument/2006/relationships/oleObject" Target="../embeddings/oleObject7.bin"/><Relationship Id="rId2" Type="http://schemas.openxmlformats.org/officeDocument/2006/relationships/tags" Target="../tags/tag522.xml"/><Relationship Id="rId1" Type="http://schemas.openxmlformats.org/officeDocument/2006/relationships/tags" Target="../tags/tag521.xml"/><Relationship Id="rId6" Type="http://schemas.openxmlformats.org/officeDocument/2006/relationships/tags" Target="../tags/tag526.xml"/><Relationship Id="rId11" Type="http://schemas.openxmlformats.org/officeDocument/2006/relationships/slideMaster" Target="../slideMasters/slideMaster4.xml"/><Relationship Id="rId5" Type="http://schemas.openxmlformats.org/officeDocument/2006/relationships/tags" Target="../tags/tag525.xml"/><Relationship Id="rId10" Type="http://schemas.openxmlformats.org/officeDocument/2006/relationships/tags" Target="../tags/tag530.xml"/><Relationship Id="rId4" Type="http://schemas.openxmlformats.org/officeDocument/2006/relationships/tags" Target="../tags/tag524.xml"/><Relationship Id="rId9" Type="http://schemas.openxmlformats.org/officeDocument/2006/relationships/tags" Target="../tags/tag529.xml"/></Relationships>
</file>

<file path=ppt/slideLayouts/_rels/slideLayout65.xml.rels><?xml version="1.0" encoding="UTF-8" standalone="yes"?>
<Relationships xmlns="http://schemas.openxmlformats.org/package/2006/relationships"><Relationship Id="rId8" Type="http://schemas.openxmlformats.org/officeDocument/2006/relationships/tags" Target="../tags/tag538.xml"/><Relationship Id="rId3" Type="http://schemas.openxmlformats.org/officeDocument/2006/relationships/tags" Target="../tags/tag533.xml"/><Relationship Id="rId7" Type="http://schemas.openxmlformats.org/officeDocument/2006/relationships/tags" Target="../tags/tag537.xml"/><Relationship Id="rId2" Type="http://schemas.openxmlformats.org/officeDocument/2006/relationships/tags" Target="../tags/tag532.xml"/><Relationship Id="rId1" Type="http://schemas.openxmlformats.org/officeDocument/2006/relationships/tags" Target="../tags/tag531.xml"/><Relationship Id="rId6" Type="http://schemas.openxmlformats.org/officeDocument/2006/relationships/tags" Target="../tags/tag536.xml"/><Relationship Id="rId5" Type="http://schemas.openxmlformats.org/officeDocument/2006/relationships/tags" Target="../tags/tag535.xml"/><Relationship Id="rId4" Type="http://schemas.openxmlformats.org/officeDocument/2006/relationships/tags" Target="../tags/tag534.xml"/><Relationship Id="rId9"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8" Type="http://schemas.openxmlformats.org/officeDocument/2006/relationships/tags" Target="../tags/tag546.xml"/><Relationship Id="rId3" Type="http://schemas.openxmlformats.org/officeDocument/2006/relationships/tags" Target="../tags/tag541.xml"/><Relationship Id="rId7" Type="http://schemas.openxmlformats.org/officeDocument/2006/relationships/tags" Target="../tags/tag545.xml"/><Relationship Id="rId2" Type="http://schemas.openxmlformats.org/officeDocument/2006/relationships/tags" Target="../tags/tag540.xml"/><Relationship Id="rId1" Type="http://schemas.openxmlformats.org/officeDocument/2006/relationships/tags" Target="../tags/tag539.xml"/><Relationship Id="rId6" Type="http://schemas.openxmlformats.org/officeDocument/2006/relationships/tags" Target="../tags/tag544.xml"/><Relationship Id="rId5" Type="http://schemas.openxmlformats.org/officeDocument/2006/relationships/tags" Target="../tags/tag543.xml"/><Relationship Id="rId10" Type="http://schemas.openxmlformats.org/officeDocument/2006/relationships/slideMaster" Target="../slideMasters/slideMaster4.xml"/><Relationship Id="rId4" Type="http://schemas.openxmlformats.org/officeDocument/2006/relationships/tags" Target="../tags/tag542.xml"/><Relationship Id="rId9" Type="http://schemas.openxmlformats.org/officeDocument/2006/relationships/tags" Target="../tags/tag547.xml"/></Relationships>
</file>

<file path=ppt/slideLayouts/_rels/slideLayout67.xml.rels><?xml version="1.0" encoding="UTF-8" standalone="yes"?>
<Relationships xmlns="http://schemas.openxmlformats.org/package/2006/relationships"><Relationship Id="rId8" Type="http://schemas.openxmlformats.org/officeDocument/2006/relationships/tags" Target="../tags/tag555.xml"/><Relationship Id="rId3" Type="http://schemas.openxmlformats.org/officeDocument/2006/relationships/tags" Target="../tags/tag550.xml"/><Relationship Id="rId7" Type="http://schemas.openxmlformats.org/officeDocument/2006/relationships/tags" Target="../tags/tag554.xml"/><Relationship Id="rId2" Type="http://schemas.openxmlformats.org/officeDocument/2006/relationships/tags" Target="../tags/tag549.xml"/><Relationship Id="rId1" Type="http://schemas.openxmlformats.org/officeDocument/2006/relationships/tags" Target="../tags/tag548.xml"/><Relationship Id="rId6" Type="http://schemas.openxmlformats.org/officeDocument/2006/relationships/tags" Target="../tags/tag553.xml"/><Relationship Id="rId11" Type="http://schemas.openxmlformats.org/officeDocument/2006/relationships/slideMaster" Target="../slideMasters/slideMaster4.xml"/><Relationship Id="rId5" Type="http://schemas.openxmlformats.org/officeDocument/2006/relationships/tags" Target="../tags/tag552.xml"/><Relationship Id="rId10" Type="http://schemas.openxmlformats.org/officeDocument/2006/relationships/tags" Target="../tags/tag557.xml"/><Relationship Id="rId4" Type="http://schemas.openxmlformats.org/officeDocument/2006/relationships/tags" Target="../tags/tag551.xml"/><Relationship Id="rId9" Type="http://schemas.openxmlformats.org/officeDocument/2006/relationships/tags" Target="../tags/tag556.xml"/></Relationships>
</file>

<file path=ppt/slideLayouts/_rels/slideLayout68.xml.rels><?xml version="1.0" encoding="UTF-8" standalone="yes"?>
<Relationships xmlns="http://schemas.openxmlformats.org/package/2006/relationships"><Relationship Id="rId8" Type="http://schemas.openxmlformats.org/officeDocument/2006/relationships/tags" Target="../tags/tag565.xml"/><Relationship Id="rId3" Type="http://schemas.openxmlformats.org/officeDocument/2006/relationships/tags" Target="../tags/tag560.xml"/><Relationship Id="rId7" Type="http://schemas.openxmlformats.org/officeDocument/2006/relationships/tags" Target="../tags/tag564.xml"/><Relationship Id="rId2" Type="http://schemas.openxmlformats.org/officeDocument/2006/relationships/tags" Target="../tags/tag559.xml"/><Relationship Id="rId1" Type="http://schemas.openxmlformats.org/officeDocument/2006/relationships/tags" Target="../tags/tag558.xml"/><Relationship Id="rId6" Type="http://schemas.openxmlformats.org/officeDocument/2006/relationships/tags" Target="../tags/tag563.xml"/><Relationship Id="rId11" Type="http://schemas.openxmlformats.org/officeDocument/2006/relationships/slideMaster" Target="../slideMasters/slideMaster4.xml"/><Relationship Id="rId5" Type="http://schemas.openxmlformats.org/officeDocument/2006/relationships/tags" Target="../tags/tag562.xml"/><Relationship Id="rId10" Type="http://schemas.openxmlformats.org/officeDocument/2006/relationships/tags" Target="../tags/tag567.xml"/><Relationship Id="rId4" Type="http://schemas.openxmlformats.org/officeDocument/2006/relationships/tags" Target="../tags/tag561.xml"/><Relationship Id="rId9" Type="http://schemas.openxmlformats.org/officeDocument/2006/relationships/tags" Target="../tags/tag566.xml"/></Relationships>
</file>

<file path=ppt/slideLayouts/_rels/slideLayout69.xml.rels><?xml version="1.0" encoding="UTF-8" standalone="yes"?>
<Relationships xmlns="http://schemas.openxmlformats.org/package/2006/relationships"><Relationship Id="rId8" Type="http://schemas.openxmlformats.org/officeDocument/2006/relationships/tags" Target="../tags/tag575.xml"/><Relationship Id="rId3" Type="http://schemas.openxmlformats.org/officeDocument/2006/relationships/tags" Target="../tags/tag570.xml"/><Relationship Id="rId7" Type="http://schemas.openxmlformats.org/officeDocument/2006/relationships/tags" Target="../tags/tag574.xml"/><Relationship Id="rId12" Type="http://schemas.openxmlformats.org/officeDocument/2006/relationships/slideMaster" Target="../slideMasters/slideMaster4.xml"/><Relationship Id="rId2" Type="http://schemas.openxmlformats.org/officeDocument/2006/relationships/tags" Target="../tags/tag569.xml"/><Relationship Id="rId1" Type="http://schemas.openxmlformats.org/officeDocument/2006/relationships/tags" Target="../tags/tag568.xml"/><Relationship Id="rId6" Type="http://schemas.openxmlformats.org/officeDocument/2006/relationships/tags" Target="../tags/tag573.xml"/><Relationship Id="rId11" Type="http://schemas.openxmlformats.org/officeDocument/2006/relationships/tags" Target="../tags/tag578.xml"/><Relationship Id="rId5" Type="http://schemas.openxmlformats.org/officeDocument/2006/relationships/tags" Target="../tags/tag572.xml"/><Relationship Id="rId10" Type="http://schemas.openxmlformats.org/officeDocument/2006/relationships/tags" Target="../tags/tag577.xml"/><Relationship Id="rId4" Type="http://schemas.openxmlformats.org/officeDocument/2006/relationships/tags" Target="../tags/tag571.xml"/><Relationship Id="rId9" Type="http://schemas.openxmlformats.org/officeDocument/2006/relationships/tags" Target="../tags/tag57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8" Type="http://schemas.openxmlformats.org/officeDocument/2006/relationships/tags" Target="../tags/tag586.xml"/><Relationship Id="rId3" Type="http://schemas.openxmlformats.org/officeDocument/2006/relationships/tags" Target="../tags/tag581.xml"/><Relationship Id="rId7" Type="http://schemas.openxmlformats.org/officeDocument/2006/relationships/tags" Target="../tags/tag585.xml"/><Relationship Id="rId12" Type="http://schemas.openxmlformats.org/officeDocument/2006/relationships/slideMaster" Target="../slideMasters/slideMaster4.xml"/><Relationship Id="rId2" Type="http://schemas.openxmlformats.org/officeDocument/2006/relationships/tags" Target="../tags/tag580.xml"/><Relationship Id="rId1" Type="http://schemas.openxmlformats.org/officeDocument/2006/relationships/tags" Target="../tags/tag579.xml"/><Relationship Id="rId6" Type="http://schemas.openxmlformats.org/officeDocument/2006/relationships/tags" Target="../tags/tag584.xml"/><Relationship Id="rId11" Type="http://schemas.openxmlformats.org/officeDocument/2006/relationships/tags" Target="../tags/tag589.xml"/><Relationship Id="rId5" Type="http://schemas.openxmlformats.org/officeDocument/2006/relationships/tags" Target="../tags/tag583.xml"/><Relationship Id="rId10" Type="http://schemas.openxmlformats.org/officeDocument/2006/relationships/tags" Target="../tags/tag588.xml"/><Relationship Id="rId4" Type="http://schemas.openxmlformats.org/officeDocument/2006/relationships/tags" Target="../tags/tag582.xml"/><Relationship Id="rId9" Type="http://schemas.openxmlformats.org/officeDocument/2006/relationships/tags" Target="../tags/tag587.xml"/></Relationships>
</file>

<file path=ppt/slideLayouts/_rels/slideLayout71.xml.rels><?xml version="1.0" encoding="UTF-8" standalone="yes"?>
<Relationships xmlns="http://schemas.openxmlformats.org/package/2006/relationships"><Relationship Id="rId8" Type="http://schemas.openxmlformats.org/officeDocument/2006/relationships/tags" Target="../tags/tag597.xml"/><Relationship Id="rId13" Type="http://schemas.openxmlformats.org/officeDocument/2006/relationships/slideMaster" Target="../slideMasters/slideMaster4.xml"/><Relationship Id="rId3" Type="http://schemas.openxmlformats.org/officeDocument/2006/relationships/tags" Target="../tags/tag592.xml"/><Relationship Id="rId7" Type="http://schemas.openxmlformats.org/officeDocument/2006/relationships/tags" Target="../tags/tag596.xml"/><Relationship Id="rId12" Type="http://schemas.openxmlformats.org/officeDocument/2006/relationships/tags" Target="../tags/tag601.xml"/><Relationship Id="rId2" Type="http://schemas.openxmlformats.org/officeDocument/2006/relationships/tags" Target="../tags/tag591.xml"/><Relationship Id="rId1" Type="http://schemas.openxmlformats.org/officeDocument/2006/relationships/tags" Target="../tags/tag590.xml"/><Relationship Id="rId6" Type="http://schemas.openxmlformats.org/officeDocument/2006/relationships/tags" Target="../tags/tag595.xml"/><Relationship Id="rId11" Type="http://schemas.openxmlformats.org/officeDocument/2006/relationships/tags" Target="../tags/tag600.xml"/><Relationship Id="rId5" Type="http://schemas.openxmlformats.org/officeDocument/2006/relationships/tags" Target="../tags/tag594.xml"/><Relationship Id="rId10" Type="http://schemas.openxmlformats.org/officeDocument/2006/relationships/tags" Target="../tags/tag599.xml"/><Relationship Id="rId4" Type="http://schemas.openxmlformats.org/officeDocument/2006/relationships/tags" Target="../tags/tag593.xml"/><Relationship Id="rId9" Type="http://schemas.openxmlformats.org/officeDocument/2006/relationships/tags" Target="../tags/tag598.xml"/></Relationships>
</file>

<file path=ppt/slideLayouts/_rels/slideLayout72.xml.rels><?xml version="1.0" encoding="UTF-8" standalone="yes"?>
<Relationships xmlns="http://schemas.openxmlformats.org/package/2006/relationships"><Relationship Id="rId8" Type="http://schemas.openxmlformats.org/officeDocument/2006/relationships/tags" Target="../tags/tag609.xml"/><Relationship Id="rId3" Type="http://schemas.openxmlformats.org/officeDocument/2006/relationships/tags" Target="../tags/tag604.xml"/><Relationship Id="rId7" Type="http://schemas.openxmlformats.org/officeDocument/2006/relationships/tags" Target="../tags/tag608.xml"/><Relationship Id="rId2" Type="http://schemas.openxmlformats.org/officeDocument/2006/relationships/tags" Target="../tags/tag603.xml"/><Relationship Id="rId1" Type="http://schemas.openxmlformats.org/officeDocument/2006/relationships/tags" Target="../tags/tag602.xml"/><Relationship Id="rId6" Type="http://schemas.openxmlformats.org/officeDocument/2006/relationships/tags" Target="../tags/tag607.xml"/><Relationship Id="rId5" Type="http://schemas.openxmlformats.org/officeDocument/2006/relationships/tags" Target="../tags/tag606.xml"/><Relationship Id="rId10" Type="http://schemas.openxmlformats.org/officeDocument/2006/relationships/slideMaster" Target="../slideMasters/slideMaster4.xml"/><Relationship Id="rId4" Type="http://schemas.openxmlformats.org/officeDocument/2006/relationships/tags" Target="../tags/tag605.xml"/><Relationship Id="rId9" Type="http://schemas.openxmlformats.org/officeDocument/2006/relationships/tags" Target="../tags/tag610.xml"/></Relationships>
</file>

<file path=ppt/slideLayouts/_rels/slideLayout73.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611.xml"/></Relationships>
</file>

<file path=ppt/slideLayouts/_rels/slideLayout74.xml.rels><?xml version="1.0" encoding="UTF-8" standalone="yes"?>
<Relationships xmlns="http://schemas.openxmlformats.org/package/2006/relationships"><Relationship Id="rId8" Type="http://schemas.openxmlformats.org/officeDocument/2006/relationships/tags" Target="../tags/tag619.xml"/><Relationship Id="rId3" Type="http://schemas.openxmlformats.org/officeDocument/2006/relationships/tags" Target="../tags/tag614.xml"/><Relationship Id="rId7" Type="http://schemas.openxmlformats.org/officeDocument/2006/relationships/tags" Target="../tags/tag618.xml"/><Relationship Id="rId2" Type="http://schemas.openxmlformats.org/officeDocument/2006/relationships/tags" Target="../tags/tag613.xml"/><Relationship Id="rId1" Type="http://schemas.openxmlformats.org/officeDocument/2006/relationships/tags" Target="../tags/tag612.xml"/><Relationship Id="rId6" Type="http://schemas.openxmlformats.org/officeDocument/2006/relationships/tags" Target="../tags/tag617.xml"/><Relationship Id="rId5" Type="http://schemas.openxmlformats.org/officeDocument/2006/relationships/tags" Target="../tags/tag616.xml"/><Relationship Id="rId4" Type="http://schemas.openxmlformats.org/officeDocument/2006/relationships/tags" Target="../tags/tag615.xml"/><Relationship Id="rId9"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3" Type="http://schemas.openxmlformats.org/officeDocument/2006/relationships/tags" Target="../tags/tag622.xml"/><Relationship Id="rId2" Type="http://schemas.openxmlformats.org/officeDocument/2006/relationships/tags" Target="../tags/tag621.xml"/><Relationship Id="rId1" Type="http://schemas.openxmlformats.org/officeDocument/2006/relationships/tags" Target="../tags/tag620.xml"/><Relationship Id="rId4"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8" Type="http://schemas.openxmlformats.org/officeDocument/2006/relationships/tags" Target="../tags/tag630.xml"/><Relationship Id="rId3" Type="http://schemas.openxmlformats.org/officeDocument/2006/relationships/tags" Target="../tags/tag625.xml"/><Relationship Id="rId7" Type="http://schemas.openxmlformats.org/officeDocument/2006/relationships/tags" Target="../tags/tag629.xml"/><Relationship Id="rId2" Type="http://schemas.openxmlformats.org/officeDocument/2006/relationships/tags" Target="../tags/tag624.xml"/><Relationship Id="rId1" Type="http://schemas.openxmlformats.org/officeDocument/2006/relationships/tags" Target="../tags/tag623.xml"/><Relationship Id="rId6" Type="http://schemas.openxmlformats.org/officeDocument/2006/relationships/tags" Target="../tags/tag628.xml"/><Relationship Id="rId5" Type="http://schemas.openxmlformats.org/officeDocument/2006/relationships/tags" Target="../tags/tag627.xml"/><Relationship Id="rId4" Type="http://schemas.openxmlformats.org/officeDocument/2006/relationships/tags" Target="../tags/tag626.xml"/><Relationship Id="rId9"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8" Type="http://schemas.openxmlformats.org/officeDocument/2006/relationships/tags" Target="../tags/tag638.xml"/><Relationship Id="rId3" Type="http://schemas.openxmlformats.org/officeDocument/2006/relationships/tags" Target="../tags/tag633.xml"/><Relationship Id="rId7" Type="http://schemas.openxmlformats.org/officeDocument/2006/relationships/tags" Target="../tags/tag637.xml"/><Relationship Id="rId2" Type="http://schemas.openxmlformats.org/officeDocument/2006/relationships/tags" Target="../tags/tag632.xml"/><Relationship Id="rId1" Type="http://schemas.openxmlformats.org/officeDocument/2006/relationships/tags" Target="../tags/tag631.xml"/><Relationship Id="rId6" Type="http://schemas.openxmlformats.org/officeDocument/2006/relationships/tags" Target="../tags/tag636.xml"/><Relationship Id="rId5" Type="http://schemas.openxmlformats.org/officeDocument/2006/relationships/tags" Target="../tags/tag635.xml"/><Relationship Id="rId10" Type="http://schemas.openxmlformats.org/officeDocument/2006/relationships/slideMaster" Target="../slideMasters/slideMaster4.xml"/><Relationship Id="rId4" Type="http://schemas.openxmlformats.org/officeDocument/2006/relationships/tags" Target="../tags/tag634.xml"/><Relationship Id="rId9" Type="http://schemas.openxmlformats.org/officeDocument/2006/relationships/tags" Target="../tags/tag639.xml"/></Relationships>
</file>

<file path=ppt/slideLayouts/_rels/slideLayout78.xml.rels><?xml version="1.0" encoding="UTF-8" standalone="yes"?>
<Relationships xmlns="http://schemas.openxmlformats.org/package/2006/relationships"><Relationship Id="rId8" Type="http://schemas.openxmlformats.org/officeDocument/2006/relationships/tags" Target="../tags/tag647.xml"/><Relationship Id="rId3" Type="http://schemas.openxmlformats.org/officeDocument/2006/relationships/tags" Target="../tags/tag642.xml"/><Relationship Id="rId7" Type="http://schemas.openxmlformats.org/officeDocument/2006/relationships/tags" Target="../tags/tag646.xml"/><Relationship Id="rId12" Type="http://schemas.openxmlformats.org/officeDocument/2006/relationships/slideMaster" Target="../slideMasters/slideMaster4.xml"/><Relationship Id="rId2" Type="http://schemas.openxmlformats.org/officeDocument/2006/relationships/tags" Target="../tags/tag641.xml"/><Relationship Id="rId1" Type="http://schemas.openxmlformats.org/officeDocument/2006/relationships/tags" Target="../tags/tag640.xml"/><Relationship Id="rId6" Type="http://schemas.openxmlformats.org/officeDocument/2006/relationships/tags" Target="../tags/tag645.xml"/><Relationship Id="rId11" Type="http://schemas.openxmlformats.org/officeDocument/2006/relationships/tags" Target="../tags/tag650.xml"/><Relationship Id="rId5" Type="http://schemas.openxmlformats.org/officeDocument/2006/relationships/tags" Target="../tags/tag644.xml"/><Relationship Id="rId10" Type="http://schemas.openxmlformats.org/officeDocument/2006/relationships/tags" Target="../tags/tag649.xml"/><Relationship Id="rId4" Type="http://schemas.openxmlformats.org/officeDocument/2006/relationships/tags" Target="../tags/tag643.xml"/><Relationship Id="rId9" Type="http://schemas.openxmlformats.org/officeDocument/2006/relationships/tags" Target="../tags/tag648.xml"/></Relationships>
</file>

<file path=ppt/slideLayouts/_rels/slideLayout79.xml.rels><?xml version="1.0" encoding="UTF-8" standalone="yes"?>
<Relationships xmlns="http://schemas.openxmlformats.org/package/2006/relationships"><Relationship Id="rId8" Type="http://schemas.openxmlformats.org/officeDocument/2006/relationships/tags" Target="../tags/tag658.xml"/><Relationship Id="rId13" Type="http://schemas.openxmlformats.org/officeDocument/2006/relationships/tags" Target="../tags/tag663.xml"/><Relationship Id="rId3" Type="http://schemas.openxmlformats.org/officeDocument/2006/relationships/tags" Target="../tags/tag653.xml"/><Relationship Id="rId7" Type="http://schemas.openxmlformats.org/officeDocument/2006/relationships/tags" Target="../tags/tag657.xml"/><Relationship Id="rId12" Type="http://schemas.openxmlformats.org/officeDocument/2006/relationships/tags" Target="../tags/tag662.xml"/><Relationship Id="rId2" Type="http://schemas.openxmlformats.org/officeDocument/2006/relationships/tags" Target="../tags/tag652.xml"/><Relationship Id="rId1" Type="http://schemas.openxmlformats.org/officeDocument/2006/relationships/tags" Target="../tags/tag651.xml"/><Relationship Id="rId6" Type="http://schemas.openxmlformats.org/officeDocument/2006/relationships/tags" Target="../tags/tag656.xml"/><Relationship Id="rId11" Type="http://schemas.openxmlformats.org/officeDocument/2006/relationships/tags" Target="../tags/tag661.xml"/><Relationship Id="rId5" Type="http://schemas.openxmlformats.org/officeDocument/2006/relationships/tags" Target="../tags/tag655.xml"/><Relationship Id="rId10" Type="http://schemas.openxmlformats.org/officeDocument/2006/relationships/tags" Target="../tags/tag660.xml"/><Relationship Id="rId4" Type="http://schemas.openxmlformats.org/officeDocument/2006/relationships/tags" Target="../tags/tag654.xml"/><Relationship Id="rId9" Type="http://schemas.openxmlformats.org/officeDocument/2006/relationships/tags" Target="../tags/tag659.xml"/><Relationship Id="rId14"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74.xml"/><Relationship Id="rId3" Type="http://schemas.openxmlformats.org/officeDocument/2006/relationships/tags" Target="../tags/tag69.xml"/><Relationship Id="rId7" Type="http://schemas.openxmlformats.org/officeDocument/2006/relationships/tags" Target="../tags/tag73.xml"/><Relationship Id="rId12" Type="http://schemas.openxmlformats.org/officeDocument/2006/relationships/slideMaster" Target="../slideMasters/slideMaster1.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tags" Target="../tags/tag77.xml"/><Relationship Id="rId5" Type="http://schemas.openxmlformats.org/officeDocument/2006/relationships/tags" Target="../tags/tag71.xml"/><Relationship Id="rId10" Type="http://schemas.openxmlformats.org/officeDocument/2006/relationships/tags" Target="../tags/tag76.xml"/><Relationship Id="rId4" Type="http://schemas.openxmlformats.org/officeDocument/2006/relationships/tags" Target="../tags/tag70.xml"/><Relationship Id="rId9" Type="http://schemas.openxmlformats.org/officeDocument/2006/relationships/tags" Target="../tags/tag75.xml"/></Relationships>
</file>

<file path=ppt/slideLayouts/_rels/slideLayout80.xml.rels><?xml version="1.0" encoding="UTF-8" standalone="yes"?>
<Relationships xmlns="http://schemas.openxmlformats.org/package/2006/relationships"><Relationship Id="rId3" Type="http://schemas.openxmlformats.org/officeDocument/2006/relationships/tags" Target="../tags/tag666.xml"/><Relationship Id="rId7" Type="http://schemas.openxmlformats.org/officeDocument/2006/relationships/slideMaster" Target="../slideMasters/slideMaster4.xml"/><Relationship Id="rId2" Type="http://schemas.openxmlformats.org/officeDocument/2006/relationships/tags" Target="../tags/tag665.xml"/><Relationship Id="rId1" Type="http://schemas.openxmlformats.org/officeDocument/2006/relationships/tags" Target="../tags/tag664.xml"/><Relationship Id="rId6" Type="http://schemas.openxmlformats.org/officeDocument/2006/relationships/tags" Target="../tags/tag669.xml"/><Relationship Id="rId5" Type="http://schemas.openxmlformats.org/officeDocument/2006/relationships/tags" Target="../tags/tag668.xml"/><Relationship Id="rId4" Type="http://schemas.openxmlformats.org/officeDocument/2006/relationships/tags" Target="../tags/tag667.xml"/></Relationships>
</file>

<file path=ppt/slideLayouts/_rels/slideLayout81.xml.rels><?xml version="1.0" encoding="UTF-8" standalone="yes"?>
<Relationships xmlns="http://schemas.openxmlformats.org/package/2006/relationships"><Relationship Id="rId8" Type="http://schemas.openxmlformats.org/officeDocument/2006/relationships/tags" Target="../tags/tag677.xml"/><Relationship Id="rId3" Type="http://schemas.openxmlformats.org/officeDocument/2006/relationships/tags" Target="../tags/tag672.xml"/><Relationship Id="rId7" Type="http://schemas.openxmlformats.org/officeDocument/2006/relationships/tags" Target="../tags/tag676.xml"/><Relationship Id="rId12" Type="http://schemas.openxmlformats.org/officeDocument/2006/relationships/slideMaster" Target="../slideMasters/slideMaster4.xml"/><Relationship Id="rId2" Type="http://schemas.openxmlformats.org/officeDocument/2006/relationships/tags" Target="../tags/tag671.xml"/><Relationship Id="rId1" Type="http://schemas.openxmlformats.org/officeDocument/2006/relationships/tags" Target="../tags/tag670.xml"/><Relationship Id="rId6" Type="http://schemas.openxmlformats.org/officeDocument/2006/relationships/tags" Target="../tags/tag675.xml"/><Relationship Id="rId11" Type="http://schemas.openxmlformats.org/officeDocument/2006/relationships/tags" Target="../tags/tag680.xml"/><Relationship Id="rId5" Type="http://schemas.openxmlformats.org/officeDocument/2006/relationships/tags" Target="../tags/tag674.xml"/><Relationship Id="rId10" Type="http://schemas.openxmlformats.org/officeDocument/2006/relationships/tags" Target="../tags/tag679.xml"/><Relationship Id="rId4" Type="http://schemas.openxmlformats.org/officeDocument/2006/relationships/tags" Target="../tags/tag673.xml"/><Relationship Id="rId9" Type="http://schemas.openxmlformats.org/officeDocument/2006/relationships/tags" Target="../tags/tag678.xml"/></Relationships>
</file>

<file path=ppt/slideLayouts/_rels/slideLayout82.xml.rels><?xml version="1.0" encoding="UTF-8" standalone="yes"?>
<Relationships xmlns="http://schemas.openxmlformats.org/package/2006/relationships"><Relationship Id="rId8" Type="http://schemas.openxmlformats.org/officeDocument/2006/relationships/tags" Target="../tags/tag691.xml"/><Relationship Id="rId3" Type="http://schemas.openxmlformats.org/officeDocument/2006/relationships/tags" Target="../tags/tag686.xml"/><Relationship Id="rId7" Type="http://schemas.openxmlformats.org/officeDocument/2006/relationships/tags" Target="../tags/tag690.xml"/><Relationship Id="rId2" Type="http://schemas.openxmlformats.org/officeDocument/2006/relationships/tags" Target="../tags/tag685.xml"/><Relationship Id="rId1" Type="http://schemas.openxmlformats.org/officeDocument/2006/relationships/tags" Target="../tags/tag684.xml"/><Relationship Id="rId6" Type="http://schemas.openxmlformats.org/officeDocument/2006/relationships/tags" Target="../tags/tag689.xml"/><Relationship Id="rId5" Type="http://schemas.openxmlformats.org/officeDocument/2006/relationships/tags" Target="../tags/tag688.xml"/><Relationship Id="rId10" Type="http://schemas.openxmlformats.org/officeDocument/2006/relationships/image" Target="../media/image2.png"/><Relationship Id="rId4" Type="http://schemas.openxmlformats.org/officeDocument/2006/relationships/tags" Target="../tags/tag687.xml"/><Relationship Id="rId9"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694.xml"/><Relationship Id="rId7" Type="http://schemas.openxmlformats.org/officeDocument/2006/relationships/slideMaster" Target="../slideMasters/slideMaster5.xml"/><Relationship Id="rId2" Type="http://schemas.openxmlformats.org/officeDocument/2006/relationships/tags" Target="../tags/tag693.xml"/><Relationship Id="rId1" Type="http://schemas.openxmlformats.org/officeDocument/2006/relationships/tags" Target="../tags/tag692.xml"/><Relationship Id="rId6" Type="http://schemas.openxmlformats.org/officeDocument/2006/relationships/tags" Target="../tags/tag697.xml"/><Relationship Id="rId5" Type="http://schemas.openxmlformats.org/officeDocument/2006/relationships/tags" Target="../tags/tag696.xml"/><Relationship Id="rId4" Type="http://schemas.openxmlformats.org/officeDocument/2006/relationships/tags" Target="../tags/tag695.xml"/></Relationships>
</file>

<file path=ppt/slideLayouts/_rels/slideLayout8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700.xml"/><Relationship Id="rId7" Type="http://schemas.openxmlformats.org/officeDocument/2006/relationships/slideMaster" Target="../slideMasters/slideMaster5.xml"/><Relationship Id="rId2" Type="http://schemas.openxmlformats.org/officeDocument/2006/relationships/tags" Target="../tags/tag699.xml"/><Relationship Id="rId1" Type="http://schemas.openxmlformats.org/officeDocument/2006/relationships/tags" Target="../tags/tag698.xml"/><Relationship Id="rId6" Type="http://schemas.openxmlformats.org/officeDocument/2006/relationships/tags" Target="../tags/tag703.xml"/><Relationship Id="rId5" Type="http://schemas.openxmlformats.org/officeDocument/2006/relationships/tags" Target="../tags/tag702.xml"/><Relationship Id="rId4" Type="http://schemas.openxmlformats.org/officeDocument/2006/relationships/tags" Target="../tags/tag701.xml"/></Relationships>
</file>

<file path=ppt/slideLayouts/_rels/slideLayout8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706.xml"/><Relationship Id="rId7" Type="http://schemas.openxmlformats.org/officeDocument/2006/relationships/slideMaster" Target="../slideMasters/slideMaster5.xml"/><Relationship Id="rId2" Type="http://schemas.openxmlformats.org/officeDocument/2006/relationships/tags" Target="../tags/tag705.xml"/><Relationship Id="rId1" Type="http://schemas.openxmlformats.org/officeDocument/2006/relationships/tags" Target="../tags/tag704.xml"/><Relationship Id="rId6" Type="http://schemas.openxmlformats.org/officeDocument/2006/relationships/tags" Target="../tags/tag709.xml"/><Relationship Id="rId5" Type="http://schemas.openxmlformats.org/officeDocument/2006/relationships/tags" Target="../tags/tag708.xml"/><Relationship Id="rId4" Type="http://schemas.openxmlformats.org/officeDocument/2006/relationships/tags" Target="../tags/tag707.xml"/></Relationships>
</file>

<file path=ppt/slideLayouts/_rels/slideLayout86.xml.rels><?xml version="1.0" encoding="UTF-8" standalone="yes"?>
<Relationships xmlns="http://schemas.openxmlformats.org/package/2006/relationships"><Relationship Id="rId8" Type="http://schemas.openxmlformats.org/officeDocument/2006/relationships/tags" Target="../tags/tag717.xml"/><Relationship Id="rId3" Type="http://schemas.openxmlformats.org/officeDocument/2006/relationships/tags" Target="../tags/tag712.xml"/><Relationship Id="rId7" Type="http://schemas.openxmlformats.org/officeDocument/2006/relationships/tags" Target="../tags/tag716.xml"/><Relationship Id="rId2" Type="http://schemas.openxmlformats.org/officeDocument/2006/relationships/tags" Target="../tags/tag711.xml"/><Relationship Id="rId1" Type="http://schemas.openxmlformats.org/officeDocument/2006/relationships/tags" Target="../tags/tag710.xml"/><Relationship Id="rId6" Type="http://schemas.openxmlformats.org/officeDocument/2006/relationships/tags" Target="../tags/tag715.xml"/><Relationship Id="rId5" Type="http://schemas.openxmlformats.org/officeDocument/2006/relationships/tags" Target="../tags/tag714.xml"/><Relationship Id="rId10" Type="http://schemas.openxmlformats.org/officeDocument/2006/relationships/slideMaster" Target="../slideMasters/slideMaster5.xml"/><Relationship Id="rId4" Type="http://schemas.openxmlformats.org/officeDocument/2006/relationships/tags" Target="../tags/tag713.xml"/><Relationship Id="rId9" Type="http://schemas.openxmlformats.org/officeDocument/2006/relationships/tags" Target="../tags/tag718.xml"/></Relationships>
</file>

<file path=ppt/slideLayouts/_rels/slideLayout87.xml.rels><?xml version="1.0" encoding="UTF-8" standalone="yes"?>
<Relationships xmlns="http://schemas.openxmlformats.org/package/2006/relationships"><Relationship Id="rId8" Type="http://schemas.openxmlformats.org/officeDocument/2006/relationships/tags" Target="../tags/tag726.xml"/><Relationship Id="rId3" Type="http://schemas.openxmlformats.org/officeDocument/2006/relationships/tags" Target="../tags/tag721.xml"/><Relationship Id="rId7" Type="http://schemas.openxmlformats.org/officeDocument/2006/relationships/tags" Target="../tags/tag725.xml"/><Relationship Id="rId2" Type="http://schemas.openxmlformats.org/officeDocument/2006/relationships/tags" Target="../tags/tag720.xml"/><Relationship Id="rId1" Type="http://schemas.openxmlformats.org/officeDocument/2006/relationships/tags" Target="../tags/tag719.xml"/><Relationship Id="rId6" Type="http://schemas.openxmlformats.org/officeDocument/2006/relationships/tags" Target="../tags/tag724.xml"/><Relationship Id="rId11" Type="http://schemas.openxmlformats.org/officeDocument/2006/relationships/slideMaster" Target="../slideMasters/slideMaster5.xml"/><Relationship Id="rId5" Type="http://schemas.openxmlformats.org/officeDocument/2006/relationships/tags" Target="../tags/tag723.xml"/><Relationship Id="rId10" Type="http://schemas.openxmlformats.org/officeDocument/2006/relationships/tags" Target="../tags/tag728.xml"/><Relationship Id="rId4" Type="http://schemas.openxmlformats.org/officeDocument/2006/relationships/tags" Target="../tags/tag722.xml"/><Relationship Id="rId9" Type="http://schemas.openxmlformats.org/officeDocument/2006/relationships/tags" Target="../tags/tag727.xml"/></Relationships>
</file>

<file path=ppt/slideLayouts/_rels/slideLayout88.xml.rels><?xml version="1.0" encoding="UTF-8" standalone="yes"?>
<Relationships xmlns="http://schemas.openxmlformats.org/package/2006/relationships"><Relationship Id="rId8" Type="http://schemas.openxmlformats.org/officeDocument/2006/relationships/tags" Target="../tags/tag736.xml"/><Relationship Id="rId3" Type="http://schemas.openxmlformats.org/officeDocument/2006/relationships/tags" Target="../tags/tag731.xml"/><Relationship Id="rId7" Type="http://schemas.openxmlformats.org/officeDocument/2006/relationships/tags" Target="../tags/tag735.xml"/><Relationship Id="rId2" Type="http://schemas.openxmlformats.org/officeDocument/2006/relationships/tags" Target="../tags/tag730.xml"/><Relationship Id="rId1" Type="http://schemas.openxmlformats.org/officeDocument/2006/relationships/tags" Target="../tags/tag729.xml"/><Relationship Id="rId6" Type="http://schemas.openxmlformats.org/officeDocument/2006/relationships/tags" Target="../tags/tag734.xml"/><Relationship Id="rId5" Type="http://schemas.openxmlformats.org/officeDocument/2006/relationships/tags" Target="../tags/tag733.xml"/><Relationship Id="rId4" Type="http://schemas.openxmlformats.org/officeDocument/2006/relationships/tags" Target="../tags/tag732.xml"/><Relationship Id="rId9"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8" Type="http://schemas.openxmlformats.org/officeDocument/2006/relationships/tags" Target="../tags/tag744.xml"/><Relationship Id="rId3" Type="http://schemas.openxmlformats.org/officeDocument/2006/relationships/tags" Target="../tags/tag739.xml"/><Relationship Id="rId7" Type="http://schemas.openxmlformats.org/officeDocument/2006/relationships/tags" Target="../tags/tag743.xml"/><Relationship Id="rId2" Type="http://schemas.openxmlformats.org/officeDocument/2006/relationships/tags" Target="../tags/tag738.xml"/><Relationship Id="rId1" Type="http://schemas.openxmlformats.org/officeDocument/2006/relationships/tags" Target="../tags/tag737.xml"/><Relationship Id="rId6" Type="http://schemas.openxmlformats.org/officeDocument/2006/relationships/tags" Target="../tags/tag742.xml"/><Relationship Id="rId5" Type="http://schemas.openxmlformats.org/officeDocument/2006/relationships/tags" Target="../tags/tag741.xml"/><Relationship Id="rId10" Type="http://schemas.openxmlformats.org/officeDocument/2006/relationships/slideMaster" Target="../slideMasters/slideMaster5.xml"/><Relationship Id="rId4" Type="http://schemas.openxmlformats.org/officeDocument/2006/relationships/tags" Target="../tags/tag740.xml"/><Relationship Id="rId9" Type="http://schemas.openxmlformats.org/officeDocument/2006/relationships/tags" Target="../tags/tag745.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slideMaster" Target="../slideMasters/slideMaster1.xml"/><Relationship Id="rId5" Type="http://schemas.openxmlformats.org/officeDocument/2006/relationships/tags" Target="../tags/tag82.xml"/><Relationship Id="rId4" Type="http://schemas.openxmlformats.org/officeDocument/2006/relationships/tags" Target="../tags/tag81.xml"/></Relationships>
</file>

<file path=ppt/slideLayouts/_rels/slideLayout90.xml.rels><?xml version="1.0" encoding="UTF-8" standalone="yes"?>
<Relationships xmlns="http://schemas.openxmlformats.org/package/2006/relationships"><Relationship Id="rId8" Type="http://schemas.openxmlformats.org/officeDocument/2006/relationships/tags" Target="../tags/tag753.xml"/><Relationship Id="rId3" Type="http://schemas.openxmlformats.org/officeDocument/2006/relationships/tags" Target="../tags/tag748.xml"/><Relationship Id="rId7" Type="http://schemas.openxmlformats.org/officeDocument/2006/relationships/tags" Target="../tags/tag752.xml"/><Relationship Id="rId2" Type="http://schemas.openxmlformats.org/officeDocument/2006/relationships/tags" Target="../tags/tag747.xml"/><Relationship Id="rId1" Type="http://schemas.openxmlformats.org/officeDocument/2006/relationships/tags" Target="../tags/tag746.xml"/><Relationship Id="rId6" Type="http://schemas.openxmlformats.org/officeDocument/2006/relationships/tags" Target="../tags/tag751.xml"/><Relationship Id="rId11" Type="http://schemas.openxmlformats.org/officeDocument/2006/relationships/slideMaster" Target="../slideMasters/slideMaster5.xml"/><Relationship Id="rId5" Type="http://schemas.openxmlformats.org/officeDocument/2006/relationships/tags" Target="../tags/tag750.xml"/><Relationship Id="rId10" Type="http://schemas.openxmlformats.org/officeDocument/2006/relationships/tags" Target="../tags/tag755.xml"/><Relationship Id="rId4" Type="http://schemas.openxmlformats.org/officeDocument/2006/relationships/tags" Target="../tags/tag749.xml"/><Relationship Id="rId9" Type="http://schemas.openxmlformats.org/officeDocument/2006/relationships/tags" Target="../tags/tag754.xml"/></Relationships>
</file>

<file path=ppt/slideLayouts/_rels/slideLayout91.xml.rels><?xml version="1.0" encoding="UTF-8" standalone="yes"?>
<Relationships xmlns="http://schemas.openxmlformats.org/package/2006/relationships"><Relationship Id="rId8" Type="http://schemas.openxmlformats.org/officeDocument/2006/relationships/tags" Target="../tags/tag763.xml"/><Relationship Id="rId13" Type="http://schemas.openxmlformats.org/officeDocument/2006/relationships/oleObject" Target="../embeddings/oleObject9.bin"/><Relationship Id="rId3" Type="http://schemas.openxmlformats.org/officeDocument/2006/relationships/tags" Target="../tags/tag758.xml"/><Relationship Id="rId7" Type="http://schemas.openxmlformats.org/officeDocument/2006/relationships/tags" Target="../tags/tag762.xml"/><Relationship Id="rId12" Type="http://schemas.openxmlformats.org/officeDocument/2006/relationships/slideMaster" Target="../slideMasters/slideMaster5.xml"/><Relationship Id="rId2" Type="http://schemas.openxmlformats.org/officeDocument/2006/relationships/tags" Target="../tags/tag757.xml"/><Relationship Id="rId1" Type="http://schemas.openxmlformats.org/officeDocument/2006/relationships/tags" Target="../tags/tag756.xml"/><Relationship Id="rId6" Type="http://schemas.openxmlformats.org/officeDocument/2006/relationships/tags" Target="../tags/tag761.xml"/><Relationship Id="rId11" Type="http://schemas.openxmlformats.org/officeDocument/2006/relationships/tags" Target="../tags/tag766.xml"/><Relationship Id="rId5" Type="http://schemas.openxmlformats.org/officeDocument/2006/relationships/tags" Target="../tags/tag760.xml"/><Relationship Id="rId10" Type="http://schemas.openxmlformats.org/officeDocument/2006/relationships/tags" Target="../tags/tag765.xml"/><Relationship Id="rId4" Type="http://schemas.openxmlformats.org/officeDocument/2006/relationships/tags" Target="../tags/tag759.xml"/><Relationship Id="rId9" Type="http://schemas.openxmlformats.org/officeDocument/2006/relationships/tags" Target="../tags/tag764.xml"/><Relationship Id="rId14" Type="http://schemas.openxmlformats.org/officeDocument/2006/relationships/image" Target="../media/image4.emf"/></Relationships>
</file>

<file path=ppt/slideLayouts/_rels/slideLayout92.xml.rels><?xml version="1.0" encoding="UTF-8" standalone="yes"?>
<Relationships xmlns="http://schemas.openxmlformats.org/package/2006/relationships"><Relationship Id="rId8" Type="http://schemas.openxmlformats.org/officeDocument/2006/relationships/tags" Target="../tags/tag774.xml"/><Relationship Id="rId13" Type="http://schemas.openxmlformats.org/officeDocument/2006/relationships/slideMaster" Target="../slideMasters/slideMaster5.xml"/><Relationship Id="rId3" Type="http://schemas.openxmlformats.org/officeDocument/2006/relationships/tags" Target="../tags/tag769.xml"/><Relationship Id="rId7" Type="http://schemas.openxmlformats.org/officeDocument/2006/relationships/tags" Target="../tags/tag773.xml"/><Relationship Id="rId12" Type="http://schemas.openxmlformats.org/officeDocument/2006/relationships/tags" Target="../tags/tag778.xml"/><Relationship Id="rId2" Type="http://schemas.openxmlformats.org/officeDocument/2006/relationships/tags" Target="../tags/tag768.xml"/><Relationship Id="rId1" Type="http://schemas.openxmlformats.org/officeDocument/2006/relationships/tags" Target="../tags/tag767.xml"/><Relationship Id="rId6" Type="http://schemas.openxmlformats.org/officeDocument/2006/relationships/tags" Target="../tags/tag772.xml"/><Relationship Id="rId11" Type="http://schemas.openxmlformats.org/officeDocument/2006/relationships/tags" Target="../tags/tag777.xml"/><Relationship Id="rId5" Type="http://schemas.openxmlformats.org/officeDocument/2006/relationships/tags" Target="../tags/tag771.xml"/><Relationship Id="rId15" Type="http://schemas.openxmlformats.org/officeDocument/2006/relationships/image" Target="../media/image4.emf"/><Relationship Id="rId10" Type="http://schemas.openxmlformats.org/officeDocument/2006/relationships/tags" Target="../tags/tag776.xml"/><Relationship Id="rId4" Type="http://schemas.openxmlformats.org/officeDocument/2006/relationships/tags" Target="../tags/tag770.xml"/><Relationship Id="rId9" Type="http://schemas.openxmlformats.org/officeDocument/2006/relationships/tags" Target="../tags/tag775.xml"/><Relationship Id="rId14" Type="http://schemas.openxmlformats.org/officeDocument/2006/relationships/oleObject" Target="../embeddings/oleObject10.bin"/></Relationships>
</file>

<file path=ppt/slideLayouts/_rels/slideLayout93.xml.rels><?xml version="1.0" encoding="UTF-8" standalone="yes"?>
<Relationships xmlns="http://schemas.openxmlformats.org/package/2006/relationships"><Relationship Id="rId8" Type="http://schemas.openxmlformats.org/officeDocument/2006/relationships/tags" Target="../tags/tag786.xml"/><Relationship Id="rId13" Type="http://schemas.openxmlformats.org/officeDocument/2006/relationships/slideMaster" Target="../slideMasters/slideMaster5.xml"/><Relationship Id="rId3" Type="http://schemas.openxmlformats.org/officeDocument/2006/relationships/tags" Target="../tags/tag781.xml"/><Relationship Id="rId7" Type="http://schemas.openxmlformats.org/officeDocument/2006/relationships/tags" Target="../tags/tag785.xml"/><Relationship Id="rId12" Type="http://schemas.openxmlformats.org/officeDocument/2006/relationships/tags" Target="../tags/tag790.xml"/><Relationship Id="rId2" Type="http://schemas.openxmlformats.org/officeDocument/2006/relationships/tags" Target="../tags/tag780.xml"/><Relationship Id="rId1" Type="http://schemas.openxmlformats.org/officeDocument/2006/relationships/tags" Target="../tags/tag779.xml"/><Relationship Id="rId6" Type="http://schemas.openxmlformats.org/officeDocument/2006/relationships/tags" Target="../tags/tag784.xml"/><Relationship Id="rId11" Type="http://schemas.openxmlformats.org/officeDocument/2006/relationships/tags" Target="../tags/tag789.xml"/><Relationship Id="rId5" Type="http://schemas.openxmlformats.org/officeDocument/2006/relationships/tags" Target="../tags/tag783.xml"/><Relationship Id="rId15" Type="http://schemas.openxmlformats.org/officeDocument/2006/relationships/image" Target="../media/image4.emf"/><Relationship Id="rId10" Type="http://schemas.openxmlformats.org/officeDocument/2006/relationships/tags" Target="../tags/tag788.xml"/><Relationship Id="rId4" Type="http://schemas.openxmlformats.org/officeDocument/2006/relationships/tags" Target="../tags/tag782.xml"/><Relationship Id="rId9" Type="http://schemas.openxmlformats.org/officeDocument/2006/relationships/tags" Target="../tags/tag787.xml"/><Relationship Id="rId14" Type="http://schemas.openxmlformats.org/officeDocument/2006/relationships/oleObject" Target="../embeddings/oleObject11.bin"/></Relationships>
</file>

<file path=ppt/slideLayouts/_rels/slideLayout94.xml.rels><?xml version="1.0" encoding="UTF-8" standalone="yes"?>
<Relationships xmlns="http://schemas.openxmlformats.org/package/2006/relationships"><Relationship Id="rId8" Type="http://schemas.openxmlformats.org/officeDocument/2006/relationships/tags" Target="../tags/tag798.xml"/><Relationship Id="rId13" Type="http://schemas.openxmlformats.org/officeDocument/2006/relationships/tags" Target="../tags/tag803.xml"/><Relationship Id="rId3" Type="http://schemas.openxmlformats.org/officeDocument/2006/relationships/tags" Target="../tags/tag793.xml"/><Relationship Id="rId7" Type="http://schemas.openxmlformats.org/officeDocument/2006/relationships/tags" Target="../tags/tag797.xml"/><Relationship Id="rId12" Type="http://schemas.openxmlformats.org/officeDocument/2006/relationships/tags" Target="../tags/tag802.xml"/><Relationship Id="rId2" Type="http://schemas.openxmlformats.org/officeDocument/2006/relationships/tags" Target="../tags/tag792.xml"/><Relationship Id="rId16" Type="http://schemas.openxmlformats.org/officeDocument/2006/relationships/image" Target="../media/image4.emf"/><Relationship Id="rId1" Type="http://schemas.openxmlformats.org/officeDocument/2006/relationships/tags" Target="../tags/tag791.xml"/><Relationship Id="rId6" Type="http://schemas.openxmlformats.org/officeDocument/2006/relationships/tags" Target="../tags/tag796.xml"/><Relationship Id="rId11" Type="http://schemas.openxmlformats.org/officeDocument/2006/relationships/tags" Target="../tags/tag801.xml"/><Relationship Id="rId5" Type="http://schemas.openxmlformats.org/officeDocument/2006/relationships/tags" Target="../tags/tag795.xml"/><Relationship Id="rId15" Type="http://schemas.openxmlformats.org/officeDocument/2006/relationships/oleObject" Target="../embeddings/oleObject12.bin"/><Relationship Id="rId10" Type="http://schemas.openxmlformats.org/officeDocument/2006/relationships/tags" Target="../tags/tag800.xml"/><Relationship Id="rId4" Type="http://schemas.openxmlformats.org/officeDocument/2006/relationships/tags" Target="../tags/tag794.xml"/><Relationship Id="rId9" Type="http://schemas.openxmlformats.org/officeDocument/2006/relationships/tags" Target="../tags/tag799.xml"/><Relationship Id="rId14" Type="http://schemas.openxmlformats.org/officeDocument/2006/relationships/slideMaster" Target="../slideMasters/slideMaster5.xml"/></Relationships>
</file>

<file path=ppt/slideLayouts/_rels/slideLayout95.xml.rels><?xml version="1.0" encoding="UTF-8" standalone="yes"?>
<Relationships xmlns="http://schemas.openxmlformats.org/package/2006/relationships"><Relationship Id="rId8" Type="http://schemas.openxmlformats.org/officeDocument/2006/relationships/tags" Target="../tags/tag811.xml"/><Relationship Id="rId13" Type="http://schemas.openxmlformats.org/officeDocument/2006/relationships/image" Target="../media/image4.emf"/><Relationship Id="rId3" Type="http://schemas.openxmlformats.org/officeDocument/2006/relationships/tags" Target="../tags/tag806.xml"/><Relationship Id="rId7" Type="http://schemas.openxmlformats.org/officeDocument/2006/relationships/tags" Target="../tags/tag810.xml"/><Relationship Id="rId12" Type="http://schemas.openxmlformats.org/officeDocument/2006/relationships/oleObject" Target="../embeddings/oleObject13.bin"/><Relationship Id="rId2" Type="http://schemas.openxmlformats.org/officeDocument/2006/relationships/tags" Target="../tags/tag805.xml"/><Relationship Id="rId1" Type="http://schemas.openxmlformats.org/officeDocument/2006/relationships/tags" Target="../tags/tag804.xml"/><Relationship Id="rId6" Type="http://schemas.openxmlformats.org/officeDocument/2006/relationships/tags" Target="../tags/tag809.xml"/><Relationship Id="rId11" Type="http://schemas.openxmlformats.org/officeDocument/2006/relationships/slideMaster" Target="../slideMasters/slideMaster5.xml"/><Relationship Id="rId5" Type="http://schemas.openxmlformats.org/officeDocument/2006/relationships/tags" Target="../tags/tag808.xml"/><Relationship Id="rId10" Type="http://schemas.openxmlformats.org/officeDocument/2006/relationships/tags" Target="../tags/tag813.xml"/><Relationship Id="rId4" Type="http://schemas.openxmlformats.org/officeDocument/2006/relationships/tags" Target="../tags/tag807.xml"/><Relationship Id="rId9" Type="http://schemas.openxmlformats.org/officeDocument/2006/relationships/tags" Target="../tags/tag81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7.xml.rels><?xml version="1.0" encoding="UTF-8" standalone="yes"?>
<Relationships xmlns="http://schemas.openxmlformats.org/package/2006/relationships"><Relationship Id="rId8" Type="http://schemas.openxmlformats.org/officeDocument/2006/relationships/tags" Target="../tags/tag821.xml"/><Relationship Id="rId3" Type="http://schemas.openxmlformats.org/officeDocument/2006/relationships/tags" Target="../tags/tag816.xml"/><Relationship Id="rId7" Type="http://schemas.openxmlformats.org/officeDocument/2006/relationships/tags" Target="../tags/tag820.xml"/><Relationship Id="rId2" Type="http://schemas.openxmlformats.org/officeDocument/2006/relationships/tags" Target="../tags/tag815.xml"/><Relationship Id="rId1" Type="http://schemas.openxmlformats.org/officeDocument/2006/relationships/tags" Target="../tags/tag814.xml"/><Relationship Id="rId6" Type="http://schemas.openxmlformats.org/officeDocument/2006/relationships/tags" Target="../tags/tag819.xml"/><Relationship Id="rId5" Type="http://schemas.openxmlformats.org/officeDocument/2006/relationships/tags" Target="../tags/tag818.xml"/><Relationship Id="rId4" Type="http://schemas.openxmlformats.org/officeDocument/2006/relationships/tags" Target="../tags/tag817.xml"/><Relationship Id="rId9" Type="http://schemas.openxmlformats.org/officeDocument/2006/relationships/slideMaster" Target="../slideMasters/slideMaster5.xml"/></Relationships>
</file>

<file path=ppt/slideLayouts/_rels/slideLayout98.xml.rels><?xml version="1.0" encoding="UTF-8" standalone="yes"?>
<Relationships xmlns="http://schemas.openxmlformats.org/package/2006/relationships"><Relationship Id="rId3" Type="http://schemas.openxmlformats.org/officeDocument/2006/relationships/tags" Target="../tags/tag824.xml"/><Relationship Id="rId7" Type="http://schemas.openxmlformats.org/officeDocument/2006/relationships/image" Target="../media/image4.emf"/><Relationship Id="rId2" Type="http://schemas.openxmlformats.org/officeDocument/2006/relationships/tags" Target="../tags/tag823.xml"/><Relationship Id="rId1" Type="http://schemas.openxmlformats.org/officeDocument/2006/relationships/tags" Target="../tags/tag822.xml"/><Relationship Id="rId6" Type="http://schemas.openxmlformats.org/officeDocument/2006/relationships/oleObject" Target="../embeddings/oleObject14.bin"/><Relationship Id="rId5" Type="http://schemas.openxmlformats.org/officeDocument/2006/relationships/slideMaster" Target="../slideMasters/slideMaster5.xml"/><Relationship Id="rId4" Type="http://schemas.openxmlformats.org/officeDocument/2006/relationships/tags" Target="../tags/tag825.xml"/></Relationships>
</file>

<file path=ppt/slideLayouts/_rels/slideLayout99.xml.rels><?xml version="1.0" encoding="UTF-8" standalone="yes"?>
<Relationships xmlns="http://schemas.openxmlformats.org/package/2006/relationships"><Relationship Id="rId8" Type="http://schemas.openxmlformats.org/officeDocument/2006/relationships/tags" Target="../tags/tag833.xml"/><Relationship Id="rId3" Type="http://schemas.openxmlformats.org/officeDocument/2006/relationships/tags" Target="../tags/tag828.xml"/><Relationship Id="rId7" Type="http://schemas.openxmlformats.org/officeDocument/2006/relationships/tags" Target="../tags/tag832.xml"/><Relationship Id="rId2" Type="http://schemas.openxmlformats.org/officeDocument/2006/relationships/tags" Target="../tags/tag827.xml"/><Relationship Id="rId1" Type="http://schemas.openxmlformats.org/officeDocument/2006/relationships/tags" Target="../tags/tag826.xml"/><Relationship Id="rId6" Type="http://schemas.openxmlformats.org/officeDocument/2006/relationships/tags" Target="../tags/tag831.xml"/><Relationship Id="rId5" Type="http://schemas.openxmlformats.org/officeDocument/2006/relationships/tags" Target="../tags/tag830.xml"/><Relationship Id="rId4" Type="http://schemas.openxmlformats.org/officeDocument/2006/relationships/tags" Target="../tags/tag829.xml"/><Relationship Id="rId9"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8" name="Slide Tags" hidden="1">
            <a:extLst>
              <a:ext uri="{FF2B5EF4-FFF2-40B4-BE49-F238E27FC236}">
                <a16:creationId xmlns:a16="http://schemas.microsoft.com/office/drawing/2014/main" id="{15D0AFA6-5562-4C5B-8D93-0C0305EDF3E1}"/>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3" name="Picture Placeholder">
            <a:extLst>
              <a:ext uri="{FF2B5EF4-FFF2-40B4-BE49-F238E27FC236}">
                <a16:creationId xmlns:a16="http://schemas.microsoft.com/office/drawing/2014/main" id="{A27E5EA8-DE89-4FA2-BA2D-1F158688BD91}"/>
              </a:ext>
            </a:extLst>
          </p:cNvPr>
          <p:cNvSpPr>
            <a:spLocks noGrp="1"/>
          </p:cNvSpPr>
          <p:nvPr>
            <p:ph type="pic" sz="quarter" idx="16" hasCustomPrompt="1"/>
            <p:custDataLst>
              <p:tags r:id="rId2"/>
            </p:custDataLst>
          </p:nvPr>
        </p:nvSpPr>
        <p:spPr>
          <a:xfrm>
            <a:off x="0" y="0"/>
            <a:ext cx="10058400" cy="7772400"/>
          </a:xfrm>
          <a:solidFill>
            <a:srgbClr val="DEDEDE"/>
          </a:solidFill>
        </p:spPr>
        <p:txBody>
          <a:bodyPr anchor="ctr"/>
          <a:lstStyle>
            <a:lvl1pPr algn="ctr">
              <a:defRPr/>
            </a:lvl1pPr>
          </a:lstStyle>
          <a:p>
            <a:r>
              <a:rPr lang="en-GB"/>
              <a:t> </a:t>
            </a:r>
          </a:p>
        </p:txBody>
      </p:sp>
      <p:sp>
        <p:nvSpPr>
          <p:cNvPr id="5" name="Picture Filter">
            <a:extLst>
              <a:ext uri="{FF2B5EF4-FFF2-40B4-BE49-F238E27FC236}">
                <a16:creationId xmlns:a16="http://schemas.microsoft.com/office/drawing/2014/main" id="{A494D032-6E3A-47E4-A028-636675BD5EEF}"/>
              </a:ext>
            </a:extLst>
          </p:cNvPr>
          <p:cNvSpPr>
            <a:spLocks noGrp="1"/>
          </p:cNvSpPr>
          <p:nvPr>
            <p:ph type="body" sz="quarter" idx="17" hasCustomPrompt="1"/>
          </p:nvPr>
        </p:nvSpPr>
        <p:spPr>
          <a:xfrm>
            <a:off x="0" y="0"/>
            <a:ext cx="10058400" cy="7772400"/>
          </a:xfrm>
          <a:solidFill>
            <a:schemeClr val="tx1">
              <a:alpha val="40000"/>
            </a:schemeClr>
          </a:solidFill>
        </p:spPr>
        <p:txBody>
          <a:bodyPr/>
          <a:lstStyle>
            <a:lvl1pPr>
              <a:defRPr/>
            </a:lvl1pPr>
          </a:lstStyle>
          <a:p>
            <a:pPr lvl="0"/>
            <a:r>
              <a:rPr lang="en-GB"/>
              <a:t> </a:t>
            </a:r>
          </a:p>
        </p:txBody>
      </p:sp>
      <p:sp>
        <p:nvSpPr>
          <p:cNvPr id="16" name="White Bar">
            <a:extLst>
              <a:ext uri="{FF2B5EF4-FFF2-40B4-BE49-F238E27FC236}">
                <a16:creationId xmlns:a16="http://schemas.microsoft.com/office/drawing/2014/main" id="{35F3C93C-B58A-4CAC-A1C5-CE347ADEB07A}"/>
              </a:ext>
            </a:extLst>
          </p:cNvPr>
          <p:cNvSpPr>
            <a:spLocks noGrp="1"/>
          </p:cNvSpPr>
          <p:nvPr>
            <p:ph type="body" sz="quarter" idx="15" hasCustomPrompt="1"/>
          </p:nvPr>
        </p:nvSpPr>
        <p:spPr>
          <a:xfrm>
            <a:off x="460375" y="0"/>
            <a:ext cx="201168" cy="7772400"/>
          </a:xfrm>
          <a:solidFill>
            <a:srgbClr val="FFFFFF"/>
          </a:solidFill>
        </p:spPr>
        <p:txBody>
          <a:bodyPr/>
          <a:lstStyle>
            <a:lvl1pPr>
              <a:defRPr/>
            </a:lvl1pPr>
          </a:lstStyle>
          <a:p>
            <a:pPr lvl="0"/>
            <a:r>
              <a:rPr lang="en-GB"/>
              <a:t> </a:t>
            </a:r>
          </a:p>
        </p:txBody>
      </p:sp>
      <p:sp>
        <p:nvSpPr>
          <p:cNvPr id="17" name="Report Subtitle">
            <a:extLst>
              <a:ext uri="{FF2B5EF4-FFF2-40B4-BE49-F238E27FC236}">
                <a16:creationId xmlns:a16="http://schemas.microsoft.com/office/drawing/2014/main" id="{DC35D219-DC84-465F-A840-26CE8227D176}"/>
              </a:ext>
            </a:extLst>
          </p:cNvPr>
          <p:cNvSpPr>
            <a:spLocks noGrp="1"/>
          </p:cNvSpPr>
          <p:nvPr>
            <p:ph type="subTitle" idx="1" hasCustomPrompt="1"/>
            <p:custDataLst>
              <p:tags r:id="rId3"/>
            </p:custDataLst>
          </p:nvPr>
        </p:nvSpPr>
        <p:spPr bwMode="white">
          <a:xfrm>
            <a:off x="914977" y="3535461"/>
            <a:ext cx="6074284" cy="276999"/>
          </a:xfrm>
        </p:spPr>
        <p:txBody>
          <a:bodyPr vert="horz" lIns="0" tIns="0" rIns="0" bIns="0" rtlCol="0">
            <a:noAutofit/>
          </a:bodyPr>
          <a:lstStyle>
            <a:lvl1pPr>
              <a:defRPr lang="en-GB" sz="1800" noProof="0" dirty="0">
                <a:solidFill>
                  <a:schemeClr val="bg1"/>
                </a:solidFill>
              </a:defRPr>
            </a:lvl1pPr>
          </a:lstStyle>
          <a:p>
            <a:pPr lvl="0"/>
            <a:r>
              <a:rPr lang="en-GB" noProof="0"/>
              <a:t>Subtitle</a:t>
            </a:r>
          </a:p>
        </p:txBody>
      </p:sp>
      <p:pic>
        <p:nvPicPr>
          <p:cNvPr id="12" name="PwC Logo">
            <a:extLst>
              <a:ext uri="{FF2B5EF4-FFF2-40B4-BE49-F238E27FC236}">
                <a16:creationId xmlns:a16="http://schemas.microsoft.com/office/drawing/2014/main" id="{1F66B2B2-282F-45D0-A014-5ACE6FF38E18}"/>
              </a:ext>
            </a:extLst>
          </p:cNvPr>
          <p:cNvPicPr>
            <a:picLocks noChangeAspect="1"/>
          </p:cNvPicPr>
          <p:nvPr userDrawn="1">
            <p:custDataLst>
              <p:tags r:id="rId4"/>
            </p:custDataLst>
          </p:nvPr>
        </p:nvPicPr>
        <p:blipFill>
          <a:blip r:embed="rId10"/>
          <a:stretch>
            <a:fillRect/>
          </a:stretch>
        </p:blipFill>
        <p:spPr bwMode="black">
          <a:xfrm>
            <a:off x="658368" y="6125230"/>
            <a:ext cx="1923943" cy="1588247"/>
          </a:xfrm>
          <a:prstGeom prst="rect">
            <a:avLst/>
          </a:prstGeom>
        </p:spPr>
      </p:pic>
      <p:sp>
        <p:nvSpPr>
          <p:cNvPr id="4" name="Text Placeholder 3">
            <a:extLst>
              <a:ext uri="{FF2B5EF4-FFF2-40B4-BE49-F238E27FC236}">
                <a16:creationId xmlns:a16="http://schemas.microsoft.com/office/drawing/2014/main" id="{711D5432-3009-465F-B772-128F885AC8E8}"/>
              </a:ext>
            </a:extLst>
          </p:cNvPr>
          <p:cNvSpPr>
            <a:spLocks noGrp="1"/>
          </p:cNvSpPr>
          <p:nvPr>
            <p:ph type="body" sz="quarter" idx="18" hasCustomPrompt="1"/>
            <p:custDataLst>
              <p:tags r:id="rId5"/>
            </p:custDataLst>
          </p:nvPr>
        </p:nvSpPr>
        <p:spPr>
          <a:xfrm>
            <a:off x="904929" y="1263134"/>
            <a:ext cx="6071616" cy="2240280"/>
          </a:xfrm>
        </p:spPr>
        <p:txBody>
          <a:bodyPr anchor="b"/>
          <a:lstStyle>
            <a:lvl1pPr>
              <a:defRPr sz="3400">
                <a:solidFill>
                  <a:schemeClr val="bg1"/>
                </a:solidFill>
                <a:latin typeface="+mj-lt"/>
              </a:defRPr>
            </a:lvl1pPr>
          </a:lstStyle>
          <a:p>
            <a:pPr lvl="0"/>
            <a:r>
              <a:rPr lang="en-GB"/>
              <a:t>Title</a:t>
            </a:r>
          </a:p>
        </p:txBody>
      </p:sp>
      <p:sp>
        <p:nvSpPr>
          <p:cNvPr id="13" name="Presentation Disclaimer">
            <a:extLst>
              <a:ext uri="{FF2B5EF4-FFF2-40B4-BE49-F238E27FC236}">
                <a16:creationId xmlns:a16="http://schemas.microsoft.com/office/drawing/2014/main" id="{61884023-F29D-418A-80FB-3A9937BC69EC}"/>
              </a:ext>
            </a:extLst>
          </p:cNvPr>
          <p:cNvSpPr txBox="1"/>
          <p:nvPr userDrawn="1">
            <p:custDataLst>
              <p:tags r:id="rId6"/>
            </p:custDataLst>
          </p:nvPr>
        </p:nvSpPr>
        <p:spPr>
          <a:xfrm>
            <a:off x="4448937" y="6917452"/>
            <a:ext cx="5149088" cy="123111"/>
          </a:xfrm>
          <a:prstGeom prst="rect">
            <a:avLst/>
          </a:prstGeom>
          <a:noFill/>
        </p:spPr>
        <p:txBody>
          <a:bodyPr wrap="none" lIns="0" tIns="0" rIns="0" bIns="0" rtlCol="0" anchor="b" anchorCtr="0">
            <a:noAutofit/>
          </a:bodyPr>
          <a:lstStyle/>
          <a:p>
            <a:pPr algn="r"/>
            <a:endParaRPr lang="en-GB" sz="800" noProof="1">
              <a:solidFill>
                <a:schemeClr val="bg1"/>
              </a:solidFill>
            </a:endParaRPr>
          </a:p>
        </p:txBody>
      </p:sp>
      <p:sp>
        <p:nvSpPr>
          <p:cNvPr id="14" name="Draft Stamp">
            <a:extLst>
              <a:ext uri="{FF2B5EF4-FFF2-40B4-BE49-F238E27FC236}">
                <a16:creationId xmlns:a16="http://schemas.microsoft.com/office/drawing/2014/main" id="{89FEFF35-A84F-4FBA-9541-9A23C37B488E}"/>
              </a:ext>
            </a:extLst>
          </p:cNvPr>
          <p:cNvSpPr txBox="1">
            <a:spLocks/>
          </p:cNvSpPr>
          <p:nvPr userDrawn="1">
            <p:custDataLst>
              <p:tags r:id="rId7"/>
            </p:custDataLst>
          </p:nvPr>
        </p:nvSpPr>
        <p:spPr bwMode="black">
          <a:xfrm>
            <a:off x="914977" y="4602518"/>
            <a:ext cx="2669925" cy="174724"/>
          </a:xfrm>
          <a:prstGeom prst="rect">
            <a:avLst/>
          </a:prstGeom>
          <a:noFill/>
          <a:ln>
            <a:noFill/>
          </a:ln>
        </p:spPr>
        <p:txBody>
          <a:bodyPr wrap="square" lIns="0" tIns="0" rIns="0" bIns="0" rtlCol="0" anchor="t" anchorCtr="0">
            <a:noAutofit/>
          </a:bodyPr>
          <a:lstStyle/>
          <a:p>
            <a:pPr algn="l">
              <a:lnSpc>
                <a:spcPct val="100000"/>
              </a:lnSpc>
            </a:pPr>
            <a:endParaRPr lang="en-GB" sz="1000" b="0" i="0" baseline="0">
              <a:solidFill>
                <a:srgbClr val="FFFFFF"/>
              </a:solidFill>
              <a:latin typeface="+mn-lt"/>
            </a:endParaRPr>
          </a:p>
        </p:txBody>
      </p:sp>
      <p:sp>
        <p:nvSpPr>
          <p:cNvPr id="15" name="Report Date">
            <a:extLst>
              <a:ext uri="{FF2B5EF4-FFF2-40B4-BE49-F238E27FC236}">
                <a16:creationId xmlns:a16="http://schemas.microsoft.com/office/drawing/2014/main" id="{B8CC3DA0-00B4-49AE-9066-EB0D8D2BE76D}"/>
              </a:ext>
            </a:extLst>
          </p:cNvPr>
          <p:cNvSpPr txBox="1"/>
          <p:nvPr userDrawn="1">
            <p:custDataLst>
              <p:tags r:id="rId8"/>
            </p:custDataLst>
          </p:nvPr>
        </p:nvSpPr>
        <p:spPr bwMode="black">
          <a:xfrm>
            <a:off x="914977" y="4436728"/>
            <a:ext cx="2028305" cy="153888"/>
          </a:xfrm>
          <a:prstGeom prst="rect">
            <a:avLst/>
          </a:prstGeom>
          <a:noFill/>
          <a:ln>
            <a:noFill/>
          </a:ln>
        </p:spPr>
        <p:txBody>
          <a:bodyPr wrap="square" lIns="0" tIns="0" rIns="0" bIns="0" rtlCol="0">
            <a:noAutofit/>
          </a:bodyPr>
          <a:lstStyle/>
          <a:p>
            <a:pPr algn="l"/>
            <a:endParaRPr lang="en-GB" sz="1000" i="0">
              <a:solidFill>
                <a:schemeClr val="bg1"/>
              </a:solidFill>
              <a:latin typeface="+mn-lt"/>
            </a:endParaRPr>
          </a:p>
        </p:txBody>
      </p:sp>
    </p:spTree>
    <p:extLst>
      <p:ext uri="{BB962C8B-B14F-4D97-AF65-F5344CB8AC3E}">
        <p14:creationId xmlns:p14="http://schemas.microsoft.com/office/powerpoint/2010/main" val="2290234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Two">
  <p:cSld name="Content: Two">
    <p:spTree>
      <p:nvGrpSpPr>
        <p:cNvPr id="1" name="Shape 66"/>
        <p:cNvGrpSpPr/>
        <p:nvPr/>
      </p:nvGrpSpPr>
      <p:grpSpPr>
        <a:xfrm>
          <a:off x="0" y="0"/>
          <a:ext cx="0" cy="0"/>
          <a:chOff x="0" y="0"/>
          <a:chExt cx="0" cy="0"/>
        </a:xfrm>
      </p:grpSpPr>
      <p:sp>
        <p:nvSpPr>
          <p:cNvPr id="67" name="Google Shape;67;p32"/>
          <p:cNvSpPr txBox="1"/>
          <p:nvPr/>
        </p:nvSpPr>
        <p:spPr>
          <a:xfrm>
            <a:off x="460375" y="322256"/>
            <a:ext cx="3034379" cy="13716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endParaRPr sz="800">
              <a:solidFill>
                <a:schemeClr val="dk1"/>
              </a:solidFill>
              <a:latin typeface="Arial"/>
              <a:ea typeface="Arial"/>
              <a:cs typeface="Arial"/>
              <a:sym typeface="Arial"/>
            </a:endParaRPr>
          </a:p>
        </p:txBody>
      </p:sp>
      <p:sp>
        <p:nvSpPr>
          <p:cNvPr id="68" name="Google Shape;68;p32"/>
          <p:cNvSpPr/>
          <p:nvPr/>
        </p:nvSpPr>
        <p:spPr>
          <a:xfrm>
            <a:off x="3660198" y="322256"/>
            <a:ext cx="5943600" cy="137160"/>
          </a:xfrm>
          <a:prstGeom prst="rect">
            <a:avLst/>
          </a:prstGeom>
          <a:noFill/>
          <a:ln>
            <a:noFill/>
          </a:ln>
        </p:spPr>
        <p:txBody>
          <a:bodyPr spcFirstLastPara="1" wrap="square" lIns="0" tIns="0" rIns="0" bIns="0" anchor="b" anchorCtr="0">
            <a:noAutofit/>
          </a:bodyPr>
          <a:lstStyle/>
          <a:p>
            <a:pPr marL="0" marR="0" lvl="0" indent="0" algn="l" rtl="0">
              <a:spcBef>
                <a:spcPts val="0"/>
              </a:spcBef>
              <a:spcAft>
                <a:spcPts val="0"/>
              </a:spcAft>
              <a:buNone/>
            </a:pPr>
            <a:endParaRPr sz="800">
              <a:solidFill>
                <a:schemeClr val="dk1"/>
              </a:solidFill>
              <a:latin typeface="Arial"/>
              <a:ea typeface="Arial"/>
              <a:cs typeface="Arial"/>
              <a:sym typeface="Arial"/>
            </a:endParaRPr>
          </a:p>
        </p:txBody>
      </p:sp>
      <p:sp>
        <p:nvSpPr>
          <p:cNvPr id="69" name="Google Shape;69;p32"/>
          <p:cNvSpPr/>
          <p:nvPr/>
        </p:nvSpPr>
        <p:spPr>
          <a:xfrm>
            <a:off x="0" y="612775"/>
            <a:ext cx="10058400" cy="1387475"/>
          </a:xfrm>
          <a:prstGeom prst="rect">
            <a:avLst/>
          </a:prstGeom>
          <a:solidFill>
            <a:srgbClr val="E5E5E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a:solidFill>
                <a:schemeClr val="lt1"/>
              </a:solidFill>
              <a:latin typeface="Arial"/>
              <a:ea typeface="Arial"/>
              <a:cs typeface="Arial"/>
              <a:sym typeface="Arial"/>
            </a:endParaRPr>
          </a:p>
        </p:txBody>
      </p:sp>
      <p:sp>
        <p:nvSpPr>
          <p:cNvPr id="70" name="Google Shape;70;p32"/>
          <p:cNvSpPr txBox="1">
            <a:spLocks noGrp="1"/>
          </p:cNvSpPr>
          <p:nvPr>
            <p:ph type="title"/>
          </p:nvPr>
        </p:nvSpPr>
        <p:spPr>
          <a:xfrm>
            <a:off x="457199" y="758825"/>
            <a:ext cx="9144000" cy="1097182"/>
          </a:xfrm>
          <a:prstGeom prst="rect">
            <a:avLst/>
          </a:prstGeom>
          <a:noFill/>
          <a:ln>
            <a:noFill/>
          </a:ln>
        </p:spPr>
        <p:txBody>
          <a:bodyPr spcFirstLastPara="1" wrap="square" lIns="0" tIns="0" rIns="0" bIns="0" anchor="t" anchorCtr="0">
            <a:noAutofit/>
          </a:bodyPr>
          <a:lstStyle>
            <a:lvl1pPr lvl="0" algn="l">
              <a:spcBef>
                <a:spcPts val="0"/>
              </a:spcBef>
              <a:spcAft>
                <a:spcPts val="0"/>
              </a:spcAft>
              <a:buClr>
                <a:schemeClr val="dk1"/>
              </a:buClr>
              <a:buSzPts val="2400"/>
              <a:buFont typeface="Georg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32"/>
          <p:cNvSpPr txBox="1">
            <a:spLocks noGrp="1"/>
          </p:cNvSpPr>
          <p:nvPr>
            <p:ph type="body" idx="1"/>
          </p:nvPr>
        </p:nvSpPr>
        <p:spPr>
          <a:xfrm>
            <a:off x="457200" y="2143125"/>
            <a:ext cx="4500000" cy="4873625"/>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8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298450" algn="l">
              <a:lnSpc>
                <a:spcPct val="100000"/>
              </a:lnSpc>
              <a:spcBef>
                <a:spcPts val="600"/>
              </a:spcBef>
              <a:spcAft>
                <a:spcPts val="0"/>
              </a:spcAft>
              <a:buSzPts val="1100"/>
              <a:buChar char="›"/>
              <a:defRPr/>
            </a:lvl5pPr>
            <a:lvl6pPr marL="2743200" lvl="5" indent="-342900" algn="l">
              <a:lnSpc>
                <a:spcPct val="100000"/>
              </a:lnSpc>
              <a:spcBef>
                <a:spcPts val="600"/>
              </a:spcBef>
              <a:spcAft>
                <a:spcPts val="0"/>
              </a:spcAft>
              <a:buClr>
                <a:schemeClr val="dk1"/>
              </a:buClr>
              <a:buSzPts val="1800"/>
              <a:buAutoNum type="arabicPeriod"/>
              <a:defRPr/>
            </a:lvl6pPr>
            <a:lvl7pPr marL="3200400" lvl="6" indent="-342900" algn="l">
              <a:lnSpc>
                <a:spcPct val="100000"/>
              </a:lnSpc>
              <a:spcBef>
                <a:spcPts val="600"/>
              </a:spcBef>
              <a:spcAft>
                <a:spcPts val="0"/>
              </a:spcAft>
              <a:buClr>
                <a:schemeClr val="dk1"/>
              </a:buClr>
              <a:buSzPts val="1800"/>
              <a:buAutoNum type="alphaLcPeriod"/>
              <a:defRPr/>
            </a:lvl7pPr>
            <a:lvl8pPr marL="3657600" lvl="7" indent="-342900" algn="l">
              <a:lnSpc>
                <a:spcPct val="100000"/>
              </a:lnSpc>
              <a:spcBef>
                <a:spcPts val="600"/>
              </a:spcBef>
              <a:spcAft>
                <a:spcPts val="0"/>
              </a:spcAft>
              <a:buClr>
                <a:schemeClr val="dk1"/>
              </a:buClr>
              <a:buSzPts val="1800"/>
              <a:buAutoNum type="romanLcPeriod"/>
              <a:defRPr/>
            </a:lvl8pPr>
            <a:lvl9pPr marL="4114800" lvl="8" indent="-228600" algn="l">
              <a:lnSpc>
                <a:spcPct val="100000"/>
              </a:lnSpc>
              <a:spcBef>
                <a:spcPts val="600"/>
              </a:spcBef>
              <a:spcAft>
                <a:spcPts val="600"/>
              </a:spcAft>
              <a:buClr>
                <a:schemeClr val="accent1"/>
              </a:buClr>
              <a:buSzPts val="1800"/>
              <a:buNone/>
              <a:defRPr/>
            </a:lvl9pPr>
          </a:lstStyle>
          <a:p>
            <a:endParaRPr/>
          </a:p>
        </p:txBody>
      </p:sp>
      <p:sp>
        <p:nvSpPr>
          <p:cNvPr id="72" name="Google Shape;72;p32"/>
          <p:cNvSpPr txBox="1">
            <a:spLocks noGrp="1"/>
          </p:cNvSpPr>
          <p:nvPr>
            <p:ph type="body" idx="2"/>
          </p:nvPr>
        </p:nvSpPr>
        <p:spPr>
          <a:xfrm>
            <a:off x="5105010" y="2143125"/>
            <a:ext cx="4500000" cy="4873625"/>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18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298450" algn="l">
              <a:lnSpc>
                <a:spcPct val="100000"/>
              </a:lnSpc>
              <a:spcBef>
                <a:spcPts val="600"/>
              </a:spcBef>
              <a:spcAft>
                <a:spcPts val="0"/>
              </a:spcAft>
              <a:buSzPts val="1100"/>
              <a:buChar char="›"/>
              <a:defRPr/>
            </a:lvl5pPr>
            <a:lvl6pPr marL="2743200" lvl="5" indent="-342900" algn="l">
              <a:lnSpc>
                <a:spcPct val="100000"/>
              </a:lnSpc>
              <a:spcBef>
                <a:spcPts val="600"/>
              </a:spcBef>
              <a:spcAft>
                <a:spcPts val="0"/>
              </a:spcAft>
              <a:buClr>
                <a:schemeClr val="dk1"/>
              </a:buClr>
              <a:buSzPts val="1800"/>
              <a:buAutoNum type="arabicPeriod"/>
              <a:defRPr/>
            </a:lvl6pPr>
            <a:lvl7pPr marL="3200400" lvl="6" indent="-342900" algn="l">
              <a:lnSpc>
                <a:spcPct val="100000"/>
              </a:lnSpc>
              <a:spcBef>
                <a:spcPts val="600"/>
              </a:spcBef>
              <a:spcAft>
                <a:spcPts val="0"/>
              </a:spcAft>
              <a:buClr>
                <a:schemeClr val="dk1"/>
              </a:buClr>
              <a:buSzPts val="1800"/>
              <a:buAutoNum type="alphaLcPeriod"/>
              <a:defRPr/>
            </a:lvl7pPr>
            <a:lvl8pPr marL="3657600" lvl="7" indent="-342900" algn="l">
              <a:lnSpc>
                <a:spcPct val="100000"/>
              </a:lnSpc>
              <a:spcBef>
                <a:spcPts val="600"/>
              </a:spcBef>
              <a:spcAft>
                <a:spcPts val="0"/>
              </a:spcAft>
              <a:buClr>
                <a:schemeClr val="dk1"/>
              </a:buClr>
              <a:buSzPts val="1800"/>
              <a:buAutoNum type="romanLcPeriod"/>
              <a:defRPr/>
            </a:lvl8pPr>
            <a:lvl9pPr marL="4114800" lvl="8" indent="-228600" algn="l">
              <a:lnSpc>
                <a:spcPct val="100000"/>
              </a:lnSpc>
              <a:spcBef>
                <a:spcPts val="600"/>
              </a:spcBef>
              <a:spcAft>
                <a:spcPts val="600"/>
              </a:spcAft>
              <a:buClr>
                <a:schemeClr val="accent1"/>
              </a:buClr>
              <a:buSzPts val="1800"/>
              <a:buNone/>
              <a:defRPr/>
            </a:lvl9pPr>
          </a:lstStyle>
          <a:p>
            <a:endParaRPr/>
          </a:p>
        </p:txBody>
      </p:sp>
      <p:sp>
        <p:nvSpPr>
          <p:cNvPr id="73" name="Google Shape;73;p32"/>
          <p:cNvSpPr/>
          <p:nvPr/>
        </p:nvSpPr>
        <p:spPr>
          <a:xfrm>
            <a:off x="0" y="0"/>
            <a:ext cx="10058400" cy="7772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100">
              <a:solidFill>
                <a:schemeClr val="dk1"/>
              </a:solidFill>
              <a:latin typeface="Arial"/>
              <a:ea typeface="Arial"/>
              <a:cs typeface="Arial"/>
              <a:sym typeface="Arial"/>
            </a:endParaRPr>
          </a:p>
        </p:txBody>
      </p:sp>
      <p:sp>
        <p:nvSpPr>
          <p:cNvPr id="77" name="Google Shape;77;p32"/>
          <p:cNvSpPr/>
          <p:nvPr/>
        </p:nvSpPr>
        <p:spPr>
          <a:xfrm>
            <a:off x="457200" y="7324804"/>
            <a:ext cx="233294" cy="123111"/>
          </a:xfrm>
          <a:prstGeom prst="rect">
            <a:avLst/>
          </a:prstGeom>
          <a:noFill/>
          <a:ln>
            <a:noFill/>
          </a:ln>
        </p:spPr>
        <p:txBody>
          <a:bodyPr spcFirstLastPara="1" wrap="square" lIns="0" tIns="0" rIns="0" bIns="0" anchor="b" anchorCtr="0">
            <a:spAutoFit/>
          </a:bodyPr>
          <a:lstStyle/>
          <a:p>
            <a:pPr marL="0" marR="0" lvl="0" indent="0" algn="l" rtl="0">
              <a:spcBef>
                <a:spcPts val="0"/>
              </a:spcBef>
              <a:spcAft>
                <a:spcPts val="0"/>
              </a:spcAft>
              <a:buNone/>
            </a:pPr>
            <a:r>
              <a:rPr lang="en-GB" sz="800">
                <a:solidFill>
                  <a:schemeClr val="dk1"/>
                </a:solidFill>
                <a:latin typeface="Arial"/>
                <a:ea typeface="Arial"/>
                <a:cs typeface="Arial"/>
                <a:sym typeface="Arial"/>
              </a:rPr>
              <a:t>PwC</a:t>
            </a:r>
            <a:endParaRPr/>
          </a:p>
        </p:txBody>
      </p:sp>
      <p:sp>
        <p:nvSpPr>
          <p:cNvPr id="79" name="Google Shape;79;p32"/>
          <p:cNvSpPr txBox="1"/>
          <p:nvPr/>
        </p:nvSpPr>
        <p:spPr>
          <a:xfrm>
            <a:off x="7927848" y="7324804"/>
            <a:ext cx="1673352" cy="123111"/>
          </a:xfrm>
          <a:prstGeom prst="rect">
            <a:avLst/>
          </a:prstGeom>
          <a:noFill/>
          <a:ln>
            <a:noFill/>
          </a:ln>
        </p:spPr>
        <p:txBody>
          <a:bodyPr spcFirstLastPara="1" wrap="square" lIns="0" tIns="0" rIns="0" bIns="0" anchor="t" anchorCtr="0">
            <a:noAutofit/>
          </a:bodyPr>
          <a:lstStyle/>
          <a:p>
            <a:pPr marL="0" marR="0" lvl="0" indent="0" algn="r" rtl="0">
              <a:lnSpc>
                <a:spcPct val="125000"/>
              </a:lnSpc>
              <a:spcBef>
                <a:spcPts val="0"/>
              </a:spcBef>
              <a:spcAft>
                <a:spcPts val="0"/>
              </a:spcAft>
              <a:buNone/>
            </a:pPr>
            <a:endParaRPr sz="800">
              <a:solidFill>
                <a:schemeClr val="dk1"/>
              </a:solidFill>
              <a:latin typeface="Arial"/>
              <a:ea typeface="Arial"/>
              <a:cs typeface="Arial"/>
              <a:sym typeface="Arial"/>
            </a:endParaRPr>
          </a:p>
        </p:txBody>
      </p:sp>
      <p:sp>
        <p:nvSpPr>
          <p:cNvPr id="2" name="Presentation Disclaimer">
            <a:extLst>
              <a:ext uri="{FF2B5EF4-FFF2-40B4-BE49-F238E27FC236}">
                <a16:creationId xmlns:a16="http://schemas.microsoft.com/office/drawing/2014/main" id="{AAD73998-C57F-55BD-6107-D9E17D128A35}"/>
              </a:ext>
            </a:extLst>
          </p:cNvPr>
          <p:cNvSpPr txBox="1"/>
          <p:nvPr userDrawn="1">
            <p:custDataLst>
              <p:tags r:id="rId1"/>
            </p:custDataLst>
          </p:nvPr>
        </p:nvSpPr>
        <p:spPr>
          <a:xfrm>
            <a:off x="4096341" y="7194414"/>
            <a:ext cx="3489738" cy="123111"/>
          </a:xfrm>
          <a:prstGeom prst="rect">
            <a:avLst/>
          </a:prstGeom>
          <a:noFill/>
        </p:spPr>
        <p:txBody>
          <a:bodyPr wrap="none" lIns="0" tIns="0" rIns="0" bIns="0" rtlCol="0" anchor="t" anchorCtr="0">
            <a:spAutoFit/>
          </a:bodyPr>
          <a:lstStyle/>
          <a:p>
            <a:pPr algn="l"/>
            <a:r>
              <a:rPr lang="en-US" sz="800" noProof="1">
                <a:solidFill>
                  <a:schemeClr val="tx1"/>
                </a:solidFill>
              </a:rPr>
              <a:t>Confidential Information for the sole internal benefit and use of PwC’s Client.</a:t>
            </a:r>
          </a:p>
        </p:txBody>
      </p:sp>
      <p:sp>
        <p:nvSpPr>
          <p:cNvPr id="3" name="Draft stamp">
            <a:extLst>
              <a:ext uri="{FF2B5EF4-FFF2-40B4-BE49-F238E27FC236}">
                <a16:creationId xmlns:a16="http://schemas.microsoft.com/office/drawing/2014/main" id="{92AF16CE-2159-B90D-2B31-7DAF9C67A351}"/>
              </a:ext>
            </a:extLst>
          </p:cNvPr>
          <p:cNvSpPr txBox="1"/>
          <p:nvPr userDrawn="1">
            <p:custDataLst>
              <p:tags r:id="rId2"/>
            </p:custDataLst>
          </p:nvPr>
        </p:nvSpPr>
        <p:spPr>
          <a:xfrm>
            <a:off x="4096341" y="7324804"/>
            <a:ext cx="222818" cy="123111"/>
          </a:xfrm>
          <a:prstGeom prst="rect">
            <a:avLst/>
          </a:prstGeom>
          <a:noFill/>
          <a:ln>
            <a:noFill/>
          </a:ln>
        </p:spPr>
        <p:txBody>
          <a:bodyPr wrap="none" lIns="0" tIns="0" rIns="0" bIns="0" rtlCol="0">
            <a:spAutoFit/>
          </a:bodyPr>
          <a:lstStyle/>
          <a:p>
            <a:pPr algn="l"/>
            <a:r>
              <a:rPr lang="en-US" sz="800" noProof="1">
                <a:solidFill>
                  <a:schemeClr val="tx1"/>
                </a:solidFill>
              </a:rPr>
              <a:t>Draft</a:t>
            </a:r>
          </a:p>
        </p:txBody>
      </p:sp>
    </p:spTree>
    <p:extLst>
      <p:ext uri="{BB962C8B-B14F-4D97-AF65-F5344CB8AC3E}">
        <p14:creationId xmlns:p14="http://schemas.microsoft.com/office/powerpoint/2010/main" val="251196595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At a glance Content: One">
    <p:spTree>
      <p:nvGrpSpPr>
        <p:cNvPr id="1" name=""/>
        <p:cNvGrpSpPr/>
        <p:nvPr/>
      </p:nvGrpSpPr>
      <p:grpSpPr>
        <a:xfrm>
          <a:off x="0" y="0"/>
          <a:ext cx="0" cy="0"/>
          <a:chOff x="0" y="0"/>
          <a:chExt cx="0" cy="0"/>
        </a:xfrm>
      </p:grpSpPr>
      <p:sp>
        <p:nvSpPr>
          <p:cNvPr id="18" name="Slide Tags" hidden="1">
            <a:extLst>
              <a:ext uri="{FF2B5EF4-FFF2-40B4-BE49-F238E27FC236}">
                <a16:creationId xmlns:a16="http://schemas.microsoft.com/office/drawing/2014/main" id="{4616FB59-7A00-4734-A479-F51ADD10FCEC}"/>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0" name="Section Header">
            <a:extLst>
              <a:ext uri="{FF2B5EF4-FFF2-40B4-BE49-F238E27FC236}">
                <a16:creationId xmlns:a16="http://schemas.microsoft.com/office/drawing/2014/main" id="{541EBA4E-A65D-42AB-8B3A-EF45F3481577}"/>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28" name="Gray Banner">
            <a:extLst>
              <a:ext uri="{FF2B5EF4-FFF2-40B4-BE49-F238E27FC236}">
                <a16:creationId xmlns:a16="http://schemas.microsoft.com/office/drawing/2014/main" id="{A0E694E8-FB5D-42C3-A874-057A805509C2}"/>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29" name="Banner Statement">
            <a:extLst>
              <a:ext uri="{FF2B5EF4-FFF2-40B4-BE49-F238E27FC236}">
                <a16:creationId xmlns:a16="http://schemas.microsoft.com/office/drawing/2014/main" id="{7D7FC408-A0A7-43F7-B787-46085F7F8CCB}"/>
              </a:ext>
            </a:extLst>
          </p:cNvPr>
          <p:cNvSpPr>
            <a:spLocks noGrp="1"/>
          </p:cNvSpPr>
          <p:nvPr>
            <p:ph type="title" hasCustomPrompt="1"/>
          </p:nvPr>
        </p:nvSpPr>
        <p:spPr>
          <a:xfrm>
            <a:off x="458788" y="758825"/>
            <a:ext cx="2944368" cy="402336"/>
          </a:xfrm>
        </p:spPr>
        <p:txBody>
          <a:bodyPr/>
          <a:lstStyle>
            <a:lvl1pPr>
              <a:defRPr/>
            </a:lvl1pPr>
          </a:lstStyle>
          <a:p>
            <a:r>
              <a:rPr lang="en-GB"/>
              <a:t>At a glance </a:t>
            </a:r>
          </a:p>
        </p:txBody>
      </p:sp>
      <p:sp>
        <p:nvSpPr>
          <p:cNvPr id="31" name="Subheading">
            <a:extLst>
              <a:ext uri="{FF2B5EF4-FFF2-40B4-BE49-F238E27FC236}">
                <a16:creationId xmlns:a16="http://schemas.microsoft.com/office/drawing/2014/main" id="{B96C2157-F990-49B5-94E5-38EEF4E8B1A0}"/>
              </a:ext>
            </a:extLst>
          </p:cNvPr>
          <p:cNvSpPr>
            <a:spLocks noGrp="1"/>
          </p:cNvSpPr>
          <p:nvPr>
            <p:ph type="body" sz="quarter" idx="28" hasCustomPrompt="1"/>
          </p:nvPr>
        </p:nvSpPr>
        <p:spPr>
          <a:xfrm>
            <a:off x="458788" y="1317915"/>
            <a:ext cx="2945765" cy="538092"/>
          </a:xfrm>
        </p:spPr>
        <p:txBody>
          <a:bodyPr/>
          <a:lstStyle>
            <a:lvl1pPr>
              <a:defRPr sz="1600" b="1"/>
            </a:lvl1pPr>
            <a:lvl2pPr>
              <a:defRPr sz="1600" b="1"/>
            </a:lvl2pPr>
            <a:lvl3pPr>
              <a:defRPr sz="1600" b="1"/>
            </a:lvl3pPr>
            <a:lvl4pPr>
              <a:defRPr sz="1600" b="1"/>
            </a:lvl4pPr>
            <a:lvl5pPr>
              <a:defRPr sz="1600" b="1"/>
            </a:lvl5pPr>
          </a:lstStyle>
          <a:p>
            <a:pPr lvl="0"/>
            <a:r>
              <a:rPr lang="en-GB"/>
              <a:t>Insert text here</a:t>
            </a:r>
          </a:p>
        </p:txBody>
      </p:sp>
      <p:sp>
        <p:nvSpPr>
          <p:cNvPr id="30" name="PwC view">
            <a:extLst>
              <a:ext uri="{FF2B5EF4-FFF2-40B4-BE49-F238E27FC236}">
                <a16:creationId xmlns:a16="http://schemas.microsoft.com/office/drawing/2014/main" id="{CD91F336-590C-4A94-9CED-4CE4F849922F}"/>
              </a:ext>
            </a:extLst>
          </p:cNvPr>
          <p:cNvSpPr>
            <a:spLocks noGrp="1"/>
          </p:cNvSpPr>
          <p:nvPr>
            <p:ph type="body" sz="quarter" idx="17" hasCustomPrompt="1"/>
          </p:nvPr>
        </p:nvSpPr>
        <p:spPr>
          <a:xfrm>
            <a:off x="3564255" y="758825"/>
            <a:ext cx="6039543" cy="1097182"/>
          </a:xfrm>
        </p:spPr>
        <p:txBody>
          <a:bodyPr/>
          <a:lstStyle>
            <a:lvl1pPr>
              <a:defRPr sz="1100" b="0">
                <a:latin typeface="+mn-lt"/>
              </a:defRPr>
            </a:lvl1pPr>
          </a:lstStyle>
          <a:p>
            <a:pPr lvl="0"/>
            <a:r>
              <a:rPr lang="en-GB"/>
              <a:t>Inserted text here should be Arial 11 </a:t>
            </a:r>
            <a:r>
              <a:rPr lang="en-GB" err="1"/>
              <a:t>pt</a:t>
            </a:r>
            <a:r>
              <a:rPr lang="en-GB"/>
              <a:t> </a:t>
            </a:r>
            <a:r>
              <a:rPr lang="en-GB" err="1"/>
              <a:t>unbold</a:t>
            </a:r>
            <a:endParaRPr lang="en-GB"/>
          </a:p>
        </p:txBody>
      </p:sp>
      <p:sp>
        <p:nvSpPr>
          <p:cNvPr id="34" name="Dark Orange Bar">
            <a:extLst>
              <a:ext uri="{FF2B5EF4-FFF2-40B4-BE49-F238E27FC236}">
                <a16:creationId xmlns:a16="http://schemas.microsoft.com/office/drawing/2014/main" id="{B84F9B5A-6301-4C36-940C-72C5388CAF82}"/>
              </a:ext>
            </a:extLst>
          </p:cNvPr>
          <p:cNvSpPr/>
          <p:nvPr userDrawn="1"/>
        </p:nvSpPr>
        <p:spPr>
          <a:xfrm>
            <a:off x="0" y="612775"/>
            <a:ext cx="183600" cy="1387475"/>
          </a:xfrm>
          <a:prstGeom prst="rect">
            <a:avLst/>
          </a:prstGeom>
          <a:solidFill>
            <a:schemeClr val="accent1"/>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400"/>
          </a:p>
        </p:txBody>
      </p:sp>
      <p:sp>
        <p:nvSpPr>
          <p:cNvPr id="35" name="Light Orange Bar">
            <a:extLst>
              <a:ext uri="{FF2B5EF4-FFF2-40B4-BE49-F238E27FC236}">
                <a16:creationId xmlns:a16="http://schemas.microsoft.com/office/drawing/2014/main" id="{6E61CD2E-3F39-4436-BABD-A0CEBBB727DB}"/>
              </a:ext>
            </a:extLst>
          </p:cNvPr>
          <p:cNvSpPr/>
          <p:nvPr userDrawn="1"/>
        </p:nvSpPr>
        <p:spPr>
          <a:xfrm>
            <a:off x="0" y="2000250"/>
            <a:ext cx="183600" cy="5772150"/>
          </a:xfrm>
          <a:prstGeom prst="rect">
            <a:avLst/>
          </a:prstGeom>
          <a:solidFill>
            <a:schemeClr val="accent4"/>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400"/>
          </a:p>
        </p:txBody>
      </p:sp>
      <p:sp>
        <p:nvSpPr>
          <p:cNvPr id="25" name="Content Placeholder 13">
            <a:extLst>
              <a:ext uri="{FF2B5EF4-FFF2-40B4-BE49-F238E27FC236}">
                <a16:creationId xmlns:a16="http://schemas.microsoft.com/office/drawing/2014/main" id="{B2114C2B-65A9-4050-A5D7-7400FB694346}"/>
              </a:ext>
            </a:extLst>
          </p:cNvPr>
          <p:cNvSpPr>
            <a:spLocks noGrp="1"/>
          </p:cNvSpPr>
          <p:nvPr>
            <p:ph sz="quarter" idx="13"/>
            <p:custDataLst>
              <p:tags r:id="rId4"/>
            </p:custDataLst>
          </p:nvPr>
        </p:nvSpPr>
        <p:spPr>
          <a:xfrm>
            <a:off x="457199" y="2143125"/>
            <a:ext cx="9144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7" name="Image placeholder">
            <a:extLst>
              <a:ext uri="{FF2B5EF4-FFF2-40B4-BE49-F238E27FC236}">
                <a16:creationId xmlns:a16="http://schemas.microsoft.com/office/drawing/2014/main" id="{BE985D6C-3CA1-43CC-A281-0A21C2C919EB}"/>
              </a:ext>
            </a:extLst>
          </p:cNvPr>
          <p:cNvSpPr/>
          <p:nvPr userDrawn="1">
            <p:custDataLst>
              <p:tags r:id="rId5"/>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7" name="PwC">
            <a:extLst>
              <a:ext uri="{FF2B5EF4-FFF2-40B4-BE49-F238E27FC236}">
                <a16:creationId xmlns:a16="http://schemas.microsoft.com/office/drawing/2014/main" id="{8344BB17-C47A-4D03-8FB4-5779192D390F}"/>
              </a:ext>
            </a:extLst>
          </p:cNvPr>
          <p:cNvSpPr/>
          <p:nvPr userDrawn="1">
            <p:custDataLst>
              <p:tags r:id="rId6"/>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37" name="Page Number">
            <a:extLst>
              <a:ext uri="{FF2B5EF4-FFF2-40B4-BE49-F238E27FC236}">
                <a16:creationId xmlns:a16="http://schemas.microsoft.com/office/drawing/2014/main" id="{C6F4747F-C456-462F-AABA-7FD9A004661E}"/>
              </a:ext>
            </a:extLst>
          </p:cNvPr>
          <p:cNvSpPr txBox="1"/>
          <p:nvPr userDrawn="1">
            <p:custDataLst>
              <p:tags r:id="rId7"/>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
        <p:nvSpPr>
          <p:cNvPr id="2" name="Report Date">
            <a:extLst>
              <a:ext uri="{FF2B5EF4-FFF2-40B4-BE49-F238E27FC236}">
                <a16:creationId xmlns:a16="http://schemas.microsoft.com/office/drawing/2014/main" id="{C32B91CF-BE09-E6F1-5812-C97D84EB800D}"/>
              </a:ext>
            </a:extLst>
          </p:cNvPr>
          <p:cNvSpPr txBox="1"/>
          <p:nvPr userDrawn="1">
            <p:custDataLst>
              <p:tags r:id="rId8"/>
            </p:custDataLst>
          </p:nvPr>
        </p:nvSpPr>
        <p:spPr>
          <a:xfrm>
            <a:off x="8867025" y="7194414"/>
            <a:ext cx="734175" cy="123111"/>
          </a:xfrm>
          <a:prstGeom prst="rect">
            <a:avLst/>
          </a:prstGeom>
          <a:noFill/>
        </p:spPr>
        <p:txBody>
          <a:bodyPr wrap="none" lIns="0" tIns="0" rIns="0" bIns="0" rtlCol="0">
            <a:spAutoFit/>
          </a:bodyPr>
          <a:lstStyle/>
          <a:p>
            <a:pPr indent="-274320" algn="r">
              <a:spcAft>
                <a:spcPts val="900"/>
              </a:spcAft>
            </a:pPr>
            <a:r>
              <a:rPr lang="en-GB" altLang="zh-CN" sz="800" noProof="1">
                <a:solidFill>
                  <a:schemeClr val="tx1"/>
                </a:solidFill>
                <a:latin typeface="Arial" panose="020B0604020202020204" pitchFamily="34" charset="0"/>
                <a:cs typeface="Arial" panose="020B0604020202020204" pitchFamily="34" charset="0"/>
              </a:rPr>
              <a:t>December</a:t>
            </a:r>
            <a:r>
              <a:rPr lang="en-GB" sz="800" noProof="1">
                <a:solidFill>
                  <a:schemeClr val="tx1"/>
                </a:solidFill>
                <a:latin typeface="Arial" panose="020B0604020202020204" pitchFamily="34" charset="0"/>
                <a:cs typeface="Arial" panose="020B0604020202020204" pitchFamily="34" charset="0"/>
              </a:rPr>
              <a:t> 2024</a:t>
            </a:r>
          </a:p>
        </p:txBody>
      </p:sp>
      <p:sp>
        <p:nvSpPr>
          <p:cNvPr id="3" name="Section Footer">
            <a:extLst>
              <a:ext uri="{FF2B5EF4-FFF2-40B4-BE49-F238E27FC236}">
                <a16:creationId xmlns:a16="http://schemas.microsoft.com/office/drawing/2014/main" id="{241E47AB-1CBC-2099-F095-929F52A74392}"/>
              </a:ext>
            </a:extLst>
          </p:cNvPr>
          <p:cNvSpPr txBox="1"/>
          <p:nvPr userDrawn="1">
            <p:custDataLst>
              <p:tags r:id="rId9"/>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Chips</a:t>
            </a:r>
          </a:p>
        </p:txBody>
      </p:sp>
    </p:spTree>
    <p:extLst>
      <p:ext uri="{BB962C8B-B14F-4D97-AF65-F5344CB8AC3E}">
        <p14:creationId xmlns:p14="http://schemas.microsoft.com/office/powerpoint/2010/main" val="188118319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At a glance Content: Three">
    <p:spTree>
      <p:nvGrpSpPr>
        <p:cNvPr id="1" name=""/>
        <p:cNvGrpSpPr/>
        <p:nvPr/>
      </p:nvGrpSpPr>
      <p:grpSpPr>
        <a:xfrm>
          <a:off x="0" y="0"/>
          <a:ext cx="0" cy="0"/>
          <a:chOff x="0" y="0"/>
          <a:chExt cx="0" cy="0"/>
        </a:xfrm>
      </p:grpSpPr>
      <p:sp>
        <p:nvSpPr>
          <p:cNvPr id="6" name="Slide Tags" hidden="1">
            <a:extLst>
              <a:ext uri="{FF2B5EF4-FFF2-40B4-BE49-F238E27FC236}">
                <a16:creationId xmlns:a16="http://schemas.microsoft.com/office/drawing/2014/main" id="{4C1A6ABE-DB96-4CE8-9D23-B98F61093EEF}"/>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7" name="Section Header">
            <a:extLst>
              <a:ext uri="{FF2B5EF4-FFF2-40B4-BE49-F238E27FC236}">
                <a16:creationId xmlns:a16="http://schemas.microsoft.com/office/drawing/2014/main" id="{1A011E6C-CCE5-4ABD-9BFE-0F30165337A0}"/>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8" name="HeaderTOCPlaceholder">
            <a:extLst>
              <a:ext uri="{FF2B5EF4-FFF2-40B4-BE49-F238E27FC236}">
                <a16:creationId xmlns:a16="http://schemas.microsoft.com/office/drawing/2014/main" id="{FF43599E-E034-4110-847F-25DC74E115BD}"/>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9" name="Gray Banner">
            <a:extLst>
              <a:ext uri="{FF2B5EF4-FFF2-40B4-BE49-F238E27FC236}">
                <a16:creationId xmlns:a16="http://schemas.microsoft.com/office/drawing/2014/main" id="{6AFB9156-B610-4732-B0C6-247696C355BE}"/>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10" name="Banner Statement">
            <a:extLst>
              <a:ext uri="{FF2B5EF4-FFF2-40B4-BE49-F238E27FC236}">
                <a16:creationId xmlns:a16="http://schemas.microsoft.com/office/drawing/2014/main" id="{FAEC3778-0838-46F0-910E-90A30590A35D}"/>
              </a:ext>
            </a:extLst>
          </p:cNvPr>
          <p:cNvSpPr>
            <a:spLocks noGrp="1"/>
          </p:cNvSpPr>
          <p:nvPr>
            <p:ph type="title" hasCustomPrompt="1"/>
          </p:nvPr>
        </p:nvSpPr>
        <p:spPr>
          <a:xfrm>
            <a:off x="458788" y="758825"/>
            <a:ext cx="2944368" cy="402336"/>
          </a:xfrm>
        </p:spPr>
        <p:txBody>
          <a:bodyPr/>
          <a:lstStyle>
            <a:lvl1pPr>
              <a:defRPr/>
            </a:lvl1pPr>
          </a:lstStyle>
          <a:p>
            <a:r>
              <a:rPr lang="en-GB"/>
              <a:t>At a glance </a:t>
            </a:r>
          </a:p>
        </p:txBody>
      </p:sp>
      <p:sp>
        <p:nvSpPr>
          <p:cNvPr id="11" name="Subheading">
            <a:extLst>
              <a:ext uri="{FF2B5EF4-FFF2-40B4-BE49-F238E27FC236}">
                <a16:creationId xmlns:a16="http://schemas.microsoft.com/office/drawing/2014/main" id="{B0EDCA0A-FDF5-427B-B28B-2207FC8DE9F2}"/>
              </a:ext>
            </a:extLst>
          </p:cNvPr>
          <p:cNvSpPr>
            <a:spLocks noGrp="1"/>
          </p:cNvSpPr>
          <p:nvPr>
            <p:ph type="body" sz="quarter" idx="28" hasCustomPrompt="1"/>
          </p:nvPr>
        </p:nvSpPr>
        <p:spPr>
          <a:xfrm>
            <a:off x="458788" y="1316511"/>
            <a:ext cx="2945765" cy="539496"/>
          </a:xfrm>
        </p:spPr>
        <p:txBody>
          <a:bodyPr/>
          <a:lstStyle>
            <a:lvl1pPr>
              <a:defRPr sz="1600" b="1"/>
            </a:lvl1pPr>
            <a:lvl2pPr>
              <a:defRPr sz="1600" b="1"/>
            </a:lvl2pPr>
            <a:lvl3pPr>
              <a:defRPr sz="1600" b="1"/>
            </a:lvl3pPr>
            <a:lvl4pPr>
              <a:defRPr sz="1600" b="1"/>
            </a:lvl4pPr>
            <a:lvl5pPr>
              <a:defRPr sz="1600" b="1"/>
            </a:lvl5pPr>
          </a:lstStyle>
          <a:p>
            <a:pPr lvl="0"/>
            <a:r>
              <a:rPr lang="en-GB"/>
              <a:t>Insert text here</a:t>
            </a:r>
          </a:p>
        </p:txBody>
      </p:sp>
      <p:sp>
        <p:nvSpPr>
          <p:cNvPr id="12" name="PwC view">
            <a:extLst>
              <a:ext uri="{FF2B5EF4-FFF2-40B4-BE49-F238E27FC236}">
                <a16:creationId xmlns:a16="http://schemas.microsoft.com/office/drawing/2014/main" id="{B53EE78C-FEF1-40FB-9931-3A5A0BBD6F8A}"/>
              </a:ext>
            </a:extLst>
          </p:cNvPr>
          <p:cNvSpPr>
            <a:spLocks noGrp="1"/>
          </p:cNvSpPr>
          <p:nvPr>
            <p:ph type="body" sz="quarter" idx="17" hasCustomPrompt="1"/>
          </p:nvPr>
        </p:nvSpPr>
        <p:spPr>
          <a:xfrm>
            <a:off x="3564255" y="758825"/>
            <a:ext cx="6039543" cy="1097182"/>
          </a:xfrm>
        </p:spPr>
        <p:txBody>
          <a:bodyPr/>
          <a:lstStyle>
            <a:lvl1pPr>
              <a:defRPr sz="1100" b="0">
                <a:latin typeface="+mn-lt"/>
              </a:defRPr>
            </a:lvl1pPr>
          </a:lstStyle>
          <a:p>
            <a:pPr lvl="0"/>
            <a:r>
              <a:rPr lang="en-GB"/>
              <a:t>Inserted text here should be Arial 11 </a:t>
            </a:r>
            <a:r>
              <a:rPr lang="en-GB" err="1"/>
              <a:t>pt</a:t>
            </a:r>
            <a:r>
              <a:rPr lang="en-GB"/>
              <a:t> </a:t>
            </a:r>
            <a:r>
              <a:rPr lang="en-GB" err="1"/>
              <a:t>unbold</a:t>
            </a:r>
            <a:endParaRPr lang="en-GB"/>
          </a:p>
        </p:txBody>
      </p:sp>
      <p:sp>
        <p:nvSpPr>
          <p:cNvPr id="13" name="Dark Orange Bar">
            <a:extLst>
              <a:ext uri="{FF2B5EF4-FFF2-40B4-BE49-F238E27FC236}">
                <a16:creationId xmlns:a16="http://schemas.microsoft.com/office/drawing/2014/main" id="{B888EE8B-9678-4F8B-B1F6-186AD7D4CD57}"/>
              </a:ext>
            </a:extLst>
          </p:cNvPr>
          <p:cNvSpPr/>
          <p:nvPr userDrawn="1"/>
        </p:nvSpPr>
        <p:spPr>
          <a:xfrm>
            <a:off x="0" y="612775"/>
            <a:ext cx="183600" cy="1387475"/>
          </a:xfrm>
          <a:prstGeom prst="rect">
            <a:avLst/>
          </a:prstGeom>
          <a:solidFill>
            <a:schemeClr val="accent1"/>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400"/>
          </a:p>
        </p:txBody>
      </p:sp>
      <p:sp>
        <p:nvSpPr>
          <p:cNvPr id="14" name="Light Orange Bar">
            <a:extLst>
              <a:ext uri="{FF2B5EF4-FFF2-40B4-BE49-F238E27FC236}">
                <a16:creationId xmlns:a16="http://schemas.microsoft.com/office/drawing/2014/main" id="{3FB17D6D-5E08-448B-A4A5-6A072536024F}"/>
              </a:ext>
            </a:extLst>
          </p:cNvPr>
          <p:cNvSpPr/>
          <p:nvPr userDrawn="1"/>
        </p:nvSpPr>
        <p:spPr>
          <a:xfrm>
            <a:off x="0" y="2000250"/>
            <a:ext cx="183600" cy="5772150"/>
          </a:xfrm>
          <a:prstGeom prst="rect">
            <a:avLst/>
          </a:prstGeom>
          <a:solidFill>
            <a:schemeClr val="accent4"/>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400"/>
          </a:p>
        </p:txBody>
      </p:sp>
      <p:sp>
        <p:nvSpPr>
          <p:cNvPr id="15" name="Content Placeholder 1">
            <a:extLst>
              <a:ext uri="{FF2B5EF4-FFF2-40B4-BE49-F238E27FC236}">
                <a16:creationId xmlns:a16="http://schemas.microsoft.com/office/drawing/2014/main" id="{59BAF260-BD88-4638-A854-1DB35D7A2F08}"/>
              </a:ext>
            </a:extLst>
          </p:cNvPr>
          <p:cNvSpPr>
            <a:spLocks noGrp="1"/>
          </p:cNvSpPr>
          <p:nvPr>
            <p:ph sz="quarter" idx="13"/>
            <p:custDataLst>
              <p:tags r:id="rId4"/>
            </p:custDataLst>
          </p:nvPr>
        </p:nvSpPr>
        <p:spPr>
          <a:xfrm>
            <a:off x="457200" y="2143125"/>
            <a:ext cx="2952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6" name="Content Placeholder 2">
            <a:extLst>
              <a:ext uri="{FF2B5EF4-FFF2-40B4-BE49-F238E27FC236}">
                <a16:creationId xmlns:a16="http://schemas.microsoft.com/office/drawing/2014/main" id="{E2FE255C-3CD0-4514-BE09-34A817FED046}"/>
              </a:ext>
            </a:extLst>
          </p:cNvPr>
          <p:cNvSpPr>
            <a:spLocks noGrp="1"/>
          </p:cNvSpPr>
          <p:nvPr>
            <p:ph sz="quarter" idx="29"/>
            <p:custDataLst>
              <p:tags r:id="rId5"/>
            </p:custDataLst>
          </p:nvPr>
        </p:nvSpPr>
        <p:spPr>
          <a:xfrm>
            <a:off x="3554499" y="2143125"/>
            <a:ext cx="2952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7" name="Content Placeholder 3">
            <a:extLst>
              <a:ext uri="{FF2B5EF4-FFF2-40B4-BE49-F238E27FC236}">
                <a16:creationId xmlns:a16="http://schemas.microsoft.com/office/drawing/2014/main" id="{B7DB0A37-0AEA-409A-8620-9BFBD2A7EA54}"/>
              </a:ext>
            </a:extLst>
          </p:cNvPr>
          <p:cNvSpPr>
            <a:spLocks noGrp="1"/>
          </p:cNvSpPr>
          <p:nvPr>
            <p:ph sz="quarter" idx="30"/>
            <p:custDataLst>
              <p:tags r:id="rId6"/>
            </p:custDataLst>
          </p:nvPr>
        </p:nvSpPr>
        <p:spPr>
          <a:xfrm>
            <a:off x="6651798" y="2143125"/>
            <a:ext cx="2952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22" name="Image placeholder">
            <a:extLst>
              <a:ext uri="{FF2B5EF4-FFF2-40B4-BE49-F238E27FC236}">
                <a16:creationId xmlns:a16="http://schemas.microsoft.com/office/drawing/2014/main" id="{E88E8230-BC80-4D9F-8050-3996B665148B}"/>
              </a:ext>
            </a:extLst>
          </p:cNvPr>
          <p:cNvSpPr/>
          <p:nvPr userDrawn="1">
            <p:custDataLst>
              <p:tags r:id="rId7"/>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31" name="PwC">
            <a:extLst>
              <a:ext uri="{FF2B5EF4-FFF2-40B4-BE49-F238E27FC236}">
                <a16:creationId xmlns:a16="http://schemas.microsoft.com/office/drawing/2014/main" id="{90844ADC-A7B3-484A-A357-E5FB7617D7A0}"/>
              </a:ext>
            </a:extLst>
          </p:cNvPr>
          <p:cNvSpPr/>
          <p:nvPr userDrawn="1">
            <p:custDataLst>
              <p:tags r:id="rId8"/>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33" name="Page Number">
            <a:extLst>
              <a:ext uri="{FF2B5EF4-FFF2-40B4-BE49-F238E27FC236}">
                <a16:creationId xmlns:a16="http://schemas.microsoft.com/office/drawing/2014/main" id="{ABD9F2C8-A806-4FC3-BA6B-5DD6DEA4D179}"/>
              </a:ext>
            </a:extLst>
          </p:cNvPr>
          <p:cNvSpPr txBox="1"/>
          <p:nvPr userDrawn="1">
            <p:custDataLst>
              <p:tags r:id="rId9"/>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
        <p:nvSpPr>
          <p:cNvPr id="2" name="Report Date">
            <a:extLst>
              <a:ext uri="{FF2B5EF4-FFF2-40B4-BE49-F238E27FC236}">
                <a16:creationId xmlns:a16="http://schemas.microsoft.com/office/drawing/2014/main" id="{AF292D73-819F-FC84-EEA9-1F737A53CC5D}"/>
              </a:ext>
            </a:extLst>
          </p:cNvPr>
          <p:cNvSpPr txBox="1"/>
          <p:nvPr userDrawn="1">
            <p:custDataLst>
              <p:tags r:id="rId10"/>
            </p:custDataLst>
          </p:nvPr>
        </p:nvSpPr>
        <p:spPr>
          <a:xfrm>
            <a:off x="8867024" y="7194414"/>
            <a:ext cx="734176" cy="123111"/>
          </a:xfrm>
          <a:prstGeom prst="rect">
            <a:avLst/>
          </a:prstGeom>
          <a:noFill/>
        </p:spPr>
        <p:txBody>
          <a:bodyPr wrap="none" lIns="0" tIns="0" rIns="0" bIns="0" rtlCol="0">
            <a:spAutoFit/>
          </a:bodyPr>
          <a:lstStyle/>
          <a:p>
            <a:pPr indent="-274320" algn="r">
              <a:spcAft>
                <a:spcPts val="900"/>
              </a:spcAft>
            </a:pPr>
            <a:r>
              <a:rPr lang="en-GB" altLang="zh-CN" sz="800" noProof="1">
                <a:solidFill>
                  <a:schemeClr val="tx1"/>
                </a:solidFill>
                <a:latin typeface="Arial" panose="020B0604020202020204" pitchFamily="34" charset="0"/>
                <a:cs typeface="Arial" panose="020B0604020202020204" pitchFamily="34" charset="0"/>
              </a:rPr>
              <a:t>December</a:t>
            </a:r>
            <a:r>
              <a:rPr lang="en-GB" sz="800" noProof="1">
                <a:solidFill>
                  <a:schemeClr val="tx1"/>
                </a:solidFill>
                <a:latin typeface="Arial" panose="020B0604020202020204" pitchFamily="34" charset="0"/>
                <a:cs typeface="Arial" panose="020B0604020202020204" pitchFamily="34" charset="0"/>
              </a:rPr>
              <a:t> 2024</a:t>
            </a:r>
          </a:p>
        </p:txBody>
      </p:sp>
      <p:sp>
        <p:nvSpPr>
          <p:cNvPr id="3" name="Section Footer">
            <a:extLst>
              <a:ext uri="{FF2B5EF4-FFF2-40B4-BE49-F238E27FC236}">
                <a16:creationId xmlns:a16="http://schemas.microsoft.com/office/drawing/2014/main" id="{A32867C6-9684-3816-A70D-245E81922327}"/>
              </a:ext>
            </a:extLst>
          </p:cNvPr>
          <p:cNvSpPr txBox="1"/>
          <p:nvPr userDrawn="1">
            <p:custDataLst>
              <p:tags r:id="rId11"/>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Chips</a:t>
            </a:r>
          </a:p>
        </p:txBody>
      </p:sp>
    </p:spTree>
    <p:extLst>
      <p:ext uri="{BB962C8B-B14F-4D97-AF65-F5344CB8AC3E}">
        <p14:creationId xmlns:p14="http://schemas.microsoft.com/office/powerpoint/2010/main" val="132211308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At a glance Content: Six">
    <p:spTree>
      <p:nvGrpSpPr>
        <p:cNvPr id="1" name=""/>
        <p:cNvGrpSpPr/>
        <p:nvPr/>
      </p:nvGrpSpPr>
      <p:grpSpPr>
        <a:xfrm>
          <a:off x="0" y="0"/>
          <a:ext cx="0" cy="0"/>
          <a:chOff x="0" y="0"/>
          <a:chExt cx="0" cy="0"/>
        </a:xfrm>
      </p:grpSpPr>
      <p:sp>
        <p:nvSpPr>
          <p:cNvPr id="22" name="Slide Tags" hidden="1">
            <a:extLst>
              <a:ext uri="{FF2B5EF4-FFF2-40B4-BE49-F238E27FC236}">
                <a16:creationId xmlns:a16="http://schemas.microsoft.com/office/drawing/2014/main" id="{96730587-1178-413E-9FD5-86D398BF0440}"/>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23" name="Section Header">
            <a:extLst>
              <a:ext uri="{FF2B5EF4-FFF2-40B4-BE49-F238E27FC236}">
                <a16:creationId xmlns:a16="http://schemas.microsoft.com/office/drawing/2014/main" id="{FB7F87D6-075E-4266-BF7C-1D549A9FDC1D}"/>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24" name="HeaderTOCPlaceholder">
            <a:extLst>
              <a:ext uri="{FF2B5EF4-FFF2-40B4-BE49-F238E27FC236}">
                <a16:creationId xmlns:a16="http://schemas.microsoft.com/office/drawing/2014/main" id="{BC16C5A2-FABB-4D83-A76B-ACC967F55332}"/>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9" name="Gray Banner">
            <a:extLst>
              <a:ext uri="{FF2B5EF4-FFF2-40B4-BE49-F238E27FC236}">
                <a16:creationId xmlns:a16="http://schemas.microsoft.com/office/drawing/2014/main" id="{2700D12F-315F-407A-9BFF-D0192C5A7B0F}"/>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6" name="Banner Statement">
            <a:extLst>
              <a:ext uri="{FF2B5EF4-FFF2-40B4-BE49-F238E27FC236}">
                <a16:creationId xmlns:a16="http://schemas.microsoft.com/office/drawing/2014/main" id="{CAA51489-EC86-46F4-957A-78B69C041E46}"/>
              </a:ext>
            </a:extLst>
          </p:cNvPr>
          <p:cNvSpPr>
            <a:spLocks noGrp="1"/>
          </p:cNvSpPr>
          <p:nvPr>
            <p:ph type="title" hasCustomPrompt="1"/>
          </p:nvPr>
        </p:nvSpPr>
        <p:spPr>
          <a:xfrm>
            <a:off x="458788" y="758825"/>
            <a:ext cx="2952000" cy="402336"/>
          </a:xfrm>
        </p:spPr>
        <p:txBody>
          <a:bodyPr/>
          <a:lstStyle>
            <a:lvl1pPr>
              <a:defRPr/>
            </a:lvl1pPr>
          </a:lstStyle>
          <a:p>
            <a:r>
              <a:rPr lang="en-GB"/>
              <a:t>At a glance </a:t>
            </a:r>
          </a:p>
        </p:txBody>
      </p:sp>
      <p:sp>
        <p:nvSpPr>
          <p:cNvPr id="8" name="Subheading">
            <a:extLst>
              <a:ext uri="{FF2B5EF4-FFF2-40B4-BE49-F238E27FC236}">
                <a16:creationId xmlns:a16="http://schemas.microsoft.com/office/drawing/2014/main" id="{0E3EE77C-3B45-4B06-9C62-E97F9DDB4511}"/>
              </a:ext>
            </a:extLst>
          </p:cNvPr>
          <p:cNvSpPr>
            <a:spLocks noGrp="1"/>
          </p:cNvSpPr>
          <p:nvPr>
            <p:ph type="body" sz="quarter" idx="28" hasCustomPrompt="1"/>
          </p:nvPr>
        </p:nvSpPr>
        <p:spPr>
          <a:xfrm>
            <a:off x="458787" y="1316511"/>
            <a:ext cx="2952000" cy="539496"/>
          </a:xfrm>
        </p:spPr>
        <p:txBody>
          <a:bodyPr/>
          <a:lstStyle>
            <a:lvl1pPr>
              <a:defRPr sz="1600" b="1"/>
            </a:lvl1pPr>
            <a:lvl2pPr>
              <a:defRPr sz="1600" b="1"/>
            </a:lvl2pPr>
            <a:lvl3pPr>
              <a:defRPr sz="1600" b="1"/>
            </a:lvl3pPr>
            <a:lvl4pPr>
              <a:defRPr sz="1600" b="1"/>
            </a:lvl4pPr>
            <a:lvl5pPr>
              <a:defRPr sz="1600" b="1"/>
            </a:lvl5pPr>
          </a:lstStyle>
          <a:p>
            <a:pPr lvl="0"/>
            <a:r>
              <a:rPr lang="en-GB"/>
              <a:t>Insert text here</a:t>
            </a:r>
          </a:p>
        </p:txBody>
      </p:sp>
      <p:sp>
        <p:nvSpPr>
          <p:cNvPr id="7" name="PwC view">
            <a:extLst>
              <a:ext uri="{FF2B5EF4-FFF2-40B4-BE49-F238E27FC236}">
                <a16:creationId xmlns:a16="http://schemas.microsoft.com/office/drawing/2014/main" id="{CDA18433-2E04-450D-879A-A23160727061}"/>
              </a:ext>
            </a:extLst>
          </p:cNvPr>
          <p:cNvSpPr>
            <a:spLocks noGrp="1"/>
          </p:cNvSpPr>
          <p:nvPr>
            <p:ph type="body" sz="quarter" idx="17" hasCustomPrompt="1"/>
          </p:nvPr>
        </p:nvSpPr>
        <p:spPr>
          <a:xfrm>
            <a:off x="3564255" y="758825"/>
            <a:ext cx="6039543" cy="1097182"/>
          </a:xfrm>
        </p:spPr>
        <p:txBody>
          <a:bodyPr/>
          <a:lstStyle>
            <a:lvl1pPr>
              <a:defRPr sz="1100" b="0">
                <a:latin typeface="+mn-lt"/>
              </a:defRPr>
            </a:lvl1pPr>
          </a:lstStyle>
          <a:p>
            <a:pPr lvl="0"/>
            <a:r>
              <a:rPr lang="en-GB"/>
              <a:t>Inserted text here should be Arial 11 </a:t>
            </a:r>
            <a:r>
              <a:rPr lang="en-GB" err="1"/>
              <a:t>pt</a:t>
            </a:r>
            <a:r>
              <a:rPr lang="en-GB"/>
              <a:t> </a:t>
            </a:r>
            <a:r>
              <a:rPr lang="en-GB" err="1"/>
              <a:t>unbold</a:t>
            </a:r>
            <a:endParaRPr lang="en-GB"/>
          </a:p>
        </p:txBody>
      </p:sp>
      <p:sp>
        <p:nvSpPr>
          <p:cNvPr id="12" name="Dark Orange Bar">
            <a:extLst>
              <a:ext uri="{FF2B5EF4-FFF2-40B4-BE49-F238E27FC236}">
                <a16:creationId xmlns:a16="http://schemas.microsoft.com/office/drawing/2014/main" id="{0D14CECB-85F4-4539-B4E8-971310D5952F}"/>
              </a:ext>
            </a:extLst>
          </p:cNvPr>
          <p:cNvSpPr/>
          <p:nvPr userDrawn="1"/>
        </p:nvSpPr>
        <p:spPr>
          <a:xfrm>
            <a:off x="0" y="612775"/>
            <a:ext cx="183600" cy="1386000"/>
          </a:xfrm>
          <a:prstGeom prst="rect">
            <a:avLst/>
          </a:prstGeom>
          <a:solidFill>
            <a:schemeClr val="accent1"/>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400"/>
          </a:p>
        </p:txBody>
      </p:sp>
      <p:sp>
        <p:nvSpPr>
          <p:cNvPr id="10" name="Content Placeholder 1">
            <a:extLst>
              <a:ext uri="{FF2B5EF4-FFF2-40B4-BE49-F238E27FC236}">
                <a16:creationId xmlns:a16="http://schemas.microsoft.com/office/drawing/2014/main" id="{2CD0F126-EE2F-402A-8F29-49F2B0F7686A}"/>
              </a:ext>
            </a:extLst>
          </p:cNvPr>
          <p:cNvSpPr>
            <a:spLocks noGrp="1"/>
          </p:cNvSpPr>
          <p:nvPr>
            <p:ph sz="quarter" idx="13"/>
            <p:custDataLst>
              <p:tags r:id="rId4"/>
            </p:custDataLst>
          </p:nvPr>
        </p:nvSpPr>
        <p:spPr>
          <a:xfrm>
            <a:off x="457198" y="2143125"/>
            <a:ext cx="2952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3" name="Content Placeholder 2">
            <a:extLst>
              <a:ext uri="{FF2B5EF4-FFF2-40B4-BE49-F238E27FC236}">
                <a16:creationId xmlns:a16="http://schemas.microsoft.com/office/drawing/2014/main" id="{B8A5DA6B-D814-4DAC-B547-5900696488E6}"/>
              </a:ext>
            </a:extLst>
          </p:cNvPr>
          <p:cNvSpPr>
            <a:spLocks noGrp="1"/>
          </p:cNvSpPr>
          <p:nvPr>
            <p:ph sz="quarter" idx="29"/>
            <p:custDataLst>
              <p:tags r:id="rId5"/>
            </p:custDataLst>
          </p:nvPr>
        </p:nvSpPr>
        <p:spPr>
          <a:xfrm>
            <a:off x="3553199" y="2143125"/>
            <a:ext cx="2952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4" name="Content Placeholder 3">
            <a:extLst>
              <a:ext uri="{FF2B5EF4-FFF2-40B4-BE49-F238E27FC236}">
                <a16:creationId xmlns:a16="http://schemas.microsoft.com/office/drawing/2014/main" id="{36AF8162-FCF9-422F-A1DC-09F2D0C4F307}"/>
              </a:ext>
            </a:extLst>
          </p:cNvPr>
          <p:cNvSpPr>
            <a:spLocks noGrp="1"/>
          </p:cNvSpPr>
          <p:nvPr>
            <p:ph sz="quarter" idx="30"/>
            <p:custDataLst>
              <p:tags r:id="rId6"/>
            </p:custDataLst>
          </p:nvPr>
        </p:nvSpPr>
        <p:spPr>
          <a:xfrm>
            <a:off x="6649200" y="2143125"/>
            <a:ext cx="2952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5" name="Content Placeholder 4">
            <a:extLst>
              <a:ext uri="{FF2B5EF4-FFF2-40B4-BE49-F238E27FC236}">
                <a16:creationId xmlns:a16="http://schemas.microsoft.com/office/drawing/2014/main" id="{DD5BA117-8AF1-493B-857A-46C1EA224BC1}"/>
              </a:ext>
            </a:extLst>
          </p:cNvPr>
          <p:cNvSpPr>
            <a:spLocks noGrp="1"/>
          </p:cNvSpPr>
          <p:nvPr>
            <p:ph sz="quarter" idx="31"/>
            <p:custDataLst>
              <p:tags r:id="rId7"/>
            </p:custDataLst>
          </p:nvPr>
        </p:nvSpPr>
        <p:spPr>
          <a:xfrm>
            <a:off x="457200" y="4651375"/>
            <a:ext cx="2952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6" name="Content Placeholder 5">
            <a:extLst>
              <a:ext uri="{FF2B5EF4-FFF2-40B4-BE49-F238E27FC236}">
                <a16:creationId xmlns:a16="http://schemas.microsoft.com/office/drawing/2014/main" id="{1166D000-14D0-421F-A14F-CF11A5976BB9}"/>
              </a:ext>
            </a:extLst>
          </p:cNvPr>
          <p:cNvSpPr>
            <a:spLocks noGrp="1"/>
          </p:cNvSpPr>
          <p:nvPr>
            <p:ph sz="quarter" idx="32"/>
            <p:custDataLst>
              <p:tags r:id="rId8"/>
            </p:custDataLst>
          </p:nvPr>
        </p:nvSpPr>
        <p:spPr>
          <a:xfrm>
            <a:off x="3553200" y="4651375"/>
            <a:ext cx="2952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7" name="Content Placeholder 6">
            <a:extLst>
              <a:ext uri="{FF2B5EF4-FFF2-40B4-BE49-F238E27FC236}">
                <a16:creationId xmlns:a16="http://schemas.microsoft.com/office/drawing/2014/main" id="{5F8580CC-4311-41C2-8AB2-88EC6C3AFA1A}"/>
              </a:ext>
            </a:extLst>
          </p:cNvPr>
          <p:cNvSpPr>
            <a:spLocks noGrp="1"/>
          </p:cNvSpPr>
          <p:nvPr>
            <p:ph sz="quarter" idx="33"/>
            <p:custDataLst>
              <p:tags r:id="rId9"/>
            </p:custDataLst>
          </p:nvPr>
        </p:nvSpPr>
        <p:spPr>
          <a:xfrm>
            <a:off x="6649200" y="4651375"/>
            <a:ext cx="2952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31" name="Light Orange Bar">
            <a:extLst>
              <a:ext uri="{FF2B5EF4-FFF2-40B4-BE49-F238E27FC236}">
                <a16:creationId xmlns:a16="http://schemas.microsoft.com/office/drawing/2014/main" id="{CE0B4A0B-54BD-4F96-A0B9-39EB35CBD92D}"/>
              </a:ext>
            </a:extLst>
          </p:cNvPr>
          <p:cNvSpPr/>
          <p:nvPr userDrawn="1"/>
        </p:nvSpPr>
        <p:spPr>
          <a:xfrm>
            <a:off x="0" y="2000250"/>
            <a:ext cx="183600" cy="5772150"/>
          </a:xfrm>
          <a:prstGeom prst="rect">
            <a:avLst/>
          </a:prstGeom>
          <a:solidFill>
            <a:schemeClr val="accent4"/>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400"/>
          </a:p>
        </p:txBody>
      </p:sp>
      <p:sp>
        <p:nvSpPr>
          <p:cNvPr id="35" name="PwC">
            <a:extLst>
              <a:ext uri="{FF2B5EF4-FFF2-40B4-BE49-F238E27FC236}">
                <a16:creationId xmlns:a16="http://schemas.microsoft.com/office/drawing/2014/main" id="{98EDD488-4F99-4728-9BF4-FC46CF89E0A6}"/>
              </a:ext>
            </a:extLst>
          </p:cNvPr>
          <p:cNvSpPr/>
          <p:nvPr userDrawn="1">
            <p:custDataLst>
              <p:tags r:id="rId10"/>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37" name="Page Number">
            <a:extLst>
              <a:ext uri="{FF2B5EF4-FFF2-40B4-BE49-F238E27FC236}">
                <a16:creationId xmlns:a16="http://schemas.microsoft.com/office/drawing/2014/main" id="{C21DC9BB-618C-466F-A1FF-159D07AF34E0}"/>
              </a:ext>
            </a:extLst>
          </p:cNvPr>
          <p:cNvSpPr txBox="1"/>
          <p:nvPr userDrawn="1">
            <p:custDataLst>
              <p:tags r:id="rId11"/>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
        <p:nvSpPr>
          <p:cNvPr id="2" name="Report Date">
            <a:extLst>
              <a:ext uri="{FF2B5EF4-FFF2-40B4-BE49-F238E27FC236}">
                <a16:creationId xmlns:a16="http://schemas.microsoft.com/office/drawing/2014/main" id="{5A9FADBD-6B91-AA84-2A71-A3E0BA4AD005}"/>
              </a:ext>
            </a:extLst>
          </p:cNvPr>
          <p:cNvSpPr txBox="1"/>
          <p:nvPr userDrawn="1">
            <p:custDataLst>
              <p:tags r:id="rId12"/>
            </p:custDataLst>
          </p:nvPr>
        </p:nvSpPr>
        <p:spPr>
          <a:xfrm>
            <a:off x="8867025" y="7194414"/>
            <a:ext cx="734175" cy="123111"/>
          </a:xfrm>
          <a:prstGeom prst="rect">
            <a:avLst/>
          </a:prstGeom>
          <a:noFill/>
        </p:spPr>
        <p:txBody>
          <a:bodyPr wrap="none" lIns="0" tIns="0" rIns="0" bIns="0" rtlCol="0">
            <a:spAutoFit/>
          </a:bodyPr>
          <a:lstStyle/>
          <a:p>
            <a:pPr indent="-274320" algn="r">
              <a:spcAft>
                <a:spcPts val="900"/>
              </a:spcAft>
            </a:pPr>
            <a:r>
              <a:rPr lang="en-GB" altLang="zh-CN" sz="800" noProof="1">
                <a:solidFill>
                  <a:schemeClr val="tx1"/>
                </a:solidFill>
                <a:latin typeface="Arial" panose="020B0604020202020204" pitchFamily="34" charset="0"/>
                <a:cs typeface="Arial" panose="020B0604020202020204" pitchFamily="34" charset="0"/>
              </a:rPr>
              <a:t>December</a:t>
            </a:r>
            <a:r>
              <a:rPr lang="en-GB" sz="800" noProof="1">
                <a:solidFill>
                  <a:schemeClr val="tx1"/>
                </a:solidFill>
                <a:latin typeface="Arial" panose="020B0604020202020204" pitchFamily="34" charset="0"/>
                <a:cs typeface="Arial" panose="020B0604020202020204" pitchFamily="34" charset="0"/>
              </a:rPr>
              <a:t> 2024</a:t>
            </a:r>
          </a:p>
        </p:txBody>
      </p:sp>
      <p:sp>
        <p:nvSpPr>
          <p:cNvPr id="3" name="Section Footer">
            <a:extLst>
              <a:ext uri="{FF2B5EF4-FFF2-40B4-BE49-F238E27FC236}">
                <a16:creationId xmlns:a16="http://schemas.microsoft.com/office/drawing/2014/main" id="{ED46F28F-A141-852F-9631-BEE4DAC7328C}"/>
              </a:ext>
            </a:extLst>
          </p:cNvPr>
          <p:cNvSpPr txBox="1"/>
          <p:nvPr userDrawn="1">
            <p:custDataLst>
              <p:tags r:id="rId13"/>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Chips</a:t>
            </a:r>
          </a:p>
        </p:txBody>
      </p:sp>
    </p:spTree>
    <p:extLst>
      <p:ext uri="{BB962C8B-B14F-4D97-AF65-F5344CB8AC3E}">
        <p14:creationId xmlns:p14="http://schemas.microsoft.com/office/powerpoint/2010/main" val="380298421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Intro Only">
    <p:spTree>
      <p:nvGrpSpPr>
        <p:cNvPr id="1" name=""/>
        <p:cNvGrpSpPr/>
        <p:nvPr/>
      </p:nvGrpSpPr>
      <p:grpSpPr>
        <a:xfrm>
          <a:off x="0" y="0"/>
          <a:ext cx="0" cy="0"/>
          <a:chOff x="0" y="0"/>
          <a:chExt cx="0" cy="0"/>
        </a:xfrm>
      </p:grpSpPr>
      <p:sp>
        <p:nvSpPr>
          <p:cNvPr id="22" name="Section Header">
            <a:extLst>
              <a:ext uri="{FF2B5EF4-FFF2-40B4-BE49-F238E27FC236}">
                <a16:creationId xmlns:a16="http://schemas.microsoft.com/office/drawing/2014/main" id="{D32CF865-4566-458A-A131-4E58EFD67E4B}"/>
              </a:ext>
            </a:extLst>
          </p:cNvPr>
          <p:cNvSpPr/>
          <p:nvPr userDrawn="1">
            <p:custDataLst>
              <p:tags r:id="rId1"/>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23" name="HeaderTOCPlaceholder">
            <a:extLst>
              <a:ext uri="{FF2B5EF4-FFF2-40B4-BE49-F238E27FC236}">
                <a16:creationId xmlns:a16="http://schemas.microsoft.com/office/drawing/2014/main" id="{40F2DD30-66BC-4AE4-A546-8748BC7EE7B6}"/>
              </a:ext>
            </a:extLst>
          </p:cNvPr>
          <p:cNvSpPr/>
          <p:nvPr userDrawn="1">
            <p:custDataLst>
              <p:tags r:id="rId2"/>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17" name="PwC">
            <a:extLst>
              <a:ext uri="{FF2B5EF4-FFF2-40B4-BE49-F238E27FC236}">
                <a16:creationId xmlns:a16="http://schemas.microsoft.com/office/drawing/2014/main" id="{2C3C7404-095B-4B31-AA3F-A775E0980800}"/>
              </a:ext>
            </a:extLst>
          </p:cNvPr>
          <p:cNvSpPr/>
          <p:nvPr userDrawn="1">
            <p:custDataLst>
              <p:tags r:id="rId3"/>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19" name="Page Number">
            <a:extLst>
              <a:ext uri="{FF2B5EF4-FFF2-40B4-BE49-F238E27FC236}">
                <a16:creationId xmlns:a16="http://schemas.microsoft.com/office/drawing/2014/main" id="{F2EB5F82-05CB-4D99-BCF8-81B3BEF8F8EA}"/>
              </a:ext>
            </a:extLst>
          </p:cNvPr>
          <p:cNvSpPr txBox="1"/>
          <p:nvPr userDrawn="1">
            <p:custDataLst>
              <p:tags r:id="rId4"/>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
        <p:nvSpPr>
          <p:cNvPr id="2" name="Report Date">
            <a:extLst>
              <a:ext uri="{FF2B5EF4-FFF2-40B4-BE49-F238E27FC236}">
                <a16:creationId xmlns:a16="http://schemas.microsoft.com/office/drawing/2014/main" id="{A128CE60-064F-0B2F-536F-4083CC0EA2F9}"/>
              </a:ext>
            </a:extLst>
          </p:cNvPr>
          <p:cNvSpPr txBox="1"/>
          <p:nvPr userDrawn="1">
            <p:custDataLst>
              <p:tags r:id="rId5"/>
            </p:custDataLst>
          </p:nvPr>
        </p:nvSpPr>
        <p:spPr>
          <a:xfrm>
            <a:off x="8867024" y="7194414"/>
            <a:ext cx="734176" cy="123111"/>
          </a:xfrm>
          <a:prstGeom prst="rect">
            <a:avLst/>
          </a:prstGeom>
          <a:noFill/>
        </p:spPr>
        <p:txBody>
          <a:bodyPr wrap="none" lIns="0" tIns="0" rIns="0" bIns="0" rtlCol="0">
            <a:spAutoFit/>
          </a:bodyPr>
          <a:lstStyle/>
          <a:p>
            <a:pPr indent="-274320" algn="r">
              <a:spcAft>
                <a:spcPts val="900"/>
              </a:spcAft>
            </a:pPr>
            <a:r>
              <a:rPr lang="en-GB" altLang="zh-CN" sz="800" noProof="1">
                <a:solidFill>
                  <a:schemeClr val="tx1"/>
                </a:solidFill>
                <a:latin typeface="Arial" panose="020B0604020202020204" pitchFamily="34" charset="0"/>
                <a:cs typeface="Arial" panose="020B0604020202020204" pitchFamily="34" charset="0"/>
              </a:rPr>
              <a:t>December</a:t>
            </a:r>
            <a:r>
              <a:rPr lang="en-GB" sz="800" noProof="1">
                <a:solidFill>
                  <a:schemeClr val="tx1"/>
                </a:solidFill>
                <a:latin typeface="Arial" panose="020B0604020202020204" pitchFamily="34" charset="0"/>
                <a:cs typeface="Arial" panose="020B0604020202020204" pitchFamily="34" charset="0"/>
              </a:rPr>
              <a:t> 2024</a:t>
            </a:r>
          </a:p>
        </p:txBody>
      </p:sp>
      <p:sp>
        <p:nvSpPr>
          <p:cNvPr id="3" name="Section Footer">
            <a:extLst>
              <a:ext uri="{FF2B5EF4-FFF2-40B4-BE49-F238E27FC236}">
                <a16:creationId xmlns:a16="http://schemas.microsoft.com/office/drawing/2014/main" id="{5AE39E66-981E-72AF-7D33-FFAD86C20F38}"/>
              </a:ext>
            </a:extLst>
          </p:cNvPr>
          <p:cNvSpPr txBox="1"/>
          <p:nvPr userDrawn="1">
            <p:custDataLst>
              <p:tags r:id="rId6"/>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Chips</a:t>
            </a:r>
          </a:p>
        </p:txBody>
      </p:sp>
    </p:spTree>
    <p:extLst>
      <p:ext uri="{BB962C8B-B14F-4D97-AF65-F5344CB8AC3E}">
        <p14:creationId xmlns:p14="http://schemas.microsoft.com/office/powerpoint/2010/main" val="82308115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Cover slide">
    <p:spTree>
      <p:nvGrpSpPr>
        <p:cNvPr id="1" name=""/>
        <p:cNvGrpSpPr/>
        <p:nvPr/>
      </p:nvGrpSpPr>
      <p:grpSpPr>
        <a:xfrm>
          <a:off x="0" y="0"/>
          <a:ext cx="0" cy="0"/>
          <a:chOff x="0" y="0"/>
          <a:chExt cx="0" cy="0"/>
        </a:xfrm>
      </p:grpSpPr>
      <p:grpSp>
        <p:nvGrpSpPr>
          <p:cNvPr id="40" name="Logo with Panels"/>
          <p:cNvGrpSpPr/>
          <p:nvPr userDrawn="1"/>
        </p:nvGrpSpPr>
        <p:grpSpPr>
          <a:xfrm>
            <a:off x="1130369" y="0"/>
            <a:ext cx="8928030" cy="7318210"/>
            <a:chOff x="1130368" y="0"/>
            <a:chExt cx="8928031" cy="7318210"/>
          </a:xfrm>
        </p:grpSpPr>
        <p:grpSp>
          <p:nvGrpSpPr>
            <p:cNvPr id="4" name="Logo Shapes"/>
            <p:cNvGrpSpPr/>
            <p:nvPr userDrawn="1"/>
          </p:nvGrpSpPr>
          <p:grpSpPr>
            <a:xfrm>
              <a:off x="1904992" y="0"/>
              <a:ext cx="8153407" cy="6792223"/>
              <a:chOff x="1828800" y="-7143"/>
              <a:chExt cx="8153407" cy="6792223"/>
            </a:xfrm>
          </p:grpSpPr>
          <p:sp>
            <p:nvSpPr>
              <p:cNvPr id="23" name="Rectangle 1"/>
              <p:cNvSpPr>
                <a:spLocks noChangeArrowheads="1"/>
              </p:cNvSpPr>
              <p:nvPr/>
            </p:nvSpPr>
            <p:spPr bwMode="gray">
              <a:xfrm>
                <a:off x="1832930" y="4496096"/>
                <a:ext cx="8149277" cy="2288752"/>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100" noProof="0"/>
              </a:p>
            </p:txBody>
          </p:sp>
          <p:sp>
            <p:nvSpPr>
              <p:cNvPr id="68" name="Rectangle 2"/>
              <p:cNvSpPr>
                <a:spLocks noChangeArrowheads="1"/>
              </p:cNvSpPr>
              <p:nvPr userDrawn="1"/>
            </p:nvSpPr>
            <p:spPr bwMode="gray">
              <a:xfrm>
                <a:off x="1828800" y="3583783"/>
                <a:ext cx="7132320" cy="3201066"/>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100" noProof="0"/>
              </a:p>
            </p:txBody>
          </p:sp>
          <p:sp>
            <p:nvSpPr>
              <p:cNvPr id="20" name="Rectangle 3"/>
              <p:cNvSpPr>
                <a:spLocks noChangeArrowheads="1"/>
              </p:cNvSpPr>
              <p:nvPr userDrawn="1"/>
            </p:nvSpPr>
            <p:spPr bwMode="gray">
              <a:xfrm>
                <a:off x="1828800" y="4496096"/>
                <a:ext cx="7132320" cy="2288752"/>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100" noProof="0"/>
              </a:p>
            </p:txBody>
          </p:sp>
          <p:sp>
            <p:nvSpPr>
              <p:cNvPr id="24" name="Rectangle 4"/>
              <p:cNvSpPr>
                <a:spLocks noChangeArrowheads="1"/>
              </p:cNvSpPr>
              <p:nvPr/>
            </p:nvSpPr>
            <p:spPr bwMode="gray">
              <a:xfrm>
                <a:off x="1828800" y="-7143"/>
                <a:ext cx="6248400" cy="677272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100" noProof="0"/>
              </a:p>
            </p:txBody>
          </p:sp>
          <p:sp>
            <p:nvSpPr>
              <p:cNvPr id="28" name="Rectangle 5"/>
              <p:cNvSpPr>
                <a:spLocks noChangeArrowheads="1"/>
              </p:cNvSpPr>
              <p:nvPr userDrawn="1"/>
            </p:nvSpPr>
            <p:spPr bwMode="gray">
              <a:xfrm>
                <a:off x="1828800" y="1057864"/>
                <a:ext cx="6492240" cy="5707715"/>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100" noProof="0"/>
              </a:p>
            </p:txBody>
          </p:sp>
          <p:sp>
            <p:nvSpPr>
              <p:cNvPr id="69" name="Rectangle 6"/>
              <p:cNvSpPr>
                <a:spLocks noChangeArrowheads="1"/>
              </p:cNvSpPr>
              <p:nvPr userDrawn="1"/>
            </p:nvSpPr>
            <p:spPr bwMode="gray">
              <a:xfrm>
                <a:off x="1828800" y="3583783"/>
                <a:ext cx="6492240" cy="3201066"/>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100" noProof="0"/>
              </a:p>
            </p:txBody>
          </p:sp>
          <p:sp>
            <p:nvSpPr>
              <p:cNvPr id="29" name="Rectangle 7"/>
              <p:cNvSpPr>
                <a:spLocks noChangeArrowheads="1"/>
              </p:cNvSpPr>
              <p:nvPr userDrawn="1"/>
            </p:nvSpPr>
            <p:spPr bwMode="gray">
              <a:xfrm>
                <a:off x="1828800" y="1057864"/>
                <a:ext cx="6248400" cy="5707715"/>
              </a:xfrm>
              <a:prstGeom prst="rect">
                <a:avLst/>
              </a:prstGeom>
              <a:solidFill>
                <a:srgbClr val="D74021"/>
              </a:solidFill>
              <a:ln w="0">
                <a:noFill/>
                <a:prstDash val="solid"/>
                <a:miter lim="800000"/>
                <a:headEnd/>
                <a:tailEnd/>
              </a:ln>
            </p:spPr>
            <p:txBody>
              <a:bodyPr vert="horz" wrap="square" lIns="0" tIns="0" rIns="0" bIns="0" numCol="1" anchor="t" anchorCtr="0" compatLnSpc="1">
                <a:prstTxWarp prst="textNoShape">
                  <a:avLst/>
                </a:prstTxWarp>
              </a:bodyPr>
              <a:lstStyle/>
              <a:p>
                <a:endParaRPr lang="en-GB" sz="1100" noProof="0"/>
              </a:p>
            </p:txBody>
          </p:sp>
          <p:sp>
            <p:nvSpPr>
              <p:cNvPr id="26" name="Rectangle 8"/>
              <p:cNvSpPr>
                <a:spLocks noChangeArrowheads="1"/>
              </p:cNvSpPr>
              <p:nvPr userDrawn="1"/>
            </p:nvSpPr>
            <p:spPr bwMode="gray">
              <a:xfrm>
                <a:off x="1828800" y="4496096"/>
                <a:ext cx="6492240" cy="2288752"/>
              </a:xfrm>
              <a:prstGeom prst="rect">
                <a:avLst/>
              </a:prstGeom>
              <a:solidFill>
                <a:srgbClr val="D139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100" noProof="0"/>
              </a:p>
            </p:txBody>
          </p:sp>
          <p:sp>
            <p:nvSpPr>
              <p:cNvPr id="27" name="Rectangle 9"/>
              <p:cNvSpPr/>
              <p:nvPr userDrawn="1"/>
            </p:nvSpPr>
            <p:spPr bwMode="gray">
              <a:xfrm>
                <a:off x="1828800" y="3583783"/>
                <a:ext cx="6246019" cy="3201066"/>
              </a:xfrm>
              <a:prstGeom prst="rect">
                <a:avLst/>
              </a:prstGeom>
              <a:solidFill>
                <a:srgbClr val="CD2F0E"/>
              </a:solidFill>
              <a:ln w="0">
                <a:noFill/>
                <a:prstDash val="solid"/>
                <a:round/>
                <a:headEnd/>
                <a:tailEnd/>
              </a:ln>
            </p:spPr>
            <p:txBody>
              <a:bodyPr vert="horz" wrap="square" lIns="91440" tIns="45720" rIns="91440" bIns="45720" numCol="1" anchor="t" anchorCtr="0" compatLnSpc="1">
                <a:prstTxWarp prst="textNoShape">
                  <a:avLst/>
                </a:prstTxWarp>
              </a:bodyPr>
              <a:lstStyle/>
              <a:p>
                <a:pPr marL="0" algn="l" defTabSz="1018738" rtl="0" eaLnBrk="1" latinLnBrk="0" hangingPunct="1"/>
                <a:endParaRPr lang="en-GB" sz="2000" kern="1200" noProof="0">
                  <a:solidFill>
                    <a:schemeClr val="tx1"/>
                  </a:solidFill>
                  <a:latin typeface="+mn-lt"/>
                  <a:ea typeface="+mn-ea"/>
                  <a:cs typeface="+mn-cs"/>
                </a:endParaRPr>
              </a:p>
            </p:txBody>
          </p:sp>
          <p:sp>
            <p:nvSpPr>
              <p:cNvPr id="30" name="Rectangle 10"/>
              <p:cNvSpPr>
                <a:spLocks noChangeArrowheads="1"/>
              </p:cNvSpPr>
              <p:nvPr userDrawn="1"/>
            </p:nvSpPr>
            <p:spPr bwMode="gray">
              <a:xfrm>
                <a:off x="1828800" y="4495801"/>
                <a:ext cx="6245352" cy="2288752"/>
              </a:xfrm>
              <a:prstGeom prst="rect">
                <a:avLst/>
              </a:prstGeom>
              <a:solidFill>
                <a:srgbClr val="C42303"/>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100" noProof="0"/>
              </a:p>
            </p:txBody>
          </p:sp>
          <p:sp>
            <p:nvSpPr>
              <p:cNvPr id="71" name="Rectangle 11"/>
              <p:cNvSpPr>
                <a:spLocks noChangeArrowheads="1"/>
              </p:cNvSpPr>
              <p:nvPr userDrawn="1"/>
            </p:nvSpPr>
            <p:spPr bwMode="gray">
              <a:xfrm>
                <a:off x="1828800" y="4800832"/>
                <a:ext cx="2286000" cy="1984248"/>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100" noProof="0"/>
              </a:p>
            </p:txBody>
          </p:sp>
        </p:grpSp>
        <p:grpSp>
          <p:nvGrpSpPr>
            <p:cNvPr id="36" name="Logo"/>
            <p:cNvGrpSpPr/>
            <p:nvPr userDrawn="1"/>
          </p:nvGrpSpPr>
          <p:grpSpPr>
            <a:xfrm>
              <a:off x="1130368" y="6790556"/>
              <a:ext cx="905256" cy="527654"/>
              <a:chOff x="1130368" y="6790556"/>
              <a:chExt cx="905256" cy="527654"/>
            </a:xfrm>
          </p:grpSpPr>
          <p:sp>
            <p:nvSpPr>
              <p:cNvPr id="38" name="Rectangle 0"/>
              <p:cNvSpPr>
                <a:spLocks noChangeArrowheads="1"/>
              </p:cNvSpPr>
              <p:nvPr userDrawn="1"/>
            </p:nvSpPr>
            <p:spPr bwMode="black">
              <a:xfrm>
                <a:off x="1676368" y="6790556"/>
                <a:ext cx="228600" cy="57350"/>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22"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9" name="Freeform 38"/>
              <p:cNvSpPr>
                <a:spLocks noEditPoints="1"/>
              </p:cNvSpPr>
              <p:nvPr userDrawn="1"/>
            </p:nvSpPr>
            <p:spPr bwMode="black">
              <a:xfrm>
                <a:off x="1130368" y="6976999"/>
                <a:ext cx="905256" cy="341211"/>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22"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grpSp>
      </p:grpSp>
      <p:sp>
        <p:nvSpPr>
          <p:cNvPr id="43" name="Descriptor"/>
          <p:cNvSpPr txBox="1"/>
          <p:nvPr userDrawn="1">
            <p:custDataLst>
              <p:tags r:id="rId1"/>
            </p:custDataLst>
          </p:nvPr>
        </p:nvSpPr>
        <p:spPr bwMode="white">
          <a:xfrm>
            <a:off x="2057400" y="678345"/>
            <a:ext cx="35266" cy="153760"/>
          </a:xfrm>
          <a:prstGeom prst="rect">
            <a:avLst/>
          </a:prstGeom>
          <a:noFill/>
          <a:ln>
            <a:noFill/>
          </a:ln>
        </p:spPr>
        <p:txBody>
          <a:bodyPr wrap="none" lIns="0" tIns="0" rIns="0" bIns="0" rtlCol="0" anchor="b" anchorCtr="0">
            <a:spAutoFit/>
          </a:bodyPr>
          <a:lstStyle/>
          <a:p>
            <a:r>
              <a:rPr lang="en-GB" sz="999" noProof="0">
                <a:solidFill>
                  <a:schemeClr val="bg2"/>
                </a:solidFill>
                <a:latin typeface="Arial" pitchFamily="34" charset="0"/>
                <a:cs typeface="Arial" pitchFamily="34" charset="0"/>
              </a:rPr>
              <a:t> </a:t>
            </a:r>
          </a:p>
        </p:txBody>
      </p:sp>
      <p:sp>
        <p:nvSpPr>
          <p:cNvPr id="42" name="Report Title"/>
          <p:cNvSpPr>
            <a:spLocks noGrp="1"/>
          </p:cNvSpPr>
          <p:nvPr>
            <p:ph type="ctrTitle" hasCustomPrompt="1"/>
            <p:custDataLst>
              <p:tags r:id="rId2"/>
            </p:custDataLst>
          </p:nvPr>
        </p:nvSpPr>
        <p:spPr bwMode="white">
          <a:xfrm>
            <a:off x="2056819" y="1261038"/>
            <a:ext cx="5943600" cy="534077"/>
          </a:xfrm>
        </p:spPr>
        <p:txBody>
          <a:bodyPr vert="horz" lIns="0" tIns="0" rIns="0" bIns="90000" rtlCol="0" anchor="t" anchorCtr="0">
            <a:spAutoFit/>
          </a:bodyPr>
          <a:lstStyle>
            <a:lvl1pPr algn="l" defTabSz="1018738" rtl="0" eaLnBrk="1" latinLnBrk="0" hangingPunct="1">
              <a:lnSpc>
                <a:spcPct val="90000"/>
              </a:lnSpc>
              <a:spcBef>
                <a:spcPct val="0"/>
              </a:spcBef>
              <a:buNone/>
              <a:defRPr lang="en-GB" sz="3200" b="1" i="1" kern="1200" baseline="0" noProof="0">
                <a:solidFill>
                  <a:schemeClr val="bg1"/>
                </a:solidFill>
                <a:latin typeface="+mj-lt"/>
                <a:ea typeface="+mj-ea"/>
                <a:cs typeface="+mj-cs"/>
              </a:defRPr>
            </a:lvl1pPr>
          </a:lstStyle>
          <a:p>
            <a:r>
              <a:rPr lang="en-GB" noProof="0"/>
              <a:t>Report Title</a:t>
            </a:r>
          </a:p>
        </p:txBody>
      </p:sp>
      <p:sp>
        <p:nvSpPr>
          <p:cNvPr id="41" name="Report Subtitle"/>
          <p:cNvSpPr>
            <a:spLocks noGrp="1"/>
          </p:cNvSpPr>
          <p:nvPr>
            <p:ph type="subTitle" idx="1" hasCustomPrompt="1"/>
            <p:custDataLst>
              <p:tags r:id="rId3"/>
            </p:custDataLst>
          </p:nvPr>
        </p:nvSpPr>
        <p:spPr bwMode="white">
          <a:xfrm>
            <a:off x="2056819" y="1825292"/>
            <a:ext cx="5943600" cy="443198"/>
          </a:xfrm>
        </p:spPr>
        <p:txBody>
          <a:bodyPr tIns="0" bIns="0">
            <a:spAutoFit/>
          </a:bodyPr>
          <a:lstStyle>
            <a:lvl1pPr marL="0" indent="0" algn="l">
              <a:lnSpc>
                <a:spcPct val="90000"/>
              </a:lnSpc>
              <a:spcAft>
                <a:spcPts val="0"/>
              </a:spcAft>
              <a:buNone/>
              <a:defRPr sz="3200" baseline="0">
                <a:solidFill>
                  <a:schemeClr val="bg1"/>
                </a:solidFill>
                <a:latin typeface="+mj-lt"/>
              </a:defRPr>
            </a:lvl1pPr>
            <a:lvl2pPr marL="509369" indent="0" algn="ctr">
              <a:buNone/>
              <a:defRPr>
                <a:solidFill>
                  <a:schemeClr val="tx1">
                    <a:tint val="75000"/>
                  </a:schemeClr>
                </a:solidFill>
              </a:defRPr>
            </a:lvl2pPr>
            <a:lvl3pPr marL="1018738" indent="0" algn="ctr">
              <a:buNone/>
              <a:defRPr>
                <a:solidFill>
                  <a:schemeClr val="tx1">
                    <a:tint val="75000"/>
                  </a:schemeClr>
                </a:solidFill>
              </a:defRPr>
            </a:lvl3pPr>
            <a:lvl4pPr marL="1528108" indent="0" algn="ctr">
              <a:buNone/>
              <a:defRPr>
                <a:solidFill>
                  <a:schemeClr val="tx1">
                    <a:tint val="75000"/>
                  </a:schemeClr>
                </a:solidFill>
              </a:defRPr>
            </a:lvl4pPr>
            <a:lvl5pPr marL="2037477" indent="0" algn="ctr">
              <a:buNone/>
              <a:defRPr>
                <a:solidFill>
                  <a:schemeClr val="tx1">
                    <a:tint val="75000"/>
                  </a:schemeClr>
                </a:solidFill>
              </a:defRPr>
            </a:lvl5pPr>
            <a:lvl6pPr marL="2546846" indent="0" algn="ctr">
              <a:buNone/>
              <a:defRPr>
                <a:solidFill>
                  <a:schemeClr val="tx1">
                    <a:tint val="75000"/>
                  </a:schemeClr>
                </a:solidFill>
              </a:defRPr>
            </a:lvl6pPr>
            <a:lvl7pPr marL="3056215" indent="0" algn="ctr">
              <a:buNone/>
              <a:defRPr>
                <a:solidFill>
                  <a:schemeClr val="tx1">
                    <a:tint val="75000"/>
                  </a:schemeClr>
                </a:solidFill>
              </a:defRPr>
            </a:lvl7pPr>
            <a:lvl8pPr marL="3565585" indent="0" algn="ctr">
              <a:buNone/>
              <a:defRPr>
                <a:solidFill>
                  <a:schemeClr val="tx1">
                    <a:tint val="75000"/>
                  </a:schemeClr>
                </a:solidFill>
              </a:defRPr>
            </a:lvl8pPr>
            <a:lvl9pPr marL="4074954" indent="0" algn="ctr">
              <a:buNone/>
              <a:defRPr>
                <a:solidFill>
                  <a:schemeClr val="tx1">
                    <a:tint val="75000"/>
                  </a:schemeClr>
                </a:solidFill>
              </a:defRPr>
            </a:lvl9pPr>
          </a:lstStyle>
          <a:p>
            <a:r>
              <a:rPr lang="en-GB" noProof="0"/>
              <a:t>Subtitle</a:t>
            </a:r>
          </a:p>
        </p:txBody>
      </p:sp>
      <p:sp>
        <p:nvSpPr>
          <p:cNvPr id="45" name="Confidentiality Stamp"/>
          <p:cNvSpPr txBox="1"/>
          <p:nvPr userDrawn="1">
            <p:custDataLst>
              <p:tags r:id="rId4"/>
            </p:custDataLst>
          </p:nvPr>
        </p:nvSpPr>
        <p:spPr>
          <a:xfrm>
            <a:off x="530352" y="3730753"/>
            <a:ext cx="1225296" cy="153760"/>
          </a:xfrm>
          <a:prstGeom prst="rect">
            <a:avLst/>
          </a:prstGeom>
          <a:noFill/>
          <a:ln>
            <a:noFill/>
          </a:ln>
        </p:spPr>
        <p:txBody>
          <a:bodyPr wrap="square" lIns="0" tIns="0" rIns="0" bIns="0" rtlCol="0">
            <a:spAutoFit/>
          </a:bodyPr>
          <a:lstStyle/>
          <a:p>
            <a:r>
              <a:rPr lang="en-GB" sz="999" i="1" noProof="0">
                <a:solidFill>
                  <a:schemeClr val="tx1"/>
                </a:solidFill>
                <a:latin typeface="Georgia" pitchFamily="18" charset="0"/>
                <a:cs typeface="Arial" pitchFamily="34" charset="0"/>
              </a:rPr>
              <a:t> </a:t>
            </a:r>
          </a:p>
        </p:txBody>
      </p:sp>
      <p:sp>
        <p:nvSpPr>
          <p:cNvPr id="32" name="Draft Stamp"/>
          <p:cNvSpPr txBox="1"/>
          <p:nvPr userDrawn="1">
            <p:custDataLst>
              <p:tags r:id="rId5"/>
            </p:custDataLst>
          </p:nvPr>
        </p:nvSpPr>
        <p:spPr bwMode="black">
          <a:xfrm>
            <a:off x="530352" y="4041649"/>
            <a:ext cx="1371601" cy="292258"/>
          </a:xfrm>
          <a:prstGeom prst="rect">
            <a:avLst/>
          </a:prstGeom>
          <a:noFill/>
          <a:ln>
            <a:noFill/>
          </a:ln>
        </p:spPr>
        <p:txBody>
          <a:bodyPr wrap="square" lIns="0" tIns="0" rIns="0" bIns="137159" rtlCol="0" anchor="t" anchorCtr="0">
            <a:spAutoFit/>
          </a:bodyPr>
          <a:lstStyle/>
          <a:p>
            <a:pPr algn="l">
              <a:lnSpc>
                <a:spcPct val="100000"/>
              </a:lnSpc>
            </a:pPr>
            <a:endParaRPr lang="en-GB" sz="999" b="1" i="1">
              <a:solidFill>
                <a:schemeClr val="tx1"/>
              </a:solidFill>
              <a:latin typeface="Georgia" pitchFamily="18" charset="0"/>
            </a:endParaRPr>
          </a:p>
        </p:txBody>
      </p:sp>
      <p:sp>
        <p:nvSpPr>
          <p:cNvPr id="33" name="Report Date"/>
          <p:cNvSpPr txBox="1"/>
          <p:nvPr userDrawn="1">
            <p:custDataLst>
              <p:tags r:id="rId6"/>
            </p:custDataLst>
          </p:nvPr>
        </p:nvSpPr>
        <p:spPr bwMode="black">
          <a:xfrm>
            <a:off x="530352" y="4343401"/>
            <a:ext cx="1225296" cy="153760"/>
          </a:xfrm>
          <a:prstGeom prst="rect">
            <a:avLst/>
          </a:prstGeom>
          <a:noFill/>
          <a:ln>
            <a:noFill/>
          </a:ln>
        </p:spPr>
        <p:txBody>
          <a:bodyPr wrap="square" lIns="0" tIns="0" rIns="0" bIns="0" rtlCol="0">
            <a:spAutoFit/>
          </a:bodyPr>
          <a:lstStyle/>
          <a:p>
            <a:pPr algn="l"/>
            <a:endParaRPr lang="en-GB" sz="999" i="1">
              <a:latin typeface="Georgia" pitchFamily="18" charset="0"/>
            </a:endParaRPr>
          </a:p>
        </p:txBody>
      </p:sp>
      <p:cxnSp>
        <p:nvCxnSpPr>
          <p:cNvPr id="25" name="Frame Line"/>
          <p:cNvCxnSpPr/>
          <p:nvPr userDrawn="1"/>
        </p:nvCxnSpPr>
        <p:spPr>
          <a:xfrm flipV="1">
            <a:off x="380999" y="3594352"/>
            <a:ext cx="1371601" cy="144000"/>
          </a:xfrm>
          <a:prstGeom prst="bentConnector3">
            <a:avLst>
              <a:gd name="adj1" fmla="val -174"/>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34" name="Cover image"/>
          <p:cNvSpPr txBox="1">
            <a:spLocks noChangeAspect="1"/>
          </p:cNvSpPr>
          <p:nvPr userDrawn="1">
            <p:custDataLst>
              <p:tags r:id="rId7"/>
            </p:custDataLst>
          </p:nvPr>
        </p:nvSpPr>
        <p:spPr>
          <a:xfrm>
            <a:off x="1904336" y="3589973"/>
            <a:ext cx="6719929" cy="3200400"/>
          </a:xfrm>
          <a:prstGeom prst="rect">
            <a:avLst/>
          </a:prstGeom>
          <a:noFill/>
          <a:ln w="3175">
            <a:noFill/>
          </a:ln>
        </p:spPr>
        <p:txBody>
          <a:bodyPr wrap="square" lIns="0" tIns="0" rIns="0" bIns="0" rtlCol="0">
            <a:noAutofit/>
          </a:bodyPr>
          <a:lstStyle/>
          <a:p>
            <a:pPr indent="-305621">
              <a:spcAft>
                <a:spcPts val="1002"/>
              </a:spcAft>
            </a:pPr>
            <a:endParaRPr lang="en-GB" sz="2200">
              <a:latin typeface="Georgia" pitchFamily="18" charset="0"/>
            </a:endParaRPr>
          </a:p>
        </p:txBody>
      </p:sp>
    </p:spTree>
    <p:extLst>
      <p:ext uri="{BB962C8B-B14F-4D97-AF65-F5344CB8AC3E}">
        <p14:creationId xmlns:p14="http://schemas.microsoft.com/office/powerpoint/2010/main" val="201637425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ER: One">
    <p:spTree>
      <p:nvGrpSpPr>
        <p:cNvPr id="1" name=""/>
        <p:cNvGrpSpPr/>
        <p:nvPr/>
      </p:nvGrpSpPr>
      <p:grpSpPr>
        <a:xfrm>
          <a:off x="0" y="0"/>
          <a:ext cx="0" cy="0"/>
          <a:chOff x="0" y="0"/>
          <a:chExt cx="0" cy="0"/>
        </a:xfrm>
      </p:grpSpPr>
      <p:sp>
        <p:nvSpPr>
          <p:cNvPr id="22" name="Banner Statement"/>
          <p:cNvSpPr>
            <a:spLocks noGrp="1"/>
          </p:cNvSpPr>
          <p:nvPr>
            <p:ph type="title" hasCustomPrompt="1"/>
          </p:nvPr>
        </p:nvSpPr>
        <p:spPr>
          <a:xfrm>
            <a:off x="530352" y="1069848"/>
            <a:ext cx="4422648" cy="841248"/>
          </a:xfrm>
        </p:spPr>
        <p:txBody>
          <a:bodyPr vert="horz" lIns="0" tIns="0" rIns="0" bIns="0" rtlCol="0" anchor="t" anchorCtr="0">
            <a:noAutofit/>
          </a:bodyPr>
          <a:lstStyle>
            <a:lvl1pPr algn="l" defTabSz="1018738" rtl="0" eaLnBrk="1" latinLnBrk="0" hangingPunct="1">
              <a:spcBef>
                <a:spcPct val="0"/>
              </a:spcBef>
              <a:buNone/>
              <a:defRPr lang="en-GB" sz="1100" b="1" i="0" kern="1200" baseline="0" noProof="0" dirty="0">
                <a:solidFill>
                  <a:schemeClr val="tx2"/>
                </a:solidFill>
                <a:latin typeface="+mj-lt"/>
                <a:ea typeface="+mj-ea"/>
                <a:cs typeface="+mj-cs"/>
              </a:defRPr>
            </a:lvl1pPr>
          </a:lstStyle>
          <a:p>
            <a:pPr lvl="0" algn="l" defTabSz="1018738" rtl="0" eaLnBrk="1" latinLnBrk="0" hangingPunct="1">
              <a:spcBef>
                <a:spcPct val="0"/>
              </a:spcBef>
              <a:buNone/>
            </a:pPr>
            <a:r>
              <a:rPr lang="en-GB" noProof="0"/>
              <a:t>Insert heading here</a:t>
            </a:r>
            <a:r>
              <a:rPr lang="en-GB"/>
              <a:t> – Insert text here</a:t>
            </a:r>
          </a:p>
        </p:txBody>
      </p:sp>
      <p:sp>
        <p:nvSpPr>
          <p:cNvPr id="28" name="Text Placeholder 27"/>
          <p:cNvSpPr>
            <a:spLocks noGrp="1"/>
          </p:cNvSpPr>
          <p:nvPr>
            <p:ph type="body" sz="quarter" idx="37" hasCustomPrompt="1"/>
          </p:nvPr>
        </p:nvSpPr>
        <p:spPr>
          <a:xfrm>
            <a:off x="5105399" y="1069978"/>
            <a:ext cx="4425696" cy="841375"/>
          </a:xfrm>
        </p:spPr>
        <p:txBody>
          <a:bodyPr vert="horz" lIns="0" tIns="0" rIns="0" bIns="0" rtlCol="0" anchor="t" anchorCtr="0">
            <a:noAutofit/>
          </a:bodyPr>
          <a:lstStyle>
            <a:lvl1pPr algn="l" defTabSz="1018738" rtl="0" eaLnBrk="1" latinLnBrk="0" hangingPunct="1">
              <a:spcBef>
                <a:spcPct val="0"/>
              </a:spcBef>
              <a:buNone/>
              <a:defRPr lang="en-GB" sz="1100" b="1" i="1" kern="1200" baseline="0" noProof="0" dirty="0" smtClean="0">
                <a:solidFill>
                  <a:schemeClr val="tx2"/>
                </a:solidFill>
                <a:latin typeface="+mj-lt"/>
                <a:ea typeface="+mj-ea"/>
                <a:cs typeface="+mj-cs"/>
              </a:defRPr>
            </a:lvl1pPr>
          </a:lstStyle>
          <a:p>
            <a:pPr lvl="0" algn="l" defTabSz="1018738" rtl="0" eaLnBrk="1" latinLnBrk="0" hangingPunct="1">
              <a:spcBef>
                <a:spcPct val="0"/>
              </a:spcBef>
              <a:buNone/>
            </a:pPr>
            <a:r>
              <a:rPr lang="en-GB"/>
              <a:t>PwC view – Inserted text here should not be bold.</a:t>
            </a:r>
          </a:p>
        </p:txBody>
      </p:sp>
      <p:sp>
        <p:nvSpPr>
          <p:cNvPr id="34" name="Content Placeholder 2"/>
          <p:cNvSpPr>
            <a:spLocks noGrp="1"/>
          </p:cNvSpPr>
          <p:nvPr>
            <p:ph sz="quarter" idx="24"/>
            <p:custDataLst>
              <p:tags r:id="rId1"/>
            </p:custDataLst>
          </p:nvPr>
        </p:nvSpPr>
        <p:spPr>
          <a:xfrm>
            <a:off x="530353" y="2057400"/>
            <a:ext cx="8997696" cy="4882896"/>
          </a:xfrm>
        </p:spPr>
        <p:txBody>
          <a:bodyPr tIns="0" bIns="0"/>
          <a:lstStyle>
            <a:lvl5pPr>
              <a:defRPr/>
            </a:lvl5pPr>
            <a:lvl6pPr>
              <a:buAutoNum type="arabicPeriod"/>
              <a:defRPr/>
            </a:lvl6pPr>
            <a:lvl7pPr>
              <a:buAutoNum type="alphaLcPeriod"/>
              <a:defRPr/>
            </a:lvl7pPr>
            <a:lvl8pPr>
              <a:buAutoNum type="romanLcPeriod"/>
              <a:defRPr/>
            </a:lvl8pPr>
          </a:lstStyle>
          <a:p>
            <a:pPr lvl="0"/>
            <a:r>
              <a:rPr lang="zh-CN" altLang="en-GB" noProof="0"/>
              <a:t>编辑母版文本样式</a:t>
            </a:r>
          </a:p>
          <a:p>
            <a:pPr lvl="1"/>
            <a:r>
              <a:rPr lang="zh-CN" altLang="en-GB" noProof="0"/>
              <a:t>第二级</a:t>
            </a:r>
          </a:p>
          <a:p>
            <a:pPr lvl="2"/>
            <a:r>
              <a:rPr lang="zh-CN" altLang="en-GB" noProof="0"/>
              <a:t>第三级</a:t>
            </a:r>
          </a:p>
          <a:p>
            <a:pPr lvl="3"/>
            <a:r>
              <a:rPr lang="zh-CN" altLang="en-GB" noProof="0"/>
              <a:t>第四级</a:t>
            </a:r>
          </a:p>
          <a:p>
            <a:pPr lvl="4"/>
            <a:r>
              <a:rPr lang="zh-CN" altLang="en-GB" noProof="0"/>
              <a:t>第五级</a:t>
            </a:r>
            <a:endParaRPr lang="en-GB" noProof="0"/>
          </a:p>
        </p:txBody>
      </p:sp>
      <p:cxnSp>
        <p:nvCxnSpPr>
          <p:cNvPr id="29" name="Straight Connector 28"/>
          <p:cNvCxnSpPr/>
          <p:nvPr userDrawn="1"/>
        </p:nvCxnSpPr>
        <p:spPr>
          <a:xfrm>
            <a:off x="529200" y="1981200"/>
            <a:ext cx="8996400" cy="0"/>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14" name="PwC Text"/>
          <p:cNvSpPr txBox="1"/>
          <p:nvPr userDrawn="1"/>
        </p:nvSpPr>
        <p:spPr>
          <a:xfrm>
            <a:off x="530353" y="7315203"/>
            <a:ext cx="274320" cy="107157"/>
          </a:xfrm>
          <a:prstGeom prst="rect">
            <a:avLst/>
          </a:prstGeom>
          <a:noFill/>
        </p:spPr>
        <p:txBody>
          <a:bodyPr vert="horz" wrap="none" lIns="0" tIns="0" rIns="0" bIns="0" rtlCol="0" anchor="t" anchorCtr="0">
            <a:noAutofit/>
          </a:bodyPr>
          <a:lstStyle/>
          <a:p>
            <a:pPr>
              <a:lnSpc>
                <a:spcPts val="999"/>
              </a:lnSpc>
            </a:pPr>
            <a:r>
              <a:rPr lang="en-GB" sz="900" noProof="1">
                <a:latin typeface="+mn-lt"/>
                <a:cs typeface="Arial" pitchFamily="34" charset="0"/>
              </a:rPr>
              <a:t>PwC</a:t>
            </a:r>
          </a:p>
        </p:txBody>
      </p:sp>
      <p:sp>
        <p:nvSpPr>
          <p:cNvPr id="15" name="Page Number"/>
          <p:cNvSpPr txBox="1"/>
          <p:nvPr userDrawn="1">
            <p:custDataLst>
              <p:tags r:id="rId2"/>
            </p:custDataLst>
          </p:nvPr>
        </p:nvSpPr>
        <p:spPr>
          <a:xfrm>
            <a:off x="9217153" y="7315200"/>
            <a:ext cx="320040" cy="155448"/>
          </a:xfrm>
          <a:prstGeom prst="rect">
            <a:avLst/>
          </a:prstGeom>
          <a:noFill/>
        </p:spPr>
        <p:txBody>
          <a:bodyPr wrap="none" lIns="0" tIns="0" rIns="0" bIns="0" rtlCol="0">
            <a:noAutofit/>
          </a:bodyPr>
          <a:lstStyle/>
          <a:p>
            <a:pPr algn="r">
              <a:lnSpc>
                <a:spcPts val="999"/>
              </a:lnSpc>
            </a:pPr>
            <a:endParaRPr lang="en-GB" sz="900" noProof="1"/>
          </a:p>
        </p:txBody>
      </p:sp>
      <p:sp>
        <p:nvSpPr>
          <p:cNvPr id="30" name="HeaderTOCPlaceholder"/>
          <p:cNvSpPr txBox="1"/>
          <p:nvPr userDrawn="1">
            <p:custDataLst>
              <p:tags r:id="rId3"/>
            </p:custDataLst>
          </p:nvPr>
        </p:nvSpPr>
        <p:spPr>
          <a:xfrm>
            <a:off x="3581400" y="704089"/>
            <a:ext cx="5939414" cy="138499"/>
          </a:xfrm>
          <a:prstGeom prst="rect">
            <a:avLst/>
          </a:prstGeom>
          <a:noFill/>
          <a:ln>
            <a:noFill/>
          </a:ln>
        </p:spPr>
        <p:txBody>
          <a:bodyPr wrap="square" lIns="0" tIns="0" rIns="0" bIns="0" rtlCol="0">
            <a:spAutoFit/>
          </a:bodyPr>
          <a:lstStyle/>
          <a:p>
            <a:endParaRPr lang="en-GB" sz="900" noProof="1">
              <a:solidFill>
                <a:schemeClr val="tx1"/>
              </a:solidFill>
              <a:latin typeface="+mn-lt"/>
              <a:cs typeface="Arial" pitchFamily="34" charset="0"/>
            </a:endParaRPr>
          </a:p>
        </p:txBody>
      </p:sp>
      <p:sp>
        <p:nvSpPr>
          <p:cNvPr id="19" name="Presentation Disclaimer" hidden="1"/>
          <p:cNvSpPr txBox="1"/>
          <p:nvPr userDrawn="1">
            <p:custDataLst>
              <p:tags r:id="rId4"/>
            </p:custDataLst>
          </p:nvPr>
        </p:nvSpPr>
        <p:spPr>
          <a:xfrm>
            <a:off x="3584449" y="7159753"/>
            <a:ext cx="65" cy="138499"/>
          </a:xfrm>
          <a:prstGeom prst="rect">
            <a:avLst/>
          </a:prstGeom>
          <a:noFill/>
        </p:spPr>
        <p:txBody>
          <a:bodyPr wrap="none" lIns="0" tIns="0" rIns="0" bIns="0" rtlCol="0" anchor="t" anchorCtr="0">
            <a:spAutoFit/>
          </a:bodyPr>
          <a:lstStyle/>
          <a:p>
            <a:pPr algn="l"/>
            <a:endParaRPr lang="en-GB" sz="900" noProof="1"/>
          </a:p>
        </p:txBody>
      </p:sp>
      <p:cxnSp>
        <p:nvCxnSpPr>
          <p:cNvPr id="35" name="Frame Line"/>
          <p:cNvCxnSpPr/>
          <p:nvPr userDrawn="1"/>
        </p:nvCxnSpPr>
        <p:spPr>
          <a:xfrm flipV="1">
            <a:off x="381000" y="933196"/>
            <a:ext cx="9144002" cy="144000"/>
          </a:xfrm>
          <a:prstGeom prst="bentConnector3">
            <a:avLst>
              <a:gd name="adj1" fmla="val 0"/>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Section Footer"/>
          <p:cNvSpPr txBox="1"/>
          <p:nvPr userDrawn="1">
            <p:custDataLst>
              <p:tags r:id="rId5"/>
            </p:custDataLst>
          </p:nvPr>
        </p:nvSpPr>
        <p:spPr>
          <a:xfrm>
            <a:off x="530352" y="7159753"/>
            <a:ext cx="2898648" cy="138499"/>
          </a:xfrm>
          <a:prstGeom prst="rect">
            <a:avLst/>
          </a:prstGeom>
          <a:noFill/>
          <a:ln>
            <a:noFill/>
          </a:ln>
        </p:spPr>
        <p:txBody>
          <a:bodyPr wrap="square" lIns="0" tIns="0" rIns="0" bIns="0" rtlCol="0" anchor="b" anchorCtr="0">
            <a:spAutoFit/>
          </a:bodyPr>
          <a:lstStyle/>
          <a:p>
            <a:endParaRPr lang="en-GB" sz="900" noProof="1">
              <a:solidFill>
                <a:schemeClr val="tx1"/>
              </a:solidFill>
            </a:endParaRPr>
          </a:p>
        </p:txBody>
      </p:sp>
      <p:sp>
        <p:nvSpPr>
          <p:cNvPr id="25" name="Section Header"/>
          <p:cNvSpPr txBox="1"/>
          <p:nvPr userDrawn="1">
            <p:custDataLst>
              <p:tags r:id="rId6"/>
            </p:custDataLst>
          </p:nvPr>
        </p:nvSpPr>
        <p:spPr>
          <a:xfrm>
            <a:off x="530352" y="704088"/>
            <a:ext cx="3034379" cy="137160"/>
          </a:xfrm>
          <a:prstGeom prst="rect">
            <a:avLst/>
          </a:prstGeom>
          <a:noFill/>
        </p:spPr>
        <p:txBody>
          <a:bodyPr wrap="square" lIns="0" tIns="0" rIns="0" bIns="0" rtlCol="0" anchor="b" anchorCtr="0">
            <a:noAutofit/>
          </a:bodyPr>
          <a:lstStyle/>
          <a:p>
            <a:endParaRPr lang="en-GB" sz="900" noProof="1">
              <a:solidFill>
                <a:schemeClr val="tx1"/>
              </a:solidFill>
            </a:endParaRPr>
          </a:p>
        </p:txBody>
      </p:sp>
      <p:sp>
        <p:nvSpPr>
          <p:cNvPr id="23" name="Date/Filepath" hidden="1"/>
          <p:cNvSpPr txBox="1"/>
          <p:nvPr userDrawn="1">
            <p:custDataLst>
              <p:tags r:id="rId7"/>
            </p:custDataLst>
          </p:nvPr>
        </p:nvSpPr>
        <p:spPr>
          <a:xfrm>
            <a:off x="3299465" y="164594"/>
            <a:ext cx="6217920" cy="276999"/>
          </a:xfrm>
          <a:prstGeom prst="rect">
            <a:avLst/>
          </a:prstGeom>
          <a:noFill/>
        </p:spPr>
        <p:txBody>
          <a:bodyPr wrap="square" lIns="0" tIns="0" rIns="0" bIns="0" rtlCol="0" anchor="b" anchorCtr="0">
            <a:spAutoFit/>
          </a:bodyPr>
          <a:lstStyle/>
          <a:p>
            <a:pPr algn="r"/>
            <a:r>
              <a:rPr lang="en-GB" altLang="zh-CN" sz="900" noProof="1"/>
              <a:t>02/07/2021 https://cnpwc-my.sharepoint.cn/personal/echo_dong_cn_pwc_com/Documents/Project Eagle_HRDD report skeleton 0625.pptx</a:t>
            </a:r>
            <a:endParaRPr lang="en-GB" sz="900" noProof="1"/>
          </a:p>
        </p:txBody>
      </p:sp>
      <p:sp>
        <p:nvSpPr>
          <p:cNvPr id="24" name="Slide Tags" hidden="1"/>
          <p:cNvSpPr txBox="1"/>
          <p:nvPr userDrawn="1">
            <p:custDataLst>
              <p:tags r:id="rId8"/>
            </p:custDataLst>
          </p:nvPr>
        </p:nvSpPr>
        <p:spPr>
          <a:xfrm>
            <a:off x="1" y="228601"/>
            <a:ext cx="1600200" cy="261610"/>
          </a:xfrm>
          <a:prstGeom prst="rect">
            <a:avLst/>
          </a:prstGeom>
          <a:noFill/>
        </p:spPr>
        <p:txBody>
          <a:bodyPr wrap="square" rtlCol="0">
            <a:spAutoFit/>
          </a:bodyPr>
          <a:lstStyle/>
          <a:p>
            <a:r>
              <a:rPr lang="en-GB" sz="1100" noProof="1"/>
              <a:t>Slide Tags</a:t>
            </a:r>
          </a:p>
        </p:txBody>
      </p:sp>
    </p:spTree>
    <p:extLst>
      <p:ext uri="{BB962C8B-B14F-4D97-AF65-F5344CB8AC3E}">
        <p14:creationId xmlns:p14="http://schemas.microsoft.com/office/powerpoint/2010/main" val="3284466631"/>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ER: Two">
    <p:spTree>
      <p:nvGrpSpPr>
        <p:cNvPr id="1" name=""/>
        <p:cNvGrpSpPr/>
        <p:nvPr/>
      </p:nvGrpSpPr>
      <p:grpSpPr>
        <a:xfrm>
          <a:off x="0" y="0"/>
          <a:ext cx="0" cy="0"/>
          <a:chOff x="0" y="0"/>
          <a:chExt cx="0" cy="0"/>
        </a:xfrm>
      </p:grpSpPr>
      <p:sp>
        <p:nvSpPr>
          <p:cNvPr id="30" name="Banner Statement"/>
          <p:cNvSpPr>
            <a:spLocks noGrp="1"/>
          </p:cNvSpPr>
          <p:nvPr>
            <p:ph type="title" hasCustomPrompt="1"/>
          </p:nvPr>
        </p:nvSpPr>
        <p:spPr>
          <a:xfrm>
            <a:off x="530352" y="1069848"/>
            <a:ext cx="4422648" cy="841248"/>
          </a:xfrm>
        </p:spPr>
        <p:txBody>
          <a:bodyPr vert="horz" lIns="0" tIns="0" rIns="0" bIns="0" rtlCol="0" anchor="t" anchorCtr="0">
            <a:noAutofit/>
          </a:bodyPr>
          <a:lstStyle>
            <a:lvl1pPr algn="l" defTabSz="1018738" rtl="0" eaLnBrk="1" latinLnBrk="0" hangingPunct="1">
              <a:spcBef>
                <a:spcPct val="0"/>
              </a:spcBef>
              <a:buNone/>
              <a:defRPr lang="en-GB" sz="1100" b="1" i="0" kern="1200" baseline="0" noProof="0" dirty="0">
                <a:solidFill>
                  <a:schemeClr val="tx2"/>
                </a:solidFill>
                <a:latin typeface="+mj-lt"/>
                <a:ea typeface="+mj-ea"/>
                <a:cs typeface="+mj-cs"/>
              </a:defRPr>
            </a:lvl1pPr>
          </a:lstStyle>
          <a:p>
            <a:pPr lvl="0" algn="l" defTabSz="1018738" rtl="0" eaLnBrk="1" latinLnBrk="0" hangingPunct="1">
              <a:spcBef>
                <a:spcPct val="0"/>
              </a:spcBef>
              <a:buNone/>
            </a:pPr>
            <a:r>
              <a:rPr lang="en-GB" noProof="0"/>
              <a:t>Insert heading here</a:t>
            </a:r>
            <a:r>
              <a:rPr lang="en-GB"/>
              <a:t> – Insert text here</a:t>
            </a:r>
          </a:p>
        </p:txBody>
      </p:sp>
      <p:sp>
        <p:nvSpPr>
          <p:cNvPr id="35" name="Text Placeholder 27"/>
          <p:cNvSpPr>
            <a:spLocks noGrp="1"/>
          </p:cNvSpPr>
          <p:nvPr>
            <p:ph type="body" sz="quarter" idx="37" hasCustomPrompt="1"/>
          </p:nvPr>
        </p:nvSpPr>
        <p:spPr>
          <a:xfrm>
            <a:off x="5105399" y="1069978"/>
            <a:ext cx="4425696" cy="841375"/>
          </a:xfrm>
        </p:spPr>
        <p:txBody>
          <a:bodyPr vert="horz" lIns="0" tIns="0" rIns="0" bIns="0" rtlCol="0" anchor="t" anchorCtr="0">
            <a:noAutofit/>
          </a:bodyPr>
          <a:lstStyle>
            <a:lvl1pPr algn="l" defTabSz="1018738" rtl="0" eaLnBrk="1" latinLnBrk="0" hangingPunct="1">
              <a:spcBef>
                <a:spcPct val="0"/>
              </a:spcBef>
              <a:buNone/>
              <a:defRPr lang="en-GB" sz="1100" b="1" i="1" kern="1200" baseline="0" noProof="0" dirty="0" smtClean="0">
                <a:solidFill>
                  <a:schemeClr val="tx2"/>
                </a:solidFill>
                <a:latin typeface="+mj-lt"/>
                <a:ea typeface="+mj-ea"/>
                <a:cs typeface="+mj-cs"/>
              </a:defRPr>
            </a:lvl1pPr>
          </a:lstStyle>
          <a:p>
            <a:pPr lvl="0" algn="l" defTabSz="1018738" rtl="0" eaLnBrk="1" latinLnBrk="0" hangingPunct="1">
              <a:spcBef>
                <a:spcPct val="0"/>
              </a:spcBef>
              <a:buNone/>
            </a:pPr>
            <a:r>
              <a:rPr lang="en-GB"/>
              <a:t>PwC view – Inserted text here should not be bold.</a:t>
            </a:r>
          </a:p>
        </p:txBody>
      </p:sp>
      <p:sp>
        <p:nvSpPr>
          <p:cNvPr id="34" name="Content Placeholder 2"/>
          <p:cNvSpPr>
            <a:spLocks noGrp="1"/>
          </p:cNvSpPr>
          <p:nvPr>
            <p:ph sz="quarter" idx="24"/>
            <p:custDataLst>
              <p:tags r:id="rId1"/>
            </p:custDataLst>
          </p:nvPr>
        </p:nvSpPr>
        <p:spPr>
          <a:xfrm>
            <a:off x="530352" y="2057400"/>
            <a:ext cx="4421981" cy="4882896"/>
          </a:xfrm>
        </p:spPr>
        <p:txBody>
          <a:bodyPr tIns="0" bIns="0"/>
          <a:lstStyle/>
          <a:p>
            <a:pPr lvl="0"/>
            <a:r>
              <a:rPr lang="zh-CN" altLang="en-GB" noProof="0"/>
              <a:t>编辑母版文本样式</a:t>
            </a:r>
          </a:p>
          <a:p>
            <a:pPr lvl="1"/>
            <a:r>
              <a:rPr lang="zh-CN" altLang="en-GB" noProof="0"/>
              <a:t>第二级</a:t>
            </a:r>
          </a:p>
          <a:p>
            <a:pPr lvl="2"/>
            <a:r>
              <a:rPr lang="zh-CN" altLang="en-GB" noProof="0"/>
              <a:t>第三级</a:t>
            </a:r>
          </a:p>
          <a:p>
            <a:pPr lvl="3"/>
            <a:r>
              <a:rPr lang="zh-CN" altLang="en-GB" noProof="0"/>
              <a:t>第四级</a:t>
            </a:r>
          </a:p>
          <a:p>
            <a:pPr lvl="4"/>
            <a:r>
              <a:rPr lang="zh-CN" altLang="en-GB" noProof="0"/>
              <a:t>第五级</a:t>
            </a:r>
            <a:endParaRPr lang="en-GB" noProof="0"/>
          </a:p>
        </p:txBody>
      </p:sp>
      <p:sp>
        <p:nvSpPr>
          <p:cNvPr id="36" name="Content Placeholder 3"/>
          <p:cNvSpPr>
            <a:spLocks noGrp="1"/>
          </p:cNvSpPr>
          <p:nvPr>
            <p:ph sz="quarter" idx="25"/>
            <p:custDataLst>
              <p:tags r:id="rId2"/>
            </p:custDataLst>
          </p:nvPr>
        </p:nvSpPr>
        <p:spPr>
          <a:xfrm>
            <a:off x="5106195" y="2057400"/>
            <a:ext cx="4425696" cy="4882896"/>
          </a:xfrm>
        </p:spPr>
        <p:txBody>
          <a:bodyPr tIns="0" bIns="0"/>
          <a:lstStyle>
            <a:lvl5pPr>
              <a:defRPr/>
            </a:lvl5pPr>
          </a:lstStyle>
          <a:p>
            <a:pPr lvl="0"/>
            <a:r>
              <a:rPr lang="zh-CN" altLang="en-GB" noProof="0"/>
              <a:t>编辑母版文本样式</a:t>
            </a:r>
          </a:p>
          <a:p>
            <a:pPr lvl="1"/>
            <a:r>
              <a:rPr lang="zh-CN" altLang="en-GB" noProof="0"/>
              <a:t>第二级</a:t>
            </a:r>
          </a:p>
          <a:p>
            <a:pPr lvl="2"/>
            <a:r>
              <a:rPr lang="zh-CN" altLang="en-GB" noProof="0"/>
              <a:t>第三级</a:t>
            </a:r>
          </a:p>
          <a:p>
            <a:pPr lvl="3"/>
            <a:r>
              <a:rPr lang="zh-CN" altLang="en-GB" noProof="0"/>
              <a:t>第四级</a:t>
            </a:r>
          </a:p>
          <a:p>
            <a:pPr lvl="4"/>
            <a:r>
              <a:rPr lang="zh-CN" altLang="en-GB" noProof="0"/>
              <a:t>第五级</a:t>
            </a:r>
            <a:endParaRPr lang="en-GB" noProof="0"/>
          </a:p>
        </p:txBody>
      </p:sp>
      <p:cxnSp>
        <p:nvCxnSpPr>
          <p:cNvPr id="37" name="Straight Connector 36"/>
          <p:cNvCxnSpPr/>
          <p:nvPr userDrawn="1"/>
        </p:nvCxnSpPr>
        <p:spPr>
          <a:xfrm>
            <a:off x="529200" y="1981200"/>
            <a:ext cx="8996400" cy="0"/>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2" name="PwC Text"/>
          <p:cNvSpPr txBox="1"/>
          <p:nvPr userDrawn="1"/>
        </p:nvSpPr>
        <p:spPr>
          <a:xfrm>
            <a:off x="530353" y="7315203"/>
            <a:ext cx="274320" cy="107157"/>
          </a:xfrm>
          <a:prstGeom prst="rect">
            <a:avLst/>
          </a:prstGeom>
          <a:noFill/>
        </p:spPr>
        <p:txBody>
          <a:bodyPr vert="horz" wrap="none" lIns="0" tIns="0" rIns="0" bIns="0" rtlCol="0" anchor="t" anchorCtr="0">
            <a:noAutofit/>
          </a:bodyPr>
          <a:lstStyle/>
          <a:p>
            <a:pPr>
              <a:lnSpc>
                <a:spcPts val="999"/>
              </a:lnSpc>
            </a:pPr>
            <a:r>
              <a:rPr lang="en-GB" sz="900" noProof="1">
                <a:latin typeface="+mn-lt"/>
                <a:cs typeface="Arial" pitchFamily="34" charset="0"/>
              </a:rPr>
              <a:t>PwC</a:t>
            </a:r>
          </a:p>
        </p:txBody>
      </p:sp>
      <p:sp>
        <p:nvSpPr>
          <p:cNvPr id="27" name="Page Number"/>
          <p:cNvSpPr txBox="1"/>
          <p:nvPr userDrawn="1">
            <p:custDataLst>
              <p:tags r:id="rId3"/>
            </p:custDataLst>
          </p:nvPr>
        </p:nvSpPr>
        <p:spPr>
          <a:xfrm>
            <a:off x="9217153" y="7315200"/>
            <a:ext cx="320040" cy="155448"/>
          </a:xfrm>
          <a:prstGeom prst="rect">
            <a:avLst/>
          </a:prstGeom>
          <a:noFill/>
        </p:spPr>
        <p:txBody>
          <a:bodyPr wrap="none" lIns="0" tIns="0" rIns="0" bIns="0" rtlCol="0">
            <a:noAutofit/>
          </a:bodyPr>
          <a:lstStyle/>
          <a:p>
            <a:pPr algn="r">
              <a:lnSpc>
                <a:spcPts val="999"/>
              </a:lnSpc>
            </a:pPr>
            <a:endParaRPr lang="en-GB" sz="900" noProof="1"/>
          </a:p>
        </p:txBody>
      </p:sp>
      <p:sp>
        <p:nvSpPr>
          <p:cNvPr id="28" name="HeaderTOCPlaceholder"/>
          <p:cNvSpPr txBox="1"/>
          <p:nvPr userDrawn="1">
            <p:custDataLst>
              <p:tags r:id="rId4"/>
            </p:custDataLst>
          </p:nvPr>
        </p:nvSpPr>
        <p:spPr>
          <a:xfrm>
            <a:off x="3581400" y="704089"/>
            <a:ext cx="5939414" cy="138499"/>
          </a:xfrm>
          <a:prstGeom prst="rect">
            <a:avLst/>
          </a:prstGeom>
          <a:noFill/>
          <a:ln>
            <a:noFill/>
          </a:ln>
        </p:spPr>
        <p:txBody>
          <a:bodyPr wrap="square" lIns="0" tIns="0" rIns="0" bIns="0" rtlCol="0">
            <a:spAutoFit/>
          </a:bodyPr>
          <a:lstStyle/>
          <a:p>
            <a:endParaRPr lang="en-GB" sz="900" noProof="1">
              <a:solidFill>
                <a:schemeClr val="tx1"/>
              </a:solidFill>
              <a:latin typeface="+mn-lt"/>
              <a:cs typeface="Arial" pitchFamily="34" charset="0"/>
            </a:endParaRPr>
          </a:p>
        </p:txBody>
      </p:sp>
      <p:sp>
        <p:nvSpPr>
          <p:cNvPr id="31" name="Presentation Disclaimer" hidden="1"/>
          <p:cNvSpPr txBox="1"/>
          <p:nvPr userDrawn="1">
            <p:custDataLst>
              <p:tags r:id="rId5"/>
            </p:custDataLst>
          </p:nvPr>
        </p:nvSpPr>
        <p:spPr>
          <a:xfrm>
            <a:off x="3584449" y="7159753"/>
            <a:ext cx="65" cy="138499"/>
          </a:xfrm>
          <a:prstGeom prst="rect">
            <a:avLst/>
          </a:prstGeom>
          <a:noFill/>
        </p:spPr>
        <p:txBody>
          <a:bodyPr wrap="none" lIns="0" tIns="0" rIns="0" bIns="0" rtlCol="0" anchor="t" anchorCtr="0">
            <a:spAutoFit/>
          </a:bodyPr>
          <a:lstStyle/>
          <a:p>
            <a:pPr algn="l"/>
            <a:endParaRPr lang="en-GB" sz="900" noProof="1"/>
          </a:p>
        </p:txBody>
      </p:sp>
      <p:sp>
        <p:nvSpPr>
          <p:cNvPr id="39" name="Section Footer"/>
          <p:cNvSpPr txBox="1"/>
          <p:nvPr userDrawn="1">
            <p:custDataLst>
              <p:tags r:id="rId6"/>
            </p:custDataLst>
          </p:nvPr>
        </p:nvSpPr>
        <p:spPr>
          <a:xfrm>
            <a:off x="530352" y="7159753"/>
            <a:ext cx="2898648" cy="138499"/>
          </a:xfrm>
          <a:prstGeom prst="rect">
            <a:avLst/>
          </a:prstGeom>
          <a:noFill/>
          <a:ln>
            <a:noFill/>
          </a:ln>
        </p:spPr>
        <p:txBody>
          <a:bodyPr wrap="square" lIns="0" tIns="0" rIns="0" bIns="0" rtlCol="0" anchor="b" anchorCtr="0">
            <a:spAutoFit/>
          </a:bodyPr>
          <a:lstStyle/>
          <a:p>
            <a:endParaRPr lang="en-GB" sz="900" noProof="1">
              <a:solidFill>
                <a:schemeClr val="tx1"/>
              </a:solidFill>
            </a:endParaRPr>
          </a:p>
        </p:txBody>
      </p:sp>
      <p:sp>
        <p:nvSpPr>
          <p:cNvPr id="29" name="Section Header"/>
          <p:cNvSpPr txBox="1"/>
          <p:nvPr userDrawn="1">
            <p:custDataLst>
              <p:tags r:id="rId7"/>
            </p:custDataLst>
          </p:nvPr>
        </p:nvSpPr>
        <p:spPr>
          <a:xfrm>
            <a:off x="530352" y="704088"/>
            <a:ext cx="3034379" cy="137160"/>
          </a:xfrm>
          <a:prstGeom prst="rect">
            <a:avLst/>
          </a:prstGeom>
          <a:noFill/>
        </p:spPr>
        <p:txBody>
          <a:bodyPr wrap="square" lIns="0" tIns="0" rIns="0" bIns="0" rtlCol="0" anchor="b" anchorCtr="0">
            <a:noAutofit/>
          </a:bodyPr>
          <a:lstStyle/>
          <a:p>
            <a:endParaRPr lang="en-GB" sz="900" noProof="1">
              <a:solidFill>
                <a:schemeClr val="tx1"/>
              </a:solidFill>
            </a:endParaRPr>
          </a:p>
        </p:txBody>
      </p:sp>
      <p:sp>
        <p:nvSpPr>
          <p:cNvPr id="21" name="Date/Filepath" hidden="1"/>
          <p:cNvSpPr txBox="1"/>
          <p:nvPr userDrawn="1">
            <p:custDataLst>
              <p:tags r:id="rId8"/>
            </p:custDataLst>
          </p:nvPr>
        </p:nvSpPr>
        <p:spPr>
          <a:xfrm>
            <a:off x="3299465" y="164594"/>
            <a:ext cx="6217920" cy="276999"/>
          </a:xfrm>
          <a:prstGeom prst="rect">
            <a:avLst/>
          </a:prstGeom>
          <a:noFill/>
        </p:spPr>
        <p:txBody>
          <a:bodyPr wrap="square" lIns="0" tIns="0" rIns="0" bIns="0" rtlCol="0" anchor="b" anchorCtr="0">
            <a:spAutoFit/>
          </a:bodyPr>
          <a:lstStyle/>
          <a:p>
            <a:pPr algn="r"/>
            <a:r>
              <a:rPr lang="en-GB" altLang="zh-CN" sz="900" noProof="1"/>
              <a:t>02/07/2021 https://cnpwc-my.sharepoint.cn/personal/echo_dong_cn_pwc_com/Documents/Project Eagle_HRDD report skeleton 0625.pptx</a:t>
            </a:r>
            <a:endParaRPr lang="en-GB" sz="900" noProof="1"/>
          </a:p>
        </p:txBody>
      </p:sp>
      <p:sp>
        <p:nvSpPr>
          <p:cNvPr id="19" name="Slide Tags" hidden="1"/>
          <p:cNvSpPr txBox="1"/>
          <p:nvPr userDrawn="1">
            <p:custDataLst>
              <p:tags r:id="rId9"/>
            </p:custDataLst>
          </p:nvPr>
        </p:nvSpPr>
        <p:spPr>
          <a:xfrm>
            <a:off x="1" y="228601"/>
            <a:ext cx="1600200" cy="261610"/>
          </a:xfrm>
          <a:prstGeom prst="rect">
            <a:avLst/>
          </a:prstGeom>
          <a:noFill/>
        </p:spPr>
        <p:txBody>
          <a:bodyPr wrap="square" rtlCol="0">
            <a:spAutoFit/>
          </a:bodyPr>
          <a:lstStyle/>
          <a:p>
            <a:r>
              <a:rPr lang="en-GB" sz="1100" noProof="1"/>
              <a:t>Slide Tags</a:t>
            </a:r>
          </a:p>
        </p:txBody>
      </p:sp>
      <p:cxnSp>
        <p:nvCxnSpPr>
          <p:cNvPr id="26" name="Frame Line"/>
          <p:cNvCxnSpPr/>
          <p:nvPr userDrawn="1"/>
        </p:nvCxnSpPr>
        <p:spPr>
          <a:xfrm flipV="1">
            <a:off x="381000" y="933196"/>
            <a:ext cx="9144002" cy="144000"/>
          </a:xfrm>
          <a:prstGeom prst="bentConnector3">
            <a:avLst>
              <a:gd name="adj1" fmla="val 0"/>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309749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ER: Title Only">
    <p:spTree>
      <p:nvGrpSpPr>
        <p:cNvPr id="1" name=""/>
        <p:cNvGrpSpPr/>
        <p:nvPr/>
      </p:nvGrpSpPr>
      <p:grpSpPr>
        <a:xfrm>
          <a:off x="0" y="0"/>
          <a:ext cx="0" cy="0"/>
          <a:chOff x="0" y="0"/>
          <a:chExt cx="0" cy="0"/>
        </a:xfrm>
      </p:grpSpPr>
      <p:sp>
        <p:nvSpPr>
          <p:cNvPr id="49" name="Banner Statement"/>
          <p:cNvSpPr>
            <a:spLocks noGrp="1"/>
          </p:cNvSpPr>
          <p:nvPr>
            <p:ph type="title" hasCustomPrompt="1"/>
          </p:nvPr>
        </p:nvSpPr>
        <p:spPr>
          <a:xfrm>
            <a:off x="530352" y="1069848"/>
            <a:ext cx="4422648" cy="841248"/>
          </a:xfrm>
        </p:spPr>
        <p:txBody>
          <a:bodyPr vert="horz" lIns="0" tIns="0" rIns="0" bIns="0" rtlCol="0" anchor="t" anchorCtr="0">
            <a:noAutofit/>
          </a:bodyPr>
          <a:lstStyle>
            <a:lvl1pPr algn="l" defTabSz="1018738" rtl="0" eaLnBrk="1" latinLnBrk="0" hangingPunct="1">
              <a:spcBef>
                <a:spcPct val="0"/>
              </a:spcBef>
              <a:buNone/>
              <a:defRPr lang="en-GB" sz="1100" b="1" i="0" kern="1200" baseline="0" noProof="0" dirty="0">
                <a:solidFill>
                  <a:schemeClr val="tx2"/>
                </a:solidFill>
                <a:latin typeface="+mj-lt"/>
                <a:ea typeface="+mj-ea"/>
                <a:cs typeface="+mj-cs"/>
              </a:defRPr>
            </a:lvl1pPr>
          </a:lstStyle>
          <a:p>
            <a:pPr lvl="0" algn="l" defTabSz="1018738" rtl="0" eaLnBrk="1" latinLnBrk="0" hangingPunct="1">
              <a:spcBef>
                <a:spcPct val="0"/>
              </a:spcBef>
              <a:buNone/>
            </a:pPr>
            <a:r>
              <a:rPr lang="en-GB" noProof="0"/>
              <a:t>Insert heading here</a:t>
            </a:r>
            <a:r>
              <a:rPr lang="en-GB"/>
              <a:t> – Insert text here</a:t>
            </a:r>
          </a:p>
        </p:txBody>
      </p:sp>
      <p:sp>
        <p:nvSpPr>
          <p:cNvPr id="53" name="Text Placeholder 27"/>
          <p:cNvSpPr>
            <a:spLocks noGrp="1"/>
          </p:cNvSpPr>
          <p:nvPr>
            <p:ph type="body" sz="quarter" idx="37" hasCustomPrompt="1"/>
          </p:nvPr>
        </p:nvSpPr>
        <p:spPr>
          <a:xfrm>
            <a:off x="5105399" y="1069978"/>
            <a:ext cx="4425696" cy="841375"/>
          </a:xfrm>
        </p:spPr>
        <p:txBody>
          <a:bodyPr vert="horz" lIns="0" tIns="0" rIns="0" bIns="0" rtlCol="0" anchor="t" anchorCtr="0">
            <a:noAutofit/>
          </a:bodyPr>
          <a:lstStyle>
            <a:lvl1pPr algn="l" defTabSz="1018738" rtl="0" eaLnBrk="1" latinLnBrk="0" hangingPunct="1">
              <a:spcBef>
                <a:spcPct val="0"/>
              </a:spcBef>
              <a:buNone/>
              <a:defRPr lang="en-GB" sz="1100" b="1" i="1" kern="1200" baseline="0" noProof="0" dirty="0" smtClean="0">
                <a:solidFill>
                  <a:schemeClr val="tx2"/>
                </a:solidFill>
                <a:latin typeface="+mj-lt"/>
                <a:ea typeface="+mj-ea"/>
                <a:cs typeface="+mj-cs"/>
              </a:defRPr>
            </a:lvl1pPr>
          </a:lstStyle>
          <a:p>
            <a:pPr lvl="0" algn="l" defTabSz="1018738" rtl="0" eaLnBrk="1" latinLnBrk="0" hangingPunct="1">
              <a:spcBef>
                <a:spcPct val="0"/>
              </a:spcBef>
              <a:buNone/>
            </a:pPr>
            <a:r>
              <a:rPr lang="en-GB"/>
              <a:t>PwC view – Inserted text here should not be bold.</a:t>
            </a:r>
          </a:p>
        </p:txBody>
      </p:sp>
      <p:sp>
        <p:nvSpPr>
          <p:cNvPr id="41" name="PwC Text"/>
          <p:cNvSpPr txBox="1"/>
          <p:nvPr userDrawn="1"/>
        </p:nvSpPr>
        <p:spPr>
          <a:xfrm>
            <a:off x="530353" y="7315203"/>
            <a:ext cx="274320" cy="107157"/>
          </a:xfrm>
          <a:prstGeom prst="rect">
            <a:avLst/>
          </a:prstGeom>
          <a:noFill/>
        </p:spPr>
        <p:txBody>
          <a:bodyPr vert="horz" wrap="none" lIns="0" tIns="0" rIns="0" bIns="0" rtlCol="0" anchor="t" anchorCtr="0">
            <a:noAutofit/>
          </a:bodyPr>
          <a:lstStyle/>
          <a:p>
            <a:pPr>
              <a:lnSpc>
                <a:spcPts val="999"/>
              </a:lnSpc>
            </a:pPr>
            <a:r>
              <a:rPr lang="en-GB" sz="900" noProof="1">
                <a:latin typeface="+mn-lt"/>
                <a:cs typeface="Arial" pitchFamily="34" charset="0"/>
              </a:rPr>
              <a:t>PwC</a:t>
            </a:r>
          </a:p>
        </p:txBody>
      </p:sp>
      <p:sp>
        <p:nvSpPr>
          <p:cNvPr id="46" name="Page Number"/>
          <p:cNvSpPr txBox="1"/>
          <p:nvPr userDrawn="1">
            <p:custDataLst>
              <p:tags r:id="rId1"/>
            </p:custDataLst>
          </p:nvPr>
        </p:nvSpPr>
        <p:spPr>
          <a:xfrm>
            <a:off x="9217153" y="7315200"/>
            <a:ext cx="320040" cy="155448"/>
          </a:xfrm>
          <a:prstGeom prst="rect">
            <a:avLst/>
          </a:prstGeom>
          <a:noFill/>
        </p:spPr>
        <p:txBody>
          <a:bodyPr wrap="none" lIns="0" tIns="0" rIns="0" bIns="0" rtlCol="0">
            <a:noAutofit/>
          </a:bodyPr>
          <a:lstStyle/>
          <a:p>
            <a:pPr algn="r">
              <a:lnSpc>
                <a:spcPts val="999"/>
              </a:lnSpc>
            </a:pPr>
            <a:endParaRPr lang="en-GB" sz="900" noProof="1"/>
          </a:p>
        </p:txBody>
      </p:sp>
      <p:sp>
        <p:nvSpPr>
          <p:cNvPr id="47" name="HeaderTOCPlaceholder"/>
          <p:cNvSpPr txBox="1"/>
          <p:nvPr userDrawn="1">
            <p:custDataLst>
              <p:tags r:id="rId2"/>
            </p:custDataLst>
          </p:nvPr>
        </p:nvSpPr>
        <p:spPr>
          <a:xfrm>
            <a:off x="3581400" y="704089"/>
            <a:ext cx="5939414" cy="138499"/>
          </a:xfrm>
          <a:prstGeom prst="rect">
            <a:avLst/>
          </a:prstGeom>
          <a:noFill/>
          <a:ln>
            <a:noFill/>
          </a:ln>
        </p:spPr>
        <p:txBody>
          <a:bodyPr wrap="square" lIns="0" tIns="0" rIns="0" bIns="0" rtlCol="0">
            <a:spAutoFit/>
          </a:bodyPr>
          <a:lstStyle/>
          <a:p>
            <a:endParaRPr lang="en-GB" sz="900" noProof="1">
              <a:solidFill>
                <a:schemeClr val="tx1"/>
              </a:solidFill>
              <a:latin typeface="+mn-lt"/>
              <a:cs typeface="Arial" pitchFamily="34" charset="0"/>
            </a:endParaRPr>
          </a:p>
        </p:txBody>
      </p:sp>
      <p:sp>
        <p:nvSpPr>
          <p:cNvPr id="50" name="Presentation Disclaimer" hidden="1"/>
          <p:cNvSpPr txBox="1"/>
          <p:nvPr userDrawn="1">
            <p:custDataLst>
              <p:tags r:id="rId3"/>
            </p:custDataLst>
          </p:nvPr>
        </p:nvSpPr>
        <p:spPr>
          <a:xfrm>
            <a:off x="3584449" y="7159753"/>
            <a:ext cx="65" cy="138499"/>
          </a:xfrm>
          <a:prstGeom prst="rect">
            <a:avLst/>
          </a:prstGeom>
          <a:noFill/>
        </p:spPr>
        <p:txBody>
          <a:bodyPr wrap="none" lIns="0" tIns="0" rIns="0" bIns="0" rtlCol="0" anchor="t" anchorCtr="0">
            <a:spAutoFit/>
          </a:bodyPr>
          <a:lstStyle/>
          <a:p>
            <a:pPr algn="l"/>
            <a:endParaRPr lang="en-GB" sz="900" noProof="1"/>
          </a:p>
        </p:txBody>
      </p:sp>
      <p:cxnSp>
        <p:nvCxnSpPr>
          <p:cNvPr id="54" name="Straight Connector 53"/>
          <p:cNvCxnSpPr/>
          <p:nvPr userDrawn="1"/>
        </p:nvCxnSpPr>
        <p:spPr>
          <a:xfrm>
            <a:off x="529200" y="1981200"/>
            <a:ext cx="8996400" cy="0"/>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0" name="Section Footer"/>
          <p:cNvSpPr txBox="1"/>
          <p:nvPr userDrawn="1">
            <p:custDataLst>
              <p:tags r:id="rId4"/>
            </p:custDataLst>
          </p:nvPr>
        </p:nvSpPr>
        <p:spPr>
          <a:xfrm>
            <a:off x="530352" y="7159753"/>
            <a:ext cx="2898648" cy="138499"/>
          </a:xfrm>
          <a:prstGeom prst="rect">
            <a:avLst/>
          </a:prstGeom>
          <a:noFill/>
          <a:ln>
            <a:noFill/>
          </a:ln>
        </p:spPr>
        <p:txBody>
          <a:bodyPr wrap="square" lIns="0" tIns="0" rIns="0" bIns="0" rtlCol="0" anchor="b" anchorCtr="0">
            <a:spAutoFit/>
          </a:bodyPr>
          <a:lstStyle/>
          <a:p>
            <a:endParaRPr lang="en-GB" sz="900" noProof="1">
              <a:solidFill>
                <a:schemeClr val="tx1"/>
              </a:solidFill>
            </a:endParaRPr>
          </a:p>
        </p:txBody>
      </p:sp>
      <p:sp>
        <p:nvSpPr>
          <p:cNvPr id="22" name="Section Header"/>
          <p:cNvSpPr txBox="1"/>
          <p:nvPr userDrawn="1">
            <p:custDataLst>
              <p:tags r:id="rId5"/>
            </p:custDataLst>
          </p:nvPr>
        </p:nvSpPr>
        <p:spPr>
          <a:xfrm>
            <a:off x="530352" y="704088"/>
            <a:ext cx="3034379" cy="137160"/>
          </a:xfrm>
          <a:prstGeom prst="rect">
            <a:avLst/>
          </a:prstGeom>
          <a:noFill/>
        </p:spPr>
        <p:txBody>
          <a:bodyPr wrap="square" lIns="0" tIns="0" rIns="0" bIns="0" rtlCol="0" anchor="b" anchorCtr="0">
            <a:noAutofit/>
          </a:bodyPr>
          <a:lstStyle/>
          <a:p>
            <a:endParaRPr lang="en-GB" sz="900" noProof="1">
              <a:solidFill>
                <a:schemeClr val="tx1"/>
              </a:solidFill>
            </a:endParaRPr>
          </a:p>
        </p:txBody>
      </p:sp>
      <p:sp>
        <p:nvSpPr>
          <p:cNvPr id="30" name="Date/Filepath" hidden="1"/>
          <p:cNvSpPr txBox="1"/>
          <p:nvPr userDrawn="1">
            <p:custDataLst>
              <p:tags r:id="rId6"/>
            </p:custDataLst>
          </p:nvPr>
        </p:nvSpPr>
        <p:spPr>
          <a:xfrm>
            <a:off x="3299465" y="164594"/>
            <a:ext cx="6217920" cy="276999"/>
          </a:xfrm>
          <a:prstGeom prst="rect">
            <a:avLst/>
          </a:prstGeom>
          <a:noFill/>
        </p:spPr>
        <p:txBody>
          <a:bodyPr wrap="square" lIns="0" tIns="0" rIns="0" bIns="0" rtlCol="0" anchor="b" anchorCtr="0">
            <a:spAutoFit/>
          </a:bodyPr>
          <a:lstStyle/>
          <a:p>
            <a:pPr algn="r"/>
            <a:r>
              <a:rPr lang="en-GB" altLang="zh-CN" sz="900" noProof="1"/>
              <a:t>02/07/2021 https://cnpwc-my.sharepoint.cn/personal/echo_dong_cn_pwc_com/Documents/Project Eagle_HRDD report skeleton 0625.pptx</a:t>
            </a:r>
            <a:endParaRPr lang="en-GB" sz="900" noProof="1"/>
          </a:p>
        </p:txBody>
      </p:sp>
      <p:sp>
        <p:nvSpPr>
          <p:cNvPr id="17" name="Slide Tags" hidden="1"/>
          <p:cNvSpPr txBox="1"/>
          <p:nvPr userDrawn="1">
            <p:custDataLst>
              <p:tags r:id="rId7"/>
            </p:custDataLst>
          </p:nvPr>
        </p:nvSpPr>
        <p:spPr>
          <a:xfrm>
            <a:off x="1" y="228601"/>
            <a:ext cx="1600200" cy="261610"/>
          </a:xfrm>
          <a:prstGeom prst="rect">
            <a:avLst/>
          </a:prstGeom>
          <a:noFill/>
        </p:spPr>
        <p:txBody>
          <a:bodyPr wrap="square" rtlCol="0">
            <a:spAutoFit/>
          </a:bodyPr>
          <a:lstStyle/>
          <a:p>
            <a:r>
              <a:rPr lang="en-GB" sz="1100" noProof="1"/>
              <a:t>Slide Tags</a:t>
            </a:r>
          </a:p>
        </p:txBody>
      </p:sp>
      <p:cxnSp>
        <p:nvCxnSpPr>
          <p:cNvPr id="21" name="Frame Line"/>
          <p:cNvCxnSpPr/>
          <p:nvPr userDrawn="1"/>
        </p:nvCxnSpPr>
        <p:spPr>
          <a:xfrm flipV="1">
            <a:off x="381000" y="933196"/>
            <a:ext cx="9144002" cy="144000"/>
          </a:xfrm>
          <a:prstGeom prst="bentConnector3">
            <a:avLst>
              <a:gd name="adj1" fmla="val 0"/>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803011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Content: One">
    <p:spTree>
      <p:nvGrpSpPr>
        <p:cNvPr id="1" name=""/>
        <p:cNvGrpSpPr/>
        <p:nvPr/>
      </p:nvGrpSpPr>
      <p:grpSpPr>
        <a:xfrm>
          <a:off x="0" y="0"/>
          <a:ext cx="0" cy="0"/>
          <a:chOff x="0" y="0"/>
          <a:chExt cx="0" cy="0"/>
        </a:xfrm>
      </p:grpSpPr>
      <p:sp>
        <p:nvSpPr>
          <p:cNvPr id="47" name="Banner Statement"/>
          <p:cNvSpPr>
            <a:spLocks noGrp="1"/>
          </p:cNvSpPr>
          <p:nvPr>
            <p:ph type="title" hasCustomPrompt="1"/>
          </p:nvPr>
        </p:nvSpPr>
        <p:spPr>
          <a:xfrm>
            <a:off x="530353" y="1069848"/>
            <a:ext cx="8997696" cy="841248"/>
          </a:xfrm>
        </p:spPr>
        <p:txBody>
          <a:bodyPr vert="horz" lIns="0" tIns="0" rIns="0" bIns="0" rtlCol="0" anchor="t" anchorCtr="0">
            <a:noAutofit/>
          </a:bodyPr>
          <a:lstStyle>
            <a:lvl1pPr algn="l" defTabSz="1018738" rtl="0" eaLnBrk="1" latinLnBrk="0" hangingPunct="1">
              <a:spcBef>
                <a:spcPct val="0"/>
              </a:spcBef>
              <a:buNone/>
              <a:defRPr lang="en-GB" sz="1800" b="1" i="1" kern="1200" baseline="0" noProof="0" dirty="0">
                <a:solidFill>
                  <a:schemeClr val="tx2"/>
                </a:solidFill>
                <a:latin typeface="+mj-lt"/>
                <a:ea typeface="+mj-ea"/>
                <a:cs typeface="+mj-cs"/>
              </a:defRPr>
            </a:lvl1pPr>
          </a:lstStyle>
          <a:p>
            <a:pPr lvl="0" algn="l" defTabSz="1018738" rtl="0" eaLnBrk="1" latinLnBrk="0" hangingPunct="1">
              <a:spcBef>
                <a:spcPct val="0"/>
              </a:spcBef>
              <a:buNone/>
            </a:pPr>
            <a:r>
              <a:rPr lang="en-GB" noProof="0"/>
              <a:t>Insert banner statement here</a:t>
            </a:r>
            <a:endParaRPr lang="en-GB"/>
          </a:p>
        </p:txBody>
      </p:sp>
      <p:sp>
        <p:nvSpPr>
          <p:cNvPr id="34" name="Content Placeholder 2"/>
          <p:cNvSpPr>
            <a:spLocks noGrp="1"/>
          </p:cNvSpPr>
          <p:nvPr>
            <p:ph sz="quarter" idx="24"/>
            <p:custDataLst>
              <p:tags r:id="rId1"/>
            </p:custDataLst>
          </p:nvPr>
        </p:nvSpPr>
        <p:spPr>
          <a:xfrm>
            <a:off x="530353" y="2057400"/>
            <a:ext cx="8997696" cy="4882896"/>
          </a:xfrm>
        </p:spPr>
        <p:txBody>
          <a:bodyPr tIns="0" bIns="0"/>
          <a:lstStyle/>
          <a:p>
            <a:pPr lvl="0"/>
            <a:r>
              <a:rPr lang="zh-CN" altLang="en-GB" noProof="0"/>
              <a:t>编辑母版文本样式</a:t>
            </a:r>
          </a:p>
          <a:p>
            <a:pPr lvl="1"/>
            <a:r>
              <a:rPr lang="zh-CN" altLang="en-GB" noProof="0"/>
              <a:t>第二级</a:t>
            </a:r>
          </a:p>
          <a:p>
            <a:pPr lvl="2"/>
            <a:r>
              <a:rPr lang="zh-CN" altLang="en-GB" noProof="0"/>
              <a:t>第三级</a:t>
            </a:r>
          </a:p>
          <a:p>
            <a:pPr lvl="3"/>
            <a:r>
              <a:rPr lang="zh-CN" altLang="en-GB" noProof="0"/>
              <a:t>第四级</a:t>
            </a:r>
          </a:p>
          <a:p>
            <a:pPr lvl="4"/>
            <a:r>
              <a:rPr lang="zh-CN" altLang="en-GB" noProof="0"/>
              <a:t>第五级</a:t>
            </a:r>
            <a:endParaRPr lang="en-GB" noProof="0"/>
          </a:p>
        </p:txBody>
      </p:sp>
      <p:sp>
        <p:nvSpPr>
          <p:cNvPr id="24" name="PwC Text"/>
          <p:cNvSpPr txBox="1"/>
          <p:nvPr userDrawn="1"/>
        </p:nvSpPr>
        <p:spPr>
          <a:xfrm>
            <a:off x="530353" y="7315203"/>
            <a:ext cx="274320" cy="107157"/>
          </a:xfrm>
          <a:prstGeom prst="rect">
            <a:avLst/>
          </a:prstGeom>
          <a:noFill/>
        </p:spPr>
        <p:txBody>
          <a:bodyPr vert="horz" wrap="none" lIns="0" tIns="0" rIns="0" bIns="0" rtlCol="0" anchor="t" anchorCtr="0">
            <a:noAutofit/>
          </a:bodyPr>
          <a:lstStyle/>
          <a:p>
            <a:pPr>
              <a:lnSpc>
                <a:spcPts val="999"/>
              </a:lnSpc>
            </a:pPr>
            <a:r>
              <a:rPr lang="en-GB" sz="900" noProof="1">
                <a:latin typeface="+mn-lt"/>
                <a:cs typeface="Arial" pitchFamily="34" charset="0"/>
              </a:rPr>
              <a:t>PwC</a:t>
            </a:r>
          </a:p>
        </p:txBody>
      </p:sp>
      <p:sp>
        <p:nvSpPr>
          <p:cNvPr id="31" name="Page Number"/>
          <p:cNvSpPr txBox="1"/>
          <p:nvPr userDrawn="1">
            <p:custDataLst>
              <p:tags r:id="rId2"/>
            </p:custDataLst>
          </p:nvPr>
        </p:nvSpPr>
        <p:spPr>
          <a:xfrm>
            <a:off x="9217153" y="7315200"/>
            <a:ext cx="320040" cy="155448"/>
          </a:xfrm>
          <a:prstGeom prst="rect">
            <a:avLst/>
          </a:prstGeom>
          <a:noFill/>
        </p:spPr>
        <p:txBody>
          <a:bodyPr wrap="none" lIns="0" tIns="0" rIns="0" bIns="0" rtlCol="0">
            <a:noAutofit/>
          </a:bodyPr>
          <a:lstStyle/>
          <a:p>
            <a:pPr algn="r">
              <a:lnSpc>
                <a:spcPts val="999"/>
              </a:lnSpc>
            </a:pPr>
            <a:endParaRPr lang="en-GB" sz="900" noProof="1"/>
          </a:p>
        </p:txBody>
      </p:sp>
      <p:sp>
        <p:nvSpPr>
          <p:cNvPr id="45" name="HeaderTOCPlaceholder"/>
          <p:cNvSpPr txBox="1"/>
          <p:nvPr userDrawn="1">
            <p:custDataLst>
              <p:tags r:id="rId3"/>
            </p:custDataLst>
          </p:nvPr>
        </p:nvSpPr>
        <p:spPr>
          <a:xfrm>
            <a:off x="3581400" y="704089"/>
            <a:ext cx="5939414" cy="138499"/>
          </a:xfrm>
          <a:prstGeom prst="rect">
            <a:avLst/>
          </a:prstGeom>
          <a:noFill/>
          <a:ln>
            <a:noFill/>
          </a:ln>
        </p:spPr>
        <p:txBody>
          <a:bodyPr wrap="square" lIns="0" tIns="0" rIns="0" bIns="0" rtlCol="0">
            <a:spAutoFit/>
          </a:bodyPr>
          <a:lstStyle/>
          <a:p>
            <a:endParaRPr lang="en-GB" sz="900" noProof="1">
              <a:solidFill>
                <a:schemeClr val="tx1"/>
              </a:solidFill>
              <a:latin typeface="+mn-lt"/>
              <a:cs typeface="Arial" pitchFamily="34" charset="0"/>
            </a:endParaRPr>
          </a:p>
        </p:txBody>
      </p:sp>
      <p:sp>
        <p:nvSpPr>
          <p:cNvPr id="48" name="Presentation Disclaimer" hidden="1"/>
          <p:cNvSpPr txBox="1"/>
          <p:nvPr userDrawn="1">
            <p:custDataLst>
              <p:tags r:id="rId4"/>
            </p:custDataLst>
          </p:nvPr>
        </p:nvSpPr>
        <p:spPr>
          <a:xfrm>
            <a:off x="3584449" y="7159753"/>
            <a:ext cx="65" cy="138499"/>
          </a:xfrm>
          <a:prstGeom prst="rect">
            <a:avLst/>
          </a:prstGeom>
          <a:noFill/>
        </p:spPr>
        <p:txBody>
          <a:bodyPr wrap="none" lIns="0" tIns="0" rIns="0" bIns="0" rtlCol="0" anchor="t" anchorCtr="0">
            <a:spAutoFit/>
          </a:bodyPr>
          <a:lstStyle/>
          <a:p>
            <a:pPr algn="l"/>
            <a:endParaRPr lang="en-GB" sz="900" noProof="1"/>
          </a:p>
        </p:txBody>
      </p:sp>
      <p:cxnSp>
        <p:nvCxnSpPr>
          <p:cNvPr id="52" name="Straight Connector 51"/>
          <p:cNvCxnSpPr/>
          <p:nvPr userDrawn="1"/>
        </p:nvCxnSpPr>
        <p:spPr>
          <a:xfrm>
            <a:off x="529200" y="1981200"/>
            <a:ext cx="8996400" cy="0"/>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3" name="Section Footer"/>
          <p:cNvSpPr txBox="1"/>
          <p:nvPr userDrawn="1">
            <p:custDataLst>
              <p:tags r:id="rId5"/>
            </p:custDataLst>
          </p:nvPr>
        </p:nvSpPr>
        <p:spPr>
          <a:xfrm>
            <a:off x="530352" y="7159753"/>
            <a:ext cx="2898648" cy="138499"/>
          </a:xfrm>
          <a:prstGeom prst="rect">
            <a:avLst/>
          </a:prstGeom>
          <a:noFill/>
          <a:ln>
            <a:noFill/>
          </a:ln>
        </p:spPr>
        <p:txBody>
          <a:bodyPr wrap="square" lIns="0" tIns="0" rIns="0" bIns="0" rtlCol="0" anchor="b" anchorCtr="0">
            <a:spAutoFit/>
          </a:bodyPr>
          <a:lstStyle/>
          <a:p>
            <a:endParaRPr lang="en-GB" sz="900" noProof="1">
              <a:solidFill>
                <a:schemeClr val="tx1"/>
              </a:solidFill>
            </a:endParaRPr>
          </a:p>
        </p:txBody>
      </p:sp>
      <p:sp>
        <p:nvSpPr>
          <p:cNvPr id="28" name="Section Header"/>
          <p:cNvSpPr txBox="1"/>
          <p:nvPr userDrawn="1">
            <p:custDataLst>
              <p:tags r:id="rId6"/>
            </p:custDataLst>
          </p:nvPr>
        </p:nvSpPr>
        <p:spPr>
          <a:xfrm>
            <a:off x="530352" y="704088"/>
            <a:ext cx="3034379" cy="137160"/>
          </a:xfrm>
          <a:prstGeom prst="rect">
            <a:avLst/>
          </a:prstGeom>
          <a:noFill/>
        </p:spPr>
        <p:txBody>
          <a:bodyPr wrap="square" lIns="0" tIns="0" rIns="0" bIns="0" rtlCol="0" anchor="b" anchorCtr="0">
            <a:noAutofit/>
          </a:bodyPr>
          <a:lstStyle/>
          <a:p>
            <a:endParaRPr lang="en-GB" sz="900" noProof="1">
              <a:solidFill>
                <a:schemeClr val="tx1"/>
              </a:solidFill>
            </a:endParaRPr>
          </a:p>
        </p:txBody>
      </p:sp>
      <p:sp>
        <p:nvSpPr>
          <p:cNvPr id="21" name="Date/Filepath" hidden="1"/>
          <p:cNvSpPr txBox="1"/>
          <p:nvPr userDrawn="1">
            <p:custDataLst>
              <p:tags r:id="rId7"/>
            </p:custDataLst>
          </p:nvPr>
        </p:nvSpPr>
        <p:spPr>
          <a:xfrm>
            <a:off x="3299465" y="164594"/>
            <a:ext cx="6217920" cy="276999"/>
          </a:xfrm>
          <a:prstGeom prst="rect">
            <a:avLst/>
          </a:prstGeom>
          <a:noFill/>
        </p:spPr>
        <p:txBody>
          <a:bodyPr wrap="square" lIns="0" tIns="0" rIns="0" bIns="0" rtlCol="0" anchor="b" anchorCtr="0">
            <a:spAutoFit/>
          </a:bodyPr>
          <a:lstStyle/>
          <a:p>
            <a:pPr algn="r"/>
            <a:r>
              <a:rPr lang="en-GB" altLang="zh-CN" sz="900" noProof="1"/>
              <a:t>02/07/2021 https://cnpwc-my.sharepoint.cn/personal/echo_dong_cn_pwc_com/Documents/Project Eagle_HRDD report skeleton 0625.pptx</a:t>
            </a:r>
            <a:endParaRPr lang="en-GB" sz="900" noProof="1"/>
          </a:p>
        </p:txBody>
      </p:sp>
      <p:sp>
        <p:nvSpPr>
          <p:cNvPr id="19" name="Slide Tags" hidden="1"/>
          <p:cNvSpPr txBox="1"/>
          <p:nvPr userDrawn="1">
            <p:custDataLst>
              <p:tags r:id="rId8"/>
            </p:custDataLst>
          </p:nvPr>
        </p:nvSpPr>
        <p:spPr>
          <a:xfrm>
            <a:off x="1" y="228601"/>
            <a:ext cx="1600200" cy="261610"/>
          </a:xfrm>
          <a:prstGeom prst="rect">
            <a:avLst/>
          </a:prstGeom>
          <a:noFill/>
        </p:spPr>
        <p:txBody>
          <a:bodyPr wrap="square" rtlCol="0">
            <a:spAutoFit/>
          </a:bodyPr>
          <a:lstStyle/>
          <a:p>
            <a:r>
              <a:rPr lang="en-GB" sz="1100" noProof="1"/>
              <a:t>Slide Tags</a:t>
            </a:r>
          </a:p>
        </p:txBody>
      </p:sp>
      <p:cxnSp>
        <p:nvCxnSpPr>
          <p:cNvPr id="26" name="Frame Line"/>
          <p:cNvCxnSpPr/>
          <p:nvPr userDrawn="1"/>
        </p:nvCxnSpPr>
        <p:spPr>
          <a:xfrm flipV="1">
            <a:off x="381000" y="933196"/>
            <a:ext cx="9144002" cy="144000"/>
          </a:xfrm>
          <a:prstGeom prst="bentConnector3">
            <a:avLst>
              <a:gd name="adj1" fmla="val 0"/>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575941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Content: Two">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032151"/>
              </p:ext>
            </p:extLst>
          </p:nvPr>
        </p:nvGraphicFramePr>
        <p:xfrm>
          <a:off x="1589" y="1591"/>
          <a:ext cx="1587" cy="1587"/>
        </p:xfrm>
        <a:graphic>
          <a:graphicData uri="http://schemas.openxmlformats.org/presentationml/2006/ole">
            <mc:AlternateContent xmlns:mc="http://schemas.openxmlformats.org/markup-compatibility/2006">
              <mc:Choice xmlns:v="urn:schemas-microsoft-com:vml" Requires="v">
                <p:oleObj name="think-cell Slide" r:id="rId12" imgW="473" imgH="473" progId="TCLayout.ActiveDocument.1">
                  <p:embed/>
                </p:oleObj>
              </mc:Choice>
              <mc:Fallback>
                <p:oleObj name="think-cell Slide" r:id="rId12" imgW="473" imgH="473" progId="TCLayout.ActiveDocument.1">
                  <p:embed/>
                  <p:pic>
                    <p:nvPicPr>
                      <p:cNvPr id="2" name="Object 1" hidden="1"/>
                      <p:cNvPicPr/>
                      <p:nvPr/>
                    </p:nvPicPr>
                    <p:blipFill>
                      <a:blip r:embed="rId13"/>
                      <a:stretch>
                        <a:fillRect/>
                      </a:stretch>
                    </p:blipFill>
                    <p:spPr>
                      <a:xfrm>
                        <a:off x="1589" y="1591"/>
                        <a:ext cx="1587" cy="1587"/>
                      </a:xfrm>
                      <a:prstGeom prst="rect">
                        <a:avLst/>
                      </a:prstGeom>
                    </p:spPr>
                  </p:pic>
                </p:oleObj>
              </mc:Fallback>
            </mc:AlternateContent>
          </a:graphicData>
        </a:graphic>
      </p:graphicFrame>
      <p:sp>
        <p:nvSpPr>
          <p:cNvPr id="47" name="Banner Statement"/>
          <p:cNvSpPr>
            <a:spLocks noGrp="1"/>
          </p:cNvSpPr>
          <p:nvPr>
            <p:ph type="title" hasCustomPrompt="1"/>
          </p:nvPr>
        </p:nvSpPr>
        <p:spPr>
          <a:xfrm>
            <a:off x="530353" y="1069848"/>
            <a:ext cx="8997696" cy="841248"/>
          </a:xfrm>
        </p:spPr>
        <p:txBody>
          <a:bodyPr vert="horz" lIns="0" tIns="0" rIns="0" bIns="0" rtlCol="0" anchor="t" anchorCtr="0">
            <a:noAutofit/>
          </a:bodyPr>
          <a:lstStyle>
            <a:lvl1pPr algn="l" defTabSz="1018738" rtl="0" eaLnBrk="1" latinLnBrk="0" hangingPunct="1">
              <a:spcBef>
                <a:spcPct val="0"/>
              </a:spcBef>
              <a:buNone/>
              <a:defRPr lang="en-GB" sz="1800" b="1" i="1" kern="1200" baseline="0" noProof="0" dirty="0">
                <a:solidFill>
                  <a:schemeClr val="tx2"/>
                </a:solidFill>
                <a:latin typeface="+mj-lt"/>
                <a:ea typeface="+mj-ea"/>
                <a:cs typeface="+mj-cs"/>
              </a:defRPr>
            </a:lvl1pPr>
          </a:lstStyle>
          <a:p>
            <a:pPr lvl="0" algn="l" defTabSz="1018738" rtl="0" eaLnBrk="1" latinLnBrk="0" hangingPunct="1">
              <a:spcBef>
                <a:spcPct val="0"/>
              </a:spcBef>
              <a:buNone/>
            </a:pPr>
            <a:r>
              <a:rPr lang="en-GB" noProof="0"/>
              <a:t>Insert banner statement here</a:t>
            </a:r>
            <a:endParaRPr lang="en-GB"/>
          </a:p>
        </p:txBody>
      </p:sp>
      <p:sp>
        <p:nvSpPr>
          <p:cNvPr id="34" name="Content Placeholder 2"/>
          <p:cNvSpPr>
            <a:spLocks noGrp="1"/>
          </p:cNvSpPr>
          <p:nvPr>
            <p:ph sz="quarter" idx="24"/>
            <p:custDataLst>
              <p:tags r:id="rId2"/>
            </p:custDataLst>
          </p:nvPr>
        </p:nvSpPr>
        <p:spPr>
          <a:xfrm>
            <a:off x="530352" y="2057400"/>
            <a:ext cx="4425696" cy="4882896"/>
          </a:xfrm>
        </p:spPr>
        <p:txBody>
          <a:bodyPr tIns="0" bIns="0"/>
          <a:lstStyle/>
          <a:p>
            <a:pPr lvl="0"/>
            <a:r>
              <a:rPr lang="zh-CN" altLang="en-GB" noProof="0"/>
              <a:t>编辑母版文本样式</a:t>
            </a:r>
          </a:p>
          <a:p>
            <a:pPr lvl="1"/>
            <a:r>
              <a:rPr lang="zh-CN" altLang="en-GB" noProof="0"/>
              <a:t>第二级</a:t>
            </a:r>
          </a:p>
          <a:p>
            <a:pPr lvl="2"/>
            <a:r>
              <a:rPr lang="zh-CN" altLang="en-GB" noProof="0"/>
              <a:t>第三级</a:t>
            </a:r>
          </a:p>
          <a:p>
            <a:pPr lvl="3"/>
            <a:r>
              <a:rPr lang="zh-CN" altLang="en-GB" noProof="0"/>
              <a:t>第四级</a:t>
            </a:r>
          </a:p>
          <a:p>
            <a:pPr lvl="4"/>
            <a:r>
              <a:rPr lang="zh-CN" altLang="en-GB" noProof="0"/>
              <a:t>第五级</a:t>
            </a:r>
            <a:endParaRPr lang="en-GB" noProof="0"/>
          </a:p>
        </p:txBody>
      </p:sp>
      <p:sp>
        <p:nvSpPr>
          <p:cNvPr id="36" name="Content Placeholder 3"/>
          <p:cNvSpPr>
            <a:spLocks noGrp="1"/>
          </p:cNvSpPr>
          <p:nvPr>
            <p:ph sz="quarter" idx="25"/>
            <p:custDataLst>
              <p:tags r:id="rId3"/>
            </p:custDataLst>
          </p:nvPr>
        </p:nvSpPr>
        <p:spPr>
          <a:xfrm>
            <a:off x="5102352" y="2057400"/>
            <a:ext cx="4425696" cy="4882896"/>
          </a:xfrm>
        </p:spPr>
        <p:txBody>
          <a:bodyPr tIns="0" bIns="0"/>
          <a:lstStyle/>
          <a:p>
            <a:pPr lvl="0"/>
            <a:r>
              <a:rPr lang="zh-CN" altLang="en-GB" noProof="0"/>
              <a:t>编辑母版文本样式</a:t>
            </a:r>
          </a:p>
          <a:p>
            <a:pPr lvl="1"/>
            <a:r>
              <a:rPr lang="zh-CN" altLang="en-GB" noProof="0"/>
              <a:t>第二级</a:t>
            </a:r>
          </a:p>
          <a:p>
            <a:pPr lvl="2"/>
            <a:r>
              <a:rPr lang="zh-CN" altLang="en-GB" noProof="0"/>
              <a:t>第三级</a:t>
            </a:r>
          </a:p>
          <a:p>
            <a:pPr lvl="3"/>
            <a:r>
              <a:rPr lang="zh-CN" altLang="en-GB" noProof="0"/>
              <a:t>第四级</a:t>
            </a:r>
          </a:p>
          <a:p>
            <a:pPr lvl="4"/>
            <a:r>
              <a:rPr lang="zh-CN" altLang="en-GB" noProof="0"/>
              <a:t>第五级</a:t>
            </a:r>
            <a:endParaRPr lang="en-GB" noProof="0"/>
          </a:p>
        </p:txBody>
      </p:sp>
      <p:sp>
        <p:nvSpPr>
          <p:cNvPr id="24" name="PwC Text"/>
          <p:cNvSpPr txBox="1"/>
          <p:nvPr userDrawn="1"/>
        </p:nvSpPr>
        <p:spPr>
          <a:xfrm>
            <a:off x="530353" y="7315203"/>
            <a:ext cx="274320" cy="107157"/>
          </a:xfrm>
          <a:prstGeom prst="rect">
            <a:avLst/>
          </a:prstGeom>
          <a:noFill/>
        </p:spPr>
        <p:txBody>
          <a:bodyPr vert="horz" wrap="none" lIns="0" tIns="0" rIns="0" bIns="0" rtlCol="0" anchor="t" anchorCtr="0">
            <a:noAutofit/>
          </a:bodyPr>
          <a:lstStyle/>
          <a:p>
            <a:pPr>
              <a:lnSpc>
                <a:spcPts val="999"/>
              </a:lnSpc>
            </a:pPr>
            <a:r>
              <a:rPr lang="en-GB" sz="900" noProof="1">
                <a:latin typeface="+mn-lt"/>
                <a:cs typeface="Arial" pitchFamily="34" charset="0"/>
              </a:rPr>
              <a:t>PwC</a:t>
            </a:r>
          </a:p>
        </p:txBody>
      </p:sp>
      <p:sp>
        <p:nvSpPr>
          <p:cNvPr id="31" name="Page Number"/>
          <p:cNvSpPr txBox="1"/>
          <p:nvPr userDrawn="1">
            <p:custDataLst>
              <p:tags r:id="rId4"/>
            </p:custDataLst>
          </p:nvPr>
        </p:nvSpPr>
        <p:spPr>
          <a:xfrm>
            <a:off x="9217153" y="7315200"/>
            <a:ext cx="320040" cy="155448"/>
          </a:xfrm>
          <a:prstGeom prst="rect">
            <a:avLst/>
          </a:prstGeom>
          <a:noFill/>
        </p:spPr>
        <p:txBody>
          <a:bodyPr wrap="none" lIns="0" tIns="0" rIns="0" bIns="0" rtlCol="0">
            <a:noAutofit/>
          </a:bodyPr>
          <a:lstStyle/>
          <a:p>
            <a:pPr algn="r">
              <a:lnSpc>
                <a:spcPts val="999"/>
              </a:lnSpc>
            </a:pPr>
            <a:endParaRPr lang="en-GB" sz="900" noProof="1"/>
          </a:p>
        </p:txBody>
      </p:sp>
      <p:sp>
        <p:nvSpPr>
          <p:cNvPr id="45" name="HeaderTOCPlaceholder"/>
          <p:cNvSpPr txBox="1"/>
          <p:nvPr userDrawn="1">
            <p:custDataLst>
              <p:tags r:id="rId5"/>
            </p:custDataLst>
          </p:nvPr>
        </p:nvSpPr>
        <p:spPr>
          <a:xfrm>
            <a:off x="3581400" y="704089"/>
            <a:ext cx="5939414" cy="138499"/>
          </a:xfrm>
          <a:prstGeom prst="rect">
            <a:avLst/>
          </a:prstGeom>
          <a:noFill/>
          <a:ln>
            <a:noFill/>
          </a:ln>
        </p:spPr>
        <p:txBody>
          <a:bodyPr wrap="square" lIns="0" tIns="0" rIns="0" bIns="0" rtlCol="0">
            <a:spAutoFit/>
          </a:bodyPr>
          <a:lstStyle/>
          <a:p>
            <a:endParaRPr lang="en-GB" sz="900" noProof="1">
              <a:solidFill>
                <a:schemeClr val="tx1"/>
              </a:solidFill>
              <a:latin typeface="+mn-lt"/>
              <a:cs typeface="Arial" pitchFamily="34" charset="0"/>
            </a:endParaRPr>
          </a:p>
        </p:txBody>
      </p:sp>
      <p:sp>
        <p:nvSpPr>
          <p:cNvPr id="48" name="Presentation Disclaimer" hidden="1"/>
          <p:cNvSpPr txBox="1"/>
          <p:nvPr userDrawn="1">
            <p:custDataLst>
              <p:tags r:id="rId6"/>
            </p:custDataLst>
          </p:nvPr>
        </p:nvSpPr>
        <p:spPr>
          <a:xfrm>
            <a:off x="3584449" y="7159753"/>
            <a:ext cx="65" cy="138499"/>
          </a:xfrm>
          <a:prstGeom prst="rect">
            <a:avLst/>
          </a:prstGeom>
          <a:noFill/>
        </p:spPr>
        <p:txBody>
          <a:bodyPr wrap="none" lIns="0" tIns="0" rIns="0" bIns="0" rtlCol="0" anchor="t" anchorCtr="0">
            <a:spAutoFit/>
          </a:bodyPr>
          <a:lstStyle/>
          <a:p>
            <a:pPr algn="l"/>
            <a:endParaRPr lang="en-GB" sz="900" noProof="1"/>
          </a:p>
        </p:txBody>
      </p:sp>
      <p:cxnSp>
        <p:nvCxnSpPr>
          <p:cNvPr id="52" name="Straight Connector 51"/>
          <p:cNvCxnSpPr/>
          <p:nvPr userDrawn="1"/>
        </p:nvCxnSpPr>
        <p:spPr>
          <a:xfrm>
            <a:off x="529200" y="1981200"/>
            <a:ext cx="8996400" cy="0"/>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3" name="Section Footer"/>
          <p:cNvSpPr txBox="1"/>
          <p:nvPr userDrawn="1">
            <p:custDataLst>
              <p:tags r:id="rId7"/>
            </p:custDataLst>
          </p:nvPr>
        </p:nvSpPr>
        <p:spPr>
          <a:xfrm>
            <a:off x="530352" y="7159753"/>
            <a:ext cx="2898648" cy="138499"/>
          </a:xfrm>
          <a:prstGeom prst="rect">
            <a:avLst/>
          </a:prstGeom>
          <a:noFill/>
          <a:ln>
            <a:noFill/>
          </a:ln>
        </p:spPr>
        <p:txBody>
          <a:bodyPr wrap="square" lIns="0" tIns="0" rIns="0" bIns="0" rtlCol="0" anchor="b" anchorCtr="0">
            <a:spAutoFit/>
          </a:bodyPr>
          <a:lstStyle/>
          <a:p>
            <a:endParaRPr lang="en-GB" sz="900" noProof="1">
              <a:solidFill>
                <a:schemeClr val="tx1"/>
              </a:solidFill>
            </a:endParaRPr>
          </a:p>
        </p:txBody>
      </p:sp>
      <p:sp>
        <p:nvSpPr>
          <p:cNvPr id="28" name="Section Header"/>
          <p:cNvSpPr txBox="1"/>
          <p:nvPr userDrawn="1">
            <p:custDataLst>
              <p:tags r:id="rId8"/>
            </p:custDataLst>
          </p:nvPr>
        </p:nvSpPr>
        <p:spPr>
          <a:xfrm>
            <a:off x="530352" y="704088"/>
            <a:ext cx="3034379" cy="137160"/>
          </a:xfrm>
          <a:prstGeom prst="rect">
            <a:avLst/>
          </a:prstGeom>
          <a:noFill/>
        </p:spPr>
        <p:txBody>
          <a:bodyPr wrap="square" lIns="0" tIns="0" rIns="0" bIns="0" rtlCol="0" anchor="b" anchorCtr="0">
            <a:noAutofit/>
          </a:bodyPr>
          <a:lstStyle/>
          <a:p>
            <a:endParaRPr lang="en-GB" sz="900" noProof="1">
              <a:solidFill>
                <a:schemeClr val="tx1"/>
              </a:solidFill>
            </a:endParaRPr>
          </a:p>
        </p:txBody>
      </p:sp>
      <p:sp>
        <p:nvSpPr>
          <p:cNvPr id="21" name="Date/Filepath" hidden="1"/>
          <p:cNvSpPr txBox="1"/>
          <p:nvPr userDrawn="1">
            <p:custDataLst>
              <p:tags r:id="rId9"/>
            </p:custDataLst>
          </p:nvPr>
        </p:nvSpPr>
        <p:spPr>
          <a:xfrm>
            <a:off x="3299465" y="164594"/>
            <a:ext cx="6217920" cy="276999"/>
          </a:xfrm>
          <a:prstGeom prst="rect">
            <a:avLst/>
          </a:prstGeom>
          <a:noFill/>
        </p:spPr>
        <p:txBody>
          <a:bodyPr wrap="square" lIns="0" tIns="0" rIns="0" bIns="0" rtlCol="0" anchor="b" anchorCtr="0">
            <a:spAutoFit/>
          </a:bodyPr>
          <a:lstStyle/>
          <a:p>
            <a:pPr algn="r"/>
            <a:r>
              <a:rPr lang="en-GB" altLang="zh-CN" sz="900" noProof="1"/>
              <a:t>02/07/2021 https://cnpwc-my.sharepoint.cn/personal/echo_dong_cn_pwc_com/Documents/Project Eagle_HRDD report skeleton 0625.pptx</a:t>
            </a:r>
            <a:endParaRPr lang="en-GB" sz="900" noProof="1"/>
          </a:p>
        </p:txBody>
      </p:sp>
      <p:sp>
        <p:nvSpPr>
          <p:cNvPr id="19" name="Slide Tags" hidden="1"/>
          <p:cNvSpPr txBox="1"/>
          <p:nvPr userDrawn="1">
            <p:custDataLst>
              <p:tags r:id="rId10"/>
            </p:custDataLst>
          </p:nvPr>
        </p:nvSpPr>
        <p:spPr>
          <a:xfrm>
            <a:off x="1" y="228601"/>
            <a:ext cx="1600200" cy="261610"/>
          </a:xfrm>
          <a:prstGeom prst="rect">
            <a:avLst/>
          </a:prstGeom>
          <a:noFill/>
        </p:spPr>
        <p:txBody>
          <a:bodyPr wrap="square" rtlCol="0">
            <a:spAutoFit/>
          </a:bodyPr>
          <a:lstStyle/>
          <a:p>
            <a:r>
              <a:rPr lang="en-GB" sz="1100" noProof="1"/>
              <a:t>Slide Tags</a:t>
            </a:r>
          </a:p>
        </p:txBody>
      </p:sp>
      <p:cxnSp>
        <p:nvCxnSpPr>
          <p:cNvPr id="22" name="Frame Line"/>
          <p:cNvCxnSpPr/>
          <p:nvPr userDrawn="1"/>
        </p:nvCxnSpPr>
        <p:spPr>
          <a:xfrm flipV="1">
            <a:off x="381000" y="933196"/>
            <a:ext cx="9144002" cy="144000"/>
          </a:xfrm>
          <a:prstGeom prst="bentConnector3">
            <a:avLst>
              <a:gd name="adj1" fmla="val 0"/>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832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8BEB2-2D21-0B88-6043-1C80814509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B6AAA3-ADDF-23A3-8372-F6C8076757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C7A8C74C-12E4-F3DF-7FE3-6FC846594DA6}"/>
              </a:ext>
            </a:extLst>
          </p:cNvPr>
          <p:cNvSpPr>
            <a:spLocks noGrp="1"/>
          </p:cNvSpPr>
          <p:nvPr>
            <p:ph type="ftr" sz="quarter" idx="10"/>
          </p:nvPr>
        </p:nvSpPr>
        <p:spPr/>
        <p:txBody>
          <a:bodyPr/>
          <a:lstStyle/>
          <a:p>
            <a:endParaRPr lang="en-GB"/>
          </a:p>
        </p:txBody>
      </p:sp>
      <p:sp>
        <p:nvSpPr>
          <p:cNvPr id="5" name="Date Placeholder 4">
            <a:extLst>
              <a:ext uri="{FF2B5EF4-FFF2-40B4-BE49-F238E27FC236}">
                <a16:creationId xmlns:a16="http://schemas.microsoft.com/office/drawing/2014/main" id="{6D7FF1E2-714F-BC5F-99BC-CD652345CF3E}"/>
              </a:ext>
            </a:extLst>
          </p:cNvPr>
          <p:cNvSpPr>
            <a:spLocks noGrp="1"/>
          </p:cNvSpPr>
          <p:nvPr>
            <p:ph type="dt" sz="half" idx="11"/>
          </p:nvPr>
        </p:nvSpPr>
        <p:spPr/>
        <p:txBody>
          <a:bodyPr/>
          <a:lstStyle/>
          <a:p>
            <a:endParaRPr lang="en-GB"/>
          </a:p>
        </p:txBody>
      </p:sp>
      <p:sp>
        <p:nvSpPr>
          <p:cNvPr id="6" name="Presentation Disclaimer">
            <a:extLst>
              <a:ext uri="{FF2B5EF4-FFF2-40B4-BE49-F238E27FC236}">
                <a16:creationId xmlns:a16="http://schemas.microsoft.com/office/drawing/2014/main" id="{ACC9B904-B328-F148-F279-7E3BF708B868}"/>
              </a:ext>
            </a:extLst>
          </p:cNvPr>
          <p:cNvSpPr txBox="1"/>
          <p:nvPr userDrawn="1">
            <p:custDataLst>
              <p:tags r:id="rId1"/>
            </p:custDataLst>
          </p:nvPr>
        </p:nvSpPr>
        <p:spPr>
          <a:xfrm>
            <a:off x="4096341" y="7194414"/>
            <a:ext cx="3489738" cy="123111"/>
          </a:xfrm>
          <a:prstGeom prst="rect">
            <a:avLst/>
          </a:prstGeom>
          <a:noFill/>
        </p:spPr>
        <p:txBody>
          <a:bodyPr wrap="none" lIns="0" tIns="0" rIns="0" bIns="0" rtlCol="0" anchor="t" anchorCtr="0">
            <a:spAutoFit/>
          </a:bodyPr>
          <a:lstStyle/>
          <a:p>
            <a:pPr algn="l"/>
            <a:r>
              <a:rPr lang="en-US" sz="800" noProof="1">
                <a:solidFill>
                  <a:schemeClr val="tx1"/>
                </a:solidFill>
              </a:rPr>
              <a:t>Confidential Information for the sole internal benefit and use of PwC’s Client.</a:t>
            </a:r>
          </a:p>
        </p:txBody>
      </p:sp>
      <p:sp>
        <p:nvSpPr>
          <p:cNvPr id="7" name="Draft stamp">
            <a:extLst>
              <a:ext uri="{FF2B5EF4-FFF2-40B4-BE49-F238E27FC236}">
                <a16:creationId xmlns:a16="http://schemas.microsoft.com/office/drawing/2014/main" id="{687C1AC0-A5D1-C141-C365-9272792B31CF}"/>
              </a:ext>
            </a:extLst>
          </p:cNvPr>
          <p:cNvSpPr txBox="1"/>
          <p:nvPr userDrawn="1">
            <p:custDataLst>
              <p:tags r:id="rId2"/>
            </p:custDataLst>
          </p:nvPr>
        </p:nvSpPr>
        <p:spPr>
          <a:xfrm>
            <a:off x="4096341" y="7324804"/>
            <a:ext cx="222818" cy="123111"/>
          </a:xfrm>
          <a:prstGeom prst="rect">
            <a:avLst/>
          </a:prstGeom>
          <a:noFill/>
          <a:ln>
            <a:noFill/>
          </a:ln>
        </p:spPr>
        <p:txBody>
          <a:bodyPr wrap="none" lIns="0" tIns="0" rIns="0" bIns="0" rtlCol="0">
            <a:spAutoFit/>
          </a:bodyPr>
          <a:lstStyle/>
          <a:p>
            <a:pPr algn="l"/>
            <a:r>
              <a:rPr lang="en-US" sz="800" noProof="1">
                <a:solidFill>
                  <a:schemeClr val="tx1"/>
                </a:solidFill>
              </a:rPr>
              <a:t>Draft</a:t>
            </a:r>
          </a:p>
        </p:txBody>
      </p:sp>
    </p:spTree>
    <p:extLst>
      <p:ext uri="{BB962C8B-B14F-4D97-AF65-F5344CB8AC3E}">
        <p14:creationId xmlns:p14="http://schemas.microsoft.com/office/powerpoint/2010/main" val="246261006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Content: Large left">
    <p:spTree>
      <p:nvGrpSpPr>
        <p:cNvPr id="1" name=""/>
        <p:cNvGrpSpPr/>
        <p:nvPr/>
      </p:nvGrpSpPr>
      <p:grpSpPr>
        <a:xfrm>
          <a:off x="0" y="0"/>
          <a:ext cx="0" cy="0"/>
          <a:chOff x="0" y="0"/>
          <a:chExt cx="0" cy="0"/>
        </a:xfrm>
      </p:grpSpPr>
      <p:sp>
        <p:nvSpPr>
          <p:cNvPr id="47" name="Banner Statement"/>
          <p:cNvSpPr>
            <a:spLocks noGrp="1"/>
          </p:cNvSpPr>
          <p:nvPr>
            <p:ph type="title" hasCustomPrompt="1"/>
          </p:nvPr>
        </p:nvSpPr>
        <p:spPr>
          <a:xfrm>
            <a:off x="530353" y="1069848"/>
            <a:ext cx="8997696" cy="841248"/>
          </a:xfrm>
        </p:spPr>
        <p:txBody>
          <a:bodyPr vert="horz" lIns="0" tIns="0" rIns="0" bIns="0" rtlCol="0" anchor="t" anchorCtr="0">
            <a:noAutofit/>
          </a:bodyPr>
          <a:lstStyle>
            <a:lvl1pPr algn="l" defTabSz="1018738" rtl="0" eaLnBrk="1" latinLnBrk="0" hangingPunct="1">
              <a:spcBef>
                <a:spcPct val="0"/>
              </a:spcBef>
              <a:buNone/>
              <a:defRPr lang="en-GB" sz="1800" b="1" i="1" kern="1200" baseline="0" noProof="0" dirty="0">
                <a:solidFill>
                  <a:schemeClr val="tx2"/>
                </a:solidFill>
                <a:latin typeface="+mj-lt"/>
                <a:ea typeface="+mj-ea"/>
                <a:cs typeface="+mj-cs"/>
              </a:defRPr>
            </a:lvl1pPr>
          </a:lstStyle>
          <a:p>
            <a:pPr lvl="0" algn="l" defTabSz="1018738" rtl="0" eaLnBrk="1" latinLnBrk="0" hangingPunct="1">
              <a:spcBef>
                <a:spcPct val="0"/>
              </a:spcBef>
              <a:buNone/>
            </a:pPr>
            <a:r>
              <a:rPr lang="en-GB" noProof="0"/>
              <a:t>Insert banner statement here</a:t>
            </a:r>
            <a:endParaRPr lang="en-GB"/>
          </a:p>
        </p:txBody>
      </p:sp>
      <p:sp>
        <p:nvSpPr>
          <p:cNvPr id="34" name="Content Placeholder 2"/>
          <p:cNvSpPr>
            <a:spLocks noGrp="1"/>
          </p:cNvSpPr>
          <p:nvPr>
            <p:ph sz="quarter" idx="24"/>
            <p:custDataLst>
              <p:tags r:id="rId1"/>
            </p:custDataLst>
          </p:nvPr>
        </p:nvSpPr>
        <p:spPr>
          <a:xfrm>
            <a:off x="530352" y="2057400"/>
            <a:ext cx="5956300" cy="4882896"/>
          </a:xfrm>
        </p:spPr>
        <p:txBody>
          <a:bodyPr tIns="0" bIns="0"/>
          <a:lstStyle/>
          <a:p>
            <a:pPr lvl="0"/>
            <a:r>
              <a:rPr lang="zh-CN" altLang="en-GB" noProof="0"/>
              <a:t>编辑母版文本样式</a:t>
            </a:r>
          </a:p>
          <a:p>
            <a:pPr lvl="1"/>
            <a:r>
              <a:rPr lang="zh-CN" altLang="en-GB" noProof="0"/>
              <a:t>第二级</a:t>
            </a:r>
          </a:p>
          <a:p>
            <a:pPr lvl="2"/>
            <a:r>
              <a:rPr lang="zh-CN" altLang="en-GB" noProof="0"/>
              <a:t>第三级</a:t>
            </a:r>
          </a:p>
          <a:p>
            <a:pPr lvl="3"/>
            <a:r>
              <a:rPr lang="zh-CN" altLang="en-GB" noProof="0"/>
              <a:t>第四级</a:t>
            </a:r>
          </a:p>
          <a:p>
            <a:pPr lvl="4"/>
            <a:r>
              <a:rPr lang="zh-CN" altLang="en-GB" noProof="0"/>
              <a:t>第五级</a:t>
            </a:r>
            <a:endParaRPr lang="en-GB" noProof="0"/>
          </a:p>
        </p:txBody>
      </p:sp>
      <p:sp>
        <p:nvSpPr>
          <p:cNvPr id="36" name="Content Placeholder 3"/>
          <p:cNvSpPr>
            <a:spLocks noGrp="1"/>
          </p:cNvSpPr>
          <p:nvPr>
            <p:ph sz="quarter" idx="25"/>
            <p:custDataLst>
              <p:tags r:id="rId2"/>
            </p:custDataLst>
          </p:nvPr>
        </p:nvSpPr>
        <p:spPr>
          <a:xfrm>
            <a:off x="6629402" y="2057400"/>
            <a:ext cx="2892552" cy="4882896"/>
          </a:xfrm>
        </p:spPr>
        <p:txBody>
          <a:bodyPr tIns="0" bIns="0"/>
          <a:lstStyle/>
          <a:p>
            <a:pPr lvl="0"/>
            <a:r>
              <a:rPr lang="zh-CN" altLang="en-GB" noProof="0"/>
              <a:t>编辑母版文本样式</a:t>
            </a:r>
          </a:p>
          <a:p>
            <a:pPr lvl="1"/>
            <a:r>
              <a:rPr lang="zh-CN" altLang="en-GB" noProof="0"/>
              <a:t>第二级</a:t>
            </a:r>
          </a:p>
          <a:p>
            <a:pPr lvl="2"/>
            <a:r>
              <a:rPr lang="zh-CN" altLang="en-GB" noProof="0"/>
              <a:t>第三级</a:t>
            </a:r>
          </a:p>
          <a:p>
            <a:pPr lvl="3"/>
            <a:r>
              <a:rPr lang="zh-CN" altLang="en-GB" noProof="0"/>
              <a:t>第四级</a:t>
            </a:r>
          </a:p>
          <a:p>
            <a:pPr lvl="4"/>
            <a:r>
              <a:rPr lang="zh-CN" altLang="en-GB" noProof="0"/>
              <a:t>第五级</a:t>
            </a:r>
            <a:endParaRPr lang="en-GB" noProof="0"/>
          </a:p>
        </p:txBody>
      </p:sp>
      <p:sp>
        <p:nvSpPr>
          <p:cNvPr id="24" name="PwC Text"/>
          <p:cNvSpPr txBox="1"/>
          <p:nvPr userDrawn="1"/>
        </p:nvSpPr>
        <p:spPr>
          <a:xfrm>
            <a:off x="530353" y="7315203"/>
            <a:ext cx="274320" cy="107157"/>
          </a:xfrm>
          <a:prstGeom prst="rect">
            <a:avLst/>
          </a:prstGeom>
          <a:noFill/>
        </p:spPr>
        <p:txBody>
          <a:bodyPr vert="horz" wrap="none" lIns="0" tIns="0" rIns="0" bIns="0" rtlCol="0" anchor="t" anchorCtr="0">
            <a:noAutofit/>
          </a:bodyPr>
          <a:lstStyle/>
          <a:p>
            <a:pPr>
              <a:lnSpc>
                <a:spcPts val="999"/>
              </a:lnSpc>
            </a:pPr>
            <a:r>
              <a:rPr lang="en-GB" sz="900" noProof="1">
                <a:latin typeface="+mn-lt"/>
                <a:cs typeface="Arial" pitchFamily="34" charset="0"/>
              </a:rPr>
              <a:t>PwC</a:t>
            </a:r>
          </a:p>
        </p:txBody>
      </p:sp>
      <p:sp>
        <p:nvSpPr>
          <p:cNvPr id="31" name="Page Number"/>
          <p:cNvSpPr txBox="1"/>
          <p:nvPr userDrawn="1">
            <p:custDataLst>
              <p:tags r:id="rId3"/>
            </p:custDataLst>
          </p:nvPr>
        </p:nvSpPr>
        <p:spPr>
          <a:xfrm>
            <a:off x="9217153" y="7315200"/>
            <a:ext cx="320040" cy="155448"/>
          </a:xfrm>
          <a:prstGeom prst="rect">
            <a:avLst/>
          </a:prstGeom>
          <a:noFill/>
        </p:spPr>
        <p:txBody>
          <a:bodyPr wrap="none" lIns="0" tIns="0" rIns="0" bIns="0" rtlCol="0">
            <a:noAutofit/>
          </a:bodyPr>
          <a:lstStyle/>
          <a:p>
            <a:pPr algn="r">
              <a:lnSpc>
                <a:spcPts val="999"/>
              </a:lnSpc>
            </a:pPr>
            <a:endParaRPr lang="en-GB" sz="900" noProof="1"/>
          </a:p>
        </p:txBody>
      </p:sp>
      <p:sp>
        <p:nvSpPr>
          <p:cNvPr id="45" name="HeaderTOCPlaceholder"/>
          <p:cNvSpPr txBox="1"/>
          <p:nvPr userDrawn="1">
            <p:custDataLst>
              <p:tags r:id="rId4"/>
            </p:custDataLst>
          </p:nvPr>
        </p:nvSpPr>
        <p:spPr>
          <a:xfrm>
            <a:off x="3581400" y="704089"/>
            <a:ext cx="5939414" cy="138499"/>
          </a:xfrm>
          <a:prstGeom prst="rect">
            <a:avLst/>
          </a:prstGeom>
          <a:noFill/>
          <a:ln>
            <a:noFill/>
          </a:ln>
        </p:spPr>
        <p:txBody>
          <a:bodyPr wrap="square" lIns="0" tIns="0" rIns="0" bIns="0" rtlCol="0">
            <a:spAutoFit/>
          </a:bodyPr>
          <a:lstStyle/>
          <a:p>
            <a:endParaRPr lang="en-GB" sz="900" noProof="1">
              <a:solidFill>
                <a:schemeClr val="tx1"/>
              </a:solidFill>
              <a:latin typeface="+mn-lt"/>
              <a:cs typeface="Arial" pitchFamily="34" charset="0"/>
            </a:endParaRPr>
          </a:p>
        </p:txBody>
      </p:sp>
      <p:sp>
        <p:nvSpPr>
          <p:cNvPr id="48" name="Presentation Disclaimer" hidden="1"/>
          <p:cNvSpPr txBox="1"/>
          <p:nvPr userDrawn="1">
            <p:custDataLst>
              <p:tags r:id="rId5"/>
            </p:custDataLst>
          </p:nvPr>
        </p:nvSpPr>
        <p:spPr>
          <a:xfrm>
            <a:off x="3584449" y="7159753"/>
            <a:ext cx="65" cy="138499"/>
          </a:xfrm>
          <a:prstGeom prst="rect">
            <a:avLst/>
          </a:prstGeom>
          <a:noFill/>
        </p:spPr>
        <p:txBody>
          <a:bodyPr wrap="none" lIns="0" tIns="0" rIns="0" bIns="0" rtlCol="0" anchor="t" anchorCtr="0">
            <a:spAutoFit/>
          </a:bodyPr>
          <a:lstStyle/>
          <a:p>
            <a:pPr algn="l"/>
            <a:endParaRPr lang="en-GB" sz="900" noProof="1"/>
          </a:p>
        </p:txBody>
      </p:sp>
      <p:cxnSp>
        <p:nvCxnSpPr>
          <p:cNvPr id="52" name="Straight Connector 51"/>
          <p:cNvCxnSpPr/>
          <p:nvPr userDrawn="1"/>
        </p:nvCxnSpPr>
        <p:spPr>
          <a:xfrm>
            <a:off x="529200" y="1981200"/>
            <a:ext cx="8996400" cy="0"/>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3" name="Section Footer"/>
          <p:cNvSpPr txBox="1"/>
          <p:nvPr userDrawn="1">
            <p:custDataLst>
              <p:tags r:id="rId6"/>
            </p:custDataLst>
          </p:nvPr>
        </p:nvSpPr>
        <p:spPr>
          <a:xfrm>
            <a:off x="530352" y="7159753"/>
            <a:ext cx="2898648" cy="138499"/>
          </a:xfrm>
          <a:prstGeom prst="rect">
            <a:avLst/>
          </a:prstGeom>
          <a:noFill/>
          <a:ln>
            <a:noFill/>
          </a:ln>
        </p:spPr>
        <p:txBody>
          <a:bodyPr wrap="square" lIns="0" tIns="0" rIns="0" bIns="0" rtlCol="0" anchor="b" anchorCtr="0">
            <a:spAutoFit/>
          </a:bodyPr>
          <a:lstStyle/>
          <a:p>
            <a:endParaRPr lang="en-GB" sz="900" noProof="1">
              <a:solidFill>
                <a:schemeClr val="tx1"/>
              </a:solidFill>
            </a:endParaRPr>
          </a:p>
        </p:txBody>
      </p:sp>
      <p:sp>
        <p:nvSpPr>
          <p:cNvPr id="28" name="Section Header"/>
          <p:cNvSpPr txBox="1"/>
          <p:nvPr userDrawn="1">
            <p:custDataLst>
              <p:tags r:id="rId7"/>
            </p:custDataLst>
          </p:nvPr>
        </p:nvSpPr>
        <p:spPr>
          <a:xfrm>
            <a:off x="530352" y="704088"/>
            <a:ext cx="3034379" cy="137160"/>
          </a:xfrm>
          <a:prstGeom prst="rect">
            <a:avLst/>
          </a:prstGeom>
          <a:noFill/>
        </p:spPr>
        <p:txBody>
          <a:bodyPr wrap="square" lIns="0" tIns="0" rIns="0" bIns="0" rtlCol="0" anchor="b" anchorCtr="0">
            <a:noAutofit/>
          </a:bodyPr>
          <a:lstStyle/>
          <a:p>
            <a:endParaRPr lang="en-GB" sz="900" noProof="1">
              <a:solidFill>
                <a:schemeClr val="tx1"/>
              </a:solidFill>
            </a:endParaRPr>
          </a:p>
        </p:txBody>
      </p:sp>
      <p:sp>
        <p:nvSpPr>
          <p:cNvPr id="21" name="Date/Filepath" hidden="1"/>
          <p:cNvSpPr txBox="1"/>
          <p:nvPr userDrawn="1">
            <p:custDataLst>
              <p:tags r:id="rId8"/>
            </p:custDataLst>
          </p:nvPr>
        </p:nvSpPr>
        <p:spPr>
          <a:xfrm>
            <a:off x="3299465" y="164594"/>
            <a:ext cx="6217920" cy="276999"/>
          </a:xfrm>
          <a:prstGeom prst="rect">
            <a:avLst/>
          </a:prstGeom>
          <a:noFill/>
        </p:spPr>
        <p:txBody>
          <a:bodyPr wrap="square" lIns="0" tIns="0" rIns="0" bIns="0" rtlCol="0" anchor="b" anchorCtr="0">
            <a:spAutoFit/>
          </a:bodyPr>
          <a:lstStyle/>
          <a:p>
            <a:pPr algn="r"/>
            <a:r>
              <a:rPr lang="en-GB" altLang="zh-CN" sz="900" noProof="1"/>
              <a:t>02/07/2021 https://cnpwc-my.sharepoint.cn/personal/echo_dong_cn_pwc_com/Documents/Project Eagle_HRDD report skeleton 0625.pptx</a:t>
            </a:r>
            <a:endParaRPr lang="en-GB" sz="900" noProof="1"/>
          </a:p>
        </p:txBody>
      </p:sp>
      <p:sp>
        <p:nvSpPr>
          <p:cNvPr id="19" name="Slide Tags" hidden="1"/>
          <p:cNvSpPr txBox="1"/>
          <p:nvPr userDrawn="1">
            <p:custDataLst>
              <p:tags r:id="rId9"/>
            </p:custDataLst>
          </p:nvPr>
        </p:nvSpPr>
        <p:spPr>
          <a:xfrm>
            <a:off x="1" y="228601"/>
            <a:ext cx="1600200" cy="261610"/>
          </a:xfrm>
          <a:prstGeom prst="rect">
            <a:avLst/>
          </a:prstGeom>
          <a:noFill/>
        </p:spPr>
        <p:txBody>
          <a:bodyPr wrap="square" rtlCol="0">
            <a:spAutoFit/>
          </a:bodyPr>
          <a:lstStyle/>
          <a:p>
            <a:r>
              <a:rPr lang="en-GB" sz="1100" noProof="1"/>
              <a:t>Slide Tags</a:t>
            </a:r>
          </a:p>
        </p:txBody>
      </p:sp>
      <p:cxnSp>
        <p:nvCxnSpPr>
          <p:cNvPr id="22" name="Frame Line"/>
          <p:cNvCxnSpPr/>
          <p:nvPr userDrawn="1"/>
        </p:nvCxnSpPr>
        <p:spPr>
          <a:xfrm flipV="1">
            <a:off x="381000" y="933196"/>
            <a:ext cx="9144002" cy="144000"/>
          </a:xfrm>
          <a:prstGeom prst="bentConnector3">
            <a:avLst>
              <a:gd name="adj1" fmla="val 0"/>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897238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Content: Two Left">
    <p:spTree>
      <p:nvGrpSpPr>
        <p:cNvPr id="1" name=""/>
        <p:cNvGrpSpPr/>
        <p:nvPr/>
      </p:nvGrpSpPr>
      <p:grpSpPr>
        <a:xfrm>
          <a:off x="0" y="0"/>
          <a:ext cx="0" cy="0"/>
          <a:chOff x="0" y="0"/>
          <a:chExt cx="0" cy="0"/>
        </a:xfrm>
      </p:grpSpPr>
      <p:sp>
        <p:nvSpPr>
          <p:cNvPr id="47" name="Banner Statement"/>
          <p:cNvSpPr>
            <a:spLocks noGrp="1"/>
          </p:cNvSpPr>
          <p:nvPr>
            <p:ph type="title" hasCustomPrompt="1"/>
          </p:nvPr>
        </p:nvSpPr>
        <p:spPr>
          <a:xfrm>
            <a:off x="530353" y="1069848"/>
            <a:ext cx="8997696" cy="841248"/>
          </a:xfrm>
        </p:spPr>
        <p:txBody>
          <a:bodyPr vert="horz" lIns="0" tIns="0" rIns="0" bIns="0" rtlCol="0" anchor="t" anchorCtr="0">
            <a:noAutofit/>
          </a:bodyPr>
          <a:lstStyle>
            <a:lvl1pPr algn="l" defTabSz="1018738" rtl="0" eaLnBrk="1" latinLnBrk="0" hangingPunct="1">
              <a:spcBef>
                <a:spcPct val="0"/>
              </a:spcBef>
              <a:buNone/>
              <a:defRPr lang="en-GB" sz="1800" b="1" i="1" kern="1200" baseline="0" noProof="0" dirty="0">
                <a:solidFill>
                  <a:schemeClr val="tx2"/>
                </a:solidFill>
                <a:latin typeface="+mj-lt"/>
                <a:ea typeface="+mj-ea"/>
                <a:cs typeface="+mj-cs"/>
              </a:defRPr>
            </a:lvl1pPr>
          </a:lstStyle>
          <a:p>
            <a:pPr lvl="0" algn="l" defTabSz="1018738" rtl="0" eaLnBrk="1" latinLnBrk="0" hangingPunct="1">
              <a:spcBef>
                <a:spcPct val="0"/>
              </a:spcBef>
              <a:buNone/>
            </a:pPr>
            <a:r>
              <a:rPr lang="en-GB" noProof="0"/>
              <a:t>Insert banner statement here</a:t>
            </a:r>
            <a:endParaRPr lang="en-GB"/>
          </a:p>
        </p:txBody>
      </p:sp>
      <p:sp>
        <p:nvSpPr>
          <p:cNvPr id="34" name="Content Placeholder 2"/>
          <p:cNvSpPr>
            <a:spLocks noGrp="1"/>
          </p:cNvSpPr>
          <p:nvPr>
            <p:ph sz="quarter" idx="24"/>
            <p:custDataLst>
              <p:tags r:id="rId1"/>
            </p:custDataLst>
          </p:nvPr>
        </p:nvSpPr>
        <p:spPr>
          <a:xfrm>
            <a:off x="530352" y="2057400"/>
            <a:ext cx="4422650" cy="2362200"/>
          </a:xfrm>
        </p:spPr>
        <p:txBody>
          <a:bodyPr tIns="0" bIns="0"/>
          <a:lstStyle/>
          <a:p>
            <a:pPr lvl="0"/>
            <a:r>
              <a:rPr lang="zh-CN" altLang="en-GB" noProof="0"/>
              <a:t>编辑母版文本样式</a:t>
            </a:r>
          </a:p>
          <a:p>
            <a:pPr lvl="1"/>
            <a:r>
              <a:rPr lang="zh-CN" altLang="en-GB" noProof="0"/>
              <a:t>第二级</a:t>
            </a:r>
          </a:p>
          <a:p>
            <a:pPr lvl="2"/>
            <a:r>
              <a:rPr lang="zh-CN" altLang="en-GB" noProof="0"/>
              <a:t>第三级</a:t>
            </a:r>
          </a:p>
          <a:p>
            <a:pPr lvl="3"/>
            <a:r>
              <a:rPr lang="zh-CN" altLang="en-GB" noProof="0"/>
              <a:t>第四级</a:t>
            </a:r>
          </a:p>
          <a:p>
            <a:pPr lvl="4"/>
            <a:r>
              <a:rPr lang="zh-CN" altLang="en-GB" noProof="0"/>
              <a:t>第五级</a:t>
            </a:r>
            <a:endParaRPr lang="en-GB" noProof="0"/>
          </a:p>
        </p:txBody>
      </p:sp>
      <p:sp>
        <p:nvSpPr>
          <p:cNvPr id="36" name="Content Placeholder 3"/>
          <p:cNvSpPr>
            <a:spLocks noGrp="1"/>
          </p:cNvSpPr>
          <p:nvPr>
            <p:ph sz="quarter" idx="25"/>
            <p:custDataLst>
              <p:tags r:id="rId2"/>
            </p:custDataLst>
          </p:nvPr>
        </p:nvSpPr>
        <p:spPr>
          <a:xfrm>
            <a:off x="530352" y="4572000"/>
            <a:ext cx="4422650" cy="2359152"/>
          </a:xfrm>
        </p:spPr>
        <p:txBody>
          <a:bodyPr tIns="0" bIns="0"/>
          <a:lstStyle/>
          <a:p>
            <a:pPr lvl="0"/>
            <a:r>
              <a:rPr lang="zh-CN" altLang="en-GB" noProof="0"/>
              <a:t>编辑母版文本样式</a:t>
            </a:r>
          </a:p>
          <a:p>
            <a:pPr lvl="1"/>
            <a:r>
              <a:rPr lang="zh-CN" altLang="en-GB" noProof="0"/>
              <a:t>第二级</a:t>
            </a:r>
          </a:p>
          <a:p>
            <a:pPr lvl="2"/>
            <a:r>
              <a:rPr lang="zh-CN" altLang="en-GB" noProof="0"/>
              <a:t>第三级</a:t>
            </a:r>
          </a:p>
          <a:p>
            <a:pPr lvl="3"/>
            <a:r>
              <a:rPr lang="zh-CN" altLang="en-GB" noProof="0"/>
              <a:t>第四级</a:t>
            </a:r>
          </a:p>
          <a:p>
            <a:pPr lvl="4"/>
            <a:r>
              <a:rPr lang="zh-CN" altLang="en-GB" noProof="0"/>
              <a:t>第五级</a:t>
            </a:r>
            <a:endParaRPr lang="en-GB" noProof="0"/>
          </a:p>
        </p:txBody>
      </p:sp>
      <p:sp>
        <p:nvSpPr>
          <p:cNvPr id="38" name="Content Placeholder 4"/>
          <p:cNvSpPr>
            <a:spLocks noGrp="1"/>
          </p:cNvSpPr>
          <p:nvPr>
            <p:ph sz="quarter" idx="26"/>
            <p:custDataLst>
              <p:tags r:id="rId3"/>
            </p:custDataLst>
          </p:nvPr>
        </p:nvSpPr>
        <p:spPr>
          <a:xfrm>
            <a:off x="5105400" y="2057400"/>
            <a:ext cx="4425696" cy="4882896"/>
          </a:xfrm>
        </p:spPr>
        <p:txBody>
          <a:bodyPr tIns="0" bIns="0"/>
          <a:lstStyle/>
          <a:p>
            <a:pPr lvl="0"/>
            <a:r>
              <a:rPr lang="zh-CN" altLang="en-GB" noProof="0"/>
              <a:t>编辑母版文本样式</a:t>
            </a:r>
          </a:p>
          <a:p>
            <a:pPr lvl="1"/>
            <a:r>
              <a:rPr lang="zh-CN" altLang="en-GB" noProof="0"/>
              <a:t>第二级</a:t>
            </a:r>
          </a:p>
          <a:p>
            <a:pPr lvl="2"/>
            <a:r>
              <a:rPr lang="zh-CN" altLang="en-GB" noProof="0"/>
              <a:t>第三级</a:t>
            </a:r>
          </a:p>
          <a:p>
            <a:pPr lvl="3"/>
            <a:r>
              <a:rPr lang="zh-CN" altLang="en-GB" noProof="0"/>
              <a:t>第四级</a:t>
            </a:r>
          </a:p>
          <a:p>
            <a:pPr lvl="4"/>
            <a:r>
              <a:rPr lang="zh-CN" altLang="en-GB" noProof="0"/>
              <a:t>第五级</a:t>
            </a:r>
            <a:endParaRPr lang="en-GB" noProof="0"/>
          </a:p>
        </p:txBody>
      </p:sp>
      <p:sp>
        <p:nvSpPr>
          <p:cNvPr id="26" name="PwC Text"/>
          <p:cNvSpPr txBox="1"/>
          <p:nvPr userDrawn="1"/>
        </p:nvSpPr>
        <p:spPr>
          <a:xfrm>
            <a:off x="530353" y="7315203"/>
            <a:ext cx="274320" cy="107157"/>
          </a:xfrm>
          <a:prstGeom prst="rect">
            <a:avLst/>
          </a:prstGeom>
          <a:noFill/>
        </p:spPr>
        <p:txBody>
          <a:bodyPr vert="horz" wrap="none" lIns="0" tIns="0" rIns="0" bIns="0" rtlCol="0" anchor="t" anchorCtr="0">
            <a:noAutofit/>
          </a:bodyPr>
          <a:lstStyle/>
          <a:p>
            <a:pPr>
              <a:lnSpc>
                <a:spcPts val="999"/>
              </a:lnSpc>
            </a:pPr>
            <a:r>
              <a:rPr lang="en-GB" sz="900" noProof="1">
                <a:latin typeface="+mn-lt"/>
                <a:cs typeface="Arial" pitchFamily="34" charset="0"/>
              </a:rPr>
              <a:t>PwC</a:t>
            </a:r>
          </a:p>
        </p:txBody>
      </p:sp>
      <p:sp>
        <p:nvSpPr>
          <p:cNvPr id="43" name="Page Number"/>
          <p:cNvSpPr txBox="1"/>
          <p:nvPr userDrawn="1">
            <p:custDataLst>
              <p:tags r:id="rId4"/>
            </p:custDataLst>
          </p:nvPr>
        </p:nvSpPr>
        <p:spPr>
          <a:xfrm>
            <a:off x="9217153" y="7315200"/>
            <a:ext cx="320040" cy="155448"/>
          </a:xfrm>
          <a:prstGeom prst="rect">
            <a:avLst/>
          </a:prstGeom>
          <a:noFill/>
        </p:spPr>
        <p:txBody>
          <a:bodyPr wrap="none" lIns="0" tIns="0" rIns="0" bIns="0" rtlCol="0">
            <a:noAutofit/>
          </a:bodyPr>
          <a:lstStyle/>
          <a:p>
            <a:pPr algn="r">
              <a:lnSpc>
                <a:spcPts val="999"/>
              </a:lnSpc>
            </a:pPr>
            <a:endParaRPr lang="en-GB" sz="900" noProof="1"/>
          </a:p>
        </p:txBody>
      </p:sp>
      <p:sp>
        <p:nvSpPr>
          <p:cNvPr id="44" name="HeaderTOCPlaceholder"/>
          <p:cNvSpPr txBox="1"/>
          <p:nvPr userDrawn="1">
            <p:custDataLst>
              <p:tags r:id="rId5"/>
            </p:custDataLst>
          </p:nvPr>
        </p:nvSpPr>
        <p:spPr>
          <a:xfrm>
            <a:off x="3581400" y="704089"/>
            <a:ext cx="5939414" cy="138499"/>
          </a:xfrm>
          <a:prstGeom prst="rect">
            <a:avLst/>
          </a:prstGeom>
          <a:noFill/>
          <a:ln>
            <a:noFill/>
          </a:ln>
        </p:spPr>
        <p:txBody>
          <a:bodyPr wrap="square" lIns="0" tIns="0" rIns="0" bIns="0" rtlCol="0">
            <a:spAutoFit/>
          </a:bodyPr>
          <a:lstStyle/>
          <a:p>
            <a:endParaRPr lang="en-GB" sz="900" noProof="1">
              <a:solidFill>
                <a:schemeClr val="tx1"/>
              </a:solidFill>
              <a:latin typeface="+mn-lt"/>
              <a:cs typeface="Arial" pitchFamily="34" charset="0"/>
            </a:endParaRPr>
          </a:p>
        </p:txBody>
      </p:sp>
      <p:sp>
        <p:nvSpPr>
          <p:cNvPr id="48" name="Presentation Disclaimer" hidden="1"/>
          <p:cNvSpPr txBox="1"/>
          <p:nvPr userDrawn="1">
            <p:custDataLst>
              <p:tags r:id="rId6"/>
            </p:custDataLst>
          </p:nvPr>
        </p:nvSpPr>
        <p:spPr>
          <a:xfrm>
            <a:off x="3584449" y="7159753"/>
            <a:ext cx="65" cy="138499"/>
          </a:xfrm>
          <a:prstGeom prst="rect">
            <a:avLst/>
          </a:prstGeom>
          <a:noFill/>
        </p:spPr>
        <p:txBody>
          <a:bodyPr wrap="none" lIns="0" tIns="0" rIns="0" bIns="0" rtlCol="0" anchor="t" anchorCtr="0">
            <a:spAutoFit/>
          </a:bodyPr>
          <a:lstStyle/>
          <a:p>
            <a:pPr algn="l"/>
            <a:endParaRPr lang="en-GB" sz="900" noProof="1"/>
          </a:p>
        </p:txBody>
      </p:sp>
      <p:cxnSp>
        <p:nvCxnSpPr>
          <p:cNvPr id="52" name="Straight Connector 51"/>
          <p:cNvCxnSpPr/>
          <p:nvPr userDrawn="1"/>
        </p:nvCxnSpPr>
        <p:spPr>
          <a:xfrm>
            <a:off x="536401" y="1981200"/>
            <a:ext cx="8996400" cy="0"/>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3" name="Section Footer"/>
          <p:cNvSpPr txBox="1"/>
          <p:nvPr userDrawn="1">
            <p:custDataLst>
              <p:tags r:id="rId7"/>
            </p:custDataLst>
          </p:nvPr>
        </p:nvSpPr>
        <p:spPr>
          <a:xfrm>
            <a:off x="530352" y="7159753"/>
            <a:ext cx="2898648" cy="138499"/>
          </a:xfrm>
          <a:prstGeom prst="rect">
            <a:avLst/>
          </a:prstGeom>
          <a:noFill/>
          <a:ln>
            <a:noFill/>
          </a:ln>
        </p:spPr>
        <p:txBody>
          <a:bodyPr wrap="square" lIns="0" tIns="0" rIns="0" bIns="0" rtlCol="0" anchor="b" anchorCtr="0">
            <a:spAutoFit/>
          </a:bodyPr>
          <a:lstStyle/>
          <a:p>
            <a:endParaRPr lang="en-GB" sz="900" noProof="1">
              <a:solidFill>
                <a:schemeClr val="tx1"/>
              </a:solidFill>
            </a:endParaRPr>
          </a:p>
        </p:txBody>
      </p:sp>
      <p:sp>
        <p:nvSpPr>
          <p:cNvPr id="28" name="Section Header"/>
          <p:cNvSpPr txBox="1"/>
          <p:nvPr userDrawn="1">
            <p:custDataLst>
              <p:tags r:id="rId8"/>
            </p:custDataLst>
          </p:nvPr>
        </p:nvSpPr>
        <p:spPr>
          <a:xfrm>
            <a:off x="530352" y="704088"/>
            <a:ext cx="3034379" cy="137160"/>
          </a:xfrm>
          <a:prstGeom prst="rect">
            <a:avLst/>
          </a:prstGeom>
          <a:noFill/>
        </p:spPr>
        <p:txBody>
          <a:bodyPr wrap="square" lIns="0" tIns="0" rIns="0" bIns="0" rtlCol="0" anchor="b" anchorCtr="0">
            <a:noAutofit/>
          </a:bodyPr>
          <a:lstStyle/>
          <a:p>
            <a:endParaRPr lang="en-GB" sz="900" noProof="1">
              <a:solidFill>
                <a:schemeClr val="tx1"/>
              </a:solidFill>
            </a:endParaRPr>
          </a:p>
        </p:txBody>
      </p:sp>
      <p:sp>
        <p:nvSpPr>
          <p:cNvPr id="25" name="Date/Filepath" hidden="1"/>
          <p:cNvSpPr txBox="1"/>
          <p:nvPr userDrawn="1">
            <p:custDataLst>
              <p:tags r:id="rId9"/>
            </p:custDataLst>
          </p:nvPr>
        </p:nvSpPr>
        <p:spPr>
          <a:xfrm>
            <a:off x="3299465" y="164594"/>
            <a:ext cx="6217920" cy="276999"/>
          </a:xfrm>
          <a:prstGeom prst="rect">
            <a:avLst/>
          </a:prstGeom>
          <a:noFill/>
        </p:spPr>
        <p:txBody>
          <a:bodyPr wrap="square" lIns="0" tIns="0" rIns="0" bIns="0" rtlCol="0" anchor="b" anchorCtr="0">
            <a:spAutoFit/>
          </a:bodyPr>
          <a:lstStyle/>
          <a:p>
            <a:pPr algn="r"/>
            <a:r>
              <a:rPr lang="en-GB" altLang="zh-CN" sz="900" noProof="1"/>
              <a:t>02/07/2021 https://cnpwc-my.sharepoint.cn/personal/echo_dong_cn_pwc_com/Documents/Project Eagle_HRDD report skeleton 0625.pptx</a:t>
            </a:r>
            <a:endParaRPr lang="en-GB" sz="900" noProof="1"/>
          </a:p>
        </p:txBody>
      </p:sp>
      <p:sp>
        <p:nvSpPr>
          <p:cNvPr id="20" name="Slide Tags" hidden="1"/>
          <p:cNvSpPr txBox="1"/>
          <p:nvPr userDrawn="1">
            <p:custDataLst>
              <p:tags r:id="rId10"/>
            </p:custDataLst>
          </p:nvPr>
        </p:nvSpPr>
        <p:spPr>
          <a:xfrm>
            <a:off x="1" y="228601"/>
            <a:ext cx="1600200" cy="261610"/>
          </a:xfrm>
          <a:prstGeom prst="rect">
            <a:avLst/>
          </a:prstGeom>
          <a:noFill/>
        </p:spPr>
        <p:txBody>
          <a:bodyPr wrap="square" rtlCol="0">
            <a:spAutoFit/>
          </a:bodyPr>
          <a:lstStyle/>
          <a:p>
            <a:r>
              <a:rPr lang="en-GB" sz="1100" noProof="1"/>
              <a:t>Slide Tags</a:t>
            </a:r>
          </a:p>
        </p:txBody>
      </p:sp>
      <p:cxnSp>
        <p:nvCxnSpPr>
          <p:cNvPr id="22" name="Frame Line"/>
          <p:cNvCxnSpPr/>
          <p:nvPr userDrawn="1"/>
        </p:nvCxnSpPr>
        <p:spPr>
          <a:xfrm flipV="1">
            <a:off x="381000" y="933196"/>
            <a:ext cx="9144002" cy="144000"/>
          </a:xfrm>
          <a:prstGeom prst="bentConnector3">
            <a:avLst>
              <a:gd name="adj1" fmla="val 0"/>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119925"/>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Content: Three Large Bottom">
    <p:spTree>
      <p:nvGrpSpPr>
        <p:cNvPr id="1" name=""/>
        <p:cNvGrpSpPr/>
        <p:nvPr/>
      </p:nvGrpSpPr>
      <p:grpSpPr>
        <a:xfrm>
          <a:off x="0" y="0"/>
          <a:ext cx="0" cy="0"/>
          <a:chOff x="0" y="0"/>
          <a:chExt cx="0" cy="0"/>
        </a:xfrm>
      </p:grpSpPr>
      <p:sp>
        <p:nvSpPr>
          <p:cNvPr id="48" name="Banner Statement"/>
          <p:cNvSpPr>
            <a:spLocks noGrp="1"/>
          </p:cNvSpPr>
          <p:nvPr>
            <p:ph type="title" hasCustomPrompt="1"/>
          </p:nvPr>
        </p:nvSpPr>
        <p:spPr>
          <a:xfrm>
            <a:off x="530353" y="1069848"/>
            <a:ext cx="8997696" cy="841248"/>
          </a:xfrm>
        </p:spPr>
        <p:txBody>
          <a:bodyPr vert="horz" lIns="0" tIns="0" rIns="0" bIns="0" rtlCol="0" anchor="t" anchorCtr="0">
            <a:noAutofit/>
          </a:bodyPr>
          <a:lstStyle>
            <a:lvl1pPr algn="l" defTabSz="1018738" rtl="0" eaLnBrk="1" latinLnBrk="0" hangingPunct="1">
              <a:spcBef>
                <a:spcPct val="0"/>
              </a:spcBef>
              <a:buNone/>
              <a:defRPr lang="en-GB" sz="1800" b="1" i="1" kern="1200" baseline="0" noProof="0" dirty="0">
                <a:solidFill>
                  <a:schemeClr val="tx2"/>
                </a:solidFill>
                <a:latin typeface="+mj-lt"/>
                <a:ea typeface="+mj-ea"/>
                <a:cs typeface="+mj-cs"/>
              </a:defRPr>
            </a:lvl1pPr>
          </a:lstStyle>
          <a:p>
            <a:pPr lvl="0" algn="l" defTabSz="1018738" rtl="0" eaLnBrk="1" latinLnBrk="0" hangingPunct="1">
              <a:spcBef>
                <a:spcPct val="0"/>
              </a:spcBef>
              <a:buNone/>
            </a:pPr>
            <a:r>
              <a:rPr lang="en-GB" noProof="0"/>
              <a:t>Insert banner statement here</a:t>
            </a:r>
            <a:endParaRPr lang="en-GB"/>
          </a:p>
        </p:txBody>
      </p:sp>
      <p:sp>
        <p:nvSpPr>
          <p:cNvPr id="16" name="Content Placeholder 2"/>
          <p:cNvSpPr>
            <a:spLocks noGrp="1"/>
          </p:cNvSpPr>
          <p:nvPr>
            <p:ph sz="quarter" idx="10"/>
          </p:nvPr>
        </p:nvSpPr>
        <p:spPr>
          <a:xfrm>
            <a:off x="530352" y="2057400"/>
            <a:ext cx="4425696" cy="1527048"/>
          </a:xfrm>
        </p:spPr>
        <p:txBody>
          <a:bodyPr/>
          <a:lstStyle/>
          <a:p>
            <a:pPr lvl="0"/>
            <a:r>
              <a:rPr lang="zh-CN" altLang="en-GB"/>
              <a:t>编辑母版文本样式</a:t>
            </a:r>
          </a:p>
          <a:p>
            <a:pPr lvl="1"/>
            <a:r>
              <a:rPr lang="zh-CN" altLang="en-GB"/>
              <a:t>第二级</a:t>
            </a:r>
          </a:p>
          <a:p>
            <a:pPr lvl="2"/>
            <a:r>
              <a:rPr lang="zh-CN" altLang="en-GB"/>
              <a:t>第三级</a:t>
            </a:r>
          </a:p>
          <a:p>
            <a:pPr lvl="3"/>
            <a:r>
              <a:rPr lang="zh-CN" altLang="en-GB"/>
              <a:t>第四级</a:t>
            </a:r>
          </a:p>
          <a:p>
            <a:pPr lvl="4"/>
            <a:r>
              <a:rPr lang="zh-CN" altLang="en-GB"/>
              <a:t>第五级</a:t>
            </a:r>
            <a:endParaRPr lang="en-GB"/>
          </a:p>
        </p:txBody>
      </p:sp>
      <p:sp>
        <p:nvSpPr>
          <p:cNvPr id="18" name="Content Placeholder 3"/>
          <p:cNvSpPr>
            <a:spLocks noGrp="1"/>
          </p:cNvSpPr>
          <p:nvPr>
            <p:ph sz="quarter" idx="11"/>
          </p:nvPr>
        </p:nvSpPr>
        <p:spPr>
          <a:xfrm>
            <a:off x="5102352" y="2057400"/>
            <a:ext cx="4425696" cy="1527048"/>
          </a:xfrm>
        </p:spPr>
        <p:txBody>
          <a:bodyPr/>
          <a:lstStyle/>
          <a:p>
            <a:pPr lvl="0"/>
            <a:r>
              <a:rPr lang="zh-CN" altLang="en-GB"/>
              <a:t>编辑母版文本样式</a:t>
            </a:r>
          </a:p>
          <a:p>
            <a:pPr lvl="1"/>
            <a:r>
              <a:rPr lang="zh-CN" altLang="en-GB"/>
              <a:t>第二级</a:t>
            </a:r>
          </a:p>
          <a:p>
            <a:pPr lvl="2"/>
            <a:r>
              <a:rPr lang="zh-CN" altLang="en-GB"/>
              <a:t>第三级</a:t>
            </a:r>
          </a:p>
          <a:p>
            <a:pPr lvl="3"/>
            <a:r>
              <a:rPr lang="zh-CN" altLang="en-GB"/>
              <a:t>第四级</a:t>
            </a:r>
          </a:p>
          <a:p>
            <a:pPr lvl="4"/>
            <a:r>
              <a:rPr lang="zh-CN" altLang="en-GB"/>
              <a:t>第五级</a:t>
            </a:r>
            <a:endParaRPr lang="en-GB"/>
          </a:p>
        </p:txBody>
      </p:sp>
      <p:sp>
        <p:nvSpPr>
          <p:cNvPr id="20" name="Content Placeholder 4"/>
          <p:cNvSpPr>
            <a:spLocks noGrp="1"/>
          </p:cNvSpPr>
          <p:nvPr>
            <p:ph sz="quarter" idx="12"/>
          </p:nvPr>
        </p:nvSpPr>
        <p:spPr>
          <a:xfrm>
            <a:off x="530353" y="3733800"/>
            <a:ext cx="8997696" cy="3200400"/>
          </a:xfrm>
        </p:spPr>
        <p:txBody>
          <a:bodyPr/>
          <a:lstStyle/>
          <a:p>
            <a:pPr lvl="0"/>
            <a:r>
              <a:rPr lang="zh-CN" altLang="en-GB"/>
              <a:t>编辑母版文本样式</a:t>
            </a:r>
          </a:p>
          <a:p>
            <a:pPr lvl="1"/>
            <a:r>
              <a:rPr lang="zh-CN" altLang="en-GB"/>
              <a:t>第二级</a:t>
            </a:r>
          </a:p>
          <a:p>
            <a:pPr lvl="2"/>
            <a:r>
              <a:rPr lang="zh-CN" altLang="en-GB"/>
              <a:t>第三级</a:t>
            </a:r>
          </a:p>
          <a:p>
            <a:pPr lvl="3"/>
            <a:r>
              <a:rPr lang="zh-CN" altLang="en-GB"/>
              <a:t>第四级</a:t>
            </a:r>
          </a:p>
          <a:p>
            <a:pPr lvl="4"/>
            <a:r>
              <a:rPr lang="zh-CN" altLang="en-GB"/>
              <a:t>第五级</a:t>
            </a:r>
            <a:endParaRPr lang="en-GB"/>
          </a:p>
        </p:txBody>
      </p:sp>
      <p:sp>
        <p:nvSpPr>
          <p:cNvPr id="23" name="PwC Text"/>
          <p:cNvSpPr txBox="1"/>
          <p:nvPr userDrawn="1"/>
        </p:nvSpPr>
        <p:spPr>
          <a:xfrm>
            <a:off x="530353" y="7315203"/>
            <a:ext cx="274320" cy="107157"/>
          </a:xfrm>
          <a:prstGeom prst="rect">
            <a:avLst/>
          </a:prstGeom>
          <a:noFill/>
        </p:spPr>
        <p:txBody>
          <a:bodyPr vert="horz" wrap="none" lIns="0" tIns="0" rIns="0" bIns="0" rtlCol="0" anchor="t" anchorCtr="0">
            <a:noAutofit/>
          </a:bodyPr>
          <a:lstStyle/>
          <a:p>
            <a:pPr>
              <a:lnSpc>
                <a:spcPts val="999"/>
              </a:lnSpc>
            </a:pPr>
            <a:r>
              <a:rPr lang="en-GB" sz="900" noProof="1">
                <a:latin typeface="+mn-lt"/>
                <a:cs typeface="Arial" pitchFamily="34" charset="0"/>
              </a:rPr>
              <a:t>PwC</a:t>
            </a:r>
          </a:p>
        </p:txBody>
      </p:sp>
      <p:sp>
        <p:nvSpPr>
          <p:cNvPr id="45" name="Page Number"/>
          <p:cNvSpPr txBox="1"/>
          <p:nvPr userDrawn="1">
            <p:custDataLst>
              <p:tags r:id="rId1"/>
            </p:custDataLst>
          </p:nvPr>
        </p:nvSpPr>
        <p:spPr>
          <a:xfrm>
            <a:off x="9217153" y="7315200"/>
            <a:ext cx="320040" cy="155448"/>
          </a:xfrm>
          <a:prstGeom prst="rect">
            <a:avLst/>
          </a:prstGeom>
          <a:noFill/>
        </p:spPr>
        <p:txBody>
          <a:bodyPr wrap="none" lIns="0" tIns="0" rIns="0" bIns="0" rtlCol="0">
            <a:noAutofit/>
          </a:bodyPr>
          <a:lstStyle/>
          <a:p>
            <a:pPr algn="r">
              <a:lnSpc>
                <a:spcPts val="999"/>
              </a:lnSpc>
            </a:pPr>
            <a:endParaRPr lang="en-GB" sz="900" noProof="1"/>
          </a:p>
        </p:txBody>
      </p:sp>
      <p:sp>
        <p:nvSpPr>
          <p:cNvPr id="46" name="HeaderTOCPlaceholder"/>
          <p:cNvSpPr txBox="1"/>
          <p:nvPr userDrawn="1">
            <p:custDataLst>
              <p:tags r:id="rId2"/>
            </p:custDataLst>
          </p:nvPr>
        </p:nvSpPr>
        <p:spPr>
          <a:xfrm>
            <a:off x="3581400" y="704089"/>
            <a:ext cx="5939414" cy="138499"/>
          </a:xfrm>
          <a:prstGeom prst="rect">
            <a:avLst/>
          </a:prstGeom>
          <a:noFill/>
          <a:ln>
            <a:noFill/>
          </a:ln>
        </p:spPr>
        <p:txBody>
          <a:bodyPr wrap="square" lIns="0" tIns="0" rIns="0" bIns="0" rtlCol="0">
            <a:spAutoFit/>
          </a:bodyPr>
          <a:lstStyle/>
          <a:p>
            <a:endParaRPr lang="en-GB" sz="900" noProof="1">
              <a:solidFill>
                <a:schemeClr val="tx1"/>
              </a:solidFill>
              <a:latin typeface="+mn-lt"/>
              <a:cs typeface="Arial" pitchFamily="34" charset="0"/>
            </a:endParaRPr>
          </a:p>
        </p:txBody>
      </p:sp>
      <p:sp>
        <p:nvSpPr>
          <p:cNvPr id="49" name="Presentation Disclaimer" hidden="1"/>
          <p:cNvSpPr txBox="1"/>
          <p:nvPr userDrawn="1">
            <p:custDataLst>
              <p:tags r:id="rId3"/>
            </p:custDataLst>
          </p:nvPr>
        </p:nvSpPr>
        <p:spPr>
          <a:xfrm>
            <a:off x="3584449" y="7159753"/>
            <a:ext cx="65" cy="138499"/>
          </a:xfrm>
          <a:prstGeom prst="rect">
            <a:avLst/>
          </a:prstGeom>
          <a:noFill/>
        </p:spPr>
        <p:txBody>
          <a:bodyPr wrap="none" lIns="0" tIns="0" rIns="0" bIns="0" rtlCol="0" anchor="t" anchorCtr="0">
            <a:spAutoFit/>
          </a:bodyPr>
          <a:lstStyle/>
          <a:p>
            <a:pPr algn="l"/>
            <a:endParaRPr lang="en-GB" sz="900" noProof="1"/>
          </a:p>
        </p:txBody>
      </p:sp>
      <p:cxnSp>
        <p:nvCxnSpPr>
          <p:cNvPr id="51" name="Straight Connector 50"/>
          <p:cNvCxnSpPr/>
          <p:nvPr userDrawn="1"/>
        </p:nvCxnSpPr>
        <p:spPr>
          <a:xfrm>
            <a:off x="530352" y="7086600"/>
            <a:ext cx="8997697"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a:xfrm>
            <a:off x="529200" y="1981200"/>
            <a:ext cx="8996400" cy="0"/>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30" name="Section Footer"/>
          <p:cNvSpPr txBox="1"/>
          <p:nvPr userDrawn="1">
            <p:custDataLst>
              <p:tags r:id="rId4"/>
            </p:custDataLst>
          </p:nvPr>
        </p:nvSpPr>
        <p:spPr>
          <a:xfrm>
            <a:off x="530352" y="7159753"/>
            <a:ext cx="2898648" cy="138499"/>
          </a:xfrm>
          <a:prstGeom prst="rect">
            <a:avLst/>
          </a:prstGeom>
          <a:noFill/>
          <a:ln>
            <a:noFill/>
          </a:ln>
        </p:spPr>
        <p:txBody>
          <a:bodyPr wrap="square" lIns="0" tIns="0" rIns="0" bIns="0" rtlCol="0" anchor="b" anchorCtr="0">
            <a:spAutoFit/>
          </a:bodyPr>
          <a:lstStyle/>
          <a:p>
            <a:endParaRPr lang="en-GB" sz="900" noProof="1">
              <a:solidFill>
                <a:schemeClr val="tx1"/>
              </a:solidFill>
            </a:endParaRPr>
          </a:p>
        </p:txBody>
      </p:sp>
      <p:sp>
        <p:nvSpPr>
          <p:cNvPr id="31" name="Section Header"/>
          <p:cNvSpPr txBox="1"/>
          <p:nvPr userDrawn="1">
            <p:custDataLst>
              <p:tags r:id="rId5"/>
            </p:custDataLst>
          </p:nvPr>
        </p:nvSpPr>
        <p:spPr>
          <a:xfrm>
            <a:off x="530352" y="704088"/>
            <a:ext cx="3034379" cy="137160"/>
          </a:xfrm>
          <a:prstGeom prst="rect">
            <a:avLst/>
          </a:prstGeom>
          <a:noFill/>
        </p:spPr>
        <p:txBody>
          <a:bodyPr wrap="square" lIns="0" tIns="0" rIns="0" bIns="0" rtlCol="0" anchor="b" anchorCtr="0">
            <a:noAutofit/>
          </a:bodyPr>
          <a:lstStyle/>
          <a:p>
            <a:endParaRPr lang="en-GB" sz="900" noProof="1">
              <a:solidFill>
                <a:schemeClr val="tx1"/>
              </a:solidFill>
            </a:endParaRPr>
          </a:p>
        </p:txBody>
      </p:sp>
      <p:sp>
        <p:nvSpPr>
          <p:cNvPr id="22" name="Date/Filepath" hidden="1"/>
          <p:cNvSpPr txBox="1"/>
          <p:nvPr userDrawn="1">
            <p:custDataLst>
              <p:tags r:id="rId6"/>
            </p:custDataLst>
          </p:nvPr>
        </p:nvSpPr>
        <p:spPr>
          <a:xfrm>
            <a:off x="3299465" y="164594"/>
            <a:ext cx="6217920" cy="276999"/>
          </a:xfrm>
          <a:prstGeom prst="rect">
            <a:avLst/>
          </a:prstGeom>
          <a:noFill/>
        </p:spPr>
        <p:txBody>
          <a:bodyPr wrap="square" lIns="0" tIns="0" rIns="0" bIns="0" rtlCol="0" anchor="b" anchorCtr="0">
            <a:spAutoFit/>
          </a:bodyPr>
          <a:lstStyle/>
          <a:p>
            <a:pPr algn="r"/>
            <a:r>
              <a:rPr lang="en-GB" altLang="zh-CN" sz="900" noProof="1"/>
              <a:t>02/07/2021 https://cnpwc-my.sharepoint.cn/personal/echo_dong_cn_pwc_com/Documents/Project Eagle_HRDD report skeleton 0625.pptx</a:t>
            </a:r>
            <a:endParaRPr lang="en-GB" sz="900" noProof="1"/>
          </a:p>
        </p:txBody>
      </p:sp>
      <p:sp>
        <p:nvSpPr>
          <p:cNvPr id="21" name="Slide Tags" hidden="1"/>
          <p:cNvSpPr txBox="1"/>
          <p:nvPr userDrawn="1">
            <p:custDataLst>
              <p:tags r:id="rId7"/>
            </p:custDataLst>
          </p:nvPr>
        </p:nvSpPr>
        <p:spPr>
          <a:xfrm>
            <a:off x="1" y="228601"/>
            <a:ext cx="1600200" cy="261610"/>
          </a:xfrm>
          <a:prstGeom prst="rect">
            <a:avLst/>
          </a:prstGeom>
          <a:noFill/>
        </p:spPr>
        <p:txBody>
          <a:bodyPr wrap="square" rtlCol="0">
            <a:spAutoFit/>
          </a:bodyPr>
          <a:lstStyle/>
          <a:p>
            <a:r>
              <a:rPr lang="en-GB" sz="1100" noProof="1"/>
              <a:t>Slide Tags</a:t>
            </a:r>
          </a:p>
        </p:txBody>
      </p:sp>
      <p:cxnSp>
        <p:nvCxnSpPr>
          <p:cNvPr id="28" name="Frame Line"/>
          <p:cNvCxnSpPr/>
          <p:nvPr userDrawn="1"/>
        </p:nvCxnSpPr>
        <p:spPr>
          <a:xfrm flipV="1">
            <a:off x="381000" y="933196"/>
            <a:ext cx="9144002" cy="144000"/>
          </a:xfrm>
          <a:prstGeom prst="bentConnector3">
            <a:avLst>
              <a:gd name="adj1" fmla="val 0"/>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0696989"/>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Content: Four">
    <p:spTree>
      <p:nvGrpSpPr>
        <p:cNvPr id="1" name=""/>
        <p:cNvGrpSpPr/>
        <p:nvPr/>
      </p:nvGrpSpPr>
      <p:grpSpPr>
        <a:xfrm>
          <a:off x="0" y="0"/>
          <a:ext cx="0" cy="0"/>
          <a:chOff x="0" y="0"/>
          <a:chExt cx="0" cy="0"/>
        </a:xfrm>
      </p:grpSpPr>
      <p:sp>
        <p:nvSpPr>
          <p:cNvPr id="53" name="Banner Statement"/>
          <p:cNvSpPr>
            <a:spLocks noGrp="1"/>
          </p:cNvSpPr>
          <p:nvPr>
            <p:ph type="title" hasCustomPrompt="1"/>
          </p:nvPr>
        </p:nvSpPr>
        <p:spPr>
          <a:xfrm>
            <a:off x="530353" y="1069848"/>
            <a:ext cx="8997696" cy="841248"/>
          </a:xfrm>
        </p:spPr>
        <p:txBody>
          <a:bodyPr vert="horz" lIns="0" tIns="0" rIns="0" bIns="0" rtlCol="0" anchor="t" anchorCtr="0">
            <a:noAutofit/>
          </a:bodyPr>
          <a:lstStyle>
            <a:lvl1pPr algn="l" defTabSz="1018738" rtl="0" eaLnBrk="1" latinLnBrk="0" hangingPunct="1">
              <a:spcBef>
                <a:spcPct val="0"/>
              </a:spcBef>
              <a:buNone/>
              <a:defRPr lang="en-GB" sz="1800" b="1" i="1" kern="1200" baseline="0" noProof="0" dirty="0">
                <a:solidFill>
                  <a:schemeClr val="tx2"/>
                </a:solidFill>
                <a:latin typeface="+mj-lt"/>
                <a:ea typeface="+mj-ea"/>
                <a:cs typeface="+mj-cs"/>
              </a:defRPr>
            </a:lvl1pPr>
          </a:lstStyle>
          <a:p>
            <a:pPr lvl="0" algn="l" defTabSz="1018738" rtl="0" eaLnBrk="1" latinLnBrk="0" hangingPunct="1">
              <a:spcBef>
                <a:spcPct val="0"/>
              </a:spcBef>
              <a:buNone/>
            </a:pPr>
            <a:r>
              <a:rPr lang="en-GB" noProof="0"/>
              <a:t>Insert banner statement here</a:t>
            </a:r>
            <a:endParaRPr lang="en-GB"/>
          </a:p>
        </p:txBody>
      </p:sp>
      <p:sp>
        <p:nvSpPr>
          <p:cNvPr id="34" name="Content Placeholder 2"/>
          <p:cNvSpPr>
            <a:spLocks noGrp="1"/>
          </p:cNvSpPr>
          <p:nvPr>
            <p:ph sz="quarter" idx="24"/>
          </p:nvPr>
        </p:nvSpPr>
        <p:spPr>
          <a:xfrm>
            <a:off x="530352" y="2057400"/>
            <a:ext cx="4425696" cy="2359152"/>
          </a:xfrm>
        </p:spPr>
        <p:txBody>
          <a:bodyPr tIns="0" bIns="0"/>
          <a:lstStyle/>
          <a:p>
            <a:pPr lvl="0"/>
            <a:r>
              <a:rPr lang="zh-CN" altLang="en-GB" noProof="0"/>
              <a:t>编辑母版文本样式</a:t>
            </a:r>
          </a:p>
          <a:p>
            <a:pPr lvl="1"/>
            <a:r>
              <a:rPr lang="zh-CN" altLang="en-GB" noProof="0"/>
              <a:t>第二级</a:t>
            </a:r>
          </a:p>
          <a:p>
            <a:pPr lvl="2"/>
            <a:r>
              <a:rPr lang="zh-CN" altLang="en-GB" noProof="0"/>
              <a:t>第三级</a:t>
            </a:r>
          </a:p>
          <a:p>
            <a:pPr lvl="3"/>
            <a:r>
              <a:rPr lang="zh-CN" altLang="en-GB" noProof="0"/>
              <a:t>第四级</a:t>
            </a:r>
          </a:p>
          <a:p>
            <a:pPr lvl="4"/>
            <a:r>
              <a:rPr lang="zh-CN" altLang="en-GB" noProof="0"/>
              <a:t>第五级</a:t>
            </a:r>
            <a:endParaRPr lang="en-GB" noProof="0"/>
          </a:p>
        </p:txBody>
      </p:sp>
      <p:sp>
        <p:nvSpPr>
          <p:cNvPr id="36" name="Content Placeholder 3"/>
          <p:cNvSpPr>
            <a:spLocks noGrp="1"/>
          </p:cNvSpPr>
          <p:nvPr>
            <p:ph sz="quarter" idx="25"/>
          </p:nvPr>
        </p:nvSpPr>
        <p:spPr>
          <a:xfrm>
            <a:off x="5102352" y="2057400"/>
            <a:ext cx="4425696" cy="2359152"/>
          </a:xfrm>
        </p:spPr>
        <p:txBody>
          <a:bodyPr tIns="0" bIns="0"/>
          <a:lstStyle/>
          <a:p>
            <a:pPr lvl="0"/>
            <a:r>
              <a:rPr lang="zh-CN" altLang="en-GB" noProof="0"/>
              <a:t>编辑母版文本样式</a:t>
            </a:r>
          </a:p>
          <a:p>
            <a:pPr lvl="1"/>
            <a:r>
              <a:rPr lang="zh-CN" altLang="en-GB" noProof="0"/>
              <a:t>第二级</a:t>
            </a:r>
          </a:p>
          <a:p>
            <a:pPr lvl="2"/>
            <a:r>
              <a:rPr lang="zh-CN" altLang="en-GB" noProof="0"/>
              <a:t>第三级</a:t>
            </a:r>
          </a:p>
          <a:p>
            <a:pPr lvl="3"/>
            <a:r>
              <a:rPr lang="zh-CN" altLang="en-GB" noProof="0"/>
              <a:t>第四级</a:t>
            </a:r>
          </a:p>
          <a:p>
            <a:pPr lvl="4"/>
            <a:r>
              <a:rPr lang="zh-CN" altLang="en-GB" noProof="0"/>
              <a:t>第五级</a:t>
            </a:r>
            <a:endParaRPr lang="en-GB" noProof="0"/>
          </a:p>
        </p:txBody>
      </p:sp>
      <p:sp>
        <p:nvSpPr>
          <p:cNvPr id="38" name="Content Placeholder 4"/>
          <p:cNvSpPr>
            <a:spLocks noGrp="1"/>
          </p:cNvSpPr>
          <p:nvPr>
            <p:ph sz="quarter" idx="26"/>
          </p:nvPr>
        </p:nvSpPr>
        <p:spPr>
          <a:xfrm>
            <a:off x="530352" y="4572000"/>
            <a:ext cx="4425696" cy="2359152"/>
          </a:xfrm>
        </p:spPr>
        <p:txBody>
          <a:bodyPr tIns="0" bIns="0"/>
          <a:lstStyle/>
          <a:p>
            <a:pPr lvl="0"/>
            <a:r>
              <a:rPr lang="zh-CN" altLang="en-GB" noProof="0"/>
              <a:t>编辑母版文本样式</a:t>
            </a:r>
          </a:p>
          <a:p>
            <a:pPr lvl="1"/>
            <a:r>
              <a:rPr lang="zh-CN" altLang="en-GB" noProof="0"/>
              <a:t>第二级</a:t>
            </a:r>
          </a:p>
          <a:p>
            <a:pPr lvl="2"/>
            <a:r>
              <a:rPr lang="zh-CN" altLang="en-GB" noProof="0"/>
              <a:t>第三级</a:t>
            </a:r>
          </a:p>
          <a:p>
            <a:pPr lvl="3"/>
            <a:r>
              <a:rPr lang="zh-CN" altLang="en-GB" noProof="0"/>
              <a:t>第四级</a:t>
            </a:r>
          </a:p>
          <a:p>
            <a:pPr lvl="4"/>
            <a:r>
              <a:rPr lang="zh-CN" altLang="en-GB" noProof="0"/>
              <a:t>第五级</a:t>
            </a:r>
            <a:endParaRPr lang="en-GB" noProof="0"/>
          </a:p>
        </p:txBody>
      </p:sp>
      <p:sp>
        <p:nvSpPr>
          <p:cNvPr id="40" name="Content Placeholder 5"/>
          <p:cNvSpPr>
            <a:spLocks noGrp="1"/>
          </p:cNvSpPr>
          <p:nvPr>
            <p:ph sz="quarter" idx="27"/>
          </p:nvPr>
        </p:nvSpPr>
        <p:spPr>
          <a:xfrm>
            <a:off x="5102352" y="4572000"/>
            <a:ext cx="4425696" cy="2359152"/>
          </a:xfrm>
        </p:spPr>
        <p:txBody>
          <a:bodyPr tIns="0" bIns="0"/>
          <a:lstStyle/>
          <a:p>
            <a:pPr lvl="0"/>
            <a:r>
              <a:rPr lang="zh-CN" altLang="en-GB" noProof="0"/>
              <a:t>编辑母版文本样式</a:t>
            </a:r>
          </a:p>
          <a:p>
            <a:pPr lvl="1"/>
            <a:r>
              <a:rPr lang="zh-CN" altLang="en-GB" noProof="0"/>
              <a:t>第二级</a:t>
            </a:r>
          </a:p>
          <a:p>
            <a:pPr lvl="2"/>
            <a:r>
              <a:rPr lang="zh-CN" altLang="en-GB" noProof="0"/>
              <a:t>第三级</a:t>
            </a:r>
          </a:p>
          <a:p>
            <a:pPr lvl="3"/>
            <a:r>
              <a:rPr lang="zh-CN" altLang="en-GB" noProof="0"/>
              <a:t>第四级</a:t>
            </a:r>
          </a:p>
          <a:p>
            <a:pPr lvl="4"/>
            <a:r>
              <a:rPr lang="zh-CN" altLang="en-GB" noProof="0"/>
              <a:t>第五级</a:t>
            </a:r>
            <a:endParaRPr lang="en-GB" noProof="0"/>
          </a:p>
        </p:txBody>
      </p:sp>
      <p:sp>
        <p:nvSpPr>
          <p:cNvPr id="29" name="PwC Text"/>
          <p:cNvSpPr txBox="1"/>
          <p:nvPr userDrawn="1"/>
        </p:nvSpPr>
        <p:spPr>
          <a:xfrm>
            <a:off x="530353" y="7315203"/>
            <a:ext cx="274320" cy="107157"/>
          </a:xfrm>
          <a:prstGeom prst="rect">
            <a:avLst/>
          </a:prstGeom>
          <a:noFill/>
        </p:spPr>
        <p:txBody>
          <a:bodyPr vert="horz" wrap="none" lIns="0" tIns="0" rIns="0" bIns="0" rtlCol="0" anchor="t" anchorCtr="0">
            <a:noAutofit/>
          </a:bodyPr>
          <a:lstStyle/>
          <a:p>
            <a:pPr>
              <a:lnSpc>
                <a:spcPts val="999"/>
              </a:lnSpc>
            </a:pPr>
            <a:r>
              <a:rPr lang="en-GB" sz="900" noProof="1">
                <a:latin typeface="+mn-lt"/>
                <a:cs typeface="Arial" pitchFamily="34" charset="0"/>
              </a:rPr>
              <a:t>PwC</a:t>
            </a:r>
          </a:p>
        </p:txBody>
      </p:sp>
      <p:sp>
        <p:nvSpPr>
          <p:cNvPr id="50" name="Page Number"/>
          <p:cNvSpPr txBox="1"/>
          <p:nvPr userDrawn="1">
            <p:custDataLst>
              <p:tags r:id="rId1"/>
            </p:custDataLst>
          </p:nvPr>
        </p:nvSpPr>
        <p:spPr>
          <a:xfrm>
            <a:off x="9217153" y="7315200"/>
            <a:ext cx="320040" cy="155448"/>
          </a:xfrm>
          <a:prstGeom prst="rect">
            <a:avLst/>
          </a:prstGeom>
          <a:noFill/>
        </p:spPr>
        <p:txBody>
          <a:bodyPr wrap="none" lIns="0" tIns="0" rIns="0" bIns="0" rtlCol="0">
            <a:noAutofit/>
          </a:bodyPr>
          <a:lstStyle/>
          <a:p>
            <a:pPr algn="r">
              <a:lnSpc>
                <a:spcPts val="999"/>
              </a:lnSpc>
            </a:pPr>
            <a:endParaRPr lang="en-GB" sz="900" noProof="1"/>
          </a:p>
        </p:txBody>
      </p:sp>
      <p:sp>
        <p:nvSpPr>
          <p:cNvPr id="51" name="HeaderTOCPlaceholder"/>
          <p:cNvSpPr txBox="1"/>
          <p:nvPr userDrawn="1">
            <p:custDataLst>
              <p:tags r:id="rId2"/>
            </p:custDataLst>
          </p:nvPr>
        </p:nvSpPr>
        <p:spPr>
          <a:xfrm>
            <a:off x="3581400" y="704089"/>
            <a:ext cx="5939414" cy="138499"/>
          </a:xfrm>
          <a:prstGeom prst="rect">
            <a:avLst/>
          </a:prstGeom>
          <a:noFill/>
          <a:ln>
            <a:noFill/>
          </a:ln>
        </p:spPr>
        <p:txBody>
          <a:bodyPr wrap="square" lIns="0" tIns="0" rIns="0" bIns="0" rtlCol="0">
            <a:spAutoFit/>
          </a:bodyPr>
          <a:lstStyle/>
          <a:p>
            <a:endParaRPr lang="en-GB" sz="900" noProof="1">
              <a:solidFill>
                <a:schemeClr val="tx1"/>
              </a:solidFill>
              <a:latin typeface="+mn-lt"/>
              <a:cs typeface="Arial" pitchFamily="34" charset="0"/>
            </a:endParaRPr>
          </a:p>
        </p:txBody>
      </p:sp>
      <p:sp>
        <p:nvSpPr>
          <p:cNvPr id="54" name="Presentation Disclaimer" hidden="1"/>
          <p:cNvSpPr txBox="1"/>
          <p:nvPr userDrawn="1">
            <p:custDataLst>
              <p:tags r:id="rId3"/>
            </p:custDataLst>
          </p:nvPr>
        </p:nvSpPr>
        <p:spPr>
          <a:xfrm>
            <a:off x="3584449" y="7159753"/>
            <a:ext cx="65" cy="138499"/>
          </a:xfrm>
          <a:prstGeom prst="rect">
            <a:avLst/>
          </a:prstGeom>
          <a:noFill/>
        </p:spPr>
        <p:txBody>
          <a:bodyPr wrap="none" lIns="0" tIns="0" rIns="0" bIns="0" rtlCol="0" anchor="t" anchorCtr="0">
            <a:spAutoFit/>
          </a:bodyPr>
          <a:lstStyle/>
          <a:p>
            <a:pPr algn="l"/>
            <a:endParaRPr lang="en-GB" sz="900" noProof="1"/>
          </a:p>
        </p:txBody>
      </p:sp>
      <p:cxnSp>
        <p:nvCxnSpPr>
          <p:cNvPr id="56" name="Straight Connector 55"/>
          <p:cNvCxnSpPr/>
          <p:nvPr userDrawn="1"/>
        </p:nvCxnSpPr>
        <p:spPr>
          <a:xfrm>
            <a:off x="530352" y="7086600"/>
            <a:ext cx="8997697"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a:xfrm>
            <a:off x="529200" y="1981200"/>
            <a:ext cx="8996400" cy="0"/>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4" name="Section Footer"/>
          <p:cNvSpPr txBox="1"/>
          <p:nvPr userDrawn="1">
            <p:custDataLst>
              <p:tags r:id="rId4"/>
            </p:custDataLst>
          </p:nvPr>
        </p:nvSpPr>
        <p:spPr>
          <a:xfrm>
            <a:off x="530352" y="7159753"/>
            <a:ext cx="2898648" cy="138499"/>
          </a:xfrm>
          <a:prstGeom prst="rect">
            <a:avLst/>
          </a:prstGeom>
          <a:noFill/>
          <a:ln>
            <a:noFill/>
          </a:ln>
        </p:spPr>
        <p:txBody>
          <a:bodyPr wrap="square" lIns="0" tIns="0" rIns="0" bIns="0" rtlCol="0" anchor="b" anchorCtr="0">
            <a:spAutoFit/>
          </a:bodyPr>
          <a:lstStyle/>
          <a:p>
            <a:endParaRPr lang="en-GB" sz="900" noProof="1">
              <a:solidFill>
                <a:schemeClr val="tx1"/>
              </a:solidFill>
            </a:endParaRPr>
          </a:p>
        </p:txBody>
      </p:sp>
      <p:sp>
        <p:nvSpPr>
          <p:cNvPr id="26" name="Section Header"/>
          <p:cNvSpPr txBox="1"/>
          <p:nvPr userDrawn="1">
            <p:custDataLst>
              <p:tags r:id="rId5"/>
            </p:custDataLst>
          </p:nvPr>
        </p:nvSpPr>
        <p:spPr>
          <a:xfrm>
            <a:off x="530352" y="704088"/>
            <a:ext cx="3034379" cy="137160"/>
          </a:xfrm>
          <a:prstGeom prst="rect">
            <a:avLst/>
          </a:prstGeom>
          <a:noFill/>
        </p:spPr>
        <p:txBody>
          <a:bodyPr wrap="square" lIns="0" tIns="0" rIns="0" bIns="0" rtlCol="0" anchor="b" anchorCtr="0">
            <a:noAutofit/>
          </a:bodyPr>
          <a:lstStyle/>
          <a:p>
            <a:endParaRPr lang="en-GB" sz="900" noProof="1">
              <a:solidFill>
                <a:schemeClr val="tx1"/>
              </a:solidFill>
            </a:endParaRPr>
          </a:p>
        </p:txBody>
      </p:sp>
      <p:sp>
        <p:nvSpPr>
          <p:cNvPr id="27" name="Date/Filepath" hidden="1"/>
          <p:cNvSpPr txBox="1"/>
          <p:nvPr userDrawn="1">
            <p:custDataLst>
              <p:tags r:id="rId6"/>
            </p:custDataLst>
          </p:nvPr>
        </p:nvSpPr>
        <p:spPr>
          <a:xfrm>
            <a:off x="3299465" y="164594"/>
            <a:ext cx="6217920" cy="276999"/>
          </a:xfrm>
          <a:prstGeom prst="rect">
            <a:avLst/>
          </a:prstGeom>
          <a:noFill/>
        </p:spPr>
        <p:txBody>
          <a:bodyPr wrap="square" lIns="0" tIns="0" rIns="0" bIns="0" rtlCol="0" anchor="b" anchorCtr="0">
            <a:spAutoFit/>
          </a:bodyPr>
          <a:lstStyle/>
          <a:p>
            <a:pPr algn="r"/>
            <a:r>
              <a:rPr lang="en-GB" altLang="zh-CN" sz="900" noProof="1"/>
              <a:t>02/07/2021 https://cnpwc-my.sharepoint.cn/personal/echo_dong_cn_pwc_com/Documents/Project Eagle_HRDD report skeleton 0625.pptx</a:t>
            </a:r>
            <a:endParaRPr lang="en-GB" sz="900" noProof="1"/>
          </a:p>
        </p:txBody>
      </p:sp>
      <p:sp>
        <p:nvSpPr>
          <p:cNvPr id="21" name="Slide Tags" hidden="1"/>
          <p:cNvSpPr txBox="1"/>
          <p:nvPr userDrawn="1">
            <p:custDataLst>
              <p:tags r:id="rId7"/>
            </p:custDataLst>
          </p:nvPr>
        </p:nvSpPr>
        <p:spPr>
          <a:xfrm>
            <a:off x="1" y="228601"/>
            <a:ext cx="1600200" cy="261610"/>
          </a:xfrm>
          <a:prstGeom prst="rect">
            <a:avLst/>
          </a:prstGeom>
          <a:noFill/>
        </p:spPr>
        <p:txBody>
          <a:bodyPr wrap="square" rtlCol="0">
            <a:spAutoFit/>
          </a:bodyPr>
          <a:lstStyle/>
          <a:p>
            <a:r>
              <a:rPr lang="en-GB" sz="1100" noProof="1"/>
              <a:t>Slide Tags</a:t>
            </a:r>
          </a:p>
        </p:txBody>
      </p:sp>
      <p:cxnSp>
        <p:nvCxnSpPr>
          <p:cNvPr id="23" name="Frame Line"/>
          <p:cNvCxnSpPr/>
          <p:nvPr userDrawn="1"/>
        </p:nvCxnSpPr>
        <p:spPr>
          <a:xfrm flipV="1">
            <a:off x="381000" y="933196"/>
            <a:ext cx="9144002" cy="144000"/>
          </a:xfrm>
          <a:prstGeom prst="bentConnector3">
            <a:avLst>
              <a:gd name="adj1" fmla="val 0"/>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660403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2" name="Date/Filepath" hidden="1"/>
          <p:cNvSpPr txBox="1"/>
          <p:nvPr userDrawn="1">
            <p:custDataLst>
              <p:tags r:id="rId1"/>
            </p:custDataLst>
          </p:nvPr>
        </p:nvSpPr>
        <p:spPr>
          <a:xfrm>
            <a:off x="3299465" y="164594"/>
            <a:ext cx="6217920" cy="276999"/>
          </a:xfrm>
          <a:prstGeom prst="rect">
            <a:avLst/>
          </a:prstGeom>
          <a:noFill/>
        </p:spPr>
        <p:txBody>
          <a:bodyPr wrap="square" lIns="0" tIns="0" rIns="0" bIns="0" rtlCol="0" anchor="b" anchorCtr="0">
            <a:spAutoFit/>
          </a:bodyPr>
          <a:lstStyle/>
          <a:p>
            <a:pPr algn="r"/>
            <a:r>
              <a:rPr lang="en-GB" altLang="zh-CN" sz="900" noProof="1"/>
              <a:t>02/07/2021 https://cnpwc-my.sharepoint.cn/personal/echo_dong_cn_pwc_com/Documents/Project Eagle_HRDD report skeleton 0625.pptx</a:t>
            </a:r>
            <a:endParaRPr lang="en-GB" sz="900" noProof="1"/>
          </a:p>
        </p:txBody>
      </p:sp>
      <p:sp>
        <p:nvSpPr>
          <p:cNvPr id="5" name="Slide Tags" hidden="1"/>
          <p:cNvSpPr txBox="1"/>
          <p:nvPr userDrawn="1">
            <p:custDataLst>
              <p:tags r:id="rId2"/>
            </p:custDataLst>
          </p:nvPr>
        </p:nvSpPr>
        <p:spPr>
          <a:xfrm>
            <a:off x="1" y="228601"/>
            <a:ext cx="1600200" cy="261610"/>
          </a:xfrm>
          <a:prstGeom prst="rect">
            <a:avLst/>
          </a:prstGeom>
          <a:noFill/>
        </p:spPr>
        <p:txBody>
          <a:bodyPr wrap="square" rtlCol="0">
            <a:spAutoFit/>
          </a:bodyPr>
          <a:lstStyle/>
          <a:p>
            <a:r>
              <a:rPr lang="en-GB" sz="1100" noProof="1"/>
              <a:t>Slide Tags</a:t>
            </a:r>
          </a:p>
        </p:txBody>
      </p:sp>
    </p:spTree>
    <p:extLst>
      <p:ext uri="{BB962C8B-B14F-4D97-AF65-F5344CB8AC3E}">
        <p14:creationId xmlns:p14="http://schemas.microsoft.com/office/powerpoint/2010/main" val="317888027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Content: Title Only No Header Footer">
    <p:spTree>
      <p:nvGrpSpPr>
        <p:cNvPr id="1" name=""/>
        <p:cNvGrpSpPr/>
        <p:nvPr/>
      </p:nvGrpSpPr>
      <p:grpSpPr>
        <a:xfrm>
          <a:off x="0" y="0"/>
          <a:ext cx="0" cy="0"/>
          <a:chOff x="0" y="0"/>
          <a:chExt cx="0" cy="0"/>
        </a:xfrm>
      </p:grpSpPr>
      <p:sp>
        <p:nvSpPr>
          <p:cNvPr id="22" name="Banner Statement"/>
          <p:cNvSpPr>
            <a:spLocks noGrp="1"/>
          </p:cNvSpPr>
          <p:nvPr>
            <p:ph type="title" hasCustomPrompt="1"/>
          </p:nvPr>
        </p:nvSpPr>
        <p:spPr>
          <a:xfrm>
            <a:off x="530353" y="1069848"/>
            <a:ext cx="8997696" cy="841248"/>
          </a:xfrm>
        </p:spPr>
        <p:txBody>
          <a:bodyPr vert="horz" lIns="0" tIns="0" rIns="0" bIns="0" rtlCol="0" anchor="t" anchorCtr="0">
            <a:noAutofit/>
          </a:bodyPr>
          <a:lstStyle>
            <a:lvl1pPr algn="l" defTabSz="1018738" rtl="0" eaLnBrk="1" latinLnBrk="0" hangingPunct="1">
              <a:spcBef>
                <a:spcPct val="0"/>
              </a:spcBef>
              <a:buNone/>
              <a:defRPr lang="en-GB" sz="1800" b="1" i="1" kern="1200" baseline="0" noProof="0" dirty="0">
                <a:solidFill>
                  <a:schemeClr val="tx2"/>
                </a:solidFill>
                <a:latin typeface="+mj-lt"/>
                <a:ea typeface="+mj-ea"/>
                <a:cs typeface="+mj-cs"/>
              </a:defRPr>
            </a:lvl1pPr>
          </a:lstStyle>
          <a:p>
            <a:pPr lvl="0" algn="l" defTabSz="1018738" rtl="0" eaLnBrk="1" latinLnBrk="0" hangingPunct="1">
              <a:spcBef>
                <a:spcPct val="0"/>
              </a:spcBef>
              <a:buNone/>
            </a:pPr>
            <a:r>
              <a:rPr lang="en-GB" noProof="0"/>
              <a:t>Insert banner statement here</a:t>
            </a:r>
            <a:endParaRPr lang="en-GB"/>
          </a:p>
        </p:txBody>
      </p:sp>
      <p:sp>
        <p:nvSpPr>
          <p:cNvPr id="12" name="HeaderTOCPlaceholder"/>
          <p:cNvSpPr txBox="1"/>
          <p:nvPr userDrawn="1">
            <p:custDataLst>
              <p:tags r:id="rId1"/>
            </p:custDataLst>
          </p:nvPr>
        </p:nvSpPr>
        <p:spPr>
          <a:xfrm>
            <a:off x="3581399" y="704089"/>
            <a:ext cx="5943600" cy="138499"/>
          </a:xfrm>
          <a:prstGeom prst="rect">
            <a:avLst/>
          </a:prstGeom>
          <a:noFill/>
          <a:ln>
            <a:noFill/>
          </a:ln>
        </p:spPr>
        <p:txBody>
          <a:bodyPr wrap="square" lIns="0" tIns="0" rIns="0" bIns="0" rtlCol="0">
            <a:spAutoFit/>
          </a:bodyPr>
          <a:lstStyle/>
          <a:p>
            <a:endParaRPr lang="en-GB" sz="900" noProof="1">
              <a:solidFill>
                <a:schemeClr val="tx1"/>
              </a:solidFill>
              <a:latin typeface="+mn-lt"/>
              <a:cs typeface="Arial" pitchFamily="34" charset="0"/>
            </a:endParaRPr>
          </a:p>
        </p:txBody>
      </p:sp>
      <p:cxnSp>
        <p:nvCxnSpPr>
          <p:cNvPr id="11" name="Straight Connector 10"/>
          <p:cNvCxnSpPr/>
          <p:nvPr userDrawn="1"/>
        </p:nvCxnSpPr>
        <p:spPr>
          <a:xfrm>
            <a:off x="529200" y="1981200"/>
            <a:ext cx="8996400" cy="0"/>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8" name="Slide Tags" hidden="1"/>
          <p:cNvSpPr txBox="1"/>
          <p:nvPr userDrawn="1">
            <p:custDataLst>
              <p:tags r:id="rId2"/>
            </p:custDataLst>
          </p:nvPr>
        </p:nvSpPr>
        <p:spPr>
          <a:xfrm>
            <a:off x="1" y="228601"/>
            <a:ext cx="1600200" cy="261610"/>
          </a:xfrm>
          <a:prstGeom prst="rect">
            <a:avLst/>
          </a:prstGeom>
          <a:noFill/>
        </p:spPr>
        <p:txBody>
          <a:bodyPr wrap="square" rtlCol="0">
            <a:spAutoFit/>
          </a:bodyPr>
          <a:lstStyle/>
          <a:p>
            <a:r>
              <a:rPr lang="en-GB" sz="1100" noProof="1"/>
              <a:t>Slide Tags</a:t>
            </a:r>
          </a:p>
        </p:txBody>
      </p:sp>
      <p:cxnSp>
        <p:nvCxnSpPr>
          <p:cNvPr id="13" name="Frame Line"/>
          <p:cNvCxnSpPr/>
          <p:nvPr userDrawn="1"/>
        </p:nvCxnSpPr>
        <p:spPr>
          <a:xfrm flipV="1">
            <a:off x="381000" y="933196"/>
            <a:ext cx="9144002" cy="144000"/>
          </a:xfrm>
          <a:prstGeom prst="bentConnector3">
            <a:avLst>
              <a:gd name="adj1" fmla="val 0"/>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132258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Content: Header Footer Only">
    <p:spTree>
      <p:nvGrpSpPr>
        <p:cNvPr id="1" name=""/>
        <p:cNvGrpSpPr/>
        <p:nvPr/>
      </p:nvGrpSpPr>
      <p:grpSpPr>
        <a:xfrm>
          <a:off x="0" y="0"/>
          <a:ext cx="0" cy="0"/>
          <a:chOff x="0" y="0"/>
          <a:chExt cx="0" cy="0"/>
        </a:xfrm>
      </p:grpSpPr>
      <p:sp>
        <p:nvSpPr>
          <p:cNvPr id="7" name="PwC Text"/>
          <p:cNvSpPr txBox="1"/>
          <p:nvPr userDrawn="1"/>
        </p:nvSpPr>
        <p:spPr>
          <a:xfrm>
            <a:off x="530353" y="7315203"/>
            <a:ext cx="274320" cy="107157"/>
          </a:xfrm>
          <a:prstGeom prst="rect">
            <a:avLst/>
          </a:prstGeom>
          <a:noFill/>
        </p:spPr>
        <p:txBody>
          <a:bodyPr vert="horz" wrap="none" lIns="0" tIns="0" rIns="0" bIns="0" rtlCol="0" anchor="t" anchorCtr="0">
            <a:noAutofit/>
          </a:bodyPr>
          <a:lstStyle/>
          <a:p>
            <a:pPr>
              <a:lnSpc>
                <a:spcPts val="999"/>
              </a:lnSpc>
            </a:pPr>
            <a:r>
              <a:rPr lang="en-GB" sz="900" noProof="1">
                <a:latin typeface="+mn-lt"/>
                <a:cs typeface="Arial" pitchFamily="34" charset="0"/>
              </a:rPr>
              <a:t>PwC</a:t>
            </a:r>
          </a:p>
        </p:txBody>
      </p:sp>
      <p:sp>
        <p:nvSpPr>
          <p:cNvPr id="12" name="Page Number"/>
          <p:cNvSpPr txBox="1"/>
          <p:nvPr userDrawn="1">
            <p:custDataLst>
              <p:tags r:id="rId1"/>
            </p:custDataLst>
          </p:nvPr>
        </p:nvSpPr>
        <p:spPr>
          <a:xfrm>
            <a:off x="9217153" y="7315200"/>
            <a:ext cx="320040" cy="155448"/>
          </a:xfrm>
          <a:prstGeom prst="rect">
            <a:avLst/>
          </a:prstGeom>
          <a:noFill/>
        </p:spPr>
        <p:txBody>
          <a:bodyPr wrap="none" lIns="0" tIns="0" rIns="0" bIns="0" rtlCol="0">
            <a:noAutofit/>
          </a:bodyPr>
          <a:lstStyle/>
          <a:p>
            <a:pPr algn="r">
              <a:lnSpc>
                <a:spcPts val="999"/>
              </a:lnSpc>
            </a:pPr>
            <a:endParaRPr lang="en-GB" sz="900" noProof="1"/>
          </a:p>
        </p:txBody>
      </p:sp>
      <p:sp>
        <p:nvSpPr>
          <p:cNvPr id="13" name="HeaderTOCPlaceholder"/>
          <p:cNvSpPr txBox="1"/>
          <p:nvPr userDrawn="1">
            <p:custDataLst>
              <p:tags r:id="rId2"/>
            </p:custDataLst>
          </p:nvPr>
        </p:nvSpPr>
        <p:spPr>
          <a:xfrm>
            <a:off x="3581399" y="704089"/>
            <a:ext cx="5943600" cy="138499"/>
          </a:xfrm>
          <a:prstGeom prst="rect">
            <a:avLst/>
          </a:prstGeom>
          <a:noFill/>
          <a:ln>
            <a:noFill/>
          </a:ln>
        </p:spPr>
        <p:txBody>
          <a:bodyPr wrap="square" lIns="0" tIns="0" rIns="0" bIns="0" rtlCol="0">
            <a:spAutoFit/>
          </a:bodyPr>
          <a:lstStyle/>
          <a:p>
            <a:endParaRPr lang="en-GB" sz="900" noProof="1">
              <a:solidFill>
                <a:schemeClr val="tx1"/>
              </a:solidFill>
              <a:latin typeface="+mn-lt"/>
              <a:cs typeface="Arial" pitchFamily="34" charset="0"/>
            </a:endParaRPr>
          </a:p>
        </p:txBody>
      </p:sp>
      <p:sp>
        <p:nvSpPr>
          <p:cNvPr id="20" name="Presentation Disclaimer" hidden="1"/>
          <p:cNvSpPr txBox="1"/>
          <p:nvPr userDrawn="1">
            <p:custDataLst>
              <p:tags r:id="rId3"/>
            </p:custDataLst>
          </p:nvPr>
        </p:nvSpPr>
        <p:spPr>
          <a:xfrm>
            <a:off x="3584449" y="7159753"/>
            <a:ext cx="65" cy="138499"/>
          </a:xfrm>
          <a:prstGeom prst="rect">
            <a:avLst/>
          </a:prstGeom>
          <a:noFill/>
        </p:spPr>
        <p:txBody>
          <a:bodyPr wrap="none" lIns="0" tIns="0" rIns="0" bIns="0" rtlCol="0" anchor="t" anchorCtr="0">
            <a:spAutoFit/>
          </a:bodyPr>
          <a:lstStyle/>
          <a:p>
            <a:pPr algn="l"/>
            <a:endParaRPr lang="en-GB" sz="900" noProof="1"/>
          </a:p>
        </p:txBody>
      </p:sp>
      <p:sp>
        <p:nvSpPr>
          <p:cNvPr id="19" name="Section Footer"/>
          <p:cNvSpPr txBox="1"/>
          <p:nvPr userDrawn="1">
            <p:custDataLst>
              <p:tags r:id="rId4"/>
            </p:custDataLst>
          </p:nvPr>
        </p:nvSpPr>
        <p:spPr>
          <a:xfrm>
            <a:off x="530352" y="7159753"/>
            <a:ext cx="2898648" cy="138499"/>
          </a:xfrm>
          <a:prstGeom prst="rect">
            <a:avLst/>
          </a:prstGeom>
          <a:noFill/>
          <a:ln>
            <a:noFill/>
          </a:ln>
        </p:spPr>
        <p:txBody>
          <a:bodyPr wrap="square" lIns="0" tIns="0" rIns="0" bIns="0" rtlCol="0" anchor="b" anchorCtr="0">
            <a:spAutoFit/>
          </a:bodyPr>
          <a:lstStyle/>
          <a:p>
            <a:endParaRPr lang="en-GB" sz="900" noProof="1">
              <a:solidFill>
                <a:schemeClr val="tx1"/>
              </a:solidFill>
            </a:endParaRPr>
          </a:p>
        </p:txBody>
      </p:sp>
      <p:sp>
        <p:nvSpPr>
          <p:cNvPr id="18" name="Section Header"/>
          <p:cNvSpPr txBox="1"/>
          <p:nvPr userDrawn="1">
            <p:custDataLst>
              <p:tags r:id="rId5"/>
            </p:custDataLst>
          </p:nvPr>
        </p:nvSpPr>
        <p:spPr>
          <a:xfrm>
            <a:off x="530352" y="704088"/>
            <a:ext cx="3034379" cy="137160"/>
          </a:xfrm>
          <a:prstGeom prst="rect">
            <a:avLst/>
          </a:prstGeom>
          <a:noFill/>
        </p:spPr>
        <p:txBody>
          <a:bodyPr wrap="square" lIns="0" tIns="0" rIns="0" bIns="0" rtlCol="0" anchor="b" anchorCtr="0">
            <a:noAutofit/>
          </a:bodyPr>
          <a:lstStyle/>
          <a:p>
            <a:endParaRPr lang="en-GB" sz="900" noProof="1">
              <a:solidFill>
                <a:schemeClr val="tx1"/>
              </a:solidFill>
            </a:endParaRPr>
          </a:p>
        </p:txBody>
      </p:sp>
      <p:sp>
        <p:nvSpPr>
          <p:cNvPr id="6" name="Date/Filepath" hidden="1"/>
          <p:cNvSpPr txBox="1"/>
          <p:nvPr userDrawn="1">
            <p:custDataLst>
              <p:tags r:id="rId6"/>
            </p:custDataLst>
          </p:nvPr>
        </p:nvSpPr>
        <p:spPr>
          <a:xfrm>
            <a:off x="3299465" y="164594"/>
            <a:ext cx="6217920" cy="276999"/>
          </a:xfrm>
          <a:prstGeom prst="rect">
            <a:avLst/>
          </a:prstGeom>
          <a:noFill/>
        </p:spPr>
        <p:txBody>
          <a:bodyPr wrap="square" lIns="0" tIns="0" rIns="0" bIns="0" rtlCol="0" anchor="b" anchorCtr="0">
            <a:spAutoFit/>
          </a:bodyPr>
          <a:lstStyle/>
          <a:p>
            <a:pPr algn="r"/>
            <a:r>
              <a:rPr lang="en-GB" altLang="zh-CN" sz="900" noProof="1"/>
              <a:t>02/07/2021 https://cnpwc-my.sharepoint.cn/personal/echo_dong_cn_pwc_com/Documents/Project Eagle_HRDD report skeleton 0625.pptx</a:t>
            </a:r>
            <a:endParaRPr lang="en-GB" sz="900" noProof="1"/>
          </a:p>
        </p:txBody>
      </p:sp>
      <p:sp>
        <p:nvSpPr>
          <p:cNvPr id="17" name="Slide Tags" hidden="1"/>
          <p:cNvSpPr txBox="1"/>
          <p:nvPr userDrawn="1">
            <p:custDataLst>
              <p:tags r:id="rId7"/>
            </p:custDataLst>
          </p:nvPr>
        </p:nvSpPr>
        <p:spPr>
          <a:xfrm>
            <a:off x="1" y="228601"/>
            <a:ext cx="1600200" cy="261610"/>
          </a:xfrm>
          <a:prstGeom prst="rect">
            <a:avLst/>
          </a:prstGeom>
          <a:noFill/>
        </p:spPr>
        <p:txBody>
          <a:bodyPr wrap="square" rtlCol="0">
            <a:spAutoFit/>
          </a:bodyPr>
          <a:lstStyle/>
          <a:p>
            <a:r>
              <a:rPr lang="en-GB" sz="1100" noProof="1"/>
              <a:t>Slide Tags</a:t>
            </a:r>
          </a:p>
        </p:txBody>
      </p:sp>
      <p:cxnSp>
        <p:nvCxnSpPr>
          <p:cNvPr id="21" name="Frame Line"/>
          <p:cNvCxnSpPr/>
          <p:nvPr userDrawn="1"/>
        </p:nvCxnSpPr>
        <p:spPr>
          <a:xfrm flipV="1">
            <a:off x="381000" y="933196"/>
            <a:ext cx="9144002" cy="144000"/>
          </a:xfrm>
          <a:prstGeom prst="bentConnector3">
            <a:avLst>
              <a:gd name="adj1" fmla="val 0"/>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63362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Intro Only">
    <p:spTree>
      <p:nvGrpSpPr>
        <p:cNvPr id="1" name=""/>
        <p:cNvGrpSpPr/>
        <p:nvPr/>
      </p:nvGrpSpPr>
      <p:grpSpPr>
        <a:xfrm>
          <a:off x="0" y="0"/>
          <a:ext cx="0" cy="0"/>
          <a:chOff x="0" y="0"/>
          <a:chExt cx="0" cy="0"/>
        </a:xfrm>
      </p:grpSpPr>
      <p:sp>
        <p:nvSpPr>
          <p:cNvPr id="7" name="PwC Text"/>
          <p:cNvSpPr txBox="1"/>
          <p:nvPr userDrawn="1"/>
        </p:nvSpPr>
        <p:spPr>
          <a:xfrm>
            <a:off x="530353" y="7315203"/>
            <a:ext cx="274320" cy="107157"/>
          </a:xfrm>
          <a:prstGeom prst="rect">
            <a:avLst/>
          </a:prstGeom>
          <a:noFill/>
        </p:spPr>
        <p:txBody>
          <a:bodyPr vert="horz" wrap="none" lIns="0" tIns="0" rIns="0" bIns="0" rtlCol="0" anchor="t" anchorCtr="0">
            <a:noAutofit/>
          </a:bodyPr>
          <a:lstStyle/>
          <a:p>
            <a:pPr>
              <a:lnSpc>
                <a:spcPts val="999"/>
              </a:lnSpc>
            </a:pPr>
            <a:r>
              <a:rPr lang="en-GB" sz="900" noProof="1">
                <a:latin typeface="+mn-lt"/>
                <a:cs typeface="Arial" pitchFamily="34" charset="0"/>
              </a:rPr>
              <a:t>PwC</a:t>
            </a:r>
          </a:p>
        </p:txBody>
      </p:sp>
      <p:sp>
        <p:nvSpPr>
          <p:cNvPr id="12" name="Page Number"/>
          <p:cNvSpPr txBox="1"/>
          <p:nvPr userDrawn="1">
            <p:custDataLst>
              <p:tags r:id="rId1"/>
            </p:custDataLst>
          </p:nvPr>
        </p:nvSpPr>
        <p:spPr>
          <a:xfrm>
            <a:off x="9217153" y="7315200"/>
            <a:ext cx="320040" cy="155448"/>
          </a:xfrm>
          <a:prstGeom prst="rect">
            <a:avLst/>
          </a:prstGeom>
          <a:noFill/>
        </p:spPr>
        <p:txBody>
          <a:bodyPr wrap="none" lIns="0" tIns="0" rIns="0" bIns="0" rtlCol="0">
            <a:noAutofit/>
          </a:bodyPr>
          <a:lstStyle/>
          <a:p>
            <a:pPr algn="r">
              <a:lnSpc>
                <a:spcPts val="999"/>
              </a:lnSpc>
            </a:pPr>
            <a:endParaRPr lang="en-GB" sz="900" noProof="1"/>
          </a:p>
        </p:txBody>
      </p:sp>
      <p:sp>
        <p:nvSpPr>
          <p:cNvPr id="13" name="HeaderTOCPlaceholder"/>
          <p:cNvSpPr txBox="1"/>
          <p:nvPr userDrawn="1">
            <p:custDataLst>
              <p:tags r:id="rId2"/>
            </p:custDataLst>
          </p:nvPr>
        </p:nvSpPr>
        <p:spPr>
          <a:xfrm>
            <a:off x="3581399" y="704089"/>
            <a:ext cx="5943600" cy="138499"/>
          </a:xfrm>
          <a:prstGeom prst="rect">
            <a:avLst/>
          </a:prstGeom>
          <a:noFill/>
          <a:ln>
            <a:noFill/>
          </a:ln>
        </p:spPr>
        <p:txBody>
          <a:bodyPr wrap="square" lIns="0" tIns="0" rIns="0" bIns="0" rtlCol="0">
            <a:spAutoFit/>
          </a:bodyPr>
          <a:lstStyle/>
          <a:p>
            <a:endParaRPr lang="en-GB" sz="900" noProof="1">
              <a:solidFill>
                <a:schemeClr val="tx1"/>
              </a:solidFill>
              <a:latin typeface="+mn-lt"/>
              <a:cs typeface="Arial" pitchFamily="34" charset="0"/>
            </a:endParaRPr>
          </a:p>
        </p:txBody>
      </p:sp>
      <p:sp>
        <p:nvSpPr>
          <p:cNvPr id="20" name="Presentation Disclaimer" hidden="1"/>
          <p:cNvSpPr txBox="1"/>
          <p:nvPr userDrawn="1">
            <p:custDataLst>
              <p:tags r:id="rId3"/>
            </p:custDataLst>
          </p:nvPr>
        </p:nvSpPr>
        <p:spPr>
          <a:xfrm>
            <a:off x="3584449" y="7159753"/>
            <a:ext cx="65" cy="138499"/>
          </a:xfrm>
          <a:prstGeom prst="rect">
            <a:avLst/>
          </a:prstGeom>
          <a:noFill/>
        </p:spPr>
        <p:txBody>
          <a:bodyPr wrap="none" lIns="0" tIns="0" rIns="0" bIns="0" rtlCol="0" anchor="t" anchorCtr="0">
            <a:spAutoFit/>
          </a:bodyPr>
          <a:lstStyle/>
          <a:p>
            <a:pPr algn="l"/>
            <a:endParaRPr lang="en-GB" sz="900" noProof="1"/>
          </a:p>
        </p:txBody>
      </p:sp>
      <p:sp>
        <p:nvSpPr>
          <p:cNvPr id="16" name="Section Footer"/>
          <p:cNvSpPr txBox="1"/>
          <p:nvPr userDrawn="1">
            <p:custDataLst>
              <p:tags r:id="rId4"/>
            </p:custDataLst>
          </p:nvPr>
        </p:nvSpPr>
        <p:spPr>
          <a:xfrm>
            <a:off x="530352" y="7159753"/>
            <a:ext cx="2898648" cy="138499"/>
          </a:xfrm>
          <a:prstGeom prst="rect">
            <a:avLst/>
          </a:prstGeom>
          <a:noFill/>
          <a:ln>
            <a:noFill/>
          </a:ln>
        </p:spPr>
        <p:txBody>
          <a:bodyPr wrap="square" lIns="0" tIns="0" rIns="0" bIns="0" rtlCol="0" anchor="b" anchorCtr="0">
            <a:spAutoFit/>
          </a:bodyPr>
          <a:lstStyle/>
          <a:p>
            <a:endParaRPr lang="en-GB" sz="900" noProof="1">
              <a:solidFill>
                <a:schemeClr val="tx1"/>
              </a:solidFill>
            </a:endParaRPr>
          </a:p>
        </p:txBody>
      </p:sp>
      <p:sp>
        <p:nvSpPr>
          <p:cNvPr id="6" name="Date/Filepath" hidden="1"/>
          <p:cNvSpPr txBox="1"/>
          <p:nvPr userDrawn="1">
            <p:custDataLst>
              <p:tags r:id="rId5"/>
            </p:custDataLst>
          </p:nvPr>
        </p:nvSpPr>
        <p:spPr>
          <a:xfrm>
            <a:off x="3299465" y="164594"/>
            <a:ext cx="6217920" cy="276999"/>
          </a:xfrm>
          <a:prstGeom prst="rect">
            <a:avLst/>
          </a:prstGeom>
          <a:noFill/>
        </p:spPr>
        <p:txBody>
          <a:bodyPr wrap="square" lIns="0" tIns="0" rIns="0" bIns="0" rtlCol="0" anchor="b" anchorCtr="0">
            <a:spAutoFit/>
          </a:bodyPr>
          <a:lstStyle/>
          <a:p>
            <a:pPr algn="r"/>
            <a:r>
              <a:rPr lang="en-GB" altLang="zh-CN" sz="900" noProof="1"/>
              <a:t>02/07/2021 https://cnpwc-my.sharepoint.cn/personal/echo_dong_cn_pwc_com/Documents/Project Eagle_HRDD report skeleton 0625.pptx</a:t>
            </a:r>
            <a:endParaRPr lang="en-GB" sz="900" noProof="1"/>
          </a:p>
        </p:txBody>
      </p:sp>
      <p:sp>
        <p:nvSpPr>
          <p:cNvPr id="17" name="Slide Tags" hidden="1"/>
          <p:cNvSpPr txBox="1"/>
          <p:nvPr userDrawn="1">
            <p:custDataLst>
              <p:tags r:id="rId6"/>
            </p:custDataLst>
          </p:nvPr>
        </p:nvSpPr>
        <p:spPr>
          <a:xfrm>
            <a:off x="1" y="228601"/>
            <a:ext cx="1600200" cy="261610"/>
          </a:xfrm>
          <a:prstGeom prst="rect">
            <a:avLst/>
          </a:prstGeom>
          <a:noFill/>
        </p:spPr>
        <p:txBody>
          <a:bodyPr wrap="square" rtlCol="0">
            <a:spAutoFit/>
          </a:bodyPr>
          <a:lstStyle/>
          <a:p>
            <a:r>
              <a:rPr lang="en-GB" sz="1100" noProof="1"/>
              <a:t>Slide Tags</a:t>
            </a:r>
          </a:p>
        </p:txBody>
      </p:sp>
      <p:cxnSp>
        <p:nvCxnSpPr>
          <p:cNvPr id="15" name="Frame Line"/>
          <p:cNvCxnSpPr/>
          <p:nvPr userDrawn="1"/>
        </p:nvCxnSpPr>
        <p:spPr>
          <a:xfrm flipV="1">
            <a:off x="381000" y="933196"/>
            <a:ext cx="9144002" cy="144000"/>
          </a:xfrm>
          <a:prstGeom prst="bentConnector3">
            <a:avLst>
              <a:gd name="adj1" fmla="val 0"/>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640198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13" name="Section Divider Title"/>
          <p:cNvSpPr>
            <a:spLocks noGrp="1"/>
          </p:cNvSpPr>
          <p:nvPr>
            <p:ph type="title" hasCustomPrompt="1"/>
            <p:custDataLst>
              <p:tags r:id="rId1"/>
            </p:custDataLst>
          </p:nvPr>
        </p:nvSpPr>
        <p:spPr>
          <a:xfrm>
            <a:off x="529201" y="1004400"/>
            <a:ext cx="2891125" cy="1477328"/>
          </a:xfrm>
        </p:spPr>
        <p:txBody>
          <a:bodyPr wrap="square" tIns="0" bIns="0" anchor="t">
            <a:spAutoFit/>
          </a:bodyPr>
          <a:lstStyle>
            <a:lvl1pPr algn="l">
              <a:defRPr sz="3200" b="1" i="1" cap="none">
                <a:solidFill>
                  <a:schemeClr val="tx2"/>
                </a:solidFill>
              </a:defRPr>
            </a:lvl1pPr>
          </a:lstStyle>
          <a:p>
            <a:r>
              <a:rPr lang="en-GB" noProof="0"/>
              <a:t>Click to add Section Divider Title</a:t>
            </a:r>
          </a:p>
        </p:txBody>
      </p:sp>
      <p:sp>
        <p:nvSpPr>
          <p:cNvPr id="25" name="DividerTOCPlaceholder"/>
          <p:cNvSpPr txBox="1"/>
          <p:nvPr userDrawn="1">
            <p:custDataLst>
              <p:tags r:id="rId2"/>
            </p:custDataLst>
          </p:nvPr>
        </p:nvSpPr>
        <p:spPr>
          <a:xfrm>
            <a:off x="3589202" y="1029600"/>
            <a:ext cx="5943600" cy="5904600"/>
          </a:xfrm>
          <a:prstGeom prst="rect">
            <a:avLst/>
          </a:prstGeom>
          <a:noFill/>
          <a:ln>
            <a:noFill/>
          </a:ln>
        </p:spPr>
        <p:txBody>
          <a:bodyPr wrap="square" lIns="0" tIns="0" rIns="0" bIns="0" rtlCol="0">
            <a:noAutofit/>
          </a:bodyPr>
          <a:lstStyle/>
          <a:p>
            <a:endParaRPr lang="en-GB" sz="1100" noProof="1">
              <a:solidFill>
                <a:schemeClr val="tx1"/>
              </a:solidFill>
              <a:latin typeface="Georgia" pitchFamily="18" charset="0"/>
              <a:cs typeface="Arial" pitchFamily="34" charset="0"/>
            </a:endParaRPr>
          </a:p>
        </p:txBody>
      </p:sp>
      <p:sp>
        <p:nvSpPr>
          <p:cNvPr id="18" name="PwC Text"/>
          <p:cNvSpPr txBox="1"/>
          <p:nvPr userDrawn="1"/>
        </p:nvSpPr>
        <p:spPr>
          <a:xfrm>
            <a:off x="530353" y="7315203"/>
            <a:ext cx="274320" cy="107157"/>
          </a:xfrm>
          <a:prstGeom prst="rect">
            <a:avLst/>
          </a:prstGeom>
          <a:noFill/>
        </p:spPr>
        <p:txBody>
          <a:bodyPr vert="horz" wrap="none" lIns="0" tIns="0" rIns="0" bIns="0" rtlCol="0" anchor="t" anchorCtr="0">
            <a:noAutofit/>
          </a:bodyPr>
          <a:lstStyle/>
          <a:p>
            <a:pPr>
              <a:lnSpc>
                <a:spcPts val="999"/>
              </a:lnSpc>
            </a:pPr>
            <a:r>
              <a:rPr lang="en-GB" sz="900" noProof="1">
                <a:latin typeface="+mn-lt"/>
                <a:cs typeface="Arial" pitchFamily="34" charset="0"/>
              </a:rPr>
              <a:t>PwC</a:t>
            </a:r>
          </a:p>
        </p:txBody>
      </p:sp>
      <p:sp>
        <p:nvSpPr>
          <p:cNvPr id="23" name="Page Number"/>
          <p:cNvSpPr txBox="1"/>
          <p:nvPr userDrawn="1">
            <p:custDataLst>
              <p:tags r:id="rId3"/>
            </p:custDataLst>
          </p:nvPr>
        </p:nvSpPr>
        <p:spPr>
          <a:xfrm>
            <a:off x="9217153" y="7315200"/>
            <a:ext cx="320040" cy="155448"/>
          </a:xfrm>
          <a:prstGeom prst="rect">
            <a:avLst/>
          </a:prstGeom>
          <a:noFill/>
        </p:spPr>
        <p:txBody>
          <a:bodyPr wrap="none" lIns="0" tIns="0" rIns="0" bIns="0" rtlCol="0">
            <a:noAutofit/>
          </a:bodyPr>
          <a:lstStyle/>
          <a:p>
            <a:pPr algn="r">
              <a:lnSpc>
                <a:spcPts val="999"/>
              </a:lnSpc>
            </a:pPr>
            <a:endParaRPr lang="en-GB" sz="900" noProof="1"/>
          </a:p>
        </p:txBody>
      </p:sp>
      <p:sp>
        <p:nvSpPr>
          <p:cNvPr id="24" name="HeaderTOCPlaceholder"/>
          <p:cNvSpPr txBox="1"/>
          <p:nvPr userDrawn="1">
            <p:custDataLst>
              <p:tags r:id="rId4"/>
            </p:custDataLst>
          </p:nvPr>
        </p:nvSpPr>
        <p:spPr>
          <a:xfrm>
            <a:off x="3581399" y="704089"/>
            <a:ext cx="5943600" cy="138499"/>
          </a:xfrm>
          <a:prstGeom prst="rect">
            <a:avLst/>
          </a:prstGeom>
          <a:noFill/>
          <a:ln>
            <a:noFill/>
          </a:ln>
        </p:spPr>
        <p:txBody>
          <a:bodyPr wrap="square" lIns="0" tIns="0" rIns="0" bIns="0" rtlCol="0">
            <a:spAutoFit/>
          </a:bodyPr>
          <a:lstStyle/>
          <a:p>
            <a:endParaRPr lang="en-GB" sz="900" noProof="1">
              <a:solidFill>
                <a:schemeClr val="tx1"/>
              </a:solidFill>
              <a:latin typeface="+mn-lt"/>
              <a:cs typeface="Arial" pitchFamily="34" charset="0"/>
            </a:endParaRPr>
          </a:p>
        </p:txBody>
      </p:sp>
      <p:sp>
        <p:nvSpPr>
          <p:cNvPr id="26" name="Presentation Disclaimer" hidden="1"/>
          <p:cNvSpPr txBox="1"/>
          <p:nvPr userDrawn="1">
            <p:custDataLst>
              <p:tags r:id="rId5"/>
            </p:custDataLst>
          </p:nvPr>
        </p:nvSpPr>
        <p:spPr>
          <a:xfrm>
            <a:off x="3584449" y="7159753"/>
            <a:ext cx="65" cy="138499"/>
          </a:xfrm>
          <a:prstGeom prst="rect">
            <a:avLst/>
          </a:prstGeom>
          <a:noFill/>
        </p:spPr>
        <p:txBody>
          <a:bodyPr wrap="none" lIns="0" tIns="0" rIns="0" bIns="0" rtlCol="0" anchor="t" anchorCtr="0">
            <a:spAutoFit/>
          </a:bodyPr>
          <a:lstStyle/>
          <a:p>
            <a:pPr algn="l"/>
            <a:endParaRPr lang="en-GB" sz="900" noProof="1"/>
          </a:p>
        </p:txBody>
      </p:sp>
      <p:sp>
        <p:nvSpPr>
          <p:cNvPr id="17" name="Section Footer"/>
          <p:cNvSpPr txBox="1"/>
          <p:nvPr userDrawn="1">
            <p:custDataLst>
              <p:tags r:id="rId6"/>
            </p:custDataLst>
          </p:nvPr>
        </p:nvSpPr>
        <p:spPr>
          <a:xfrm>
            <a:off x="530352" y="7159753"/>
            <a:ext cx="2898648" cy="138499"/>
          </a:xfrm>
          <a:prstGeom prst="rect">
            <a:avLst/>
          </a:prstGeom>
          <a:noFill/>
          <a:ln>
            <a:noFill/>
          </a:ln>
        </p:spPr>
        <p:txBody>
          <a:bodyPr wrap="square" lIns="0" tIns="0" rIns="0" bIns="0" rtlCol="0" anchor="b" anchorCtr="0">
            <a:spAutoFit/>
          </a:bodyPr>
          <a:lstStyle/>
          <a:p>
            <a:endParaRPr lang="en-GB" sz="900" noProof="1">
              <a:solidFill>
                <a:schemeClr val="tx1"/>
              </a:solidFill>
            </a:endParaRPr>
          </a:p>
        </p:txBody>
      </p:sp>
      <p:sp>
        <p:nvSpPr>
          <p:cNvPr id="29" name="Section Header"/>
          <p:cNvSpPr txBox="1"/>
          <p:nvPr userDrawn="1">
            <p:custDataLst>
              <p:tags r:id="rId7"/>
            </p:custDataLst>
          </p:nvPr>
        </p:nvSpPr>
        <p:spPr>
          <a:xfrm>
            <a:off x="530352" y="704088"/>
            <a:ext cx="3034379" cy="137160"/>
          </a:xfrm>
          <a:prstGeom prst="rect">
            <a:avLst/>
          </a:prstGeom>
          <a:noFill/>
        </p:spPr>
        <p:txBody>
          <a:bodyPr wrap="square" lIns="0" tIns="0" rIns="0" bIns="0" rtlCol="0" anchor="b" anchorCtr="0">
            <a:noAutofit/>
          </a:bodyPr>
          <a:lstStyle/>
          <a:p>
            <a:endParaRPr lang="en-GB" sz="900" noProof="1">
              <a:solidFill>
                <a:schemeClr val="tx1"/>
              </a:solidFill>
            </a:endParaRPr>
          </a:p>
        </p:txBody>
      </p:sp>
      <p:sp>
        <p:nvSpPr>
          <p:cNvPr id="14" name="Date/Filepath" hidden="1"/>
          <p:cNvSpPr txBox="1"/>
          <p:nvPr userDrawn="1">
            <p:custDataLst>
              <p:tags r:id="rId8"/>
            </p:custDataLst>
          </p:nvPr>
        </p:nvSpPr>
        <p:spPr>
          <a:xfrm>
            <a:off x="3299465" y="164594"/>
            <a:ext cx="6217920" cy="276999"/>
          </a:xfrm>
          <a:prstGeom prst="rect">
            <a:avLst/>
          </a:prstGeom>
          <a:noFill/>
        </p:spPr>
        <p:txBody>
          <a:bodyPr wrap="square" lIns="0" tIns="0" rIns="0" bIns="0" rtlCol="0" anchor="b" anchorCtr="0">
            <a:spAutoFit/>
          </a:bodyPr>
          <a:lstStyle/>
          <a:p>
            <a:pPr algn="r"/>
            <a:r>
              <a:rPr lang="en-GB" altLang="zh-CN" sz="900" noProof="1"/>
              <a:t>02/07/2021 https://cnpwc-my.sharepoint.cn/personal/echo_dong_cn_pwc_com/Documents/Project Eagle_HRDD report skeleton 0625.pptx</a:t>
            </a:r>
            <a:endParaRPr lang="en-GB" sz="900" noProof="1"/>
          </a:p>
        </p:txBody>
      </p:sp>
      <p:sp>
        <p:nvSpPr>
          <p:cNvPr id="11" name="Slide Tags" hidden="1"/>
          <p:cNvSpPr txBox="1"/>
          <p:nvPr userDrawn="1">
            <p:custDataLst>
              <p:tags r:id="rId9"/>
            </p:custDataLst>
          </p:nvPr>
        </p:nvSpPr>
        <p:spPr>
          <a:xfrm>
            <a:off x="1" y="228601"/>
            <a:ext cx="1600200" cy="261610"/>
          </a:xfrm>
          <a:prstGeom prst="rect">
            <a:avLst/>
          </a:prstGeom>
          <a:noFill/>
        </p:spPr>
        <p:txBody>
          <a:bodyPr wrap="square" rtlCol="0">
            <a:spAutoFit/>
          </a:bodyPr>
          <a:lstStyle/>
          <a:p>
            <a:r>
              <a:rPr lang="en-GB" sz="1100" noProof="1"/>
              <a:t>Slide Tags</a:t>
            </a:r>
          </a:p>
        </p:txBody>
      </p:sp>
      <p:cxnSp>
        <p:nvCxnSpPr>
          <p:cNvPr id="20" name="Frame Line"/>
          <p:cNvCxnSpPr/>
          <p:nvPr userDrawn="1"/>
        </p:nvCxnSpPr>
        <p:spPr>
          <a:xfrm flipV="1">
            <a:off x="381000" y="933196"/>
            <a:ext cx="9144002" cy="144000"/>
          </a:xfrm>
          <a:prstGeom prst="bentConnector3">
            <a:avLst>
              <a:gd name="adj1" fmla="val 0"/>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341493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Appendix Divider">
    <p:spTree>
      <p:nvGrpSpPr>
        <p:cNvPr id="1" name=""/>
        <p:cNvGrpSpPr/>
        <p:nvPr/>
      </p:nvGrpSpPr>
      <p:grpSpPr>
        <a:xfrm>
          <a:off x="0" y="0"/>
          <a:ext cx="0" cy="0"/>
          <a:chOff x="0" y="0"/>
          <a:chExt cx="0" cy="0"/>
        </a:xfrm>
      </p:grpSpPr>
      <p:sp>
        <p:nvSpPr>
          <p:cNvPr id="2" name="Appendix Divider Title"/>
          <p:cNvSpPr>
            <a:spLocks noGrp="1"/>
          </p:cNvSpPr>
          <p:nvPr>
            <p:ph type="title" hasCustomPrompt="1"/>
            <p:custDataLst>
              <p:tags r:id="rId1"/>
            </p:custDataLst>
          </p:nvPr>
        </p:nvSpPr>
        <p:spPr>
          <a:xfrm>
            <a:off x="530353" y="1004400"/>
            <a:ext cx="2898649" cy="1477328"/>
          </a:xfrm>
        </p:spPr>
        <p:txBody>
          <a:bodyPr wrap="square" tIns="0" bIns="0" anchor="t">
            <a:spAutoFit/>
          </a:bodyPr>
          <a:lstStyle>
            <a:lvl1pPr algn="l">
              <a:defRPr sz="3200" b="1" i="1" cap="none" baseline="0">
                <a:latin typeface="+mj-lt"/>
              </a:defRPr>
            </a:lvl1pPr>
          </a:lstStyle>
          <a:p>
            <a:r>
              <a:rPr lang="en-GB" noProof="0"/>
              <a:t>Click to add Appendix Divider Title</a:t>
            </a:r>
          </a:p>
        </p:txBody>
      </p:sp>
      <p:sp>
        <p:nvSpPr>
          <p:cNvPr id="18" name="DividerTOCPlaceholder"/>
          <p:cNvSpPr txBox="1"/>
          <p:nvPr userDrawn="1">
            <p:custDataLst>
              <p:tags r:id="rId2"/>
            </p:custDataLst>
          </p:nvPr>
        </p:nvSpPr>
        <p:spPr>
          <a:xfrm>
            <a:off x="3589202" y="1029600"/>
            <a:ext cx="5943600" cy="5904000"/>
          </a:xfrm>
          <a:prstGeom prst="rect">
            <a:avLst/>
          </a:prstGeom>
          <a:noFill/>
          <a:ln>
            <a:noFill/>
          </a:ln>
        </p:spPr>
        <p:txBody>
          <a:bodyPr wrap="square" lIns="0" tIns="0" rIns="0" bIns="0" rtlCol="0">
            <a:noAutofit/>
          </a:bodyPr>
          <a:lstStyle/>
          <a:p>
            <a:endParaRPr lang="en-GB" sz="1100" noProof="1">
              <a:solidFill>
                <a:schemeClr val="tx1"/>
              </a:solidFill>
              <a:latin typeface="Georgia" pitchFamily="18" charset="0"/>
              <a:cs typeface="Arial" pitchFamily="34" charset="0"/>
            </a:endParaRPr>
          </a:p>
        </p:txBody>
      </p:sp>
      <p:sp>
        <p:nvSpPr>
          <p:cNvPr id="20" name="PwC Text"/>
          <p:cNvSpPr txBox="1"/>
          <p:nvPr userDrawn="1"/>
        </p:nvSpPr>
        <p:spPr>
          <a:xfrm>
            <a:off x="530353" y="7315203"/>
            <a:ext cx="274320" cy="107157"/>
          </a:xfrm>
          <a:prstGeom prst="rect">
            <a:avLst/>
          </a:prstGeom>
          <a:noFill/>
        </p:spPr>
        <p:txBody>
          <a:bodyPr vert="horz" wrap="none" lIns="0" tIns="0" rIns="0" bIns="0" rtlCol="0" anchor="t" anchorCtr="0">
            <a:noAutofit/>
          </a:bodyPr>
          <a:lstStyle/>
          <a:p>
            <a:pPr>
              <a:lnSpc>
                <a:spcPts val="999"/>
              </a:lnSpc>
            </a:pPr>
            <a:r>
              <a:rPr lang="en-GB" sz="900" noProof="1">
                <a:latin typeface="+mn-lt"/>
                <a:cs typeface="Arial" pitchFamily="34" charset="0"/>
              </a:rPr>
              <a:t>PwC</a:t>
            </a:r>
          </a:p>
        </p:txBody>
      </p:sp>
      <p:sp>
        <p:nvSpPr>
          <p:cNvPr id="25" name="Page Number"/>
          <p:cNvSpPr txBox="1"/>
          <p:nvPr userDrawn="1">
            <p:custDataLst>
              <p:tags r:id="rId3"/>
            </p:custDataLst>
          </p:nvPr>
        </p:nvSpPr>
        <p:spPr>
          <a:xfrm>
            <a:off x="9217153" y="7315200"/>
            <a:ext cx="320040" cy="155448"/>
          </a:xfrm>
          <a:prstGeom prst="rect">
            <a:avLst/>
          </a:prstGeom>
          <a:noFill/>
        </p:spPr>
        <p:txBody>
          <a:bodyPr wrap="none" lIns="0" tIns="0" rIns="0" bIns="0" rtlCol="0">
            <a:noAutofit/>
          </a:bodyPr>
          <a:lstStyle/>
          <a:p>
            <a:pPr algn="r">
              <a:lnSpc>
                <a:spcPts val="999"/>
              </a:lnSpc>
            </a:pPr>
            <a:endParaRPr lang="en-GB" sz="900" noProof="1"/>
          </a:p>
        </p:txBody>
      </p:sp>
      <p:sp>
        <p:nvSpPr>
          <p:cNvPr id="26" name="HeaderTOCPlaceholder"/>
          <p:cNvSpPr txBox="1"/>
          <p:nvPr userDrawn="1">
            <p:custDataLst>
              <p:tags r:id="rId4"/>
            </p:custDataLst>
          </p:nvPr>
        </p:nvSpPr>
        <p:spPr>
          <a:xfrm>
            <a:off x="3581399" y="704089"/>
            <a:ext cx="5943600" cy="138499"/>
          </a:xfrm>
          <a:prstGeom prst="rect">
            <a:avLst/>
          </a:prstGeom>
          <a:noFill/>
          <a:ln>
            <a:noFill/>
          </a:ln>
        </p:spPr>
        <p:txBody>
          <a:bodyPr wrap="square" lIns="0" tIns="0" rIns="0" bIns="0" rtlCol="0">
            <a:spAutoFit/>
          </a:bodyPr>
          <a:lstStyle/>
          <a:p>
            <a:endParaRPr lang="en-GB" sz="900" noProof="1">
              <a:solidFill>
                <a:schemeClr val="tx1"/>
              </a:solidFill>
              <a:latin typeface="+mn-lt"/>
              <a:cs typeface="Arial" pitchFamily="34" charset="0"/>
            </a:endParaRPr>
          </a:p>
        </p:txBody>
      </p:sp>
      <p:sp>
        <p:nvSpPr>
          <p:cNvPr id="27" name="Presentation Disclaimer" hidden="1"/>
          <p:cNvSpPr txBox="1"/>
          <p:nvPr userDrawn="1">
            <p:custDataLst>
              <p:tags r:id="rId5"/>
            </p:custDataLst>
          </p:nvPr>
        </p:nvSpPr>
        <p:spPr>
          <a:xfrm>
            <a:off x="3584449" y="7159753"/>
            <a:ext cx="65" cy="138499"/>
          </a:xfrm>
          <a:prstGeom prst="rect">
            <a:avLst/>
          </a:prstGeom>
          <a:noFill/>
        </p:spPr>
        <p:txBody>
          <a:bodyPr wrap="none" lIns="0" tIns="0" rIns="0" bIns="0" rtlCol="0" anchor="t" anchorCtr="0">
            <a:spAutoFit/>
          </a:bodyPr>
          <a:lstStyle/>
          <a:p>
            <a:pPr algn="l"/>
            <a:endParaRPr lang="en-GB" sz="900" noProof="1"/>
          </a:p>
        </p:txBody>
      </p:sp>
      <p:sp>
        <p:nvSpPr>
          <p:cNvPr id="30" name="Section Footer"/>
          <p:cNvSpPr txBox="1"/>
          <p:nvPr userDrawn="1">
            <p:custDataLst>
              <p:tags r:id="rId6"/>
            </p:custDataLst>
          </p:nvPr>
        </p:nvSpPr>
        <p:spPr>
          <a:xfrm>
            <a:off x="530352" y="7159753"/>
            <a:ext cx="2898648" cy="138499"/>
          </a:xfrm>
          <a:prstGeom prst="rect">
            <a:avLst/>
          </a:prstGeom>
          <a:noFill/>
          <a:ln>
            <a:noFill/>
          </a:ln>
        </p:spPr>
        <p:txBody>
          <a:bodyPr wrap="square" lIns="0" tIns="0" rIns="0" bIns="0" rtlCol="0" anchor="b" anchorCtr="0">
            <a:spAutoFit/>
          </a:bodyPr>
          <a:lstStyle/>
          <a:p>
            <a:endParaRPr lang="en-GB" sz="900" noProof="1">
              <a:solidFill>
                <a:schemeClr val="tx1"/>
              </a:solidFill>
            </a:endParaRPr>
          </a:p>
        </p:txBody>
      </p:sp>
      <p:sp>
        <p:nvSpPr>
          <p:cNvPr id="19" name="Section Header"/>
          <p:cNvSpPr txBox="1"/>
          <p:nvPr userDrawn="1">
            <p:custDataLst>
              <p:tags r:id="rId7"/>
            </p:custDataLst>
          </p:nvPr>
        </p:nvSpPr>
        <p:spPr>
          <a:xfrm>
            <a:off x="530352" y="704088"/>
            <a:ext cx="3034379" cy="137160"/>
          </a:xfrm>
          <a:prstGeom prst="rect">
            <a:avLst/>
          </a:prstGeom>
          <a:noFill/>
        </p:spPr>
        <p:txBody>
          <a:bodyPr wrap="square" lIns="0" tIns="0" rIns="0" bIns="0" rtlCol="0" anchor="b" anchorCtr="0">
            <a:noAutofit/>
          </a:bodyPr>
          <a:lstStyle/>
          <a:p>
            <a:endParaRPr lang="en-GB" sz="900" noProof="1">
              <a:solidFill>
                <a:schemeClr val="tx1"/>
              </a:solidFill>
            </a:endParaRPr>
          </a:p>
        </p:txBody>
      </p:sp>
      <p:sp>
        <p:nvSpPr>
          <p:cNvPr id="17" name="Date/Filepath" hidden="1"/>
          <p:cNvSpPr txBox="1"/>
          <p:nvPr userDrawn="1">
            <p:custDataLst>
              <p:tags r:id="rId8"/>
            </p:custDataLst>
          </p:nvPr>
        </p:nvSpPr>
        <p:spPr>
          <a:xfrm>
            <a:off x="3299465" y="164594"/>
            <a:ext cx="6217920" cy="276999"/>
          </a:xfrm>
          <a:prstGeom prst="rect">
            <a:avLst/>
          </a:prstGeom>
          <a:noFill/>
        </p:spPr>
        <p:txBody>
          <a:bodyPr wrap="square" lIns="0" tIns="0" rIns="0" bIns="0" rtlCol="0" anchor="b" anchorCtr="0">
            <a:spAutoFit/>
          </a:bodyPr>
          <a:lstStyle/>
          <a:p>
            <a:pPr algn="r"/>
            <a:r>
              <a:rPr lang="en-GB" altLang="zh-CN" sz="900" noProof="1"/>
              <a:t>02/07/2021 https://cnpwc-my.sharepoint.cn/personal/echo_dong_cn_pwc_com/Documents/Project Eagle_HRDD report skeleton 0625.pptx</a:t>
            </a:r>
            <a:endParaRPr lang="en-GB" sz="900" noProof="1"/>
          </a:p>
        </p:txBody>
      </p:sp>
      <p:sp>
        <p:nvSpPr>
          <p:cNvPr id="16" name="Slide Tags" hidden="1"/>
          <p:cNvSpPr txBox="1"/>
          <p:nvPr userDrawn="1">
            <p:custDataLst>
              <p:tags r:id="rId9"/>
            </p:custDataLst>
          </p:nvPr>
        </p:nvSpPr>
        <p:spPr>
          <a:xfrm>
            <a:off x="1" y="228601"/>
            <a:ext cx="1600200" cy="261610"/>
          </a:xfrm>
          <a:prstGeom prst="rect">
            <a:avLst/>
          </a:prstGeom>
          <a:noFill/>
        </p:spPr>
        <p:txBody>
          <a:bodyPr wrap="square" rtlCol="0">
            <a:spAutoFit/>
          </a:bodyPr>
          <a:lstStyle/>
          <a:p>
            <a:r>
              <a:rPr lang="en-GB" sz="1100" noProof="1"/>
              <a:t>Slide Tags</a:t>
            </a:r>
          </a:p>
        </p:txBody>
      </p:sp>
      <p:cxnSp>
        <p:nvCxnSpPr>
          <p:cNvPr id="28" name="Frame Line"/>
          <p:cNvCxnSpPr/>
          <p:nvPr userDrawn="1"/>
        </p:nvCxnSpPr>
        <p:spPr>
          <a:xfrm flipV="1">
            <a:off x="381000" y="933196"/>
            <a:ext cx="9144002" cy="144000"/>
          </a:xfrm>
          <a:prstGeom prst="bentConnector3">
            <a:avLst>
              <a:gd name="adj1" fmla="val 0"/>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5672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8" name="Slide Tags" hidden="1">
            <a:extLst>
              <a:ext uri="{FF2B5EF4-FFF2-40B4-BE49-F238E27FC236}">
                <a16:creationId xmlns:a16="http://schemas.microsoft.com/office/drawing/2014/main" id="{15D0AFA6-5562-4C5B-8D93-0C0305EDF3E1}"/>
              </a:ext>
            </a:extLst>
          </p:cNvPr>
          <p:cNvSpPr txBox="1"/>
          <p:nvPr userDrawn="1">
            <p:custDataLst>
              <p:tags r:id="rId1"/>
            </p:custDataLst>
          </p:nvPr>
        </p:nvSpPr>
        <p:spPr>
          <a:xfrm>
            <a:off x="3" y="228603"/>
            <a:ext cx="1600200" cy="293927"/>
          </a:xfrm>
          <a:prstGeom prst="rect">
            <a:avLst/>
          </a:prstGeom>
          <a:noFill/>
        </p:spPr>
        <p:txBody>
          <a:bodyPr wrap="square" rtlCol="0">
            <a:spAutoFit/>
          </a:bodyPr>
          <a:lstStyle/>
          <a:p>
            <a:r>
              <a:rPr lang="en-GB" sz="1310" noProof="1"/>
              <a:t>Slide Tags</a:t>
            </a:r>
          </a:p>
        </p:txBody>
      </p:sp>
      <p:sp>
        <p:nvSpPr>
          <p:cNvPr id="3" name="Picture Placeholder">
            <a:extLst>
              <a:ext uri="{FF2B5EF4-FFF2-40B4-BE49-F238E27FC236}">
                <a16:creationId xmlns:a16="http://schemas.microsoft.com/office/drawing/2014/main" id="{A27E5EA8-DE89-4FA2-BA2D-1F158688BD91}"/>
              </a:ext>
            </a:extLst>
          </p:cNvPr>
          <p:cNvSpPr>
            <a:spLocks noGrp="1"/>
          </p:cNvSpPr>
          <p:nvPr>
            <p:ph type="pic" sz="quarter" idx="16" hasCustomPrompt="1"/>
            <p:custDataLst>
              <p:tags r:id="rId2"/>
            </p:custDataLst>
          </p:nvPr>
        </p:nvSpPr>
        <p:spPr>
          <a:xfrm>
            <a:off x="0" y="0"/>
            <a:ext cx="10058400" cy="7772400"/>
          </a:xfrm>
          <a:solidFill>
            <a:srgbClr val="DEDEDE"/>
          </a:solidFill>
        </p:spPr>
        <p:txBody>
          <a:bodyPr anchor="ctr"/>
          <a:lstStyle>
            <a:lvl1pPr algn="ctr">
              <a:defRPr/>
            </a:lvl1pPr>
          </a:lstStyle>
          <a:p>
            <a:r>
              <a:rPr lang="en-GB"/>
              <a:t> </a:t>
            </a:r>
          </a:p>
        </p:txBody>
      </p:sp>
      <p:sp>
        <p:nvSpPr>
          <p:cNvPr id="5" name="Picture Filter">
            <a:extLst>
              <a:ext uri="{FF2B5EF4-FFF2-40B4-BE49-F238E27FC236}">
                <a16:creationId xmlns:a16="http://schemas.microsoft.com/office/drawing/2014/main" id="{A494D032-6E3A-47E4-A028-636675BD5EEF}"/>
              </a:ext>
            </a:extLst>
          </p:cNvPr>
          <p:cNvSpPr>
            <a:spLocks noGrp="1"/>
          </p:cNvSpPr>
          <p:nvPr>
            <p:ph type="body" sz="quarter" idx="17" hasCustomPrompt="1"/>
          </p:nvPr>
        </p:nvSpPr>
        <p:spPr>
          <a:xfrm>
            <a:off x="0" y="0"/>
            <a:ext cx="10058400" cy="7772400"/>
          </a:xfrm>
          <a:solidFill>
            <a:schemeClr val="tx1">
              <a:alpha val="40000"/>
            </a:schemeClr>
          </a:solidFill>
        </p:spPr>
        <p:txBody>
          <a:bodyPr/>
          <a:lstStyle>
            <a:lvl1pPr>
              <a:defRPr/>
            </a:lvl1pPr>
          </a:lstStyle>
          <a:p>
            <a:pPr lvl="0"/>
            <a:r>
              <a:rPr lang="en-GB"/>
              <a:t> </a:t>
            </a:r>
          </a:p>
        </p:txBody>
      </p:sp>
      <p:sp>
        <p:nvSpPr>
          <p:cNvPr id="16" name="White Bar">
            <a:extLst>
              <a:ext uri="{FF2B5EF4-FFF2-40B4-BE49-F238E27FC236}">
                <a16:creationId xmlns:a16="http://schemas.microsoft.com/office/drawing/2014/main" id="{35F3C93C-B58A-4CAC-A1C5-CE347ADEB07A}"/>
              </a:ext>
            </a:extLst>
          </p:cNvPr>
          <p:cNvSpPr>
            <a:spLocks noGrp="1"/>
          </p:cNvSpPr>
          <p:nvPr>
            <p:ph type="body" sz="quarter" idx="15" hasCustomPrompt="1"/>
          </p:nvPr>
        </p:nvSpPr>
        <p:spPr>
          <a:xfrm>
            <a:off x="460375" y="0"/>
            <a:ext cx="201168" cy="7772400"/>
          </a:xfrm>
          <a:solidFill>
            <a:srgbClr val="FFFFFF"/>
          </a:solidFill>
        </p:spPr>
        <p:txBody>
          <a:bodyPr/>
          <a:lstStyle>
            <a:lvl1pPr>
              <a:defRPr/>
            </a:lvl1pPr>
          </a:lstStyle>
          <a:p>
            <a:pPr lvl="0"/>
            <a:r>
              <a:rPr lang="en-GB"/>
              <a:t> </a:t>
            </a:r>
          </a:p>
        </p:txBody>
      </p:sp>
      <p:sp>
        <p:nvSpPr>
          <p:cNvPr id="4" name="Report Title">
            <a:extLst>
              <a:ext uri="{FF2B5EF4-FFF2-40B4-BE49-F238E27FC236}">
                <a16:creationId xmlns:a16="http://schemas.microsoft.com/office/drawing/2014/main" id="{711D5432-3009-465F-B772-128F885AC8E8}"/>
              </a:ext>
            </a:extLst>
          </p:cNvPr>
          <p:cNvSpPr>
            <a:spLocks noGrp="1"/>
          </p:cNvSpPr>
          <p:nvPr>
            <p:ph type="body" sz="quarter" idx="18" hasCustomPrompt="1"/>
            <p:custDataLst>
              <p:tags r:id="rId3"/>
            </p:custDataLst>
          </p:nvPr>
        </p:nvSpPr>
        <p:spPr>
          <a:xfrm>
            <a:off x="904932" y="1263134"/>
            <a:ext cx="6071616" cy="2240280"/>
          </a:xfrm>
        </p:spPr>
        <p:txBody>
          <a:bodyPr anchor="b"/>
          <a:lstStyle>
            <a:lvl1pPr>
              <a:defRPr sz="2475">
                <a:solidFill>
                  <a:schemeClr val="bg1"/>
                </a:solidFill>
                <a:latin typeface="+mj-lt"/>
              </a:defRPr>
            </a:lvl1pPr>
          </a:lstStyle>
          <a:p>
            <a:pPr lvl="0"/>
            <a:r>
              <a:rPr lang="en-GB"/>
              <a:t>Title</a:t>
            </a:r>
          </a:p>
        </p:txBody>
      </p:sp>
      <p:sp>
        <p:nvSpPr>
          <p:cNvPr id="17" name="Report Subtitle">
            <a:extLst>
              <a:ext uri="{FF2B5EF4-FFF2-40B4-BE49-F238E27FC236}">
                <a16:creationId xmlns:a16="http://schemas.microsoft.com/office/drawing/2014/main" id="{DC35D219-DC84-465F-A840-26CE8227D176}"/>
              </a:ext>
            </a:extLst>
          </p:cNvPr>
          <p:cNvSpPr>
            <a:spLocks noGrp="1"/>
          </p:cNvSpPr>
          <p:nvPr>
            <p:ph type="subTitle" idx="1" hasCustomPrompt="1"/>
            <p:custDataLst>
              <p:tags r:id="rId4"/>
            </p:custDataLst>
          </p:nvPr>
        </p:nvSpPr>
        <p:spPr bwMode="white">
          <a:xfrm>
            <a:off x="914977" y="3535468"/>
            <a:ext cx="6074284" cy="276999"/>
          </a:xfrm>
        </p:spPr>
        <p:txBody>
          <a:bodyPr vert="horz" lIns="0" tIns="0" rIns="0" bIns="0" rtlCol="0">
            <a:noAutofit/>
          </a:bodyPr>
          <a:lstStyle>
            <a:lvl1pPr>
              <a:defRPr lang="en-GB" sz="1310" noProof="0" dirty="0">
                <a:solidFill>
                  <a:schemeClr val="bg1"/>
                </a:solidFill>
              </a:defRPr>
            </a:lvl1pPr>
          </a:lstStyle>
          <a:p>
            <a:pPr lvl="0"/>
            <a:r>
              <a:rPr lang="en-GB" noProof="0"/>
              <a:t>Subtitle</a:t>
            </a:r>
          </a:p>
        </p:txBody>
      </p:sp>
      <p:sp>
        <p:nvSpPr>
          <p:cNvPr id="15" name="Report Date">
            <a:extLst>
              <a:ext uri="{FF2B5EF4-FFF2-40B4-BE49-F238E27FC236}">
                <a16:creationId xmlns:a16="http://schemas.microsoft.com/office/drawing/2014/main" id="{B8CC3DA0-00B4-49AE-9066-EB0D8D2BE76D}"/>
              </a:ext>
            </a:extLst>
          </p:cNvPr>
          <p:cNvSpPr txBox="1"/>
          <p:nvPr userDrawn="1">
            <p:custDataLst>
              <p:tags r:id="rId5"/>
            </p:custDataLst>
          </p:nvPr>
        </p:nvSpPr>
        <p:spPr bwMode="black">
          <a:xfrm>
            <a:off x="914977" y="4436728"/>
            <a:ext cx="2028305" cy="153889"/>
          </a:xfrm>
          <a:prstGeom prst="rect">
            <a:avLst/>
          </a:prstGeom>
          <a:noFill/>
          <a:ln>
            <a:noFill/>
          </a:ln>
        </p:spPr>
        <p:txBody>
          <a:bodyPr wrap="square" lIns="0" tIns="0" rIns="0" bIns="0" rtlCol="0">
            <a:noAutofit/>
          </a:bodyPr>
          <a:lstStyle/>
          <a:p>
            <a:pPr algn="l"/>
            <a:endParaRPr lang="en-GB" sz="728" i="0">
              <a:solidFill>
                <a:schemeClr val="bg1"/>
              </a:solidFill>
              <a:latin typeface="+mn-lt"/>
            </a:endParaRPr>
          </a:p>
        </p:txBody>
      </p:sp>
      <p:sp>
        <p:nvSpPr>
          <p:cNvPr id="14" name="Draft Stamp">
            <a:extLst>
              <a:ext uri="{FF2B5EF4-FFF2-40B4-BE49-F238E27FC236}">
                <a16:creationId xmlns:a16="http://schemas.microsoft.com/office/drawing/2014/main" id="{89FEFF35-A84F-4FBA-9541-9A23C37B488E}"/>
              </a:ext>
            </a:extLst>
          </p:cNvPr>
          <p:cNvSpPr txBox="1">
            <a:spLocks/>
          </p:cNvSpPr>
          <p:nvPr userDrawn="1">
            <p:custDataLst>
              <p:tags r:id="rId6"/>
            </p:custDataLst>
          </p:nvPr>
        </p:nvSpPr>
        <p:spPr bwMode="black">
          <a:xfrm>
            <a:off x="914980" y="4602518"/>
            <a:ext cx="2669926" cy="174724"/>
          </a:xfrm>
          <a:prstGeom prst="rect">
            <a:avLst/>
          </a:prstGeom>
          <a:noFill/>
          <a:ln>
            <a:noFill/>
          </a:ln>
        </p:spPr>
        <p:txBody>
          <a:bodyPr wrap="square" lIns="0" tIns="0" rIns="0" bIns="0" rtlCol="0" anchor="t" anchorCtr="0">
            <a:noAutofit/>
          </a:bodyPr>
          <a:lstStyle/>
          <a:p>
            <a:pPr algn="l">
              <a:lnSpc>
                <a:spcPct val="100000"/>
              </a:lnSpc>
            </a:pPr>
            <a:endParaRPr lang="en-GB" sz="728" b="0" i="0" baseline="0">
              <a:solidFill>
                <a:srgbClr val="FFFFFF"/>
              </a:solidFill>
              <a:latin typeface="+mn-lt"/>
            </a:endParaRPr>
          </a:p>
        </p:txBody>
      </p:sp>
      <p:pic>
        <p:nvPicPr>
          <p:cNvPr id="12" name="PwC Logo">
            <a:extLst>
              <a:ext uri="{FF2B5EF4-FFF2-40B4-BE49-F238E27FC236}">
                <a16:creationId xmlns:a16="http://schemas.microsoft.com/office/drawing/2014/main" id="{1F66B2B2-282F-45D0-A014-5ACE6FF38E18}"/>
              </a:ext>
            </a:extLst>
          </p:cNvPr>
          <p:cNvPicPr>
            <a:picLocks noChangeAspect="1"/>
          </p:cNvPicPr>
          <p:nvPr userDrawn="1">
            <p:custDataLst>
              <p:tags r:id="rId7"/>
            </p:custDataLst>
          </p:nvPr>
        </p:nvPicPr>
        <p:blipFill>
          <a:blip r:embed="rId10"/>
          <a:stretch>
            <a:fillRect/>
          </a:stretch>
        </p:blipFill>
        <p:spPr bwMode="black">
          <a:xfrm>
            <a:off x="658369" y="6125230"/>
            <a:ext cx="1923943" cy="1588247"/>
          </a:xfrm>
          <a:prstGeom prst="rect">
            <a:avLst/>
          </a:prstGeom>
        </p:spPr>
      </p:pic>
      <p:sp>
        <p:nvSpPr>
          <p:cNvPr id="13" name="Presentation Disclaimer">
            <a:extLst>
              <a:ext uri="{FF2B5EF4-FFF2-40B4-BE49-F238E27FC236}">
                <a16:creationId xmlns:a16="http://schemas.microsoft.com/office/drawing/2014/main" id="{61884023-F29D-418A-80FB-3A9937BC69EC}"/>
              </a:ext>
            </a:extLst>
          </p:cNvPr>
          <p:cNvSpPr txBox="1"/>
          <p:nvPr userDrawn="1">
            <p:custDataLst>
              <p:tags r:id="rId8"/>
            </p:custDataLst>
          </p:nvPr>
        </p:nvSpPr>
        <p:spPr>
          <a:xfrm>
            <a:off x="4448941" y="6917459"/>
            <a:ext cx="5149088" cy="123111"/>
          </a:xfrm>
          <a:prstGeom prst="rect">
            <a:avLst/>
          </a:prstGeom>
          <a:noFill/>
        </p:spPr>
        <p:txBody>
          <a:bodyPr wrap="none" lIns="0" tIns="0" rIns="0" bIns="0" rtlCol="0" anchor="b" anchorCtr="0">
            <a:noAutofit/>
          </a:bodyPr>
          <a:lstStyle/>
          <a:p>
            <a:pPr algn="r"/>
            <a:r>
              <a:rPr lang="en-GB" sz="583" noProof="1">
                <a:solidFill>
                  <a:schemeClr val="bg1"/>
                </a:solidFill>
              </a:rPr>
              <a:t>Strictly private and confidential</a:t>
            </a:r>
          </a:p>
        </p:txBody>
      </p:sp>
    </p:spTree>
    <p:extLst>
      <p:ext uri="{BB962C8B-B14F-4D97-AF65-F5344CB8AC3E}">
        <p14:creationId xmlns:p14="http://schemas.microsoft.com/office/powerpoint/2010/main" val="397454749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At a glance">
    <p:spTree>
      <p:nvGrpSpPr>
        <p:cNvPr id="1" name=""/>
        <p:cNvGrpSpPr/>
        <p:nvPr/>
      </p:nvGrpSpPr>
      <p:grpSpPr>
        <a:xfrm>
          <a:off x="0" y="0"/>
          <a:ext cx="0" cy="0"/>
          <a:chOff x="0" y="0"/>
          <a:chExt cx="0" cy="0"/>
        </a:xfrm>
      </p:grpSpPr>
      <p:sp>
        <p:nvSpPr>
          <p:cNvPr id="13" name="Banner"/>
          <p:cNvSpPr>
            <a:spLocks noGrp="1"/>
          </p:cNvSpPr>
          <p:nvPr>
            <p:ph type="title" hasCustomPrompt="1"/>
          </p:nvPr>
        </p:nvSpPr>
        <p:spPr>
          <a:xfrm>
            <a:off x="530352" y="1066800"/>
            <a:ext cx="2898648" cy="841248"/>
          </a:xfrm>
        </p:spPr>
        <p:txBody>
          <a:bodyPr wrap="square" tIns="0" bIns="0" anchor="t">
            <a:noAutofit/>
          </a:bodyPr>
          <a:lstStyle>
            <a:lvl1pPr algn="l">
              <a:defRPr sz="1499" b="1" i="0" cap="none">
                <a:solidFill>
                  <a:schemeClr val="tx2"/>
                </a:solidFill>
              </a:defRPr>
            </a:lvl1pPr>
          </a:lstStyle>
          <a:p>
            <a:r>
              <a:rPr lang="en-GB" noProof="0"/>
              <a:t>At a glance</a:t>
            </a:r>
          </a:p>
        </p:txBody>
      </p:sp>
      <p:sp>
        <p:nvSpPr>
          <p:cNvPr id="17" name="Text Placeholder"/>
          <p:cNvSpPr>
            <a:spLocks noGrp="1"/>
          </p:cNvSpPr>
          <p:nvPr>
            <p:ph type="body" sz="quarter" idx="30" hasCustomPrompt="1"/>
          </p:nvPr>
        </p:nvSpPr>
        <p:spPr>
          <a:xfrm>
            <a:off x="3585601" y="1066799"/>
            <a:ext cx="5942448" cy="841248"/>
          </a:xfrm>
        </p:spPr>
        <p:txBody>
          <a:bodyPr vert="horz" lIns="0" tIns="0" rIns="0" bIns="0" rtlCol="0">
            <a:noAutofit/>
          </a:bodyPr>
          <a:lstStyle>
            <a:lvl1pPr marL="0" marR="0" indent="0" algn="l" defTabSz="1018738" rtl="0" eaLnBrk="1" fontAlgn="base" latinLnBrk="0" hangingPunct="1">
              <a:lnSpc>
                <a:spcPct val="100000"/>
              </a:lnSpc>
              <a:spcBef>
                <a:spcPct val="0"/>
              </a:spcBef>
              <a:spcAft>
                <a:spcPts val="0"/>
              </a:spcAft>
              <a:buClr>
                <a:srgbClr val="000000"/>
              </a:buClr>
              <a:buSzTx/>
              <a:buFont typeface="Wingdings" pitchFamily="2" charset="2"/>
              <a:buNone/>
              <a:tabLst/>
              <a:defRPr lang="en-GB" sz="1100" b="0" i="1" kern="1200" noProof="0" dirty="0" smtClean="0">
                <a:solidFill>
                  <a:schemeClr val="tx2"/>
                </a:solidFill>
                <a:latin typeface="Georgia" pitchFamily="18" charset="0"/>
                <a:ea typeface="+mn-ea"/>
                <a:cs typeface="+mn-cs"/>
              </a:defRPr>
            </a:lvl1pPr>
          </a:lstStyle>
          <a:p>
            <a:pPr lvl="0" algn="l" defTabSz="1018738" rtl="0" eaLnBrk="1" latinLnBrk="0" hangingPunct="1">
              <a:spcBef>
                <a:spcPct val="0"/>
              </a:spcBef>
              <a:buNone/>
            </a:pPr>
            <a:r>
              <a:rPr lang="en-GB"/>
              <a:t>PwC view – Insert text here</a:t>
            </a:r>
          </a:p>
        </p:txBody>
      </p:sp>
      <p:sp>
        <p:nvSpPr>
          <p:cNvPr id="18" name="PwC Text"/>
          <p:cNvSpPr txBox="1"/>
          <p:nvPr userDrawn="1"/>
        </p:nvSpPr>
        <p:spPr>
          <a:xfrm>
            <a:off x="530353" y="7315203"/>
            <a:ext cx="274320" cy="107157"/>
          </a:xfrm>
          <a:prstGeom prst="rect">
            <a:avLst/>
          </a:prstGeom>
          <a:noFill/>
        </p:spPr>
        <p:txBody>
          <a:bodyPr vert="horz" wrap="none" lIns="0" tIns="0" rIns="0" bIns="0" rtlCol="0" anchor="t" anchorCtr="0">
            <a:noAutofit/>
          </a:bodyPr>
          <a:lstStyle/>
          <a:p>
            <a:pPr>
              <a:lnSpc>
                <a:spcPts val="999"/>
              </a:lnSpc>
            </a:pPr>
            <a:r>
              <a:rPr lang="en-GB" sz="900" noProof="1">
                <a:latin typeface="+mn-lt"/>
                <a:cs typeface="Arial" pitchFamily="34" charset="0"/>
              </a:rPr>
              <a:t>PwC</a:t>
            </a:r>
          </a:p>
        </p:txBody>
      </p:sp>
      <p:sp>
        <p:nvSpPr>
          <p:cNvPr id="23" name="Page Number"/>
          <p:cNvSpPr txBox="1"/>
          <p:nvPr userDrawn="1">
            <p:custDataLst>
              <p:tags r:id="rId1"/>
            </p:custDataLst>
          </p:nvPr>
        </p:nvSpPr>
        <p:spPr>
          <a:xfrm>
            <a:off x="9217153" y="7315200"/>
            <a:ext cx="320040" cy="155448"/>
          </a:xfrm>
          <a:prstGeom prst="rect">
            <a:avLst/>
          </a:prstGeom>
          <a:noFill/>
        </p:spPr>
        <p:txBody>
          <a:bodyPr wrap="none" lIns="0" tIns="0" rIns="0" bIns="0" rtlCol="0">
            <a:noAutofit/>
          </a:bodyPr>
          <a:lstStyle/>
          <a:p>
            <a:pPr algn="r">
              <a:lnSpc>
                <a:spcPts val="999"/>
              </a:lnSpc>
            </a:pPr>
            <a:endParaRPr lang="en-GB" sz="900" noProof="1"/>
          </a:p>
        </p:txBody>
      </p:sp>
      <p:sp>
        <p:nvSpPr>
          <p:cNvPr id="26" name="Presentation Disclaimer" hidden="1"/>
          <p:cNvSpPr txBox="1"/>
          <p:nvPr userDrawn="1">
            <p:custDataLst>
              <p:tags r:id="rId2"/>
            </p:custDataLst>
          </p:nvPr>
        </p:nvSpPr>
        <p:spPr>
          <a:xfrm>
            <a:off x="3584449" y="7159753"/>
            <a:ext cx="65" cy="138499"/>
          </a:xfrm>
          <a:prstGeom prst="rect">
            <a:avLst/>
          </a:prstGeom>
          <a:noFill/>
        </p:spPr>
        <p:txBody>
          <a:bodyPr wrap="none" lIns="0" tIns="0" rIns="0" bIns="0" rtlCol="0" anchor="t" anchorCtr="0">
            <a:spAutoFit/>
          </a:bodyPr>
          <a:lstStyle/>
          <a:p>
            <a:pPr algn="l"/>
            <a:endParaRPr lang="en-GB" sz="900" noProof="1"/>
          </a:p>
        </p:txBody>
      </p:sp>
      <p:cxnSp>
        <p:nvCxnSpPr>
          <p:cNvPr id="34" name="Straight Connector 33"/>
          <p:cNvCxnSpPr/>
          <p:nvPr userDrawn="1"/>
        </p:nvCxnSpPr>
        <p:spPr>
          <a:xfrm>
            <a:off x="529200" y="1981200"/>
            <a:ext cx="8996400" cy="0"/>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30" name="HeaderTOCPlaceholder"/>
          <p:cNvSpPr txBox="1"/>
          <p:nvPr userDrawn="1">
            <p:custDataLst>
              <p:tags r:id="rId3"/>
            </p:custDataLst>
          </p:nvPr>
        </p:nvSpPr>
        <p:spPr>
          <a:xfrm>
            <a:off x="3584450" y="704089"/>
            <a:ext cx="5943600" cy="138499"/>
          </a:xfrm>
          <a:prstGeom prst="rect">
            <a:avLst/>
          </a:prstGeom>
          <a:noFill/>
          <a:ln>
            <a:noFill/>
          </a:ln>
        </p:spPr>
        <p:txBody>
          <a:bodyPr wrap="square" lIns="0" tIns="0" rIns="0" bIns="0" rtlCol="0">
            <a:spAutoFit/>
          </a:bodyPr>
          <a:lstStyle/>
          <a:p>
            <a:endParaRPr lang="en-GB" sz="900" noProof="1">
              <a:solidFill>
                <a:schemeClr val="tx1"/>
              </a:solidFill>
              <a:latin typeface="+mn-lt"/>
              <a:cs typeface="Arial" pitchFamily="34" charset="0"/>
            </a:endParaRPr>
          </a:p>
        </p:txBody>
      </p:sp>
      <p:sp>
        <p:nvSpPr>
          <p:cNvPr id="24" name="Section Footer"/>
          <p:cNvSpPr txBox="1"/>
          <p:nvPr userDrawn="1">
            <p:custDataLst>
              <p:tags r:id="rId4"/>
            </p:custDataLst>
          </p:nvPr>
        </p:nvSpPr>
        <p:spPr>
          <a:xfrm>
            <a:off x="530352" y="7159753"/>
            <a:ext cx="2898648" cy="138499"/>
          </a:xfrm>
          <a:prstGeom prst="rect">
            <a:avLst/>
          </a:prstGeom>
          <a:noFill/>
          <a:ln>
            <a:noFill/>
          </a:ln>
        </p:spPr>
        <p:txBody>
          <a:bodyPr wrap="square" lIns="0" tIns="0" rIns="0" bIns="0" rtlCol="0" anchor="b" anchorCtr="0">
            <a:spAutoFit/>
          </a:bodyPr>
          <a:lstStyle/>
          <a:p>
            <a:endParaRPr lang="en-GB" sz="900" noProof="1">
              <a:solidFill>
                <a:schemeClr val="tx1"/>
              </a:solidFill>
            </a:endParaRPr>
          </a:p>
        </p:txBody>
      </p:sp>
      <p:sp>
        <p:nvSpPr>
          <p:cNvPr id="25" name="Section Header"/>
          <p:cNvSpPr txBox="1"/>
          <p:nvPr userDrawn="1">
            <p:custDataLst>
              <p:tags r:id="rId5"/>
            </p:custDataLst>
          </p:nvPr>
        </p:nvSpPr>
        <p:spPr>
          <a:xfrm>
            <a:off x="530352" y="704088"/>
            <a:ext cx="3034379" cy="137160"/>
          </a:xfrm>
          <a:prstGeom prst="rect">
            <a:avLst/>
          </a:prstGeom>
          <a:noFill/>
        </p:spPr>
        <p:txBody>
          <a:bodyPr wrap="square" lIns="0" tIns="0" rIns="0" bIns="0" rtlCol="0" anchor="b" anchorCtr="0">
            <a:noAutofit/>
          </a:bodyPr>
          <a:lstStyle/>
          <a:p>
            <a:endParaRPr lang="en-GB" sz="900" noProof="1">
              <a:solidFill>
                <a:schemeClr val="tx1"/>
              </a:solidFill>
            </a:endParaRPr>
          </a:p>
        </p:txBody>
      </p:sp>
      <p:sp>
        <p:nvSpPr>
          <p:cNvPr id="14" name="Date/Filepath" hidden="1"/>
          <p:cNvSpPr txBox="1"/>
          <p:nvPr userDrawn="1">
            <p:custDataLst>
              <p:tags r:id="rId6"/>
            </p:custDataLst>
          </p:nvPr>
        </p:nvSpPr>
        <p:spPr>
          <a:xfrm>
            <a:off x="3299465" y="164594"/>
            <a:ext cx="6217920" cy="276999"/>
          </a:xfrm>
          <a:prstGeom prst="rect">
            <a:avLst/>
          </a:prstGeom>
          <a:noFill/>
        </p:spPr>
        <p:txBody>
          <a:bodyPr wrap="square" lIns="0" tIns="0" rIns="0" bIns="0" rtlCol="0" anchor="b" anchorCtr="0">
            <a:spAutoFit/>
          </a:bodyPr>
          <a:lstStyle/>
          <a:p>
            <a:pPr algn="r"/>
            <a:r>
              <a:rPr lang="en-GB" altLang="zh-CN" sz="900" noProof="1"/>
              <a:t>02/07/2021 https://cnpwc-my.sharepoint.cn/personal/echo_dong_cn_pwc_com/Documents/Project Eagle_HRDD report skeleton 0625.pptx</a:t>
            </a:r>
            <a:endParaRPr lang="en-GB" sz="900" noProof="1"/>
          </a:p>
        </p:txBody>
      </p:sp>
      <p:sp>
        <p:nvSpPr>
          <p:cNvPr id="11" name="Slide Tags" hidden="1"/>
          <p:cNvSpPr txBox="1"/>
          <p:nvPr userDrawn="1"/>
        </p:nvSpPr>
        <p:spPr>
          <a:xfrm>
            <a:off x="1" y="228601"/>
            <a:ext cx="1600200" cy="261610"/>
          </a:xfrm>
          <a:prstGeom prst="rect">
            <a:avLst/>
          </a:prstGeom>
          <a:noFill/>
        </p:spPr>
        <p:txBody>
          <a:bodyPr wrap="square" rtlCol="0">
            <a:spAutoFit/>
          </a:bodyPr>
          <a:lstStyle/>
          <a:p>
            <a:r>
              <a:rPr lang="en-GB" sz="1100" noProof="1"/>
              <a:t>Slide Tags</a:t>
            </a:r>
          </a:p>
        </p:txBody>
      </p:sp>
      <p:cxnSp>
        <p:nvCxnSpPr>
          <p:cNvPr id="22" name="Frame Line"/>
          <p:cNvCxnSpPr/>
          <p:nvPr userDrawn="1"/>
        </p:nvCxnSpPr>
        <p:spPr>
          <a:xfrm flipV="1">
            <a:off x="381000" y="933196"/>
            <a:ext cx="9144002" cy="144000"/>
          </a:xfrm>
          <a:prstGeom prst="bentConnector3">
            <a:avLst>
              <a:gd name="adj1" fmla="val 0"/>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043160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At a glance Content: Three">
    <p:spTree>
      <p:nvGrpSpPr>
        <p:cNvPr id="1" name=""/>
        <p:cNvGrpSpPr/>
        <p:nvPr/>
      </p:nvGrpSpPr>
      <p:grpSpPr>
        <a:xfrm>
          <a:off x="0" y="0"/>
          <a:ext cx="0" cy="0"/>
          <a:chOff x="0" y="0"/>
          <a:chExt cx="0" cy="0"/>
        </a:xfrm>
      </p:grpSpPr>
      <p:sp>
        <p:nvSpPr>
          <p:cNvPr id="13" name="Banner"/>
          <p:cNvSpPr>
            <a:spLocks noGrp="1"/>
          </p:cNvSpPr>
          <p:nvPr>
            <p:ph type="title" hasCustomPrompt="1"/>
          </p:nvPr>
        </p:nvSpPr>
        <p:spPr>
          <a:xfrm>
            <a:off x="530352" y="1066800"/>
            <a:ext cx="2898648" cy="841248"/>
          </a:xfrm>
        </p:spPr>
        <p:txBody>
          <a:bodyPr wrap="square" tIns="0" bIns="0" anchor="t">
            <a:noAutofit/>
          </a:bodyPr>
          <a:lstStyle>
            <a:lvl1pPr algn="l">
              <a:defRPr sz="1499" b="1" i="0" cap="none">
                <a:solidFill>
                  <a:schemeClr val="tx2"/>
                </a:solidFill>
                <a:latin typeface="+mj-lt"/>
                <a:cs typeface="Arial"/>
              </a:defRPr>
            </a:lvl1pPr>
          </a:lstStyle>
          <a:p>
            <a:r>
              <a:rPr lang="en-GB" noProof="0"/>
              <a:t>At a glance – our views</a:t>
            </a:r>
          </a:p>
        </p:txBody>
      </p:sp>
      <p:sp>
        <p:nvSpPr>
          <p:cNvPr id="17" name="Text Placeholder"/>
          <p:cNvSpPr>
            <a:spLocks noGrp="1"/>
          </p:cNvSpPr>
          <p:nvPr>
            <p:ph type="body" sz="quarter" idx="30" hasCustomPrompt="1"/>
          </p:nvPr>
        </p:nvSpPr>
        <p:spPr>
          <a:xfrm>
            <a:off x="3585601" y="1066799"/>
            <a:ext cx="5943600" cy="841248"/>
          </a:xfrm>
        </p:spPr>
        <p:txBody>
          <a:bodyPr vert="horz" lIns="0" tIns="0" rIns="0" bIns="0" rtlCol="0">
            <a:noAutofit/>
          </a:bodyPr>
          <a:lstStyle>
            <a:lvl1pPr marL="0" marR="0" indent="0" algn="l" defTabSz="1018738" rtl="0" eaLnBrk="1" fontAlgn="base" latinLnBrk="0" hangingPunct="1">
              <a:lnSpc>
                <a:spcPct val="100000"/>
              </a:lnSpc>
              <a:spcBef>
                <a:spcPct val="0"/>
              </a:spcBef>
              <a:spcAft>
                <a:spcPts val="0"/>
              </a:spcAft>
              <a:buClr>
                <a:srgbClr val="000000"/>
              </a:buClr>
              <a:buSzTx/>
              <a:buFont typeface="Wingdings" pitchFamily="2" charset="2"/>
              <a:buNone/>
              <a:tabLst/>
              <a:defRPr lang="en-GB" sz="1100" b="0" i="1" kern="1200" noProof="0" dirty="0" smtClean="0">
                <a:solidFill>
                  <a:schemeClr val="tx2"/>
                </a:solidFill>
                <a:latin typeface="Georgia" pitchFamily="18" charset="0"/>
                <a:ea typeface="+mn-ea"/>
                <a:cs typeface="+mn-cs"/>
              </a:defRPr>
            </a:lvl1pPr>
          </a:lstStyle>
          <a:p>
            <a:pPr lvl="0" algn="l" defTabSz="1018738" rtl="0" eaLnBrk="1" latinLnBrk="0" hangingPunct="1">
              <a:spcBef>
                <a:spcPct val="0"/>
              </a:spcBef>
              <a:buNone/>
            </a:pPr>
            <a:r>
              <a:rPr lang="en-GB"/>
              <a:t>Insert text here</a:t>
            </a:r>
          </a:p>
        </p:txBody>
      </p:sp>
      <p:sp>
        <p:nvSpPr>
          <p:cNvPr id="22" name="Content Placeholder 2"/>
          <p:cNvSpPr>
            <a:spLocks noGrp="1"/>
          </p:cNvSpPr>
          <p:nvPr>
            <p:ph sz="quarter" idx="31"/>
          </p:nvPr>
        </p:nvSpPr>
        <p:spPr>
          <a:xfrm>
            <a:off x="530352" y="2057400"/>
            <a:ext cx="2898648" cy="4882896"/>
          </a:xfrm>
        </p:spPr>
        <p:txBody>
          <a:bodyPr/>
          <a:lstStyle/>
          <a:p>
            <a:pPr lvl="0"/>
            <a:r>
              <a:rPr lang="zh-CN" altLang="en-GB"/>
              <a:t>编辑母版文本样式</a:t>
            </a:r>
          </a:p>
          <a:p>
            <a:pPr lvl="1"/>
            <a:r>
              <a:rPr lang="zh-CN" altLang="en-GB"/>
              <a:t>第二级</a:t>
            </a:r>
          </a:p>
          <a:p>
            <a:pPr lvl="2"/>
            <a:r>
              <a:rPr lang="zh-CN" altLang="en-GB"/>
              <a:t>第三级</a:t>
            </a:r>
          </a:p>
          <a:p>
            <a:pPr lvl="3"/>
            <a:r>
              <a:rPr lang="zh-CN" altLang="en-GB"/>
              <a:t>第四级</a:t>
            </a:r>
          </a:p>
          <a:p>
            <a:pPr lvl="4"/>
            <a:r>
              <a:rPr lang="zh-CN" altLang="en-GB"/>
              <a:t>第五级</a:t>
            </a:r>
            <a:endParaRPr lang="en-GB"/>
          </a:p>
        </p:txBody>
      </p:sp>
      <p:sp>
        <p:nvSpPr>
          <p:cNvPr id="31" name="Content Placeholder 3"/>
          <p:cNvSpPr>
            <a:spLocks noGrp="1"/>
          </p:cNvSpPr>
          <p:nvPr>
            <p:ph sz="quarter" idx="32"/>
          </p:nvPr>
        </p:nvSpPr>
        <p:spPr>
          <a:xfrm>
            <a:off x="3584449" y="2057400"/>
            <a:ext cx="2898648" cy="4882896"/>
          </a:xfrm>
        </p:spPr>
        <p:txBody>
          <a:bodyPr/>
          <a:lstStyle/>
          <a:p>
            <a:pPr lvl="0"/>
            <a:r>
              <a:rPr lang="zh-CN" altLang="en-GB"/>
              <a:t>编辑母版文本样式</a:t>
            </a:r>
          </a:p>
          <a:p>
            <a:pPr lvl="1"/>
            <a:r>
              <a:rPr lang="zh-CN" altLang="en-GB"/>
              <a:t>第二级</a:t>
            </a:r>
          </a:p>
          <a:p>
            <a:pPr lvl="2"/>
            <a:r>
              <a:rPr lang="zh-CN" altLang="en-GB"/>
              <a:t>第三级</a:t>
            </a:r>
          </a:p>
          <a:p>
            <a:pPr lvl="3"/>
            <a:r>
              <a:rPr lang="zh-CN" altLang="en-GB"/>
              <a:t>第四级</a:t>
            </a:r>
          </a:p>
          <a:p>
            <a:pPr lvl="4"/>
            <a:r>
              <a:rPr lang="zh-CN" altLang="en-GB"/>
              <a:t>第五级</a:t>
            </a:r>
            <a:endParaRPr lang="en-GB"/>
          </a:p>
        </p:txBody>
      </p:sp>
      <p:sp>
        <p:nvSpPr>
          <p:cNvPr id="33" name="Content Placeholder 4"/>
          <p:cNvSpPr>
            <a:spLocks noGrp="1"/>
          </p:cNvSpPr>
          <p:nvPr>
            <p:ph sz="quarter" idx="33"/>
          </p:nvPr>
        </p:nvSpPr>
        <p:spPr>
          <a:xfrm>
            <a:off x="6629401" y="2057400"/>
            <a:ext cx="2898648" cy="4882896"/>
          </a:xfrm>
        </p:spPr>
        <p:txBody>
          <a:bodyPr/>
          <a:lstStyle/>
          <a:p>
            <a:pPr lvl="0"/>
            <a:r>
              <a:rPr lang="zh-CN" altLang="en-GB"/>
              <a:t>编辑母版文本样式</a:t>
            </a:r>
          </a:p>
          <a:p>
            <a:pPr lvl="1"/>
            <a:r>
              <a:rPr lang="zh-CN" altLang="en-GB"/>
              <a:t>第二级</a:t>
            </a:r>
          </a:p>
          <a:p>
            <a:pPr lvl="2"/>
            <a:r>
              <a:rPr lang="zh-CN" altLang="en-GB"/>
              <a:t>第三级</a:t>
            </a:r>
          </a:p>
          <a:p>
            <a:pPr lvl="3"/>
            <a:r>
              <a:rPr lang="zh-CN" altLang="en-GB"/>
              <a:t>第四级</a:t>
            </a:r>
          </a:p>
          <a:p>
            <a:pPr lvl="4"/>
            <a:r>
              <a:rPr lang="zh-CN" altLang="en-GB"/>
              <a:t>第五级</a:t>
            </a:r>
            <a:endParaRPr lang="en-GB"/>
          </a:p>
        </p:txBody>
      </p:sp>
      <p:sp>
        <p:nvSpPr>
          <p:cNvPr id="18" name="PwC Text"/>
          <p:cNvSpPr txBox="1"/>
          <p:nvPr userDrawn="1"/>
        </p:nvSpPr>
        <p:spPr>
          <a:xfrm>
            <a:off x="530353" y="7315203"/>
            <a:ext cx="274320" cy="107157"/>
          </a:xfrm>
          <a:prstGeom prst="rect">
            <a:avLst/>
          </a:prstGeom>
          <a:noFill/>
        </p:spPr>
        <p:txBody>
          <a:bodyPr vert="horz" wrap="none" lIns="0" tIns="0" rIns="0" bIns="0" rtlCol="0" anchor="t" anchorCtr="0">
            <a:noAutofit/>
          </a:bodyPr>
          <a:lstStyle/>
          <a:p>
            <a:pPr>
              <a:lnSpc>
                <a:spcPts val="999"/>
              </a:lnSpc>
            </a:pPr>
            <a:r>
              <a:rPr lang="en-GB" sz="900" noProof="1">
                <a:latin typeface="+mn-lt"/>
                <a:cs typeface="Arial" pitchFamily="34" charset="0"/>
              </a:rPr>
              <a:t>PwC</a:t>
            </a:r>
          </a:p>
        </p:txBody>
      </p:sp>
      <p:sp>
        <p:nvSpPr>
          <p:cNvPr id="23" name="Page Number"/>
          <p:cNvSpPr txBox="1"/>
          <p:nvPr userDrawn="1">
            <p:custDataLst>
              <p:tags r:id="rId1"/>
            </p:custDataLst>
          </p:nvPr>
        </p:nvSpPr>
        <p:spPr>
          <a:xfrm>
            <a:off x="9217153" y="7315200"/>
            <a:ext cx="320040" cy="155448"/>
          </a:xfrm>
          <a:prstGeom prst="rect">
            <a:avLst/>
          </a:prstGeom>
          <a:noFill/>
        </p:spPr>
        <p:txBody>
          <a:bodyPr wrap="none" lIns="0" tIns="0" rIns="0" bIns="0" rtlCol="0">
            <a:noAutofit/>
          </a:bodyPr>
          <a:lstStyle/>
          <a:p>
            <a:pPr algn="r">
              <a:lnSpc>
                <a:spcPts val="999"/>
              </a:lnSpc>
            </a:pPr>
            <a:endParaRPr lang="en-GB" sz="900" noProof="1"/>
          </a:p>
        </p:txBody>
      </p:sp>
      <p:sp>
        <p:nvSpPr>
          <p:cNvPr id="26" name="Presentation Disclaimer" hidden="1"/>
          <p:cNvSpPr txBox="1"/>
          <p:nvPr userDrawn="1">
            <p:custDataLst>
              <p:tags r:id="rId2"/>
            </p:custDataLst>
          </p:nvPr>
        </p:nvSpPr>
        <p:spPr>
          <a:xfrm>
            <a:off x="3584449" y="7159753"/>
            <a:ext cx="65" cy="138499"/>
          </a:xfrm>
          <a:prstGeom prst="rect">
            <a:avLst/>
          </a:prstGeom>
          <a:noFill/>
        </p:spPr>
        <p:txBody>
          <a:bodyPr wrap="none" lIns="0" tIns="0" rIns="0" bIns="0" rtlCol="0" anchor="t" anchorCtr="0">
            <a:spAutoFit/>
          </a:bodyPr>
          <a:lstStyle/>
          <a:p>
            <a:pPr algn="l"/>
            <a:endParaRPr lang="en-GB" sz="900" noProof="1"/>
          </a:p>
        </p:txBody>
      </p:sp>
      <p:cxnSp>
        <p:nvCxnSpPr>
          <p:cNvPr id="34" name="Straight Connector 33"/>
          <p:cNvCxnSpPr/>
          <p:nvPr userDrawn="1"/>
        </p:nvCxnSpPr>
        <p:spPr>
          <a:xfrm>
            <a:off x="529200" y="1981200"/>
            <a:ext cx="8996400" cy="0"/>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30" name="HeaderTOCPlaceholder"/>
          <p:cNvSpPr txBox="1"/>
          <p:nvPr userDrawn="1">
            <p:custDataLst>
              <p:tags r:id="rId3"/>
            </p:custDataLst>
          </p:nvPr>
        </p:nvSpPr>
        <p:spPr>
          <a:xfrm>
            <a:off x="3584450" y="704089"/>
            <a:ext cx="5943600" cy="138499"/>
          </a:xfrm>
          <a:prstGeom prst="rect">
            <a:avLst/>
          </a:prstGeom>
          <a:noFill/>
          <a:ln>
            <a:noFill/>
          </a:ln>
        </p:spPr>
        <p:txBody>
          <a:bodyPr wrap="square" lIns="0" tIns="0" rIns="0" bIns="0" rtlCol="0">
            <a:spAutoFit/>
          </a:bodyPr>
          <a:lstStyle/>
          <a:p>
            <a:endParaRPr lang="en-GB" sz="900" noProof="1">
              <a:solidFill>
                <a:schemeClr val="tx1"/>
              </a:solidFill>
              <a:latin typeface="+mn-lt"/>
              <a:cs typeface="Arial" pitchFamily="34" charset="0"/>
            </a:endParaRPr>
          </a:p>
        </p:txBody>
      </p:sp>
      <p:sp>
        <p:nvSpPr>
          <p:cNvPr id="24" name="Section Footer"/>
          <p:cNvSpPr txBox="1"/>
          <p:nvPr userDrawn="1">
            <p:custDataLst>
              <p:tags r:id="rId4"/>
            </p:custDataLst>
          </p:nvPr>
        </p:nvSpPr>
        <p:spPr>
          <a:xfrm>
            <a:off x="530352" y="7159753"/>
            <a:ext cx="2898648" cy="138499"/>
          </a:xfrm>
          <a:prstGeom prst="rect">
            <a:avLst/>
          </a:prstGeom>
          <a:noFill/>
          <a:ln>
            <a:noFill/>
          </a:ln>
        </p:spPr>
        <p:txBody>
          <a:bodyPr wrap="square" lIns="0" tIns="0" rIns="0" bIns="0" rtlCol="0" anchor="b" anchorCtr="0">
            <a:spAutoFit/>
          </a:bodyPr>
          <a:lstStyle/>
          <a:p>
            <a:endParaRPr lang="en-GB" sz="900" noProof="1">
              <a:solidFill>
                <a:schemeClr val="tx1"/>
              </a:solidFill>
            </a:endParaRPr>
          </a:p>
        </p:txBody>
      </p:sp>
      <p:sp>
        <p:nvSpPr>
          <p:cNvPr id="25" name="Section Header"/>
          <p:cNvSpPr txBox="1"/>
          <p:nvPr userDrawn="1">
            <p:custDataLst>
              <p:tags r:id="rId5"/>
            </p:custDataLst>
          </p:nvPr>
        </p:nvSpPr>
        <p:spPr>
          <a:xfrm>
            <a:off x="530352" y="704088"/>
            <a:ext cx="3034379" cy="137160"/>
          </a:xfrm>
          <a:prstGeom prst="rect">
            <a:avLst/>
          </a:prstGeom>
          <a:noFill/>
        </p:spPr>
        <p:txBody>
          <a:bodyPr wrap="square" lIns="0" tIns="0" rIns="0" bIns="0" rtlCol="0" anchor="b" anchorCtr="0">
            <a:noAutofit/>
          </a:bodyPr>
          <a:lstStyle/>
          <a:p>
            <a:endParaRPr lang="en-GB" sz="900" noProof="1">
              <a:solidFill>
                <a:schemeClr val="tx1"/>
              </a:solidFill>
            </a:endParaRPr>
          </a:p>
        </p:txBody>
      </p:sp>
      <p:sp>
        <p:nvSpPr>
          <p:cNvPr id="14" name="Date/Filepath" hidden="1"/>
          <p:cNvSpPr txBox="1"/>
          <p:nvPr userDrawn="1">
            <p:custDataLst>
              <p:tags r:id="rId6"/>
            </p:custDataLst>
          </p:nvPr>
        </p:nvSpPr>
        <p:spPr>
          <a:xfrm>
            <a:off x="3299465" y="164594"/>
            <a:ext cx="6217920" cy="276999"/>
          </a:xfrm>
          <a:prstGeom prst="rect">
            <a:avLst/>
          </a:prstGeom>
          <a:noFill/>
        </p:spPr>
        <p:txBody>
          <a:bodyPr wrap="square" lIns="0" tIns="0" rIns="0" bIns="0" rtlCol="0" anchor="b" anchorCtr="0">
            <a:spAutoFit/>
          </a:bodyPr>
          <a:lstStyle/>
          <a:p>
            <a:pPr algn="r"/>
            <a:r>
              <a:rPr lang="en-GB" altLang="zh-CN" sz="900" noProof="1"/>
              <a:t>02/07/2021 https://cnpwc-my.sharepoint.cn/personal/echo_dong_cn_pwc_com/Documents/Project Eagle_HRDD report skeleton 0625.pptx</a:t>
            </a:r>
            <a:endParaRPr lang="en-GB" sz="900" noProof="1"/>
          </a:p>
        </p:txBody>
      </p:sp>
      <p:sp>
        <p:nvSpPr>
          <p:cNvPr id="11" name="Slide Tags" hidden="1"/>
          <p:cNvSpPr txBox="1"/>
          <p:nvPr userDrawn="1"/>
        </p:nvSpPr>
        <p:spPr>
          <a:xfrm>
            <a:off x="1" y="228601"/>
            <a:ext cx="1600200" cy="261610"/>
          </a:xfrm>
          <a:prstGeom prst="rect">
            <a:avLst/>
          </a:prstGeom>
          <a:noFill/>
        </p:spPr>
        <p:txBody>
          <a:bodyPr wrap="square" rtlCol="0">
            <a:spAutoFit/>
          </a:bodyPr>
          <a:lstStyle/>
          <a:p>
            <a:r>
              <a:rPr lang="en-GB" sz="1100" noProof="1"/>
              <a:t>Slide Tags</a:t>
            </a:r>
          </a:p>
        </p:txBody>
      </p:sp>
      <p:cxnSp>
        <p:nvCxnSpPr>
          <p:cNvPr id="27" name="Frame Line"/>
          <p:cNvCxnSpPr/>
          <p:nvPr userDrawn="1"/>
        </p:nvCxnSpPr>
        <p:spPr>
          <a:xfrm flipV="1">
            <a:off x="381000" y="933196"/>
            <a:ext cx="9144002" cy="144000"/>
          </a:xfrm>
          <a:prstGeom prst="bentConnector3">
            <a:avLst>
              <a:gd name="adj1" fmla="val 0"/>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598517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At a glance Content: Six">
    <p:spTree>
      <p:nvGrpSpPr>
        <p:cNvPr id="1" name=""/>
        <p:cNvGrpSpPr/>
        <p:nvPr/>
      </p:nvGrpSpPr>
      <p:grpSpPr>
        <a:xfrm>
          <a:off x="0" y="0"/>
          <a:ext cx="0" cy="0"/>
          <a:chOff x="0" y="0"/>
          <a:chExt cx="0" cy="0"/>
        </a:xfrm>
      </p:grpSpPr>
      <p:sp>
        <p:nvSpPr>
          <p:cNvPr id="13" name="Banner"/>
          <p:cNvSpPr>
            <a:spLocks noGrp="1"/>
          </p:cNvSpPr>
          <p:nvPr>
            <p:ph type="title" hasCustomPrompt="1"/>
          </p:nvPr>
        </p:nvSpPr>
        <p:spPr>
          <a:xfrm>
            <a:off x="530352" y="1066800"/>
            <a:ext cx="2898648" cy="841248"/>
          </a:xfrm>
        </p:spPr>
        <p:txBody>
          <a:bodyPr wrap="square" tIns="0" bIns="0" anchor="t">
            <a:noAutofit/>
          </a:bodyPr>
          <a:lstStyle>
            <a:lvl1pPr algn="l">
              <a:defRPr sz="1499" b="1" i="0" cap="none">
                <a:solidFill>
                  <a:schemeClr val="tx2"/>
                </a:solidFill>
              </a:defRPr>
            </a:lvl1pPr>
          </a:lstStyle>
          <a:p>
            <a:r>
              <a:rPr lang="en-GB" noProof="0"/>
              <a:t>At a glance – our views</a:t>
            </a:r>
          </a:p>
        </p:txBody>
      </p:sp>
      <p:sp>
        <p:nvSpPr>
          <p:cNvPr id="17" name="Text Placeholder"/>
          <p:cNvSpPr>
            <a:spLocks noGrp="1"/>
          </p:cNvSpPr>
          <p:nvPr>
            <p:ph type="body" sz="quarter" idx="30" hasCustomPrompt="1"/>
          </p:nvPr>
        </p:nvSpPr>
        <p:spPr>
          <a:xfrm>
            <a:off x="3585601" y="1066799"/>
            <a:ext cx="5943600" cy="841248"/>
          </a:xfrm>
        </p:spPr>
        <p:txBody>
          <a:bodyPr vert="horz" lIns="0" tIns="0" rIns="0" bIns="0" rtlCol="0">
            <a:noAutofit/>
          </a:bodyPr>
          <a:lstStyle>
            <a:lvl1pPr marL="0" marR="0" indent="0" algn="l" defTabSz="1018738" rtl="0" eaLnBrk="1" fontAlgn="base" latinLnBrk="0" hangingPunct="1">
              <a:lnSpc>
                <a:spcPct val="100000"/>
              </a:lnSpc>
              <a:spcBef>
                <a:spcPct val="0"/>
              </a:spcBef>
              <a:spcAft>
                <a:spcPts val="0"/>
              </a:spcAft>
              <a:buClr>
                <a:srgbClr val="000000"/>
              </a:buClr>
              <a:buSzTx/>
              <a:buFont typeface="Wingdings" pitchFamily="2" charset="2"/>
              <a:buNone/>
              <a:tabLst/>
              <a:defRPr lang="en-GB" sz="1100" b="0" i="1" kern="1200" noProof="0" dirty="0" smtClean="0">
                <a:solidFill>
                  <a:schemeClr val="tx2"/>
                </a:solidFill>
                <a:latin typeface="Georgia" pitchFamily="18" charset="0"/>
                <a:ea typeface="+mn-ea"/>
                <a:cs typeface="+mn-cs"/>
              </a:defRPr>
            </a:lvl1pPr>
          </a:lstStyle>
          <a:p>
            <a:pPr lvl="0" algn="l" defTabSz="1018738" rtl="0" eaLnBrk="1" latinLnBrk="0" hangingPunct="1">
              <a:spcBef>
                <a:spcPct val="0"/>
              </a:spcBef>
              <a:buNone/>
            </a:pPr>
            <a:r>
              <a:rPr lang="en-GB"/>
              <a:t>Insert text here</a:t>
            </a:r>
          </a:p>
        </p:txBody>
      </p:sp>
      <p:sp>
        <p:nvSpPr>
          <p:cNvPr id="22" name="Content Placeholder 2"/>
          <p:cNvSpPr>
            <a:spLocks noGrp="1"/>
          </p:cNvSpPr>
          <p:nvPr>
            <p:ph sz="quarter" idx="31"/>
          </p:nvPr>
        </p:nvSpPr>
        <p:spPr>
          <a:xfrm>
            <a:off x="530352" y="2057400"/>
            <a:ext cx="2898648" cy="2359152"/>
          </a:xfrm>
        </p:spPr>
        <p:txBody>
          <a:bodyPr/>
          <a:lstStyle/>
          <a:p>
            <a:pPr lvl="0"/>
            <a:r>
              <a:rPr lang="zh-CN" altLang="en-GB"/>
              <a:t>编辑母版文本样式</a:t>
            </a:r>
          </a:p>
          <a:p>
            <a:pPr lvl="1"/>
            <a:r>
              <a:rPr lang="zh-CN" altLang="en-GB"/>
              <a:t>第二级</a:t>
            </a:r>
          </a:p>
          <a:p>
            <a:pPr lvl="2"/>
            <a:r>
              <a:rPr lang="zh-CN" altLang="en-GB"/>
              <a:t>第三级</a:t>
            </a:r>
          </a:p>
          <a:p>
            <a:pPr lvl="3"/>
            <a:r>
              <a:rPr lang="zh-CN" altLang="en-GB"/>
              <a:t>第四级</a:t>
            </a:r>
          </a:p>
          <a:p>
            <a:pPr lvl="4"/>
            <a:r>
              <a:rPr lang="zh-CN" altLang="en-GB"/>
              <a:t>第五级</a:t>
            </a:r>
            <a:endParaRPr lang="en-GB"/>
          </a:p>
        </p:txBody>
      </p:sp>
      <p:sp>
        <p:nvSpPr>
          <p:cNvPr id="31" name="Content Placeholder 3"/>
          <p:cNvSpPr>
            <a:spLocks noGrp="1"/>
          </p:cNvSpPr>
          <p:nvPr>
            <p:ph sz="quarter" idx="32"/>
          </p:nvPr>
        </p:nvSpPr>
        <p:spPr>
          <a:xfrm>
            <a:off x="3584448" y="2057400"/>
            <a:ext cx="2898648" cy="2359152"/>
          </a:xfrm>
        </p:spPr>
        <p:txBody>
          <a:bodyPr/>
          <a:lstStyle/>
          <a:p>
            <a:pPr lvl="0"/>
            <a:r>
              <a:rPr lang="zh-CN" altLang="en-GB"/>
              <a:t>编辑母版文本样式</a:t>
            </a:r>
          </a:p>
          <a:p>
            <a:pPr lvl="1"/>
            <a:r>
              <a:rPr lang="zh-CN" altLang="en-GB"/>
              <a:t>第二级</a:t>
            </a:r>
          </a:p>
          <a:p>
            <a:pPr lvl="2"/>
            <a:r>
              <a:rPr lang="zh-CN" altLang="en-GB"/>
              <a:t>第三级</a:t>
            </a:r>
          </a:p>
          <a:p>
            <a:pPr lvl="3"/>
            <a:r>
              <a:rPr lang="zh-CN" altLang="en-GB"/>
              <a:t>第四级</a:t>
            </a:r>
          </a:p>
          <a:p>
            <a:pPr lvl="4"/>
            <a:r>
              <a:rPr lang="zh-CN" altLang="en-GB"/>
              <a:t>第五级</a:t>
            </a:r>
            <a:endParaRPr lang="en-GB"/>
          </a:p>
        </p:txBody>
      </p:sp>
      <p:sp>
        <p:nvSpPr>
          <p:cNvPr id="33" name="Content Placeholder 4"/>
          <p:cNvSpPr>
            <a:spLocks noGrp="1"/>
          </p:cNvSpPr>
          <p:nvPr>
            <p:ph sz="quarter" idx="33"/>
          </p:nvPr>
        </p:nvSpPr>
        <p:spPr>
          <a:xfrm>
            <a:off x="6629400" y="2057400"/>
            <a:ext cx="2898648" cy="2359152"/>
          </a:xfrm>
        </p:spPr>
        <p:txBody>
          <a:bodyPr/>
          <a:lstStyle/>
          <a:p>
            <a:pPr lvl="0"/>
            <a:r>
              <a:rPr lang="zh-CN" altLang="en-GB"/>
              <a:t>编辑母版文本样式</a:t>
            </a:r>
          </a:p>
          <a:p>
            <a:pPr lvl="1"/>
            <a:r>
              <a:rPr lang="zh-CN" altLang="en-GB"/>
              <a:t>第二级</a:t>
            </a:r>
          </a:p>
          <a:p>
            <a:pPr lvl="2"/>
            <a:r>
              <a:rPr lang="zh-CN" altLang="en-GB"/>
              <a:t>第三级</a:t>
            </a:r>
          </a:p>
          <a:p>
            <a:pPr lvl="3"/>
            <a:r>
              <a:rPr lang="zh-CN" altLang="en-GB"/>
              <a:t>第四级</a:t>
            </a:r>
          </a:p>
          <a:p>
            <a:pPr lvl="4"/>
            <a:r>
              <a:rPr lang="zh-CN" altLang="en-GB"/>
              <a:t>第五级</a:t>
            </a:r>
            <a:endParaRPr lang="en-GB"/>
          </a:p>
        </p:txBody>
      </p:sp>
      <p:sp>
        <p:nvSpPr>
          <p:cNvPr id="36" name="Content Placeholder 5"/>
          <p:cNvSpPr>
            <a:spLocks noGrp="1"/>
          </p:cNvSpPr>
          <p:nvPr>
            <p:ph sz="quarter" idx="34"/>
          </p:nvPr>
        </p:nvSpPr>
        <p:spPr>
          <a:xfrm>
            <a:off x="530352" y="4572000"/>
            <a:ext cx="2898648" cy="2359152"/>
          </a:xfrm>
        </p:spPr>
        <p:txBody>
          <a:bodyPr/>
          <a:lstStyle/>
          <a:p>
            <a:pPr lvl="0"/>
            <a:r>
              <a:rPr lang="zh-CN" altLang="en-GB"/>
              <a:t>编辑母版文本样式</a:t>
            </a:r>
          </a:p>
          <a:p>
            <a:pPr lvl="1"/>
            <a:r>
              <a:rPr lang="zh-CN" altLang="en-GB"/>
              <a:t>第二级</a:t>
            </a:r>
          </a:p>
          <a:p>
            <a:pPr lvl="2"/>
            <a:r>
              <a:rPr lang="zh-CN" altLang="en-GB"/>
              <a:t>第三级</a:t>
            </a:r>
          </a:p>
          <a:p>
            <a:pPr lvl="3"/>
            <a:r>
              <a:rPr lang="zh-CN" altLang="en-GB"/>
              <a:t>第四级</a:t>
            </a:r>
          </a:p>
          <a:p>
            <a:pPr lvl="4"/>
            <a:r>
              <a:rPr lang="zh-CN" altLang="en-GB"/>
              <a:t>第五级</a:t>
            </a:r>
            <a:endParaRPr lang="en-GB"/>
          </a:p>
        </p:txBody>
      </p:sp>
      <p:sp>
        <p:nvSpPr>
          <p:cNvPr id="38" name="Content Placeholder 6"/>
          <p:cNvSpPr>
            <a:spLocks noGrp="1"/>
          </p:cNvSpPr>
          <p:nvPr>
            <p:ph sz="quarter" idx="35"/>
          </p:nvPr>
        </p:nvSpPr>
        <p:spPr>
          <a:xfrm>
            <a:off x="3584448" y="4572000"/>
            <a:ext cx="2898648" cy="2359152"/>
          </a:xfrm>
        </p:spPr>
        <p:txBody>
          <a:bodyPr/>
          <a:lstStyle/>
          <a:p>
            <a:pPr lvl="0"/>
            <a:r>
              <a:rPr lang="zh-CN" altLang="en-GB"/>
              <a:t>编辑母版文本样式</a:t>
            </a:r>
          </a:p>
          <a:p>
            <a:pPr lvl="1"/>
            <a:r>
              <a:rPr lang="zh-CN" altLang="en-GB"/>
              <a:t>第二级</a:t>
            </a:r>
          </a:p>
          <a:p>
            <a:pPr lvl="2"/>
            <a:r>
              <a:rPr lang="zh-CN" altLang="en-GB"/>
              <a:t>第三级</a:t>
            </a:r>
          </a:p>
          <a:p>
            <a:pPr lvl="3"/>
            <a:r>
              <a:rPr lang="zh-CN" altLang="en-GB"/>
              <a:t>第四级</a:t>
            </a:r>
          </a:p>
          <a:p>
            <a:pPr lvl="4"/>
            <a:r>
              <a:rPr lang="zh-CN" altLang="en-GB"/>
              <a:t>第五级</a:t>
            </a:r>
            <a:endParaRPr lang="en-GB"/>
          </a:p>
        </p:txBody>
      </p:sp>
      <p:sp>
        <p:nvSpPr>
          <p:cNvPr id="40" name="Content Placeholder 7"/>
          <p:cNvSpPr>
            <a:spLocks noGrp="1"/>
          </p:cNvSpPr>
          <p:nvPr>
            <p:ph sz="quarter" idx="36"/>
          </p:nvPr>
        </p:nvSpPr>
        <p:spPr>
          <a:xfrm>
            <a:off x="6629400" y="4572000"/>
            <a:ext cx="2898648" cy="2359152"/>
          </a:xfrm>
        </p:spPr>
        <p:txBody>
          <a:bodyPr/>
          <a:lstStyle/>
          <a:p>
            <a:pPr lvl="0"/>
            <a:r>
              <a:rPr lang="zh-CN" altLang="en-GB"/>
              <a:t>编辑母版文本样式</a:t>
            </a:r>
          </a:p>
          <a:p>
            <a:pPr lvl="1"/>
            <a:r>
              <a:rPr lang="zh-CN" altLang="en-GB"/>
              <a:t>第二级</a:t>
            </a:r>
          </a:p>
          <a:p>
            <a:pPr lvl="2"/>
            <a:r>
              <a:rPr lang="zh-CN" altLang="en-GB"/>
              <a:t>第三级</a:t>
            </a:r>
          </a:p>
          <a:p>
            <a:pPr lvl="3"/>
            <a:r>
              <a:rPr lang="zh-CN" altLang="en-GB"/>
              <a:t>第四级</a:t>
            </a:r>
          </a:p>
          <a:p>
            <a:pPr lvl="4"/>
            <a:r>
              <a:rPr lang="zh-CN" altLang="en-GB"/>
              <a:t>第五级</a:t>
            </a:r>
            <a:endParaRPr lang="en-GB"/>
          </a:p>
        </p:txBody>
      </p:sp>
      <p:sp>
        <p:nvSpPr>
          <p:cNvPr id="18" name="PwC Text"/>
          <p:cNvSpPr txBox="1"/>
          <p:nvPr userDrawn="1"/>
        </p:nvSpPr>
        <p:spPr>
          <a:xfrm>
            <a:off x="530353" y="7315203"/>
            <a:ext cx="274320" cy="107157"/>
          </a:xfrm>
          <a:prstGeom prst="rect">
            <a:avLst/>
          </a:prstGeom>
          <a:noFill/>
        </p:spPr>
        <p:txBody>
          <a:bodyPr vert="horz" wrap="none" lIns="0" tIns="0" rIns="0" bIns="0" rtlCol="0" anchor="t" anchorCtr="0">
            <a:noAutofit/>
          </a:bodyPr>
          <a:lstStyle/>
          <a:p>
            <a:pPr>
              <a:lnSpc>
                <a:spcPts val="999"/>
              </a:lnSpc>
            </a:pPr>
            <a:r>
              <a:rPr lang="en-GB" sz="900" noProof="1">
                <a:latin typeface="+mn-lt"/>
                <a:cs typeface="Arial" pitchFamily="34" charset="0"/>
              </a:rPr>
              <a:t>PwC</a:t>
            </a:r>
          </a:p>
        </p:txBody>
      </p:sp>
      <p:sp>
        <p:nvSpPr>
          <p:cNvPr id="23" name="Page Number"/>
          <p:cNvSpPr txBox="1"/>
          <p:nvPr userDrawn="1">
            <p:custDataLst>
              <p:tags r:id="rId1"/>
            </p:custDataLst>
          </p:nvPr>
        </p:nvSpPr>
        <p:spPr>
          <a:xfrm>
            <a:off x="9217153" y="7315200"/>
            <a:ext cx="320040" cy="155448"/>
          </a:xfrm>
          <a:prstGeom prst="rect">
            <a:avLst/>
          </a:prstGeom>
          <a:noFill/>
        </p:spPr>
        <p:txBody>
          <a:bodyPr wrap="none" lIns="0" tIns="0" rIns="0" bIns="0" rtlCol="0">
            <a:noAutofit/>
          </a:bodyPr>
          <a:lstStyle/>
          <a:p>
            <a:pPr algn="r">
              <a:lnSpc>
                <a:spcPts val="999"/>
              </a:lnSpc>
            </a:pPr>
            <a:endParaRPr lang="en-GB" sz="900" noProof="1"/>
          </a:p>
        </p:txBody>
      </p:sp>
      <p:sp>
        <p:nvSpPr>
          <p:cNvPr id="26" name="Presentation Disclaimer" hidden="1"/>
          <p:cNvSpPr txBox="1"/>
          <p:nvPr userDrawn="1">
            <p:custDataLst>
              <p:tags r:id="rId2"/>
            </p:custDataLst>
          </p:nvPr>
        </p:nvSpPr>
        <p:spPr>
          <a:xfrm>
            <a:off x="3584449" y="7159753"/>
            <a:ext cx="65" cy="138499"/>
          </a:xfrm>
          <a:prstGeom prst="rect">
            <a:avLst/>
          </a:prstGeom>
          <a:noFill/>
        </p:spPr>
        <p:txBody>
          <a:bodyPr wrap="none" lIns="0" tIns="0" rIns="0" bIns="0" rtlCol="0" anchor="t" anchorCtr="0">
            <a:spAutoFit/>
          </a:bodyPr>
          <a:lstStyle/>
          <a:p>
            <a:pPr algn="l"/>
            <a:endParaRPr lang="en-GB" sz="900" noProof="1"/>
          </a:p>
        </p:txBody>
      </p:sp>
      <p:cxnSp>
        <p:nvCxnSpPr>
          <p:cNvPr id="34" name="Straight Connector 33"/>
          <p:cNvCxnSpPr/>
          <p:nvPr userDrawn="1"/>
        </p:nvCxnSpPr>
        <p:spPr>
          <a:xfrm>
            <a:off x="529200" y="1981200"/>
            <a:ext cx="8996400" cy="0"/>
          </a:xfrm>
          <a:prstGeom prst="line">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30" name="HeaderTOCPlaceholder"/>
          <p:cNvSpPr txBox="1"/>
          <p:nvPr userDrawn="1">
            <p:custDataLst>
              <p:tags r:id="rId3"/>
            </p:custDataLst>
          </p:nvPr>
        </p:nvSpPr>
        <p:spPr>
          <a:xfrm>
            <a:off x="3584450" y="704089"/>
            <a:ext cx="5943600" cy="138499"/>
          </a:xfrm>
          <a:prstGeom prst="rect">
            <a:avLst/>
          </a:prstGeom>
          <a:noFill/>
          <a:ln>
            <a:noFill/>
          </a:ln>
        </p:spPr>
        <p:txBody>
          <a:bodyPr wrap="square" lIns="0" tIns="0" rIns="0" bIns="0" rtlCol="0">
            <a:spAutoFit/>
          </a:bodyPr>
          <a:lstStyle/>
          <a:p>
            <a:endParaRPr lang="en-GB" sz="900" noProof="1">
              <a:solidFill>
                <a:schemeClr val="tx1"/>
              </a:solidFill>
              <a:latin typeface="+mn-lt"/>
              <a:cs typeface="Arial" pitchFamily="34" charset="0"/>
            </a:endParaRPr>
          </a:p>
        </p:txBody>
      </p:sp>
      <p:sp>
        <p:nvSpPr>
          <p:cNvPr id="24" name="Section Footer"/>
          <p:cNvSpPr txBox="1"/>
          <p:nvPr userDrawn="1">
            <p:custDataLst>
              <p:tags r:id="rId4"/>
            </p:custDataLst>
          </p:nvPr>
        </p:nvSpPr>
        <p:spPr>
          <a:xfrm>
            <a:off x="530352" y="7159753"/>
            <a:ext cx="2898648" cy="138499"/>
          </a:xfrm>
          <a:prstGeom prst="rect">
            <a:avLst/>
          </a:prstGeom>
          <a:noFill/>
          <a:ln>
            <a:noFill/>
          </a:ln>
        </p:spPr>
        <p:txBody>
          <a:bodyPr wrap="square" lIns="0" tIns="0" rIns="0" bIns="0" rtlCol="0" anchor="b" anchorCtr="0">
            <a:spAutoFit/>
          </a:bodyPr>
          <a:lstStyle/>
          <a:p>
            <a:endParaRPr lang="en-GB" sz="900" noProof="1">
              <a:solidFill>
                <a:schemeClr val="tx1"/>
              </a:solidFill>
            </a:endParaRPr>
          </a:p>
        </p:txBody>
      </p:sp>
      <p:sp>
        <p:nvSpPr>
          <p:cNvPr id="25" name="Section Header"/>
          <p:cNvSpPr txBox="1"/>
          <p:nvPr userDrawn="1">
            <p:custDataLst>
              <p:tags r:id="rId5"/>
            </p:custDataLst>
          </p:nvPr>
        </p:nvSpPr>
        <p:spPr>
          <a:xfrm>
            <a:off x="530352" y="704088"/>
            <a:ext cx="3034379" cy="137160"/>
          </a:xfrm>
          <a:prstGeom prst="rect">
            <a:avLst/>
          </a:prstGeom>
          <a:noFill/>
        </p:spPr>
        <p:txBody>
          <a:bodyPr wrap="square" lIns="0" tIns="0" rIns="0" bIns="0" rtlCol="0" anchor="b" anchorCtr="0">
            <a:noAutofit/>
          </a:bodyPr>
          <a:lstStyle/>
          <a:p>
            <a:endParaRPr lang="en-GB" sz="900" noProof="1">
              <a:solidFill>
                <a:schemeClr val="tx1"/>
              </a:solidFill>
            </a:endParaRPr>
          </a:p>
        </p:txBody>
      </p:sp>
      <p:sp>
        <p:nvSpPr>
          <p:cNvPr id="14" name="Date/Filepath" hidden="1"/>
          <p:cNvSpPr txBox="1"/>
          <p:nvPr userDrawn="1">
            <p:custDataLst>
              <p:tags r:id="rId6"/>
            </p:custDataLst>
          </p:nvPr>
        </p:nvSpPr>
        <p:spPr>
          <a:xfrm>
            <a:off x="3299465" y="164594"/>
            <a:ext cx="6217920" cy="276999"/>
          </a:xfrm>
          <a:prstGeom prst="rect">
            <a:avLst/>
          </a:prstGeom>
          <a:noFill/>
        </p:spPr>
        <p:txBody>
          <a:bodyPr wrap="square" lIns="0" tIns="0" rIns="0" bIns="0" rtlCol="0" anchor="b" anchorCtr="0">
            <a:spAutoFit/>
          </a:bodyPr>
          <a:lstStyle/>
          <a:p>
            <a:pPr algn="r"/>
            <a:r>
              <a:rPr lang="en-GB" altLang="zh-CN" sz="900" noProof="1"/>
              <a:t>02/07/2021 https://cnpwc-my.sharepoint.cn/personal/echo_dong_cn_pwc_com/Documents/Project Eagle_HRDD report skeleton 0625.pptx</a:t>
            </a:r>
            <a:endParaRPr lang="en-GB" sz="900" noProof="1"/>
          </a:p>
        </p:txBody>
      </p:sp>
      <p:sp>
        <p:nvSpPr>
          <p:cNvPr id="11" name="Slide Tags" hidden="1"/>
          <p:cNvSpPr txBox="1"/>
          <p:nvPr userDrawn="1"/>
        </p:nvSpPr>
        <p:spPr>
          <a:xfrm>
            <a:off x="1" y="228601"/>
            <a:ext cx="1600200" cy="261610"/>
          </a:xfrm>
          <a:prstGeom prst="rect">
            <a:avLst/>
          </a:prstGeom>
          <a:noFill/>
        </p:spPr>
        <p:txBody>
          <a:bodyPr wrap="square" rtlCol="0">
            <a:spAutoFit/>
          </a:bodyPr>
          <a:lstStyle/>
          <a:p>
            <a:r>
              <a:rPr lang="en-GB" sz="1100" noProof="1"/>
              <a:t>Slide Tags</a:t>
            </a:r>
          </a:p>
        </p:txBody>
      </p:sp>
      <p:cxnSp>
        <p:nvCxnSpPr>
          <p:cNvPr id="27" name="Frame Line"/>
          <p:cNvCxnSpPr/>
          <p:nvPr userDrawn="1"/>
        </p:nvCxnSpPr>
        <p:spPr>
          <a:xfrm flipV="1">
            <a:off x="381000" y="933196"/>
            <a:ext cx="9144002" cy="144000"/>
          </a:xfrm>
          <a:prstGeom prst="bentConnector3">
            <a:avLst>
              <a:gd name="adj1" fmla="val 0"/>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5309376"/>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Cover Slide with Content">
    <p:spTree>
      <p:nvGrpSpPr>
        <p:cNvPr id="1" name=""/>
        <p:cNvGrpSpPr/>
        <p:nvPr/>
      </p:nvGrpSpPr>
      <p:grpSpPr>
        <a:xfrm>
          <a:off x="0" y="0"/>
          <a:ext cx="0" cy="0"/>
          <a:chOff x="0" y="0"/>
          <a:chExt cx="0" cy="0"/>
        </a:xfrm>
      </p:grpSpPr>
      <p:grpSp>
        <p:nvGrpSpPr>
          <p:cNvPr id="4" name="Logo with Panels"/>
          <p:cNvGrpSpPr/>
          <p:nvPr userDrawn="1"/>
        </p:nvGrpSpPr>
        <p:grpSpPr>
          <a:xfrm>
            <a:off x="1130369" y="0"/>
            <a:ext cx="8928030" cy="7318210"/>
            <a:chOff x="1130368" y="0"/>
            <a:chExt cx="8928031" cy="7318210"/>
          </a:xfrm>
        </p:grpSpPr>
        <p:grpSp>
          <p:nvGrpSpPr>
            <p:cNvPr id="5" name="Logo Shapes"/>
            <p:cNvGrpSpPr/>
            <p:nvPr userDrawn="1"/>
          </p:nvGrpSpPr>
          <p:grpSpPr>
            <a:xfrm>
              <a:off x="1904992" y="0"/>
              <a:ext cx="8153407" cy="6792223"/>
              <a:chOff x="1828800" y="-7143"/>
              <a:chExt cx="8153407" cy="6792223"/>
            </a:xfrm>
          </p:grpSpPr>
          <p:sp>
            <p:nvSpPr>
              <p:cNvPr id="23" name="Rectangle 1"/>
              <p:cNvSpPr>
                <a:spLocks noChangeArrowheads="1"/>
              </p:cNvSpPr>
              <p:nvPr/>
            </p:nvSpPr>
            <p:spPr bwMode="gray">
              <a:xfrm>
                <a:off x="1832930" y="4496096"/>
                <a:ext cx="8149277" cy="2288752"/>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100" noProof="0"/>
              </a:p>
            </p:txBody>
          </p:sp>
          <p:sp>
            <p:nvSpPr>
              <p:cNvPr id="68" name="Rectangle 2"/>
              <p:cNvSpPr>
                <a:spLocks noChangeArrowheads="1"/>
              </p:cNvSpPr>
              <p:nvPr userDrawn="1"/>
            </p:nvSpPr>
            <p:spPr bwMode="gray">
              <a:xfrm>
                <a:off x="1828800" y="3583782"/>
                <a:ext cx="7132320" cy="3201066"/>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100" noProof="0"/>
              </a:p>
            </p:txBody>
          </p:sp>
          <p:sp>
            <p:nvSpPr>
              <p:cNvPr id="20" name="Rectangle 3"/>
              <p:cNvSpPr>
                <a:spLocks noChangeArrowheads="1"/>
              </p:cNvSpPr>
              <p:nvPr userDrawn="1"/>
            </p:nvSpPr>
            <p:spPr bwMode="gray">
              <a:xfrm>
                <a:off x="1828800" y="4496096"/>
                <a:ext cx="7132320" cy="2288752"/>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100" noProof="0"/>
              </a:p>
            </p:txBody>
          </p:sp>
          <p:sp>
            <p:nvSpPr>
              <p:cNvPr id="24" name="Rectangle 4"/>
              <p:cNvSpPr>
                <a:spLocks noChangeArrowheads="1"/>
              </p:cNvSpPr>
              <p:nvPr/>
            </p:nvSpPr>
            <p:spPr bwMode="gray">
              <a:xfrm>
                <a:off x="1828800" y="-7143"/>
                <a:ext cx="6248400" cy="677272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100" noProof="0"/>
              </a:p>
            </p:txBody>
          </p:sp>
          <p:sp>
            <p:nvSpPr>
              <p:cNvPr id="28" name="Rectangle 5"/>
              <p:cNvSpPr>
                <a:spLocks noChangeArrowheads="1"/>
              </p:cNvSpPr>
              <p:nvPr userDrawn="1"/>
            </p:nvSpPr>
            <p:spPr bwMode="gray">
              <a:xfrm>
                <a:off x="1828800" y="1057382"/>
                <a:ext cx="6492240" cy="5708197"/>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100" noProof="0"/>
              </a:p>
            </p:txBody>
          </p:sp>
          <p:sp>
            <p:nvSpPr>
              <p:cNvPr id="69" name="Rectangle 6"/>
              <p:cNvSpPr>
                <a:spLocks noChangeArrowheads="1"/>
              </p:cNvSpPr>
              <p:nvPr userDrawn="1"/>
            </p:nvSpPr>
            <p:spPr bwMode="gray">
              <a:xfrm>
                <a:off x="1828800" y="3583782"/>
                <a:ext cx="6492240" cy="3201066"/>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100" noProof="0"/>
              </a:p>
            </p:txBody>
          </p:sp>
          <p:sp>
            <p:nvSpPr>
              <p:cNvPr id="29" name="Rectangle 7"/>
              <p:cNvSpPr>
                <a:spLocks noChangeArrowheads="1"/>
              </p:cNvSpPr>
              <p:nvPr userDrawn="1"/>
            </p:nvSpPr>
            <p:spPr bwMode="gray">
              <a:xfrm>
                <a:off x="1828800" y="1057382"/>
                <a:ext cx="6248400" cy="5708197"/>
              </a:xfrm>
              <a:prstGeom prst="rect">
                <a:avLst/>
              </a:prstGeom>
              <a:solidFill>
                <a:srgbClr val="D74021"/>
              </a:solidFill>
              <a:ln w="0">
                <a:noFill/>
                <a:prstDash val="solid"/>
                <a:miter lim="800000"/>
                <a:headEnd/>
                <a:tailEnd/>
              </a:ln>
            </p:spPr>
            <p:txBody>
              <a:bodyPr vert="horz" wrap="square" lIns="0" tIns="0" rIns="0" bIns="0" numCol="1" anchor="t" anchorCtr="0" compatLnSpc="1">
                <a:prstTxWarp prst="textNoShape">
                  <a:avLst/>
                </a:prstTxWarp>
              </a:bodyPr>
              <a:lstStyle/>
              <a:p>
                <a:endParaRPr lang="en-GB" sz="1100" noProof="0"/>
              </a:p>
            </p:txBody>
          </p:sp>
          <p:sp>
            <p:nvSpPr>
              <p:cNvPr id="26" name="Rectangle 8"/>
              <p:cNvSpPr>
                <a:spLocks noChangeArrowheads="1"/>
              </p:cNvSpPr>
              <p:nvPr userDrawn="1"/>
            </p:nvSpPr>
            <p:spPr bwMode="gray">
              <a:xfrm>
                <a:off x="1828800" y="4496096"/>
                <a:ext cx="6492240" cy="2288752"/>
              </a:xfrm>
              <a:prstGeom prst="rect">
                <a:avLst/>
              </a:prstGeom>
              <a:solidFill>
                <a:srgbClr val="D139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100" noProof="0"/>
              </a:p>
            </p:txBody>
          </p:sp>
          <p:sp>
            <p:nvSpPr>
              <p:cNvPr id="27" name="Rectangle 9"/>
              <p:cNvSpPr/>
              <p:nvPr userDrawn="1"/>
            </p:nvSpPr>
            <p:spPr bwMode="gray">
              <a:xfrm>
                <a:off x="1828800" y="3583782"/>
                <a:ext cx="6246019" cy="3201066"/>
              </a:xfrm>
              <a:prstGeom prst="rect">
                <a:avLst/>
              </a:prstGeom>
              <a:solidFill>
                <a:srgbClr val="CD2F0E"/>
              </a:solidFill>
              <a:ln w="0">
                <a:noFill/>
                <a:prstDash val="solid"/>
                <a:round/>
                <a:headEnd/>
                <a:tailEnd/>
              </a:ln>
            </p:spPr>
            <p:txBody>
              <a:bodyPr vert="horz" wrap="square" lIns="91440" tIns="45720" rIns="91440" bIns="45720" numCol="1" anchor="t" anchorCtr="0" compatLnSpc="1">
                <a:prstTxWarp prst="textNoShape">
                  <a:avLst/>
                </a:prstTxWarp>
              </a:bodyPr>
              <a:lstStyle/>
              <a:p>
                <a:pPr marL="0" algn="l" defTabSz="1018738" rtl="0" eaLnBrk="1" latinLnBrk="0" hangingPunct="1"/>
                <a:endParaRPr lang="en-GB" sz="2000" kern="1200" noProof="0">
                  <a:solidFill>
                    <a:schemeClr val="tx1"/>
                  </a:solidFill>
                  <a:latin typeface="+mn-lt"/>
                  <a:ea typeface="+mn-ea"/>
                  <a:cs typeface="+mn-cs"/>
                </a:endParaRPr>
              </a:p>
            </p:txBody>
          </p:sp>
          <p:sp>
            <p:nvSpPr>
              <p:cNvPr id="30" name="Rectangle 10"/>
              <p:cNvSpPr>
                <a:spLocks noChangeArrowheads="1"/>
              </p:cNvSpPr>
              <p:nvPr userDrawn="1"/>
            </p:nvSpPr>
            <p:spPr bwMode="gray">
              <a:xfrm>
                <a:off x="1828800" y="4495801"/>
                <a:ext cx="6245352" cy="2288752"/>
              </a:xfrm>
              <a:prstGeom prst="rect">
                <a:avLst/>
              </a:prstGeom>
              <a:solidFill>
                <a:srgbClr val="C42303"/>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100" noProof="0"/>
              </a:p>
            </p:txBody>
          </p:sp>
          <p:sp>
            <p:nvSpPr>
              <p:cNvPr id="71" name="Rectangle 11"/>
              <p:cNvSpPr>
                <a:spLocks noChangeArrowheads="1"/>
              </p:cNvSpPr>
              <p:nvPr userDrawn="1"/>
            </p:nvSpPr>
            <p:spPr bwMode="gray">
              <a:xfrm>
                <a:off x="1828800" y="4800832"/>
                <a:ext cx="2286000" cy="1984248"/>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100" noProof="0"/>
              </a:p>
            </p:txBody>
          </p:sp>
        </p:grpSp>
        <p:grpSp>
          <p:nvGrpSpPr>
            <p:cNvPr id="6" name="Logo"/>
            <p:cNvGrpSpPr/>
            <p:nvPr userDrawn="1"/>
          </p:nvGrpSpPr>
          <p:grpSpPr>
            <a:xfrm>
              <a:off x="1130368" y="6790556"/>
              <a:ext cx="905256" cy="527654"/>
              <a:chOff x="1130368" y="6790556"/>
              <a:chExt cx="905256" cy="527654"/>
            </a:xfrm>
          </p:grpSpPr>
          <p:sp>
            <p:nvSpPr>
              <p:cNvPr id="38" name="Rectangle 0"/>
              <p:cNvSpPr>
                <a:spLocks noChangeArrowheads="1"/>
              </p:cNvSpPr>
              <p:nvPr userDrawn="1"/>
            </p:nvSpPr>
            <p:spPr bwMode="black">
              <a:xfrm>
                <a:off x="1676368" y="6790556"/>
                <a:ext cx="228600" cy="57350"/>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22"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sp>
            <p:nvSpPr>
              <p:cNvPr id="39" name="Freeform 38"/>
              <p:cNvSpPr>
                <a:spLocks noEditPoints="1"/>
              </p:cNvSpPr>
              <p:nvPr userDrawn="1"/>
            </p:nvSpPr>
            <p:spPr bwMode="black">
              <a:xfrm>
                <a:off x="1130368" y="6976999"/>
                <a:ext cx="905256" cy="341211"/>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322"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Arial"/>
                  <a:ea typeface="+mn-ea"/>
                  <a:cs typeface="+mn-cs"/>
                </a:endParaRPr>
              </a:p>
            </p:txBody>
          </p:sp>
        </p:grpSp>
      </p:grpSp>
      <p:sp>
        <p:nvSpPr>
          <p:cNvPr id="41" name="Descriptor"/>
          <p:cNvSpPr txBox="1"/>
          <p:nvPr userDrawn="1">
            <p:custDataLst>
              <p:tags r:id="rId1"/>
            </p:custDataLst>
          </p:nvPr>
        </p:nvSpPr>
        <p:spPr bwMode="white">
          <a:xfrm>
            <a:off x="2057400" y="673329"/>
            <a:ext cx="35266" cy="153760"/>
          </a:xfrm>
          <a:prstGeom prst="rect">
            <a:avLst/>
          </a:prstGeom>
          <a:noFill/>
          <a:ln>
            <a:noFill/>
          </a:ln>
        </p:spPr>
        <p:txBody>
          <a:bodyPr wrap="none" lIns="0" tIns="0" rIns="0" bIns="0" rtlCol="0" anchor="b" anchorCtr="0">
            <a:spAutoFit/>
          </a:bodyPr>
          <a:lstStyle/>
          <a:p>
            <a:r>
              <a:rPr lang="en-GB" sz="999" noProof="0">
                <a:solidFill>
                  <a:schemeClr val="bg2"/>
                </a:solidFill>
                <a:latin typeface="Arial" pitchFamily="34" charset="0"/>
                <a:cs typeface="Arial" pitchFamily="34" charset="0"/>
              </a:rPr>
              <a:t> </a:t>
            </a:r>
          </a:p>
        </p:txBody>
      </p:sp>
      <p:sp>
        <p:nvSpPr>
          <p:cNvPr id="32" name="Report Title"/>
          <p:cNvSpPr>
            <a:spLocks noGrp="1"/>
          </p:cNvSpPr>
          <p:nvPr>
            <p:ph type="ctrTitle" hasCustomPrompt="1"/>
            <p:custDataLst>
              <p:tags r:id="rId2"/>
            </p:custDataLst>
          </p:nvPr>
        </p:nvSpPr>
        <p:spPr bwMode="white">
          <a:xfrm>
            <a:off x="2056819" y="1261038"/>
            <a:ext cx="5943600" cy="534077"/>
          </a:xfrm>
        </p:spPr>
        <p:txBody>
          <a:bodyPr vert="horz" lIns="0" tIns="0" rIns="0" bIns="90000" rtlCol="0" anchor="t" anchorCtr="0">
            <a:spAutoFit/>
          </a:bodyPr>
          <a:lstStyle>
            <a:lvl1pPr algn="l" defTabSz="1018738" rtl="0" eaLnBrk="1" latinLnBrk="0" hangingPunct="1">
              <a:lnSpc>
                <a:spcPct val="90000"/>
              </a:lnSpc>
              <a:spcBef>
                <a:spcPct val="0"/>
              </a:spcBef>
              <a:buNone/>
              <a:defRPr lang="en-GB" sz="3200" b="1" i="1" kern="1200" baseline="0" noProof="0">
                <a:solidFill>
                  <a:schemeClr val="bg1"/>
                </a:solidFill>
                <a:latin typeface="+mj-lt"/>
                <a:ea typeface="+mj-ea"/>
                <a:cs typeface="+mj-cs"/>
              </a:defRPr>
            </a:lvl1pPr>
          </a:lstStyle>
          <a:p>
            <a:r>
              <a:rPr lang="en-GB" noProof="0"/>
              <a:t>Report Title</a:t>
            </a:r>
          </a:p>
        </p:txBody>
      </p:sp>
      <p:sp>
        <p:nvSpPr>
          <p:cNvPr id="31" name="Report Subtitle"/>
          <p:cNvSpPr>
            <a:spLocks noGrp="1"/>
          </p:cNvSpPr>
          <p:nvPr>
            <p:ph type="subTitle" idx="1" hasCustomPrompt="1"/>
            <p:custDataLst>
              <p:tags r:id="rId3"/>
            </p:custDataLst>
          </p:nvPr>
        </p:nvSpPr>
        <p:spPr bwMode="white">
          <a:xfrm>
            <a:off x="2056819" y="1825292"/>
            <a:ext cx="5943600" cy="443198"/>
          </a:xfrm>
        </p:spPr>
        <p:txBody>
          <a:bodyPr tIns="0" bIns="0">
            <a:spAutoFit/>
          </a:bodyPr>
          <a:lstStyle>
            <a:lvl1pPr marL="0" indent="0" algn="l">
              <a:lnSpc>
                <a:spcPct val="90000"/>
              </a:lnSpc>
              <a:spcAft>
                <a:spcPts val="0"/>
              </a:spcAft>
              <a:buNone/>
              <a:defRPr sz="3200" baseline="0">
                <a:solidFill>
                  <a:schemeClr val="bg1"/>
                </a:solidFill>
                <a:latin typeface="+mj-lt"/>
              </a:defRPr>
            </a:lvl1pPr>
            <a:lvl2pPr marL="509369" indent="0" algn="ctr">
              <a:buNone/>
              <a:defRPr>
                <a:solidFill>
                  <a:schemeClr val="tx1">
                    <a:tint val="75000"/>
                  </a:schemeClr>
                </a:solidFill>
              </a:defRPr>
            </a:lvl2pPr>
            <a:lvl3pPr marL="1018738" indent="0" algn="ctr">
              <a:buNone/>
              <a:defRPr>
                <a:solidFill>
                  <a:schemeClr val="tx1">
                    <a:tint val="75000"/>
                  </a:schemeClr>
                </a:solidFill>
              </a:defRPr>
            </a:lvl3pPr>
            <a:lvl4pPr marL="1528108" indent="0" algn="ctr">
              <a:buNone/>
              <a:defRPr>
                <a:solidFill>
                  <a:schemeClr val="tx1">
                    <a:tint val="75000"/>
                  </a:schemeClr>
                </a:solidFill>
              </a:defRPr>
            </a:lvl4pPr>
            <a:lvl5pPr marL="2037477" indent="0" algn="ctr">
              <a:buNone/>
              <a:defRPr>
                <a:solidFill>
                  <a:schemeClr val="tx1">
                    <a:tint val="75000"/>
                  </a:schemeClr>
                </a:solidFill>
              </a:defRPr>
            </a:lvl5pPr>
            <a:lvl6pPr marL="2546846" indent="0" algn="ctr">
              <a:buNone/>
              <a:defRPr>
                <a:solidFill>
                  <a:schemeClr val="tx1">
                    <a:tint val="75000"/>
                  </a:schemeClr>
                </a:solidFill>
              </a:defRPr>
            </a:lvl6pPr>
            <a:lvl7pPr marL="3056215" indent="0" algn="ctr">
              <a:buNone/>
              <a:defRPr>
                <a:solidFill>
                  <a:schemeClr val="tx1">
                    <a:tint val="75000"/>
                  </a:schemeClr>
                </a:solidFill>
              </a:defRPr>
            </a:lvl7pPr>
            <a:lvl8pPr marL="3565585" indent="0" algn="ctr">
              <a:buNone/>
              <a:defRPr>
                <a:solidFill>
                  <a:schemeClr val="tx1">
                    <a:tint val="75000"/>
                  </a:schemeClr>
                </a:solidFill>
              </a:defRPr>
            </a:lvl8pPr>
            <a:lvl9pPr marL="4074954" indent="0" algn="ctr">
              <a:buNone/>
              <a:defRPr>
                <a:solidFill>
                  <a:schemeClr val="tx1">
                    <a:tint val="75000"/>
                  </a:schemeClr>
                </a:solidFill>
              </a:defRPr>
            </a:lvl9pPr>
          </a:lstStyle>
          <a:p>
            <a:r>
              <a:rPr lang="en-GB" noProof="0"/>
              <a:t>Subtitle</a:t>
            </a:r>
          </a:p>
        </p:txBody>
      </p:sp>
      <p:sp>
        <p:nvSpPr>
          <p:cNvPr id="42" name="Confidentiality Stamp"/>
          <p:cNvSpPr txBox="1"/>
          <p:nvPr userDrawn="1">
            <p:custDataLst>
              <p:tags r:id="rId4"/>
            </p:custDataLst>
          </p:nvPr>
        </p:nvSpPr>
        <p:spPr>
          <a:xfrm>
            <a:off x="530352" y="3730753"/>
            <a:ext cx="1225296" cy="153760"/>
          </a:xfrm>
          <a:prstGeom prst="rect">
            <a:avLst/>
          </a:prstGeom>
          <a:noFill/>
          <a:ln>
            <a:noFill/>
          </a:ln>
        </p:spPr>
        <p:txBody>
          <a:bodyPr wrap="square" lIns="0" tIns="0" rIns="0" bIns="0" rtlCol="0">
            <a:spAutoFit/>
          </a:bodyPr>
          <a:lstStyle/>
          <a:p>
            <a:r>
              <a:rPr lang="en-GB" sz="999" i="1" noProof="0">
                <a:solidFill>
                  <a:schemeClr val="tx1"/>
                </a:solidFill>
                <a:latin typeface="Georgia" pitchFamily="18" charset="0"/>
                <a:cs typeface="Arial" pitchFamily="34" charset="0"/>
              </a:rPr>
              <a:t> </a:t>
            </a:r>
          </a:p>
        </p:txBody>
      </p:sp>
      <p:sp>
        <p:nvSpPr>
          <p:cNvPr id="34" name="Draft Stamp"/>
          <p:cNvSpPr txBox="1"/>
          <p:nvPr userDrawn="1">
            <p:custDataLst>
              <p:tags r:id="rId5"/>
            </p:custDataLst>
          </p:nvPr>
        </p:nvSpPr>
        <p:spPr bwMode="black">
          <a:xfrm>
            <a:off x="530352" y="4041649"/>
            <a:ext cx="1371601" cy="292258"/>
          </a:xfrm>
          <a:prstGeom prst="rect">
            <a:avLst/>
          </a:prstGeom>
          <a:noFill/>
          <a:ln>
            <a:noFill/>
          </a:ln>
        </p:spPr>
        <p:txBody>
          <a:bodyPr wrap="square" lIns="0" tIns="0" rIns="0" bIns="137159" rtlCol="0" anchor="t" anchorCtr="0">
            <a:spAutoFit/>
          </a:bodyPr>
          <a:lstStyle/>
          <a:p>
            <a:pPr algn="l">
              <a:lnSpc>
                <a:spcPct val="100000"/>
              </a:lnSpc>
            </a:pPr>
            <a:endParaRPr lang="en-GB" sz="999" b="1" i="1">
              <a:solidFill>
                <a:schemeClr val="tx1"/>
              </a:solidFill>
              <a:latin typeface="Georgia" pitchFamily="18" charset="0"/>
            </a:endParaRPr>
          </a:p>
        </p:txBody>
      </p:sp>
      <p:sp>
        <p:nvSpPr>
          <p:cNvPr id="40" name="Report Date"/>
          <p:cNvSpPr txBox="1"/>
          <p:nvPr userDrawn="1">
            <p:custDataLst>
              <p:tags r:id="rId6"/>
            </p:custDataLst>
          </p:nvPr>
        </p:nvSpPr>
        <p:spPr bwMode="black">
          <a:xfrm>
            <a:off x="530352" y="4343401"/>
            <a:ext cx="1225296" cy="153760"/>
          </a:xfrm>
          <a:prstGeom prst="rect">
            <a:avLst/>
          </a:prstGeom>
          <a:noFill/>
          <a:ln>
            <a:noFill/>
          </a:ln>
        </p:spPr>
        <p:txBody>
          <a:bodyPr wrap="square" lIns="0" tIns="0" rIns="0" bIns="0" rtlCol="0">
            <a:spAutoFit/>
          </a:bodyPr>
          <a:lstStyle/>
          <a:p>
            <a:pPr algn="l"/>
            <a:endParaRPr lang="en-GB" sz="999" i="1">
              <a:latin typeface="Georgia" pitchFamily="18" charset="0"/>
            </a:endParaRPr>
          </a:p>
        </p:txBody>
      </p:sp>
      <p:cxnSp>
        <p:nvCxnSpPr>
          <p:cNvPr id="25" name="Frame Line"/>
          <p:cNvCxnSpPr/>
          <p:nvPr userDrawn="1"/>
        </p:nvCxnSpPr>
        <p:spPr>
          <a:xfrm flipV="1">
            <a:off x="380999" y="3593592"/>
            <a:ext cx="1371601" cy="144000"/>
          </a:xfrm>
          <a:prstGeom prst="bentConnector3">
            <a:avLst>
              <a:gd name="adj1" fmla="val -174"/>
            </a:avLst>
          </a:prstGeom>
          <a:ln w="12700" cap="rnd">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35" name="Content Placeholder 34"/>
          <p:cNvSpPr>
            <a:spLocks noGrp="1"/>
          </p:cNvSpPr>
          <p:nvPr>
            <p:ph sz="quarter" idx="10" hasCustomPrompt="1"/>
            <p:custDataLst>
              <p:tags r:id="rId7"/>
            </p:custDataLst>
          </p:nvPr>
        </p:nvSpPr>
        <p:spPr>
          <a:xfrm>
            <a:off x="530352" y="4645152"/>
            <a:ext cx="1225296" cy="1298448"/>
          </a:xfrm>
        </p:spPr>
        <p:txBody>
          <a:bodyPr/>
          <a:lstStyle>
            <a:lvl1pPr>
              <a:defRPr sz="999" i="1"/>
            </a:lvl1pPr>
          </a:lstStyle>
          <a:p>
            <a:pPr lvl="0"/>
            <a:r>
              <a:rPr lang="en-GB"/>
              <a:t>Click to enter text</a:t>
            </a:r>
          </a:p>
        </p:txBody>
      </p:sp>
      <p:sp>
        <p:nvSpPr>
          <p:cNvPr id="36" name="Cover image"/>
          <p:cNvSpPr txBox="1">
            <a:spLocks noChangeAspect="1"/>
          </p:cNvSpPr>
          <p:nvPr userDrawn="1">
            <p:custDataLst>
              <p:tags r:id="rId8"/>
            </p:custDataLst>
          </p:nvPr>
        </p:nvSpPr>
        <p:spPr>
          <a:xfrm>
            <a:off x="1904336" y="3589973"/>
            <a:ext cx="6719929" cy="3200400"/>
          </a:xfrm>
          <a:prstGeom prst="rect">
            <a:avLst/>
          </a:prstGeom>
          <a:noFill/>
          <a:ln w="3175">
            <a:noFill/>
          </a:ln>
        </p:spPr>
        <p:txBody>
          <a:bodyPr wrap="square" lIns="0" tIns="0" rIns="0" bIns="0" rtlCol="0">
            <a:noAutofit/>
          </a:bodyPr>
          <a:lstStyle/>
          <a:p>
            <a:pPr indent="-305621">
              <a:spcAft>
                <a:spcPts val="1002"/>
              </a:spcAft>
            </a:pPr>
            <a:endParaRPr lang="en-GB" sz="2200">
              <a:latin typeface="Georgia" pitchFamily="18" charset="0"/>
            </a:endParaRPr>
          </a:p>
        </p:txBody>
      </p:sp>
    </p:spTree>
    <p:extLst>
      <p:ext uri="{BB962C8B-B14F-4D97-AF65-F5344CB8AC3E}">
        <p14:creationId xmlns:p14="http://schemas.microsoft.com/office/powerpoint/2010/main" val="300378959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cSld name="Title Slide 1">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5364" y="6292164"/>
            <a:ext cx="2052125" cy="1020842"/>
          </a:xfrm>
          <a:prstGeom prst="rect">
            <a:avLst/>
          </a:prstGeom>
        </p:spPr>
      </p:pic>
      <p:sp>
        <p:nvSpPr>
          <p:cNvPr id="9" name="Rectangle 8"/>
          <p:cNvSpPr/>
          <p:nvPr/>
        </p:nvSpPr>
        <p:spPr bwMode="hidden">
          <a:xfrm>
            <a:off x="0" y="0"/>
            <a:ext cx="6679406" cy="3886200"/>
          </a:xfrm>
          <a:prstGeom prst="rect">
            <a:avLst/>
          </a:prstGeom>
          <a:solidFill>
            <a:srgbClr val="464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8"/>
          </a:p>
        </p:txBody>
      </p:sp>
      <p:sp>
        <p:nvSpPr>
          <p:cNvPr id="10" name="Rectangle 9"/>
          <p:cNvSpPr/>
          <p:nvPr/>
        </p:nvSpPr>
        <p:spPr bwMode="hidden">
          <a:xfrm>
            <a:off x="0" y="3886200"/>
            <a:ext cx="6679406" cy="1295400"/>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8"/>
          </a:p>
        </p:txBody>
      </p:sp>
      <p:sp>
        <p:nvSpPr>
          <p:cNvPr id="11" name="Rectangle 10"/>
          <p:cNvSpPr/>
          <p:nvPr/>
        </p:nvSpPr>
        <p:spPr bwMode="hidden">
          <a:xfrm>
            <a:off x="6679406" y="0"/>
            <a:ext cx="3378994" cy="3886200"/>
          </a:xfrm>
          <a:prstGeom prst="rect">
            <a:avLst/>
          </a:prstGeom>
          <a:solidFill>
            <a:srgbClr val="EB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908"/>
          </a:p>
        </p:txBody>
      </p:sp>
      <p:sp>
        <p:nvSpPr>
          <p:cNvPr id="2" name="Title 1"/>
          <p:cNvSpPr>
            <a:spLocks noGrp="1"/>
          </p:cNvSpPr>
          <p:nvPr>
            <p:ph type="ctrTitle" hasCustomPrompt="1"/>
          </p:nvPr>
        </p:nvSpPr>
        <p:spPr>
          <a:xfrm>
            <a:off x="365402" y="485775"/>
            <a:ext cx="6120170" cy="2752724"/>
          </a:xfrm>
        </p:spPr>
        <p:txBody>
          <a:bodyPr anchor="b" anchorCtr="0"/>
          <a:lstStyle>
            <a:lvl1pPr algn="l">
              <a:lnSpc>
                <a:spcPct val="85000"/>
              </a:lnSpc>
              <a:defRPr sz="4950">
                <a:solidFill>
                  <a:schemeClr val="bg1"/>
                </a:solidFill>
              </a:defRPr>
            </a:lvl1pPr>
          </a:lstStyle>
          <a:p>
            <a:r>
              <a:rPr lang="en-GB"/>
              <a:t>[Presentation title]</a:t>
            </a:r>
          </a:p>
        </p:txBody>
      </p:sp>
      <p:sp>
        <p:nvSpPr>
          <p:cNvPr id="3" name="Subtitle 2"/>
          <p:cNvSpPr>
            <a:spLocks noGrp="1"/>
          </p:cNvSpPr>
          <p:nvPr>
            <p:ph type="subTitle" idx="1" hasCustomPrompt="1"/>
          </p:nvPr>
        </p:nvSpPr>
        <p:spPr>
          <a:xfrm>
            <a:off x="365404" y="4248912"/>
            <a:ext cx="4515803" cy="673608"/>
          </a:xfrm>
        </p:spPr>
        <p:txBody>
          <a:bodyPr/>
          <a:lstStyle>
            <a:lvl1pPr marL="0" indent="0" algn="l">
              <a:lnSpc>
                <a:spcPct val="100000"/>
              </a:lnSpc>
              <a:spcBef>
                <a:spcPts val="0"/>
              </a:spcBef>
              <a:spcAft>
                <a:spcPts val="0"/>
              </a:spcAft>
              <a:buNone/>
              <a:defRPr sz="1320" b="0">
                <a:solidFill>
                  <a:schemeClr val="bg1"/>
                </a:solidFill>
              </a:defRPr>
            </a:lvl1pPr>
            <a:lvl2pPr marL="0" indent="0" algn="l">
              <a:lnSpc>
                <a:spcPct val="100000"/>
              </a:lnSpc>
              <a:spcBef>
                <a:spcPts val="0"/>
              </a:spcBef>
              <a:spcAft>
                <a:spcPts val="0"/>
              </a:spcAft>
              <a:buNone/>
              <a:defRPr sz="1320">
                <a:solidFill>
                  <a:schemeClr val="bg1"/>
                </a:solidFill>
              </a:defRPr>
            </a:lvl2pPr>
            <a:lvl3pPr marL="0" indent="0" algn="l">
              <a:lnSpc>
                <a:spcPct val="100000"/>
              </a:lnSpc>
              <a:spcBef>
                <a:spcPts val="0"/>
              </a:spcBef>
              <a:spcAft>
                <a:spcPts val="0"/>
              </a:spcAft>
              <a:buNone/>
              <a:defRPr sz="1320">
                <a:solidFill>
                  <a:schemeClr val="bg1"/>
                </a:solidFill>
              </a:defRPr>
            </a:lvl3pPr>
            <a:lvl4pPr marL="0" indent="0" algn="l">
              <a:lnSpc>
                <a:spcPct val="100000"/>
              </a:lnSpc>
              <a:spcBef>
                <a:spcPts val="0"/>
              </a:spcBef>
              <a:spcAft>
                <a:spcPts val="0"/>
              </a:spcAft>
              <a:buNone/>
              <a:defRPr sz="1320">
                <a:solidFill>
                  <a:schemeClr val="bg1"/>
                </a:solidFill>
              </a:defRPr>
            </a:lvl4pPr>
            <a:lvl5pPr marL="0" indent="0" algn="l">
              <a:lnSpc>
                <a:spcPct val="100000"/>
              </a:lnSpc>
              <a:spcBef>
                <a:spcPts val="0"/>
              </a:spcBef>
              <a:spcAft>
                <a:spcPts val="0"/>
              </a:spcAft>
              <a:buNone/>
              <a:defRPr sz="1320">
                <a:solidFill>
                  <a:schemeClr val="bg1"/>
                </a:solidFill>
              </a:defRPr>
            </a:lvl5pPr>
            <a:lvl6pPr marL="0" indent="0" algn="l">
              <a:lnSpc>
                <a:spcPct val="100000"/>
              </a:lnSpc>
              <a:spcBef>
                <a:spcPts val="0"/>
              </a:spcBef>
              <a:spcAft>
                <a:spcPts val="0"/>
              </a:spcAft>
              <a:buNone/>
              <a:defRPr sz="1320">
                <a:solidFill>
                  <a:schemeClr val="bg1"/>
                </a:solidFill>
              </a:defRPr>
            </a:lvl6pPr>
            <a:lvl7pPr marL="0" indent="0" algn="l">
              <a:lnSpc>
                <a:spcPct val="100000"/>
              </a:lnSpc>
              <a:spcBef>
                <a:spcPts val="0"/>
              </a:spcBef>
              <a:spcAft>
                <a:spcPts val="0"/>
              </a:spcAft>
              <a:buNone/>
              <a:defRPr sz="1320">
                <a:solidFill>
                  <a:schemeClr val="bg1"/>
                </a:solidFill>
              </a:defRPr>
            </a:lvl7pPr>
            <a:lvl8pPr marL="0" indent="0" algn="l">
              <a:lnSpc>
                <a:spcPct val="100000"/>
              </a:lnSpc>
              <a:spcBef>
                <a:spcPts val="0"/>
              </a:spcBef>
              <a:spcAft>
                <a:spcPts val="0"/>
              </a:spcAft>
              <a:buNone/>
              <a:defRPr sz="1320">
                <a:solidFill>
                  <a:schemeClr val="bg1"/>
                </a:solidFill>
              </a:defRPr>
            </a:lvl8pPr>
            <a:lvl9pPr marL="0" indent="0" algn="l">
              <a:lnSpc>
                <a:spcPct val="100000"/>
              </a:lnSpc>
              <a:spcBef>
                <a:spcPts val="0"/>
              </a:spcBef>
              <a:spcAft>
                <a:spcPts val="0"/>
              </a:spcAft>
              <a:buNone/>
              <a:defRPr sz="1320">
                <a:solidFill>
                  <a:schemeClr val="bg1"/>
                </a:solidFill>
              </a:defRPr>
            </a:lvl9pPr>
          </a:lstStyle>
          <a:p>
            <a:r>
              <a:rPr lang="en-GB"/>
              <a:t>[Presentation subtitle]</a:t>
            </a:r>
          </a:p>
        </p:txBody>
      </p:sp>
    </p:spTree>
    <p:extLst>
      <p:ext uri="{BB962C8B-B14F-4D97-AF65-F5344CB8AC3E}">
        <p14:creationId xmlns:p14="http://schemas.microsoft.com/office/powerpoint/2010/main" val="3114125053"/>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userDrawn="1">
  <p:cSld name="Closing Slide">
    <p:spTree>
      <p:nvGrpSpPr>
        <p:cNvPr id="1" name=""/>
        <p:cNvGrpSpPr/>
        <p:nvPr/>
      </p:nvGrpSpPr>
      <p:grpSpPr>
        <a:xfrm>
          <a:off x="0" y="0"/>
          <a:ext cx="0" cy="0"/>
          <a:chOff x="0" y="0"/>
          <a:chExt cx="0" cy="0"/>
        </a:xfrm>
      </p:grpSpPr>
      <p:sp>
        <p:nvSpPr>
          <p:cNvPr id="22" name="Banner Statement"/>
          <p:cNvSpPr>
            <a:spLocks noGrp="1"/>
          </p:cNvSpPr>
          <p:nvPr>
            <p:ph type="title" hasCustomPrompt="1"/>
          </p:nvPr>
        </p:nvSpPr>
        <p:spPr>
          <a:xfrm>
            <a:off x="502920" y="518160"/>
            <a:ext cx="4379976" cy="2852928"/>
          </a:xfrm>
        </p:spPr>
        <p:txBody>
          <a:bodyPr vert="horz" lIns="0" tIns="0" rIns="0" bIns="0" rtlCol="0" anchor="b" anchorCtr="0">
            <a:noAutofit/>
          </a:bodyPr>
          <a:lstStyle>
            <a:lvl1pPr algn="l" defTabSz="741395" rtl="0" eaLnBrk="1" latinLnBrk="0" hangingPunct="1">
              <a:spcBef>
                <a:spcPct val="0"/>
              </a:spcBef>
              <a:buNone/>
              <a:defRPr lang="en-GB" sz="3494" b="0" i="0" kern="1200" baseline="0" noProof="0" dirty="0">
                <a:solidFill>
                  <a:schemeClr val="tx1"/>
                </a:solidFill>
                <a:latin typeface="+mj-lt"/>
                <a:ea typeface="+mj-ea"/>
                <a:cs typeface="+mj-cs"/>
              </a:defRPr>
            </a:lvl1pPr>
          </a:lstStyle>
          <a:p>
            <a:pPr lvl="0" algn="l" defTabSz="741395" rtl="0" eaLnBrk="1" latinLnBrk="0" hangingPunct="1">
              <a:spcBef>
                <a:spcPct val="0"/>
              </a:spcBef>
              <a:buNone/>
            </a:pPr>
            <a:r>
              <a:rPr lang="en-US" altLang="zh-CN" noProof="0"/>
              <a:t>Thank you</a:t>
            </a:r>
            <a:endParaRPr lang="en-US" altLang="zh-CN"/>
          </a:p>
        </p:txBody>
      </p:sp>
      <p:sp>
        <p:nvSpPr>
          <p:cNvPr id="8" name="Slide Tags" hidden="1"/>
          <p:cNvSpPr txBox="1"/>
          <p:nvPr userDrawn="1">
            <p:custDataLst>
              <p:tags r:id="rId1"/>
            </p:custDataLst>
          </p:nvPr>
        </p:nvSpPr>
        <p:spPr>
          <a:xfrm>
            <a:off x="1" y="228600"/>
            <a:ext cx="1600200" cy="215572"/>
          </a:xfrm>
          <a:prstGeom prst="rect">
            <a:avLst/>
          </a:prstGeom>
          <a:noFill/>
        </p:spPr>
        <p:txBody>
          <a:bodyPr wrap="square" rtlCol="0">
            <a:spAutoFit/>
          </a:bodyPr>
          <a:lstStyle/>
          <a:p>
            <a:r>
              <a:rPr lang="en-US" altLang="zh-CN" sz="801" noProof="1"/>
              <a:t>Slide Tags</a:t>
            </a:r>
          </a:p>
        </p:txBody>
      </p:sp>
      <p:sp>
        <p:nvSpPr>
          <p:cNvPr id="5" name="Rectangle 4"/>
          <p:cNvSpPr/>
          <p:nvPr userDrawn="1"/>
        </p:nvSpPr>
        <p:spPr bwMode="hidden">
          <a:xfrm>
            <a:off x="0" y="5599637"/>
            <a:ext cx="10058400" cy="2172765"/>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081"/>
          </a:p>
        </p:txBody>
      </p:sp>
      <p:sp>
        <p:nvSpPr>
          <p:cNvPr id="3" name="Text Placeholder 2"/>
          <p:cNvSpPr>
            <a:spLocks noGrp="1"/>
          </p:cNvSpPr>
          <p:nvPr>
            <p:ph type="body" sz="quarter" idx="10" hasCustomPrompt="1"/>
          </p:nvPr>
        </p:nvSpPr>
        <p:spPr>
          <a:xfrm>
            <a:off x="502920" y="5907024"/>
            <a:ext cx="8997696" cy="1554480"/>
          </a:xfrm>
        </p:spPr>
        <p:txBody>
          <a:bodyPr anchor="b"/>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ltLang="zh-CN"/>
              <a:t>[Legal]</a:t>
            </a:r>
          </a:p>
        </p:txBody>
      </p:sp>
    </p:spTree>
    <p:extLst>
      <p:ext uri="{BB962C8B-B14F-4D97-AF65-F5344CB8AC3E}">
        <p14:creationId xmlns:p14="http://schemas.microsoft.com/office/powerpoint/2010/main" val="2225339696"/>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
  <p:cSld name="Title and Full Content">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9FEF8EBC-8237-43AF-9042-85B684D2DEA7}"/>
              </a:ext>
            </a:extLst>
          </p:cNvPr>
          <p:cNvGraphicFramePr>
            <a:graphicFrameLocks noChangeAspect="1"/>
          </p:cNvGraphicFramePr>
          <p:nvPr userDrawn="1">
            <p:custDataLst>
              <p:tags r:id="rId1"/>
            </p:custDataLst>
            <p:extLst>
              <p:ext uri="{D42A27DB-BD31-4B8C-83A1-F6EECF244321}">
                <p14:modId xmlns:p14="http://schemas.microsoft.com/office/powerpoint/2010/main" val="1133908771"/>
              </p:ext>
            </p:extLst>
          </p:nvPr>
        </p:nvGraphicFramePr>
        <p:xfrm>
          <a:off x="1310" y="1800"/>
          <a:ext cx="1310" cy="1800"/>
        </p:xfrm>
        <a:graphic>
          <a:graphicData uri="http://schemas.openxmlformats.org/presentationml/2006/ole">
            <mc:AlternateContent xmlns:mc="http://schemas.openxmlformats.org/markup-compatibility/2006">
              <mc:Choice xmlns:v="urn:schemas-microsoft-com:vml" Requires="v">
                <p:oleObj name="think-cell Slide" r:id="rId4" imgW="395" imgH="394" progId="TCLayout.ActiveDocument.1">
                  <p:embed/>
                </p:oleObj>
              </mc:Choice>
              <mc:Fallback>
                <p:oleObj name="think-cell Slide" r:id="rId4" imgW="395" imgH="394" progId="TCLayout.ActiveDocument.1">
                  <p:embed/>
                  <p:pic>
                    <p:nvPicPr>
                      <p:cNvPr id="5" name="Object 4" hidden="1">
                        <a:extLst>
                          <a:ext uri="{FF2B5EF4-FFF2-40B4-BE49-F238E27FC236}">
                            <a16:creationId xmlns:a16="http://schemas.microsoft.com/office/drawing/2014/main" id="{9FEF8EBC-8237-43AF-9042-85B684D2DEA7}"/>
                          </a:ext>
                        </a:extLst>
                      </p:cNvPr>
                      <p:cNvPicPr/>
                      <p:nvPr/>
                    </p:nvPicPr>
                    <p:blipFill>
                      <a:blip r:embed="rId5"/>
                      <a:stretch>
                        <a:fillRect/>
                      </a:stretch>
                    </p:blipFill>
                    <p:spPr>
                      <a:xfrm>
                        <a:off x="1310" y="1800"/>
                        <a:ext cx="1310" cy="1800"/>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70AF593B-0893-4062-B02A-881AF5F19727}"/>
              </a:ext>
            </a:extLst>
          </p:cNvPr>
          <p:cNvSpPr/>
          <p:nvPr userDrawn="1">
            <p:custDataLst>
              <p:tags r:id="rId2"/>
            </p:custDataLst>
          </p:nvPr>
        </p:nvSpPr>
        <p:spPr>
          <a:xfrm>
            <a:off x="0" y="1"/>
            <a:ext cx="130969" cy="179917"/>
          </a:xfrm>
          <a:prstGeom prst="rect">
            <a:avLst/>
          </a:prstGeom>
          <a:ln>
            <a:noFill/>
          </a:ln>
        </p:spPr>
        <p:style>
          <a:lnRef idx="0">
            <a:schemeClr val="accent1"/>
          </a:lnRef>
          <a:fillRef idx="1">
            <a:schemeClr val="accent1"/>
          </a:fillRef>
          <a:effectRef idx="0">
            <a:schemeClr val="dk1"/>
          </a:effectRef>
          <a:fontRef idx="minor">
            <a:schemeClr val="lt1"/>
          </a:fontRef>
        </p:style>
        <p:txBody>
          <a:bodyPr wrap="none" lIns="0" tIns="0" rIns="0" bIns="0" numCol="1" spcCol="0" rtlCol="0" anchor="ctr" anchorCtr="0">
            <a:noAutofit/>
          </a:bodyPr>
          <a:lstStyle/>
          <a:p>
            <a:pPr marL="0" lvl="0" indent="0" algn="ctr">
              <a:lnSpc>
                <a:spcPct val="100000"/>
              </a:lnSpc>
            </a:pPr>
            <a:endParaRPr lang="en-GB" sz="2310" b="0" i="0" baseline="0">
              <a:latin typeface="Georgia" panose="02040502050405020303" pitchFamily="18" charset="0"/>
              <a:ea typeface="微软雅黑" panose="020B0503020204020204" pitchFamily="34" charset="-122"/>
              <a:cs typeface="+mj-cs"/>
              <a:sym typeface="Georgia" panose="02040502050405020303" pitchFamily="18" charset="0"/>
            </a:endParaRPr>
          </a:p>
        </p:txBody>
      </p:sp>
      <p:sp>
        <p:nvSpPr>
          <p:cNvPr id="2" name="Title 1"/>
          <p:cNvSpPr>
            <a:spLocks noGrp="1"/>
          </p:cNvSpPr>
          <p:nvPr>
            <p:ph type="title" hasCustomPrompt="1"/>
          </p:nvPr>
        </p:nvSpPr>
        <p:spPr>
          <a:xfrm>
            <a:off x="365404" y="489601"/>
            <a:ext cx="9327594" cy="1108060"/>
          </a:xfrm>
        </p:spPr>
        <p:txBody>
          <a:bodyPr>
            <a:noAutofit/>
          </a:bodyPr>
          <a:lstStyle>
            <a:lvl1pPr>
              <a:defRPr sz="2310"/>
            </a:lvl1pPr>
          </a:lstStyle>
          <a:p>
            <a:r>
              <a:rPr lang="en-GB"/>
              <a:t>[Slide title]</a:t>
            </a:r>
          </a:p>
        </p:txBody>
      </p:sp>
      <p:sp>
        <p:nvSpPr>
          <p:cNvPr id="3" name="Content Placeholder 2"/>
          <p:cNvSpPr>
            <a:spLocks noGrp="1"/>
          </p:cNvSpPr>
          <p:nvPr>
            <p:ph idx="1"/>
          </p:nvPr>
        </p:nvSpPr>
        <p:spPr>
          <a:xfrm>
            <a:off x="365404" y="1753110"/>
            <a:ext cx="9327594" cy="524744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6" name="Date Placeholder 5">
            <a:extLst>
              <a:ext uri="{FF2B5EF4-FFF2-40B4-BE49-F238E27FC236}">
                <a16:creationId xmlns:a16="http://schemas.microsoft.com/office/drawing/2014/main" id="{0DF86F40-EDEB-46CD-9EC0-2FD2307ECBDB}"/>
              </a:ext>
            </a:extLst>
          </p:cNvPr>
          <p:cNvSpPr>
            <a:spLocks noGrp="1"/>
          </p:cNvSpPr>
          <p:nvPr>
            <p:ph type="dt" sz="half" idx="10"/>
          </p:nvPr>
        </p:nvSpPr>
        <p:spPr>
          <a:xfrm>
            <a:off x="8237044" y="7202424"/>
            <a:ext cx="1455954" cy="155448"/>
          </a:xfrm>
        </p:spPr>
        <p:txBody>
          <a:bodyPr vert="horz" lIns="0" tIns="0" rIns="0" bIns="0" rtlCol="0" anchor="b" anchorCtr="0"/>
          <a:lstStyle>
            <a:lvl1pPr algn="r">
              <a:defRPr lang="en-GB" smtClean="0"/>
            </a:lvl1pPr>
          </a:lstStyle>
          <a:p>
            <a:endParaRPr lang="en-GB"/>
          </a:p>
        </p:txBody>
      </p:sp>
      <p:sp>
        <p:nvSpPr>
          <p:cNvPr id="7" name="Footer Placeholder 6">
            <a:extLst>
              <a:ext uri="{FF2B5EF4-FFF2-40B4-BE49-F238E27FC236}">
                <a16:creationId xmlns:a16="http://schemas.microsoft.com/office/drawing/2014/main" id="{50F27154-B685-4720-BF27-5A766A7D3918}"/>
              </a:ext>
            </a:extLst>
          </p:cNvPr>
          <p:cNvSpPr>
            <a:spLocks noGrp="1"/>
          </p:cNvSpPr>
          <p:nvPr>
            <p:ph type="ftr" sz="quarter" idx="11"/>
          </p:nvPr>
        </p:nvSpPr>
        <p:spPr>
          <a:xfrm>
            <a:off x="365403" y="7202424"/>
            <a:ext cx="4515803" cy="155448"/>
          </a:xfrm>
        </p:spPr>
        <p:txBody>
          <a:bodyPr vert="horz" lIns="0" tIns="0" rIns="0" bIns="0" rtlCol="0" anchor="b" anchorCtr="0"/>
          <a:lstStyle>
            <a:lvl1pPr algn="l">
              <a:defRPr lang="en-GB"/>
            </a:lvl1pPr>
          </a:lstStyle>
          <a:p>
            <a:endParaRPr lang="zh-CN"/>
          </a:p>
        </p:txBody>
      </p:sp>
      <p:sp>
        <p:nvSpPr>
          <p:cNvPr id="8" name="Slide Number Placeholder 7">
            <a:extLst>
              <a:ext uri="{FF2B5EF4-FFF2-40B4-BE49-F238E27FC236}">
                <a16:creationId xmlns:a16="http://schemas.microsoft.com/office/drawing/2014/main" id="{80DDBFB6-43F8-40A0-93E6-DF406A822D1A}"/>
              </a:ext>
            </a:extLst>
          </p:cNvPr>
          <p:cNvSpPr>
            <a:spLocks noGrp="1"/>
          </p:cNvSpPr>
          <p:nvPr>
            <p:ph type="sldNum" sz="quarter" idx="12"/>
          </p:nvPr>
        </p:nvSpPr>
        <p:spPr>
          <a:xfrm>
            <a:off x="8237044" y="7357872"/>
            <a:ext cx="1455954" cy="155448"/>
          </a:xfrm>
        </p:spPr>
        <p:txBody>
          <a:bodyPr vert="horz" lIns="0" tIns="0" rIns="0" bIns="0" rtlCol="0" anchor="b" anchorCtr="0">
            <a:noAutofit/>
          </a:bodyPr>
          <a:lstStyle>
            <a:lvl1pPr algn="r">
              <a:defRPr lang="en-GB" smtClean="0"/>
            </a:lvl1pPr>
          </a:lstStyle>
          <a:p>
            <a:fld id="{7099C83A-DF97-4592-9F66-8A092F8A6752}" type="slidenum">
              <a:rPr lang="en-GB" smtClean="0"/>
              <a:pPr/>
              <a:t>‹#›</a:t>
            </a:fld>
            <a:endParaRPr lang="en-GB"/>
          </a:p>
        </p:txBody>
      </p:sp>
      <p:cxnSp>
        <p:nvCxnSpPr>
          <p:cNvPr id="9" name="Shape 14">
            <a:extLst>
              <a:ext uri="{FF2B5EF4-FFF2-40B4-BE49-F238E27FC236}">
                <a16:creationId xmlns:a16="http://schemas.microsoft.com/office/drawing/2014/main" id="{2C5454C5-BEC0-430B-B56A-47CD9F8785C1}"/>
              </a:ext>
            </a:extLst>
          </p:cNvPr>
          <p:cNvCxnSpPr/>
          <p:nvPr userDrawn="1"/>
        </p:nvCxnSpPr>
        <p:spPr>
          <a:xfrm rot="5400000" flipH="1" flipV="1">
            <a:off x="4859022" y="-3749040"/>
            <a:ext cx="172719" cy="905256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1316505"/>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cSld name="Section Divider: Colour">
    <p:bg>
      <p:bgPr>
        <a:solidFill>
          <a:schemeClr val="tx2"/>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586741" y="777240"/>
            <a:ext cx="8884920" cy="1209040"/>
          </a:xfrm>
        </p:spPr>
        <p:txBody>
          <a:bodyPr anchor="t" anchorCtr="0">
            <a:noAutofit/>
          </a:bodyPr>
          <a:lstStyle>
            <a:lvl1pPr>
              <a:lnSpc>
                <a:spcPct val="90000"/>
              </a:lnSpc>
              <a:defRPr sz="2640" baseline="0">
                <a:solidFill>
                  <a:schemeClr val="bg1"/>
                </a:solidFill>
              </a:defRPr>
            </a:lvl1pPr>
          </a:lstStyle>
          <a:p>
            <a:r>
              <a:rPr lang="en-US" noProof="0"/>
              <a:t>Click to edit Master title style</a:t>
            </a:r>
            <a:endParaRPr lang="en-GB" noProof="0"/>
          </a:p>
        </p:txBody>
      </p:sp>
      <p:sp>
        <p:nvSpPr>
          <p:cNvPr id="22" name="Subtitle 2"/>
          <p:cNvSpPr>
            <a:spLocks noGrp="1"/>
          </p:cNvSpPr>
          <p:nvPr>
            <p:ph type="subTitle" idx="1"/>
          </p:nvPr>
        </p:nvSpPr>
        <p:spPr bwMode="black">
          <a:xfrm>
            <a:off x="586741" y="2159000"/>
            <a:ext cx="8884920" cy="1554480"/>
          </a:xfrm>
        </p:spPr>
        <p:txBody>
          <a:bodyPr>
            <a:noAutofit/>
          </a:bodyPr>
          <a:lstStyle>
            <a:lvl1pPr marL="0" indent="0" algn="l">
              <a:lnSpc>
                <a:spcPct val="90000"/>
              </a:lnSpc>
              <a:buNone/>
              <a:defRPr sz="2640" baseline="0">
                <a:solidFill>
                  <a:schemeClr val="bg1"/>
                </a:solidFill>
                <a:latin typeface="+mj-lt"/>
              </a:defRPr>
            </a:lvl1pPr>
            <a:lvl2pPr marL="0" indent="0" algn="l">
              <a:buNone/>
              <a:defRPr sz="1485">
                <a:solidFill>
                  <a:schemeClr val="bg1"/>
                </a:solidFill>
                <a:latin typeface="+mj-lt"/>
              </a:defRPr>
            </a:lvl2pPr>
            <a:lvl3pPr marL="377166" indent="0" algn="l">
              <a:buNone/>
              <a:defRPr sz="1485">
                <a:solidFill>
                  <a:schemeClr val="bg1"/>
                </a:solidFill>
                <a:latin typeface="+mj-lt"/>
              </a:defRPr>
            </a:lvl3pPr>
            <a:lvl4pPr marL="754333" indent="0" algn="l">
              <a:buNone/>
              <a:defRPr sz="1485">
                <a:solidFill>
                  <a:schemeClr val="bg1"/>
                </a:solidFill>
                <a:latin typeface="+mj-lt"/>
              </a:defRPr>
            </a:lvl4pPr>
            <a:lvl5pPr marL="1131500" indent="0" algn="l">
              <a:buNone/>
              <a:defRPr sz="1485">
                <a:solidFill>
                  <a:schemeClr val="bg1"/>
                </a:solidFill>
                <a:latin typeface="+mj-lt"/>
              </a:defRPr>
            </a:lvl5pPr>
            <a:lvl6pPr marL="1508667" indent="0" algn="l">
              <a:buNone/>
              <a:defRPr sz="1485">
                <a:solidFill>
                  <a:schemeClr val="bg1"/>
                </a:solidFill>
                <a:latin typeface="+mj-lt"/>
              </a:defRPr>
            </a:lvl6pPr>
            <a:lvl7pPr marL="1885833" indent="0" algn="l">
              <a:buNone/>
              <a:defRPr sz="1485">
                <a:solidFill>
                  <a:schemeClr val="bg1"/>
                </a:solidFill>
                <a:latin typeface="+mj-lt"/>
              </a:defRPr>
            </a:lvl7pPr>
            <a:lvl8pPr marL="2263000" indent="0" algn="l">
              <a:buNone/>
              <a:defRPr sz="1485">
                <a:solidFill>
                  <a:schemeClr val="bg1"/>
                </a:solidFill>
                <a:latin typeface="+mj-lt"/>
              </a:defRPr>
            </a:lvl8pPr>
            <a:lvl9pPr marL="2640165" indent="0" algn="l">
              <a:buNone/>
              <a:defRPr sz="1485">
                <a:solidFill>
                  <a:schemeClr val="bg1"/>
                </a:solidFill>
                <a:latin typeface="+mj-lt"/>
              </a:defRPr>
            </a:lvl9pPr>
          </a:lstStyle>
          <a:p>
            <a:r>
              <a:rPr lang="en-US" noProof="0"/>
              <a:t>Click to edit Master subtitle style</a:t>
            </a:r>
            <a:endParaRPr lang="en-GB" noProof="0"/>
          </a:p>
        </p:txBody>
      </p:sp>
      <p:sp>
        <p:nvSpPr>
          <p:cNvPr id="37" name="Footer Placeholder 4"/>
          <p:cNvSpPr>
            <a:spLocks noGrp="1"/>
          </p:cNvSpPr>
          <p:nvPr>
            <p:ph type="ftr" sz="quarter" idx="3"/>
          </p:nvPr>
        </p:nvSpPr>
        <p:spPr>
          <a:xfrm>
            <a:off x="586740" y="7167880"/>
            <a:ext cx="5783580" cy="172720"/>
          </a:xfrm>
          <a:prstGeom prst="rect">
            <a:avLst/>
          </a:prstGeom>
        </p:spPr>
        <p:txBody>
          <a:bodyPr vert="horz" lIns="0" tIns="0" rIns="0" bIns="0" anchor="b" anchorCtr="0">
            <a:noAutofit/>
          </a:bodyPr>
          <a:lstStyle>
            <a:lvl1pPr algn="l">
              <a:defRPr sz="825">
                <a:solidFill>
                  <a:schemeClr val="bg1"/>
                </a:solidFill>
                <a:latin typeface="Arial" pitchFamily="34" charset="0"/>
                <a:cs typeface="Arial" pitchFamily="34" charset="0"/>
              </a:defRPr>
            </a:lvl1pPr>
          </a:lstStyle>
          <a:p>
            <a:endParaRPr lang="en-US"/>
          </a:p>
        </p:txBody>
      </p:sp>
      <p:sp>
        <p:nvSpPr>
          <p:cNvPr id="38" name="TextBox 37"/>
          <p:cNvSpPr txBox="1"/>
          <p:nvPr/>
        </p:nvSpPr>
        <p:spPr>
          <a:xfrm>
            <a:off x="586741" y="7340601"/>
            <a:ext cx="2849880" cy="172720"/>
          </a:xfrm>
          <a:prstGeom prst="rect">
            <a:avLst/>
          </a:prstGeom>
          <a:noFill/>
        </p:spPr>
        <p:txBody>
          <a:bodyPr vert="horz" wrap="square" lIns="0" tIns="0" rIns="0" bIns="0" rtlCol="0" anchor="t" anchorCtr="0">
            <a:noAutofit/>
          </a:bodyPr>
          <a:lstStyle/>
          <a:p>
            <a:r>
              <a:rPr lang="en-GB" sz="825" noProof="0">
                <a:solidFill>
                  <a:schemeClr val="bg1"/>
                </a:solidFill>
                <a:latin typeface="Arial" pitchFamily="34" charset="0"/>
                <a:cs typeface="Arial" pitchFamily="34" charset="0"/>
              </a:rPr>
              <a:t>PwC</a:t>
            </a:r>
          </a:p>
        </p:txBody>
      </p:sp>
      <p:cxnSp>
        <p:nvCxnSpPr>
          <p:cNvPr id="11" name="Shape 10"/>
          <p:cNvCxnSpPr/>
          <p:nvPr/>
        </p:nvCxnSpPr>
        <p:spPr>
          <a:xfrm rot="5400000" flipH="1" flipV="1">
            <a:off x="4859022" y="-3749040"/>
            <a:ext cx="172719" cy="905256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7795260" y="7340600"/>
            <a:ext cx="1679753" cy="172720"/>
          </a:xfrm>
          <a:prstGeom prst="rect">
            <a:avLst/>
          </a:prstGeom>
        </p:spPr>
        <p:txBody>
          <a:bodyPr lIns="0" tIns="0" rIns="0" bIns="0" anchor="t" anchorCtr="0">
            <a:noAutofit/>
          </a:bodyPr>
          <a:lstStyle>
            <a:lvl1pPr algn="r">
              <a:defRPr sz="825">
                <a:solidFill>
                  <a:schemeClr val="bg1"/>
                </a:solidFill>
                <a:latin typeface="Arial" pitchFamily="34" charset="0"/>
                <a:cs typeface="Arial" pitchFamily="34" charset="0"/>
              </a:defRPr>
            </a:lvl1pPr>
          </a:lstStyle>
          <a:p>
            <a:fld id="{00B958BF-D060-4B65-AD1B-2B68D1AFDE4E}" type="slidenum">
              <a:rPr lang="en-US" smtClean="0"/>
              <a:t>‹#›</a:t>
            </a:fld>
            <a:endParaRPr lang="en-US"/>
          </a:p>
        </p:txBody>
      </p:sp>
      <p:sp>
        <p:nvSpPr>
          <p:cNvPr id="10" name="Date Placeholder 3"/>
          <p:cNvSpPr>
            <a:spLocks noGrp="1"/>
          </p:cNvSpPr>
          <p:nvPr>
            <p:ph type="dt" sz="half" idx="2"/>
          </p:nvPr>
        </p:nvSpPr>
        <p:spPr>
          <a:xfrm>
            <a:off x="7795260" y="7167880"/>
            <a:ext cx="1676400" cy="172720"/>
          </a:xfrm>
          <a:prstGeom prst="rect">
            <a:avLst/>
          </a:prstGeom>
        </p:spPr>
        <p:txBody>
          <a:bodyPr lIns="0" tIns="0" rIns="0" bIns="0" anchor="t" anchorCtr="0">
            <a:noAutofit/>
          </a:bodyPr>
          <a:lstStyle>
            <a:lvl1pPr algn="r">
              <a:defRPr sz="825">
                <a:solidFill>
                  <a:schemeClr val="bg1"/>
                </a:solidFill>
                <a:latin typeface="Arial" pitchFamily="34" charset="0"/>
                <a:cs typeface="Arial" pitchFamily="34" charset="0"/>
              </a:defRPr>
            </a:lvl1pPr>
          </a:lstStyle>
          <a:p>
            <a:endParaRPr lang="en-US"/>
          </a:p>
        </p:txBody>
      </p:sp>
    </p:spTree>
    <p:extLst>
      <p:ext uri="{BB962C8B-B14F-4D97-AF65-F5344CB8AC3E}">
        <p14:creationId xmlns:p14="http://schemas.microsoft.com/office/powerpoint/2010/main" val="395067804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8" name="Slide Tags" hidden="1">
            <a:extLst>
              <a:ext uri="{FF2B5EF4-FFF2-40B4-BE49-F238E27FC236}">
                <a16:creationId xmlns:a16="http://schemas.microsoft.com/office/drawing/2014/main" id="{15D0AFA6-5562-4C5B-8D93-0C0305EDF3E1}"/>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US" noProof="1"/>
              <a:t>Slide Tags</a:t>
            </a:r>
          </a:p>
        </p:txBody>
      </p:sp>
      <p:sp>
        <p:nvSpPr>
          <p:cNvPr id="3" name="Picture Placeholder">
            <a:extLst>
              <a:ext uri="{FF2B5EF4-FFF2-40B4-BE49-F238E27FC236}">
                <a16:creationId xmlns:a16="http://schemas.microsoft.com/office/drawing/2014/main" id="{A27E5EA8-DE89-4FA2-BA2D-1F158688BD91}"/>
              </a:ext>
            </a:extLst>
          </p:cNvPr>
          <p:cNvSpPr>
            <a:spLocks noGrp="1"/>
          </p:cNvSpPr>
          <p:nvPr>
            <p:ph type="pic" sz="quarter" idx="16" hasCustomPrompt="1"/>
            <p:custDataLst>
              <p:tags r:id="rId2"/>
            </p:custDataLst>
          </p:nvPr>
        </p:nvSpPr>
        <p:spPr>
          <a:xfrm>
            <a:off x="0" y="0"/>
            <a:ext cx="10058400" cy="7772400"/>
          </a:xfrm>
          <a:solidFill>
            <a:srgbClr val="DEDEDE"/>
          </a:solidFill>
        </p:spPr>
        <p:txBody>
          <a:bodyPr anchor="ctr"/>
          <a:lstStyle>
            <a:lvl1pPr algn="ctr">
              <a:defRPr/>
            </a:lvl1pPr>
          </a:lstStyle>
          <a:p>
            <a:r>
              <a:rPr lang="en-US"/>
              <a:t> </a:t>
            </a:r>
          </a:p>
        </p:txBody>
      </p:sp>
      <p:sp>
        <p:nvSpPr>
          <p:cNvPr id="5" name="Picture Filter">
            <a:extLst>
              <a:ext uri="{FF2B5EF4-FFF2-40B4-BE49-F238E27FC236}">
                <a16:creationId xmlns:a16="http://schemas.microsoft.com/office/drawing/2014/main" id="{A494D032-6E3A-47E4-A028-636675BD5EEF}"/>
              </a:ext>
            </a:extLst>
          </p:cNvPr>
          <p:cNvSpPr>
            <a:spLocks noGrp="1"/>
          </p:cNvSpPr>
          <p:nvPr>
            <p:ph type="body" sz="quarter" idx="17" hasCustomPrompt="1"/>
          </p:nvPr>
        </p:nvSpPr>
        <p:spPr>
          <a:xfrm>
            <a:off x="0" y="0"/>
            <a:ext cx="10058400" cy="7772400"/>
          </a:xfrm>
          <a:solidFill>
            <a:schemeClr val="tx1">
              <a:alpha val="40000"/>
            </a:schemeClr>
          </a:solidFill>
        </p:spPr>
        <p:txBody>
          <a:bodyPr/>
          <a:lstStyle>
            <a:lvl1pPr>
              <a:defRPr/>
            </a:lvl1pPr>
          </a:lstStyle>
          <a:p>
            <a:pPr lvl="0"/>
            <a:r>
              <a:rPr lang="en-US"/>
              <a:t> </a:t>
            </a:r>
          </a:p>
        </p:txBody>
      </p:sp>
      <p:sp>
        <p:nvSpPr>
          <p:cNvPr id="16" name="White Bar">
            <a:extLst>
              <a:ext uri="{FF2B5EF4-FFF2-40B4-BE49-F238E27FC236}">
                <a16:creationId xmlns:a16="http://schemas.microsoft.com/office/drawing/2014/main" id="{35F3C93C-B58A-4CAC-A1C5-CE347ADEB07A}"/>
              </a:ext>
            </a:extLst>
          </p:cNvPr>
          <p:cNvSpPr>
            <a:spLocks noGrp="1"/>
          </p:cNvSpPr>
          <p:nvPr>
            <p:ph type="body" sz="quarter" idx="15" hasCustomPrompt="1"/>
          </p:nvPr>
        </p:nvSpPr>
        <p:spPr>
          <a:xfrm>
            <a:off x="460375" y="0"/>
            <a:ext cx="201168" cy="7772400"/>
          </a:xfrm>
          <a:solidFill>
            <a:srgbClr val="FFFFFF"/>
          </a:solidFill>
        </p:spPr>
        <p:txBody>
          <a:bodyPr/>
          <a:lstStyle>
            <a:lvl1pPr>
              <a:defRPr/>
            </a:lvl1pPr>
          </a:lstStyle>
          <a:p>
            <a:pPr lvl="0"/>
            <a:r>
              <a:rPr lang="en-US"/>
              <a:t> </a:t>
            </a:r>
          </a:p>
        </p:txBody>
      </p:sp>
      <p:sp>
        <p:nvSpPr>
          <p:cNvPr id="4" name="Report Title">
            <a:extLst>
              <a:ext uri="{FF2B5EF4-FFF2-40B4-BE49-F238E27FC236}">
                <a16:creationId xmlns:a16="http://schemas.microsoft.com/office/drawing/2014/main" id="{711D5432-3009-465F-B772-128F885AC8E8}"/>
              </a:ext>
            </a:extLst>
          </p:cNvPr>
          <p:cNvSpPr>
            <a:spLocks noGrp="1"/>
          </p:cNvSpPr>
          <p:nvPr>
            <p:ph type="body" sz="quarter" idx="18" hasCustomPrompt="1"/>
            <p:custDataLst>
              <p:tags r:id="rId3"/>
            </p:custDataLst>
          </p:nvPr>
        </p:nvSpPr>
        <p:spPr>
          <a:xfrm>
            <a:off x="904929" y="1263134"/>
            <a:ext cx="6071616" cy="2240280"/>
          </a:xfrm>
        </p:spPr>
        <p:txBody>
          <a:bodyPr anchor="b"/>
          <a:lstStyle>
            <a:lvl1pPr>
              <a:defRPr sz="3400">
                <a:solidFill>
                  <a:schemeClr val="bg1"/>
                </a:solidFill>
                <a:latin typeface="+mj-lt"/>
              </a:defRPr>
            </a:lvl1pPr>
          </a:lstStyle>
          <a:p>
            <a:pPr lvl="0"/>
            <a:r>
              <a:rPr lang="en-US"/>
              <a:t>Title</a:t>
            </a:r>
          </a:p>
        </p:txBody>
      </p:sp>
      <p:sp>
        <p:nvSpPr>
          <p:cNvPr id="17" name="Report Subtitle">
            <a:extLst>
              <a:ext uri="{FF2B5EF4-FFF2-40B4-BE49-F238E27FC236}">
                <a16:creationId xmlns:a16="http://schemas.microsoft.com/office/drawing/2014/main" id="{DC35D219-DC84-465F-A840-26CE8227D176}"/>
              </a:ext>
            </a:extLst>
          </p:cNvPr>
          <p:cNvSpPr>
            <a:spLocks noGrp="1"/>
          </p:cNvSpPr>
          <p:nvPr>
            <p:ph type="subTitle" idx="1" hasCustomPrompt="1"/>
            <p:custDataLst>
              <p:tags r:id="rId4"/>
            </p:custDataLst>
          </p:nvPr>
        </p:nvSpPr>
        <p:spPr bwMode="white">
          <a:xfrm>
            <a:off x="914977" y="3535461"/>
            <a:ext cx="6074284" cy="276999"/>
          </a:xfrm>
        </p:spPr>
        <p:txBody>
          <a:bodyPr vert="horz" lIns="0" tIns="0" rIns="0" bIns="0" rtlCol="0">
            <a:noAutofit/>
          </a:bodyPr>
          <a:lstStyle>
            <a:lvl1pPr>
              <a:defRPr lang="en-GB" sz="1800" noProof="0" dirty="0">
                <a:solidFill>
                  <a:schemeClr val="bg1"/>
                </a:solidFill>
              </a:defRPr>
            </a:lvl1pPr>
          </a:lstStyle>
          <a:p>
            <a:pPr lvl="0"/>
            <a:r>
              <a:rPr lang="en-US" noProof="0"/>
              <a:t>Subtitle</a:t>
            </a:r>
          </a:p>
        </p:txBody>
      </p:sp>
      <p:sp>
        <p:nvSpPr>
          <p:cNvPr id="15" name="Report Date">
            <a:extLst>
              <a:ext uri="{FF2B5EF4-FFF2-40B4-BE49-F238E27FC236}">
                <a16:creationId xmlns:a16="http://schemas.microsoft.com/office/drawing/2014/main" id="{B8CC3DA0-00B4-49AE-9066-EB0D8D2BE76D}"/>
              </a:ext>
            </a:extLst>
          </p:cNvPr>
          <p:cNvSpPr txBox="1"/>
          <p:nvPr userDrawn="1">
            <p:custDataLst>
              <p:tags r:id="rId5"/>
            </p:custDataLst>
          </p:nvPr>
        </p:nvSpPr>
        <p:spPr bwMode="black">
          <a:xfrm>
            <a:off x="914977" y="4436728"/>
            <a:ext cx="2028305" cy="153888"/>
          </a:xfrm>
          <a:prstGeom prst="rect">
            <a:avLst/>
          </a:prstGeom>
          <a:noFill/>
          <a:ln>
            <a:noFill/>
          </a:ln>
        </p:spPr>
        <p:txBody>
          <a:bodyPr wrap="square" lIns="0" tIns="0" rIns="0" bIns="0" rtlCol="0">
            <a:noAutofit/>
          </a:bodyPr>
          <a:lstStyle/>
          <a:p>
            <a:pPr algn="l"/>
            <a:endParaRPr lang="en-US" sz="1000" i="0">
              <a:solidFill>
                <a:schemeClr val="bg1"/>
              </a:solidFill>
              <a:latin typeface="+mn-lt"/>
            </a:endParaRPr>
          </a:p>
        </p:txBody>
      </p:sp>
      <p:sp>
        <p:nvSpPr>
          <p:cNvPr id="14" name="Draft Stamp">
            <a:extLst>
              <a:ext uri="{FF2B5EF4-FFF2-40B4-BE49-F238E27FC236}">
                <a16:creationId xmlns:a16="http://schemas.microsoft.com/office/drawing/2014/main" id="{89FEFF35-A84F-4FBA-9541-9A23C37B488E}"/>
              </a:ext>
            </a:extLst>
          </p:cNvPr>
          <p:cNvSpPr txBox="1">
            <a:spLocks/>
          </p:cNvSpPr>
          <p:nvPr userDrawn="1">
            <p:custDataLst>
              <p:tags r:id="rId6"/>
            </p:custDataLst>
          </p:nvPr>
        </p:nvSpPr>
        <p:spPr bwMode="black">
          <a:xfrm>
            <a:off x="914977" y="4602518"/>
            <a:ext cx="2669925" cy="174724"/>
          </a:xfrm>
          <a:prstGeom prst="rect">
            <a:avLst/>
          </a:prstGeom>
          <a:noFill/>
          <a:ln>
            <a:noFill/>
          </a:ln>
        </p:spPr>
        <p:txBody>
          <a:bodyPr wrap="square" lIns="0" tIns="0" rIns="0" bIns="0" rtlCol="0" anchor="t" anchorCtr="0">
            <a:noAutofit/>
          </a:bodyPr>
          <a:lstStyle/>
          <a:p>
            <a:pPr algn="l">
              <a:lnSpc>
                <a:spcPct val="100000"/>
              </a:lnSpc>
            </a:pPr>
            <a:endParaRPr lang="en-US" sz="1000" b="0" i="0" baseline="0">
              <a:solidFill>
                <a:srgbClr val="FFFFFF"/>
              </a:solidFill>
              <a:latin typeface="+mn-lt"/>
            </a:endParaRPr>
          </a:p>
        </p:txBody>
      </p:sp>
      <p:pic>
        <p:nvPicPr>
          <p:cNvPr id="12" name="PwC Logo">
            <a:extLst>
              <a:ext uri="{FF2B5EF4-FFF2-40B4-BE49-F238E27FC236}">
                <a16:creationId xmlns:a16="http://schemas.microsoft.com/office/drawing/2014/main" id="{1F66B2B2-282F-45D0-A014-5ACE6FF38E18}"/>
              </a:ext>
            </a:extLst>
          </p:cNvPr>
          <p:cNvPicPr>
            <a:picLocks noChangeAspect="1"/>
          </p:cNvPicPr>
          <p:nvPr userDrawn="1">
            <p:custDataLst>
              <p:tags r:id="rId7"/>
            </p:custDataLst>
          </p:nvPr>
        </p:nvPicPr>
        <p:blipFill>
          <a:blip r:embed="rId10"/>
          <a:stretch>
            <a:fillRect/>
          </a:stretch>
        </p:blipFill>
        <p:spPr bwMode="black">
          <a:xfrm>
            <a:off x="658368" y="6125230"/>
            <a:ext cx="1923943" cy="1588247"/>
          </a:xfrm>
          <a:prstGeom prst="rect">
            <a:avLst/>
          </a:prstGeom>
        </p:spPr>
      </p:pic>
      <p:sp>
        <p:nvSpPr>
          <p:cNvPr id="13" name="Presentation Disclaimer">
            <a:extLst>
              <a:ext uri="{FF2B5EF4-FFF2-40B4-BE49-F238E27FC236}">
                <a16:creationId xmlns:a16="http://schemas.microsoft.com/office/drawing/2014/main" id="{61884023-F29D-418A-80FB-3A9937BC69EC}"/>
              </a:ext>
            </a:extLst>
          </p:cNvPr>
          <p:cNvSpPr txBox="1"/>
          <p:nvPr userDrawn="1">
            <p:custDataLst>
              <p:tags r:id="rId8"/>
            </p:custDataLst>
          </p:nvPr>
        </p:nvSpPr>
        <p:spPr>
          <a:xfrm>
            <a:off x="4448937" y="6917452"/>
            <a:ext cx="5149088" cy="123111"/>
          </a:xfrm>
          <a:prstGeom prst="rect">
            <a:avLst/>
          </a:prstGeom>
          <a:noFill/>
        </p:spPr>
        <p:txBody>
          <a:bodyPr wrap="none" lIns="0" tIns="0" rIns="0" bIns="0" rtlCol="0" anchor="b" anchorCtr="0">
            <a:noAutofit/>
          </a:bodyPr>
          <a:lstStyle/>
          <a:p>
            <a:pPr algn="r"/>
            <a:r>
              <a:rPr lang="en-US" sz="800" noProof="1">
                <a:solidFill>
                  <a:schemeClr val="bg1"/>
                </a:solidFill>
              </a:rPr>
              <a:t>Strictly private and confidential</a:t>
            </a:r>
          </a:p>
        </p:txBody>
      </p:sp>
    </p:spTree>
    <p:extLst>
      <p:ext uri="{BB962C8B-B14F-4D97-AF65-F5344CB8AC3E}">
        <p14:creationId xmlns:p14="http://schemas.microsoft.com/office/powerpoint/2010/main" val="195117473"/>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Cover Letter">
    <p:spTree>
      <p:nvGrpSpPr>
        <p:cNvPr id="1" name=""/>
        <p:cNvGrpSpPr/>
        <p:nvPr/>
      </p:nvGrpSpPr>
      <p:grpSpPr>
        <a:xfrm>
          <a:off x="0" y="0"/>
          <a:ext cx="0" cy="0"/>
          <a:chOff x="0" y="0"/>
          <a:chExt cx="0" cy="0"/>
        </a:xfrm>
      </p:grpSpPr>
      <p:sp>
        <p:nvSpPr>
          <p:cNvPr id="6" name="HeaderTOCPlaceholder">
            <a:extLst>
              <a:ext uri="{FF2B5EF4-FFF2-40B4-BE49-F238E27FC236}">
                <a16:creationId xmlns:a16="http://schemas.microsoft.com/office/drawing/2014/main" id="{3BD7A876-9A84-4A34-A9D7-BCB2371BCCEF}"/>
              </a:ext>
            </a:extLst>
          </p:cNvPr>
          <p:cNvSpPr/>
          <p:nvPr userDrawn="1">
            <p:custDataLst>
              <p:tags r:id="rId1"/>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US" sz="800"/>
          </a:p>
        </p:txBody>
      </p:sp>
      <p:sp>
        <p:nvSpPr>
          <p:cNvPr id="19" name="Side Banner">
            <a:extLst>
              <a:ext uri="{FF2B5EF4-FFF2-40B4-BE49-F238E27FC236}">
                <a16:creationId xmlns:a16="http://schemas.microsoft.com/office/drawing/2014/main" id="{6671683F-2826-44A0-B5A0-9FF0E572F5E9}"/>
              </a:ext>
            </a:extLst>
          </p:cNvPr>
          <p:cNvSpPr/>
          <p:nvPr userDrawn="1"/>
        </p:nvSpPr>
        <p:spPr>
          <a:xfrm>
            <a:off x="-2598" y="0"/>
            <a:ext cx="3063240" cy="7772400"/>
          </a:xfrm>
          <a:prstGeom prst="rect">
            <a:avLst/>
          </a:prstGeom>
          <a:solidFill>
            <a:srgbClr val="DEDEDE"/>
          </a:solid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2" name="Logo">
            <a:extLst>
              <a:ext uri="{FF2B5EF4-FFF2-40B4-BE49-F238E27FC236}">
                <a16:creationId xmlns:a16="http://schemas.microsoft.com/office/drawing/2014/main" id="{FD426CA0-C22E-455E-A0BC-1B853DA062E5}"/>
              </a:ext>
            </a:extLst>
          </p:cNvPr>
          <p:cNvPicPr>
            <a:picLocks noChangeAspect="1"/>
          </p:cNvPicPr>
          <p:nvPr userDrawn="1"/>
        </p:nvPicPr>
        <p:blipFill>
          <a:blip r:embed="rId9"/>
          <a:stretch>
            <a:fillRect/>
          </a:stretch>
        </p:blipFill>
        <p:spPr bwMode="gray">
          <a:xfrm>
            <a:off x="221285" y="539958"/>
            <a:ext cx="1800454" cy="1531343"/>
          </a:xfrm>
          <a:prstGeom prst="rect">
            <a:avLst/>
          </a:prstGeom>
        </p:spPr>
      </p:pic>
      <p:sp>
        <p:nvSpPr>
          <p:cNvPr id="14" name="Text Placeholder 13">
            <a:extLst>
              <a:ext uri="{FF2B5EF4-FFF2-40B4-BE49-F238E27FC236}">
                <a16:creationId xmlns:a16="http://schemas.microsoft.com/office/drawing/2014/main" id="{C9037364-9F8A-46ED-9DE8-8FD2CEC2375E}"/>
              </a:ext>
            </a:extLst>
          </p:cNvPr>
          <p:cNvSpPr>
            <a:spLocks noGrp="1"/>
          </p:cNvSpPr>
          <p:nvPr>
            <p:ph type="body" sz="quarter" idx="13" hasCustomPrompt="1"/>
          </p:nvPr>
        </p:nvSpPr>
        <p:spPr>
          <a:xfrm>
            <a:off x="3403600" y="758825"/>
            <a:ext cx="2651760" cy="1097182"/>
          </a:xfrm>
        </p:spPr>
        <p:txBody>
          <a:bodyPr anchor="b"/>
          <a:lstStyle>
            <a:lvl1pPr>
              <a:spcAft>
                <a:spcPts val="0"/>
              </a:spcAft>
              <a:defRPr/>
            </a:lvl1pPr>
          </a:lstStyle>
          <a:p>
            <a:pPr lvl="0"/>
            <a:r>
              <a:rPr lang="en-US"/>
              <a:t>Insert text here </a:t>
            </a:r>
          </a:p>
        </p:txBody>
      </p:sp>
      <p:sp>
        <p:nvSpPr>
          <p:cNvPr id="16" name="Text Placeholder 15">
            <a:extLst>
              <a:ext uri="{FF2B5EF4-FFF2-40B4-BE49-F238E27FC236}">
                <a16:creationId xmlns:a16="http://schemas.microsoft.com/office/drawing/2014/main" id="{41F3A121-5BDD-4494-81E2-8D2802D7A392}"/>
              </a:ext>
            </a:extLst>
          </p:cNvPr>
          <p:cNvSpPr>
            <a:spLocks noGrp="1"/>
          </p:cNvSpPr>
          <p:nvPr>
            <p:ph type="body" sz="quarter" idx="14" hasCustomPrompt="1"/>
          </p:nvPr>
        </p:nvSpPr>
        <p:spPr>
          <a:xfrm>
            <a:off x="457200" y="2143125"/>
            <a:ext cx="2295144" cy="169277"/>
          </a:xfrm>
        </p:spPr>
        <p:txBody>
          <a:bodyPr>
            <a:spAutoFit/>
          </a:bodyPr>
          <a:lstStyle>
            <a:lvl1pPr>
              <a:spcAft>
                <a:spcPts val="0"/>
              </a:spcAft>
              <a:defRPr/>
            </a:lvl1pPr>
          </a:lstStyle>
          <a:p>
            <a:pPr lvl="0"/>
            <a:r>
              <a:rPr lang="en-US"/>
              <a:t>Insert text here </a:t>
            </a:r>
          </a:p>
        </p:txBody>
      </p:sp>
      <p:sp>
        <p:nvSpPr>
          <p:cNvPr id="18" name="Text Placeholder 17">
            <a:extLst>
              <a:ext uri="{FF2B5EF4-FFF2-40B4-BE49-F238E27FC236}">
                <a16:creationId xmlns:a16="http://schemas.microsoft.com/office/drawing/2014/main" id="{16D18B74-4DFB-4B98-9418-E6F37191115A}"/>
              </a:ext>
            </a:extLst>
          </p:cNvPr>
          <p:cNvSpPr>
            <a:spLocks noGrp="1"/>
          </p:cNvSpPr>
          <p:nvPr>
            <p:ph type="body" sz="quarter" idx="15" hasCustomPrompt="1"/>
          </p:nvPr>
        </p:nvSpPr>
        <p:spPr>
          <a:xfrm>
            <a:off x="457200" y="6275937"/>
            <a:ext cx="2295144" cy="169278"/>
          </a:xfrm>
        </p:spPr>
        <p:txBody>
          <a:bodyPr anchor="b"/>
          <a:lstStyle>
            <a:lvl1pPr>
              <a:spcAft>
                <a:spcPts val="0"/>
              </a:spcAft>
              <a:defRPr sz="1000"/>
            </a:lvl1pPr>
          </a:lstStyle>
          <a:p>
            <a:pPr lvl="0"/>
            <a:r>
              <a:rPr lang="en-US"/>
              <a:t>Address placeholder </a:t>
            </a:r>
          </a:p>
        </p:txBody>
      </p:sp>
      <p:sp>
        <p:nvSpPr>
          <p:cNvPr id="21" name="Text Placeholder 20">
            <a:extLst>
              <a:ext uri="{FF2B5EF4-FFF2-40B4-BE49-F238E27FC236}">
                <a16:creationId xmlns:a16="http://schemas.microsoft.com/office/drawing/2014/main" id="{EE7C08EC-15CD-4E5F-BC71-278D937BF715}"/>
              </a:ext>
            </a:extLst>
          </p:cNvPr>
          <p:cNvSpPr>
            <a:spLocks noGrp="1"/>
          </p:cNvSpPr>
          <p:nvPr>
            <p:ph type="body" sz="quarter" idx="16" hasCustomPrompt="1"/>
          </p:nvPr>
        </p:nvSpPr>
        <p:spPr>
          <a:xfrm>
            <a:off x="3403600" y="2143125"/>
            <a:ext cx="6197600" cy="4302090"/>
          </a:xfrm>
        </p:spPr>
        <p:txBody>
          <a:bodyPr/>
          <a:lstStyle>
            <a:lvl1pPr>
              <a:defRPr/>
            </a:lvl1pPr>
          </a:lstStyle>
          <a:p>
            <a:pPr lvl="0"/>
            <a:r>
              <a:rPr lang="en-US"/>
              <a:t>Insert text here </a:t>
            </a:r>
          </a:p>
        </p:txBody>
      </p:sp>
      <p:sp>
        <p:nvSpPr>
          <p:cNvPr id="23" name="Text Placeholder 22">
            <a:extLst>
              <a:ext uri="{FF2B5EF4-FFF2-40B4-BE49-F238E27FC236}">
                <a16:creationId xmlns:a16="http://schemas.microsoft.com/office/drawing/2014/main" id="{E25E6804-9EBD-45CC-A6A7-6FCBBD811662}"/>
              </a:ext>
            </a:extLst>
          </p:cNvPr>
          <p:cNvSpPr>
            <a:spLocks noGrp="1"/>
          </p:cNvSpPr>
          <p:nvPr>
            <p:ph type="body" sz="quarter" idx="17"/>
          </p:nvPr>
        </p:nvSpPr>
        <p:spPr>
          <a:xfrm>
            <a:off x="3403600" y="6584373"/>
            <a:ext cx="6197600" cy="467302"/>
          </a:xfrm>
        </p:spPr>
        <p:txBody>
          <a:bodyPr vert="horz" lIns="0" tIns="0" rIns="0" bIns="0" rtlCol="0" anchor="b" anchorCtr="0">
            <a:noAutofit/>
          </a:bodyPr>
          <a:lstStyle>
            <a:lvl1pPr>
              <a:spcAft>
                <a:spcPts val="0"/>
              </a:spcAft>
              <a:defRPr lang="en-US" sz="800" smtClean="0">
                <a:solidFill>
                  <a:schemeClr val="bg1">
                    <a:lumMod val="50000"/>
                  </a:schemeClr>
                </a:solidFill>
              </a:defRPr>
            </a:lvl1pPr>
            <a:lvl2pPr>
              <a:defRPr lang="en-US" smtClean="0"/>
            </a:lvl2pPr>
            <a:lvl3pPr>
              <a:defRPr lang="en-US" smtClean="0"/>
            </a:lvl3pPr>
            <a:lvl4pPr>
              <a:defRPr lang="en-US" smtClean="0"/>
            </a:lvl4pPr>
            <a:lvl5pPr>
              <a:defRPr lang="en-US"/>
            </a:lvl5pPr>
          </a:lstStyle>
          <a:p>
            <a:pPr lvl="0" defTabSz="1019175"/>
            <a:r>
              <a:rPr lang="en-US"/>
              <a:t>Click to edit Master text styles</a:t>
            </a:r>
          </a:p>
        </p:txBody>
      </p:sp>
      <p:sp>
        <p:nvSpPr>
          <p:cNvPr id="17" name="Section Footer">
            <a:extLst>
              <a:ext uri="{FF2B5EF4-FFF2-40B4-BE49-F238E27FC236}">
                <a16:creationId xmlns:a16="http://schemas.microsoft.com/office/drawing/2014/main" id="{C7AA6082-33D7-4584-9910-D6205D7636A0}"/>
              </a:ext>
            </a:extLst>
          </p:cNvPr>
          <p:cNvSpPr txBox="1"/>
          <p:nvPr userDrawn="1">
            <p:custDataLst>
              <p:tags r:id="rId2"/>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US" sz="800" noProof="1">
                <a:solidFill>
                  <a:schemeClr val="tx1"/>
                </a:solidFill>
                <a:latin typeface="Arial" panose="020B0604020202020204" pitchFamily="34" charset="0"/>
                <a:cs typeface="Arial" panose="020B0604020202020204" pitchFamily="34" charset="0"/>
              </a:rPr>
              <a:t>Project Foresight</a:t>
            </a:r>
          </a:p>
        </p:txBody>
      </p:sp>
      <p:sp>
        <p:nvSpPr>
          <p:cNvPr id="26" name="Presentation Disclaimer">
            <a:extLst>
              <a:ext uri="{FF2B5EF4-FFF2-40B4-BE49-F238E27FC236}">
                <a16:creationId xmlns:a16="http://schemas.microsoft.com/office/drawing/2014/main" id="{CCC4804F-856D-41FD-9A70-CB75E117EAB2}"/>
              </a:ext>
            </a:extLst>
          </p:cNvPr>
          <p:cNvSpPr txBox="1"/>
          <p:nvPr userDrawn="1">
            <p:custDataLst>
              <p:tags r:id="rId3"/>
            </p:custDataLst>
          </p:nvPr>
        </p:nvSpPr>
        <p:spPr>
          <a:xfrm>
            <a:off x="4096341" y="7194414"/>
            <a:ext cx="3489738" cy="123111"/>
          </a:xfrm>
          <a:prstGeom prst="rect">
            <a:avLst/>
          </a:prstGeom>
          <a:noFill/>
        </p:spPr>
        <p:txBody>
          <a:bodyPr wrap="none" lIns="0" tIns="0" rIns="0" bIns="0" rtlCol="0" anchor="t" anchorCtr="0">
            <a:spAutoFit/>
          </a:bodyPr>
          <a:lstStyle/>
          <a:p>
            <a:pPr algn="l"/>
            <a:r>
              <a:rPr lang="en-US" sz="800" noProof="1">
                <a:solidFill>
                  <a:schemeClr val="tx1"/>
                </a:solidFill>
              </a:rPr>
              <a:t>Confidential Information for the sole internal benefit and use of PwC’s Client.</a:t>
            </a:r>
          </a:p>
        </p:txBody>
      </p:sp>
      <p:sp>
        <p:nvSpPr>
          <p:cNvPr id="28" name="Report Date">
            <a:extLst>
              <a:ext uri="{FF2B5EF4-FFF2-40B4-BE49-F238E27FC236}">
                <a16:creationId xmlns:a16="http://schemas.microsoft.com/office/drawing/2014/main" id="{BA2C08DE-C36A-401F-A8C1-375711A2A800}"/>
              </a:ext>
            </a:extLst>
          </p:cNvPr>
          <p:cNvSpPr txBox="1"/>
          <p:nvPr userDrawn="1">
            <p:custDataLst>
              <p:tags r:id="rId4"/>
            </p:custDataLst>
          </p:nvPr>
        </p:nvSpPr>
        <p:spPr>
          <a:xfrm>
            <a:off x="9019309" y="7194414"/>
            <a:ext cx="581891" cy="123111"/>
          </a:xfrm>
          <a:prstGeom prst="rect">
            <a:avLst/>
          </a:prstGeom>
          <a:noFill/>
        </p:spPr>
        <p:txBody>
          <a:bodyPr wrap="none" lIns="0" tIns="0" rIns="0" bIns="0" rtlCol="0">
            <a:spAutoFit/>
          </a:bodyPr>
          <a:lstStyle/>
          <a:p>
            <a:pPr indent="-274320" algn="r">
              <a:spcAft>
                <a:spcPts val="900"/>
              </a:spcAft>
            </a:pPr>
            <a:r>
              <a:rPr lang="en-US" sz="800" noProof="1">
                <a:solidFill>
                  <a:schemeClr val="tx1"/>
                </a:solidFill>
                <a:latin typeface="Arial" panose="020B0604020202020204" pitchFamily="34" charset="0"/>
                <a:cs typeface="Arial" panose="020B0604020202020204" pitchFamily="34" charset="0"/>
              </a:rPr>
              <a:t>August 2025</a:t>
            </a:r>
          </a:p>
        </p:txBody>
      </p:sp>
      <p:sp>
        <p:nvSpPr>
          <p:cNvPr id="20" name="PwC">
            <a:extLst>
              <a:ext uri="{FF2B5EF4-FFF2-40B4-BE49-F238E27FC236}">
                <a16:creationId xmlns:a16="http://schemas.microsoft.com/office/drawing/2014/main" id="{58F13C59-450E-4023-A06F-17047DBAF550}"/>
              </a:ext>
            </a:extLst>
          </p:cNvPr>
          <p:cNvSpPr/>
          <p:nvPr userDrawn="1">
            <p:custDataLst>
              <p:tags r:id="rId5"/>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US" sz="800">
                <a:solidFill>
                  <a:schemeClr val="tx1"/>
                </a:solidFill>
                <a:latin typeface="Arial" panose="020B0604020202020204" pitchFamily="34" charset="0"/>
                <a:cs typeface="Arial" panose="020B0604020202020204" pitchFamily="34" charset="0"/>
              </a:rPr>
              <a:t>PwC</a:t>
            </a:r>
          </a:p>
        </p:txBody>
      </p:sp>
      <p:sp>
        <p:nvSpPr>
          <p:cNvPr id="27" name="Draft stamp">
            <a:extLst>
              <a:ext uri="{FF2B5EF4-FFF2-40B4-BE49-F238E27FC236}">
                <a16:creationId xmlns:a16="http://schemas.microsoft.com/office/drawing/2014/main" id="{008829DD-3A41-4CD3-A972-D63AEAC6F9B8}"/>
              </a:ext>
            </a:extLst>
          </p:cNvPr>
          <p:cNvSpPr txBox="1"/>
          <p:nvPr userDrawn="1">
            <p:custDataLst>
              <p:tags r:id="rId6"/>
            </p:custDataLst>
          </p:nvPr>
        </p:nvSpPr>
        <p:spPr>
          <a:xfrm>
            <a:off x="4096341" y="7324804"/>
            <a:ext cx="222818" cy="123111"/>
          </a:xfrm>
          <a:prstGeom prst="rect">
            <a:avLst/>
          </a:prstGeom>
          <a:noFill/>
          <a:ln>
            <a:noFill/>
          </a:ln>
        </p:spPr>
        <p:txBody>
          <a:bodyPr wrap="none" lIns="0" tIns="0" rIns="0" bIns="0" rtlCol="0">
            <a:spAutoFit/>
          </a:bodyPr>
          <a:lstStyle/>
          <a:p>
            <a:pPr algn="l"/>
            <a:r>
              <a:rPr lang="en-US" sz="800" noProof="1">
                <a:solidFill>
                  <a:schemeClr val="tx1"/>
                </a:solidFill>
              </a:rPr>
              <a:t>Draft</a:t>
            </a:r>
          </a:p>
        </p:txBody>
      </p:sp>
      <p:sp>
        <p:nvSpPr>
          <p:cNvPr id="29" name="Page Number">
            <a:extLst>
              <a:ext uri="{FF2B5EF4-FFF2-40B4-BE49-F238E27FC236}">
                <a16:creationId xmlns:a16="http://schemas.microsoft.com/office/drawing/2014/main" id="{ACB3A705-2339-414D-A765-090F513B72C1}"/>
              </a:ext>
            </a:extLst>
          </p:cNvPr>
          <p:cNvSpPr txBox="1"/>
          <p:nvPr userDrawn="1">
            <p:custDataLst>
              <p:tags r:id="rId7"/>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US"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0403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ver Letter">
    <p:spTree>
      <p:nvGrpSpPr>
        <p:cNvPr id="1" name=""/>
        <p:cNvGrpSpPr/>
        <p:nvPr/>
      </p:nvGrpSpPr>
      <p:grpSpPr>
        <a:xfrm>
          <a:off x="0" y="0"/>
          <a:ext cx="0" cy="0"/>
          <a:chOff x="0" y="0"/>
          <a:chExt cx="0" cy="0"/>
        </a:xfrm>
      </p:grpSpPr>
      <p:sp>
        <p:nvSpPr>
          <p:cNvPr id="6" name="HeaderTOCPlaceholder">
            <a:extLst>
              <a:ext uri="{FF2B5EF4-FFF2-40B4-BE49-F238E27FC236}">
                <a16:creationId xmlns:a16="http://schemas.microsoft.com/office/drawing/2014/main" id="{3BD7A876-9A84-4A34-A9D7-BCB2371BCCEF}"/>
              </a:ext>
            </a:extLst>
          </p:cNvPr>
          <p:cNvSpPr/>
          <p:nvPr userDrawn="1">
            <p:custDataLst>
              <p:tags r:id="rId1"/>
            </p:custDataLst>
          </p:nvPr>
        </p:nvSpPr>
        <p:spPr>
          <a:xfrm>
            <a:off x="3660198" y="322255"/>
            <a:ext cx="5943600" cy="137161"/>
          </a:xfrm>
          <a:prstGeom prst="rect">
            <a:avLst/>
          </a:prstGeom>
          <a:noFill/>
        </p:spPr>
        <p:txBody>
          <a:bodyPr wrap="square" lIns="0" tIns="0" rIns="0" bIns="0" rtlCol="0" anchor="b" anchorCtr="0">
            <a:noAutofit/>
          </a:bodyPr>
          <a:lstStyle/>
          <a:p>
            <a:pPr lvl="0"/>
            <a:endParaRPr lang="en-GB" sz="583"/>
          </a:p>
        </p:txBody>
      </p:sp>
      <p:sp>
        <p:nvSpPr>
          <p:cNvPr id="19" name="Side Banner">
            <a:extLst>
              <a:ext uri="{FF2B5EF4-FFF2-40B4-BE49-F238E27FC236}">
                <a16:creationId xmlns:a16="http://schemas.microsoft.com/office/drawing/2014/main" id="{6671683F-2826-44A0-B5A0-9FF0E572F5E9}"/>
              </a:ext>
            </a:extLst>
          </p:cNvPr>
          <p:cNvSpPr/>
          <p:nvPr userDrawn="1"/>
        </p:nvSpPr>
        <p:spPr>
          <a:xfrm>
            <a:off x="-2598" y="0"/>
            <a:ext cx="3063240" cy="7772400"/>
          </a:xfrm>
          <a:prstGeom prst="rect">
            <a:avLst/>
          </a:prstGeom>
          <a:solidFill>
            <a:srgbClr val="DEDEDE"/>
          </a:solidFill>
          <a:ln w="6350">
            <a:noFill/>
          </a:ln>
        </p:spPr>
        <p:txBody>
          <a:bodyPr rot="0" spcFirstLastPara="0" vertOverflow="overflow" horzOverflow="overflow" vert="horz" wrap="square" lIns="66563" tIns="33282" rIns="66563" bIns="33282" numCol="1" spcCol="0" rtlCol="0" fromWordArt="0" anchor="ctr" anchorCtr="0" forceAA="0" compatLnSpc="1">
            <a:prstTxWarp prst="textNoShape">
              <a:avLst/>
            </a:prstTxWarp>
            <a:noAutofit/>
          </a:bodyPr>
          <a:lstStyle/>
          <a:p>
            <a:pPr algn="ctr"/>
            <a:endParaRPr lang="en-GB" sz="1310"/>
          </a:p>
        </p:txBody>
      </p:sp>
      <p:pic>
        <p:nvPicPr>
          <p:cNvPr id="12" name="Logo">
            <a:extLst>
              <a:ext uri="{FF2B5EF4-FFF2-40B4-BE49-F238E27FC236}">
                <a16:creationId xmlns:a16="http://schemas.microsoft.com/office/drawing/2014/main" id="{FD426CA0-C22E-455E-A0BC-1B853DA062E5}"/>
              </a:ext>
            </a:extLst>
          </p:cNvPr>
          <p:cNvPicPr>
            <a:picLocks noChangeAspect="1"/>
          </p:cNvPicPr>
          <p:nvPr userDrawn="1"/>
        </p:nvPicPr>
        <p:blipFill>
          <a:blip r:embed="rId5"/>
          <a:stretch>
            <a:fillRect/>
          </a:stretch>
        </p:blipFill>
        <p:spPr bwMode="gray">
          <a:xfrm>
            <a:off x="221285" y="539965"/>
            <a:ext cx="1800454" cy="1531343"/>
          </a:xfrm>
          <a:prstGeom prst="rect">
            <a:avLst/>
          </a:prstGeom>
        </p:spPr>
      </p:pic>
      <p:sp>
        <p:nvSpPr>
          <p:cNvPr id="14" name="Text Placeholder 13">
            <a:extLst>
              <a:ext uri="{FF2B5EF4-FFF2-40B4-BE49-F238E27FC236}">
                <a16:creationId xmlns:a16="http://schemas.microsoft.com/office/drawing/2014/main" id="{C9037364-9F8A-46ED-9DE8-8FD2CEC2375E}"/>
              </a:ext>
            </a:extLst>
          </p:cNvPr>
          <p:cNvSpPr>
            <a:spLocks noGrp="1"/>
          </p:cNvSpPr>
          <p:nvPr>
            <p:ph type="body" sz="quarter" idx="13" hasCustomPrompt="1"/>
          </p:nvPr>
        </p:nvSpPr>
        <p:spPr>
          <a:xfrm>
            <a:off x="3403604" y="758825"/>
            <a:ext cx="2651760" cy="1097182"/>
          </a:xfrm>
        </p:spPr>
        <p:txBody>
          <a:bodyPr anchor="b"/>
          <a:lstStyle>
            <a:lvl1pPr>
              <a:spcAft>
                <a:spcPts val="0"/>
              </a:spcAft>
              <a:defRPr/>
            </a:lvl1pPr>
          </a:lstStyle>
          <a:p>
            <a:pPr lvl="0"/>
            <a:r>
              <a:rPr lang="en-GB"/>
              <a:t>Insert text here </a:t>
            </a:r>
          </a:p>
        </p:txBody>
      </p:sp>
      <p:sp>
        <p:nvSpPr>
          <p:cNvPr id="16" name="Text Placeholder 15">
            <a:extLst>
              <a:ext uri="{FF2B5EF4-FFF2-40B4-BE49-F238E27FC236}">
                <a16:creationId xmlns:a16="http://schemas.microsoft.com/office/drawing/2014/main" id="{41F3A121-5BDD-4494-81E2-8D2802D7A392}"/>
              </a:ext>
            </a:extLst>
          </p:cNvPr>
          <p:cNvSpPr>
            <a:spLocks noGrp="1"/>
          </p:cNvSpPr>
          <p:nvPr>
            <p:ph type="body" sz="quarter" idx="14" hasCustomPrompt="1"/>
          </p:nvPr>
        </p:nvSpPr>
        <p:spPr>
          <a:xfrm>
            <a:off x="457203" y="2143125"/>
            <a:ext cx="2295145" cy="126954"/>
          </a:xfrm>
        </p:spPr>
        <p:txBody>
          <a:bodyPr>
            <a:spAutoFit/>
          </a:bodyPr>
          <a:lstStyle>
            <a:lvl1pPr>
              <a:spcAft>
                <a:spcPts val="0"/>
              </a:spcAft>
              <a:defRPr/>
            </a:lvl1pPr>
          </a:lstStyle>
          <a:p>
            <a:pPr lvl="0"/>
            <a:r>
              <a:rPr lang="en-GB"/>
              <a:t>Insert text here </a:t>
            </a:r>
          </a:p>
        </p:txBody>
      </p:sp>
      <p:sp>
        <p:nvSpPr>
          <p:cNvPr id="18" name="Text Placeholder 17">
            <a:extLst>
              <a:ext uri="{FF2B5EF4-FFF2-40B4-BE49-F238E27FC236}">
                <a16:creationId xmlns:a16="http://schemas.microsoft.com/office/drawing/2014/main" id="{16D18B74-4DFB-4B98-9418-E6F37191115A}"/>
              </a:ext>
            </a:extLst>
          </p:cNvPr>
          <p:cNvSpPr>
            <a:spLocks noGrp="1"/>
          </p:cNvSpPr>
          <p:nvPr>
            <p:ph type="body" sz="quarter" idx="15" hasCustomPrompt="1"/>
          </p:nvPr>
        </p:nvSpPr>
        <p:spPr>
          <a:xfrm>
            <a:off x="457203" y="6275943"/>
            <a:ext cx="2295145" cy="169278"/>
          </a:xfrm>
        </p:spPr>
        <p:txBody>
          <a:bodyPr anchor="b"/>
          <a:lstStyle>
            <a:lvl1pPr>
              <a:spcAft>
                <a:spcPts val="0"/>
              </a:spcAft>
              <a:defRPr sz="728"/>
            </a:lvl1pPr>
          </a:lstStyle>
          <a:p>
            <a:pPr lvl="0"/>
            <a:r>
              <a:rPr lang="en-GB"/>
              <a:t>Address placeholder </a:t>
            </a:r>
          </a:p>
        </p:txBody>
      </p:sp>
      <p:sp>
        <p:nvSpPr>
          <p:cNvPr id="21" name="Text Placeholder 20">
            <a:extLst>
              <a:ext uri="{FF2B5EF4-FFF2-40B4-BE49-F238E27FC236}">
                <a16:creationId xmlns:a16="http://schemas.microsoft.com/office/drawing/2014/main" id="{EE7C08EC-15CD-4E5F-BC71-278D937BF715}"/>
              </a:ext>
            </a:extLst>
          </p:cNvPr>
          <p:cNvSpPr>
            <a:spLocks noGrp="1"/>
          </p:cNvSpPr>
          <p:nvPr>
            <p:ph type="body" sz="quarter" idx="16" hasCustomPrompt="1"/>
          </p:nvPr>
        </p:nvSpPr>
        <p:spPr>
          <a:xfrm>
            <a:off x="3403600" y="2143126"/>
            <a:ext cx="6197600" cy="4302090"/>
          </a:xfrm>
        </p:spPr>
        <p:txBody>
          <a:bodyPr/>
          <a:lstStyle>
            <a:lvl1pPr>
              <a:defRPr/>
            </a:lvl1pPr>
          </a:lstStyle>
          <a:p>
            <a:pPr lvl="0"/>
            <a:r>
              <a:rPr lang="en-GB"/>
              <a:t>Insert text here </a:t>
            </a:r>
          </a:p>
        </p:txBody>
      </p:sp>
      <p:sp>
        <p:nvSpPr>
          <p:cNvPr id="23" name="Text Placeholder 22">
            <a:extLst>
              <a:ext uri="{FF2B5EF4-FFF2-40B4-BE49-F238E27FC236}">
                <a16:creationId xmlns:a16="http://schemas.microsoft.com/office/drawing/2014/main" id="{E25E6804-9EBD-45CC-A6A7-6FCBBD811662}"/>
              </a:ext>
            </a:extLst>
          </p:cNvPr>
          <p:cNvSpPr>
            <a:spLocks noGrp="1"/>
          </p:cNvSpPr>
          <p:nvPr>
            <p:ph type="body" sz="quarter" idx="17"/>
          </p:nvPr>
        </p:nvSpPr>
        <p:spPr>
          <a:xfrm>
            <a:off x="3403600" y="6584379"/>
            <a:ext cx="6197600" cy="467302"/>
          </a:xfrm>
        </p:spPr>
        <p:txBody>
          <a:bodyPr vert="horz" lIns="0" tIns="0" rIns="0" bIns="0" rtlCol="0" anchor="b" anchorCtr="0">
            <a:noAutofit/>
          </a:bodyPr>
          <a:lstStyle>
            <a:lvl1pPr>
              <a:spcAft>
                <a:spcPts val="0"/>
              </a:spcAft>
              <a:defRPr lang="en-US" sz="583" smtClean="0">
                <a:solidFill>
                  <a:schemeClr val="bg1">
                    <a:lumMod val="50000"/>
                  </a:schemeClr>
                </a:solidFill>
              </a:defRPr>
            </a:lvl1pPr>
            <a:lvl2pPr>
              <a:defRPr lang="en-US" smtClean="0"/>
            </a:lvl2pPr>
            <a:lvl3pPr>
              <a:defRPr lang="en-US" smtClean="0"/>
            </a:lvl3pPr>
            <a:lvl4pPr>
              <a:defRPr lang="en-US" smtClean="0"/>
            </a:lvl4pPr>
            <a:lvl5pPr>
              <a:defRPr lang="en-US"/>
            </a:lvl5pPr>
          </a:lstStyle>
          <a:p>
            <a:pPr lvl="0" defTabSz="741939"/>
            <a:r>
              <a:rPr lang="en-GB"/>
              <a:t>Click to edit Master text styles</a:t>
            </a:r>
          </a:p>
        </p:txBody>
      </p:sp>
      <p:sp>
        <p:nvSpPr>
          <p:cNvPr id="20" name="PwC">
            <a:extLst>
              <a:ext uri="{FF2B5EF4-FFF2-40B4-BE49-F238E27FC236}">
                <a16:creationId xmlns:a16="http://schemas.microsoft.com/office/drawing/2014/main" id="{58F13C59-450E-4023-A06F-17047DBAF550}"/>
              </a:ext>
            </a:extLst>
          </p:cNvPr>
          <p:cNvSpPr/>
          <p:nvPr userDrawn="1">
            <p:custDataLst>
              <p:tags r:id="rId2"/>
            </p:custDataLst>
          </p:nvPr>
        </p:nvSpPr>
        <p:spPr>
          <a:xfrm>
            <a:off x="457202" y="7358217"/>
            <a:ext cx="233295" cy="89705"/>
          </a:xfrm>
          <a:prstGeom prst="rect">
            <a:avLst/>
          </a:prstGeom>
          <a:noFill/>
          <a:ln>
            <a:noFill/>
          </a:ln>
        </p:spPr>
        <p:txBody>
          <a:bodyPr wrap="square" lIns="0" tIns="0" rIns="0" bIns="0" rtlCol="0" anchor="b" anchorCtr="0">
            <a:spAutoFit/>
          </a:bodyPr>
          <a:lstStyle/>
          <a:p>
            <a:pPr lvl="0"/>
            <a:r>
              <a:rPr lang="en-GB" sz="583">
                <a:solidFill>
                  <a:schemeClr val="tx1"/>
                </a:solidFill>
                <a:latin typeface="Arial" panose="020B0604020202020204" pitchFamily="34" charset="0"/>
                <a:cs typeface="Arial" panose="020B0604020202020204" pitchFamily="34" charset="0"/>
              </a:rPr>
              <a:t>PwC</a:t>
            </a:r>
          </a:p>
        </p:txBody>
      </p:sp>
      <p:sp>
        <p:nvSpPr>
          <p:cNvPr id="29" name="Page Number">
            <a:extLst>
              <a:ext uri="{FF2B5EF4-FFF2-40B4-BE49-F238E27FC236}">
                <a16:creationId xmlns:a16="http://schemas.microsoft.com/office/drawing/2014/main" id="{ACB3A705-2339-414D-A765-090F513B72C1}"/>
              </a:ext>
            </a:extLst>
          </p:cNvPr>
          <p:cNvSpPr txBox="1"/>
          <p:nvPr userDrawn="1">
            <p:custDataLst>
              <p:tags r:id="rId3"/>
            </p:custDataLst>
          </p:nvPr>
        </p:nvSpPr>
        <p:spPr>
          <a:xfrm>
            <a:off x="7927851" y="7324811"/>
            <a:ext cx="1673352" cy="123111"/>
          </a:xfrm>
          <a:prstGeom prst="rect">
            <a:avLst/>
          </a:prstGeom>
          <a:noFill/>
        </p:spPr>
        <p:txBody>
          <a:bodyPr wrap="none" lIns="0" tIns="0" rIns="0" bIns="0" rtlCol="0">
            <a:noAutofit/>
          </a:bodyPr>
          <a:lstStyle/>
          <a:p>
            <a:pPr algn="r">
              <a:lnSpc>
                <a:spcPts val="728"/>
              </a:lnSpc>
            </a:pPr>
            <a:endParaRPr lang="en-GB" sz="583"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2449450"/>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Cover Letter 1">
    <p:spTree>
      <p:nvGrpSpPr>
        <p:cNvPr id="1" name=""/>
        <p:cNvGrpSpPr/>
        <p:nvPr/>
      </p:nvGrpSpPr>
      <p:grpSpPr>
        <a:xfrm>
          <a:off x="0" y="0"/>
          <a:ext cx="0" cy="0"/>
          <a:chOff x="0" y="0"/>
          <a:chExt cx="0" cy="0"/>
        </a:xfrm>
      </p:grpSpPr>
      <p:sp>
        <p:nvSpPr>
          <p:cNvPr id="26" name="Section Header">
            <a:extLst>
              <a:ext uri="{FF2B5EF4-FFF2-40B4-BE49-F238E27FC236}">
                <a16:creationId xmlns:a16="http://schemas.microsoft.com/office/drawing/2014/main" id="{A1B7C873-6336-4731-9592-CBA8DD0949D9}"/>
              </a:ext>
            </a:extLst>
          </p:cNvPr>
          <p:cNvSpPr txBox="1"/>
          <p:nvPr userDrawn="1">
            <p:custDataLst>
              <p:tags r:id="rId1"/>
            </p:custDataLst>
          </p:nvPr>
        </p:nvSpPr>
        <p:spPr>
          <a:xfrm>
            <a:off x="460375" y="322256"/>
            <a:ext cx="3034379" cy="137160"/>
          </a:xfrm>
          <a:prstGeom prst="rect">
            <a:avLst/>
          </a:prstGeom>
          <a:noFill/>
        </p:spPr>
        <p:txBody>
          <a:bodyPr wrap="square" lIns="0" tIns="0" rIns="0" bIns="0" rtlCol="0" anchor="b" anchorCtr="0">
            <a:noAutofit/>
          </a:bodyPr>
          <a:lstStyle/>
          <a:p>
            <a:endParaRPr lang="en-US" sz="800" noProof="1">
              <a:solidFill>
                <a:schemeClr val="tx1"/>
              </a:solidFill>
            </a:endParaRPr>
          </a:p>
        </p:txBody>
      </p:sp>
      <p:sp>
        <p:nvSpPr>
          <p:cNvPr id="6" name="HeaderTOCPlaceholder">
            <a:extLst>
              <a:ext uri="{FF2B5EF4-FFF2-40B4-BE49-F238E27FC236}">
                <a16:creationId xmlns:a16="http://schemas.microsoft.com/office/drawing/2014/main" id="{3BD7A876-9A84-4A34-A9D7-BCB2371BCCEF}"/>
              </a:ext>
            </a:extLst>
          </p:cNvPr>
          <p:cNvSpPr/>
          <p:nvPr userDrawn="1">
            <p:custDataLst>
              <p:tags r:id="rId2"/>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US" sz="800"/>
          </a:p>
        </p:txBody>
      </p:sp>
      <p:sp>
        <p:nvSpPr>
          <p:cNvPr id="24" name="Gray Banner">
            <a:extLst>
              <a:ext uri="{FF2B5EF4-FFF2-40B4-BE49-F238E27FC236}">
                <a16:creationId xmlns:a16="http://schemas.microsoft.com/office/drawing/2014/main" id="{C860F074-195A-4283-9C9D-653BDCE1631B}"/>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US" sz="1400">
              <a:solidFill>
                <a:schemeClr val="lt1"/>
              </a:solidFill>
            </a:endParaRPr>
          </a:p>
        </p:txBody>
      </p:sp>
      <p:pic>
        <p:nvPicPr>
          <p:cNvPr id="12" name="Logo">
            <a:extLst>
              <a:ext uri="{FF2B5EF4-FFF2-40B4-BE49-F238E27FC236}">
                <a16:creationId xmlns:a16="http://schemas.microsoft.com/office/drawing/2014/main" id="{FD426CA0-C22E-455E-A0BC-1B853DA062E5}"/>
              </a:ext>
            </a:extLst>
          </p:cNvPr>
          <p:cNvPicPr>
            <a:picLocks noChangeAspect="1"/>
          </p:cNvPicPr>
          <p:nvPr userDrawn="1"/>
        </p:nvPicPr>
        <p:blipFill>
          <a:blip r:embed="rId10"/>
          <a:stretch>
            <a:fillRect/>
          </a:stretch>
        </p:blipFill>
        <p:spPr bwMode="gray">
          <a:xfrm>
            <a:off x="221285" y="539958"/>
            <a:ext cx="1800454" cy="1531343"/>
          </a:xfrm>
          <a:prstGeom prst="rect">
            <a:avLst/>
          </a:prstGeom>
        </p:spPr>
      </p:pic>
      <p:sp>
        <p:nvSpPr>
          <p:cNvPr id="14" name="Text Placeholder 1">
            <a:extLst>
              <a:ext uri="{FF2B5EF4-FFF2-40B4-BE49-F238E27FC236}">
                <a16:creationId xmlns:a16="http://schemas.microsoft.com/office/drawing/2014/main" id="{C9037364-9F8A-46ED-9DE8-8FD2CEC2375E}"/>
              </a:ext>
            </a:extLst>
          </p:cNvPr>
          <p:cNvSpPr>
            <a:spLocks noGrp="1"/>
          </p:cNvSpPr>
          <p:nvPr>
            <p:ph type="body" sz="quarter" idx="13" hasCustomPrompt="1"/>
          </p:nvPr>
        </p:nvSpPr>
        <p:spPr>
          <a:xfrm>
            <a:off x="3558541" y="758825"/>
            <a:ext cx="1920240" cy="1097182"/>
          </a:xfrm>
        </p:spPr>
        <p:txBody>
          <a:bodyPr anchor="b"/>
          <a:lstStyle>
            <a:lvl1pPr>
              <a:defRPr/>
            </a:lvl1pPr>
          </a:lstStyle>
          <a:p>
            <a:pPr lvl="0"/>
            <a:r>
              <a:rPr lang="en-US"/>
              <a:t>Insert text here </a:t>
            </a:r>
          </a:p>
        </p:txBody>
      </p:sp>
      <p:sp>
        <p:nvSpPr>
          <p:cNvPr id="17" name="Text Placeholder 2">
            <a:extLst>
              <a:ext uri="{FF2B5EF4-FFF2-40B4-BE49-F238E27FC236}">
                <a16:creationId xmlns:a16="http://schemas.microsoft.com/office/drawing/2014/main" id="{B95AFF89-5AC9-4A61-A936-A5EDF08A718D}"/>
              </a:ext>
            </a:extLst>
          </p:cNvPr>
          <p:cNvSpPr>
            <a:spLocks noGrp="1"/>
          </p:cNvSpPr>
          <p:nvPr>
            <p:ph type="body" sz="quarter" idx="18" hasCustomPrompt="1"/>
          </p:nvPr>
        </p:nvSpPr>
        <p:spPr>
          <a:xfrm>
            <a:off x="5618618" y="758825"/>
            <a:ext cx="1920240" cy="1097182"/>
          </a:xfrm>
        </p:spPr>
        <p:txBody>
          <a:bodyPr anchor="b"/>
          <a:lstStyle>
            <a:lvl1pPr>
              <a:defRPr/>
            </a:lvl1pPr>
          </a:lstStyle>
          <a:p>
            <a:pPr lvl="0"/>
            <a:r>
              <a:rPr lang="en-US"/>
              <a:t>Insert text here </a:t>
            </a:r>
          </a:p>
        </p:txBody>
      </p:sp>
      <p:sp>
        <p:nvSpPr>
          <p:cNvPr id="20" name="Text Placeholder 3">
            <a:extLst>
              <a:ext uri="{FF2B5EF4-FFF2-40B4-BE49-F238E27FC236}">
                <a16:creationId xmlns:a16="http://schemas.microsoft.com/office/drawing/2014/main" id="{4F61F449-562A-46A6-8FAE-ECD0EED0415C}"/>
              </a:ext>
            </a:extLst>
          </p:cNvPr>
          <p:cNvSpPr>
            <a:spLocks noGrp="1"/>
          </p:cNvSpPr>
          <p:nvPr>
            <p:ph type="body" sz="quarter" idx="19" hasCustomPrompt="1"/>
          </p:nvPr>
        </p:nvSpPr>
        <p:spPr>
          <a:xfrm>
            <a:off x="7678696" y="758825"/>
            <a:ext cx="1922504" cy="1097182"/>
          </a:xfrm>
        </p:spPr>
        <p:txBody>
          <a:bodyPr anchor="b"/>
          <a:lstStyle>
            <a:lvl1pPr>
              <a:defRPr/>
            </a:lvl1pPr>
          </a:lstStyle>
          <a:p>
            <a:pPr lvl="0"/>
            <a:r>
              <a:rPr lang="en-US"/>
              <a:t>Insert text here </a:t>
            </a:r>
          </a:p>
        </p:txBody>
      </p:sp>
      <p:sp>
        <p:nvSpPr>
          <p:cNvPr id="16" name="Text Placeholder 4">
            <a:extLst>
              <a:ext uri="{FF2B5EF4-FFF2-40B4-BE49-F238E27FC236}">
                <a16:creationId xmlns:a16="http://schemas.microsoft.com/office/drawing/2014/main" id="{41F3A121-5BDD-4494-81E2-8D2802D7A392}"/>
              </a:ext>
            </a:extLst>
          </p:cNvPr>
          <p:cNvSpPr>
            <a:spLocks noGrp="1"/>
          </p:cNvSpPr>
          <p:nvPr>
            <p:ph type="body" sz="quarter" idx="14" hasCustomPrompt="1"/>
          </p:nvPr>
        </p:nvSpPr>
        <p:spPr>
          <a:xfrm>
            <a:off x="457200" y="2143125"/>
            <a:ext cx="2295144" cy="169277"/>
          </a:xfrm>
        </p:spPr>
        <p:txBody>
          <a:bodyPr>
            <a:spAutoFit/>
          </a:bodyPr>
          <a:lstStyle>
            <a:lvl1pPr>
              <a:defRPr/>
            </a:lvl1pPr>
          </a:lstStyle>
          <a:p>
            <a:pPr lvl="0"/>
            <a:r>
              <a:rPr lang="en-US"/>
              <a:t>Insert text here </a:t>
            </a:r>
          </a:p>
        </p:txBody>
      </p:sp>
      <p:sp>
        <p:nvSpPr>
          <p:cNvPr id="21" name="Text Placeholder 5">
            <a:extLst>
              <a:ext uri="{FF2B5EF4-FFF2-40B4-BE49-F238E27FC236}">
                <a16:creationId xmlns:a16="http://schemas.microsoft.com/office/drawing/2014/main" id="{EE7C08EC-15CD-4E5F-BC71-278D937BF715}"/>
              </a:ext>
            </a:extLst>
          </p:cNvPr>
          <p:cNvSpPr>
            <a:spLocks noGrp="1"/>
          </p:cNvSpPr>
          <p:nvPr>
            <p:ph type="body" sz="quarter" idx="16" hasCustomPrompt="1"/>
          </p:nvPr>
        </p:nvSpPr>
        <p:spPr>
          <a:xfrm>
            <a:off x="3558541" y="2143124"/>
            <a:ext cx="6042659" cy="3613087"/>
          </a:xfrm>
        </p:spPr>
        <p:txBody>
          <a:bodyPr/>
          <a:lstStyle>
            <a:lvl1pPr>
              <a:defRPr/>
            </a:lvl1pPr>
          </a:lstStyle>
          <a:p>
            <a:pPr lvl="0"/>
            <a:r>
              <a:rPr lang="en-US"/>
              <a:t>Insert text here </a:t>
            </a:r>
          </a:p>
        </p:txBody>
      </p:sp>
      <p:sp>
        <p:nvSpPr>
          <p:cNvPr id="23" name="Text Placeholder 6">
            <a:extLst>
              <a:ext uri="{FF2B5EF4-FFF2-40B4-BE49-F238E27FC236}">
                <a16:creationId xmlns:a16="http://schemas.microsoft.com/office/drawing/2014/main" id="{E25E6804-9EBD-45CC-A6A7-6FCBBD811662}"/>
              </a:ext>
            </a:extLst>
          </p:cNvPr>
          <p:cNvSpPr>
            <a:spLocks noGrp="1"/>
          </p:cNvSpPr>
          <p:nvPr>
            <p:ph type="body" sz="quarter" idx="17" hasCustomPrompt="1"/>
          </p:nvPr>
        </p:nvSpPr>
        <p:spPr>
          <a:xfrm>
            <a:off x="457200" y="6522974"/>
            <a:ext cx="2295144" cy="493776"/>
          </a:xfrm>
        </p:spPr>
        <p:txBody>
          <a:bodyPr vert="horz" lIns="0" tIns="0" rIns="0" bIns="0" rtlCol="0" anchor="b">
            <a:noAutofit/>
          </a:bodyPr>
          <a:lstStyle>
            <a:lvl1pPr>
              <a:defRPr lang="en-US" sz="800" smtClean="0">
                <a:solidFill>
                  <a:schemeClr val="bg1">
                    <a:lumMod val="50000"/>
                  </a:schemeClr>
                </a:solidFill>
              </a:defRPr>
            </a:lvl1pPr>
            <a:lvl2pPr>
              <a:defRPr lang="en-US" smtClean="0"/>
            </a:lvl2pPr>
            <a:lvl3pPr>
              <a:defRPr lang="en-US" smtClean="0"/>
            </a:lvl3pPr>
            <a:lvl4pPr>
              <a:defRPr lang="en-US" smtClean="0"/>
            </a:lvl4pPr>
            <a:lvl5pPr>
              <a:defRPr lang="en-US"/>
            </a:lvl5pPr>
          </a:lstStyle>
          <a:p>
            <a:pPr lvl="0" defTabSz="1019175"/>
            <a:r>
              <a:rPr lang="en-US"/>
              <a:t>Insert text here </a:t>
            </a:r>
          </a:p>
        </p:txBody>
      </p:sp>
      <p:sp>
        <p:nvSpPr>
          <p:cNvPr id="18" name="Text Placeholder 7">
            <a:extLst>
              <a:ext uri="{FF2B5EF4-FFF2-40B4-BE49-F238E27FC236}">
                <a16:creationId xmlns:a16="http://schemas.microsoft.com/office/drawing/2014/main" id="{16D18B74-4DFB-4B98-9418-E6F37191115A}"/>
              </a:ext>
            </a:extLst>
          </p:cNvPr>
          <p:cNvSpPr>
            <a:spLocks noGrp="1"/>
          </p:cNvSpPr>
          <p:nvPr>
            <p:ph type="body" sz="quarter" idx="15" hasCustomPrompt="1"/>
          </p:nvPr>
        </p:nvSpPr>
        <p:spPr>
          <a:xfrm>
            <a:off x="3562350" y="5902836"/>
            <a:ext cx="2295145" cy="1113914"/>
          </a:xfrm>
        </p:spPr>
        <p:txBody>
          <a:bodyPr anchor="b"/>
          <a:lstStyle>
            <a:lvl1pPr>
              <a:defRPr/>
            </a:lvl1pPr>
          </a:lstStyle>
          <a:p>
            <a:pPr lvl="0"/>
            <a:r>
              <a:rPr lang="en-US"/>
              <a:t>Address placeholder </a:t>
            </a:r>
          </a:p>
        </p:txBody>
      </p:sp>
      <p:sp>
        <p:nvSpPr>
          <p:cNvPr id="19" name="Section Footer">
            <a:extLst>
              <a:ext uri="{FF2B5EF4-FFF2-40B4-BE49-F238E27FC236}">
                <a16:creationId xmlns:a16="http://schemas.microsoft.com/office/drawing/2014/main" id="{50026A60-CBE0-48EF-A3BE-D0CA1E89A837}"/>
              </a:ext>
            </a:extLst>
          </p:cNvPr>
          <p:cNvSpPr txBox="1"/>
          <p:nvPr userDrawn="1">
            <p:custDataLst>
              <p:tags r:id="rId3"/>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US" sz="800" noProof="1">
                <a:solidFill>
                  <a:schemeClr val="tx1"/>
                </a:solidFill>
                <a:latin typeface="Arial" panose="020B0604020202020204" pitchFamily="34" charset="0"/>
                <a:cs typeface="Arial" panose="020B0604020202020204" pitchFamily="34" charset="0"/>
              </a:rPr>
              <a:t>Project Foresight</a:t>
            </a:r>
          </a:p>
        </p:txBody>
      </p:sp>
      <p:sp>
        <p:nvSpPr>
          <p:cNvPr id="29" name="Presentation Disclaimer">
            <a:extLst>
              <a:ext uri="{FF2B5EF4-FFF2-40B4-BE49-F238E27FC236}">
                <a16:creationId xmlns:a16="http://schemas.microsoft.com/office/drawing/2014/main" id="{35877A5E-E849-4AD6-AC73-9AC005DED8B0}"/>
              </a:ext>
            </a:extLst>
          </p:cNvPr>
          <p:cNvSpPr txBox="1"/>
          <p:nvPr userDrawn="1">
            <p:custDataLst>
              <p:tags r:id="rId4"/>
            </p:custDataLst>
          </p:nvPr>
        </p:nvSpPr>
        <p:spPr>
          <a:xfrm>
            <a:off x="4096341" y="7194414"/>
            <a:ext cx="3489738" cy="123111"/>
          </a:xfrm>
          <a:prstGeom prst="rect">
            <a:avLst/>
          </a:prstGeom>
          <a:noFill/>
        </p:spPr>
        <p:txBody>
          <a:bodyPr wrap="none" lIns="0" tIns="0" rIns="0" bIns="0" rtlCol="0" anchor="t" anchorCtr="0">
            <a:spAutoFit/>
          </a:bodyPr>
          <a:lstStyle/>
          <a:p>
            <a:pPr algn="l"/>
            <a:r>
              <a:rPr lang="en-US" sz="800" noProof="1">
                <a:solidFill>
                  <a:schemeClr val="tx1"/>
                </a:solidFill>
              </a:rPr>
              <a:t>Confidential Information for the sole internal benefit and use of PwC’s Client.</a:t>
            </a:r>
          </a:p>
        </p:txBody>
      </p:sp>
      <p:sp>
        <p:nvSpPr>
          <p:cNvPr id="31" name="Report Date">
            <a:extLst>
              <a:ext uri="{FF2B5EF4-FFF2-40B4-BE49-F238E27FC236}">
                <a16:creationId xmlns:a16="http://schemas.microsoft.com/office/drawing/2014/main" id="{67E031A4-2DB8-4637-B438-4BE982FD1F4E}"/>
              </a:ext>
            </a:extLst>
          </p:cNvPr>
          <p:cNvSpPr txBox="1"/>
          <p:nvPr userDrawn="1">
            <p:custDataLst>
              <p:tags r:id="rId5"/>
            </p:custDataLst>
          </p:nvPr>
        </p:nvSpPr>
        <p:spPr>
          <a:xfrm>
            <a:off x="9019309" y="7194414"/>
            <a:ext cx="581891" cy="123111"/>
          </a:xfrm>
          <a:prstGeom prst="rect">
            <a:avLst/>
          </a:prstGeom>
          <a:noFill/>
        </p:spPr>
        <p:txBody>
          <a:bodyPr wrap="none" lIns="0" tIns="0" rIns="0" bIns="0" rtlCol="0">
            <a:spAutoFit/>
          </a:bodyPr>
          <a:lstStyle/>
          <a:p>
            <a:pPr indent="-274320" algn="r">
              <a:spcAft>
                <a:spcPts val="900"/>
              </a:spcAft>
            </a:pPr>
            <a:r>
              <a:rPr lang="en-US" sz="800" noProof="1">
                <a:solidFill>
                  <a:schemeClr val="tx1"/>
                </a:solidFill>
                <a:latin typeface="Arial" panose="020B0604020202020204" pitchFamily="34" charset="0"/>
                <a:cs typeface="Arial" panose="020B0604020202020204" pitchFamily="34" charset="0"/>
              </a:rPr>
              <a:t>August 2025</a:t>
            </a:r>
          </a:p>
        </p:txBody>
      </p:sp>
      <p:sp>
        <p:nvSpPr>
          <p:cNvPr id="22" name="PwC">
            <a:extLst>
              <a:ext uri="{FF2B5EF4-FFF2-40B4-BE49-F238E27FC236}">
                <a16:creationId xmlns:a16="http://schemas.microsoft.com/office/drawing/2014/main" id="{56962F6B-2953-4D42-A7AB-F5B903B034BC}"/>
              </a:ext>
            </a:extLst>
          </p:cNvPr>
          <p:cNvSpPr/>
          <p:nvPr userDrawn="1">
            <p:custDataLst>
              <p:tags r:id="rId6"/>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US" sz="800">
                <a:solidFill>
                  <a:schemeClr val="tx1"/>
                </a:solidFill>
                <a:latin typeface="Arial" panose="020B0604020202020204" pitchFamily="34" charset="0"/>
                <a:cs typeface="Arial" panose="020B0604020202020204" pitchFamily="34" charset="0"/>
              </a:rPr>
              <a:t>PwC</a:t>
            </a:r>
          </a:p>
        </p:txBody>
      </p:sp>
      <p:sp>
        <p:nvSpPr>
          <p:cNvPr id="25" name="Draft stamp">
            <a:extLst>
              <a:ext uri="{FF2B5EF4-FFF2-40B4-BE49-F238E27FC236}">
                <a16:creationId xmlns:a16="http://schemas.microsoft.com/office/drawing/2014/main" id="{34F2458A-02B9-4599-994B-375023531CC8}"/>
              </a:ext>
            </a:extLst>
          </p:cNvPr>
          <p:cNvSpPr txBox="1"/>
          <p:nvPr userDrawn="1">
            <p:custDataLst>
              <p:tags r:id="rId7"/>
            </p:custDataLst>
          </p:nvPr>
        </p:nvSpPr>
        <p:spPr>
          <a:xfrm>
            <a:off x="4096341" y="7324804"/>
            <a:ext cx="222818" cy="123111"/>
          </a:xfrm>
          <a:prstGeom prst="rect">
            <a:avLst/>
          </a:prstGeom>
          <a:noFill/>
          <a:ln>
            <a:noFill/>
          </a:ln>
        </p:spPr>
        <p:txBody>
          <a:bodyPr wrap="none" lIns="0" tIns="0" rIns="0" bIns="0" rtlCol="0">
            <a:spAutoFit/>
          </a:bodyPr>
          <a:lstStyle/>
          <a:p>
            <a:pPr algn="l"/>
            <a:r>
              <a:rPr lang="en-US" sz="800" noProof="1">
                <a:solidFill>
                  <a:schemeClr val="tx1"/>
                </a:solidFill>
              </a:rPr>
              <a:t>Draft</a:t>
            </a:r>
          </a:p>
        </p:txBody>
      </p:sp>
      <p:sp>
        <p:nvSpPr>
          <p:cNvPr id="32" name="Page Number">
            <a:extLst>
              <a:ext uri="{FF2B5EF4-FFF2-40B4-BE49-F238E27FC236}">
                <a16:creationId xmlns:a16="http://schemas.microsoft.com/office/drawing/2014/main" id="{374121F4-6AA9-4504-8F9A-B5A4986C8EAB}"/>
              </a:ext>
            </a:extLst>
          </p:cNvPr>
          <p:cNvSpPr txBox="1"/>
          <p:nvPr userDrawn="1">
            <p:custDataLst>
              <p:tags r:id="rId8"/>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US"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3153722"/>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Cover Letter US">
    <p:spTree>
      <p:nvGrpSpPr>
        <p:cNvPr id="1" name=""/>
        <p:cNvGrpSpPr/>
        <p:nvPr/>
      </p:nvGrpSpPr>
      <p:grpSpPr>
        <a:xfrm>
          <a:off x="0" y="0"/>
          <a:ext cx="0" cy="0"/>
          <a:chOff x="0" y="0"/>
          <a:chExt cx="0" cy="0"/>
        </a:xfrm>
      </p:grpSpPr>
      <p:sp>
        <p:nvSpPr>
          <p:cNvPr id="19" name="Section Header">
            <a:extLst>
              <a:ext uri="{FF2B5EF4-FFF2-40B4-BE49-F238E27FC236}">
                <a16:creationId xmlns:a16="http://schemas.microsoft.com/office/drawing/2014/main" id="{F21FE523-369C-4442-B604-9F29DD725845}"/>
              </a:ext>
            </a:extLst>
          </p:cNvPr>
          <p:cNvSpPr txBox="1"/>
          <p:nvPr userDrawn="1">
            <p:custDataLst>
              <p:tags r:id="rId1"/>
            </p:custDataLst>
          </p:nvPr>
        </p:nvSpPr>
        <p:spPr>
          <a:xfrm>
            <a:off x="460375" y="322256"/>
            <a:ext cx="3034379" cy="137160"/>
          </a:xfrm>
          <a:prstGeom prst="rect">
            <a:avLst/>
          </a:prstGeom>
          <a:noFill/>
        </p:spPr>
        <p:txBody>
          <a:bodyPr wrap="square" lIns="0" tIns="0" rIns="0" bIns="0" rtlCol="0" anchor="b" anchorCtr="0">
            <a:noAutofit/>
          </a:bodyPr>
          <a:lstStyle/>
          <a:p>
            <a:endParaRPr lang="en-US" sz="800" noProof="1">
              <a:solidFill>
                <a:schemeClr val="tx1"/>
              </a:solidFill>
            </a:endParaRPr>
          </a:p>
        </p:txBody>
      </p:sp>
      <p:sp>
        <p:nvSpPr>
          <p:cNvPr id="6" name="HeaderTOCPlaceholder">
            <a:extLst>
              <a:ext uri="{FF2B5EF4-FFF2-40B4-BE49-F238E27FC236}">
                <a16:creationId xmlns:a16="http://schemas.microsoft.com/office/drawing/2014/main" id="{3BD7A876-9A84-4A34-A9D7-BCB2371BCCEF}"/>
              </a:ext>
            </a:extLst>
          </p:cNvPr>
          <p:cNvSpPr/>
          <p:nvPr userDrawn="1">
            <p:custDataLst>
              <p:tags r:id="rId2"/>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US" sz="800"/>
          </a:p>
        </p:txBody>
      </p:sp>
      <p:sp>
        <p:nvSpPr>
          <p:cNvPr id="17" name="Gray Banner">
            <a:extLst>
              <a:ext uri="{FF2B5EF4-FFF2-40B4-BE49-F238E27FC236}">
                <a16:creationId xmlns:a16="http://schemas.microsoft.com/office/drawing/2014/main" id="{243C68CD-0DB7-4AAE-B16A-FF32573780B0}"/>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US" sz="1400">
              <a:solidFill>
                <a:schemeClr val="lt1"/>
              </a:solidFill>
            </a:endParaRPr>
          </a:p>
        </p:txBody>
      </p:sp>
      <p:pic>
        <p:nvPicPr>
          <p:cNvPr id="12" name="Logo">
            <a:extLst>
              <a:ext uri="{FF2B5EF4-FFF2-40B4-BE49-F238E27FC236}">
                <a16:creationId xmlns:a16="http://schemas.microsoft.com/office/drawing/2014/main" id="{FD426CA0-C22E-455E-A0BC-1B853DA062E5}"/>
              </a:ext>
            </a:extLst>
          </p:cNvPr>
          <p:cNvPicPr>
            <a:picLocks noChangeAspect="1"/>
          </p:cNvPicPr>
          <p:nvPr userDrawn="1"/>
        </p:nvPicPr>
        <p:blipFill>
          <a:blip r:embed="rId10"/>
          <a:stretch>
            <a:fillRect/>
          </a:stretch>
        </p:blipFill>
        <p:spPr bwMode="gray">
          <a:xfrm>
            <a:off x="221285" y="539958"/>
            <a:ext cx="1800454" cy="1531343"/>
          </a:xfrm>
          <a:prstGeom prst="rect">
            <a:avLst/>
          </a:prstGeom>
        </p:spPr>
      </p:pic>
      <p:sp>
        <p:nvSpPr>
          <p:cNvPr id="14" name="Text Placeholder 1">
            <a:extLst>
              <a:ext uri="{FF2B5EF4-FFF2-40B4-BE49-F238E27FC236}">
                <a16:creationId xmlns:a16="http://schemas.microsoft.com/office/drawing/2014/main" id="{C9037364-9F8A-46ED-9DE8-8FD2CEC2375E}"/>
              </a:ext>
            </a:extLst>
          </p:cNvPr>
          <p:cNvSpPr>
            <a:spLocks noGrp="1"/>
          </p:cNvSpPr>
          <p:nvPr>
            <p:ph type="body" sz="quarter" idx="13" hasCustomPrompt="1"/>
          </p:nvPr>
        </p:nvSpPr>
        <p:spPr>
          <a:xfrm>
            <a:off x="3562350" y="758825"/>
            <a:ext cx="2532888" cy="1097182"/>
          </a:xfrm>
        </p:spPr>
        <p:txBody>
          <a:bodyPr anchor="b"/>
          <a:lstStyle>
            <a:lvl1pPr>
              <a:defRPr/>
            </a:lvl1pPr>
          </a:lstStyle>
          <a:p>
            <a:pPr lvl="0"/>
            <a:r>
              <a:rPr lang="en-US"/>
              <a:t>Insert text here </a:t>
            </a:r>
          </a:p>
        </p:txBody>
      </p:sp>
      <p:sp>
        <p:nvSpPr>
          <p:cNvPr id="18" name="Text Placeholder 2">
            <a:extLst>
              <a:ext uri="{FF2B5EF4-FFF2-40B4-BE49-F238E27FC236}">
                <a16:creationId xmlns:a16="http://schemas.microsoft.com/office/drawing/2014/main" id="{16D18B74-4DFB-4B98-9418-E6F37191115A}"/>
              </a:ext>
            </a:extLst>
          </p:cNvPr>
          <p:cNvSpPr>
            <a:spLocks noGrp="1"/>
          </p:cNvSpPr>
          <p:nvPr>
            <p:ph type="body" sz="quarter" idx="15" hasCustomPrompt="1"/>
          </p:nvPr>
        </p:nvSpPr>
        <p:spPr>
          <a:xfrm>
            <a:off x="6499224" y="758825"/>
            <a:ext cx="2532888" cy="1097182"/>
          </a:xfrm>
        </p:spPr>
        <p:txBody>
          <a:bodyPr anchor="b"/>
          <a:lstStyle>
            <a:lvl1pPr>
              <a:defRPr/>
            </a:lvl1pPr>
          </a:lstStyle>
          <a:p>
            <a:pPr lvl="0"/>
            <a:r>
              <a:rPr lang="en-US"/>
              <a:t>Address placeholder </a:t>
            </a:r>
          </a:p>
        </p:txBody>
      </p:sp>
      <p:sp>
        <p:nvSpPr>
          <p:cNvPr id="21" name="Text Placeholder 3">
            <a:extLst>
              <a:ext uri="{FF2B5EF4-FFF2-40B4-BE49-F238E27FC236}">
                <a16:creationId xmlns:a16="http://schemas.microsoft.com/office/drawing/2014/main" id="{EE7C08EC-15CD-4E5F-BC71-278D937BF715}"/>
              </a:ext>
            </a:extLst>
          </p:cNvPr>
          <p:cNvSpPr>
            <a:spLocks noGrp="1"/>
          </p:cNvSpPr>
          <p:nvPr>
            <p:ph type="body" sz="quarter" idx="16" hasCustomPrompt="1"/>
          </p:nvPr>
        </p:nvSpPr>
        <p:spPr>
          <a:xfrm>
            <a:off x="457200" y="2143125"/>
            <a:ext cx="9144000" cy="4873625"/>
          </a:xfrm>
        </p:spPr>
        <p:txBody>
          <a:bodyPr vert="horz" lIns="0" tIns="0" rIns="0" bIns="0" numCol="3" spcCol="182880" rtlCol="0">
            <a:noAutofit/>
          </a:bodyPr>
          <a:lstStyle>
            <a:lvl1pPr>
              <a:defRPr lang="en-US" sz="900" dirty="0"/>
            </a:lvl1pPr>
          </a:lstStyle>
          <a:p>
            <a:pPr lvl="0" defTabSz="1019175"/>
            <a:r>
              <a:rPr lang="en-US"/>
              <a:t>Insert text here </a:t>
            </a:r>
          </a:p>
        </p:txBody>
      </p:sp>
      <p:sp>
        <p:nvSpPr>
          <p:cNvPr id="20" name="Presentation Disclaimer">
            <a:extLst>
              <a:ext uri="{FF2B5EF4-FFF2-40B4-BE49-F238E27FC236}">
                <a16:creationId xmlns:a16="http://schemas.microsoft.com/office/drawing/2014/main" id="{82D786D4-223B-45E9-8CD8-1E95F076D719}"/>
              </a:ext>
            </a:extLst>
          </p:cNvPr>
          <p:cNvSpPr txBox="1"/>
          <p:nvPr userDrawn="1">
            <p:custDataLst>
              <p:tags r:id="rId3"/>
            </p:custDataLst>
          </p:nvPr>
        </p:nvSpPr>
        <p:spPr>
          <a:xfrm>
            <a:off x="4096341" y="7194414"/>
            <a:ext cx="3489738" cy="123111"/>
          </a:xfrm>
          <a:prstGeom prst="rect">
            <a:avLst/>
          </a:prstGeom>
          <a:noFill/>
        </p:spPr>
        <p:txBody>
          <a:bodyPr wrap="none" lIns="0" tIns="0" rIns="0" bIns="0" rtlCol="0" anchor="t" anchorCtr="0">
            <a:spAutoFit/>
          </a:bodyPr>
          <a:lstStyle/>
          <a:p>
            <a:pPr algn="l"/>
            <a:r>
              <a:rPr lang="en-US" sz="800" noProof="1">
                <a:solidFill>
                  <a:schemeClr val="tx1"/>
                </a:solidFill>
              </a:rPr>
              <a:t>Confidential Information for the sole internal benefit and use of PwC’s Client.</a:t>
            </a:r>
          </a:p>
        </p:txBody>
      </p:sp>
      <p:sp>
        <p:nvSpPr>
          <p:cNvPr id="15" name="PwC">
            <a:extLst>
              <a:ext uri="{FF2B5EF4-FFF2-40B4-BE49-F238E27FC236}">
                <a16:creationId xmlns:a16="http://schemas.microsoft.com/office/drawing/2014/main" id="{48DDAA21-8140-4E18-A737-C5845F083CBA}"/>
              </a:ext>
            </a:extLst>
          </p:cNvPr>
          <p:cNvSpPr/>
          <p:nvPr userDrawn="1">
            <p:custDataLst>
              <p:tags r:id="rId4"/>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US" sz="800">
                <a:solidFill>
                  <a:schemeClr val="tx1"/>
                </a:solidFill>
                <a:latin typeface="Arial" panose="020B0604020202020204" pitchFamily="34" charset="0"/>
                <a:cs typeface="Arial" panose="020B0604020202020204" pitchFamily="34" charset="0"/>
              </a:rPr>
              <a:t>PwC</a:t>
            </a:r>
          </a:p>
        </p:txBody>
      </p:sp>
      <p:sp>
        <p:nvSpPr>
          <p:cNvPr id="16" name="Draft stamp">
            <a:extLst>
              <a:ext uri="{FF2B5EF4-FFF2-40B4-BE49-F238E27FC236}">
                <a16:creationId xmlns:a16="http://schemas.microsoft.com/office/drawing/2014/main" id="{878717A1-E10E-4415-9743-9C39F38BCA77}"/>
              </a:ext>
            </a:extLst>
          </p:cNvPr>
          <p:cNvSpPr txBox="1"/>
          <p:nvPr userDrawn="1">
            <p:custDataLst>
              <p:tags r:id="rId5"/>
            </p:custDataLst>
          </p:nvPr>
        </p:nvSpPr>
        <p:spPr>
          <a:xfrm>
            <a:off x="4096341" y="7324804"/>
            <a:ext cx="222818" cy="123111"/>
          </a:xfrm>
          <a:prstGeom prst="rect">
            <a:avLst/>
          </a:prstGeom>
          <a:noFill/>
          <a:ln>
            <a:noFill/>
          </a:ln>
        </p:spPr>
        <p:txBody>
          <a:bodyPr wrap="none" lIns="0" tIns="0" rIns="0" bIns="0" rtlCol="0">
            <a:spAutoFit/>
          </a:bodyPr>
          <a:lstStyle/>
          <a:p>
            <a:pPr algn="l"/>
            <a:r>
              <a:rPr lang="en-US" sz="800" noProof="1">
                <a:solidFill>
                  <a:schemeClr val="tx1"/>
                </a:solidFill>
              </a:rPr>
              <a:t>Draft</a:t>
            </a:r>
          </a:p>
        </p:txBody>
      </p:sp>
      <p:sp>
        <p:nvSpPr>
          <p:cNvPr id="24" name="Page Number">
            <a:extLst>
              <a:ext uri="{FF2B5EF4-FFF2-40B4-BE49-F238E27FC236}">
                <a16:creationId xmlns:a16="http://schemas.microsoft.com/office/drawing/2014/main" id="{37A3191A-9706-4E42-AEFE-8D9CFCBA2E2A}"/>
              </a:ext>
            </a:extLst>
          </p:cNvPr>
          <p:cNvSpPr txBox="1"/>
          <p:nvPr userDrawn="1">
            <p:custDataLst>
              <p:tags r:id="rId6"/>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US" sz="800" noProof="1">
              <a:solidFill>
                <a:schemeClr val="tx1"/>
              </a:solidFill>
              <a:latin typeface="Arial" panose="020B0604020202020204" pitchFamily="34" charset="0"/>
              <a:cs typeface="Arial" panose="020B0604020202020204" pitchFamily="34" charset="0"/>
            </a:endParaRPr>
          </a:p>
        </p:txBody>
      </p:sp>
      <p:sp>
        <p:nvSpPr>
          <p:cNvPr id="2" name="Section Footer">
            <a:extLst>
              <a:ext uri="{FF2B5EF4-FFF2-40B4-BE49-F238E27FC236}">
                <a16:creationId xmlns:a16="http://schemas.microsoft.com/office/drawing/2014/main" id="{141DD613-9EEF-CED1-3382-BB6930A57E31}"/>
              </a:ext>
            </a:extLst>
          </p:cNvPr>
          <p:cNvSpPr txBox="1"/>
          <p:nvPr userDrawn="1">
            <p:custDataLst>
              <p:tags r:id="rId7"/>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US" sz="800" noProof="1">
                <a:solidFill>
                  <a:schemeClr val="tx1"/>
                </a:solidFill>
                <a:latin typeface="Arial" panose="020B0604020202020204" pitchFamily="34" charset="0"/>
                <a:cs typeface="Arial" panose="020B0604020202020204" pitchFamily="34" charset="0"/>
              </a:rPr>
              <a:t>Project Foresight</a:t>
            </a:r>
          </a:p>
        </p:txBody>
      </p:sp>
      <p:sp>
        <p:nvSpPr>
          <p:cNvPr id="3" name="Report Date">
            <a:extLst>
              <a:ext uri="{FF2B5EF4-FFF2-40B4-BE49-F238E27FC236}">
                <a16:creationId xmlns:a16="http://schemas.microsoft.com/office/drawing/2014/main" id="{4E21E5E6-0861-8379-61BD-AC831AC092D8}"/>
              </a:ext>
            </a:extLst>
          </p:cNvPr>
          <p:cNvSpPr txBox="1"/>
          <p:nvPr userDrawn="1">
            <p:custDataLst>
              <p:tags r:id="rId8"/>
            </p:custDataLst>
          </p:nvPr>
        </p:nvSpPr>
        <p:spPr>
          <a:xfrm>
            <a:off x="9019309" y="7194414"/>
            <a:ext cx="581891" cy="123111"/>
          </a:xfrm>
          <a:prstGeom prst="rect">
            <a:avLst/>
          </a:prstGeom>
          <a:noFill/>
        </p:spPr>
        <p:txBody>
          <a:bodyPr wrap="none" lIns="0" tIns="0" rIns="0" bIns="0" rtlCol="0">
            <a:spAutoFit/>
          </a:bodyPr>
          <a:lstStyle/>
          <a:p>
            <a:pPr indent="-274320" algn="r">
              <a:spcAft>
                <a:spcPts val="900"/>
              </a:spcAft>
            </a:pPr>
            <a:r>
              <a:rPr lang="en-US" sz="800" noProof="1">
                <a:solidFill>
                  <a:schemeClr val="tx1"/>
                </a:solidFill>
                <a:latin typeface="Arial" panose="020B0604020202020204" pitchFamily="34" charset="0"/>
                <a:cs typeface="Arial" panose="020B0604020202020204" pitchFamily="34" charset="0"/>
              </a:rPr>
              <a:t>August 2025</a:t>
            </a:r>
          </a:p>
        </p:txBody>
      </p:sp>
    </p:spTree>
    <p:extLst>
      <p:ext uri="{BB962C8B-B14F-4D97-AF65-F5344CB8AC3E}">
        <p14:creationId xmlns:p14="http://schemas.microsoft.com/office/powerpoint/2010/main" val="82181307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ER: One">
    <p:spTree>
      <p:nvGrpSpPr>
        <p:cNvPr id="1" name=""/>
        <p:cNvGrpSpPr/>
        <p:nvPr/>
      </p:nvGrpSpPr>
      <p:grpSpPr>
        <a:xfrm>
          <a:off x="0" y="0"/>
          <a:ext cx="0" cy="0"/>
          <a:chOff x="0" y="0"/>
          <a:chExt cx="0" cy="0"/>
        </a:xfrm>
      </p:grpSpPr>
      <p:sp>
        <p:nvSpPr>
          <p:cNvPr id="17" name="Slide Tags" hidden="1">
            <a:extLst>
              <a:ext uri="{FF2B5EF4-FFF2-40B4-BE49-F238E27FC236}">
                <a16:creationId xmlns:a16="http://schemas.microsoft.com/office/drawing/2014/main" id="{46AA08BF-A3A8-42A9-B85B-AB5428D36463}"/>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US" noProof="1"/>
              <a:t>Slide Tags</a:t>
            </a:r>
          </a:p>
        </p:txBody>
      </p:sp>
      <p:sp>
        <p:nvSpPr>
          <p:cNvPr id="15" name="Section Header">
            <a:extLst>
              <a:ext uri="{FF2B5EF4-FFF2-40B4-BE49-F238E27FC236}">
                <a16:creationId xmlns:a16="http://schemas.microsoft.com/office/drawing/2014/main" id="{74D87586-F0F2-4B5B-ACE9-6F87FA6AF7E6}"/>
              </a:ext>
            </a:extLst>
          </p:cNvPr>
          <p:cNvSpPr txBox="1"/>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endParaRPr lang="en-US" sz="800" noProof="1">
              <a:solidFill>
                <a:schemeClr val="tx1"/>
              </a:solidFill>
            </a:endParaRPr>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US" sz="800"/>
          </a:p>
        </p:txBody>
      </p:sp>
      <p:sp>
        <p:nvSpPr>
          <p:cNvPr id="19" name="Gray Banner">
            <a:extLst>
              <a:ext uri="{FF2B5EF4-FFF2-40B4-BE49-F238E27FC236}">
                <a16:creationId xmlns:a16="http://schemas.microsoft.com/office/drawing/2014/main" id="{9B077D61-DE2E-4AFB-B584-E2E15378546A}"/>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US" sz="1400">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57200" y="758825"/>
            <a:ext cx="4500000" cy="1097182"/>
          </a:xfrm>
        </p:spPr>
        <p:txBody>
          <a:bodyPr/>
          <a:lstStyle>
            <a:lvl1pPr>
              <a:defRPr sz="1300" b="1"/>
            </a:lvl1pPr>
          </a:lstStyle>
          <a:p>
            <a:r>
              <a:rPr lang="en-US" noProof="0"/>
              <a:t>Insert heading here</a:t>
            </a:r>
            <a:r>
              <a:rPr lang="en-US"/>
              <a:t> </a:t>
            </a:r>
            <a:r>
              <a:rPr lang="en-US" noProof="0"/>
              <a:t>(Georgia 13 bold) </a:t>
            </a:r>
            <a:r>
              <a:rPr lang="en-US"/>
              <a:t>– Inserted text here should be Arial 11 pt unbold</a:t>
            </a:r>
          </a:p>
        </p:txBody>
      </p:sp>
      <p:sp>
        <p:nvSpPr>
          <p:cNvPr id="11" name="PwC view">
            <a:extLst>
              <a:ext uri="{FF2B5EF4-FFF2-40B4-BE49-F238E27FC236}">
                <a16:creationId xmlns:a16="http://schemas.microsoft.com/office/drawing/2014/main" id="{D7E31DDC-79A3-4CF5-8D1C-0E86C73794C8}"/>
              </a:ext>
            </a:extLst>
          </p:cNvPr>
          <p:cNvSpPr>
            <a:spLocks noGrp="1"/>
          </p:cNvSpPr>
          <p:nvPr>
            <p:ph type="body" sz="quarter" idx="14" hasCustomPrompt="1"/>
          </p:nvPr>
        </p:nvSpPr>
        <p:spPr>
          <a:xfrm>
            <a:off x="5101200" y="758825"/>
            <a:ext cx="4500000" cy="1097182"/>
          </a:xfrm>
        </p:spPr>
        <p:txBody>
          <a:bodyPr/>
          <a:lstStyle>
            <a:lvl1pPr>
              <a:defRPr sz="1300" b="1">
                <a:latin typeface="+mj-lt"/>
              </a:defRPr>
            </a:lvl1pPr>
          </a:lstStyle>
          <a:p>
            <a:pPr lvl="0"/>
            <a:r>
              <a:rPr lang="en-US"/>
              <a:t>PwC view (Georgia 13 bold) – Inserted text here should be Arial 11 pt unbold</a:t>
            </a:r>
          </a:p>
        </p:txBody>
      </p:sp>
      <p:sp>
        <p:nvSpPr>
          <p:cNvPr id="14" name="Content Placeholder 1">
            <a:extLst>
              <a:ext uri="{FF2B5EF4-FFF2-40B4-BE49-F238E27FC236}">
                <a16:creationId xmlns:a16="http://schemas.microsoft.com/office/drawing/2014/main" id="{2A1E7CC5-E6EF-4E3A-AACD-BEF90E6F1839}"/>
              </a:ext>
            </a:extLst>
          </p:cNvPr>
          <p:cNvSpPr>
            <a:spLocks noGrp="1"/>
          </p:cNvSpPr>
          <p:nvPr>
            <p:ph sz="quarter" idx="13"/>
            <p:custDataLst>
              <p:tags r:id="rId4"/>
            </p:custDataLst>
          </p:nvPr>
        </p:nvSpPr>
        <p:spPr>
          <a:xfrm>
            <a:off x="457200" y="2143125"/>
            <a:ext cx="9144000" cy="487362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Image placeholder">
            <a:extLst>
              <a:ext uri="{FF2B5EF4-FFF2-40B4-BE49-F238E27FC236}">
                <a16:creationId xmlns:a16="http://schemas.microsoft.com/office/drawing/2014/main" id="{AB7E0E61-641D-4FBB-B9DD-9D15443446F1}"/>
              </a:ext>
            </a:extLst>
          </p:cNvPr>
          <p:cNvSpPr/>
          <p:nvPr userDrawn="1">
            <p:custDataLst>
              <p:tags r:id="rId5"/>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Presentation Disclaimer">
            <a:extLst>
              <a:ext uri="{FF2B5EF4-FFF2-40B4-BE49-F238E27FC236}">
                <a16:creationId xmlns:a16="http://schemas.microsoft.com/office/drawing/2014/main" id="{FDF25E1C-BF36-49AE-B0EA-A4CAF7F068AD}"/>
              </a:ext>
            </a:extLst>
          </p:cNvPr>
          <p:cNvSpPr txBox="1"/>
          <p:nvPr userDrawn="1">
            <p:custDataLst>
              <p:tags r:id="rId6"/>
            </p:custDataLst>
          </p:nvPr>
        </p:nvSpPr>
        <p:spPr>
          <a:xfrm>
            <a:off x="4096341" y="7194414"/>
            <a:ext cx="3489738" cy="123111"/>
          </a:xfrm>
          <a:prstGeom prst="rect">
            <a:avLst/>
          </a:prstGeom>
          <a:noFill/>
        </p:spPr>
        <p:txBody>
          <a:bodyPr wrap="none" lIns="0" tIns="0" rIns="0" bIns="0" rtlCol="0" anchor="t" anchorCtr="0">
            <a:spAutoFit/>
          </a:bodyPr>
          <a:lstStyle/>
          <a:p>
            <a:pPr algn="l"/>
            <a:r>
              <a:rPr lang="en-US" sz="800" noProof="1">
                <a:solidFill>
                  <a:schemeClr val="tx1"/>
                </a:solidFill>
              </a:rPr>
              <a:t>Confidential Information for the sole internal benefit and use of PwC’s Client.</a:t>
            </a:r>
          </a:p>
        </p:txBody>
      </p:sp>
      <p:sp>
        <p:nvSpPr>
          <p:cNvPr id="21" name="PwC">
            <a:extLst>
              <a:ext uri="{FF2B5EF4-FFF2-40B4-BE49-F238E27FC236}">
                <a16:creationId xmlns:a16="http://schemas.microsoft.com/office/drawing/2014/main" id="{FD9588B0-841C-4394-9A9A-334F22D9DDD7}"/>
              </a:ext>
            </a:extLst>
          </p:cNvPr>
          <p:cNvSpPr/>
          <p:nvPr userDrawn="1">
            <p:custDataLst>
              <p:tags r:id="rId7"/>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US" sz="800">
                <a:solidFill>
                  <a:schemeClr val="tx1"/>
                </a:solidFill>
                <a:latin typeface="Arial" panose="020B0604020202020204" pitchFamily="34" charset="0"/>
                <a:cs typeface="Arial" panose="020B0604020202020204" pitchFamily="34" charset="0"/>
              </a:rPr>
              <a:t>PwC</a:t>
            </a:r>
          </a:p>
        </p:txBody>
      </p:sp>
      <p:sp>
        <p:nvSpPr>
          <p:cNvPr id="24" name="Draft stamp">
            <a:extLst>
              <a:ext uri="{FF2B5EF4-FFF2-40B4-BE49-F238E27FC236}">
                <a16:creationId xmlns:a16="http://schemas.microsoft.com/office/drawing/2014/main" id="{55E7DF66-E766-498B-A2E1-2B45DFBF7666}"/>
              </a:ext>
            </a:extLst>
          </p:cNvPr>
          <p:cNvSpPr txBox="1"/>
          <p:nvPr userDrawn="1">
            <p:custDataLst>
              <p:tags r:id="rId8"/>
            </p:custDataLst>
          </p:nvPr>
        </p:nvSpPr>
        <p:spPr>
          <a:xfrm>
            <a:off x="4096341" y="7324804"/>
            <a:ext cx="222818" cy="123111"/>
          </a:xfrm>
          <a:prstGeom prst="rect">
            <a:avLst/>
          </a:prstGeom>
          <a:noFill/>
          <a:ln>
            <a:noFill/>
          </a:ln>
        </p:spPr>
        <p:txBody>
          <a:bodyPr wrap="none" lIns="0" tIns="0" rIns="0" bIns="0" rtlCol="0">
            <a:spAutoFit/>
          </a:bodyPr>
          <a:lstStyle/>
          <a:p>
            <a:pPr algn="l"/>
            <a:r>
              <a:rPr lang="en-US" sz="800" noProof="1">
                <a:solidFill>
                  <a:schemeClr val="tx1"/>
                </a:solidFill>
              </a:rPr>
              <a:t>Draft</a:t>
            </a:r>
          </a:p>
        </p:txBody>
      </p:sp>
      <p:sp>
        <p:nvSpPr>
          <p:cNvPr id="28" name="Page Number">
            <a:extLst>
              <a:ext uri="{FF2B5EF4-FFF2-40B4-BE49-F238E27FC236}">
                <a16:creationId xmlns:a16="http://schemas.microsoft.com/office/drawing/2014/main" id="{920354AF-C881-4E53-AA0A-368D1C75B055}"/>
              </a:ext>
            </a:extLst>
          </p:cNvPr>
          <p:cNvSpPr txBox="1"/>
          <p:nvPr userDrawn="1">
            <p:custDataLst>
              <p:tags r:id="rId9"/>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US" sz="800" noProof="1">
              <a:solidFill>
                <a:schemeClr val="tx1"/>
              </a:solidFill>
              <a:latin typeface="Arial" panose="020B0604020202020204" pitchFamily="34" charset="0"/>
              <a:cs typeface="Arial" panose="020B0604020202020204" pitchFamily="34" charset="0"/>
            </a:endParaRPr>
          </a:p>
        </p:txBody>
      </p:sp>
      <p:sp>
        <p:nvSpPr>
          <p:cNvPr id="3" name="Section Footer">
            <a:extLst>
              <a:ext uri="{FF2B5EF4-FFF2-40B4-BE49-F238E27FC236}">
                <a16:creationId xmlns:a16="http://schemas.microsoft.com/office/drawing/2014/main" id="{C26A58D1-079C-D9AE-69DF-8C0A8C28358B}"/>
              </a:ext>
            </a:extLst>
          </p:cNvPr>
          <p:cNvSpPr txBox="1"/>
          <p:nvPr userDrawn="1">
            <p:custDataLst>
              <p:tags r:id="rId10"/>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US" sz="800" noProof="1">
                <a:solidFill>
                  <a:schemeClr val="tx1"/>
                </a:solidFill>
                <a:latin typeface="Arial" panose="020B0604020202020204" pitchFamily="34" charset="0"/>
                <a:cs typeface="Arial" panose="020B0604020202020204" pitchFamily="34" charset="0"/>
              </a:rPr>
              <a:t>Project Foresight</a:t>
            </a:r>
          </a:p>
        </p:txBody>
      </p:sp>
      <p:sp>
        <p:nvSpPr>
          <p:cNvPr id="4" name="Report Date">
            <a:extLst>
              <a:ext uri="{FF2B5EF4-FFF2-40B4-BE49-F238E27FC236}">
                <a16:creationId xmlns:a16="http://schemas.microsoft.com/office/drawing/2014/main" id="{8D2550D2-944D-E4E4-108D-C4D1F337A228}"/>
              </a:ext>
            </a:extLst>
          </p:cNvPr>
          <p:cNvSpPr txBox="1"/>
          <p:nvPr userDrawn="1">
            <p:custDataLst>
              <p:tags r:id="rId11"/>
            </p:custDataLst>
          </p:nvPr>
        </p:nvSpPr>
        <p:spPr>
          <a:xfrm>
            <a:off x="9019309" y="7194414"/>
            <a:ext cx="581891" cy="123111"/>
          </a:xfrm>
          <a:prstGeom prst="rect">
            <a:avLst/>
          </a:prstGeom>
          <a:noFill/>
        </p:spPr>
        <p:txBody>
          <a:bodyPr wrap="none" lIns="0" tIns="0" rIns="0" bIns="0" rtlCol="0">
            <a:spAutoFit/>
          </a:bodyPr>
          <a:lstStyle/>
          <a:p>
            <a:pPr indent="-274320" algn="r">
              <a:spcAft>
                <a:spcPts val="900"/>
              </a:spcAft>
            </a:pPr>
            <a:r>
              <a:rPr lang="en-US" sz="800" noProof="1">
                <a:solidFill>
                  <a:schemeClr val="tx1"/>
                </a:solidFill>
                <a:latin typeface="Arial" panose="020B0604020202020204" pitchFamily="34" charset="0"/>
                <a:cs typeface="Arial" panose="020B0604020202020204" pitchFamily="34" charset="0"/>
              </a:rPr>
              <a:t>August 2025</a:t>
            </a:r>
          </a:p>
        </p:txBody>
      </p:sp>
    </p:spTree>
    <p:extLst>
      <p:ext uri="{BB962C8B-B14F-4D97-AF65-F5344CB8AC3E}">
        <p14:creationId xmlns:p14="http://schemas.microsoft.com/office/powerpoint/2010/main" val="4199674607"/>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ER: Two">
    <p:spTree>
      <p:nvGrpSpPr>
        <p:cNvPr id="1" name=""/>
        <p:cNvGrpSpPr/>
        <p:nvPr/>
      </p:nvGrpSpPr>
      <p:grpSpPr>
        <a:xfrm>
          <a:off x="0" y="0"/>
          <a:ext cx="0" cy="0"/>
          <a:chOff x="0" y="0"/>
          <a:chExt cx="0" cy="0"/>
        </a:xfrm>
      </p:grpSpPr>
      <p:sp>
        <p:nvSpPr>
          <p:cNvPr id="19" name="Slide Tags" hidden="1">
            <a:extLst>
              <a:ext uri="{FF2B5EF4-FFF2-40B4-BE49-F238E27FC236}">
                <a16:creationId xmlns:a16="http://schemas.microsoft.com/office/drawing/2014/main" id="{21611E73-5031-4060-BA8B-C95D9D129AA4}"/>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US" noProof="1"/>
              <a:t>Slide Tags</a:t>
            </a:r>
          </a:p>
        </p:txBody>
      </p:sp>
      <p:sp>
        <p:nvSpPr>
          <p:cNvPr id="23" name="Section Header">
            <a:extLst>
              <a:ext uri="{FF2B5EF4-FFF2-40B4-BE49-F238E27FC236}">
                <a16:creationId xmlns:a16="http://schemas.microsoft.com/office/drawing/2014/main" id="{05703A58-94EF-4304-8257-BDE8481FB8A7}"/>
              </a:ext>
            </a:extLst>
          </p:cNvPr>
          <p:cNvSpPr txBox="1"/>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endParaRPr lang="en-US" sz="800" noProof="1">
              <a:solidFill>
                <a:schemeClr val="tx1"/>
              </a:solidFill>
            </a:endParaRPr>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US" sz="800"/>
          </a:p>
        </p:txBody>
      </p:sp>
      <p:sp>
        <p:nvSpPr>
          <p:cNvPr id="17" name="Gray Banner">
            <a:extLst>
              <a:ext uri="{FF2B5EF4-FFF2-40B4-BE49-F238E27FC236}">
                <a16:creationId xmlns:a16="http://schemas.microsoft.com/office/drawing/2014/main" id="{DEF57E44-2EE4-41D2-B7E2-290A577414B2}"/>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US" sz="1400">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57200" y="758825"/>
            <a:ext cx="4500000" cy="1097182"/>
          </a:xfrm>
        </p:spPr>
        <p:txBody>
          <a:bodyPr/>
          <a:lstStyle>
            <a:lvl1pPr>
              <a:defRPr sz="1300" b="1"/>
            </a:lvl1pPr>
          </a:lstStyle>
          <a:p>
            <a:r>
              <a:rPr lang="en-US" noProof="0"/>
              <a:t>Insert heading here</a:t>
            </a:r>
            <a:r>
              <a:rPr lang="en-US"/>
              <a:t> </a:t>
            </a:r>
            <a:r>
              <a:rPr lang="en-US" noProof="0"/>
              <a:t>(Georgia 13 bold) </a:t>
            </a:r>
            <a:r>
              <a:rPr lang="en-US"/>
              <a:t>– Inserted text here should be Arial 11 pt unbold</a:t>
            </a:r>
          </a:p>
        </p:txBody>
      </p:sp>
      <p:sp>
        <p:nvSpPr>
          <p:cNvPr id="11" name="PwC view">
            <a:extLst>
              <a:ext uri="{FF2B5EF4-FFF2-40B4-BE49-F238E27FC236}">
                <a16:creationId xmlns:a16="http://schemas.microsoft.com/office/drawing/2014/main" id="{D7E31DDC-79A3-4CF5-8D1C-0E86C73794C8}"/>
              </a:ext>
            </a:extLst>
          </p:cNvPr>
          <p:cNvSpPr>
            <a:spLocks noGrp="1"/>
          </p:cNvSpPr>
          <p:nvPr>
            <p:ph type="body" sz="quarter" idx="14" hasCustomPrompt="1"/>
          </p:nvPr>
        </p:nvSpPr>
        <p:spPr>
          <a:xfrm>
            <a:off x="5101200" y="758825"/>
            <a:ext cx="4500000" cy="1097182"/>
          </a:xfrm>
        </p:spPr>
        <p:txBody>
          <a:bodyPr/>
          <a:lstStyle>
            <a:lvl1pPr>
              <a:defRPr sz="1300" b="1">
                <a:latin typeface="+mj-lt"/>
              </a:defRPr>
            </a:lvl1pPr>
          </a:lstStyle>
          <a:p>
            <a:pPr lvl="0"/>
            <a:r>
              <a:rPr lang="en-US"/>
              <a:t>PwC view (Georgia 13 bold) – Inserted text here should be Arial 11 pt unbold</a:t>
            </a:r>
          </a:p>
        </p:txBody>
      </p:sp>
      <p:sp>
        <p:nvSpPr>
          <p:cNvPr id="24" name="Content Placeholder 1">
            <a:extLst>
              <a:ext uri="{FF2B5EF4-FFF2-40B4-BE49-F238E27FC236}">
                <a16:creationId xmlns:a16="http://schemas.microsoft.com/office/drawing/2014/main" id="{3894E176-8F55-488A-87C8-7F1B300CFECF}"/>
              </a:ext>
            </a:extLst>
          </p:cNvPr>
          <p:cNvSpPr>
            <a:spLocks noGrp="1"/>
          </p:cNvSpPr>
          <p:nvPr>
            <p:ph sz="quarter" idx="13"/>
            <p:custDataLst>
              <p:tags r:id="rId4"/>
            </p:custDataLst>
          </p:nvPr>
        </p:nvSpPr>
        <p:spPr>
          <a:xfrm>
            <a:off x="457200" y="2143125"/>
            <a:ext cx="4500000" cy="487362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Content Placeholder 2">
            <a:extLst>
              <a:ext uri="{FF2B5EF4-FFF2-40B4-BE49-F238E27FC236}">
                <a16:creationId xmlns:a16="http://schemas.microsoft.com/office/drawing/2014/main" id="{165B4C2C-A064-4142-9368-1F4A5C6981DD}"/>
              </a:ext>
            </a:extLst>
          </p:cNvPr>
          <p:cNvSpPr>
            <a:spLocks noGrp="1"/>
          </p:cNvSpPr>
          <p:nvPr>
            <p:ph sz="quarter" idx="15"/>
            <p:custDataLst>
              <p:tags r:id="rId5"/>
            </p:custDataLst>
          </p:nvPr>
        </p:nvSpPr>
        <p:spPr>
          <a:xfrm>
            <a:off x="5105010" y="2143125"/>
            <a:ext cx="4500000" cy="487362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Image placeholder">
            <a:extLst>
              <a:ext uri="{FF2B5EF4-FFF2-40B4-BE49-F238E27FC236}">
                <a16:creationId xmlns:a16="http://schemas.microsoft.com/office/drawing/2014/main" id="{20589F71-58B9-4FF1-A20A-655B66562BD7}"/>
              </a:ext>
            </a:extLst>
          </p:cNvPr>
          <p:cNvSpPr/>
          <p:nvPr userDrawn="1">
            <p:custDataLst>
              <p:tags r:id="rId6"/>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Presentation Disclaimer">
            <a:extLst>
              <a:ext uri="{FF2B5EF4-FFF2-40B4-BE49-F238E27FC236}">
                <a16:creationId xmlns:a16="http://schemas.microsoft.com/office/drawing/2014/main" id="{5D9840AB-413F-47BF-AD65-E5FF3590E356}"/>
              </a:ext>
            </a:extLst>
          </p:cNvPr>
          <p:cNvSpPr txBox="1"/>
          <p:nvPr userDrawn="1">
            <p:custDataLst>
              <p:tags r:id="rId7"/>
            </p:custDataLst>
          </p:nvPr>
        </p:nvSpPr>
        <p:spPr>
          <a:xfrm>
            <a:off x="4096341" y="7194414"/>
            <a:ext cx="3489738" cy="123111"/>
          </a:xfrm>
          <a:prstGeom prst="rect">
            <a:avLst/>
          </a:prstGeom>
          <a:noFill/>
        </p:spPr>
        <p:txBody>
          <a:bodyPr wrap="none" lIns="0" tIns="0" rIns="0" bIns="0" rtlCol="0" anchor="t" anchorCtr="0">
            <a:spAutoFit/>
          </a:bodyPr>
          <a:lstStyle/>
          <a:p>
            <a:pPr algn="l"/>
            <a:r>
              <a:rPr lang="en-US" sz="800" noProof="1">
                <a:solidFill>
                  <a:schemeClr val="tx1"/>
                </a:solidFill>
              </a:rPr>
              <a:t>Confidential Information for the sole internal benefit and use of PwC’s Client.</a:t>
            </a:r>
          </a:p>
        </p:txBody>
      </p:sp>
      <p:sp>
        <p:nvSpPr>
          <p:cNvPr id="21" name="PwC">
            <a:extLst>
              <a:ext uri="{FF2B5EF4-FFF2-40B4-BE49-F238E27FC236}">
                <a16:creationId xmlns:a16="http://schemas.microsoft.com/office/drawing/2014/main" id="{BEC93DBB-1C46-47FB-95A7-2F61E4EBAAF0}"/>
              </a:ext>
            </a:extLst>
          </p:cNvPr>
          <p:cNvSpPr/>
          <p:nvPr userDrawn="1">
            <p:custDataLst>
              <p:tags r:id="rId8"/>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US" sz="800">
                <a:solidFill>
                  <a:schemeClr val="tx1"/>
                </a:solidFill>
                <a:latin typeface="Arial" panose="020B0604020202020204" pitchFamily="34" charset="0"/>
                <a:cs typeface="Arial" panose="020B0604020202020204" pitchFamily="34" charset="0"/>
              </a:rPr>
              <a:t>PwC</a:t>
            </a:r>
          </a:p>
        </p:txBody>
      </p:sp>
      <p:sp>
        <p:nvSpPr>
          <p:cNvPr id="26" name="Draft stamp">
            <a:extLst>
              <a:ext uri="{FF2B5EF4-FFF2-40B4-BE49-F238E27FC236}">
                <a16:creationId xmlns:a16="http://schemas.microsoft.com/office/drawing/2014/main" id="{0FB24AC0-6B23-4265-AB76-6954838D3914}"/>
              </a:ext>
            </a:extLst>
          </p:cNvPr>
          <p:cNvSpPr txBox="1"/>
          <p:nvPr userDrawn="1">
            <p:custDataLst>
              <p:tags r:id="rId9"/>
            </p:custDataLst>
          </p:nvPr>
        </p:nvSpPr>
        <p:spPr>
          <a:xfrm>
            <a:off x="4096341" y="7324804"/>
            <a:ext cx="222818" cy="123111"/>
          </a:xfrm>
          <a:prstGeom prst="rect">
            <a:avLst/>
          </a:prstGeom>
          <a:noFill/>
          <a:ln>
            <a:noFill/>
          </a:ln>
        </p:spPr>
        <p:txBody>
          <a:bodyPr wrap="none" lIns="0" tIns="0" rIns="0" bIns="0" rtlCol="0">
            <a:spAutoFit/>
          </a:bodyPr>
          <a:lstStyle/>
          <a:p>
            <a:pPr algn="l"/>
            <a:r>
              <a:rPr lang="en-US" sz="800" noProof="1">
                <a:solidFill>
                  <a:schemeClr val="tx1"/>
                </a:solidFill>
              </a:rPr>
              <a:t>Draft</a:t>
            </a:r>
          </a:p>
        </p:txBody>
      </p:sp>
      <p:sp>
        <p:nvSpPr>
          <p:cNvPr id="30" name="Page Number">
            <a:extLst>
              <a:ext uri="{FF2B5EF4-FFF2-40B4-BE49-F238E27FC236}">
                <a16:creationId xmlns:a16="http://schemas.microsoft.com/office/drawing/2014/main" id="{13B406A3-5FA2-4D2A-9436-EB16976DE176}"/>
              </a:ext>
            </a:extLst>
          </p:cNvPr>
          <p:cNvSpPr txBox="1"/>
          <p:nvPr userDrawn="1">
            <p:custDataLst>
              <p:tags r:id="rId10"/>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US" sz="800" noProof="1">
              <a:solidFill>
                <a:schemeClr val="tx1"/>
              </a:solidFill>
              <a:latin typeface="Arial" panose="020B0604020202020204" pitchFamily="34" charset="0"/>
              <a:cs typeface="Arial" panose="020B0604020202020204" pitchFamily="34" charset="0"/>
            </a:endParaRPr>
          </a:p>
        </p:txBody>
      </p:sp>
      <p:sp>
        <p:nvSpPr>
          <p:cNvPr id="3" name="Section Footer">
            <a:extLst>
              <a:ext uri="{FF2B5EF4-FFF2-40B4-BE49-F238E27FC236}">
                <a16:creationId xmlns:a16="http://schemas.microsoft.com/office/drawing/2014/main" id="{21D00AE0-4E41-F6BF-9702-239BED172454}"/>
              </a:ext>
            </a:extLst>
          </p:cNvPr>
          <p:cNvSpPr txBox="1"/>
          <p:nvPr userDrawn="1">
            <p:custDataLst>
              <p:tags r:id="rId11"/>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US" sz="800" noProof="1">
                <a:solidFill>
                  <a:schemeClr val="tx1"/>
                </a:solidFill>
                <a:latin typeface="Arial" panose="020B0604020202020204" pitchFamily="34" charset="0"/>
                <a:cs typeface="Arial" panose="020B0604020202020204" pitchFamily="34" charset="0"/>
              </a:rPr>
              <a:t>Project Foresight</a:t>
            </a:r>
          </a:p>
        </p:txBody>
      </p:sp>
      <p:sp>
        <p:nvSpPr>
          <p:cNvPr id="4" name="Report Date">
            <a:extLst>
              <a:ext uri="{FF2B5EF4-FFF2-40B4-BE49-F238E27FC236}">
                <a16:creationId xmlns:a16="http://schemas.microsoft.com/office/drawing/2014/main" id="{F7927E8C-D07C-CCA2-F6B4-B16D487E7756}"/>
              </a:ext>
            </a:extLst>
          </p:cNvPr>
          <p:cNvSpPr txBox="1"/>
          <p:nvPr userDrawn="1">
            <p:custDataLst>
              <p:tags r:id="rId12"/>
            </p:custDataLst>
          </p:nvPr>
        </p:nvSpPr>
        <p:spPr>
          <a:xfrm>
            <a:off x="9019309" y="7194414"/>
            <a:ext cx="581891" cy="123111"/>
          </a:xfrm>
          <a:prstGeom prst="rect">
            <a:avLst/>
          </a:prstGeom>
          <a:noFill/>
        </p:spPr>
        <p:txBody>
          <a:bodyPr wrap="none" lIns="0" tIns="0" rIns="0" bIns="0" rtlCol="0">
            <a:spAutoFit/>
          </a:bodyPr>
          <a:lstStyle/>
          <a:p>
            <a:pPr indent="-274320" algn="r">
              <a:spcAft>
                <a:spcPts val="900"/>
              </a:spcAft>
            </a:pPr>
            <a:r>
              <a:rPr lang="en-US" sz="800" noProof="1">
                <a:solidFill>
                  <a:schemeClr val="tx1"/>
                </a:solidFill>
                <a:latin typeface="Arial" panose="020B0604020202020204" pitchFamily="34" charset="0"/>
                <a:cs typeface="Arial" panose="020B0604020202020204" pitchFamily="34" charset="0"/>
              </a:rPr>
              <a:t>August 2025</a:t>
            </a:r>
          </a:p>
        </p:txBody>
      </p:sp>
    </p:spTree>
    <p:extLst>
      <p:ext uri="{BB962C8B-B14F-4D97-AF65-F5344CB8AC3E}">
        <p14:creationId xmlns:p14="http://schemas.microsoft.com/office/powerpoint/2010/main" val="3289279325"/>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ER: Title Only">
    <p:spTree>
      <p:nvGrpSpPr>
        <p:cNvPr id="1" name=""/>
        <p:cNvGrpSpPr/>
        <p:nvPr/>
      </p:nvGrpSpPr>
      <p:grpSpPr>
        <a:xfrm>
          <a:off x="0" y="0"/>
          <a:ext cx="0" cy="0"/>
          <a:chOff x="0" y="0"/>
          <a:chExt cx="0" cy="0"/>
        </a:xfrm>
      </p:grpSpPr>
      <p:sp>
        <p:nvSpPr>
          <p:cNvPr id="14" name="Slide Tags" hidden="1">
            <a:extLst>
              <a:ext uri="{FF2B5EF4-FFF2-40B4-BE49-F238E27FC236}">
                <a16:creationId xmlns:a16="http://schemas.microsoft.com/office/drawing/2014/main" id="{D51CF6FF-154F-4340-B590-F9A8B9A63AAD}"/>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US" noProof="1"/>
              <a:t>Slide Tags</a:t>
            </a:r>
          </a:p>
        </p:txBody>
      </p:sp>
      <p:sp>
        <p:nvSpPr>
          <p:cNvPr id="21" name="Section Header">
            <a:extLst>
              <a:ext uri="{FF2B5EF4-FFF2-40B4-BE49-F238E27FC236}">
                <a16:creationId xmlns:a16="http://schemas.microsoft.com/office/drawing/2014/main" id="{FCAA29D4-E6AE-4A28-9E7D-A48BAD7582B5}"/>
              </a:ext>
            </a:extLst>
          </p:cNvPr>
          <p:cNvSpPr txBox="1"/>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endParaRPr lang="en-US" sz="800" noProof="1">
              <a:solidFill>
                <a:schemeClr val="tx1"/>
              </a:solidFill>
            </a:endParaRPr>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US" sz="800"/>
          </a:p>
        </p:txBody>
      </p:sp>
      <p:sp>
        <p:nvSpPr>
          <p:cNvPr id="15" name="Gray Banner">
            <a:extLst>
              <a:ext uri="{FF2B5EF4-FFF2-40B4-BE49-F238E27FC236}">
                <a16:creationId xmlns:a16="http://schemas.microsoft.com/office/drawing/2014/main" id="{311F38D7-46CB-47EF-A005-5825E5886397}"/>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US" sz="1400">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57200" y="758825"/>
            <a:ext cx="4500000" cy="1097182"/>
          </a:xfrm>
        </p:spPr>
        <p:txBody>
          <a:bodyPr/>
          <a:lstStyle>
            <a:lvl1pPr>
              <a:defRPr sz="1300" b="1"/>
            </a:lvl1pPr>
          </a:lstStyle>
          <a:p>
            <a:r>
              <a:rPr lang="en-US" noProof="0"/>
              <a:t>Insert heading here</a:t>
            </a:r>
            <a:r>
              <a:rPr lang="en-US"/>
              <a:t> </a:t>
            </a:r>
            <a:r>
              <a:rPr lang="en-US" noProof="0"/>
              <a:t>(Georgia 13 bold) </a:t>
            </a:r>
            <a:r>
              <a:rPr lang="en-US"/>
              <a:t>– Inserted text here should be Arial 11 pt unbold</a:t>
            </a:r>
          </a:p>
        </p:txBody>
      </p:sp>
      <p:sp>
        <p:nvSpPr>
          <p:cNvPr id="11" name="PwC view">
            <a:extLst>
              <a:ext uri="{FF2B5EF4-FFF2-40B4-BE49-F238E27FC236}">
                <a16:creationId xmlns:a16="http://schemas.microsoft.com/office/drawing/2014/main" id="{D7E31DDC-79A3-4CF5-8D1C-0E86C73794C8}"/>
              </a:ext>
            </a:extLst>
          </p:cNvPr>
          <p:cNvSpPr>
            <a:spLocks noGrp="1"/>
          </p:cNvSpPr>
          <p:nvPr>
            <p:ph type="body" sz="quarter" idx="14" hasCustomPrompt="1"/>
          </p:nvPr>
        </p:nvSpPr>
        <p:spPr>
          <a:xfrm>
            <a:off x="5101200" y="758825"/>
            <a:ext cx="4500000" cy="1097182"/>
          </a:xfrm>
        </p:spPr>
        <p:txBody>
          <a:bodyPr/>
          <a:lstStyle>
            <a:lvl1pPr>
              <a:defRPr sz="1300" b="1">
                <a:latin typeface="+mj-lt"/>
              </a:defRPr>
            </a:lvl1pPr>
          </a:lstStyle>
          <a:p>
            <a:pPr lvl="0"/>
            <a:r>
              <a:rPr lang="en-US"/>
              <a:t>PwC view (Georgia 13 bold) – Inserted text here should be Arial 11 pt unbold</a:t>
            </a:r>
          </a:p>
        </p:txBody>
      </p:sp>
      <p:sp>
        <p:nvSpPr>
          <p:cNvPr id="13" name="Image placeholder">
            <a:extLst>
              <a:ext uri="{FF2B5EF4-FFF2-40B4-BE49-F238E27FC236}">
                <a16:creationId xmlns:a16="http://schemas.microsoft.com/office/drawing/2014/main" id="{9741918A-8836-47C5-8943-D96E39551302}"/>
              </a:ext>
            </a:extLst>
          </p:cNvPr>
          <p:cNvSpPr/>
          <p:nvPr userDrawn="1">
            <p:custDataLst>
              <p:tags r:id="rId4"/>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Presentation Disclaimer">
            <a:extLst>
              <a:ext uri="{FF2B5EF4-FFF2-40B4-BE49-F238E27FC236}">
                <a16:creationId xmlns:a16="http://schemas.microsoft.com/office/drawing/2014/main" id="{9F3F84CE-B6CA-4D2B-9CB8-109D7E735774}"/>
              </a:ext>
            </a:extLst>
          </p:cNvPr>
          <p:cNvSpPr txBox="1"/>
          <p:nvPr userDrawn="1">
            <p:custDataLst>
              <p:tags r:id="rId5"/>
            </p:custDataLst>
          </p:nvPr>
        </p:nvSpPr>
        <p:spPr>
          <a:xfrm>
            <a:off x="4096341" y="7194414"/>
            <a:ext cx="3489738" cy="123111"/>
          </a:xfrm>
          <a:prstGeom prst="rect">
            <a:avLst/>
          </a:prstGeom>
          <a:noFill/>
        </p:spPr>
        <p:txBody>
          <a:bodyPr wrap="none" lIns="0" tIns="0" rIns="0" bIns="0" rtlCol="0" anchor="t" anchorCtr="0">
            <a:spAutoFit/>
          </a:bodyPr>
          <a:lstStyle/>
          <a:p>
            <a:pPr algn="l"/>
            <a:r>
              <a:rPr lang="en-US" sz="800" noProof="1">
                <a:solidFill>
                  <a:schemeClr val="tx1"/>
                </a:solidFill>
              </a:rPr>
              <a:t>Confidential Information for the sole internal benefit and use of PwC’s Client.</a:t>
            </a:r>
          </a:p>
        </p:txBody>
      </p:sp>
      <p:sp>
        <p:nvSpPr>
          <p:cNvPr id="19" name="PwC">
            <a:extLst>
              <a:ext uri="{FF2B5EF4-FFF2-40B4-BE49-F238E27FC236}">
                <a16:creationId xmlns:a16="http://schemas.microsoft.com/office/drawing/2014/main" id="{F8A5197C-7E5B-4DA7-8981-A7DAD673137A}"/>
              </a:ext>
            </a:extLst>
          </p:cNvPr>
          <p:cNvSpPr/>
          <p:nvPr userDrawn="1">
            <p:custDataLst>
              <p:tags r:id="rId6"/>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US" sz="800">
                <a:solidFill>
                  <a:schemeClr val="tx1"/>
                </a:solidFill>
                <a:latin typeface="Arial" panose="020B0604020202020204" pitchFamily="34" charset="0"/>
                <a:cs typeface="Arial" panose="020B0604020202020204" pitchFamily="34" charset="0"/>
              </a:rPr>
              <a:t>PwC</a:t>
            </a:r>
          </a:p>
        </p:txBody>
      </p:sp>
      <p:sp>
        <p:nvSpPr>
          <p:cNvPr id="17" name="Draft stamp">
            <a:extLst>
              <a:ext uri="{FF2B5EF4-FFF2-40B4-BE49-F238E27FC236}">
                <a16:creationId xmlns:a16="http://schemas.microsoft.com/office/drawing/2014/main" id="{8EDCA75B-0909-4949-AE8A-BF2859586C15}"/>
              </a:ext>
            </a:extLst>
          </p:cNvPr>
          <p:cNvSpPr txBox="1"/>
          <p:nvPr userDrawn="1">
            <p:custDataLst>
              <p:tags r:id="rId7"/>
            </p:custDataLst>
          </p:nvPr>
        </p:nvSpPr>
        <p:spPr>
          <a:xfrm>
            <a:off x="4096341" y="7324804"/>
            <a:ext cx="222818" cy="123111"/>
          </a:xfrm>
          <a:prstGeom prst="rect">
            <a:avLst/>
          </a:prstGeom>
          <a:noFill/>
          <a:ln>
            <a:noFill/>
          </a:ln>
        </p:spPr>
        <p:txBody>
          <a:bodyPr wrap="none" lIns="0" tIns="0" rIns="0" bIns="0" rtlCol="0">
            <a:spAutoFit/>
          </a:bodyPr>
          <a:lstStyle/>
          <a:p>
            <a:pPr algn="l"/>
            <a:r>
              <a:rPr lang="en-US" sz="800" noProof="1">
                <a:solidFill>
                  <a:schemeClr val="tx1"/>
                </a:solidFill>
              </a:rPr>
              <a:t>Draft</a:t>
            </a:r>
          </a:p>
        </p:txBody>
      </p:sp>
      <p:sp>
        <p:nvSpPr>
          <p:cNvPr id="26" name="Page Number">
            <a:extLst>
              <a:ext uri="{FF2B5EF4-FFF2-40B4-BE49-F238E27FC236}">
                <a16:creationId xmlns:a16="http://schemas.microsoft.com/office/drawing/2014/main" id="{2265E134-848B-47BC-AD4E-9D01AC5143B4}"/>
              </a:ext>
            </a:extLst>
          </p:cNvPr>
          <p:cNvSpPr txBox="1"/>
          <p:nvPr userDrawn="1">
            <p:custDataLst>
              <p:tags r:id="rId8"/>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US" sz="800" noProof="1">
              <a:solidFill>
                <a:schemeClr val="tx1"/>
              </a:solidFill>
              <a:latin typeface="Arial" panose="020B0604020202020204" pitchFamily="34" charset="0"/>
              <a:cs typeface="Arial" panose="020B0604020202020204" pitchFamily="34" charset="0"/>
            </a:endParaRPr>
          </a:p>
        </p:txBody>
      </p:sp>
      <p:sp>
        <p:nvSpPr>
          <p:cNvPr id="3" name="Section Footer">
            <a:extLst>
              <a:ext uri="{FF2B5EF4-FFF2-40B4-BE49-F238E27FC236}">
                <a16:creationId xmlns:a16="http://schemas.microsoft.com/office/drawing/2014/main" id="{7FA3EC5D-3A45-65B7-75EC-287D7910E83B}"/>
              </a:ext>
            </a:extLst>
          </p:cNvPr>
          <p:cNvSpPr txBox="1"/>
          <p:nvPr userDrawn="1">
            <p:custDataLst>
              <p:tags r:id="rId9"/>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US" sz="800" noProof="1">
                <a:solidFill>
                  <a:schemeClr val="tx1"/>
                </a:solidFill>
                <a:latin typeface="Arial" panose="020B0604020202020204" pitchFamily="34" charset="0"/>
                <a:cs typeface="Arial" panose="020B0604020202020204" pitchFamily="34" charset="0"/>
              </a:rPr>
              <a:t>Project Foresight</a:t>
            </a:r>
          </a:p>
        </p:txBody>
      </p:sp>
      <p:sp>
        <p:nvSpPr>
          <p:cNvPr id="4" name="Report Date">
            <a:extLst>
              <a:ext uri="{FF2B5EF4-FFF2-40B4-BE49-F238E27FC236}">
                <a16:creationId xmlns:a16="http://schemas.microsoft.com/office/drawing/2014/main" id="{4368457B-C179-3BD4-91EB-82A707676B50}"/>
              </a:ext>
            </a:extLst>
          </p:cNvPr>
          <p:cNvSpPr txBox="1"/>
          <p:nvPr userDrawn="1">
            <p:custDataLst>
              <p:tags r:id="rId10"/>
            </p:custDataLst>
          </p:nvPr>
        </p:nvSpPr>
        <p:spPr>
          <a:xfrm>
            <a:off x="9019309" y="7194414"/>
            <a:ext cx="581891" cy="123111"/>
          </a:xfrm>
          <a:prstGeom prst="rect">
            <a:avLst/>
          </a:prstGeom>
          <a:noFill/>
        </p:spPr>
        <p:txBody>
          <a:bodyPr wrap="none" lIns="0" tIns="0" rIns="0" bIns="0" rtlCol="0">
            <a:spAutoFit/>
          </a:bodyPr>
          <a:lstStyle/>
          <a:p>
            <a:pPr indent="-274320" algn="r">
              <a:spcAft>
                <a:spcPts val="900"/>
              </a:spcAft>
            </a:pPr>
            <a:r>
              <a:rPr lang="en-US" sz="800" noProof="1">
                <a:solidFill>
                  <a:schemeClr val="tx1"/>
                </a:solidFill>
                <a:latin typeface="Arial" panose="020B0604020202020204" pitchFamily="34" charset="0"/>
                <a:cs typeface="Arial" panose="020B0604020202020204" pitchFamily="34" charset="0"/>
              </a:rPr>
              <a:t>August 2025</a:t>
            </a:r>
          </a:p>
        </p:txBody>
      </p:sp>
    </p:spTree>
    <p:extLst>
      <p:ext uri="{BB962C8B-B14F-4D97-AF65-F5344CB8AC3E}">
        <p14:creationId xmlns:p14="http://schemas.microsoft.com/office/powerpoint/2010/main" val="143307368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Content: One">
    <p:spTree>
      <p:nvGrpSpPr>
        <p:cNvPr id="1" name=""/>
        <p:cNvGrpSpPr/>
        <p:nvPr/>
      </p:nvGrpSpPr>
      <p:grpSpPr>
        <a:xfrm>
          <a:off x="0" y="0"/>
          <a:ext cx="0" cy="0"/>
          <a:chOff x="0" y="0"/>
          <a:chExt cx="0" cy="0"/>
        </a:xfrm>
      </p:grpSpPr>
      <p:sp>
        <p:nvSpPr>
          <p:cNvPr id="17" name="Slide Tags" hidden="1">
            <a:extLst>
              <a:ext uri="{FF2B5EF4-FFF2-40B4-BE49-F238E27FC236}">
                <a16:creationId xmlns:a16="http://schemas.microsoft.com/office/drawing/2014/main" id="{AE55B671-46D4-44F3-8B07-B01A1005252B}"/>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US" noProof="1"/>
              <a:t>Slide Tags</a:t>
            </a:r>
          </a:p>
        </p:txBody>
      </p:sp>
      <p:sp>
        <p:nvSpPr>
          <p:cNvPr id="14" name="Section Header">
            <a:extLst>
              <a:ext uri="{FF2B5EF4-FFF2-40B4-BE49-F238E27FC236}">
                <a16:creationId xmlns:a16="http://schemas.microsoft.com/office/drawing/2014/main" id="{627DA0F0-FE67-44B2-9A29-DDCFD1B51151}"/>
              </a:ext>
            </a:extLst>
          </p:cNvPr>
          <p:cNvSpPr txBox="1"/>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endParaRPr lang="en-US" sz="800" noProof="1">
              <a:solidFill>
                <a:schemeClr val="tx1"/>
              </a:solidFill>
            </a:endParaRPr>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US" sz="800"/>
          </a:p>
        </p:txBody>
      </p:sp>
      <p:sp>
        <p:nvSpPr>
          <p:cNvPr id="21" name="Gray Banner">
            <a:extLst>
              <a:ext uri="{FF2B5EF4-FFF2-40B4-BE49-F238E27FC236}">
                <a16:creationId xmlns:a16="http://schemas.microsoft.com/office/drawing/2014/main" id="{699BB9BA-0870-43E1-879E-9A15387A5E99}"/>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US" sz="1400">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57199" y="758825"/>
            <a:ext cx="9144000" cy="1097182"/>
          </a:xfrm>
        </p:spPr>
        <p:txBody>
          <a:bodyPr/>
          <a:lstStyle>
            <a:lvl1pPr>
              <a:defRPr/>
            </a:lvl1pPr>
          </a:lstStyle>
          <a:p>
            <a:r>
              <a:rPr lang="en-US"/>
              <a:t>Insert banner statement here </a:t>
            </a:r>
          </a:p>
        </p:txBody>
      </p:sp>
      <p:sp>
        <p:nvSpPr>
          <p:cNvPr id="15" name="Content Placeholder 1">
            <a:extLst>
              <a:ext uri="{FF2B5EF4-FFF2-40B4-BE49-F238E27FC236}">
                <a16:creationId xmlns:a16="http://schemas.microsoft.com/office/drawing/2014/main" id="{6D55020E-E2E4-43DC-A979-3EE26F140F23}"/>
              </a:ext>
            </a:extLst>
          </p:cNvPr>
          <p:cNvSpPr>
            <a:spLocks noGrp="1"/>
          </p:cNvSpPr>
          <p:nvPr>
            <p:ph sz="quarter" idx="13"/>
            <p:custDataLst>
              <p:tags r:id="rId4"/>
            </p:custDataLst>
          </p:nvPr>
        </p:nvSpPr>
        <p:spPr>
          <a:xfrm>
            <a:off x="457199" y="2143125"/>
            <a:ext cx="9144000" cy="487362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Image placeholder">
            <a:extLst>
              <a:ext uri="{FF2B5EF4-FFF2-40B4-BE49-F238E27FC236}">
                <a16:creationId xmlns:a16="http://schemas.microsoft.com/office/drawing/2014/main" id="{4EE8DC02-876E-4E08-A510-612EBBADFB0C}"/>
              </a:ext>
            </a:extLst>
          </p:cNvPr>
          <p:cNvSpPr/>
          <p:nvPr userDrawn="1">
            <p:custDataLst>
              <p:tags r:id="rId5"/>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Presentation Disclaimer">
            <a:extLst>
              <a:ext uri="{FF2B5EF4-FFF2-40B4-BE49-F238E27FC236}">
                <a16:creationId xmlns:a16="http://schemas.microsoft.com/office/drawing/2014/main" id="{4EA86386-0AC6-4791-B893-A4145E695855}"/>
              </a:ext>
            </a:extLst>
          </p:cNvPr>
          <p:cNvSpPr txBox="1"/>
          <p:nvPr userDrawn="1">
            <p:custDataLst>
              <p:tags r:id="rId6"/>
            </p:custDataLst>
          </p:nvPr>
        </p:nvSpPr>
        <p:spPr>
          <a:xfrm>
            <a:off x="4096341" y="7194414"/>
            <a:ext cx="3489738" cy="123111"/>
          </a:xfrm>
          <a:prstGeom prst="rect">
            <a:avLst/>
          </a:prstGeom>
          <a:noFill/>
        </p:spPr>
        <p:txBody>
          <a:bodyPr wrap="none" lIns="0" tIns="0" rIns="0" bIns="0" rtlCol="0" anchor="t" anchorCtr="0">
            <a:spAutoFit/>
          </a:bodyPr>
          <a:lstStyle/>
          <a:p>
            <a:pPr algn="l"/>
            <a:r>
              <a:rPr lang="en-US" sz="800" noProof="1">
                <a:solidFill>
                  <a:schemeClr val="tx1"/>
                </a:solidFill>
              </a:rPr>
              <a:t>Confidential Information for the sole internal benefit and use of PwC’s Client.</a:t>
            </a:r>
          </a:p>
        </p:txBody>
      </p:sp>
      <p:sp>
        <p:nvSpPr>
          <p:cNvPr id="23" name="PwC">
            <a:extLst>
              <a:ext uri="{FF2B5EF4-FFF2-40B4-BE49-F238E27FC236}">
                <a16:creationId xmlns:a16="http://schemas.microsoft.com/office/drawing/2014/main" id="{4DBC8035-5BA4-488A-99E2-033E4BFF3DD8}"/>
              </a:ext>
            </a:extLst>
          </p:cNvPr>
          <p:cNvSpPr/>
          <p:nvPr userDrawn="1">
            <p:custDataLst>
              <p:tags r:id="rId7"/>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US" sz="800">
                <a:solidFill>
                  <a:schemeClr val="tx1"/>
                </a:solidFill>
                <a:latin typeface="Arial" panose="020B0604020202020204" pitchFamily="34" charset="0"/>
                <a:cs typeface="Arial" panose="020B0604020202020204" pitchFamily="34" charset="0"/>
              </a:rPr>
              <a:t>PwC</a:t>
            </a:r>
          </a:p>
        </p:txBody>
      </p:sp>
      <p:sp>
        <p:nvSpPr>
          <p:cNvPr id="18" name="Draft stamp">
            <a:extLst>
              <a:ext uri="{FF2B5EF4-FFF2-40B4-BE49-F238E27FC236}">
                <a16:creationId xmlns:a16="http://schemas.microsoft.com/office/drawing/2014/main" id="{1E33192D-5FF5-4DCD-A314-92A83646CC2F}"/>
              </a:ext>
            </a:extLst>
          </p:cNvPr>
          <p:cNvSpPr txBox="1"/>
          <p:nvPr userDrawn="1">
            <p:custDataLst>
              <p:tags r:id="rId8"/>
            </p:custDataLst>
          </p:nvPr>
        </p:nvSpPr>
        <p:spPr>
          <a:xfrm>
            <a:off x="4096341" y="7324804"/>
            <a:ext cx="222818" cy="123111"/>
          </a:xfrm>
          <a:prstGeom prst="rect">
            <a:avLst/>
          </a:prstGeom>
          <a:noFill/>
          <a:ln>
            <a:noFill/>
          </a:ln>
        </p:spPr>
        <p:txBody>
          <a:bodyPr wrap="none" lIns="0" tIns="0" rIns="0" bIns="0" rtlCol="0">
            <a:spAutoFit/>
          </a:bodyPr>
          <a:lstStyle/>
          <a:p>
            <a:pPr algn="l"/>
            <a:r>
              <a:rPr lang="en-US" sz="800" noProof="1">
                <a:solidFill>
                  <a:schemeClr val="tx1"/>
                </a:solidFill>
              </a:rPr>
              <a:t>Draft</a:t>
            </a:r>
          </a:p>
        </p:txBody>
      </p:sp>
      <p:sp>
        <p:nvSpPr>
          <p:cNvPr id="27" name="Page Number">
            <a:extLst>
              <a:ext uri="{FF2B5EF4-FFF2-40B4-BE49-F238E27FC236}">
                <a16:creationId xmlns:a16="http://schemas.microsoft.com/office/drawing/2014/main" id="{A301916C-409D-49BB-AA94-D8F27B09F3AC}"/>
              </a:ext>
            </a:extLst>
          </p:cNvPr>
          <p:cNvSpPr txBox="1"/>
          <p:nvPr userDrawn="1">
            <p:custDataLst>
              <p:tags r:id="rId9"/>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US" sz="800" noProof="1">
              <a:solidFill>
                <a:schemeClr val="tx1"/>
              </a:solidFill>
              <a:latin typeface="Arial" panose="020B0604020202020204" pitchFamily="34" charset="0"/>
              <a:cs typeface="Arial" panose="020B0604020202020204" pitchFamily="34" charset="0"/>
            </a:endParaRPr>
          </a:p>
        </p:txBody>
      </p:sp>
      <p:sp>
        <p:nvSpPr>
          <p:cNvPr id="3" name="Section Footer">
            <a:extLst>
              <a:ext uri="{FF2B5EF4-FFF2-40B4-BE49-F238E27FC236}">
                <a16:creationId xmlns:a16="http://schemas.microsoft.com/office/drawing/2014/main" id="{885725C2-601C-AEC4-D069-1222CB74DDE5}"/>
              </a:ext>
            </a:extLst>
          </p:cNvPr>
          <p:cNvSpPr txBox="1"/>
          <p:nvPr userDrawn="1">
            <p:custDataLst>
              <p:tags r:id="rId10"/>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US" sz="800" noProof="1">
                <a:solidFill>
                  <a:schemeClr val="tx1"/>
                </a:solidFill>
                <a:latin typeface="Arial" panose="020B0604020202020204" pitchFamily="34" charset="0"/>
                <a:cs typeface="Arial" panose="020B0604020202020204" pitchFamily="34" charset="0"/>
              </a:rPr>
              <a:t>Project Foresight</a:t>
            </a:r>
          </a:p>
        </p:txBody>
      </p:sp>
      <p:sp>
        <p:nvSpPr>
          <p:cNvPr id="4" name="Report Date">
            <a:extLst>
              <a:ext uri="{FF2B5EF4-FFF2-40B4-BE49-F238E27FC236}">
                <a16:creationId xmlns:a16="http://schemas.microsoft.com/office/drawing/2014/main" id="{C5E4752A-08FD-F9E3-9108-666E94E4E1B2}"/>
              </a:ext>
            </a:extLst>
          </p:cNvPr>
          <p:cNvSpPr txBox="1"/>
          <p:nvPr userDrawn="1">
            <p:custDataLst>
              <p:tags r:id="rId11"/>
            </p:custDataLst>
          </p:nvPr>
        </p:nvSpPr>
        <p:spPr>
          <a:xfrm>
            <a:off x="9019309" y="7194414"/>
            <a:ext cx="581891" cy="123111"/>
          </a:xfrm>
          <a:prstGeom prst="rect">
            <a:avLst/>
          </a:prstGeom>
          <a:noFill/>
        </p:spPr>
        <p:txBody>
          <a:bodyPr wrap="none" lIns="0" tIns="0" rIns="0" bIns="0" rtlCol="0">
            <a:spAutoFit/>
          </a:bodyPr>
          <a:lstStyle/>
          <a:p>
            <a:pPr indent="-274320" algn="r">
              <a:spcAft>
                <a:spcPts val="900"/>
              </a:spcAft>
            </a:pPr>
            <a:r>
              <a:rPr lang="en-US" sz="800" noProof="1">
                <a:solidFill>
                  <a:schemeClr val="tx1"/>
                </a:solidFill>
                <a:latin typeface="Arial" panose="020B0604020202020204" pitchFamily="34" charset="0"/>
                <a:cs typeface="Arial" panose="020B0604020202020204" pitchFamily="34" charset="0"/>
              </a:rPr>
              <a:t>August 2025</a:t>
            </a:r>
          </a:p>
        </p:txBody>
      </p:sp>
    </p:spTree>
    <p:extLst>
      <p:ext uri="{BB962C8B-B14F-4D97-AF65-F5344CB8AC3E}">
        <p14:creationId xmlns:p14="http://schemas.microsoft.com/office/powerpoint/2010/main" val="1191770663"/>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Content: Two">
    <p:spTree>
      <p:nvGrpSpPr>
        <p:cNvPr id="1" name=""/>
        <p:cNvGrpSpPr/>
        <p:nvPr/>
      </p:nvGrpSpPr>
      <p:grpSpPr>
        <a:xfrm>
          <a:off x="0" y="0"/>
          <a:ext cx="0" cy="0"/>
          <a:chOff x="0" y="0"/>
          <a:chExt cx="0" cy="0"/>
        </a:xfrm>
      </p:grpSpPr>
      <p:sp>
        <p:nvSpPr>
          <p:cNvPr id="13" name="Slide Tags" hidden="1">
            <a:extLst>
              <a:ext uri="{FF2B5EF4-FFF2-40B4-BE49-F238E27FC236}">
                <a16:creationId xmlns:a16="http://schemas.microsoft.com/office/drawing/2014/main" id="{03845CB5-9ED4-4920-BC0F-73537CBE03B8}"/>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US" noProof="1"/>
              <a:t>Slide Tags</a:t>
            </a:r>
          </a:p>
        </p:txBody>
      </p:sp>
      <p:sp>
        <p:nvSpPr>
          <p:cNvPr id="21" name="Section Header">
            <a:extLst>
              <a:ext uri="{FF2B5EF4-FFF2-40B4-BE49-F238E27FC236}">
                <a16:creationId xmlns:a16="http://schemas.microsoft.com/office/drawing/2014/main" id="{A3E72E21-C45A-4A38-B63C-88CAFFC5544C}"/>
              </a:ext>
            </a:extLst>
          </p:cNvPr>
          <p:cNvSpPr txBox="1"/>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endParaRPr lang="en-US" sz="800" noProof="1">
              <a:solidFill>
                <a:schemeClr val="tx1"/>
              </a:solidFill>
            </a:endParaRPr>
          </a:p>
        </p:txBody>
      </p:sp>
      <p:sp>
        <p:nvSpPr>
          <p:cNvPr id="15" name="HeaderTOCPlaceholder">
            <a:extLst>
              <a:ext uri="{FF2B5EF4-FFF2-40B4-BE49-F238E27FC236}">
                <a16:creationId xmlns:a16="http://schemas.microsoft.com/office/drawing/2014/main" id="{4EC0E1C6-7A25-422B-98E7-D2AC6587DE74}"/>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US" sz="800"/>
          </a:p>
        </p:txBody>
      </p:sp>
      <p:sp>
        <p:nvSpPr>
          <p:cNvPr id="12" name="Gray Banner">
            <a:extLst>
              <a:ext uri="{FF2B5EF4-FFF2-40B4-BE49-F238E27FC236}">
                <a16:creationId xmlns:a16="http://schemas.microsoft.com/office/drawing/2014/main" id="{5E4BC3FC-85EE-40E7-A2E9-5628E76E7575}"/>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US" sz="1400">
              <a:solidFill>
                <a:schemeClr val="lt1"/>
              </a:solidFill>
            </a:endParaRPr>
          </a:p>
        </p:txBody>
      </p:sp>
      <p:sp>
        <p:nvSpPr>
          <p:cNvPr id="16" name="Banner Statement">
            <a:extLst>
              <a:ext uri="{FF2B5EF4-FFF2-40B4-BE49-F238E27FC236}">
                <a16:creationId xmlns:a16="http://schemas.microsoft.com/office/drawing/2014/main" id="{D099B79D-5F17-4A7F-B79A-9BB9176B80B2}"/>
              </a:ext>
            </a:extLst>
          </p:cNvPr>
          <p:cNvSpPr>
            <a:spLocks noGrp="1"/>
          </p:cNvSpPr>
          <p:nvPr>
            <p:ph type="title" hasCustomPrompt="1"/>
          </p:nvPr>
        </p:nvSpPr>
        <p:spPr>
          <a:xfrm>
            <a:off x="457199" y="758825"/>
            <a:ext cx="9144000" cy="1097182"/>
          </a:xfrm>
        </p:spPr>
        <p:txBody>
          <a:bodyPr/>
          <a:lstStyle>
            <a:lvl1pPr>
              <a:defRPr/>
            </a:lvl1pPr>
          </a:lstStyle>
          <a:p>
            <a:r>
              <a:rPr lang="en-US"/>
              <a:t>Insert banner statement here </a:t>
            </a:r>
          </a:p>
        </p:txBody>
      </p:sp>
      <p:sp>
        <p:nvSpPr>
          <p:cNvPr id="6" name="Content Placeholder 1">
            <a:extLst>
              <a:ext uri="{FF2B5EF4-FFF2-40B4-BE49-F238E27FC236}">
                <a16:creationId xmlns:a16="http://schemas.microsoft.com/office/drawing/2014/main" id="{2468CAF5-B881-465C-BCE3-2BBF3E117767}"/>
              </a:ext>
            </a:extLst>
          </p:cNvPr>
          <p:cNvSpPr>
            <a:spLocks noGrp="1"/>
          </p:cNvSpPr>
          <p:nvPr>
            <p:ph sz="quarter" idx="13"/>
            <p:custDataLst>
              <p:tags r:id="rId4"/>
            </p:custDataLst>
          </p:nvPr>
        </p:nvSpPr>
        <p:spPr>
          <a:xfrm>
            <a:off x="457200" y="2143125"/>
            <a:ext cx="4500000" cy="487362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a:extLst>
              <a:ext uri="{FF2B5EF4-FFF2-40B4-BE49-F238E27FC236}">
                <a16:creationId xmlns:a16="http://schemas.microsoft.com/office/drawing/2014/main" id="{0A54D759-8222-4A55-8A5E-3E58B0F5BA3E}"/>
              </a:ext>
            </a:extLst>
          </p:cNvPr>
          <p:cNvSpPr>
            <a:spLocks noGrp="1"/>
          </p:cNvSpPr>
          <p:nvPr>
            <p:ph sz="quarter" idx="14"/>
            <p:custDataLst>
              <p:tags r:id="rId5"/>
            </p:custDataLst>
          </p:nvPr>
        </p:nvSpPr>
        <p:spPr>
          <a:xfrm>
            <a:off x="5105010" y="2143125"/>
            <a:ext cx="4500000" cy="487362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Image placeholder">
            <a:extLst>
              <a:ext uri="{FF2B5EF4-FFF2-40B4-BE49-F238E27FC236}">
                <a16:creationId xmlns:a16="http://schemas.microsoft.com/office/drawing/2014/main" id="{C19FE367-9A2E-490D-97BD-2337C9DA64C2}"/>
              </a:ext>
            </a:extLst>
          </p:cNvPr>
          <p:cNvSpPr/>
          <p:nvPr userDrawn="1">
            <p:custDataLst>
              <p:tags r:id="rId6"/>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Presentation Disclaimer">
            <a:extLst>
              <a:ext uri="{FF2B5EF4-FFF2-40B4-BE49-F238E27FC236}">
                <a16:creationId xmlns:a16="http://schemas.microsoft.com/office/drawing/2014/main" id="{ACCA3EA6-ED93-45B5-94D8-42A7711EDAC0}"/>
              </a:ext>
            </a:extLst>
          </p:cNvPr>
          <p:cNvSpPr txBox="1"/>
          <p:nvPr userDrawn="1">
            <p:custDataLst>
              <p:tags r:id="rId7"/>
            </p:custDataLst>
          </p:nvPr>
        </p:nvSpPr>
        <p:spPr>
          <a:xfrm>
            <a:off x="4096341" y="7194414"/>
            <a:ext cx="3489738" cy="123111"/>
          </a:xfrm>
          <a:prstGeom prst="rect">
            <a:avLst/>
          </a:prstGeom>
          <a:noFill/>
        </p:spPr>
        <p:txBody>
          <a:bodyPr wrap="none" lIns="0" tIns="0" rIns="0" bIns="0" rtlCol="0" anchor="t" anchorCtr="0">
            <a:spAutoFit/>
          </a:bodyPr>
          <a:lstStyle/>
          <a:p>
            <a:pPr algn="l"/>
            <a:r>
              <a:rPr lang="en-US" sz="800" noProof="1">
                <a:solidFill>
                  <a:schemeClr val="tx1"/>
                </a:solidFill>
              </a:rPr>
              <a:t>Confidential Information for the sole internal benefit and use of PwC’s Client.</a:t>
            </a:r>
          </a:p>
        </p:txBody>
      </p:sp>
      <p:sp>
        <p:nvSpPr>
          <p:cNvPr id="19" name="PwC">
            <a:extLst>
              <a:ext uri="{FF2B5EF4-FFF2-40B4-BE49-F238E27FC236}">
                <a16:creationId xmlns:a16="http://schemas.microsoft.com/office/drawing/2014/main" id="{41D2457F-260E-41EB-989C-FDE2176FF987}"/>
              </a:ext>
            </a:extLst>
          </p:cNvPr>
          <p:cNvSpPr/>
          <p:nvPr userDrawn="1">
            <p:custDataLst>
              <p:tags r:id="rId8"/>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US" sz="800">
                <a:solidFill>
                  <a:schemeClr val="tx1"/>
                </a:solidFill>
                <a:latin typeface="Arial" panose="020B0604020202020204" pitchFamily="34" charset="0"/>
                <a:cs typeface="Arial" panose="020B0604020202020204" pitchFamily="34" charset="0"/>
              </a:rPr>
              <a:t>PwC</a:t>
            </a:r>
          </a:p>
        </p:txBody>
      </p:sp>
      <p:sp>
        <p:nvSpPr>
          <p:cNvPr id="24" name="Draft stamp">
            <a:extLst>
              <a:ext uri="{FF2B5EF4-FFF2-40B4-BE49-F238E27FC236}">
                <a16:creationId xmlns:a16="http://schemas.microsoft.com/office/drawing/2014/main" id="{C31CACB1-3914-43A0-B391-3C45B61818B4}"/>
              </a:ext>
            </a:extLst>
          </p:cNvPr>
          <p:cNvSpPr txBox="1"/>
          <p:nvPr userDrawn="1">
            <p:custDataLst>
              <p:tags r:id="rId9"/>
            </p:custDataLst>
          </p:nvPr>
        </p:nvSpPr>
        <p:spPr>
          <a:xfrm>
            <a:off x="4096341" y="7324804"/>
            <a:ext cx="222818" cy="123111"/>
          </a:xfrm>
          <a:prstGeom prst="rect">
            <a:avLst/>
          </a:prstGeom>
          <a:noFill/>
          <a:ln>
            <a:noFill/>
          </a:ln>
        </p:spPr>
        <p:txBody>
          <a:bodyPr wrap="none" lIns="0" tIns="0" rIns="0" bIns="0" rtlCol="0">
            <a:spAutoFit/>
          </a:bodyPr>
          <a:lstStyle/>
          <a:p>
            <a:pPr algn="l"/>
            <a:r>
              <a:rPr lang="en-US" sz="800" noProof="1">
                <a:solidFill>
                  <a:schemeClr val="tx1"/>
                </a:solidFill>
              </a:rPr>
              <a:t>Draft</a:t>
            </a:r>
          </a:p>
        </p:txBody>
      </p:sp>
      <p:sp>
        <p:nvSpPr>
          <p:cNvPr id="23" name="Page Number">
            <a:extLst>
              <a:ext uri="{FF2B5EF4-FFF2-40B4-BE49-F238E27FC236}">
                <a16:creationId xmlns:a16="http://schemas.microsoft.com/office/drawing/2014/main" id="{9E158995-96F8-452D-B417-11E7115E14BB}"/>
              </a:ext>
            </a:extLst>
          </p:cNvPr>
          <p:cNvSpPr txBox="1"/>
          <p:nvPr userDrawn="1">
            <p:custDataLst>
              <p:tags r:id="rId10"/>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US" sz="800" noProof="1">
              <a:solidFill>
                <a:schemeClr val="tx1"/>
              </a:solidFill>
              <a:latin typeface="Arial" panose="020B0604020202020204" pitchFamily="34" charset="0"/>
              <a:cs typeface="Arial" panose="020B0604020202020204" pitchFamily="34" charset="0"/>
            </a:endParaRPr>
          </a:p>
        </p:txBody>
      </p:sp>
      <p:sp>
        <p:nvSpPr>
          <p:cNvPr id="2" name="Section Footer">
            <a:extLst>
              <a:ext uri="{FF2B5EF4-FFF2-40B4-BE49-F238E27FC236}">
                <a16:creationId xmlns:a16="http://schemas.microsoft.com/office/drawing/2014/main" id="{A3A54235-C691-3DEB-E4C4-0994719839ED}"/>
              </a:ext>
            </a:extLst>
          </p:cNvPr>
          <p:cNvSpPr txBox="1"/>
          <p:nvPr userDrawn="1">
            <p:custDataLst>
              <p:tags r:id="rId11"/>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US" sz="800" noProof="1">
                <a:solidFill>
                  <a:schemeClr val="tx1"/>
                </a:solidFill>
                <a:latin typeface="Arial" panose="020B0604020202020204" pitchFamily="34" charset="0"/>
                <a:cs typeface="Arial" panose="020B0604020202020204" pitchFamily="34" charset="0"/>
              </a:rPr>
              <a:t>Project Foresight</a:t>
            </a:r>
          </a:p>
        </p:txBody>
      </p:sp>
      <p:sp>
        <p:nvSpPr>
          <p:cNvPr id="3" name="Report Date">
            <a:extLst>
              <a:ext uri="{FF2B5EF4-FFF2-40B4-BE49-F238E27FC236}">
                <a16:creationId xmlns:a16="http://schemas.microsoft.com/office/drawing/2014/main" id="{0A41D6FF-872C-E466-D8D9-6CE8197DADCF}"/>
              </a:ext>
            </a:extLst>
          </p:cNvPr>
          <p:cNvSpPr txBox="1"/>
          <p:nvPr userDrawn="1">
            <p:custDataLst>
              <p:tags r:id="rId12"/>
            </p:custDataLst>
          </p:nvPr>
        </p:nvSpPr>
        <p:spPr>
          <a:xfrm>
            <a:off x="9019309" y="7194414"/>
            <a:ext cx="581891" cy="123111"/>
          </a:xfrm>
          <a:prstGeom prst="rect">
            <a:avLst/>
          </a:prstGeom>
          <a:noFill/>
        </p:spPr>
        <p:txBody>
          <a:bodyPr wrap="none" lIns="0" tIns="0" rIns="0" bIns="0" rtlCol="0">
            <a:spAutoFit/>
          </a:bodyPr>
          <a:lstStyle/>
          <a:p>
            <a:pPr indent="-274320" algn="r">
              <a:spcAft>
                <a:spcPts val="900"/>
              </a:spcAft>
            </a:pPr>
            <a:r>
              <a:rPr lang="en-US" sz="800" noProof="1">
                <a:solidFill>
                  <a:schemeClr val="tx1"/>
                </a:solidFill>
                <a:latin typeface="Arial" panose="020B0604020202020204" pitchFamily="34" charset="0"/>
                <a:cs typeface="Arial" panose="020B0604020202020204" pitchFamily="34" charset="0"/>
              </a:rPr>
              <a:t>August 2025</a:t>
            </a:r>
          </a:p>
        </p:txBody>
      </p:sp>
    </p:spTree>
    <p:extLst>
      <p:ext uri="{BB962C8B-B14F-4D97-AF65-F5344CB8AC3E}">
        <p14:creationId xmlns:p14="http://schemas.microsoft.com/office/powerpoint/2010/main" val="3268702520"/>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Content: Large left">
    <p:spTree>
      <p:nvGrpSpPr>
        <p:cNvPr id="1" name=""/>
        <p:cNvGrpSpPr/>
        <p:nvPr/>
      </p:nvGrpSpPr>
      <p:grpSpPr>
        <a:xfrm>
          <a:off x="0" y="0"/>
          <a:ext cx="0" cy="0"/>
          <a:chOff x="0" y="0"/>
          <a:chExt cx="0" cy="0"/>
        </a:xfrm>
      </p:grpSpPr>
      <p:sp>
        <p:nvSpPr>
          <p:cNvPr id="24" name="Slide Tags" hidden="1">
            <a:extLst>
              <a:ext uri="{FF2B5EF4-FFF2-40B4-BE49-F238E27FC236}">
                <a16:creationId xmlns:a16="http://schemas.microsoft.com/office/drawing/2014/main" id="{CF81289D-BEDC-4927-8806-4A000A80C985}"/>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US" noProof="1"/>
              <a:t>Slide Tags</a:t>
            </a:r>
          </a:p>
        </p:txBody>
      </p:sp>
      <p:sp>
        <p:nvSpPr>
          <p:cNvPr id="20" name="Section Header">
            <a:extLst>
              <a:ext uri="{FF2B5EF4-FFF2-40B4-BE49-F238E27FC236}">
                <a16:creationId xmlns:a16="http://schemas.microsoft.com/office/drawing/2014/main" id="{7BA0BD1E-9223-461C-99A3-58C56605031A}"/>
              </a:ext>
            </a:extLst>
          </p:cNvPr>
          <p:cNvSpPr txBox="1"/>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endParaRPr lang="en-US" sz="800" noProof="1">
              <a:solidFill>
                <a:schemeClr val="tx1"/>
              </a:solidFill>
            </a:endParaRPr>
          </a:p>
        </p:txBody>
      </p:sp>
      <p:sp>
        <p:nvSpPr>
          <p:cNvPr id="22" name="HeaderTOCPlaceholder">
            <a:extLst>
              <a:ext uri="{FF2B5EF4-FFF2-40B4-BE49-F238E27FC236}">
                <a16:creationId xmlns:a16="http://schemas.microsoft.com/office/drawing/2014/main" id="{9DA7C375-6841-4311-B52F-012E0C1A2E9A}"/>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US" sz="800"/>
          </a:p>
        </p:txBody>
      </p:sp>
      <p:sp>
        <p:nvSpPr>
          <p:cNvPr id="18" name="Gray Banner">
            <a:extLst>
              <a:ext uri="{FF2B5EF4-FFF2-40B4-BE49-F238E27FC236}">
                <a16:creationId xmlns:a16="http://schemas.microsoft.com/office/drawing/2014/main" id="{4527C61C-739F-42B6-AD57-E53725D0BAD3}"/>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US" sz="1400">
              <a:solidFill>
                <a:schemeClr val="lt1"/>
              </a:solidFill>
            </a:endParaRPr>
          </a:p>
        </p:txBody>
      </p:sp>
      <p:sp>
        <p:nvSpPr>
          <p:cNvPr id="19" name="Banner Statement">
            <a:extLst>
              <a:ext uri="{FF2B5EF4-FFF2-40B4-BE49-F238E27FC236}">
                <a16:creationId xmlns:a16="http://schemas.microsoft.com/office/drawing/2014/main" id="{3690FC07-2BE8-4C23-9B3F-5B73C0763F96}"/>
              </a:ext>
            </a:extLst>
          </p:cNvPr>
          <p:cNvSpPr>
            <a:spLocks noGrp="1"/>
          </p:cNvSpPr>
          <p:nvPr>
            <p:ph type="title" hasCustomPrompt="1"/>
          </p:nvPr>
        </p:nvSpPr>
        <p:spPr>
          <a:xfrm>
            <a:off x="457199" y="758825"/>
            <a:ext cx="9144000" cy="1097182"/>
          </a:xfrm>
        </p:spPr>
        <p:txBody>
          <a:bodyPr/>
          <a:lstStyle>
            <a:lvl1pPr>
              <a:defRPr/>
            </a:lvl1pPr>
          </a:lstStyle>
          <a:p>
            <a:r>
              <a:rPr lang="en-US"/>
              <a:t>Insert banner statement here </a:t>
            </a:r>
          </a:p>
        </p:txBody>
      </p:sp>
      <p:sp>
        <p:nvSpPr>
          <p:cNvPr id="21" name="Content Placeholder 1">
            <a:extLst>
              <a:ext uri="{FF2B5EF4-FFF2-40B4-BE49-F238E27FC236}">
                <a16:creationId xmlns:a16="http://schemas.microsoft.com/office/drawing/2014/main" id="{781509E1-D406-49FE-A28D-2DB8E8FB347E}"/>
              </a:ext>
            </a:extLst>
          </p:cNvPr>
          <p:cNvSpPr>
            <a:spLocks noGrp="1"/>
          </p:cNvSpPr>
          <p:nvPr>
            <p:ph sz="quarter" idx="13"/>
            <p:custDataLst>
              <p:tags r:id="rId4"/>
            </p:custDataLst>
          </p:nvPr>
        </p:nvSpPr>
        <p:spPr>
          <a:xfrm>
            <a:off x="457200" y="2143125"/>
            <a:ext cx="6048000" cy="487362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Content Placeholder 2">
            <a:extLst>
              <a:ext uri="{FF2B5EF4-FFF2-40B4-BE49-F238E27FC236}">
                <a16:creationId xmlns:a16="http://schemas.microsoft.com/office/drawing/2014/main" id="{82B68274-CF89-4867-B7CF-6B7ECA4BBB32}"/>
              </a:ext>
            </a:extLst>
          </p:cNvPr>
          <p:cNvSpPr>
            <a:spLocks noGrp="1"/>
          </p:cNvSpPr>
          <p:nvPr>
            <p:ph sz="quarter" idx="14"/>
            <p:custDataLst>
              <p:tags r:id="rId5"/>
            </p:custDataLst>
          </p:nvPr>
        </p:nvSpPr>
        <p:spPr>
          <a:xfrm>
            <a:off x="6649200" y="2143125"/>
            <a:ext cx="2952000" cy="487362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Image placeholder">
            <a:extLst>
              <a:ext uri="{FF2B5EF4-FFF2-40B4-BE49-F238E27FC236}">
                <a16:creationId xmlns:a16="http://schemas.microsoft.com/office/drawing/2014/main" id="{89F2E325-5AE1-43BE-AD80-22FAC27A3730}"/>
              </a:ext>
            </a:extLst>
          </p:cNvPr>
          <p:cNvSpPr/>
          <p:nvPr userDrawn="1">
            <p:custDataLst>
              <p:tags r:id="rId6"/>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Presentation Disclaimer">
            <a:extLst>
              <a:ext uri="{FF2B5EF4-FFF2-40B4-BE49-F238E27FC236}">
                <a16:creationId xmlns:a16="http://schemas.microsoft.com/office/drawing/2014/main" id="{3C90BBD5-6781-46CF-A528-40A0C1AAD923}"/>
              </a:ext>
            </a:extLst>
          </p:cNvPr>
          <p:cNvSpPr txBox="1"/>
          <p:nvPr userDrawn="1">
            <p:custDataLst>
              <p:tags r:id="rId7"/>
            </p:custDataLst>
          </p:nvPr>
        </p:nvSpPr>
        <p:spPr>
          <a:xfrm>
            <a:off x="4096341" y="7194414"/>
            <a:ext cx="3489738" cy="123111"/>
          </a:xfrm>
          <a:prstGeom prst="rect">
            <a:avLst/>
          </a:prstGeom>
          <a:noFill/>
        </p:spPr>
        <p:txBody>
          <a:bodyPr wrap="none" lIns="0" tIns="0" rIns="0" bIns="0" rtlCol="0" anchor="t" anchorCtr="0">
            <a:spAutoFit/>
          </a:bodyPr>
          <a:lstStyle/>
          <a:p>
            <a:pPr algn="l"/>
            <a:r>
              <a:rPr lang="en-US" sz="800" noProof="1">
                <a:solidFill>
                  <a:schemeClr val="tx1"/>
                </a:solidFill>
              </a:rPr>
              <a:t>Confidential Information for the sole internal benefit and use of PwC’s Client.</a:t>
            </a:r>
          </a:p>
        </p:txBody>
      </p:sp>
      <p:sp>
        <p:nvSpPr>
          <p:cNvPr id="15" name="PwC">
            <a:extLst>
              <a:ext uri="{FF2B5EF4-FFF2-40B4-BE49-F238E27FC236}">
                <a16:creationId xmlns:a16="http://schemas.microsoft.com/office/drawing/2014/main" id="{95F5A643-EEB8-4A41-BC94-0E1190635998}"/>
              </a:ext>
            </a:extLst>
          </p:cNvPr>
          <p:cNvSpPr/>
          <p:nvPr userDrawn="1">
            <p:custDataLst>
              <p:tags r:id="rId8"/>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US" sz="800">
                <a:solidFill>
                  <a:schemeClr val="tx1"/>
                </a:solidFill>
                <a:latin typeface="Arial" panose="020B0604020202020204" pitchFamily="34" charset="0"/>
                <a:cs typeface="Arial" panose="020B0604020202020204" pitchFamily="34" charset="0"/>
              </a:rPr>
              <a:t>PwC</a:t>
            </a:r>
          </a:p>
        </p:txBody>
      </p:sp>
      <p:sp>
        <p:nvSpPr>
          <p:cNvPr id="28" name="Draft stamp">
            <a:extLst>
              <a:ext uri="{FF2B5EF4-FFF2-40B4-BE49-F238E27FC236}">
                <a16:creationId xmlns:a16="http://schemas.microsoft.com/office/drawing/2014/main" id="{C5841CC4-8159-445C-B614-57BF1D0DF39A}"/>
              </a:ext>
            </a:extLst>
          </p:cNvPr>
          <p:cNvSpPr txBox="1"/>
          <p:nvPr userDrawn="1">
            <p:custDataLst>
              <p:tags r:id="rId9"/>
            </p:custDataLst>
          </p:nvPr>
        </p:nvSpPr>
        <p:spPr>
          <a:xfrm>
            <a:off x="4096341" y="7324804"/>
            <a:ext cx="222818" cy="123111"/>
          </a:xfrm>
          <a:prstGeom prst="rect">
            <a:avLst/>
          </a:prstGeom>
          <a:noFill/>
          <a:ln>
            <a:noFill/>
          </a:ln>
        </p:spPr>
        <p:txBody>
          <a:bodyPr wrap="none" lIns="0" tIns="0" rIns="0" bIns="0" rtlCol="0">
            <a:spAutoFit/>
          </a:bodyPr>
          <a:lstStyle/>
          <a:p>
            <a:pPr algn="l"/>
            <a:r>
              <a:rPr lang="en-US" sz="800" noProof="1">
                <a:solidFill>
                  <a:schemeClr val="tx1"/>
                </a:solidFill>
              </a:rPr>
              <a:t>Draft</a:t>
            </a:r>
          </a:p>
        </p:txBody>
      </p:sp>
      <p:sp>
        <p:nvSpPr>
          <p:cNvPr id="27" name="Page Number">
            <a:extLst>
              <a:ext uri="{FF2B5EF4-FFF2-40B4-BE49-F238E27FC236}">
                <a16:creationId xmlns:a16="http://schemas.microsoft.com/office/drawing/2014/main" id="{2E6D2101-46DF-404E-BCB7-EB1314458C4C}"/>
              </a:ext>
            </a:extLst>
          </p:cNvPr>
          <p:cNvSpPr txBox="1"/>
          <p:nvPr userDrawn="1">
            <p:custDataLst>
              <p:tags r:id="rId10"/>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US" sz="800" noProof="1">
              <a:solidFill>
                <a:schemeClr val="tx1"/>
              </a:solidFill>
              <a:latin typeface="Arial" panose="020B0604020202020204" pitchFamily="34" charset="0"/>
              <a:cs typeface="Arial" panose="020B0604020202020204" pitchFamily="34" charset="0"/>
            </a:endParaRPr>
          </a:p>
        </p:txBody>
      </p:sp>
      <p:sp>
        <p:nvSpPr>
          <p:cNvPr id="2" name="Section Footer">
            <a:extLst>
              <a:ext uri="{FF2B5EF4-FFF2-40B4-BE49-F238E27FC236}">
                <a16:creationId xmlns:a16="http://schemas.microsoft.com/office/drawing/2014/main" id="{5388A20D-597F-2AB2-C7B1-E059EEF57316}"/>
              </a:ext>
            </a:extLst>
          </p:cNvPr>
          <p:cNvSpPr txBox="1"/>
          <p:nvPr userDrawn="1">
            <p:custDataLst>
              <p:tags r:id="rId11"/>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US" sz="800" noProof="1">
                <a:solidFill>
                  <a:schemeClr val="tx1"/>
                </a:solidFill>
                <a:latin typeface="Arial" panose="020B0604020202020204" pitchFamily="34" charset="0"/>
                <a:cs typeface="Arial" panose="020B0604020202020204" pitchFamily="34" charset="0"/>
              </a:rPr>
              <a:t>Project Foresight</a:t>
            </a:r>
          </a:p>
        </p:txBody>
      </p:sp>
      <p:sp>
        <p:nvSpPr>
          <p:cNvPr id="3" name="Report Date">
            <a:extLst>
              <a:ext uri="{FF2B5EF4-FFF2-40B4-BE49-F238E27FC236}">
                <a16:creationId xmlns:a16="http://schemas.microsoft.com/office/drawing/2014/main" id="{49B37009-FC8C-4630-709F-03410EB67B81}"/>
              </a:ext>
            </a:extLst>
          </p:cNvPr>
          <p:cNvSpPr txBox="1"/>
          <p:nvPr userDrawn="1">
            <p:custDataLst>
              <p:tags r:id="rId12"/>
            </p:custDataLst>
          </p:nvPr>
        </p:nvSpPr>
        <p:spPr>
          <a:xfrm>
            <a:off x="9019309" y="7194414"/>
            <a:ext cx="581891" cy="123111"/>
          </a:xfrm>
          <a:prstGeom prst="rect">
            <a:avLst/>
          </a:prstGeom>
          <a:noFill/>
        </p:spPr>
        <p:txBody>
          <a:bodyPr wrap="none" lIns="0" tIns="0" rIns="0" bIns="0" rtlCol="0">
            <a:spAutoFit/>
          </a:bodyPr>
          <a:lstStyle/>
          <a:p>
            <a:pPr indent="-274320" algn="r">
              <a:spcAft>
                <a:spcPts val="900"/>
              </a:spcAft>
            </a:pPr>
            <a:r>
              <a:rPr lang="en-US" sz="800" noProof="1">
                <a:solidFill>
                  <a:schemeClr val="tx1"/>
                </a:solidFill>
                <a:latin typeface="Arial" panose="020B0604020202020204" pitchFamily="34" charset="0"/>
                <a:cs typeface="Arial" panose="020B0604020202020204" pitchFamily="34" charset="0"/>
              </a:rPr>
              <a:t>August 2025</a:t>
            </a:r>
          </a:p>
        </p:txBody>
      </p:sp>
    </p:spTree>
    <p:extLst>
      <p:ext uri="{BB962C8B-B14F-4D97-AF65-F5344CB8AC3E}">
        <p14:creationId xmlns:p14="http://schemas.microsoft.com/office/powerpoint/2010/main" val="248287802"/>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Content: Two Left">
    <p:spTree>
      <p:nvGrpSpPr>
        <p:cNvPr id="1" name=""/>
        <p:cNvGrpSpPr/>
        <p:nvPr/>
      </p:nvGrpSpPr>
      <p:grpSpPr>
        <a:xfrm>
          <a:off x="0" y="0"/>
          <a:ext cx="0" cy="0"/>
          <a:chOff x="0" y="0"/>
          <a:chExt cx="0" cy="0"/>
        </a:xfrm>
      </p:grpSpPr>
      <p:sp>
        <p:nvSpPr>
          <p:cNvPr id="14" name="Slide Tags" hidden="1">
            <a:extLst>
              <a:ext uri="{FF2B5EF4-FFF2-40B4-BE49-F238E27FC236}">
                <a16:creationId xmlns:a16="http://schemas.microsoft.com/office/drawing/2014/main" id="{F27EFE1A-EB5C-4ECD-A618-F99A2C4ED1AB}"/>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US" noProof="1"/>
              <a:t>Slide Tags</a:t>
            </a:r>
          </a:p>
        </p:txBody>
      </p:sp>
      <p:sp>
        <p:nvSpPr>
          <p:cNvPr id="18" name="Section Header">
            <a:extLst>
              <a:ext uri="{FF2B5EF4-FFF2-40B4-BE49-F238E27FC236}">
                <a16:creationId xmlns:a16="http://schemas.microsoft.com/office/drawing/2014/main" id="{B80EC437-0876-4395-AD2B-C5DED8C591D0}"/>
              </a:ext>
            </a:extLst>
          </p:cNvPr>
          <p:cNvSpPr txBox="1"/>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endParaRPr lang="en-US" sz="800" noProof="1">
              <a:solidFill>
                <a:schemeClr val="tx1"/>
              </a:solidFill>
            </a:endParaRPr>
          </a:p>
        </p:txBody>
      </p:sp>
      <p:sp>
        <p:nvSpPr>
          <p:cNvPr id="11" name="HeaderTOCPlaceholder">
            <a:extLst>
              <a:ext uri="{FF2B5EF4-FFF2-40B4-BE49-F238E27FC236}">
                <a16:creationId xmlns:a16="http://schemas.microsoft.com/office/drawing/2014/main" id="{D1CAF1D8-BA64-4756-96A3-2C1811972983}"/>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US" sz="800"/>
          </a:p>
        </p:txBody>
      </p:sp>
      <p:sp>
        <p:nvSpPr>
          <p:cNvPr id="7" name="Gray Banner">
            <a:extLst>
              <a:ext uri="{FF2B5EF4-FFF2-40B4-BE49-F238E27FC236}">
                <a16:creationId xmlns:a16="http://schemas.microsoft.com/office/drawing/2014/main" id="{13FDF1BC-A63A-4F04-AD4C-71D73FFB49F6}"/>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US" sz="1400">
              <a:solidFill>
                <a:schemeClr val="lt1"/>
              </a:solidFill>
            </a:endParaRPr>
          </a:p>
        </p:txBody>
      </p:sp>
      <p:sp>
        <p:nvSpPr>
          <p:cNvPr id="8" name="Banner Statement">
            <a:extLst>
              <a:ext uri="{FF2B5EF4-FFF2-40B4-BE49-F238E27FC236}">
                <a16:creationId xmlns:a16="http://schemas.microsoft.com/office/drawing/2014/main" id="{6E917238-5226-4BF0-9B99-8BB952300F06}"/>
              </a:ext>
            </a:extLst>
          </p:cNvPr>
          <p:cNvSpPr>
            <a:spLocks noGrp="1"/>
          </p:cNvSpPr>
          <p:nvPr>
            <p:ph type="title" hasCustomPrompt="1"/>
          </p:nvPr>
        </p:nvSpPr>
        <p:spPr>
          <a:xfrm>
            <a:off x="457199" y="758825"/>
            <a:ext cx="9144000" cy="1097182"/>
          </a:xfrm>
        </p:spPr>
        <p:txBody>
          <a:bodyPr/>
          <a:lstStyle>
            <a:lvl1pPr>
              <a:defRPr/>
            </a:lvl1pPr>
          </a:lstStyle>
          <a:p>
            <a:r>
              <a:rPr lang="en-US"/>
              <a:t>Insert banner statement here </a:t>
            </a:r>
          </a:p>
        </p:txBody>
      </p:sp>
      <p:sp>
        <p:nvSpPr>
          <p:cNvPr id="10" name="Content Placeholder 1">
            <a:extLst>
              <a:ext uri="{FF2B5EF4-FFF2-40B4-BE49-F238E27FC236}">
                <a16:creationId xmlns:a16="http://schemas.microsoft.com/office/drawing/2014/main" id="{9561C3D4-D679-4CA7-85E3-9EA408670372}"/>
              </a:ext>
            </a:extLst>
          </p:cNvPr>
          <p:cNvSpPr>
            <a:spLocks noGrp="1"/>
          </p:cNvSpPr>
          <p:nvPr>
            <p:ph sz="quarter" idx="13"/>
            <p:custDataLst>
              <p:tags r:id="rId4"/>
            </p:custDataLst>
          </p:nvPr>
        </p:nvSpPr>
        <p:spPr>
          <a:xfrm>
            <a:off x="457200" y="2143125"/>
            <a:ext cx="4500000" cy="236537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2">
            <a:extLst>
              <a:ext uri="{FF2B5EF4-FFF2-40B4-BE49-F238E27FC236}">
                <a16:creationId xmlns:a16="http://schemas.microsoft.com/office/drawing/2014/main" id="{D691905A-7A13-45F7-8E6F-7F0EEC076A8E}"/>
              </a:ext>
            </a:extLst>
          </p:cNvPr>
          <p:cNvSpPr>
            <a:spLocks noGrp="1"/>
          </p:cNvSpPr>
          <p:nvPr>
            <p:ph sz="quarter" idx="15"/>
            <p:custDataLst>
              <p:tags r:id="rId5"/>
            </p:custDataLst>
          </p:nvPr>
        </p:nvSpPr>
        <p:spPr>
          <a:xfrm>
            <a:off x="457200" y="4651375"/>
            <a:ext cx="4500000" cy="236537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3">
            <a:extLst>
              <a:ext uri="{FF2B5EF4-FFF2-40B4-BE49-F238E27FC236}">
                <a16:creationId xmlns:a16="http://schemas.microsoft.com/office/drawing/2014/main" id="{9882F0B0-4F19-49FC-A33C-F81854456CBA}"/>
              </a:ext>
            </a:extLst>
          </p:cNvPr>
          <p:cNvSpPr>
            <a:spLocks noGrp="1"/>
          </p:cNvSpPr>
          <p:nvPr>
            <p:ph sz="quarter" idx="14"/>
            <p:custDataLst>
              <p:tags r:id="rId6"/>
            </p:custDataLst>
          </p:nvPr>
        </p:nvSpPr>
        <p:spPr>
          <a:xfrm>
            <a:off x="5105010" y="2143125"/>
            <a:ext cx="4500000" cy="487362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Image placeholder">
            <a:extLst>
              <a:ext uri="{FF2B5EF4-FFF2-40B4-BE49-F238E27FC236}">
                <a16:creationId xmlns:a16="http://schemas.microsoft.com/office/drawing/2014/main" id="{85A29A66-A1E4-472E-ADDB-F6CDA1715A6C}"/>
              </a:ext>
            </a:extLst>
          </p:cNvPr>
          <p:cNvSpPr/>
          <p:nvPr userDrawn="1">
            <p:custDataLst>
              <p:tags r:id="rId7"/>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Presentation Disclaimer">
            <a:extLst>
              <a:ext uri="{FF2B5EF4-FFF2-40B4-BE49-F238E27FC236}">
                <a16:creationId xmlns:a16="http://schemas.microsoft.com/office/drawing/2014/main" id="{03996667-E047-4AD5-B9CB-948660A8422E}"/>
              </a:ext>
            </a:extLst>
          </p:cNvPr>
          <p:cNvSpPr txBox="1"/>
          <p:nvPr userDrawn="1">
            <p:custDataLst>
              <p:tags r:id="rId8"/>
            </p:custDataLst>
          </p:nvPr>
        </p:nvSpPr>
        <p:spPr>
          <a:xfrm>
            <a:off x="4096341" y="7194414"/>
            <a:ext cx="3489738" cy="123111"/>
          </a:xfrm>
          <a:prstGeom prst="rect">
            <a:avLst/>
          </a:prstGeom>
          <a:noFill/>
        </p:spPr>
        <p:txBody>
          <a:bodyPr wrap="none" lIns="0" tIns="0" rIns="0" bIns="0" rtlCol="0" anchor="t" anchorCtr="0">
            <a:spAutoFit/>
          </a:bodyPr>
          <a:lstStyle/>
          <a:p>
            <a:pPr algn="l"/>
            <a:r>
              <a:rPr lang="en-US" sz="800" noProof="1">
                <a:solidFill>
                  <a:schemeClr val="tx1"/>
                </a:solidFill>
              </a:rPr>
              <a:t>Confidential Information for the sole internal benefit and use of PwC’s Client.</a:t>
            </a:r>
          </a:p>
        </p:txBody>
      </p:sp>
      <p:sp>
        <p:nvSpPr>
          <p:cNvPr id="16" name="PwC">
            <a:extLst>
              <a:ext uri="{FF2B5EF4-FFF2-40B4-BE49-F238E27FC236}">
                <a16:creationId xmlns:a16="http://schemas.microsoft.com/office/drawing/2014/main" id="{391D9BDF-F1E7-4A10-9DDB-A421B5259D4B}"/>
              </a:ext>
            </a:extLst>
          </p:cNvPr>
          <p:cNvSpPr/>
          <p:nvPr userDrawn="1">
            <p:custDataLst>
              <p:tags r:id="rId9"/>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US" sz="800">
                <a:solidFill>
                  <a:schemeClr val="tx1"/>
                </a:solidFill>
                <a:latin typeface="Arial" panose="020B0604020202020204" pitchFamily="34" charset="0"/>
                <a:cs typeface="Arial" panose="020B0604020202020204" pitchFamily="34" charset="0"/>
              </a:rPr>
              <a:t>PwC</a:t>
            </a:r>
          </a:p>
        </p:txBody>
      </p:sp>
      <p:sp>
        <p:nvSpPr>
          <p:cNvPr id="21" name="Draft stamp">
            <a:extLst>
              <a:ext uri="{FF2B5EF4-FFF2-40B4-BE49-F238E27FC236}">
                <a16:creationId xmlns:a16="http://schemas.microsoft.com/office/drawing/2014/main" id="{3A6DE591-F4D2-4FB2-8A1F-46C45D44BAD4}"/>
              </a:ext>
            </a:extLst>
          </p:cNvPr>
          <p:cNvSpPr txBox="1"/>
          <p:nvPr userDrawn="1">
            <p:custDataLst>
              <p:tags r:id="rId10"/>
            </p:custDataLst>
          </p:nvPr>
        </p:nvSpPr>
        <p:spPr>
          <a:xfrm>
            <a:off x="4096341" y="7324804"/>
            <a:ext cx="222818" cy="123111"/>
          </a:xfrm>
          <a:prstGeom prst="rect">
            <a:avLst/>
          </a:prstGeom>
          <a:noFill/>
          <a:ln>
            <a:noFill/>
          </a:ln>
        </p:spPr>
        <p:txBody>
          <a:bodyPr wrap="none" lIns="0" tIns="0" rIns="0" bIns="0" rtlCol="0">
            <a:spAutoFit/>
          </a:bodyPr>
          <a:lstStyle/>
          <a:p>
            <a:pPr algn="l"/>
            <a:r>
              <a:rPr lang="en-US" sz="800" noProof="1">
                <a:solidFill>
                  <a:schemeClr val="tx1"/>
                </a:solidFill>
              </a:rPr>
              <a:t>Draft</a:t>
            </a:r>
          </a:p>
        </p:txBody>
      </p:sp>
      <p:sp>
        <p:nvSpPr>
          <p:cNvPr id="20" name="Page Number">
            <a:extLst>
              <a:ext uri="{FF2B5EF4-FFF2-40B4-BE49-F238E27FC236}">
                <a16:creationId xmlns:a16="http://schemas.microsoft.com/office/drawing/2014/main" id="{49D9483A-6879-4890-8835-BC092E9FF74F}"/>
              </a:ext>
            </a:extLst>
          </p:cNvPr>
          <p:cNvSpPr txBox="1"/>
          <p:nvPr userDrawn="1">
            <p:custDataLst>
              <p:tags r:id="rId11"/>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US" sz="800" noProof="1">
              <a:solidFill>
                <a:schemeClr val="tx1"/>
              </a:solidFill>
              <a:latin typeface="Arial" panose="020B0604020202020204" pitchFamily="34" charset="0"/>
              <a:cs typeface="Arial" panose="020B0604020202020204" pitchFamily="34" charset="0"/>
            </a:endParaRPr>
          </a:p>
        </p:txBody>
      </p:sp>
      <p:sp>
        <p:nvSpPr>
          <p:cNvPr id="2" name="Section Footer">
            <a:extLst>
              <a:ext uri="{FF2B5EF4-FFF2-40B4-BE49-F238E27FC236}">
                <a16:creationId xmlns:a16="http://schemas.microsoft.com/office/drawing/2014/main" id="{B371AB5E-E548-6499-76B8-D8ADB749F71D}"/>
              </a:ext>
            </a:extLst>
          </p:cNvPr>
          <p:cNvSpPr txBox="1"/>
          <p:nvPr userDrawn="1">
            <p:custDataLst>
              <p:tags r:id="rId12"/>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US" sz="800" noProof="1">
                <a:solidFill>
                  <a:schemeClr val="tx1"/>
                </a:solidFill>
                <a:latin typeface="Arial" panose="020B0604020202020204" pitchFamily="34" charset="0"/>
                <a:cs typeface="Arial" panose="020B0604020202020204" pitchFamily="34" charset="0"/>
              </a:rPr>
              <a:t>Project Foresight</a:t>
            </a:r>
          </a:p>
        </p:txBody>
      </p:sp>
      <p:sp>
        <p:nvSpPr>
          <p:cNvPr id="3" name="Report Date">
            <a:extLst>
              <a:ext uri="{FF2B5EF4-FFF2-40B4-BE49-F238E27FC236}">
                <a16:creationId xmlns:a16="http://schemas.microsoft.com/office/drawing/2014/main" id="{78612B0E-634A-5E33-E02E-8257E9810A7C}"/>
              </a:ext>
            </a:extLst>
          </p:cNvPr>
          <p:cNvSpPr txBox="1"/>
          <p:nvPr userDrawn="1">
            <p:custDataLst>
              <p:tags r:id="rId13"/>
            </p:custDataLst>
          </p:nvPr>
        </p:nvSpPr>
        <p:spPr>
          <a:xfrm>
            <a:off x="9019309" y="7194414"/>
            <a:ext cx="581891" cy="123111"/>
          </a:xfrm>
          <a:prstGeom prst="rect">
            <a:avLst/>
          </a:prstGeom>
          <a:noFill/>
        </p:spPr>
        <p:txBody>
          <a:bodyPr wrap="none" lIns="0" tIns="0" rIns="0" bIns="0" rtlCol="0">
            <a:spAutoFit/>
          </a:bodyPr>
          <a:lstStyle/>
          <a:p>
            <a:pPr indent="-274320" algn="r">
              <a:spcAft>
                <a:spcPts val="900"/>
              </a:spcAft>
            </a:pPr>
            <a:r>
              <a:rPr lang="en-US" sz="800" noProof="1">
                <a:solidFill>
                  <a:schemeClr val="tx1"/>
                </a:solidFill>
                <a:latin typeface="Arial" panose="020B0604020202020204" pitchFamily="34" charset="0"/>
                <a:cs typeface="Arial" panose="020B0604020202020204" pitchFamily="34" charset="0"/>
              </a:rPr>
              <a:t>August 2025</a:t>
            </a:r>
          </a:p>
        </p:txBody>
      </p:sp>
    </p:spTree>
    <p:extLst>
      <p:ext uri="{BB962C8B-B14F-4D97-AF65-F5344CB8AC3E}">
        <p14:creationId xmlns:p14="http://schemas.microsoft.com/office/powerpoint/2010/main" val="1088179565"/>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Content: Three Large Bottom">
    <p:spTree>
      <p:nvGrpSpPr>
        <p:cNvPr id="1" name=""/>
        <p:cNvGrpSpPr/>
        <p:nvPr/>
      </p:nvGrpSpPr>
      <p:grpSpPr>
        <a:xfrm>
          <a:off x="0" y="0"/>
          <a:ext cx="0" cy="0"/>
          <a:chOff x="0" y="0"/>
          <a:chExt cx="0" cy="0"/>
        </a:xfrm>
      </p:grpSpPr>
      <p:sp>
        <p:nvSpPr>
          <p:cNvPr id="34" name="Slide Tags" hidden="1">
            <a:extLst>
              <a:ext uri="{FF2B5EF4-FFF2-40B4-BE49-F238E27FC236}">
                <a16:creationId xmlns:a16="http://schemas.microsoft.com/office/drawing/2014/main" id="{9917F6CD-4C15-4E58-9438-18683D2D5B4E}"/>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US" noProof="1"/>
              <a:t>Slide Tags</a:t>
            </a:r>
          </a:p>
        </p:txBody>
      </p:sp>
      <p:sp>
        <p:nvSpPr>
          <p:cNvPr id="18" name="Section Header">
            <a:extLst>
              <a:ext uri="{FF2B5EF4-FFF2-40B4-BE49-F238E27FC236}">
                <a16:creationId xmlns:a16="http://schemas.microsoft.com/office/drawing/2014/main" id="{812A2E2C-3A3A-4283-B1D7-56D20EE9C632}"/>
              </a:ext>
            </a:extLst>
          </p:cNvPr>
          <p:cNvSpPr txBox="1"/>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endParaRPr lang="en-US" sz="800" noProof="1">
              <a:solidFill>
                <a:schemeClr val="tx1"/>
              </a:solidFill>
            </a:endParaRPr>
          </a:p>
        </p:txBody>
      </p:sp>
      <p:sp>
        <p:nvSpPr>
          <p:cNvPr id="31" name="HeaderTOCPlaceholder">
            <a:extLst>
              <a:ext uri="{FF2B5EF4-FFF2-40B4-BE49-F238E27FC236}">
                <a16:creationId xmlns:a16="http://schemas.microsoft.com/office/drawing/2014/main" id="{AEFEFCE4-0F6E-4875-83E8-0A6292DF2924}"/>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US" sz="800"/>
          </a:p>
        </p:txBody>
      </p:sp>
      <p:sp>
        <p:nvSpPr>
          <p:cNvPr id="21" name="Gray Banner">
            <a:extLst>
              <a:ext uri="{FF2B5EF4-FFF2-40B4-BE49-F238E27FC236}">
                <a16:creationId xmlns:a16="http://schemas.microsoft.com/office/drawing/2014/main" id="{C107CB4A-CFC7-4FFF-8536-2F201EF3D02B}"/>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US" sz="1400">
              <a:solidFill>
                <a:schemeClr val="lt1"/>
              </a:solidFill>
            </a:endParaRPr>
          </a:p>
        </p:txBody>
      </p:sp>
      <p:sp>
        <p:nvSpPr>
          <p:cNvPr id="22" name="Banner Statement">
            <a:extLst>
              <a:ext uri="{FF2B5EF4-FFF2-40B4-BE49-F238E27FC236}">
                <a16:creationId xmlns:a16="http://schemas.microsoft.com/office/drawing/2014/main" id="{4804D365-9F58-4C0F-A793-E0B2156E67D0}"/>
              </a:ext>
            </a:extLst>
          </p:cNvPr>
          <p:cNvSpPr>
            <a:spLocks noGrp="1"/>
          </p:cNvSpPr>
          <p:nvPr>
            <p:ph type="title" hasCustomPrompt="1"/>
          </p:nvPr>
        </p:nvSpPr>
        <p:spPr>
          <a:xfrm>
            <a:off x="457199" y="758825"/>
            <a:ext cx="9144000" cy="1097182"/>
          </a:xfrm>
        </p:spPr>
        <p:txBody>
          <a:bodyPr/>
          <a:lstStyle>
            <a:lvl1pPr>
              <a:defRPr/>
            </a:lvl1pPr>
          </a:lstStyle>
          <a:p>
            <a:r>
              <a:rPr lang="en-US"/>
              <a:t>Insert banner statement here </a:t>
            </a:r>
          </a:p>
        </p:txBody>
      </p:sp>
      <p:sp>
        <p:nvSpPr>
          <p:cNvPr id="30" name="Content Placeholder 1">
            <a:extLst>
              <a:ext uri="{FF2B5EF4-FFF2-40B4-BE49-F238E27FC236}">
                <a16:creationId xmlns:a16="http://schemas.microsoft.com/office/drawing/2014/main" id="{46DB0F83-D50F-4FA8-A1B3-3CDA99391051}"/>
              </a:ext>
            </a:extLst>
          </p:cNvPr>
          <p:cNvSpPr>
            <a:spLocks noGrp="1"/>
          </p:cNvSpPr>
          <p:nvPr>
            <p:ph sz="quarter" idx="13"/>
            <p:custDataLst>
              <p:tags r:id="rId4"/>
            </p:custDataLst>
          </p:nvPr>
        </p:nvSpPr>
        <p:spPr>
          <a:xfrm>
            <a:off x="457200" y="2143125"/>
            <a:ext cx="4500000" cy="236537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Content Placeholder 2">
            <a:extLst>
              <a:ext uri="{FF2B5EF4-FFF2-40B4-BE49-F238E27FC236}">
                <a16:creationId xmlns:a16="http://schemas.microsoft.com/office/drawing/2014/main" id="{E4998866-A1E2-412D-A91B-916D3905E9B7}"/>
              </a:ext>
            </a:extLst>
          </p:cNvPr>
          <p:cNvSpPr>
            <a:spLocks noGrp="1"/>
          </p:cNvSpPr>
          <p:nvPr>
            <p:ph sz="quarter" idx="14"/>
            <p:custDataLst>
              <p:tags r:id="rId5"/>
            </p:custDataLst>
          </p:nvPr>
        </p:nvSpPr>
        <p:spPr>
          <a:xfrm>
            <a:off x="5105010" y="2143125"/>
            <a:ext cx="4500000" cy="236537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3" name="Content Placeholder 3">
            <a:extLst>
              <a:ext uri="{FF2B5EF4-FFF2-40B4-BE49-F238E27FC236}">
                <a16:creationId xmlns:a16="http://schemas.microsoft.com/office/drawing/2014/main" id="{772D36C3-713D-4818-B546-CD355896A3B7}"/>
              </a:ext>
            </a:extLst>
          </p:cNvPr>
          <p:cNvSpPr>
            <a:spLocks noGrp="1"/>
          </p:cNvSpPr>
          <p:nvPr>
            <p:ph sz="quarter" idx="15"/>
            <p:custDataLst>
              <p:tags r:id="rId6"/>
            </p:custDataLst>
          </p:nvPr>
        </p:nvSpPr>
        <p:spPr>
          <a:xfrm>
            <a:off x="457200" y="4651375"/>
            <a:ext cx="9144000" cy="236537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Image placeholder">
            <a:extLst>
              <a:ext uri="{FF2B5EF4-FFF2-40B4-BE49-F238E27FC236}">
                <a16:creationId xmlns:a16="http://schemas.microsoft.com/office/drawing/2014/main" id="{5CFAC8BF-BD3C-4E61-9BF3-8E6DE7729613}"/>
              </a:ext>
            </a:extLst>
          </p:cNvPr>
          <p:cNvSpPr/>
          <p:nvPr userDrawn="1">
            <p:custDataLst>
              <p:tags r:id="rId7"/>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Presentation Disclaimer">
            <a:extLst>
              <a:ext uri="{FF2B5EF4-FFF2-40B4-BE49-F238E27FC236}">
                <a16:creationId xmlns:a16="http://schemas.microsoft.com/office/drawing/2014/main" id="{8BACC069-CC26-422F-8386-E73EFF99947B}"/>
              </a:ext>
            </a:extLst>
          </p:cNvPr>
          <p:cNvSpPr txBox="1"/>
          <p:nvPr userDrawn="1">
            <p:custDataLst>
              <p:tags r:id="rId8"/>
            </p:custDataLst>
          </p:nvPr>
        </p:nvSpPr>
        <p:spPr>
          <a:xfrm>
            <a:off x="4096341" y="7194414"/>
            <a:ext cx="3489738" cy="123111"/>
          </a:xfrm>
          <a:prstGeom prst="rect">
            <a:avLst/>
          </a:prstGeom>
          <a:noFill/>
        </p:spPr>
        <p:txBody>
          <a:bodyPr wrap="none" lIns="0" tIns="0" rIns="0" bIns="0" rtlCol="0" anchor="t" anchorCtr="0">
            <a:spAutoFit/>
          </a:bodyPr>
          <a:lstStyle/>
          <a:p>
            <a:pPr algn="l"/>
            <a:r>
              <a:rPr lang="en-US" sz="800" noProof="1">
                <a:solidFill>
                  <a:schemeClr val="tx1"/>
                </a:solidFill>
              </a:rPr>
              <a:t>Confidential Information for the sole internal benefit and use of PwC’s Client.</a:t>
            </a:r>
          </a:p>
        </p:txBody>
      </p:sp>
      <p:sp>
        <p:nvSpPr>
          <p:cNvPr id="16" name="PwC">
            <a:extLst>
              <a:ext uri="{FF2B5EF4-FFF2-40B4-BE49-F238E27FC236}">
                <a16:creationId xmlns:a16="http://schemas.microsoft.com/office/drawing/2014/main" id="{2519B686-19AC-4033-8A04-C54911FC81D8}"/>
              </a:ext>
            </a:extLst>
          </p:cNvPr>
          <p:cNvSpPr/>
          <p:nvPr userDrawn="1">
            <p:custDataLst>
              <p:tags r:id="rId9"/>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US" sz="800">
                <a:solidFill>
                  <a:schemeClr val="tx1"/>
                </a:solidFill>
                <a:latin typeface="Arial" panose="020B0604020202020204" pitchFamily="34" charset="0"/>
                <a:cs typeface="Arial" panose="020B0604020202020204" pitchFamily="34" charset="0"/>
              </a:rPr>
              <a:t>PwC</a:t>
            </a:r>
          </a:p>
        </p:txBody>
      </p:sp>
      <p:sp>
        <p:nvSpPr>
          <p:cNvPr id="24" name="Draft stamp">
            <a:extLst>
              <a:ext uri="{FF2B5EF4-FFF2-40B4-BE49-F238E27FC236}">
                <a16:creationId xmlns:a16="http://schemas.microsoft.com/office/drawing/2014/main" id="{0D9A7B4D-87DA-405D-B6F3-21CB83EB17B5}"/>
              </a:ext>
            </a:extLst>
          </p:cNvPr>
          <p:cNvSpPr txBox="1"/>
          <p:nvPr userDrawn="1">
            <p:custDataLst>
              <p:tags r:id="rId10"/>
            </p:custDataLst>
          </p:nvPr>
        </p:nvSpPr>
        <p:spPr>
          <a:xfrm>
            <a:off x="4096341" y="7324804"/>
            <a:ext cx="222818" cy="123111"/>
          </a:xfrm>
          <a:prstGeom prst="rect">
            <a:avLst/>
          </a:prstGeom>
          <a:noFill/>
          <a:ln>
            <a:noFill/>
          </a:ln>
        </p:spPr>
        <p:txBody>
          <a:bodyPr wrap="none" lIns="0" tIns="0" rIns="0" bIns="0" rtlCol="0">
            <a:spAutoFit/>
          </a:bodyPr>
          <a:lstStyle/>
          <a:p>
            <a:pPr algn="l"/>
            <a:r>
              <a:rPr lang="en-US" sz="800" noProof="1">
                <a:solidFill>
                  <a:schemeClr val="tx1"/>
                </a:solidFill>
              </a:rPr>
              <a:t>Draft</a:t>
            </a:r>
          </a:p>
        </p:txBody>
      </p:sp>
      <p:sp>
        <p:nvSpPr>
          <p:cNvPr id="23" name="Page Number">
            <a:extLst>
              <a:ext uri="{FF2B5EF4-FFF2-40B4-BE49-F238E27FC236}">
                <a16:creationId xmlns:a16="http://schemas.microsoft.com/office/drawing/2014/main" id="{FC345481-C50E-465E-BB9B-ADCC2F43DC62}"/>
              </a:ext>
            </a:extLst>
          </p:cNvPr>
          <p:cNvSpPr txBox="1"/>
          <p:nvPr userDrawn="1">
            <p:custDataLst>
              <p:tags r:id="rId11"/>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US" sz="800" noProof="1">
              <a:solidFill>
                <a:schemeClr val="tx1"/>
              </a:solidFill>
              <a:latin typeface="Arial" panose="020B0604020202020204" pitchFamily="34" charset="0"/>
              <a:cs typeface="Arial" panose="020B0604020202020204" pitchFamily="34" charset="0"/>
            </a:endParaRPr>
          </a:p>
        </p:txBody>
      </p:sp>
      <p:sp>
        <p:nvSpPr>
          <p:cNvPr id="2" name="Section Footer">
            <a:extLst>
              <a:ext uri="{FF2B5EF4-FFF2-40B4-BE49-F238E27FC236}">
                <a16:creationId xmlns:a16="http://schemas.microsoft.com/office/drawing/2014/main" id="{CA693CDD-4A95-D59C-6867-107A4D163D63}"/>
              </a:ext>
            </a:extLst>
          </p:cNvPr>
          <p:cNvSpPr txBox="1"/>
          <p:nvPr userDrawn="1">
            <p:custDataLst>
              <p:tags r:id="rId12"/>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US" sz="800" noProof="1">
                <a:solidFill>
                  <a:schemeClr val="tx1"/>
                </a:solidFill>
                <a:latin typeface="Arial" panose="020B0604020202020204" pitchFamily="34" charset="0"/>
                <a:cs typeface="Arial" panose="020B0604020202020204" pitchFamily="34" charset="0"/>
              </a:rPr>
              <a:t>Project Foresight</a:t>
            </a:r>
          </a:p>
        </p:txBody>
      </p:sp>
      <p:sp>
        <p:nvSpPr>
          <p:cNvPr id="3" name="Report Date">
            <a:extLst>
              <a:ext uri="{FF2B5EF4-FFF2-40B4-BE49-F238E27FC236}">
                <a16:creationId xmlns:a16="http://schemas.microsoft.com/office/drawing/2014/main" id="{5E43C5DF-2ADC-012A-0FCF-C2C5134755BE}"/>
              </a:ext>
            </a:extLst>
          </p:cNvPr>
          <p:cNvSpPr txBox="1"/>
          <p:nvPr userDrawn="1">
            <p:custDataLst>
              <p:tags r:id="rId13"/>
            </p:custDataLst>
          </p:nvPr>
        </p:nvSpPr>
        <p:spPr>
          <a:xfrm>
            <a:off x="9019309" y="7194414"/>
            <a:ext cx="581891" cy="123111"/>
          </a:xfrm>
          <a:prstGeom prst="rect">
            <a:avLst/>
          </a:prstGeom>
          <a:noFill/>
        </p:spPr>
        <p:txBody>
          <a:bodyPr wrap="none" lIns="0" tIns="0" rIns="0" bIns="0" rtlCol="0">
            <a:spAutoFit/>
          </a:bodyPr>
          <a:lstStyle/>
          <a:p>
            <a:pPr indent="-274320" algn="r">
              <a:spcAft>
                <a:spcPts val="900"/>
              </a:spcAft>
            </a:pPr>
            <a:r>
              <a:rPr lang="en-US" sz="800" noProof="1">
                <a:solidFill>
                  <a:schemeClr val="tx1"/>
                </a:solidFill>
                <a:latin typeface="Arial" panose="020B0604020202020204" pitchFamily="34" charset="0"/>
                <a:cs typeface="Arial" panose="020B0604020202020204" pitchFamily="34" charset="0"/>
              </a:rPr>
              <a:t>August 2025</a:t>
            </a:r>
          </a:p>
        </p:txBody>
      </p:sp>
    </p:spTree>
    <p:extLst>
      <p:ext uri="{BB962C8B-B14F-4D97-AF65-F5344CB8AC3E}">
        <p14:creationId xmlns:p14="http://schemas.microsoft.com/office/powerpoint/2010/main" val="4021051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ver Letter 1">
    <p:spTree>
      <p:nvGrpSpPr>
        <p:cNvPr id="1" name=""/>
        <p:cNvGrpSpPr/>
        <p:nvPr/>
      </p:nvGrpSpPr>
      <p:grpSpPr>
        <a:xfrm>
          <a:off x="0" y="0"/>
          <a:ext cx="0" cy="0"/>
          <a:chOff x="0" y="0"/>
          <a:chExt cx="0" cy="0"/>
        </a:xfrm>
      </p:grpSpPr>
      <p:sp>
        <p:nvSpPr>
          <p:cNvPr id="26" name="Section Header">
            <a:extLst>
              <a:ext uri="{FF2B5EF4-FFF2-40B4-BE49-F238E27FC236}">
                <a16:creationId xmlns:a16="http://schemas.microsoft.com/office/drawing/2014/main" id="{A1B7C873-6336-4731-9592-CBA8DD0949D9}"/>
              </a:ext>
            </a:extLst>
          </p:cNvPr>
          <p:cNvSpPr txBox="1"/>
          <p:nvPr userDrawn="1">
            <p:custDataLst>
              <p:tags r:id="rId1"/>
            </p:custDataLst>
          </p:nvPr>
        </p:nvSpPr>
        <p:spPr>
          <a:xfrm>
            <a:off x="460377" y="322255"/>
            <a:ext cx="3034379" cy="137161"/>
          </a:xfrm>
          <a:prstGeom prst="rect">
            <a:avLst/>
          </a:prstGeom>
          <a:noFill/>
        </p:spPr>
        <p:txBody>
          <a:bodyPr wrap="square" lIns="0" tIns="0" rIns="0" bIns="0" rtlCol="0" anchor="b" anchorCtr="0">
            <a:noAutofit/>
          </a:bodyPr>
          <a:lstStyle/>
          <a:p>
            <a:endParaRPr lang="en-GB" sz="583" noProof="1">
              <a:solidFill>
                <a:schemeClr val="tx1"/>
              </a:solidFill>
            </a:endParaRPr>
          </a:p>
        </p:txBody>
      </p:sp>
      <p:sp>
        <p:nvSpPr>
          <p:cNvPr id="6" name="HeaderTOCPlaceholder">
            <a:extLst>
              <a:ext uri="{FF2B5EF4-FFF2-40B4-BE49-F238E27FC236}">
                <a16:creationId xmlns:a16="http://schemas.microsoft.com/office/drawing/2014/main" id="{3BD7A876-9A84-4A34-A9D7-BCB2371BCCEF}"/>
              </a:ext>
            </a:extLst>
          </p:cNvPr>
          <p:cNvSpPr/>
          <p:nvPr userDrawn="1">
            <p:custDataLst>
              <p:tags r:id="rId2"/>
            </p:custDataLst>
          </p:nvPr>
        </p:nvSpPr>
        <p:spPr>
          <a:xfrm>
            <a:off x="3660198" y="322255"/>
            <a:ext cx="5943600" cy="137161"/>
          </a:xfrm>
          <a:prstGeom prst="rect">
            <a:avLst/>
          </a:prstGeom>
          <a:noFill/>
        </p:spPr>
        <p:txBody>
          <a:bodyPr wrap="square" lIns="0" tIns="0" rIns="0" bIns="0" rtlCol="0" anchor="b" anchorCtr="0">
            <a:noAutofit/>
          </a:bodyPr>
          <a:lstStyle/>
          <a:p>
            <a:pPr lvl="0"/>
            <a:endParaRPr lang="en-GB" sz="583"/>
          </a:p>
        </p:txBody>
      </p:sp>
      <p:sp>
        <p:nvSpPr>
          <p:cNvPr id="24" name="Gray Banner">
            <a:extLst>
              <a:ext uri="{FF2B5EF4-FFF2-40B4-BE49-F238E27FC236}">
                <a16:creationId xmlns:a16="http://schemas.microsoft.com/office/drawing/2014/main" id="{C860F074-195A-4283-9C9D-653BDCE1631B}"/>
              </a:ext>
            </a:extLst>
          </p:cNvPr>
          <p:cNvSpPr/>
          <p:nvPr userDrawn="1"/>
        </p:nvSpPr>
        <p:spPr>
          <a:xfrm>
            <a:off x="0" y="612782"/>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019">
              <a:solidFill>
                <a:schemeClr val="lt1"/>
              </a:solidFill>
            </a:endParaRPr>
          </a:p>
        </p:txBody>
      </p:sp>
      <p:pic>
        <p:nvPicPr>
          <p:cNvPr id="12" name="Logo">
            <a:extLst>
              <a:ext uri="{FF2B5EF4-FFF2-40B4-BE49-F238E27FC236}">
                <a16:creationId xmlns:a16="http://schemas.microsoft.com/office/drawing/2014/main" id="{FD426CA0-C22E-455E-A0BC-1B853DA062E5}"/>
              </a:ext>
            </a:extLst>
          </p:cNvPr>
          <p:cNvPicPr>
            <a:picLocks noChangeAspect="1"/>
          </p:cNvPicPr>
          <p:nvPr userDrawn="1"/>
        </p:nvPicPr>
        <p:blipFill>
          <a:blip r:embed="rId8"/>
          <a:stretch>
            <a:fillRect/>
          </a:stretch>
        </p:blipFill>
        <p:spPr bwMode="gray">
          <a:xfrm>
            <a:off x="221285" y="539965"/>
            <a:ext cx="1800454" cy="1531343"/>
          </a:xfrm>
          <a:prstGeom prst="rect">
            <a:avLst/>
          </a:prstGeom>
        </p:spPr>
      </p:pic>
      <p:sp>
        <p:nvSpPr>
          <p:cNvPr id="14" name="Text Placeholder 1">
            <a:extLst>
              <a:ext uri="{FF2B5EF4-FFF2-40B4-BE49-F238E27FC236}">
                <a16:creationId xmlns:a16="http://schemas.microsoft.com/office/drawing/2014/main" id="{C9037364-9F8A-46ED-9DE8-8FD2CEC2375E}"/>
              </a:ext>
            </a:extLst>
          </p:cNvPr>
          <p:cNvSpPr>
            <a:spLocks noGrp="1"/>
          </p:cNvSpPr>
          <p:nvPr>
            <p:ph type="body" sz="quarter" idx="13" hasCustomPrompt="1"/>
          </p:nvPr>
        </p:nvSpPr>
        <p:spPr>
          <a:xfrm>
            <a:off x="3558541" y="758825"/>
            <a:ext cx="1920240" cy="1097182"/>
          </a:xfrm>
        </p:spPr>
        <p:txBody>
          <a:bodyPr anchor="b"/>
          <a:lstStyle>
            <a:lvl1pPr>
              <a:defRPr/>
            </a:lvl1pPr>
          </a:lstStyle>
          <a:p>
            <a:pPr lvl="0"/>
            <a:r>
              <a:rPr lang="en-GB"/>
              <a:t>Insert text here </a:t>
            </a:r>
          </a:p>
        </p:txBody>
      </p:sp>
      <p:sp>
        <p:nvSpPr>
          <p:cNvPr id="17" name="Text Placeholder 2">
            <a:extLst>
              <a:ext uri="{FF2B5EF4-FFF2-40B4-BE49-F238E27FC236}">
                <a16:creationId xmlns:a16="http://schemas.microsoft.com/office/drawing/2014/main" id="{B95AFF89-5AC9-4A61-A936-A5EDF08A718D}"/>
              </a:ext>
            </a:extLst>
          </p:cNvPr>
          <p:cNvSpPr>
            <a:spLocks noGrp="1"/>
          </p:cNvSpPr>
          <p:nvPr>
            <p:ph type="body" sz="quarter" idx="18" hasCustomPrompt="1"/>
          </p:nvPr>
        </p:nvSpPr>
        <p:spPr>
          <a:xfrm>
            <a:off x="5618619" y="758825"/>
            <a:ext cx="1920240" cy="1097182"/>
          </a:xfrm>
        </p:spPr>
        <p:txBody>
          <a:bodyPr anchor="b"/>
          <a:lstStyle>
            <a:lvl1pPr>
              <a:defRPr/>
            </a:lvl1pPr>
          </a:lstStyle>
          <a:p>
            <a:pPr lvl="0"/>
            <a:r>
              <a:rPr lang="en-GB"/>
              <a:t>Insert text here </a:t>
            </a:r>
          </a:p>
        </p:txBody>
      </p:sp>
      <p:sp>
        <p:nvSpPr>
          <p:cNvPr id="20" name="Text Placeholder 3">
            <a:extLst>
              <a:ext uri="{FF2B5EF4-FFF2-40B4-BE49-F238E27FC236}">
                <a16:creationId xmlns:a16="http://schemas.microsoft.com/office/drawing/2014/main" id="{4F61F449-562A-46A6-8FAE-ECD0EED0415C}"/>
              </a:ext>
            </a:extLst>
          </p:cNvPr>
          <p:cNvSpPr>
            <a:spLocks noGrp="1"/>
          </p:cNvSpPr>
          <p:nvPr>
            <p:ph type="body" sz="quarter" idx="19" hasCustomPrompt="1"/>
          </p:nvPr>
        </p:nvSpPr>
        <p:spPr>
          <a:xfrm>
            <a:off x="7678697" y="758825"/>
            <a:ext cx="1922504" cy="1097182"/>
          </a:xfrm>
        </p:spPr>
        <p:txBody>
          <a:bodyPr anchor="b"/>
          <a:lstStyle>
            <a:lvl1pPr>
              <a:defRPr/>
            </a:lvl1pPr>
          </a:lstStyle>
          <a:p>
            <a:pPr lvl="0"/>
            <a:r>
              <a:rPr lang="en-GB"/>
              <a:t>Insert text here </a:t>
            </a:r>
          </a:p>
        </p:txBody>
      </p:sp>
      <p:sp>
        <p:nvSpPr>
          <p:cNvPr id="16" name="Text Placeholder 4">
            <a:extLst>
              <a:ext uri="{FF2B5EF4-FFF2-40B4-BE49-F238E27FC236}">
                <a16:creationId xmlns:a16="http://schemas.microsoft.com/office/drawing/2014/main" id="{41F3A121-5BDD-4494-81E2-8D2802D7A392}"/>
              </a:ext>
            </a:extLst>
          </p:cNvPr>
          <p:cNvSpPr>
            <a:spLocks noGrp="1"/>
          </p:cNvSpPr>
          <p:nvPr>
            <p:ph type="body" sz="quarter" idx="14" hasCustomPrompt="1"/>
          </p:nvPr>
        </p:nvSpPr>
        <p:spPr>
          <a:xfrm>
            <a:off x="457203" y="2143125"/>
            <a:ext cx="2295145" cy="126954"/>
          </a:xfrm>
        </p:spPr>
        <p:txBody>
          <a:bodyPr>
            <a:spAutoFit/>
          </a:bodyPr>
          <a:lstStyle>
            <a:lvl1pPr>
              <a:defRPr/>
            </a:lvl1pPr>
          </a:lstStyle>
          <a:p>
            <a:pPr lvl="0"/>
            <a:r>
              <a:rPr lang="en-GB"/>
              <a:t>Insert text here </a:t>
            </a:r>
          </a:p>
        </p:txBody>
      </p:sp>
      <p:sp>
        <p:nvSpPr>
          <p:cNvPr id="21" name="Text Placeholder 5">
            <a:extLst>
              <a:ext uri="{FF2B5EF4-FFF2-40B4-BE49-F238E27FC236}">
                <a16:creationId xmlns:a16="http://schemas.microsoft.com/office/drawing/2014/main" id="{EE7C08EC-15CD-4E5F-BC71-278D937BF715}"/>
              </a:ext>
            </a:extLst>
          </p:cNvPr>
          <p:cNvSpPr>
            <a:spLocks noGrp="1"/>
          </p:cNvSpPr>
          <p:nvPr>
            <p:ph type="body" sz="quarter" idx="16" hasCustomPrompt="1"/>
          </p:nvPr>
        </p:nvSpPr>
        <p:spPr>
          <a:xfrm>
            <a:off x="3558543" y="2143124"/>
            <a:ext cx="6042659" cy="3613087"/>
          </a:xfrm>
        </p:spPr>
        <p:txBody>
          <a:bodyPr/>
          <a:lstStyle>
            <a:lvl1pPr>
              <a:defRPr/>
            </a:lvl1pPr>
          </a:lstStyle>
          <a:p>
            <a:pPr lvl="0"/>
            <a:r>
              <a:rPr lang="en-GB"/>
              <a:t>Insert text here </a:t>
            </a:r>
          </a:p>
        </p:txBody>
      </p:sp>
      <p:sp>
        <p:nvSpPr>
          <p:cNvPr id="23" name="Text Placeholder 6">
            <a:extLst>
              <a:ext uri="{FF2B5EF4-FFF2-40B4-BE49-F238E27FC236}">
                <a16:creationId xmlns:a16="http://schemas.microsoft.com/office/drawing/2014/main" id="{E25E6804-9EBD-45CC-A6A7-6FCBBD811662}"/>
              </a:ext>
            </a:extLst>
          </p:cNvPr>
          <p:cNvSpPr>
            <a:spLocks noGrp="1"/>
          </p:cNvSpPr>
          <p:nvPr>
            <p:ph type="body" sz="quarter" idx="17" hasCustomPrompt="1"/>
          </p:nvPr>
        </p:nvSpPr>
        <p:spPr>
          <a:xfrm>
            <a:off x="457203" y="6522980"/>
            <a:ext cx="2295145" cy="493776"/>
          </a:xfrm>
        </p:spPr>
        <p:txBody>
          <a:bodyPr vert="horz" lIns="0" tIns="0" rIns="0" bIns="0" rtlCol="0" anchor="b">
            <a:noAutofit/>
          </a:bodyPr>
          <a:lstStyle>
            <a:lvl1pPr>
              <a:defRPr lang="en-US" sz="583" smtClean="0">
                <a:solidFill>
                  <a:schemeClr val="bg1">
                    <a:lumMod val="50000"/>
                  </a:schemeClr>
                </a:solidFill>
              </a:defRPr>
            </a:lvl1pPr>
            <a:lvl2pPr>
              <a:defRPr lang="en-US" smtClean="0"/>
            </a:lvl2pPr>
            <a:lvl3pPr>
              <a:defRPr lang="en-US" smtClean="0"/>
            </a:lvl3pPr>
            <a:lvl4pPr>
              <a:defRPr lang="en-US" smtClean="0"/>
            </a:lvl4pPr>
            <a:lvl5pPr>
              <a:defRPr lang="en-US"/>
            </a:lvl5pPr>
          </a:lstStyle>
          <a:p>
            <a:pPr lvl="0" defTabSz="741939"/>
            <a:r>
              <a:rPr lang="en-GB"/>
              <a:t>Insert text here </a:t>
            </a:r>
          </a:p>
        </p:txBody>
      </p:sp>
      <p:sp>
        <p:nvSpPr>
          <p:cNvPr id="18" name="Text Placeholder 7">
            <a:extLst>
              <a:ext uri="{FF2B5EF4-FFF2-40B4-BE49-F238E27FC236}">
                <a16:creationId xmlns:a16="http://schemas.microsoft.com/office/drawing/2014/main" id="{16D18B74-4DFB-4B98-9418-E6F37191115A}"/>
              </a:ext>
            </a:extLst>
          </p:cNvPr>
          <p:cNvSpPr>
            <a:spLocks noGrp="1"/>
          </p:cNvSpPr>
          <p:nvPr>
            <p:ph type="body" sz="quarter" idx="15" hasCustomPrompt="1"/>
          </p:nvPr>
        </p:nvSpPr>
        <p:spPr>
          <a:xfrm>
            <a:off x="3562351" y="5902842"/>
            <a:ext cx="2295146" cy="1113914"/>
          </a:xfrm>
        </p:spPr>
        <p:txBody>
          <a:bodyPr anchor="b"/>
          <a:lstStyle>
            <a:lvl1pPr>
              <a:defRPr/>
            </a:lvl1pPr>
          </a:lstStyle>
          <a:p>
            <a:pPr lvl="0"/>
            <a:r>
              <a:rPr lang="en-GB"/>
              <a:t>Address placeholder </a:t>
            </a:r>
          </a:p>
        </p:txBody>
      </p:sp>
      <p:sp>
        <p:nvSpPr>
          <p:cNvPr id="19" name="Section Footer">
            <a:extLst>
              <a:ext uri="{FF2B5EF4-FFF2-40B4-BE49-F238E27FC236}">
                <a16:creationId xmlns:a16="http://schemas.microsoft.com/office/drawing/2014/main" id="{50026A60-CBE0-48EF-A3BE-D0CA1E89A837}"/>
              </a:ext>
            </a:extLst>
          </p:cNvPr>
          <p:cNvSpPr txBox="1"/>
          <p:nvPr userDrawn="1">
            <p:custDataLst>
              <p:tags r:id="rId3"/>
            </p:custDataLst>
          </p:nvPr>
        </p:nvSpPr>
        <p:spPr>
          <a:xfrm>
            <a:off x="457203" y="7227827"/>
            <a:ext cx="2944368" cy="89705"/>
          </a:xfrm>
          <a:prstGeom prst="rect">
            <a:avLst/>
          </a:prstGeom>
          <a:noFill/>
          <a:ln>
            <a:noFill/>
          </a:ln>
        </p:spPr>
        <p:txBody>
          <a:bodyPr wrap="square" lIns="0" tIns="0" rIns="0" bIns="0" rtlCol="0" anchor="b" anchorCtr="0">
            <a:spAutoFit/>
          </a:bodyPr>
          <a:lstStyle/>
          <a:p>
            <a:r>
              <a:rPr lang="en-GB" sz="583" noProof="1">
                <a:solidFill>
                  <a:schemeClr val="tx1"/>
                </a:solidFill>
                <a:latin typeface="Arial" panose="020B0604020202020204" pitchFamily="34" charset="0"/>
                <a:cs typeface="Arial" panose="020B0604020202020204" pitchFamily="34" charset="0"/>
              </a:rPr>
              <a:t>Project Clubhouse</a:t>
            </a:r>
          </a:p>
        </p:txBody>
      </p:sp>
      <p:sp>
        <p:nvSpPr>
          <p:cNvPr id="31" name="Report Date">
            <a:extLst>
              <a:ext uri="{FF2B5EF4-FFF2-40B4-BE49-F238E27FC236}">
                <a16:creationId xmlns:a16="http://schemas.microsoft.com/office/drawing/2014/main" id="{67E031A4-2DB8-4637-B438-4BE982FD1F4E}"/>
              </a:ext>
            </a:extLst>
          </p:cNvPr>
          <p:cNvSpPr txBox="1"/>
          <p:nvPr userDrawn="1">
            <p:custDataLst>
              <p:tags r:id="rId4"/>
            </p:custDataLst>
          </p:nvPr>
        </p:nvSpPr>
        <p:spPr>
          <a:xfrm>
            <a:off x="9168392" y="7194421"/>
            <a:ext cx="432811" cy="89705"/>
          </a:xfrm>
          <a:prstGeom prst="rect">
            <a:avLst/>
          </a:prstGeom>
          <a:noFill/>
        </p:spPr>
        <p:txBody>
          <a:bodyPr wrap="none" lIns="0" tIns="0" rIns="0" bIns="0" rtlCol="0">
            <a:spAutoFit/>
          </a:bodyPr>
          <a:lstStyle/>
          <a:p>
            <a:pPr indent="-199700" algn="r">
              <a:spcAft>
                <a:spcPts val="656"/>
              </a:spcAft>
            </a:pPr>
            <a:r>
              <a:rPr lang="en-GB" sz="583" noProof="1">
                <a:solidFill>
                  <a:schemeClr val="tx1"/>
                </a:solidFill>
                <a:latin typeface="Arial" panose="020B0604020202020204" pitchFamily="34" charset="0"/>
                <a:cs typeface="Arial" panose="020B0604020202020204" pitchFamily="34" charset="0"/>
              </a:rPr>
              <a:t>15 May 2024</a:t>
            </a:r>
          </a:p>
        </p:txBody>
      </p:sp>
      <p:sp>
        <p:nvSpPr>
          <p:cNvPr id="22" name="PwC">
            <a:extLst>
              <a:ext uri="{FF2B5EF4-FFF2-40B4-BE49-F238E27FC236}">
                <a16:creationId xmlns:a16="http://schemas.microsoft.com/office/drawing/2014/main" id="{56962F6B-2953-4D42-A7AB-F5B903B034BC}"/>
              </a:ext>
            </a:extLst>
          </p:cNvPr>
          <p:cNvSpPr/>
          <p:nvPr userDrawn="1">
            <p:custDataLst>
              <p:tags r:id="rId5"/>
            </p:custDataLst>
          </p:nvPr>
        </p:nvSpPr>
        <p:spPr>
          <a:xfrm>
            <a:off x="457202" y="7358217"/>
            <a:ext cx="233295" cy="89705"/>
          </a:xfrm>
          <a:prstGeom prst="rect">
            <a:avLst/>
          </a:prstGeom>
          <a:noFill/>
          <a:ln>
            <a:noFill/>
          </a:ln>
        </p:spPr>
        <p:txBody>
          <a:bodyPr wrap="square" lIns="0" tIns="0" rIns="0" bIns="0" rtlCol="0" anchor="b" anchorCtr="0">
            <a:spAutoFit/>
          </a:bodyPr>
          <a:lstStyle/>
          <a:p>
            <a:pPr lvl="0"/>
            <a:r>
              <a:rPr lang="en-GB" sz="583">
                <a:solidFill>
                  <a:schemeClr val="tx1"/>
                </a:solidFill>
                <a:latin typeface="Arial" panose="020B0604020202020204" pitchFamily="34" charset="0"/>
                <a:cs typeface="Arial" panose="020B0604020202020204" pitchFamily="34" charset="0"/>
              </a:rPr>
              <a:t>PwC</a:t>
            </a:r>
          </a:p>
        </p:txBody>
      </p:sp>
      <p:sp>
        <p:nvSpPr>
          <p:cNvPr id="32" name="Page Number">
            <a:extLst>
              <a:ext uri="{FF2B5EF4-FFF2-40B4-BE49-F238E27FC236}">
                <a16:creationId xmlns:a16="http://schemas.microsoft.com/office/drawing/2014/main" id="{374121F4-6AA9-4504-8F9A-B5A4986C8EAB}"/>
              </a:ext>
            </a:extLst>
          </p:cNvPr>
          <p:cNvSpPr txBox="1"/>
          <p:nvPr userDrawn="1">
            <p:custDataLst>
              <p:tags r:id="rId6"/>
            </p:custDataLst>
          </p:nvPr>
        </p:nvSpPr>
        <p:spPr>
          <a:xfrm>
            <a:off x="7927851" y="7324811"/>
            <a:ext cx="1673352" cy="123111"/>
          </a:xfrm>
          <a:prstGeom prst="rect">
            <a:avLst/>
          </a:prstGeom>
          <a:noFill/>
        </p:spPr>
        <p:txBody>
          <a:bodyPr wrap="none" lIns="0" tIns="0" rIns="0" bIns="0" rtlCol="0">
            <a:noAutofit/>
          </a:bodyPr>
          <a:lstStyle/>
          <a:p>
            <a:pPr algn="r">
              <a:lnSpc>
                <a:spcPts val="728"/>
              </a:lnSpc>
            </a:pPr>
            <a:endParaRPr lang="en-GB" sz="583"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285332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Content: Four">
    <p:spTree>
      <p:nvGrpSpPr>
        <p:cNvPr id="1" name=""/>
        <p:cNvGrpSpPr/>
        <p:nvPr/>
      </p:nvGrpSpPr>
      <p:grpSpPr>
        <a:xfrm>
          <a:off x="0" y="0"/>
          <a:ext cx="0" cy="0"/>
          <a:chOff x="0" y="0"/>
          <a:chExt cx="0" cy="0"/>
        </a:xfrm>
      </p:grpSpPr>
      <p:sp>
        <p:nvSpPr>
          <p:cNvPr id="37" name="Slide Tags" hidden="1">
            <a:extLst>
              <a:ext uri="{FF2B5EF4-FFF2-40B4-BE49-F238E27FC236}">
                <a16:creationId xmlns:a16="http://schemas.microsoft.com/office/drawing/2014/main" id="{EDA6E8B0-246F-401B-8B8A-08EC3F859822}"/>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US" noProof="1"/>
              <a:t>Slide Tags</a:t>
            </a:r>
          </a:p>
        </p:txBody>
      </p:sp>
      <p:sp>
        <p:nvSpPr>
          <p:cNvPr id="19" name="Section Header">
            <a:extLst>
              <a:ext uri="{FF2B5EF4-FFF2-40B4-BE49-F238E27FC236}">
                <a16:creationId xmlns:a16="http://schemas.microsoft.com/office/drawing/2014/main" id="{BE6894AD-A2D2-4EF4-8BD4-2EE6A166A265}"/>
              </a:ext>
            </a:extLst>
          </p:cNvPr>
          <p:cNvSpPr txBox="1"/>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endParaRPr lang="en-US" sz="800" noProof="1">
              <a:solidFill>
                <a:schemeClr val="tx1"/>
              </a:solidFill>
            </a:endParaRPr>
          </a:p>
        </p:txBody>
      </p:sp>
      <p:sp>
        <p:nvSpPr>
          <p:cNvPr id="33" name="HeaderTOCPlaceholder">
            <a:extLst>
              <a:ext uri="{FF2B5EF4-FFF2-40B4-BE49-F238E27FC236}">
                <a16:creationId xmlns:a16="http://schemas.microsoft.com/office/drawing/2014/main" id="{31AE2F93-CB33-4ABA-8009-A4DCAE4EE13F}"/>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US" sz="800"/>
          </a:p>
        </p:txBody>
      </p:sp>
      <p:sp>
        <p:nvSpPr>
          <p:cNvPr id="29" name="Gray Banner">
            <a:extLst>
              <a:ext uri="{FF2B5EF4-FFF2-40B4-BE49-F238E27FC236}">
                <a16:creationId xmlns:a16="http://schemas.microsoft.com/office/drawing/2014/main" id="{61CC3775-AEB0-4607-8375-414183F73784}"/>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US" sz="1400">
              <a:solidFill>
                <a:schemeClr val="lt1"/>
              </a:solidFill>
            </a:endParaRPr>
          </a:p>
        </p:txBody>
      </p:sp>
      <p:sp>
        <p:nvSpPr>
          <p:cNvPr id="30" name="Banner Statement">
            <a:extLst>
              <a:ext uri="{FF2B5EF4-FFF2-40B4-BE49-F238E27FC236}">
                <a16:creationId xmlns:a16="http://schemas.microsoft.com/office/drawing/2014/main" id="{F52918A7-2C71-42C4-A2BF-648699655725}"/>
              </a:ext>
            </a:extLst>
          </p:cNvPr>
          <p:cNvSpPr>
            <a:spLocks noGrp="1"/>
          </p:cNvSpPr>
          <p:nvPr>
            <p:ph type="title" hasCustomPrompt="1"/>
          </p:nvPr>
        </p:nvSpPr>
        <p:spPr>
          <a:xfrm>
            <a:off x="457199" y="758825"/>
            <a:ext cx="9144000" cy="1097182"/>
          </a:xfrm>
        </p:spPr>
        <p:txBody>
          <a:bodyPr/>
          <a:lstStyle>
            <a:lvl1pPr>
              <a:defRPr/>
            </a:lvl1pPr>
          </a:lstStyle>
          <a:p>
            <a:r>
              <a:rPr lang="en-US"/>
              <a:t>Insert banner statement here </a:t>
            </a:r>
          </a:p>
        </p:txBody>
      </p:sp>
      <p:sp>
        <p:nvSpPr>
          <p:cNvPr id="32" name="Content Placeholder 1">
            <a:extLst>
              <a:ext uri="{FF2B5EF4-FFF2-40B4-BE49-F238E27FC236}">
                <a16:creationId xmlns:a16="http://schemas.microsoft.com/office/drawing/2014/main" id="{F3493E06-3BAE-4847-84C6-3FB0F130EBD4}"/>
              </a:ext>
            </a:extLst>
          </p:cNvPr>
          <p:cNvSpPr>
            <a:spLocks noGrp="1"/>
          </p:cNvSpPr>
          <p:nvPr>
            <p:ph sz="quarter" idx="13"/>
            <p:custDataLst>
              <p:tags r:id="rId4"/>
            </p:custDataLst>
          </p:nvPr>
        </p:nvSpPr>
        <p:spPr>
          <a:xfrm>
            <a:off x="457200" y="2143125"/>
            <a:ext cx="4500000" cy="236537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 name="Content Placeholder 2">
            <a:extLst>
              <a:ext uri="{FF2B5EF4-FFF2-40B4-BE49-F238E27FC236}">
                <a16:creationId xmlns:a16="http://schemas.microsoft.com/office/drawing/2014/main" id="{B8154DE7-DDAC-44D3-B769-0B2ABDAB3B85}"/>
              </a:ext>
            </a:extLst>
          </p:cNvPr>
          <p:cNvSpPr>
            <a:spLocks noGrp="1"/>
          </p:cNvSpPr>
          <p:nvPr>
            <p:ph sz="quarter" idx="14"/>
            <p:custDataLst>
              <p:tags r:id="rId5"/>
            </p:custDataLst>
          </p:nvPr>
        </p:nvSpPr>
        <p:spPr>
          <a:xfrm>
            <a:off x="5105010" y="2143125"/>
            <a:ext cx="4500000" cy="236537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 name="Content Placeholder 3">
            <a:extLst>
              <a:ext uri="{FF2B5EF4-FFF2-40B4-BE49-F238E27FC236}">
                <a16:creationId xmlns:a16="http://schemas.microsoft.com/office/drawing/2014/main" id="{D610479E-ABF4-4AED-808F-2B3607059A5E}"/>
              </a:ext>
            </a:extLst>
          </p:cNvPr>
          <p:cNvSpPr>
            <a:spLocks noGrp="1"/>
          </p:cNvSpPr>
          <p:nvPr>
            <p:ph sz="quarter" idx="15"/>
            <p:custDataLst>
              <p:tags r:id="rId6"/>
            </p:custDataLst>
          </p:nvPr>
        </p:nvSpPr>
        <p:spPr>
          <a:xfrm>
            <a:off x="457200" y="4651375"/>
            <a:ext cx="4500000" cy="236537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 name="Content Placeholder 4">
            <a:extLst>
              <a:ext uri="{FF2B5EF4-FFF2-40B4-BE49-F238E27FC236}">
                <a16:creationId xmlns:a16="http://schemas.microsoft.com/office/drawing/2014/main" id="{8C58541A-2FE0-4A49-98F0-0F751A90539C}"/>
              </a:ext>
            </a:extLst>
          </p:cNvPr>
          <p:cNvSpPr>
            <a:spLocks noGrp="1"/>
          </p:cNvSpPr>
          <p:nvPr>
            <p:ph sz="quarter" idx="16"/>
            <p:custDataLst>
              <p:tags r:id="rId7"/>
            </p:custDataLst>
          </p:nvPr>
        </p:nvSpPr>
        <p:spPr>
          <a:xfrm>
            <a:off x="5105010" y="4651375"/>
            <a:ext cx="4500000" cy="236537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Image placeholder">
            <a:extLst>
              <a:ext uri="{FF2B5EF4-FFF2-40B4-BE49-F238E27FC236}">
                <a16:creationId xmlns:a16="http://schemas.microsoft.com/office/drawing/2014/main" id="{310EE309-56E0-44F2-B837-A27DFAF2C844}"/>
              </a:ext>
            </a:extLst>
          </p:cNvPr>
          <p:cNvSpPr/>
          <p:nvPr userDrawn="1">
            <p:custDataLst>
              <p:tags r:id="rId8"/>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Presentation Disclaimer">
            <a:extLst>
              <a:ext uri="{FF2B5EF4-FFF2-40B4-BE49-F238E27FC236}">
                <a16:creationId xmlns:a16="http://schemas.microsoft.com/office/drawing/2014/main" id="{8B09A936-FD42-4474-987A-C7DF926BF48B}"/>
              </a:ext>
            </a:extLst>
          </p:cNvPr>
          <p:cNvSpPr txBox="1"/>
          <p:nvPr userDrawn="1">
            <p:custDataLst>
              <p:tags r:id="rId9"/>
            </p:custDataLst>
          </p:nvPr>
        </p:nvSpPr>
        <p:spPr>
          <a:xfrm>
            <a:off x="4096341" y="7194414"/>
            <a:ext cx="3489738" cy="123111"/>
          </a:xfrm>
          <a:prstGeom prst="rect">
            <a:avLst/>
          </a:prstGeom>
          <a:noFill/>
        </p:spPr>
        <p:txBody>
          <a:bodyPr wrap="none" lIns="0" tIns="0" rIns="0" bIns="0" rtlCol="0" anchor="t" anchorCtr="0">
            <a:spAutoFit/>
          </a:bodyPr>
          <a:lstStyle/>
          <a:p>
            <a:pPr algn="l"/>
            <a:r>
              <a:rPr lang="en-US" sz="800" noProof="1">
                <a:solidFill>
                  <a:schemeClr val="tx1"/>
                </a:solidFill>
              </a:rPr>
              <a:t>Confidential Information for the sole internal benefit and use of PwC’s Client.</a:t>
            </a:r>
          </a:p>
        </p:txBody>
      </p:sp>
      <p:sp>
        <p:nvSpPr>
          <p:cNvPr id="17" name="PwC">
            <a:extLst>
              <a:ext uri="{FF2B5EF4-FFF2-40B4-BE49-F238E27FC236}">
                <a16:creationId xmlns:a16="http://schemas.microsoft.com/office/drawing/2014/main" id="{D28CE693-6B8B-41F2-BBFC-E6080C0A0AFE}"/>
              </a:ext>
            </a:extLst>
          </p:cNvPr>
          <p:cNvSpPr/>
          <p:nvPr userDrawn="1">
            <p:custDataLst>
              <p:tags r:id="rId10"/>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US" sz="800">
                <a:solidFill>
                  <a:schemeClr val="tx1"/>
                </a:solidFill>
                <a:latin typeface="Arial" panose="020B0604020202020204" pitchFamily="34" charset="0"/>
                <a:cs typeface="Arial" panose="020B0604020202020204" pitchFamily="34" charset="0"/>
              </a:rPr>
              <a:t>PwC</a:t>
            </a:r>
          </a:p>
        </p:txBody>
      </p:sp>
      <p:sp>
        <p:nvSpPr>
          <p:cNvPr id="22" name="Draft stamp">
            <a:extLst>
              <a:ext uri="{FF2B5EF4-FFF2-40B4-BE49-F238E27FC236}">
                <a16:creationId xmlns:a16="http://schemas.microsoft.com/office/drawing/2014/main" id="{971FBBF4-47A0-4387-BEF3-676C2720F2E0}"/>
              </a:ext>
            </a:extLst>
          </p:cNvPr>
          <p:cNvSpPr txBox="1"/>
          <p:nvPr userDrawn="1">
            <p:custDataLst>
              <p:tags r:id="rId11"/>
            </p:custDataLst>
          </p:nvPr>
        </p:nvSpPr>
        <p:spPr>
          <a:xfrm>
            <a:off x="4096341" y="7324804"/>
            <a:ext cx="222818" cy="123111"/>
          </a:xfrm>
          <a:prstGeom prst="rect">
            <a:avLst/>
          </a:prstGeom>
          <a:noFill/>
          <a:ln>
            <a:noFill/>
          </a:ln>
        </p:spPr>
        <p:txBody>
          <a:bodyPr wrap="none" lIns="0" tIns="0" rIns="0" bIns="0" rtlCol="0">
            <a:spAutoFit/>
          </a:bodyPr>
          <a:lstStyle/>
          <a:p>
            <a:pPr algn="l"/>
            <a:r>
              <a:rPr lang="en-US" sz="800" noProof="1">
                <a:solidFill>
                  <a:schemeClr val="tx1"/>
                </a:solidFill>
              </a:rPr>
              <a:t>Draft</a:t>
            </a:r>
          </a:p>
        </p:txBody>
      </p:sp>
      <p:sp>
        <p:nvSpPr>
          <p:cNvPr id="21" name="Page Number">
            <a:extLst>
              <a:ext uri="{FF2B5EF4-FFF2-40B4-BE49-F238E27FC236}">
                <a16:creationId xmlns:a16="http://schemas.microsoft.com/office/drawing/2014/main" id="{4D9A6FCD-D1EF-4CF2-9094-27B309F3DF2F}"/>
              </a:ext>
            </a:extLst>
          </p:cNvPr>
          <p:cNvSpPr txBox="1"/>
          <p:nvPr userDrawn="1">
            <p:custDataLst>
              <p:tags r:id="rId12"/>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US" sz="800" noProof="1">
              <a:solidFill>
                <a:schemeClr val="tx1"/>
              </a:solidFill>
              <a:latin typeface="Arial" panose="020B0604020202020204" pitchFamily="34" charset="0"/>
              <a:cs typeface="Arial" panose="020B0604020202020204" pitchFamily="34" charset="0"/>
            </a:endParaRPr>
          </a:p>
        </p:txBody>
      </p:sp>
      <p:sp>
        <p:nvSpPr>
          <p:cNvPr id="2" name="Section Footer">
            <a:extLst>
              <a:ext uri="{FF2B5EF4-FFF2-40B4-BE49-F238E27FC236}">
                <a16:creationId xmlns:a16="http://schemas.microsoft.com/office/drawing/2014/main" id="{B17C48E2-8651-24C7-43D1-F315049B0888}"/>
              </a:ext>
            </a:extLst>
          </p:cNvPr>
          <p:cNvSpPr txBox="1"/>
          <p:nvPr userDrawn="1">
            <p:custDataLst>
              <p:tags r:id="rId13"/>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US" sz="800" noProof="1">
                <a:solidFill>
                  <a:schemeClr val="tx1"/>
                </a:solidFill>
                <a:latin typeface="Arial" panose="020B0604020202020204" pitchFamily="34" charset="0"/>
                <a:cs typeface="Arial" panose="020B0604020202020204" pitchFamily="34" charset="0"/>
              </a:rPr>
              <a:t>Project Foresight</a:t>
            </a:r>
          </a:p>
        </p:txBody>
      </p:sp>
      <p:sp>
        <p:nvSpPr>
          <p:cNvPr id="3" name="Report Date">
            <a:extLst>
              <a:ext uri="{FF2B5EF4-FFF2-40B4-BE49-F238E27FC236}">
                <a16:creationId xmlns:a16="http://schemas.microsoft.com/office/drawing/2014/main" id="{4A6AF7C2-1161-4084-F575-0B71D87111F1}"/>
              </a:ext>
            </a:extLst>
          </p:cNvPr>
          <p:cNvSpPr txBox="1"/>
          <p:nvPr userDrawn="1">
            <p:custDataLst>
              <p:tags r:id="rId14"/>
            </p:custDataLst>
          </p:nvPr>
        </p:nvSpPr>
        <p:spPr>
          <a:xfrm>
            <a:off x="9019309" y="7194414"/>
            <a:ext cx="581891" cy="123111"/>
          </a:xfrm>
          <a:prstGeom prst="rect">
            <a:avLst/>
          </a:prstGeom>
          <a:noFill/>
        </p:spPr>
        <p:txBody>
          <a:bodyPr wrap="none" lIns="0" tIns="0" rIns="0" bIns="0" rtlCol="0">
            <a:spAutoFit/>
          </a:bodyPr>
          <a:lstStyle/>
          <a:p>
            <a:pPr indent="-274320" algn="r">
              <a:spcAft>
                <a:spcPts val="900"/>
              </a:spcAft>
            </a:pPr>
            <a:r>
              <a:rPr lang="en-US" sz="800" noProof="1">
                <a:solidFill>
                  <a:schemeClr val="tx1"/>
                </a:solidFill>
                <a:latin typeface="Arial" panose="020B0604020202020204" pitchFamily="34" charset="0"/>
                <a:cs typeface="Arial" panose="020B0604020202020204" pitchFamily="34" charset="0"/>
              </a:rPr>
              <a:t>August 2025</a:t>
            </a:r>
          </a:p>
        </p:txBody>
      </p:sp>
    </p:spTree>
    <p:extLst>
      <p:ext uri="{BB962C8B-B14F-4D97-AF65-F5344CB8AC3E}">
        <p14:creationId xmlns:p14="http://schemas.microsoft.com/office/powerpoint/2010/main" val="421679255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Glossary">
    <p:spTree>
      <p:nvGrpSpPr>
        <p:cNvPr id="1" name=""/>
        <p:cNvGrpSpPr/>
        <p:nvPr/>
      </p:nvGrpSpPr>
      <p:grpSpPr>
        <a:xfrm>
          <a:off x="0" y="0"/>
          <a:ext cx="0" cy="0"/>
          <a:chOff x="0" y="0"/>
          <a:chExt cx="0" cy="0"/>
        </a:xfrm>
      </p:grpSpPr>
      <p:sp>
        <p:nvSpPr>
          <p:cNvPr id="17" name="Slide Tags" hidden="1">
            <a:extLst>
              <a:ext uri="{FF2B5EF4-FFF2-40B4-BE49-F238E27FC236}">
                <a16:creationId xmlns:a16="http://schemas.microsoft.com/office/drawing/2014/main" id="{FD2B8D70-599E-4015-A487-2DA60BF43166}"/>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US" noProof="1"/>
              <a:t>Slide Tags</a:t>
            </a:r>
          </a:p>
        </p:txBody>
      </p:sp>
      <p:sp>
        <p:nvSpPr>
          <p:cNvPr id="14" name="Section Header">
            <a:extLst>
              <a:ext uri="{FF2B5EF4-FFF2-40B4-BE49-F238E27FC236}">
                <a16:creationId xmlns:a16="http://schemas.microsoft.com/office/drawing/2014/main" id="{EADDB590-13D1-4ABA-B548-F5A17A62490F}"/>
              </a:ext>
            </a:extLst>
          </p:cNvPr>
          <p:cNvSpPr txBox="1"/>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endParaRPr lang="en-US" sz="800" noProof="1">
              <a:solidFill>
                <a:schemeClr val="tx1"/>
              </a:solidFill>
            </a:endParaRPr>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US" sz="800"/>
          </a:p>
        </p:txBody>
      </p:sp>
      <p:sp>
        <p:nvSpPr>
          <p:cNvPr id="15" name="Gray Banner">
            <a:extLst>
              <a:ext uri="{FF2B5EF4-FFF2-40B4-BE49-F238E27FC236}">
                <a16:creationId xmlns:a16="http://schemas.microsoft.com/office/drawing/2014/main" id="{59564717-3A23-4E3E-B9F9-CFAC1FDCEDC7}"/>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US" sz="1400">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61010" y="758825"/>
            <a:ext cx="9144000" cy="1097182"/>
          </a:xfrm>
        </p:spPr>
        <p:txBody>
          <a:bodyPr/>
          <a:lstStyle>
            <a:lvl1pPr>
              <a:defRPr/>
            </a:lvl1pPr>
          </a:lstStyle>
          <a:p>
            <a:r>
              <a:rPr lang="en-US"/>
              <a:t>Insert banner statement here </a:t>
            </a:r>
          </a:p>
        </p:txBody>
      </p:sp>
      <p:sp>
        <p:nvSpPr>
          <p:cNvPr id="21" name="Content Placeholder 1">
            <a:extLst>
              <a:ext uri="{FF2B5EF4-FFF2-40B4-BE49-F238E27FC236}">
                <a16:creationId xmlns:a16="http://schemas.microsoft.com/office/drawing/2014/main" id="{4D7EC8EE-4AB6-4CE7-AF68-613FDD5CAB29}"/>
              </a:ext>
            </a:extLst>
          </p:cNvPr>
          <p:cNvSpPr>
            <a:spLocks noGrp="1"/>
          </p:cNvSpPr>
          <p:nvPr>
            <p:ph sz="quarter" idx="13"/>
            <p:custDataLst>
              <p:tags r:id="rId4"/>
            </p:custDataLst>
          </p:nvPr>
        </p:nvSpPr>
        <p:spPr>
          <a:xfrm>
            <a:off x="457200" y="2143125"/>
            <a:ext cx="9144000" cy="487362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Image placeholder">
            <a:extLst>
              <a:ext uri="{FF2B5EF4-FFF2-40B4-BE49-F238E27FC236}">
                <a16:creationId xmlns:a16="http://schemas.microsoft.com/office/drawing/2014/main" id="{4EE8DC02-876E-4E08-A510-612EBBADFB0C}"/>
              </a:ext>
            </a:extLst>
          </p:cNvPr>
          <p:cNvSpPr/>
          <p:nvPr userDrawn="1">
            <p:custDataLst>
              <p:tags r:id="rId5"/>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Presentation Disclaimer">
            <a:extLst>
              <a:ext uri="{FF2B5EF4-FFF2-40B4-BE49-F238E27FC236}">
                <a16:creationId xmlns:a16="http://schemas.microsoft.com/office/drawing/2014/main" id="{8178B830-534B-4AEE-9DE1-D6FE65326023}"/>
              </a:ext>
            </a:extLst>
          </p:cNvPr>
          <p:cNvSpPr txBox="1"/>
          <p:nvPr userDrawn="1">
            <p:custDataLst>
              <p:tags r:id="rId6"/>
            </p:custDataLst>
          </p:nvPr>
        </p:nvSpPr>
        <p:spPr>
          <a:xfrm>
            <a:off x="4096341" y="7194414"/>
            <a:ext cx="3489738" cy="123111"/>
          </a:xfrm>
          <a:prstGeom prst="rect">
            <a:avLst/>
          </a:prstGeom>
          <a:noFill/>
        </p:spPr>
        <p:txBody>
          <a:bodyPr wrap="none" lIns="0" tIns="0" rIns="0" bIns="0" rtlCol="0" anchor="t" anchorCtr="0">
            <a:spAutoFit/>
          </a:bodyPr>
          <a:lstStyle/>
          <a:p>
            <a:pPr algn="l"/>
            <a:r>
              <a:rPr lang="en-US" sz="800" noProof="1">
                <a:solidFill>
                  <a:schemeClr val="tx1"/>
                </a:solidFill>
              </a:rPr>
              <a:t>Confidential Information for the sole internal benefit and use of PwC’s Client.</a:t>
            </a:r>
          </a:p>
        </p:txBody>
      </p:sp>
      <p:sp>
        <p:nvSpPr>
          <p:cNvPr id="19" name="PwC">
            <a:extLst>
              <a:ext uri="{FF2B5EF4-FFF2-40B4-BE49-F238E27FC236}">
                <a16:creationId xmlns:a16="http://schemas.microsoft.com/office/drawing/2014/main" id="{01C34135-39F2-44FF-8BE4-3CD3E7E0B008}"/>
              </a:ext>
            </a:extLst>
          </p:cNvPr>
          <p:cNvSpPr/>
          <p:nvPr userDrawn="1">
            <p:custDataLst>
              <p:tags r:id="rId7"/>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US" sz="800">
                <a:solidFill>
                  <a:schemeClr val="tx1"/>
                </a:solidFill>
                <a:latin typeface="Arial" panose="020B0604020202020204" pitchFamily="34" charset="0"/>
                <a:cs typeface="Arial" panose="020B0604020202020204" pitchFamily="34" charset="0"/>
              </a:rPr>
              <a:t>PwC</a:t>
            </a:r>
          </a:p>
        </p:txBody>
      </p:sp>
      <p:sp>
        <p:nvSpPr>
          <p:cNvPr id="23" name="Draft stamp">
            <a:extLst>
              <a:ext uri="{FF2B5EF4-FFF2-40B4-BE49-F238E27FC236}">
                <a16:creationId xmlns:a16="http://schemas.microsoft.com/office/drawing/2014/main" id="{518B12FC-A573-491C-A479-0B3EC146CF09}"/>
              </a:ext>
            </a:extLst>
          </p:cNvPr>
          <p:cNvSpPr txBox="1"/>
          <p:nvPr userDrawn="1">
            <p:custDataLst>
              <p:tags r:id="rId8"/>
            </p:custDataLst>
          </p:nvPr>
        </p:nvSpPr>
        <p:spPr>
          <a:xfrm>
            <a:off x="4096341" y="7324804"/>
            <a:ext cx="222818" cy="123111"/>
          </a:xfrm>
          <a:prstGeom prst="rect">
            <a:avLst/>
          </a:prstGeom>
          <a:noFill/>
          <a:ln>
            <a:noFill/>
          </a:ln>
        </p:spPr>
        <p:txBody>
          <a:bodyPr wrap="none" lIns="0" tIns="0" rIns="0" bIns="0" rtlCol="0">
            <a:spAutoFit/>
          </a:bodyPr>
          <a:lstStyle/>
          <a:p>
            <a:pPr algn="l"/>
            <a:r>
              <a:rPr lang="en-US" sz="800" noProof="1">
                <a:solidFill>
                  <a:schemeClr val="tx1"/>
                </a:solidFill>
              </a:rPr>
              <a:t>Draft</a:t>
            </a:r>
          </a:p>
        </p:txBody>
      </p:sp>
      <p:sp>
        <p:nvSpPr>
          <p:cNvPr id="27" name="Page Number">
            <a:extLst>
              <a:ext uri="{FF2B5EF4-FFF2-40B4-BE49-F238E27FC236}">
                <a16:creationId xmlns:a16="http://schemas.microsoft.com/office/drawing/2014/main" id="{AFDBE54E-354B-44F2-AF38-5F6267E1010E}"/>
              </a:ext>
            </a:extLst>
          </p:cNvPr>
          <p:cNvSpPr txBox="1"/>
          <p:nvPr userDrawn="1">
            <p:custDataLst>
              <p:tags r:id="rId9"/>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US" sz="800" noProof="1">
              <a:solidFill>
                <a:schemeClr val="tx1"/>
              </a:solidFill>
              <a:latin typeface="Arial" panose="020B0604020202020204" pitchFamily="34" charset="0"/>
              <a:cs typeface="Arial" panose="020B0604020202020204" pitchFamily="34" charset="0"/>
            </a:endParaRPr>
          </a:p>
        </p:txBody>
      </p:sp>
      <p:sp>
        <p:nvSpPr>
          <p:cNvPr id="3" name="Section Footer">
            <a:extLst>
              <a:ext uri="{FF2B5EF4-FFF2-40B4-BE49-F238E27FC236}">
                <a16:creationId xmlns:a16="http://schemas.microsoft.com/office/drawing/2014/main" id="{224E6CB8-6F2C-0A01-4726-A7AA676EC274}"/>
              </a:ext>
            </a:extLst>
          </p:cNvPr>
          <p:cNvSpPr txBox="1"/>
          <p:nvPr userDrawn="1">
            <p:custDataLst>
              <p:tags r:id="rId10"/>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US" sz="800" noProof="1">
                <a:solidFill>
                  <a:schemeClr val="tx1"/>
                </a:solidFill>
                <a:latin typeface="Arial" panose="020B0604020202020204" pitchFamily="34" charset="0"/>
                <a:cs typeface="Arial" panose="020B0604020202020204" pitchFamily="34" charset="0"/>
              </a:rPr>
              <a:t>Project Foresight</a:t>
            </a:r>
          </a:p>
        </p:txBody>
      </p:sp>
      <p:sp>
        <p:nvSpPr>
          <p:cNvPr id="4" name="Report Date">
            <a:extLst>
              <a:ext uri="{FF2B5EF4-FFF2-40B4-BE49-F238E27FC236}">
                <a16:creationId xmlns:a16="http://schemas.microsoft.com/office/drawing/2014/main" id="{65B3692F-6A1A-527A-BE3E-C54A36AC1BB3}"/>
              </a:ext>
            </a:extLst>
          </p:cNvPr>
          <p:cNvSpPr txBox="1"/>
          <p:nvPr userDrawn="1">
            <p:custDataLst>
              <p:tags r:id="rId11"/>
            </p:custDataLst>
          </p:nvPr>
        </p:nvSpPr>
        <p:spPr>
          <a:xfrm>
            <a:off x="9019309" y="7194414"/>
            <a:ext cx="581891" cy="123111"/>
          </a:xfrm>
          <a:prstGeom prst="rect">
            <a:avLst/>
          </a:prstGeom>
          <a:noFill/>
        </p:spPr>
        <p:txBody>
          <a:bodyPr wrap="none" lIns="0" tIns="0" rIns="0" bIns="0" rtlCol="0">
            <a:spAutoFit/>
          </a:bodyPr>
          <a:lstStyle/>
          <a:p>
            <a:pPr indent="-274320" algn="r">
              <a:spcAft>
                <a:spcPts val="900"/>
              </a:spcAft>
            </a:pPr>
            <a:r>
              <a:rPr lang="en-US" sz="800" noProof="1">
                <a:solidFill>
                  <a:schemeClr val="tx1"/>
                </a:solidFill>
                <a:latin typeface="Arial" panose="020B0604020202020204" pitchFamily="34" charset="0"/>
                <a:cs typeface="Arial" panose="020B0604020202020204" pitchFamily="34" charset="0"/>
              </a:rPr>
              <a:t>August 2025</a:t>
            </a:r>
          </a:p>
        </p:txBody>
      </p:sp>
    </p:spTree>
    <p:extLst>
      <p:ext uri="{BB962C8B-B14F-4D97-AF65-F5344CB8AC3E}">
        <p14:creationId xmlns:p14="http://schemas.microsoft.com/office/powerpoint/2010/main" val="2323490991"/>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Slide Tags" hidden="1">
            <a:extLst>
              <a:ext uri="{FF2B5EF4-FFF2-40B4-BE49-F238E27FC236}">
                <a16:creationId xmlns:a16="http://schemas.microsoft.com/office/drawing/2014/main" id="{6C98132A-6688-44CD-A49C-D6C8124C670F}"/>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US" noProof="1"/>
              <a:t>Slide Tags</a:t>
            </a:r>
          </a:p>
        </p:txBody>
      </p:sp>
    </p:spTree>
    <p:extLst>
      <p:ext uri="{BB962C8B-B14F-4D97-AF65-F5344CB8AC3E}">
        <p14:creationId xmlns:p14="http://schemas.microsoft.com/office/powerpoint/2010/main" val="306475701"/>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Content: Header Footer Only">
    <p:spTree>
      <p:nvGrpSpPr>
        <p:cNvPr id="1" name=""/>
        <p:cNvGrpSpPr/>
        <p:nvPr/>
      </p:nvGrpSpPr>
      <p:grpSpPr>
        <a:xfrm>
          <a:off x="0" y="0"/>
          <a:ext cx="0" cy="0"/>
          <a:chOff x="0" y="0"/>
          <a:chExt cx="0" cy="0"/>
        </a:xfrm>
      </p:grpSpPr>
      <p:sp>
        <p:nvSpPr>
          <p:cNvPr id="14" name="Slide Tags" hidden="1">
            <a:extLst>
              <a:ext uri="{FF2B5EF4-FFF2-40B4-BE49-F238E27FC236}">
                <a16:creationId xmlns:a16="http://schemas.microsoft.com/office/drawing/2014/main" id="{F126523F-5745-4DA8-ACD6-95BF6B22FA71}"/>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US" noProof="1"/>
              <a:t>Slide Tags</a:t>
            </a:r>
          </a:p>
        </p:txBody>
      </p:sp>
      <p:sp>
        <p:nvSpPr>
          <p:cNvPr id="15" name="Section Header">
            <a:extLst>
              <a:ext uri="{FF2B5EF4-FFF2-40B4-BE49-F238E27FC236}">
                <a16:creationId xmlns:a16="http://schemas.microsoft.com/office/drawing/2014/main" id="{7BD44145-F112-4878-83DC-FAB9174C9A72}"/>
              </a:ext>
            </a:extLst>
          </p:cNvPr>
          <p:cNvSpPr txBox="1"/>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endParaRPr lang="en-US" sz="800" noProof="1">
              <a:solidFill>
                <a:schemeClr val="tx1"/>
              </a:solidFill>
            </a:endParaRPr>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US" sz="800"/>
          </a:p>
        </p:txBody>
      </p:sp>
      <p:sp>
        <p:nvSpPr>
          <p:cNvPr id="13" name="Image placeholder">
            <a:extLst>
              <a:ext uri="{FF2B5EF4-FFF2-40B4-BE49-F238E27FC236}">
                <a16:creationId xmlns:a16="http://schemas.microsoft.com/office/drawing/2014/main" id="{8E9D894A-3EEA-4EF1-AEF9-37613A05D246}"/>
              </a:ext>
            </a:extLst>
          </p:cNvPr>
          <p:cNvSpPr/>
          <p:nvPr userDrawn="1">
            <p:custDataLst>
              <p:tags r:id="rId4"/>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Presentation Disclaimer">
            <a:extLst>
              <a:ext uri="{FF2B5EF4-FFF2-40B4-BE49-F238E27FC236}">
                <a16:creationId xmlns:a16="http://schemas.microsoft.com/office/drawing/2014/main" id="{E1519EC4-47C5-4919-82FB-10075EF58345}"/>
              </a:ext>
            </a:extLst>
          </p:cNvPr>
          <p:cNvSpPr txBox="1"/>
          <p:nvPr userDrawn="1">
            <p:custDataLst>
              <p:tags r:id="rId5"/>
            </p:custDataLst>
          </p:nvPr>
        </p:nvSpPr>
        <p:spPr>
          <a:xfrm>
            <a:off x="4096341" y="7194414"/>
            <a:ext cx="3489738" cy="123111"/>
          </a:xfrm>
          <a:prstGeom prst="rect">
            <a:avLst/>
          </a:prstGeom>
          <a:noFill/>
        </p:spPr>
        <p:txBody>
          <a:bodyPr wrap="none" lIns="0" tIns="0" rIns="0" bIns="0" rtlCol="0" anchor="t" anchorCtr="0">
            <a:spAutoFit/>
          </a:bodyPr>
          <a:lstStyle/>
          <a:p>
            <a:pPr algn="l"/>
            <a:r>
              <a:rPr lang="en-US" sz="800" noProof="1">
                <a:solidFill>
                  <a:schemeClr val="tx1"/>
                </a:solidFill>
              </a:rPr>
              <a:t>Confidential Information for the sole internal benefit and use of PwC’s Client.</a:t>
            </a:r>
          </a:p>
        </p:txBody>
      </p:sp>
      <p:sp>
        <p:nvSpPr>
          <p:cNvPr id="17" name="PwC">
            <a:extLst>
              <a:ext uri="{FF2B5EF4-FFF2-40B4-BE49-F238E27FC236}">
                <a16:creationId xmlns:a16="http://schemas.microsoft.com/office/drawing/2014/main" id="{51F22869-13B9-4F95-9882-75B59678F42B}"/>
              </a:ext>
            </a:extLst>
          </p:cNvPr>
          <p:cNvSpPr/>
          <p:nvPr userDrawn="1">
            <p:custDataLst>
              <p:tags r:id="rId6"/>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US" sz="800">
                <a:solidFill>
                  <a:schemeClr val="tx1"/>
                </a:solidFill>
                <a:latin typeface="Arial" panose="020B0604020202020204" pitchFamily="34" charset="0"/>
                <a:cs typeface="Arial" panose="020B0604020202020204" pitchFamily="34" charset="0"/>
              </a:rPr>
              <a:t>PwC</a:t>
            </a:r>
          </a:p>
        </p:txBody>
      </p:sp>
      <p:sp>
        <p:nvSpPr>
          <p:cNvPr id="12" name="Draft stamp">
            <a:extLst>
              <a:ext uri="{FF2B5EF4-FFF2-40B4-BE49-F238E27FC236}">
                <a16:creationId xmlns:a16="http://schemas.microsoft.com/office/drawing/2014/main" id="{720D7EDD-4132-4E9B-91E0-09468EBBDE2C}"/>
              </a:ext>
            </a:extLst>
          </p:cNvPr>
          <p:cNvSpPr txBox="1"/>
          <p:nvPr userDrawn="1">
            <p:custDataLst>
              <p:tags r:id="rId7"/>
            </p:custDataLst>
          </p:nvPr>
        </p:nvSpPr>
        <p:spPr>
          <a:xfrm>
            <a:off x="4096341" y="7324804"/>
            <a:ext cx="222818" cy="123111"/>
          </a:xfrm>
          <a:prstGeom prst="rect">
            <a:avLst/>
          </a:prstGeom>
          <a:noFill/>
          <a:ln>
            <a:noFill/>
          </a:ln>
        </p:spPr>
        <p:txBody>
          <a:bodyPr wrap="none" lIns="0" tIns="0" rIns="0" bIns="0" rtlCol="0">
            <a:spAutoFit/>
          </a:bodyPr>
          <a:lstStyle/>
          <a:p>
            <a:pPr algn="l"/>
            <a:r>
              <a:rPr lang="en-US" sz="800" noProof="1">
                <a:solidFill>
                  <a:schemeClr val="tx1"/>
                </a:solidFill>
              </a:rPr>
              <a:t>Draft</a:t>
            </a:r>
          </a:p>
        </p:txBody>
      </p:sp>
      <p:sp>
        <p:nvSpPr>
          <p:cNvPr id="23" name="Page Number">
            <a:extLst>
              <a:ext uri="{FF2B5EF4-FFF2-40B4-BE49-F238E27FC236}">
                <a16:creationId xmlns:a16="http://schemas.microsoft.com/office/drawing/2014/main" id="{51764631-FAC8-4382-8B14-86A065944667}"/>
              </a:ext>
            </a:extLst>
          </p:cNvPr>
          <p:cNvSpPr txBox="1"/>
          <p:nvPr userDrawn="1">
            <p:custDataLst>
              <p:tags r:id="rId8"/>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US" sz="800" noProof="1">
              <a:solidFill>
                <a:schemeClr val="tx1"/>
              </a:solidFill>
              <a:latin typeface="Arial" panose="020B0604020202020204" pitchFamily="34" charset="0"/>
              <a:cs typeface="Arial" panose="020B0604020202020204" pitchFamily="34" charset="0"/>
            </a:endParaRPr>
          </a:p>
        </p:txBody>
      </p:sp>
      <p:sp>
        <p:nvSpPr>
          <p:cNvPr id="2" name="Section Footer">
            <a:extLst>
              <a:ext uri="{FF2B5EF4-FFF2-40B4-BE49-F238E27FC236}">
                <a16:creationId xmlns:a16="http://schemas.microsoft.com/office/drawing/2014/main" id="{0CE697E3-E6FB-C496-F271-D6D778C61FA3}"/>
              </a:ext>
            </a:extLst>
          </p:cNvPr>
          <p:cNvSpPr txBox="1"/>
          <p:nvPr userDrawn="1">
            <p:custDataLst>
              <p:tags r:id="rId9"/>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US" sz="800" noProof="1">
                <a:solidFill>
                  <a:schemeClr val="tx1"/>
                </a:solidFill>
                <a:latin typeface="Arial" panose="020B0604020202020204" pitchFamily="34" charset="0"/>
                <a:cs typeface="Arial" panose="020B0604020202020204" pitchFamily="34" charset="0"/>
              </a:rPr>
              <a:t>Project Foresight</a:t>
            </a:r>
          </a:p>
        </p:txBody>
      </p:sp>
      <p:sp>
        <p:nvSpPr>
          <p:cNvPr id="3" name="Report Date">
            <a:extLst>
              <a:ext uri="{FF2B5EF4-FFF2-40B4-BE49-F238E27FC236}">
                <a16:creationId xmlns:a16="http://schemas.microsoft.com/office/drawing/2014/main" id="{237AEF3E-4EBD-EBFD-E3DF-4509838BFF52}"/>
              </a:ext>
            </a:extLst>
          </p:cNvPr>
          <p:cNvSpPr txBox="1"/>
          <p:nvPr userDrawn="1">
            <p:custDataLst>
              <p:tags r:id="rId10"/>
            </p:custDataLst>
          </p:nvPr>
        </p:nvSpPr>
        <p:spPr>
          <a:xfrm>
            <a:off x="9019309" y="7194414"/>
            <a:ext cx="581891" cy="123111"/>
          </a:xfrm>
          <a:prstGeom prst="rect">
            <a:avLst/>
          </a:prstGeom>
          <a:noFill/>
        </p:spPr>
        <p:txBody>
          <a:bodyPr wrap="none" lIns="0" tIns="0" rIns="0" bIns="0" rtlCol="0">
            <a:spAutoFit/>
          </a:bodyPr>
          <a:lstStyle/>
          <a:p>
            <a:pPr indent="-274320" algn="r">
              <a:spcAft>
                <a:spcPts val="900"/>
              </a:spcAft>
            </a:pPr>
            <a:r>
              <a:rPr lang="en-US" sz="800" noProof="1">
                <a:solidFill>
                  <a:schemeClr val="tx1"/>
                </a:solidFill>
                <a:latin typeface="Arial" panose="020B0604020202020204" pitchFamily="34" charset="0"/>
                <a:cs typeface="Arial" panose="020B0604020202020204" pitchFamily="34" charset="0"/>
              </a:rPr>
              <a:t>August 2025</a:t>
            </a:r>
          </a:p>
        </p:txBody>
      </p:sp>
    </p:spTree>
    <p:extLst>
      <p:ext uri="{BB962C8B-B14F-4D97-AF65-F5344CB8AC3E}">
        <p14:creationId xmlns:p14="http://schemas.microsoft.com/office/powerpoint/2010/main" val="1434155161"/>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Content: Title Only No Header Footer">
    <p:spTree>
      <p:nvGrpSpPr>
        <p:cNvPr id="1" name=""/>
        <p:cNvGrpSpPr/>
        <p:nvPr/>
      </p:nvGrpSpPr>
      <p:grpSpPr>
        <a:xfrm>
          <a:off x="0" y="0"/>
          <a:ext cx="0" cy="0"/>
          <a:chOff x="0" y="0"/>
          <a:chExt cx="0" cy="0"/>
        </a:xfrm>
      </p:grpSpPr>
      <p:sp>
        <p:nvSpPr>
          <p:cNvPr id="12" name="Slide Tags" hidden="1">
            <a:extLst>
              <a:ext uri="{FF2B5EF4-FFF2-40B4-BE49-F238E27FC236}">
                <a16:creationId xmlns:a16="http://schemas.microsoft.com/office/drawing/2014/main" id="{FF8A2407-40C1-478A-A8C2-EF5BE9E021B6}"/>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US" noProof="1"/>
              <a:t>Slide Tags</a:t>
            </a:r>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2"/>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US" sz="800"/>
          </a:p>
        </p:txBody>
      </p:sp>
      <p:sp>
        <p:nvSpPr>
          <p:cNvPr id="13" name="Gray Banner">
            <a:extLst>
              <a:ext uri="{FF2B5EF4-FFF2-40B4-BE49-F238E27FC236}">
                <a16:creationId xmlns:a16="http://schemas.microsoft.com/office/drawing/2014/main" id="{39F0E211-AD0B-4540-BBD7-554ACD4D6D36}"/>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US" sz="1400">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61010" y="758825"/>
            <a:ext cx="9144000" cy="1097182"/>
          </a:xfrm>
        </p:spPr>
        <p:txBody>
          <a:bodyPr/>
          <a:lstStyle>
            <a:lvl1pPr>
              <a:defRPr/>
            </a:lvl1pPr>
          </a:lstStyle>
          <a:p>
            <a:r>
              <a:rPr lang="en-US"/>
              <a:t>Insert banner statement here </a:t>
            </a:r>
          </a:p>
        </p:txBody>
      </p:sp>
      <p:sp>
        <p:nvSpPr>
          <p:cNvPr id="11" name="Image placeholder">
            <a:extLst>
              <a:ext uri="{FF2B5EF4-FFF2-40B4-BE49-F238E27FC236}">
                <a16:creationId xmlns:a16="http://schemas.microsoft.com/office/drawing/2014/main" id="{E419DF8F-2670-40AB-9D0A-6E2E155E63E2}"/>
              </a:ext>
            </a:extLst>
          </p:cNvPr>
          <p:cNvSpPr/>
          <p:nvPr userDrawn="1">
            <p:custDataLst>
              <p:tags r:id="rId3"/>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308477276"/>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At a glance">
    <p:spTree>
      <p:nvGrpSpPr>
        <p:cNvPr id="1" name=""/>
        <p:cNvGrpSpPr/>
        <p:nvPr/>
      </p:nvGrpSpPr>
      <p:grpSpPr>
        <a:xfrm>
          <a:off x="0" y="0"/>
          <a:ext cx="0" cy="0"/>
          <a:chOff x="0" y="0"/>
          <a:chExt cx="0" cy="0"/>
        </a:xfrm>
      </p:grpSpPr>
      <p:sp>
        <p:nvSpPr>
          <p:cNvPr id="18" name="Slide Tags" hidden="1">
            <a:extLst>
              <a:ext uri="{FF2B5EF4-FFF2-40B4-BE49-F238E27FC236}">
                <a16:creationId xmlns:a16="http://schemas.microsoft.com/office/drawing/2014/main" id="{4616FB59-7A00-4734-A479-F51ADD10FCEC}"/>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US" noProof="1"/>
              <a:t>Slide Tags</a:t>
            </a:r>
          </a:p>
        </p:txBody>
      </p:sp>
      <p:sp>
        <p:nvSpPr>
          <p:cNvPr id="20" name="Section Header">
            <a:extLst>
              <a:ext uri="{FF2B5EF4-FFF2-40B4-BE49-F238E27FC236}">
                <a16:creationId xmlns:a16="http://schemas.microsoft.com/office/drawing/2014/main" id="{E1BFABD8-E02C-4EA1-AD52-6DA731E0C56E}"/>
              </a:ext>
            </a:extLst>
          </p:cNvPr>
          <p:cNvSpPr txBox="1"/>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endParaRPr lang="en-US" sz="800" noProof="1">
              <a:solidFill>
                <a:schemeClr val="tx1"/>
              </a:solidFill>
            </a:endParaRPr>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US" sz="800"/>
          </a:p>
        </p:txBody>
      </p:sp>
      <p:sp>
        <p:nvSpPr>
          <p:cNvPr id="6" name="Gray Banner">
            <a:extLst>
              <a:ext uri="{FF2B5EF4-FFF2-40B4-BE49-F238E27FC236}">
                <a16:creationId xmlns:a16="http://schemas.microsoft.com/office/drawing/2014/main" id="{5A5707D8-0062-4F12-AF28-F1E74B235885}"/>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US" sz="1400">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58788" y="758825"/>
            <a:ext cx="2944368" cy="402336"/>
          </a:xfrm>
        </p:spPr>
        <p:txBody>
          <a:bodyPr/>
          <a:lstStyle>
            <a:lvl1pPr>
              <a:defRPr/>
            </a:lvl1pPr>
          </a:lstStyle>
          <a:p>
            <a:r>
              <a:rPr lang="en-US"/>
              <a:t>At a glance </a:t>
            </a:r>
          </a:p>
        </p:txBody>
      </p:sp>
      <p:sp>
        <p:nvSpPr>
          <p:cNvPr id="22" name="Subheading">
            <a:extLst>
              <a:ext uri="{FF2B5EF4-FFF2-40B4-BE49-F238E27FC236}">
                <a16:creationId xmlns:a16="http://schemas.microsoft.com/office/drawing/2014/main" id="{4B0DE979-51BD-4784-9427-87C7A89633E6}"/>
              </a:ext>
            </a:extLst>
          </p:cNvPr>
          <p:cNvSpPr>
            <a:spLocks noGrp="1"/>
          </p:cNvSpPr>
          <p:nvPr>
            <p:ph type="body" sz="quarter" idx="28" hasCustomPrompt="1"/>
          </p:nvPr>
        </p:nvSpPr>
        <p:spPr>
          <a:xfrm>
            <a:off x="458788" y="1317915"/>
            <a:ext cx="2945765" cy="538092"/>
          </a:xfrm>
        </p:spPr>
        <p:txBody>
          <a:bodyPr/>
          <a:lstStyle>
            <a:lvl1pPr>
              <a:defRPr sz="1600" b="1"/>
            </a:lvl1pPr>
            <a:lvl2pPr>
              <a:defRPr sz="1600" b="1"/>
            </a:lvl2pPr>
            <a:lvl3pPr>
              <a:defRPr sz="1600" b="1"/>
            </a:lvl3pPr>
            <a:lvl4pPr>
              <a:defRPr sz="1600" b="1"/>
            </a:lvl4pPr>
            <a:lvl5pPr>
              <a:defRPr sz="1600" b="1"/>
            </a:lvl5pPr>
          </a:lstStyle>
          <a:p>
            <a:pPr lvl="0"/>
            <a:r>
              <a:rPr lang="en-US"/>
              <a:t>Insert text here</a:t>
            </a:r>
          </a:p>
        </p:txBody>
      </p:sp>
      <p:sp>
        <p:nvSpPr>
          <p:cNvPr id="21" name="PwC view">
            <a:extLst>
              <a:ext uri="{FF2B5EF4-FFF2-40B4-BE49-F238E27FC236}">
                <a16:creationId xmlns:a16="http://schemas.microsoft.com/office/drawing/2014/main" id="{C0F17E66-078E-4639-9BD9-106901A68B23}"/>
              </a:ext>
            </a:extLst>
          </p:cNvPr>
          <p:cNvSpPr>
            <a:spLocks noGrp="1"/>
          </p:cNvSpPr>
          <p:nvPr>
            <p:ph type="body" sz="quarter" idx="17" hasCustomPrompt="1"/>
          </p:nvPr>
        </p:nvSpPr>
        <p:spPr>
          <a:xfrm>
            <a:off x="3564255" y="758825"/>
            <a:ext cx="6039543" cy="1097182"/>
          </a:xfrm>
        </p:spPr>
        <p:txBody>
          <a:bodyPr/>
          <a:lstStyle>
            <a:lvl1pPr>
              <a:defRPr sz="1100" b="0">
                <a:latin typeface="+mn-lt"/>
              </a:defRPr>
            </a:lvl1pPr>
          </a:lstStyle>
          <a:p>
            <a:pPr lvl="0"/>
            <a:r>
              <a:rPr lang="en-US"/>
              <a:t>Inserted text here should be Arial 11 pt unbold</a:t>
            </a:r>
          </a:p>
        </p:txBody>
      </p:sp>
      <p:sp>
        <p:nvSpPr>
          <p:cNvPr id="23" name="Dark Orange Bar">
            <a:extLst>
              <a:ext uri="{FF2B5EF4-FFF2-40B4-BE49-F238E27FC236}">
                <a16:creationId xmlns:a16="http://schemas.microsoft.com/office/drawing/2014/main" id="{82B1403F-6F92-4D3E-BA7A-6C3814794B16}"/>
              </a:ext>
            </a:extLst>
          </p:cNvPr>
          <p:cNvSpPr/>
          <p:nvPr userDrawn="1"/>
        </p:nvSpPr>
        <p:spPr>
          <a:xfrm>
            <a:off x="0" y="612775"/>
            <a:ext cx="183600" cy="1387475"/>
          </a:xfrm>
          <a:prstGeom prst="rect">
            <a:avLst/>
          </a:prstGeom>
          <a:solidFill>
            <a:schemeClr val="accent1"/>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US" sz="1400"/>
          </a:p>
        </p:txBody>
      </p:sp>
      <p:sp>
        <p:nvSpPr>
          <p:cNvPr id="30" name="Light Orange Bar">
            <a:extLst>
              <a:ext uri="{FF2B5EF4-FFF2-40B4-BE49-F238E27FC236}">
                <a16:creationId xmlns:a16="http://schemas.microsoft.com/office/drawing/2014/main" id="{91377F9D-4C34-434F-AE6B-583A8F1639C5}"/>
              </a:ext>
            </a:extLst>
          </p:cNvPr>
          <p:cNvSpPr/>
          <p:nvPr userDrawn="1"/>
        </p:nvSpPr>
        <p:spPr>
          <a:xfrm>
            <a:off x="0" y="2000250"/>
            <a:ext cx="183600" cy="5772150"/>
          </a:xfrm>
          <a:prstGeom prst="rect">
            <a:avLst/>
          </a:prstGeom>
          <a:solidFill>
            <a:schemeClr val="accent4"/>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US" sz="1400"/>
          </a:p>
        </p:txBody>
      </p:sp>
      <p:sp>
        <p:nvSpPr>
          <p:cNvPr id="17" name="Image placeholder">
            <a:extLst>
              <a:ext uri="{FF2B5EF4-FFF2-40B4-BE49-F238E27FC236}">
                <a16:creationId xmlns:a16="http://schemas.microsoft.com/office/drawing/2014/main" id="{BE985D6C-3CA1-43CC-A281-0A21C2C919EB}"/>
              </a:ext>
            </a:extLst>
          </p:cNvPr>
          <p:cNvSpPr/>
          <p:nvPr userDrawn="1">
            <p:custDataLst>
              <p:tags r:id="rId4"/>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Presentation Disclaimer">
            <a:extLst>
              <a:ext uri="{FF2B5EF4-FFF2-40B4-BE49-F238E27FC236}">
                <a16:creationId xmlns:a16="http://schemas.microsoft.com/office/drawing/2014/main" id="{D48530B7-0981-4B38-AD7C-F73579A31B6B}"/>
              </a:ext>
            </a:extLst>
          </p:cNvPr>
          <p:cNvSpPr txBox="1"/>
          <p:nvPr userDrawn="1">
            <p:custDataLst>
              <p:tags r:id="rId5"/>
            </p:custDataLst>
          </p:nvPr>
        </p:nvSpPr>
        <p:spPr>
          <a:xfrm>
            <a:off x="4096341" y="7194414"/>
            <a:ext cx="3489738" cy="123111"/>
          </a:xfrm>
          <a:prstGeom prst="rect">
            <a:avLst/>
          </a:prstGeom>
          <a:noFill/>
        </p:spPr>
        <p:txBody>
          <a:bodyPr wrap="none" lIns="0" tIns="0" rIns="0" bIns="0" rtlCol="0" anchor="t" anchorCtr="0">
            <a:spAutoFit/>
          </a:bodyPr>
          <a:lstStyle/>
          <a:p>
            <a:pPr algn="l"/>
            <a:r>
              <a:rPr lang="en-US" sz="800" noProof="1">
                <a:solidFill>
                  <a:schemeClr val="tx1"/>
                </a:solidFill>
              </a:rPr>
              <a:t>Confidential Information for the sole internal benefit and use of PwC’s Client.</a:t>
            </a:r>
          </a:p>
        </p:txBody>
      </p:sp>
      <p:sp>
        <p:nvSpPr>
          <p:cNvPr id="26" name="PwC">
            <a:extLst>
              <a:ext uri="{FF2B5EF4-FFF2-40B4-BE49-F238E27FC236}">
                <a16:creationId xmlns:a16="http://schemas.microsoft.com/office/drawing/2014/main" id="{475ECE1B-41F5-4403-8A86-9FF8ED8CF74E}"/>
              </a:ext>
            </a:extLst>
          </p:cNvPr>
          <p:cNvSpPr/>
          <p:nvPr userDrawn="1">
            <p:custDataLst>
              <p:tags r:id="rId6"/>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US" sz="800">
                <a:solidFill>
                  <a:schemeClr val="tx1"/>
                </a:solidFill>
                <a:latin typeface="Arial" panose="020B0604020202020204" pitchFamily="34" charset="0"/>
                <a:cs typeface="Arial" panose="020B0604020202020204" pitchFamily="34" charset="0"/>
              </a:rPr>
              <a:t>PwC</a:t>
            </a:r>
          </a:p>
        </p:txBody>
      </p:sp>
      <p:sp>
        <p:nvSpPr>
          <p:cNvPr id="19" name="Draft stamp">
            <a:extLst>
              <a:ext uri="{FF2B5EF4-FFF2-40B4-BE49-F238E27FC236}">
                <a16:creationId xmlns:a16="http://schemas.microsoft.com/office/drawing/2014/main" id="{0FF453D9-F56A-460D-AD17-0B72621C32A0}"/>
              </a:ext>
            </a:extLst>
          </p:cNvPr>
          <p:cNvSpPr txBox="1"/>
          <p:nvPr userDrawn="1">
            <p:custDataLst>
              <p:tags r:id="rId7"/>
            </p:custDataLst>
          </p:nvPr>
        </p:nvSpPr>
        <p:spPr>
          <a:xfrm>
            <a:off x="4096341" y="7324804"/>
            <a:ext cx="222818" cy="123111"/>
          </a:xfrm>
          <a:prstGeom prst="rect">
            <a:avLst/>
          </a:prstGeom>
          <a:noFill/>
          <a:ln>
            <a:noFill/>
          </a:ln>
        </p:spPr>
        <p:txBody>
          <a:bodyPr wrap="none" lIns="0" tIns="0" rIns="0" bIns="0" rtlCol="0">
            <a:spAutoFit/>
          </a:bodyPr>
          <a:lstStyle/>
          <a:p>
            <a:pPr algn="l"/>
            <a:r>
              <a:rPr lang="en-US" sz="800" noProof="1">
                <a:solidFill>
                  <a:schemeClr val="tx1"/>
                </a:solidFill>
              </a:rPr>
              <a:t>Draft</a:t>
            </a:r>
          </a:p>
        </p:txBody>
      </p:sp>
      <p:sp>
        <p:nvSpPr>
          <p:cNvPr id="32" name="Page Number">
            <a:extLst>
              <a:ext uri="{FF2B5EF4-FFF2-40B4-BE49-F238E27FC236}">
                <a16:creationId xmlns:a16="http://schemas.microsoft.com/office/drawing/2014/main" id="{2AFB4701-D091-4ED8-8D81-6B67551E1568}"/>
              </a:ext>
            </a:extLst>
          </p:cNvPr>
          <p:cNvSpPr txBox="1"/>
          <p:nvPr userDrawn="1">
            <p:custDataLst>
              <p:tags r:id="rId8"/>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US" sz="800" noProof="1">
              <a:solidFill>
                <a:schemeClr val="tx1"/>
              </a:solidFill>
              <a:latin typeface="Arial" panose="020B0604020202020204" pitchFamily="34" charset="0"/>
              <a:cs typeface="Arial" panose="020B0604020202020204" pitchFamily="34" charset="0"/>
            </a:endParaRPr>
          </a:p>
        </p:txBody>
      </p:sp>
      <p:sp>
        <p:nvSpPr>
          <p:cNvPr id="3" name="Section Footer">
            <a:extLst>
              <a:ext uri="{FF2B5EF4-FFF2-40B4-BE49-F238E27FC236}">
                <a16:creationId xmlns:a16="http://schemas.microsoft.com/office/drawing/2014/main" id="{83E4BD76-B516-2729-2E97-C8884AA1253A}"/>
              </a:ext>
            </a:extLst>
          </p:cNvPr>
          <p:cNvSpPr txBox="1"/>
          <p:nvPr userDrawn="1">
            <p:custDataLst>
              <p:tags r:id="rId9"/>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US" sz="800" noProof="1">
                <a:solidFill>
                  <a:schemeClr val="tx1"/>
                </a:solidFill>
                <a:latin typeface="Arial" panose="020B0604020202020204" pitchFamily="34" charset="0"/>
                <a:cs typeface="Arial" panose="020B0604020202020204" pitchFamily="34" charset="0"/>
              </a:rPr>
              <a:t>Project Foresight</a:t>
            </a:r>
          </a:p>
        </p:txBody>
      </p:sp>
      <p:sp>
        <p:nvSpPr>
          <p:cNvPr id="4" name="Report Date">
            <a:extLst>
              <a:ext uri="{FF2B5EF4-FFF2-40B4-BE49-F238E27FC236}">
                <a16:creationId xmlns:a16="http://schemas.microsoft.com/office/drawing/2014/main" id="{9B7F58AB-8B73-2A98-E084-A8A883084F74}"/>
              </a:ext>
            </a:extLst>
          </p:cNvPr>
          <p:cNvSpPr txBox="1"/>
          <p:nvPr userDrawn="1">
            <p:custDataLst>
              <p:tags r:id="rId10"/>
            </p:custDataLst>
          </p:nvPr>
        </p:nvSpPr>
        <p:spPr>
          <a:xfrm>
            <a:off x="9019309" y="7194414"/>
            <a:ext cx="581891" cy="123111"/>
          </a:xfrm>
          <a:prstGeom prst="rect">
            <a:avLst/>
          </a:prstGeom>
          <a:noFill/>
        </p:spPr>
        <p:txBody>
          <a:bodyPr wrap="none" lIns="0" tIns="0" rIns="0" bIns="0" rtlCol="0">
            <a:spAutoFit/>
          </a:bodyPr>
          <a:lstStyle/>
          <a:p>
            <a:pPr indent="-274320" algn="r">
              <a:spcAft>
                <a:spcPts val="900"/>
              </a:spcAft>
            </a:pPr>
            <a:r>
              <a:rPr lang="en-US" sz="800" noProof="1">
                <a:solidFill>
                  <a:schemeClr val="tx1"/>
                </a:solidFill>
                <a:latin typeface="Arial" panose="020B0604020202020204" pitchFamily="34" charset="0"/>
                <a:cs typeface="Arial" panose="020B0604020202020204" pitchFamily="34" charset="0"/>
              </a:rPr>
              <a:t>August 2025</a:t>
            </a:r>
          </a:p>
        </p:txBody>
      </p:sp>
    </p:spTree>
    <p:extLst>
      <p:ext uri="{BB962C8B-B14F-4D97-AF65-F5344CB8AC3E}">
        <p14:creationId xmlns:p14="http://schemas.microsoft.com/office/powerpoint/2010/main" val="1226501353"/>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At a glance Content: One">
    <p:spTree>
      <p:nvGrpSpPr>
        <p:cNvPr id="1" name=""/>
        <p:cNvGrpSpPr/>
        <p:nvPr/>
      </p:nvGrpSpPr>
      <p:grpSpPr>
        <a:xfrm>
          <a:off x="0" y="0"/>
          <a:ext cx="0" cy="0"/>
          <a:chOff x="0" y="0"/>
          <a:chExt cx="0" cy="0"/>
        </a:xfrm>
      </p:grpSpPr>
      <p:sp>
        <p:nvSpPr>
          <p:cNvPr id="18" name="Slide Tags" hidden="1">
            <a:extLst>
              <a:ext uri="{FF2B5EF4-FFF2-40B4-BE49-F238E27FC236}">
                <a16:creationId xmlns:a16="http://schemas.microsoft.com/office/drawing/2014/main" id="{4616FB59-7A00-4734-A479-F51ADD10FCEC}"/>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US" noProof="1"/>
              <a:t>Slide Tags</a:t>
            </a:r>
          </a:p>
        </p:txBody>
      </p:sp>
      <p:sp>
        <p:nvSpPr>
          <p:cNvPr id="20" name="Section Header">
            <a:extLst>
              <a:ext uri="{FF2B5EF4-FFF2-40B4-BE49-F238E27FC236}">
                <a16:creationId xmlns:a16="http://schemas.microsoft.com/office/drawing/2014/main" id="{A13D8A06-5E4E-419D-A9E2-486C0292D9E4}"/>
              </a:ext>
            </a:extLst>
          </p:cNvPr>
          <p:cNvSpPr txBox="1"/>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endParaRPr lang="en-US" sz="800" noProof="1">
              <a:solidFill>
                <a:schemeClr val="tx1"/>
              </a:solidFill>
            </a:endParaRPr>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US" sz="800"/>
          </a:p>
        </p:txBody>
      </p:sp>
      <p:sp>
        <p:nvSpPr>
          <p:cNvPr id="28" name="Gray Banner">
            <a:extLst>
              <a:ext uri="{FF2B5EF4-FFF2-40B4-BE49-F238E27FC236}">
                <a16:creationId xmlns:a16="http://schemas.microsoft.com/office/drawing/2014/main" id="{A0E694E8-FB5D-42C3-A874-057A805509C2}"/>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US" sz="1400">
              <a:solidFill>
                <a:schemeClr val="lt1"/>
              </a:solidFill>
            </a:endParaRPr>
          </a:p>
        </p:txBody>
      </p:sp>
      <p:sp>
        <p:nvSpPr>
          <p:cNvPr id="29" name="Banner Statement">
            <a:extLst>
              <a:ext uri="{FF2B5EF4-FFF2-40B4-BE49-F238E27FC236}">
                <a16:creationId xmlns:a16="http://schemas.microsoft.com/office/drawing/2014/main" id="{7D7FC408-A0A7-43F7-B787-46085F7F8CCB}"/>
              </a:ext>
            </a:extLst>
          </p:cNvPr>
          <p:cNvSpPr>
            <a:spLocks noGrp="1"/>
          </p:cNvSpPr>
          <p:nvPr>
            <p:ph type="title" hasCustomPrompt="1"/>
          </p:nvPr>
        </p:nvSpPr>
        <p:spPr>
          <a:xfrm>
            <a:off x="458788" y="758825"/>
            <a:ext cx="2944368" cy="402336"/>
          </a:xfrm>
        </p:spPr>
        <p:txBody>
          <a:bodyPr/>
          <a:lstStyle>
            <a:lvl1pPr>
              <a:defRPr/>
            </a:lvl1pPr>
          </a:lstStyle>
          <a:p>
            <a:r>
              <a:rPr lang="en-US"/>
              <a:t>At a glance </a:t>
            </a:r>
          </a:p>
        </p:txBody>
      </p:sp>
      <p:sp>
        <p:nvSpPr>
          <p:cNvPr id="31" name="Subheading">
            <a:extLst>
              <a:ext uri="{FF2B5EF4-FFF2-40B4-BE49-F238E27FC236}">
                <a16:creationId xmlns:a16="http://schemas.microsoft.com/office/drawing/2014/main" id="{B96C2157-F990-49B5-94E5-38EEF4E8B1A0}"/>
              </a:ext>
            </a:extLst>
          </p:cNvPr>
          <p:cNvSpPr>
            <a:spLocks noGrp="1"/>
          </p:cNvSpPr>
          <p:nvPr>
            <p:ph type="body" sz="quarter" idx="28" hasCustomPrompt="1"/>
          </p:nvPr>
        </p:nvSpPr>
        <p:spPr>
          <a:xfrm>
            <a:off x="458788" y="1317915"/>
            <a:ext cx="2945765" cy="538092"/>
          </a:xfrm>
        </p:spPr>
        <p:txBody>
          <a:bodyPr/>
          <a:lstStyle>
            <a:lvl1pPr>
              <a:defRPr sz="1600" b="1"/>
            </a:lvl1pPr>
            <a:lvl2pPr>
              <a:defRPr sz="1600" b="1"/>
            </a:lvl2pPr>
            <a:lvl3pPr>
              <a:defRPr sz="1600" b="1"/>
            </a:lvl3pPr>
            <a:lvl4pPr>
              <a:defRPr sz="1600" b="1"/>
            </a:lvl4pPr>
            <a:lvl5pPr>
              <a:defRPr sz="1600" b="1"/>
            </a:lvl5pPr>
          </a:lstStyle>
          <a:p>
            <a:pPr lvl="0"/>
            <a:r>
              <a:rPr lang="en-US"/>
              <a:t>Insert text here</a:t>
            </a:r>
          </a:p>
        </p:txBody>
      </p:sp>
      <p:sp>
        <p:nvSpPr>
          <p:cNvPr id="30" name="PwC view">
            <a:extLst>
              <a:ext uri="{FF2B5EF4-FFF2-40B4-BE49-F238E27FC236}">
                <a16:creationId xmlns:a16="http://schemas.microsoft.com/office/drawing/2014/main" id="{CD91F336-590C-4A94-9CED-4CE4F849922F}"/>
              </a:ext>
            </a:extLst>
          </p:cNvPr>
          <p:cNvSpPr>
            <a:spLocks noGrp="1"/>
          </p:cNvSpPr>
          <p:nvPr>
            <p:ph type="body" sz="quarter" idx="17" hasCustomPrompt="1"/>
          </p:nvPr>
        </p:nvSpPr>
        <p:spPr>
          <a:xfrm>
            <a:off x="3564255" y="758825"/>
            <a:ext cx="6039543" cy="1097182"/>
          </a:xfrm>
        </p:spPr>
        <p:txBody>
          <a:bodyPr/>
          <a:lstStyle>
            <a:lvl1pPr>
              <a:defRPr sz="1100" b="0">
                <a:latin typeface="+mn-lt"/>
              </a:defRPr>
            </a:lvl1pPr>
          </a:lstStyle>
          <a:p>
            <a:pPr lvl="0"/>
            <a:r>
              <a:rPr lang="en-US"/>
              <a:t>Inserted text here should be Arial 11 pt unbold</a:t>
            </a:r>
          </a:p>
        </p:txBody>
      </p:sp>
      <p:sp>
        <p:nvSpPr>
          <p:cNvPr id="34" name="Dark Orange Bar">
            <a:extLst>
              <a:ext uri="{FF2B5EF4-FFF2-40B4-BE49-F238E27FC236}">
                <a16:creationId xmlns:a16="http://schemas.microsoft.com/office/drawing/2014/main" id="{B84F9B5A-6301-4C36-940C-72C5388CAF82}"/>
              </a:ext>
            </a:extLst>
          </p:cNvPr>
          <p:cNvSpPr/>
          <p:nvPr userDrawn="1"/>
        </p:nvSpPr>
        <p:spPr>
          <a:xfrm>
            <a:off x="0" y="612775"/>
            <a:ext cx="183600" cy="1387475"/>
          </a:xfrm>
          <a:prstGeom prst="rect">
            <a:avLst/>
          </a:prstGeom>
          <a:solidFill>
            <a:schemeClr val="accent1"/>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US" sz="1400"/>
          </a:p>
        </p:txBody>
      </p:sp>
      <p:sp>
        <p:nvSpPr>
          <p:cNvPr id="35" name="Light Orange Bar">
            <a:extLst>
              <a:ext uri="{FF2B5EF4-FFF2-40B4-BE49-F238E27FC236}">
                <a16:creationId xmlns:a16="http://schemas.microsoft.com/office/drawing/2014/main" id="{6E61CD2E-3F39-4436-BABD-A0CEBBB727DB}"/>
              </a:ext>
            </a:extLst>
          </p:cNvPr>
          <p:cNvSpPr/>
          <p:nvPr userDrawn="1"/>
        </p:nvSpPr>
        <p:spPr>
          <a:xfrm>
            <a:off x="0" y="2000250"/>
            <a:ext cx="183600" cy="5772150"/>
          </a:xfrm>
          <a:prstGeom prst="rect">
            <a:avLst/>
          </a:prstGeom>
          <a:solidFill>
            <a:schemeClr val="accent4"/>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US" sz="1400"/>
          </a:p>
        </p:txBody>
      </p:sp>
      <p:sp>
        <p:nvSpPr>
          <p:cNvPr id="25" name="Content Placeholder 13">
            <a:extLst>
              <a:ext uri="{FF2B5EF4-FFF2-40B4-BE49-F238E27FC236}">
                <a16:creationId xmlns:a16="http://schemas.microsoft.com/office/drawing/2014/main" id="{B2114C2B-65A9-4050-A5D7-7400FB694346}"/>
              </a:ext>
            </a:extLst>
          </p:cNvPr>
          <p:cNvSpPr>
            <a:spLocks noGrp="1"/>
          </p:cNvSpPr>
          <p:nvPr>
            <p:ph sz="quarter" idx="13"/>
            <p:custDataLst>
              <p:tags r:id="rId4"/>
            </p:custDataLst>
          </p:nvPr>
        </p:nvSpPr>
        <p:spPr>
          <a:xfrm>
            <a:off x="457199" y="2143125"/>
            <a:ext cx="9144000" cy="487362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Image placeholder">
            <a:extLst>
              <a:ext uri="{FF2B5EF4-FFF2-40B4-BE49-F238E27FC236}">
                <a16:creationId xmlns:a16="http://schemas.microsoft.com/office/drawing/2014/main" id="{BE985D6C-3CA1-43CC-A281-0A21C2C919EB}"/>
              </a:ext>
            </a:extLst>
          </p:cNvPr>
          <p:cNvSpPr/>
          <p:nvPr userDrawn="1">
            <p:custDataLst>
              <p:tags r:id="rId5"/>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Presentation Disclaimer">
            <a:extLst>
              <a:ext uri="{FF2B5EF4-FFF2-40B4-BE49-F238E27FC236}">
                <a16:creationId xmlns:a16="http://schemas.microsoft.com/office/drawing/2014/main" id="{90864A5A-0A05-43C4-8F5E-38DF292701B1}"/>
              </a:ext>
            </a:extLst>
          </p:cNvPr>
          <p:cNvSpPr txBox="1"/>
          <p:nvPr userDrawn="1">
            <p:custDataLst>
              <p:tags r:id="rId6"/>
            </p:custDataLst>
          </p:nvPr>
        </p:nvSpPr>
        <p:spPr>
          <a:xfrm>
            <a:off x="4096341" y="7194414"/>
            <a:ext cx="3489738" cy="123111"/>
          </a:xfrm>
          <a:prstGeom prst="rect">
            <a:avLst/>
          </a:prstGeom>
          <a:noFill/>
        </p:spPr>
        <p:txBody>
          <a:bodyPr wrap="none" lIns="0" tIns="0" rIns="0" bIns="0" rtlCol="0" anchor="t" anchorCtr="0">
            <a:spAutoFit/>
          </a:bodyPr>
          <a:lstStyle/>
          <a:p>
            <a:pPr algn="l"/>
            <a:r>
              <a:rPr lang="en-US" sz="800" noProof="1">
                <a:solidFill>
                  <a:schemeClr val="tx1"/>
                </a:solidFill>
              </a:rPr>
              <a:t>Confidential Information for the sole internal benefit and use of PwC’s Client.</a:t>
            </a:r>
          </a:p>
        </p:txBody>
      </p:sp>
      <p:sp>
        <p:nvSpPr>
          <p:cNvPr id="24" name="PwC">
            <a:extLst>
              <a:ext uri="{FF2B5EF4-FFF2-40B4-BE49-F238E27FC236}">
                <a16:creationId xmlns:a16="http://schemas.microsoft.com/office/drawing/2014/main" id="{D03BB902-A29A-44AE-965F-F3ABF7DE8A57}"/>
              </a:ext>
            </a:extLst>
          </p:cNvPr>
          <p:cNvSpPr/>
          <p:nvPr userDrawn="1">
            <p:custDataLst>
              <p:tags r:id="rId7"/>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US" sz="800">
                <a:solidFill>
                  <a:schemeClr val="tx1"/>
                </a:solidFill>
                <a:latin typeface="Arial" panose="020B0604020202020204" pitchFamily="34" charset="0"/>
                <a:cs typeface="Arial" panose="020B0604020202020204" pitchFamily="34" charset="0"/>
              </a:rPr>
              <a:t>PwC</a:t>
            </a:r>
          </a:p>
        </p:txBody>
      </p:sp>
      <p:sp>
        <p:nvSpPr>
          <p:cNvPr id="19" name="Draft stamp">
            <a:extLst>
              <a:ext uri="{FF2B5EF4-FFF2-40B4-BE49-F238E27FC236}">
                <a16:creationId xmlns:a16="http://schemas.microsoft.com/office/drawing/2014/main" id="{16EDE1EB-6428-468A-8F7E-280498D25347}"/>
              </a:ext>
            </a:extLst>
          </p:cNvPr>
          <p:cNvSpPr txBox="1"/>
          <p:nvPr userDrawn="1">
            <p:custDataLst>
              <p:tags r:id="rId8"/>
            </p:custDataLst>
          </p:nvPr>
        </p:nvSpPr>
        <p:spPr>
          <a:xfrm>
            <a:off x="4096341" y="7324804"/>
            <a:ext cx="222818" cy="123111"/>
          </a:xfrm>
          <a:prstGeom prst="rect">
            <a:avLst/>
          </a:prstGeom>
          <a:noFill/>
          <a:ln>
            <a:noFill/>
          </a:ln>
        </p:spPr>
        <p:txBody>
          <a:bodyPr wrap="none" lIns="0" tIns="0" rIns="0" bIns="0" rtlCol="0">
            <a:spAutoFit/>
          </a:bodyPr>
          <a:lstStyle/>
          <a:p>
            <a:pPr algn="l"/>
            <a:r>
              <a:rPr lang="en-US" sz="800" noProof="1">
                <a:solidFill>
                  <a:schemeClr val="tx1"/>
                </a:solidFill>
              </a:rPr>
              <a:t>Draft</a:t>
            </a:r>
          </a:p>
        </p:txBody>
      </p:sp>
      <p:sp>
        <p:nvSpPr>
          <p:cNvPr id="33" name="Page Number">
            <a:extLst>
              <a:ext uri="{FF2B5EF4-FFF2-40B4-BE49-F238E27FC236}">
                <a16:creationId xmlns:a16="http://schemas.microsoft.com/office/drawing/2014/main" id="{9293FD00-8A5C-480B-A50F-D361E3E3AFB1}"/>
              </a:ext>
            </a:extLst>
          </p:cNvPr>
          <p:cNvSpPr txBox="1"/>
          <p:nvPr userDrawn="1">
            <p:custDataLst>
              <p:tags r:id="rId9"/>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US" sz="800" noProof="1">
              <a:solidFill>
                <a:schemeClr val="tx1"/>
              </a:solidFill>
              <a:latin typeface="Arial" panose="020B0604020202020204" pitchFamily="34" charset="0"/>
              <a:cs typeface="Arial" panose="020B0604020202020204" pitchFamily="34" charset="0"/>
            </a:endParaRPr>
          </a:p>
        </p:txBody>
      </p:sp>
      <p:sp>
        <p:nvSpPr>
          <p:cNvPr id="2" name="Section Footer">
            <a:extLst>
              <a:ext uri="{FF2B5EF4-FFF2-40B4-BE49-F238E27FC236}">
                <a16:creationId xmlns:a16="http://schemas.microsoft.com/office/drawing/2014/main" id="{B48C0B7F-AD98-AED8-1F77-27FD6BB968D7}"/>
              </a:ext>
            </a:extLst>
          </p:cNvPr>
          <p:cNvSpPr txBox="1"/>
          <p:nvPr userDrawn="1">
            <p:custDataLst>
              <p:tags r:id="rId10"/>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US" sz="800" noProof="1">
                <a:solidFill>
                  <a:schemeClr val="tx1"/>
                </a:solidFill>
                <a:latin typeface="Arial" panose="020B0604020202020204" pitchFamily="34" charset="0"/>
                <a:cs typeface="Arial" panose="020B0604020202020204" pitchFamily="34" charset="0"/>
              </a:rPr>
              <a:t>Project Foresight</a:t>
            </a:r>
          </a:p>
        </p:txBody>
      </p:sp>
      <p:sp>
        <p:nvSpPr>
          <p:cNvPr id="3" name="Report Date">
            <a:extLst>
              <a:ext uri="{FF2B5EF4-FFF2-40B4-BE49-F238E27FC236}">
                <a16:creationId xmlns:a16="http://schemas.microsoft.com/office/drawing/2014/main" id="{9EECCDD1-F183-FE66-5E77-A6B8149C08F3}"/>
              </a:ext>
            </a:extLst>
          </p:cNvPr>
          <p:cNvSpPr txBox="1"/>
          <p:nvPr userDrawn="1">
            <p:custDataLst>
              <p:tags r:id="rId11"/>
            </p:custDataLst>
          </p:nvPr>
        </p:nvSpPr>
        <p:spPr>
          <a:xfrm>
            <a:off x="9019309" y="7194414"/>
            <a:ext cx="581891" cy="123111"/>
          </a:xfrm>
          <a:prstGeom prst="rect">
            <a:avLst/>
          </a:prstGeom>
          <a:noFill/>
        </p:spPr>
        <p:txBody>
          <a:bodyPr wrap="none" lIns="0" tIns="0" rIns="0" bIns="0" rtlCol="0">
            <a:spAutoFit/>
          </a:bodyPr>
          <a:lstStyle/>
          <a:p>
            <a:pPr indent="-274320" algn="r">
              <a:spcAft>
                <a:spcPts val="900"/>
              </a:spcAft>
            </a:pPr>
            <a:r>
              <a:rPr lang="en-US" sz="800" noProof="1">
                <a:solidFill>
                  <a:schemeClr val="tx1"/>
                </a:solidFill>
                <a:latin typeface="Arial" panose="020B0604020202020204" pitchFamily="34" charset="0"/>
                <a:cs typeface="Arial" panose="020B0604020202020204" pitchFamily="34" charset="0"/>
              </a:rPr>
              <a:t>August 2025</a:t>
            </a:r>
          </a:p>
        </p:txBody>
      </p:sp>
    </p:spTree>
    <p:extLst>
      <p:ext uri="{BB962C8B-B14F-4D97-AF65-F5344CB8AC3E}">
        <p14:creationId xmlns:p14="http://schemas.microsoft.com/office/powerpoint/2010/main" val="2317979249"/>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At a glance Content: Three">
    <p:spTree>
      <p:nvGrpSpPr>
        <p:cNvPr id="1" name=""/>
        <p:cNvGrpSpPr/>
        <p:nvPr/>
      </p:nvGrpSpPr>
      <p:grpSpPr>
        <a:xfrm>
          <a:off x="0" y="0"/>
          <a:ext cx="0" cy="0"/>
          <a:chOff x="0" y="0"/>
          <a:chExt cx="0" cy="0"/>
        </a:xfrm>
      </p:grpSpPr>
      <p:sp>
        <p:nvSpPr>
          <p:cNvPr id="6" name="Slide Tags" hidden="1">
            <a:extLst>
              <a:ext uri="{FF2B5EF4-FFF2-40B4-BE49-F238E27FC236}">
                <a16:creationId xmlns:a16="http://schemas.microsoft.com/office/drawing/2014/main" id="{4C1A6ABE-DB96-4CE8-9D23-B98F61093EEF}"/>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US" noProof="1"/>
              <a:t>Slide Tags</a:t>
            </a:r>
          </a:p>
        </p:txBody>
      </p:sp>
      <p:sp>
        <p:nvSpPr>
          <p:cNvPr id="20" name="Section Header">
            <a:extLst>
              <a:ext uri="{FF2B5EF4-FFF2-40B4-BE49-F238E27FC236}">
                <a16:creationId xmlns:a16="http://schemas.microsoft.com/office/drawing/2014/main" id="{2A07D222-E623-4F35-9452-B68BA2654BE5}"/>
              </a:ext>
            </a:extLst>
          </p:cNvPr>
          <p:cNvSpPr txBox="1"/>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endParaRPr lang="en-US" sz="800" noProof="1">
              <a:solidFill>
                <a:schemeClr val="tx1"/>
              </a:solidFill>
            </a:endParaRPr>
          </a:p>
        </p:txBody>
      </p:sp>
      <p:sp>
        <p:nvSpPr>
          <p:cNvPr id="8" name="HeaderTOCPlaceholder">
            <a:extLst>
              <a:ext uri="{FF2B5EF4-FFF2-40B4-BE49-F238E27FC236}">
                <a16:creationId xmlns:a16="http://schemas.microsoft.com/office/drawing/2014/main" id="{FF43599E-E034-4110-847F-25DC74E115BD}"/>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US" sz="800"/>
          </a:p>
        </p:txBody>
      </p:sp>
      <p:sp>
        <p:nvSpPr>
          <p:cNvPr id="9" name="Gray Banner">
            <a:extLst>
              <a:ext uri="{FF2B5EF4-FFF2-40B4-BE49-F238E27FC236}">
                <a16:creationId xmlns:a16="http://schemas.microsoft.com/office/drawing/2014/main" id="{6AFB9156-B610-4732-B0C6-247696C355BE}"/>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US" sz="1400">
              <a:solidFill>
                <a:schemeClr val="lt1"/>
              </a:solidFill>
            </a:endParaRPr>
          </a:p>
        </p:txBody>
      </p:sp>
      <p:sp>
        <p:nvSpPr>
          <p:cNvPr id="10" name="Banner Statement">
            <a:extLst>
              <a:ext uri="{FF2B5EF4-FFF2-40B4-BE49-F238E27FC236}">
                <a16:creationId xmlns:a16="http://schemas.microsoft.com/office/drawing/2014/main" id="{FAEC3778-0838-46F0-910E-90A30590A35D}"/>
              </a:ext>
            </a:extLst>
          </p:cNvPr>
          <p:cNvSpPr>
            <a:spLocks noGrp="1"/>
          </p:cNvSpPr>
          <p:nvPr>
            <p:ph type="title" hasCustomPrompt="1"/>
          </p:nvPr>
        </p:nvSpPr>
        <p:spPr>
          <a:xfrm>
            <a:off x="458788" y="758825"/>
            <a:ext cx="2944368" cy="402336"/>
          </a:xfrm>
        </p:spPr>
        <p:txBody>
          <a:bodyPr/>
          <a:lstStyle>
            <a:lvl1pPr>
              <a:defRPr/>
            </a:lvl1pPr>
          </a:lstStyle>
          <a:p>
            <a:r>
              <a:rPr lang="en-US"/>
              <a:t>At a glance </a:t>
            </a:r>
          </a:p>
        </p:txBody>
      </p:sp>
      <p:sp>
        <p:nvSpPr>
          <p:cNvPr id="11" name="Subheading">
            <a:extLst>
              <a:ext uri="{FF2B5EF4-FFF2-40B4-BE49-F238E27FC236}">
                <a16:creationId xmlns:a16="http://schemas.microsoft.com/office/drawing/2014/main" id="{B0EDCA0A-FDF5-427B-B28B-2207FC8DE9F2}"/>
              </a:ext>
            </a:extLst>
          </p:cNvPr>
          <p:cNvSpPr>
            <a:spLocks noGrp="1"/>
          </p:cNvSpPr>
          <p:nvPr>
            <p:ph type="body" sz="quarter" idx="28" hasCustomPrompt="1"/>
          </p:nvPr>
        </p:nvSpPr>
        <p:spPr>
          <a:xfrm>
            <a:off x="458788" y="1316511"/>
            <a:ext cx="2945765" cy="539496"/>
          </a:xfrm>
        </p:spPr>
        <p:txBody>
          <a:bodyPr/>
          <a:lstStyle>
            <a:lvl1pPr>
              <a:defRPr sz="1600" b="1"/>
            </a:lvl1pPr>
            <a:lvl2pPr>
              <a:defRPr sz="1600" b="1"/>
            </a:lvl2pPr>
            <a:lvl3pPr>
              <a:defRPr sz="1600" b="1"/>
            </a:lvl3pPr>
            <a:lvl4pPr>
              <a:defRPr sz="1600" b="1"/>
            </a:lvl4pPr>
            <a:lvl5pPr>
              <a:defRPr sz="1600" b="1"/>
            </a:lvl5pPr>
          </a:lstStyle>
          <a:p>
            <a:pPr lvl="0"/>
            <a:r>
              <a:rPr lang="en-US"/>
              <a:t>Insert text here</a:t>
            </a:r>
          </a:p>
        </p:txBody>
      </p:sp>
      <p:sp>
        <p:nvSpPr>
          <p:cNvPr id="12" name="PwC view">
            <a:extLst>
              <a:ext uri="{FF2B5EF4-FFF2-40B4-BE49-F238E27FC236}">
                <a16:creationId xmlns:a16="http://schemas.microsoft.com/office/drawing/2014/main" id="{B53EE78C-FEF1-40FB-9931-3A5A0BBD6F8A}"/>
              </a:ext>
            </a:extLst>
          </p:cNvPr>
          <p:cNvSpPr>
            <a:spLocks noGrp="1"/>
          </p:cNvSpPr>
          <p:nvPr>
            <p:ph type="body" sz="quarter" idx="17" hasCustomPrompt="1"/>
          </p:nvPr>
        </p:nvSpPr>
        <p:spPr>
          <a:xfrm>
            <a:off x="3564255" y="758825"/>
            <a:ext cx="6039543" cy="1097182"/>
          </a:xfrm>
        </p:spPr>
        <p:txBody>
          <a:bodyPr/>
          <a:lstStyle>
            <a:lvl1pPr>
              <a:defRPr sz="1100" b="0">
                <a:latin typeface="+mn-lt"/>
              </a:defRPr>
            </a:lvl1pPr>
          </a:lstStyle>
          <a:p>
            <a:pPr lvl="0"/>
            <a:r>
              <a:rPr lang="en-US"/>
              <a:t>Inserted text here should be Arial 11 pt unbold</a:t>
            </a:r>
          </a:p>
        </p:txBody>
      </p:sp>
      <p:sp>
        <p:nvSpPr>
          <p:cNvPr id="13" name="Dark Orange Bar">
            <a:extLst>
              <a:ext uri="{FF2B5EF4-FFF2-40B4-BE49-F238E27FC236}">
                <a16:creationId xmlns:a16="http://schemas.microsoft.com/office/drawing/2014/main" id="{B888EE8B-9678-4F8B-B1F6-186AD7D4CD57}"/>
              </a:ext>
            </a:extLst>
          </p:cNvPr>
          <p:cNvSpPr/>
          <p:nvPr userDrawn="1"/>
        </p:nvSpPr>
        <p:spPr>
          <a:xfrm>
            <a:off x="0" y="612775"/>
            <a:ext cx="183600" cy="1387475"/>
          </a:xfrm>
          <a:prstGeom prst="rect">
            <a:avLst/>
          </a:prstGeom>
          <a:solidFill>
            <a:schemeClr val="accent1"/>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US" sz="1400"/>
          </a:p>
        </p:txBody>
      </p:sp>
      <p:sp>
        <p:nvSpPr>
          <p:cNvPr id="14" name="Light Orange Bar">
            <a:extLst>
              <a:ext uri="{FF2B5EF4-FFF2-40B4-BE49-F238E27FC236}">
                <a16:creationId xmlns:a16="http://schemas.microsoft.com/office/drawing/2014/main" id="{3FB17D6D-5E08-448B-A4A5-6A072536024F}"/>
              </a:ext>
            </a:extLst>
          </p:cNvPr>
          <p:cNvSpPr/>
          <p:nvPr userDrawn="1"/>
        </p:nvSpPr>
        <p:spPr>
          <a:xfrm>
            <a:off x="0" y="2000250"/>
            <a:ext cx="183600" cy="5772150"/>
          </a:xfrm>
          <a:prstGeom prst="rect">
            <a:avLst/>
          </a:prstGeom>
          <a:solidFill>
            <a:schemeClr val="accent4"/>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US" sz="1400"/>
          </a:p>
        </p:txBody>
      </p:sp>
      <p:sp>
        <p:nvSpPr>
          <p:cNvPr id="15" name="Content Placeholder 1">
            <a:extLst>
              <a:ext uri="{FF2B5EF4-FFF2-40B4-BE49-F238E27FC236}">
                <a16:creationId xmlns:a16="http://schemas.microsoft.com/office/drawing/2014/main" id="{59BAF260-BD88-4638-A854-1DB35D7A2F08}"/>
              </a:ext>
            </a:extLst>
          </p:cNvPr>
          <p:cNvSpPr>
            <a:spLocks noGrp="1"/>
          </p:cNvSpPr>
          <p:nvPr>
            <p:ph sz="quarter" idx="13"/>
            <p:custDataLst>
              <p:tags r:id="rId4"/>
            </p:custDataLst>
          </p:nvPr>
        </p:nvSpPr>
        <p:spPr>
          <a:xfrm>
            <a:off x="457200" y="2143125"/>
            <a:ext cx="2952000" cy="487362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2">
            <a:extLst>
              <a:ext uri="{FF2B5EF4-FFF2-40B4-BE49-F238E27FC236}">
                <a16:creationId xmlns:a16="http://schemas.microsoft.com/office/drawing/2014/main" id="{E2FE255C-3CD0-4514-BE09-34A817FED046}"/>
              </a:ext>
            </a:extLst>
          </p:cNvPr>
          <p:cNvSpPr>
            <a:spLocks noGrp="1"/>
          </p:cNvSpPr>
          <p:nvPr>
            <p:ph sz="quarter" idx="29"/>
            <p:custDataLst>
              <p:tags r:id="rId5"/>
            </p:custDataLst>
          </p:nvPr>
        </p:nvSpPr>
        <p:spPr>
          <a:xfrm>
            <a:off x="3554499" y="2143125"/>
            <a:ext cx="2952000" cy="487362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3">
            <a:extLst>
              <a:ext uri="{FF2B5EF4-FFF2-40B4-BE49-F238E27FC236}">
                <a16:creationId xmlns:a16="http://schemas.microsoft.com/office/drawing/2014/main" id="{B7DB0A37-0AEA-409A-8620-9BFBD2A7EA54}"/>
              </a:ext>
            </a:extLst>
          </p:cNvPr>
          <p:cNvSpPr>
            <a:spLocks noGrp="1"/>
          </p:cNvSpPr>
          <p:nvPr>
            <p:ph sz="quarter" idx="30"/>
            <p:custDataLst>
              <p:tags r:id="rId6"/>
            </p:custDataLst>
          </p:nvPr>
        </p:nvSpPr>
        <p:spPr>
          <a:xfrm>
            <a:off x="6651798" y="2143125"/>
            <a:ext cx="2952000" cy="487362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Image placeholder">
            <a:extLst>
              <a:ext uri="{FF2B5EF4-FFF2-40B4-BE49-F238E27FC236}">
                <a16:creationId xmlns:a16="http://schemas.microsoft.com/office/drawing/2014/main" id="{E88E8230-BC80-4D9F-8050-3996B665148B}"/>
              </a:ext>
            </a:extLst>
          </p:cNvPr>
          <p:cNvSpPr/>
          <p:nvPr userDrawn="1">
            <p:custDataLst>
              <p:tags r:id="rId7"/>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Presentation Disclaimer">
            <a:extLst>
              <a:ext uri="{FF2B5EF4-FFF2-40B4-BE49-F238E27FC236}">
                <a16:creationId xmlns:a16="http://schemas.microsoft.com/office/drawing/2014/main" id="{91460717-B3A4-4A6D-98C2-031DCBF03066}"/>
              </a:ext>
            </a:extLst>
          </p:cNvPr>
          <p:cNvSpPr txBox="1"/>
          <p:nvPr userDrawn="1">
            <p:custDataLst>
              <p:tags r:id="rId8"/>
            </p:custDataLst>
          </p:nvPr>
        </p:nvSpPr>
        <p:spPr>
          <a:xfrm>
            <a:off x="4096341" y="7194414"/>
            <a:ext cx="3489738" cy="123111"/>
          </a:xfrm>
          <a:prstGeom prst="rect">
            <a:avLst/>
          </a:prstGeom>
          <a:noFill/>
        </p:spPr>
        <p:txBody>
          <a:bodyPr wrap="none" lIns="0" tIns="0" rIns="0" bIns="0" rtlCol="0" anchor="t" anchorCtr="0">
            <a:spAutoFit/>
          </a:bodyPr>
          <a:lstStyle/>
          <a:p>
            <a:pPr algn="l"/>
            <a:r>
              <a:rPr lang="en-US" sz="800" noProof="1">
                <a:solidFill>
                  <a:schemeClr val="tx1"/>
                </a:solidFill>
              </a:rPr>
              <a:t>Confidential Information for the sole internal benefit and use of PwC’s Client.</a:t>
            </a:r>
          </a:p>
        </p:txBody>
      </p:sp>
      <p:sp>
        <p:nvSpPr>
          <p:cNvPr id="24" name="PwC">
            <a:extLst>
              <a:ext uri="{FF2B5EF4-FFF2-40B4-BE49-F238E27FC236}">
                <a16:creationId xmlns:a16="http://schemas.microsoft.com/office/drawing/2014/main" id="{2FD84E51-7BB6-4C89-9230-AE16F338DDAD}"/>
              </a:ext>
            </a:extLst>
          </p:cNvPr>
          <p:cNvSpPr/>
          <p:nvPr userDrawn="1">
            <p:custDataLst>
              <p:tags r:id="rId9"/>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US" sz="800">
                <a:solidFill>
                  <a:schemeClr val="tx1"/>
                </a:solidFill>
                <a:latin typeface="Arial" panose="020B0604020202020204" pitchFamily="34" charset="0"/>
                <a:cs typeface="Arial" panose="020B0604020202020204" pitchFamily="34" charset="0"/>
              </a:rPr>
              <a:t>PwC</a:t>
            </a:r>
          </a:p>
        </p:txBody>
      </p:sp>
      <p:sp>
        <p:nvSpPr>
          <p:cNvPr id="21" name="Draft stamp">
            <a:extLst>
              <a:ext uri="{FF2B5EF4-FFF2-40B4-BE49-F238E27FC236}">
                <a16:creationId xmlns:a16="http://schemas.microsoft.com/office/drawing/2014/main" id="{38166392-5A12-4832-9E51-B75DC1A136B9}"/>
              </a:ext>
            </a:extLst>
          </p:cNvPr>
          <p:cNvSpPr txBox="1"/>
          <p:nvPr userDrawn="1">
            <p:custDataLst>
              <p:tags r:id="rId10"/>
            </p:custDataLst>
          </p:nvPr>
        </p:nvSpPr>
        <p:spPr>
          <a:xfrm>
            <a:off x="4096341" y="7324804"/>
            <a:ext cx="222818" cy="123111"/>
          </a:xfrm>
          <a:prstGeom prst="rect">
            <a:avLst/>
          </a:prstGeom>
          <a:noFill/>
          <a:ln>
            <a:noFill/>
          </a:ln>
        </p:spPr>
        <p:txBody>
          <a:bodyPr wrap="none" lIns="0" tIns="0" rIns="0" bIns="0" rtlCol="0">
            <a:spAutoFit/>
          </a:bodyPr>
          <a:lstStyle/>
          <a:p>
            <a:pPr algn="l"/>
            <a:r>
              <a:rPr lang="en-US" sz="800" noProof="1">
                <a:solidFill>
                  <a:schemeClr val="tx1"/>
                </a:solidFill>
              </a:rPr>
              <a:t>Draft</a:t>
            </a:r>
          </a:p>
        </p:txBody>
      </p:sp>
      <p:sp>
        <p:nvSpPr>
          <p:cNvPr id="28" name="Page Number">
            <a:extLst>
              <a:ext uri="{FF2B5EF4-FFF2-40B4-BE49-F238E27FC236}">
                <a16:creationId xmlns:a16="http://schemas.microsoft.com/office/drawing/2014/main" id="{87DE2088-5136-462D-A7FC-B68CC9A12BA2}"/>
              </a:ext>
            </a:extLst>
          </p:cNvPr>
          <p:cNvSpPr txBox="1"/>
          <p:nvPr userDrawn="1">
            <p:custDataLst>
              <p:tags r:id="rId11"/>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US" sz="800" noProof="1">
              <a:solidFill>
                <a:schemeClr val="tx1"/>
              </a:solidFill>
              <a:latin typeface="Arial" panose="020B0604020202020204" pitchFamily="34" charset="0"/>
              <a:cs typeface="Arial" panose="020B0604020202020204" pitchFamily="34" charset="0"/>
            </a:endParaRPr>
          </a:p>
        </p:txBody>
      </p:sp>
      <p:sp>
        <p:nvSpPr>
          <p:cNvPr id="2" name="Section Footer">
            <a:extLst>
              <a:ext uri="{FF2B5EF4-FFF2-40B4-BE49-F238E27FC236}">
                <a16:creationId xmlns:a16="http://schemas.microsoft.com/office/drawing/2014/main" id="{68845C44-A830-9E2C-9E24-43EA4061DFA1}"/>
              </a:ext>
            </a:extLst>
          </p:cNvPr>
          <p:cNvSpPr txBox="1"/>
          <p:nvPr userDrawn="1">
            <p:custDataLst>
              <p:tags r:id="rId12"/>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US" sz="800" noProof="1">
                <a:solidFill>
                  <a:schemeClr val="tx1"/>
                </a:solidFill>
                <a:latin typeface="Arial" panose="020B0604020202020204" pitchFamily="34" charset="0"/>
                <a:cs typeface="Arial" panose="020B0604020202020204" pitchFamily="34" charset="0"/>
              </a:rPr>
              <a:t>Project Foresight</a:t>
            </a:r>
          </a:p>
        </p:txBody>
      </p:sp>
      <p:sp>
        <p:nvSpPr>
          <p:cNvPr id="3" name="Report Date">
            <a:extLst>
              <a:ext uri="{FF2B5EF4-FFF2-40B4-BE49-F238E27FC236}">
                <a16:creationId xmlns:a16="http://schemas.microsoft.com/office/drawing/2014/main" id="{8BD58A10-8813-4518-97A4-EA307570B533}"/>
              </a:ext>
            </a:extLst>
          </p:cNvPr>
          <p:cNvSpPr txBox="1"/>
          <p:nvPr userDrawn="1">
            <p:custDataLst>
              <p:tags r:id="rId13"/>
            </p:custDataLst>
          </p:nvPr>
        </p:nvSpPr>
        <p:spPr>
          <a:xfrm>
            <a:off x="9019309" y="7194414"/>
            <a:ext cx="581891" cy="123111"/>
          </a:xfrm>
          <a:prstGeom prst="rect">
            <a:avLst/>
          </a:prstGeom>
          <a:noFill/>
        </p:spPr>
        <p:txBody>
          <a:bodyPr wrap="none" lIns="0" tIns="0" rIns="0" bIns="0" rtlCol="0">
            <a:spAutoFit/>
          </a:bodyPr>
          <a:lstStyle/>
          <a:p>
            <a:pPr indent="-274320" algn="r">
              <a:spcAft>
                <a:spcPts val="900"/>
              </a:spcAft>
            </a:pPr>
            <a:r>
              <a:rPr lang="en-US" sz="800" noProof="1">
                <a:solidFill>
                  <a:schemeClr val="tx1"/>
                </a:solidFill>
                <a:latin typeface="Arial" panose="020B0604020202020204" pitchFamily="34" charset="0"/>
                <a:cs typeface="Arial" panose="020B0604020202020204" pitchFamily="34" charset="0"/>
              </a:rPr>
              <a:t>August 2025</a:t>
            </a:r>
          </a:p>
        </p:txBody>
      </p:sp>
    </p:spTree>
    <p:extLst>
      <p:ext uri="{BB962C8B-B14F-4D97-AF65-F5344CB8AC3E}">
        <p14:creationId xmlns:p14="http://schemas.microsoft.com/office/powerpoint/2010/main" val="1252559332"/>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At a glance Content: Six">
    <p:spTree>
      <p:nvGrpSpPr>
        <p:cNvPr id="1" name=""/>
        <p:cNvGrpSpPr/>
        <p:nvPr/>
      </p:nvGrpSpPr>
      <p:grpSpPr>
        <a:xfrm>
          <a:off x="0" y="0"/>
          <a:ext cx="0" cy="0"/>
          <a:chOff x="0" y="0"/>
          <a:chExt cx="0" cy="0"/>
        </a:xfrm>
      </p:grpSpPr>
      <p:sp>
        <p:nvSpPr>
          <p:cNvPr id="22" name="Slide Tags" hidden="1">
            <a:extLst>
              <a:ext uri="{FF2B5EF4-FFF2-40B4-BE49-F238E27FC236}">
                <a16:creationId xmlns:a16="http://schemas.microsoft.com/office/drawing/2014/main" id="{96730587-1178-413E-9FD5-86D398BF0440}"/>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US" noProof="1"/>
              <a:t>Slide Tags</a:t>
            </a:r>
          </a:p>
        </p:txBody>
      </p:sp>
      <p:sp>
        <p:nvSpPr>
          <p:cNvPr id="23" name="Section Header">
            <a:extLst>
              <a:ext uri="{FF2B5EF4-FFF2-40B4-BE49-F238E27FC236}">
                <a16:creationId xmlns:a16="http://schemas.microsoft.com/office/drawing/2014/main" id="{1B9A1B70-B92F-494D-AED3-DA0B893B3E04}"/>
              </a:ext>
            </a:extLst>
          </p:cNvPr>
          <p:cNvSpPr txBox="1"/>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endParaRPr lang="en-US" sz="800" noProof="1">
              <a:solidFill>
                <a:schemeClr val="tx1"/>
              </a:solidFill>
            </a:endParaRPr>
          </a:p>
        </p:txBody>
      </p:sp>
      <p:sp>
        <p:nvSpPr>
          <p:cNvPr id="24" name="HeaderTOCPlaceholder">
            <a:extLst>
              <a:ext uri="{FF2B5EF4-FFF2-40B4-BE49-F238E27FC236}">
                <a16:creationId xmlns:a16="http://schemas.microsoft.com/office/drawing/2014/main" id="{BC16C5A2-FABB-4D83-A76B-ACC967F55332}"/>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US" sz="800"/>
          </a:p>
        </p:txBody>
      </p:sp>
      <p:sp>
        <p:nvSpPr>
          <p:cNvPr id="9" name="Gray Banner">
            <a:extLst>
              <a:ext uri="{FF2B5EF4-FFF2-40B4-BE49-F238E27FC236}">
                <a16:creationId xmlns:a16="http://schemas.microsoft.com/office/drawing/2014/main" id="{2700D12F-315F-407A-9BFF-D0192C5A7B0F}"/>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US" sz="1400">
              <a:solidFill>
                <a:schemeClr val="lt1"/>
              </a:solidFill>
            </a:endParaRPr>
          </a:p>
        </p:txBody>
      </p:sp>
      <p:sp>
        <p:nvSpPr>
          <p:cNvPr id="6" name="Banner Statement">
            <a:extLst>
              <a:ext uri="{FF2B5EF4-FFF2-40B4-BE49-F238E27FC236}">
                <a16:creationId xmlns:a16="http://schemas.microsoft.com/office/drawing/2014/main" id="{CAA51489-EC86-46F4-957A-78B69C041E46}"/>
              </a:ext>
            </a:extLst>
          </p:cNvPr>
          <p:cNvSpPr>
            <a:spLocks noGrp="1"/>
          </p:cNvSpPr>
          <p:nvPr>
            <p:ph type="title" hasCustomPrompt="1"/>
          </p:nvPr>
        </p:nvSpPr>
        <p:spPr>
          <a:xfrm>
            <a:off x="458788" y="758825"/>
            <a:ext cx="2952000" cy="402336"/>
          </a:xfrm>
        </p:spPr>
        <p:txBody>
          <a:bodyPr/>
          <a:lstStyle>
            <a:lvl1pPr>
              <a:defRPr/>
            </a:lvl1pPr>
          </a:lstStyle>
          <a:p>
            <a:r>
              <a:rPr lang="en-US"/>
              <a:t>At a glance </a:t>
            </a:r>
          </a:p>
        </p:txBody>
      </p:sp>
      <p:sp>
        <p:nvSpPr>
          <p:cNvPr id="8" name="Subheading">
            <a:extLst>
              <a:ext uri="{FF2B5EF4-FFF2-40B4-BE49-F238E27FC236}">
                <a16:creationId xmlns:a16="http://schemas.microsoft.com/office/drawing/2014/main" id="{0E3EE77C-3B45-4B06-9C62-E97F9DDB4511}"/>
              </a:ext>
            </a:extLst>
          </p:cNvPr>
          <p:cNvSpPr>
            <a:spLocks noGrp="1"/>
          </p:cNvSpPr>
          <p:nvPr>
            <p:ph type="body" sz="quarter" idx="28" hasCustomPrompt="1"/>
          </p:nvPr>
        </p:nvSpPr>
        <p:spPr>
          <a:xfrm>
            <a:off x="458787" y="1316511"/>
            <a:ext cx="2952000" cy="539496"/>
          </a:xfrm>
        </p:spPr>
        <p:txBody>
          <a:bodyPr/>
          <a:lstStyle>
            <a:lvl1pPr>
              <a:defRPr sz="1600" b="1"/>
            </a:lvl1pPr>
            <a:lvl2pPr>
              <a:defRPr sz="1600" b="1"/>
            </a:lvl2pPr>
            <a:lvl3pPr>
              <a:defRPr sz="1600" b="1"/>
            </a:lvl3pPr>
            <a:lvl4pPr>
              <a:defRPr sz="1600" b="1"/>
            </a:lvl4pPr>
            <a:lvl5pPr>
              <a:defRPr sz="1600" b="1"/>
            </a:lvl5pPr>
          </a:lstStyle>
          <a:p>
            <a:pPr lvl="0"/>
            <a:r>
              <a:rPr lang="en-US"/>
              <a:t>Insert text here</a:t>
            </a:r>
          </a:p>
        </p:txBody>
      </p:sp>
      <p:sp>
        <p:nvSpPr>
          <p:cNvPr id="7" name="PwC view">
            <a:extLst>
              <a:ext uri="{FF2B5EF4-FFF2-40B4-BE49-F238E27FC236}">
                <a16:creationId xmlns:a16="http://schemas.microsoft.com/office/drawing/2014/main" id="{CDA18433-2E04-450D-879A-A23160727061}"/>
              </a:ext>
            </a:extLst>
          </p:cNvPr>
          <p:cNvSpPr>
            <a:spLocks noGrp="1"/>
          </p:cNvSpPr>
          <p:nvPr>
            <p:ph type="body" sz="quarter" idx="17" hasCustomPrompt="1"/>
          </p:nvPr>
        </p:nvSpPr>
        <p:spPr>
          <a:xfrm>
            <a:off x="3564255" y="758825"/>
            <a:ext cx="6039543" cy="1097182"/>
          </a:xfrm>
        </p:spPr>
        <p:txBody>
          <a:bodyPr/>
          <a:lstStyle>
            <a:lvl1pPr>
              <a:defRPr sz="1100" b="0">
                <a:latin typeface="+mn-lt"/>
              </a:defRPr>
            </a:lvl1pPr>
          </a:lstStyle>
          <a:p>
            <a:pPr lvl="0"/>
            <a:r>
              <a:rPr lang="en-US"/>
              <a:t>Inserted text here should be Arial 11 pt unbold</a:t>
            </a:r>
          </a:p>
        </p:txBody>
      </p:sp>
      <p:sp>
        <p:nvSpPr>
          <p:cNvPr id="12" name="Dark Orange Bar">
            <a:extLst>
              <a:ext uri="{FF2B5EF4-FFF2-40B4-BE49-F238E27FC236}">
                <a16:creationId xmlns:a16="http://schemas.microsoft.com/office/drawing/2014/main" id="{0D14CECB-85F4-4539-B4E8-971310D5952F}"/>
              </a:ext>
            </a:extLst>
          </p:cNvPr>
          <p:cNvSpPr/>
          <p:nvPr userDrawn="1"/>
        </p:nvSpPr>
        <p:spPr>
          <a:xfrm>
            <a:off x="0" y="612775"/>
            <a:ext cx="183600" cy="1386000"/>
          </a:xfrm>
          <a:prstGeom prst="rect">
            <a:avLst/>
          </a:prstGeom>
          <a:solidFill>
            <a:schemeClr val="accent1"/>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US" sz="1400"/>
          </a:p>
        </p:txBody>
      </p:sp>
      <p:sp>
        <p:nvSpPr>
          <p:cNvPr id="31" name="Light Orange Bar">
            <a:extLst>
              <a:ext uri="{FF2B5EF4-FFF2-40B4-BE49-F238E27FC236}">
                <a16:creationId xmlns:a16="http://schemas.microsoft.com/office/drawing/2014/main" id="{CE0B4A0B-54BD-4F96-A0B9-39EB35CBD92D}"/>
              </a:ext>
            </a:extLst>
          </p:cNvPr>
          <p:cNvSpPr/>
          <p:nvPr userDrawn="1"/>
        </p:nvSpPr>
        <p:spPr>
          <a:xfrm>
            <a:off x="0" y="2000250"/>
            <a:ext cx="183600" cy="5772150"/>
          </a:xfrm>
          <a:prstGeom prst="rect">
            <a:avLst/>
          </a:prstGeom>
          <a:solidFill>
            <a:schemeClr val="accent4"/>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US" sz="1400"/>
          </a:p>
        </p:txBody>
      </p:sp>
      <p:sp>
        <p:nvSpPr>
          <p:cNvPr id="10" name="Content Placeholder 1">
            <a:extLst>
              <a:ext uri="{FF2B5EF4-FFF2-40B4-BE49-F238E27FC236}">
                <a16:creationId xmlns:a16="http://schemas.microsoft.com/office/drawing/2014/main" id="{2CD0F126-EE2F-402A-8F29-49F2B0F7686A}"/>
              </a:ext>
            </a:extLst>
          </p:cNvPr>
          <p:cNvSpPr>
            <a:spLocks noGrp="1"/>
          </p:cNvSpPr>
          <p:nvPr>
            <p:ph sz="quarter" idx="13"/>
            <p:custDataLst>
              <p:tags r:id="rId4"/>
            </p:custDataLst>
          </p:nvPr>
        </p:nvSpPr>
        <p:spPr>
          <a:xfrm>
            <a:off x="457198" y="2143125"/>
            <a:ext cx="2952000" cy="236537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2">
            <a:extLst>
              <a:ext uri="{FF2B5EF4-FFF2-40B4-BE49-F238E27FC236}">
                <a16:creationId xmlns:a16="http://schemas.microsoft.com/office/drawing/2014/main" id="{B8A5DA6B-D814-4DAC-B547-5900696488E6}"/>
              </a:ext>
            </a:extLst>
          </p:cNvPr>
          <p:cNvSpPr>
            <a:spLocks noGrp="1"/>
          </p:cNvSpPr>
          <p:nvPr>
            <p:ph sz="quarter" idx="29"/>
            <p:custDataLst>
              <p:tags r:id="rId5"/>
            </p:custDataLst>
          </p:nvPr>
        </p:nvSpPr>
        <p:spPr>
          <a:xfrm>
            <a:off x="3553199" y="2143125"/>
            <a:ext cx="2952000" cy="236537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3">
            <a:extLst>
              <a:ext uri="{FF2B5EF4-FFF2-40B4-BE49-F238E27FC236}">
                <a16:creationId xmlns:a16="http://schemas.microsoft.com/office/drawing/2014/main" id="{36AF8162-FCF9-422F-A1DC-09F2D0C4F307}"/>
              </a:ext>
            </a:extLst>
          </p:cNvPr>
          <p:cNvSpPr>
            <a:spLocks noGrp="1"/>
          </p:cNvSpPr>
          <p:nvPr>
            <p:ph sz="quarter" idx="30"/>
            <p:custDataLst>
              <p:tags r:id="rId6"/>
            </p:custDataLst>
          </p:nvPr>
        </p:nvSpPr>
        <p:spPr>
          <a:xfrm>
            <a:off x="6649200" y="2143125"/>
            <a:ext cx="2952000" cy="236537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4">
            <a:extLst>
              <a:ext uri="{FF2B5EF4-FFF2-40B4-BE49-F238E27FC236}">
                <a16:creationId xmlns:a16="http://schemas.microsoft.com/office/drawing/2014/main" id="{DD5BA117-8AF1-493B-857A-46C1EA224BC1}"/>
              </a:ext>
            </a:extLst>
          </p:cNvPr>
          <p:cNvSpPr>
            <a:spLocks noGrp="1"/>
          </p:cNvSpPr>
          <p:nvPr>
            <p:ph sz="quarter" idx="31"/>
            <p:custDataLst>
              <p:tags r:id="rId7"/>
            </p:custDataLst>
          </p:nvPr>
        </p:nvSpPr>
        <p:spPr>
          <a:xfrm>
            <a:off x="457200" y="4651375"/>
            <a:ext cx="2952000" cy="236537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5">
            <a:extLst>
              <a:ext uri="{FF2B5EF4-FFF2-40B4-BE49-F238E27FC236}">
                <a16:creationId xmlns:a16="http://schemas.microsoft.com/office/drawing/2014/main" id="{1166D000-14D0-421F-A14F-CF11A5976BB9}"/>
              </a:ext>
            </a:extLst>
          </p:cNvPr>
          <p:cNvSpPr>
            <a:spLocks noGrp="1"/>
          </p:cNvSpPr>
          <p:nvPr>
            <p:ph sz="quarter" idx="32"/>
            <p:custDataLst>
              <p:tags r:id="rId8"/>
            </p:custDataLst>
          </p:nvPr>
        </p:nvSpPr>
        <p:spPr>
          <a:xfrm>
            <a:off x="3553200" y="4651375"/>
            <a:ext cx="2952000" cy="236537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6">
            <a:extLst>
              <a:ext uri="{FF2B5EF4-FFF2-40B4-BE49-F238E27FC236}">
                <a16:creationId xmlns:a16="http://schemas.microsoft.com/office/drawing/2014/main" id="{5F8580CC-4311-41C2-8AB2-88EC6C3AFA1A}"/>
              </a:ext>
            </a:extLst>
          </p:cNvPr>
          <p:cNvSpPr>
            <a:spLocks noGrp="1"/>
          </p:cNvSpPr>
          <p:nvPr>
            <p:ph sz="quarter" idx="33"/>
            <p:custDataLst>
              <p:tags r:id="rId9"/>
            </p:custDataLst>
          </p:nvPr>
        </p:nvSpPr>
        <p:spPr>
          <a:xfrm>
            <a:off x="6649200" y="4651375"/>
            <a:ext cx="2952000" cy="236537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Presentation Disclaimer">
            <a:extLst>
              <a:ext uri="{FF2B5EF4-FFF2-40B4-BE49-F238E27FC236}">
                <a16:creationId xmlns:a16="http://schemas.microsoft.com/office/drawing/2014/main" id="{C5F41A25-02DC-47FA-85CF-44976C78FF45}"/>
              </a:ext>
            </a:extLst>
          </p:cNvPr>
          <p:cNvSpPr txBox="1"/>
          <p:nvPr userDrawn="1">
            <p:custDataLst>
              <p:tags r:id="rId10"/>
            </p:custDataLst>
          </p:nvPr>
        </p:nvSpPr>
        <p:spPr>
          <a:xfrm>
            <a:off x="4096341" y="7194414"/>
            <a:ext cx="3489738" cy="123111"/>
          </a:xfrm>
          <a:prstGeom prst="rect">
            <a:avLst/>
          </a:prstGeom>
          <a:noFill/>
        </p:spPr>
        <p:txBody>
          <a:bodyPr wrap="none" lIns="0" tIns="0" rIns="0" bIns="0" rtlCol="0" anchor="t" anchorCtr="0">
            <a:spAutoFit/>
          </a:bodyPr>
          <a:lstStyle/>
          <a:p>
            <a:pPr algn="l"/>
            <a:r>
              <a:rPr lang="en-US" sz="800" noProof="1">
                <a:solidFill>
                  <a:schemeClr val="tx1"/>
                </a:solidFill>
              </a:rPr>
              <a:t>Confidential Information for the sole internal benefit and use of PwC’s Client.</a:t>
            </a:r>
          </a:p>
        </p:txBody>
      </p:sp>
      <p:sp>
        <p:nvSpPr>
          <p:cNvPr id="26" name="PwC">
            <a:extLst>
              <a:ext uri="{FF2B5EF4-FFF2-40B4-BE49-F238E27FC236}">
                <a16:creationId xmlns:a16="http://schemas.microsoft.com/office/drawing/2014/main" id="{49646593-B291-4F86-BCDE-FE001C2CC22C}"/>
              </a:ext>
            </a:extLst>
          </p:cNvPr>
          <p:cNvSpPr/>
          <p:nvPr userDrawn="1">
            <p:custDataLst>
              <p:tags r:id="rId11"/>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US" sz="800">
                <a:solidFill>
                  <a:schemeClr val="tx1"/>
                </a:solidFill>
                <a:latin typeface="Arial" panose="020B0604020202020204" pitchFamily="34" charset="0"/>
                <a:cs typeface="Arial" panose="020B0604020202020204" pitchFamily="34" charset="0"/>
              </a:rPr>
              <a:t>PwC</a:t>
            </a:r>
          </a:p>
        </p:txBody>
      </p:sp>
      <p:sp>
        <p:nvSpPr>
          <p:cNvPr id="32" name="Draft stamp">
            <a:extLst>
              <a:ext uri="{FF2B5EF4-FFF2-40B4-BE49-F238E27FC236}">
                <a16:creationId xmlns:a16="http://schemas.microsoft.com/office/drawing/2014/main" id="{D9CA4CB1-8EC5-422B-81F0-3AC72438C901}"/>
              </a:ext>
            </a:extLst>
          </p:cNvPr>
          <p:cNvSpPr txBox="1"/>
          <p:nvPr userDrawn="1">
            <p:custDataLst>
              <p:tags r:id="rId12"/>
            </p:custDataLst>
          </p:nvPr>
        </p:nvSpPr>
        <p:spPr>
          <a:xfrm>
            <a:off x="4096341" y="7324804"/>
            <a:ext cx="222818" cy="123111"/>
          </a:xfrm>
          <a:prstGeom prst="rect">
            <a:avLst/>
          </a:prstGeom>
          <a:noFill/>
          <a:ln>
            <a:noFill/>
          </a:ln>
        </p:spPr>
        <p:txBody>
          <a:bodyPr wrap="none" lIns="0" tIns="0" rIns="0" bIns="0" rtlCol="0">
            <a:spAutoFit/>
          </a:bodyPr>
          <a:lstStyle/>
          <a:p>
            <a:pPr algn="l"/>
            <a:r>
              <a:rPr lang="en-US" sz="800" noProof="1">
                <a:solidFill>
                  <a:schemeClr val="tx1"/>
                </a:solidFill>
              </a:rPr>
              <a:t>Draft</a:t>
            </a:r>
          </a:p>
        </p:txBody>
      </p:sp>
      <p:sp>
        <p:nvSpPr>
          <p:cNvPr id="30" name="Page Number">
            <a:extLst>
              <a:ext uri="{FF2B5EF4-FFF2-40B4-BE49-F238E27FC236}">
                <a16:creationId xmlns:a16="http://schemas.microsoft.com/office/drawing/2014/main" id="{79D1F2E9-D5E8-4066-99E2-5C18C8281DEB}"/>
              </a:ext>
            </a:extLst>
          </p:cNvPr>
          <p:cNvSpPr txBox="1"/>
          <p:nvPr userDrawn="1">
            <p:custDataLst>
              <p:tags r:id="rId13"/>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US" sz="800" noProof="1">
              <a:solidFill>
                <a:schemeClr val="tx1"/>
              </a:solidFill>
              <a:latin typeface="Arial" panose="020B0604020202020204" pitchFamily="34" charset="0"/>
              <a:cs typeface="Arial" panose="020B0604020202020204" pitchFamily="34" charset="0"/>
            </a:endParaRPr>
          </a:p>
        </p:txBody>
      </p:sp>
      <p:sp>
        <p:nvSpPr>
          <p:cNvPr id="2" name="Section Footer">
            <a:extLst>
              <a:ext uri="{FF2B5EF4-FFF2-40B4-BE49-F238E27FC236}">
                <a16:creationId xmlns:a16="http://schemas.microsoft.com/office/drawing/2014/main" id="{38D3790A-6E53-05B8-60B9-EF1F7A7E81DF}"/>
              </a:ext>
            </a:extLst>
          </p:cNvPr>
          <p:cNvSpPr txBox="1"/>
          <p:nvPr userDrawn="1">
            <p:custDataLst>
              <p:tags r:id="rId14"/>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US" sz="800" noProof="1">
                <a:solidFill>
                  <a:schemeClr val="tx1"/>
                </a:solidFill>
                <a:latin typeface="Arial" panose="020B0604020202020204" pitchFamily="34" charset="0"/>
                <a:cs typeface="Arial" panose="020B0604020202020204" pitchFamily="34" charset="0"/>
              </a:rPr>
              <a:t>Project Foresight</a:t>
            </a:r>
          </a:p>
        </p:txBody>
      </p:sp>
      <p:sp>
        <p:nvSpPr>
          <p:cNvPr id="3" name="Report Date">
            <a:extLst>
              <a:ext uri="{FF2B5EF4-FFF2-40B4-BE49-F238E27FC236}">
                <a16:creationId xmlns:a16="http://schemas.microsoft.com/office/drawing/2014/main" id="{C4DCA2AD-9C5C-5241-5D13-8B6F61A39C99}"/>
              </a:ext>
            </a:extLst>
          </p:cNvPr>
          <p:cNvSpPr txBox="1"/>
          <p:nvPr userDrawn="1">
            <p:custDataLst>
              <p:tags r:id="rId15"/>
            </p:custDataLst>
          </p:nvPr>
        </p:nvSpPr>
        <p:spPr>
          <a:xfrm>
            <a:off x="9019309" y="7194414"/>
            <a:ext cx="581891" cy="123111"/>
          </a:xfrm>
          <a:prstGeom prst="rect">
            <a:avLst/>
          </a:prstGeom>
          <a:noFill/>
        </p:spPr>
        <p:txBody>
          <a:bodyPr wrap="none" lIns="0" tIns="0" rIns="0" bIns="0" rtlCol="0">
            <a:spAutoFit/>
          </a:bodyPr>
          <a:lstStyle/>
          <a:p>
            <a:pPr indent="-274320" algn="r">
              <a:spcAft>
                <a:spcPts val="900"/>
              </a:spcAft>
            </a:pPr>
            <a:r>
              <a:rPr lang="en-US" sz="800" noProof="1">
                <a:solidFill>
                  <a:schemeClr val="tx1"/>
                </a:solidFill>
                <a:latin typeface="Arial" panose="020B0604020202020204" pitchFamily="34" charset="0"/>
                <a:cs typeface="Arial" panose="020B0604020202020204" pitchFamily="34" charset="0"/>
              </a:rPr>
              <a:t>August 2025</a:t>
            </a:r>
          </a:p>
        </p:txBody>
      </p:sp>
    </p:spTree>
    <p:extLst>
      <p:ext uri="{BB962C8B-B14F-4D97-AF65-F5344CB8AC3E}">
        <p14:creationId xmlns:p14="http://schemas.microsoft.com/office/powerpoint/2010/main" val="249438295"/>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Intro Only">
    <p:spTree>
      <p:nvGrpSpPr>
        <p:cNvPr id="1" name=""/>
        <p:cNvGrpSpPr/>
        <p:nvPr/>
      </p:nvGrpSpPr>
      <p:grpSpPr>
        <a:xfrm>
          <a:off x="0" y="0"/>
          <a:ext cx="0" cy="0"/>
          <a:chOff x="0" y="0"/>
          <a:chExt cx="0" cy="0"/>
        </a:xfrm>
      </p:grpSpPr>
      <p:sp>
        <p:nvSpPr>
          <p:cNvPr id="12" name="Section Header">
            <a:extLst>
              <a:ext uri="{FF2B5EF4-FFF2-40B4-BE49-F238E27FC236}">
                <a16:creationId xmlns:a16="http://schemas.microsoft.com/office/drawing/2014/main" id="{6BB759D7-9715-4C13-A1C1-D9E47D19F09A}"/>
              </a:ext>
            </a:extLst>
          </p:cNvPr>
          <p:cNvSpPr txBox="1"/>
          <p:nvPr userDrawn="1">
            <p:custDataLst>
              <p:tags r:id="rId1"/>
            </p:custDataLst>
          </p:nvPr>
        </p:nvSpPr>
        <p:spPr>
          <a:xfrm>
            <a:off x="460375" y="322256"/>
            <a:ext cx="3034379" cy="137160"/>
          </a:xfrm>
          <a:prstGeom prst="rect">
            <a:avLst/>
          </a:prstGeom>
          <a:noFill/>
        </p:spPr>
        <p:txBody>
          <a:bodyPr wrap="square" lIns="0" tIns="0" rIns="0" bIns="0" rtlCol="0" anchor="b" anchorCtr="0">
            <a:noAutofit/>
          </a:bodyPr>
          <a:lstStyle/>
          <a:p>
            <a:endParaRPr lang="en-US" sz="800" noProof="1">
              <a:solidFill>
                <a:schemeClr val="tx1"/>
              </a:solidFill>
            </a:endParaRPr>
          </a:p>
        </p:txBody>
      </p:sp>
      <p:sp>
        <p:nvSpPr>
          <p:cNvPr id="23" name="HeaderTOCPlaceholder">
            <a:extLst>
              <a:ext uri="{FF2B5EF4-FFF2-40B4-BE49-F238E27FC236}">
                <a16:creationId xmlns:a16="http://schemas.microsoft.com/office/drawing/2014/main" id="{40F2DD30-66BC-4AE4-A546-8748BC7EE7B6}"/>
              </a:ext>
            </a:extLst>
          </p:cNvPr>
          <p:cNvSpPr/>
          <p:nvPr userDrawn="1">
            <p:custDataLst>
              <p:tags r:id="rId2"/>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US" sz="800"/>
          </a:p>
        </p:txBody>
      </p:sp>
      <p:sp>
        <p:nvSpPr>
          <p:cNvPr id="10" name="Presentation Disclaimer">
            <a:extLst>
              <a:ext uri="{FF2B5EF4-FFF2-40B4-BE49-F238E27FC236}">
                <a16:creationId xmlns:a16="http://schemas.microsoft.com/office/drawing/2014/main" id="{2065303B-7242-4A7F-8F0B-3B9131FAD120}"/>
              </a:ext>
            </a:extLst>
          </p:cNvPr>
          <p:cNvSpPr txBox="1"/>
          <p:nvPr userDrawn="1">
            <p:custDataLst>
              <p:tags r:id="rId3"/>
            </p:custDataLst>
          </p:nvPr>
        </p:nvSpPr>
        <p:spPr>
          <a:xfrm>
            <a:off x="4096341" y="7194414"/>
            <a:ext cx="3489738" cy="123111"/>
          </a:xfrm>
          <a:prstGeom prst="rect">
            <a:avLst/>
          </a:prstGeom>
          <a:noFill/>
        </p:spPr>
        <p:txBody>
          <a:bodyPr wrap="none" lIns="0" tIns="0" rIns="0" bIns="0" rtlCol="0" anchor="t" anchorCtr="0">
            <a:spAutoFit/>
          </a:bodyPr>
          <a:lstStyle/>
          <a:p>
            <a:pPr algn="l"/>
            <a:r>
              <a:rPr lang="en-US" sz="800" noProof="1">
                <a:solidFill>
                  <a:schemeClr val="tx1"/>
                </a:solidFill>
              </a:rPr>
              <a:t>Confidential Information for the sole internal benefit and use of PwC’s Client.</a:t>
            </a:r>
          </a:p>
        </p:txBody>
      </p:sp>
      <p:sp>
        <p:nvSpPr>
          <p:cNvPr id="9" name="PwC">
            <a:extLst>
              <a:ext uri="{FF2B5EF4-FFF2-40B4-BE49-F238E27FC236}">
                <a16:creationId xmlns:a16="http://schemas.microsoft.com/office/drawing/2014/main" id="{3D4EDF6A-B506-4BFA-9F6C-AAE654E16C88}"/>
              </a:ext>
            </a:extLst>
          </p:cNvPr>
          <p:cNvSpPr/>
          <p:nvPr userDrawn="1">
            <p:custDataLst>
              <p:tags r:id="rId4"/>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US" sz="800">
                <a:solidFill>
                  <a:schemeClr val="tx1"/>
                </a:solidFill>
                <a:latin typeface="Arial" panose="020B0604020202020204" pitchFamily="34" charset="0"/>
                <a:cs typeface="Arial" panose="020B0604020202020204" pitchFamily="34" charset="0"/>
              </a:rPr>
              <a:t>PwC</a:t>
            </a:r>
          </a:p>
        </p:txBody>
      </p:sp>
      <p:sp>
        <p:nvSpPr>
          <p:cNvPr id="11" name="Draft stamp">
            <a:extLst>
              <a:ext uri="{FF2B5EF4-FFF2-40B4-BE49-F238E27FC236}">
                <a16:creationId xmlns:a16="http://schemas.microsoft.com/office/drawing/2014/main" id="{8D6FA224-9F3D-4489-A951-5DF60D615838}"/>
              </a:ext>
            </a:extLst>
          </p:cNvPr>
          <p:cNvSpPr txBox="1"/>
          <p:nvPr userDrawn="1">
            <p:custDataLst>
              <p:tags r:id="rId5"/>
            </p:custDataLst>
          </p:nvPr>
        </p:nvSpPr>
        <p:spPr>
          <a:xfrm>
            <a:off x="4096341" y="7324804"/>
            <a:ext cx="222818" cy="123111"/>
          </a:xfrm>
          <a:prstGeom prst="rect">
            <a:avLst/>
          </a:prstGeom>
          <a:noFill/>
          <a:ln>
            <a:noFill/>
          </a:ln>
        </p:spPr>
        <p:txBody>
          <a:bodyPr wrap="none" lIns="0" tIns="0" rIns="0" bIns="0" rtlCol="0">
            <a:spAutoFit/>
          </a:bodyPr>
          <a:lstStyle/>
          <a:p>
            <a:pPr algn="l"/>
            <a:r>
              <a:rPr lang="en-US" sz="800" noProof="1">
                <a:solidFill>
                  <a:schemeClr val="tx1"/>
                </a:solidFill>
              </a:rPr>
              <a:t>Draft</a:t>
            </a:r>
          </a:p>
        </p:txBody>
      </p:sp>
      <p:sp>
        <p:nvSpPr>
          <p:cNvPr id="15" name="Page Number">
            <a:extLst>
              <a:ext uri="{FF2B5EF4-FFF2-40B4-BE49-F238E27FC236}">
                <a16:creationId xmlns:a16="http://schemas.microsoft.com/office/drawing/2014/main" id="{F1526DAE-0AF4-499E-AE3D-84C7A88FD86D}"/>
              </a:ext>
            </a:extLst>
          </p:cNvPr>
          <p:cNvSpPr txBox="1"/>
          <p:nvPr userDrawn="1">
            <p:custDataLst>
              <p:tags r:id="rId6"/>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US" sz="800" noProof="1">
              <a:solidFill>
                <a:schemeClr val="tx1"/>
              </a:solidFill>
              <a:latin typeface="Arial" panose="020B0604020202020204" pitchFamily="34" charset="0"/>
              <a:cs typeface="Arial" panose="020B0604020202020204" pitchFamily="34" charset="0"/>
            </a:endParaRPr>
          </a:p>
        </p:txBody>
      </p:sp>
      <p:sp>
        <p:nvSpPr>
          <p:cNvPr id="2" name="Section Footer">
            <a:extLst>
              <a:ext uri="{FF2B5EF4-FFF2-40B4-BE49-F238E27FC236}">
                <a16:creationId xmlns:a16="http://schemas.microsoft.com/office/drawing/2014/main" id="{D959FD70-F7AF-5E22-F1CC-B69FE2EBA19F}"/>
              </a:ext>
            </a:extLst>
          </p:cNvPr>
          <p:cNvSpPr txBox="1"/>
          <p:nvPr userDrawn="1">
            <p:custDataLst>
              <p:tags r:id="rId7"/>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US" sz="800" noProof="1">
                <a:solidFill>
                  <a:schemeClr val="tx1"/>
                </a:solidFill>
                <a:latin typeface="Arial" panose="020B0604020202020204" pitchFamily="34" charset="0"/>
                <a:cs typeface="Arial" panose="020B0604020202020204" pitchFamily="34" charset="0"/>
              </a:rPr>
              <a:t>Project Foresight</a:t>
            </a:r>
          </a:p>
        </p:txBody>
      </p:sp>
      <p:sp>
        <p:nvSpPr>
          <p:cNvPr id="3" name="Report Date">
            <a:extLst>
              <a:ext uri="{FF2B5EF4-FFF2-40B4-BE49-F238E27FC236}">
                <a16:creationId xmlns:a16="http://schemas.microsoft.com/office/drawing/2014/main" id="{E61C33AC-73A5-1668-D56E-CE513271F4C4}"/>
              </a:ext>
            </a:extLst>
          </p:cNvPr>
          <p:cNvSpPr txBox="1"/>
          <p:nvPr userDrawn="1">
            <p:custDataLst>
              <p:tags r:id="rId8"/>
            </p:custDataLst>
          </p:nvPr>
        </p:nvSpPr>
        <p:spPr>
          <a:xfrm>
            <a:off x="9019309" y="7194414"/>
            <a:ext cx="581891" cy="123111"/>
          </a:xfrm>
          <a:prstGeom prst="rect">
            <a:avLst/>
          </a:prstGeom>
          <a:noFill/>
        </p:spPr>
        <p:txBody>
          <a:bodyPr wrap="none" lIns="0" tIns="0" rIns="0" bIns="0" rtlCol="0">
            <a:spAutoFit/>
          </a:bodyPr>
          <a:lstStyle/>
          <a:p>
            <a:pPr indent="-274320" algn="r">
              <a:spcAft>
                <a:spcPts val="900"/>
              </a:spcAft>
            </a:pPr>
            <a:r>
              <a:rPr lang="en-US" sz="800" noProof="1">
                <a:solidFill>
                  <a:schemeClr val="tx1"/>
                </a:solidFill>
                <a:latin typeface="Arial" panose="020B0604020202020204" pitchFamily="34" charset="0"/>
                <a:cs typeface="Arial" panose="020B0604020202020204" pitchFamily="34" charset="0"/>
              </a:rPr>
              <a:t>August 2025</a:t>
            </a:r>
          </a:p>
        </p:txBody>
      </p:sp>
    </p:spTree>
    <p:extLst>
      <p:ext uri="{BB962C8B-B14F-4D97-AF65-F5344CB8AC3E}">
        <p14:creationId xmlns:p14="http://schemas.microsoft.com/office/powerpoint/2010/main" val="40175021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ver Letter US">
    <p:spTree>
      <p:nvGrpSpPr>
        <p:cNvPr id="1" name=""/>
        <p:cNvGrpSpPr/>
        <p:nvPr/>
      </p:nvGrpSpPr>
      <p:grpSpPr>
        <a:xfrm>
          <a:off x="0" y="0"/>
          <a:ext cx="0" cy="0"/>
          <a:chOff x="0" y="0"/>
          <a:chExt cx="0" cy="0"/>
        </a:xfrm>
      </p:grpSpPr>
      <p:sp>
        <p:nvSpPr>
          <p:cNvPr id="19" name="Section Header">
            <a:extLst>
              <a:ext uri="{FF2B5EF4-FFF2-40B4-BE49-F238E27FC236}">
                <a16:creationId xmlns:a16="http://schemas.microsoft.com/office/drawing/2014/main" id="{F21FE523-369C-4442-B604-9F29DD725845}"/>
              </a:ext>
            </a:extLst>
          </p:cNvPr>
          <p:cNvSpPr txBox="1"/>
          <p:nvPr userDrawn="1">
            <p:custDataLst>
              <p:tags r:id="rId1"/>
            </p:custDataLst>
          </p:nvPr>
        </p:nvSpPr>
        <p:spPr>
          <a:xfrm>
            <a:off x="460377" y="322255"/>
            <a:ext cx="3034379" cy="137161"/>
          </a:xfrm>
          <a:prstGeom prst="rect">
            <a:avLst/>
          </a:prstGeom>
          <a:noFill/>
        </p:spPr>
        <p:txBody>
          <a:bodyPr wrap="square" lIns="0" tIns="0" rIns="0" bIns="0" rtlCol="0" anchor="b" anchorCtr="0">
            <a:noAutofit/>
          </a:bodyPr>
          <a:lstStyle/>
          <a:p>
            <a:endParaRPr lang="en-GB" sz="583" noProof="1">
              <a:solidFill>
                <a:schemeClr val="tx1"/>
              </a:solidFill>
            </a:endParaRPr>
          </a:p>
        </p:txBody>
      </p:sp>
      <p:sp>
        <p:nvSpPr>
          <p:cNvPr id="6" name="HeaderTOCPlaceholder">
            <a:extLst>
              <a:ext uri="{FF2B5EF4-FFF2-40B4-BE49-F238E27FC236}">
                <a16:creationId xmlns:a16="http://schemas.microsoft.com/office/drawing/2014/main" id="{3BD7A876-9A84-4A34-A9D7-BCB2371BCCEF}"/>
              </a:ext>
            </a:extLst>
          </p:cNvPr>
          <p:cNvSpPr/>
          <p:nvPr userDrawn="1">
            <p:custDataLst>
              <p:tags r:id="rId2"/>
            </p:custDataLst>
          </p:nvPr>
        </p:nvSpPr>
        <p:spPr>
          <a:xfrm>
            <a:off x="3660198" y="322255"/>
            <a:ext cx="5943600" cy="137161"/>
          </a:xfrm>
          <a:prstGeom prst="rect">
            <a:avLst/>
          </a:prstGeom>
          <a:noFill/>
        </p:spPr>
        <p:txBody>
          <a:bodyPr wrap="square" lIns="0" tIns="0" rIns="0" bIns="0" rtlCol="0" anchor="b" anchorCtr="0">
            <a:noAutofit/>
          </a:bodyPr>
          <a:lstStyle/>
          <a:p>
            <a:pPr lvl="0"/>
            <a:endParaRPr lang="en-GB" sz="583"/>
          </a:p>
        </p:txBody>
      </p:sp>
      <p:sp>
        <p:nvSpPr>
          <p:cNvPr id="17" name="Gray Banner">
            <a:extLst>
              <a:ext uri="{FF2B5EF4-FFF2-40B4-BE49-F238E27FC236}">
                <a16:creationId xmlns:a16="http://schemas.microsoft.com/office/drawing/2014/main" id="{243C68CD-0DB7-4AAE-B16A-FF32573780B0}"/>
              </a:ext>
            </a:extLst>
          </p:cNvPr>
          <p:cNvSpPr/>
          <p:nvPr userDrawn="1"/>
        </p:nvSpPr>
        <p:spPr>
          <a:xfrm>
            <a:off x="0" y="612782"/>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019">
              <a:solidFill>
                <a:schemeClr val="lt1"/>
              </a:solidFill>
            </a:endParaRPr>
          </a:p>
        </p:txBody>
      </p:sp>
      <p:pic>
        <p:nvPicPr>
          <p:cNvPr id="12" name="Logo">
            <a:extLst>
              <a:ext uri="{FF2B5EF4-FFF2-40B4-BE49-F238E27FC236}">
                <a16:creationId xmlns:a16="http://schemas.microsoft.com/office/drawing/2014/main" id="{FD426CA0-C22E-455E-A0BC-1B853DA062E5}"/>
              </a:ext>
            </a:extLst>
          </p:cNvPr>
          <p:cNvPicPr>
            <a:picLocks noChangeAspect="1"/>
          </p:cNvPicPr>
          <p:nvPr userDrawn="1"/>
        </p:nvPicPr>
        <p:blipFill>
          <a:blip r:embed="rId8"/>
          <a:stretch>
            <a:fillRect/>
          </a:stretch>
        </p:blipFill>
        <p:spPr bwMode="gray">
          <a:xfrm>
            <a:off x="221285" y="539965"/>
            <a:ext cx="1800454" cy="1531343"/>
          </a:xfrm>
          <a:prstGeom prst="rect">
            <a:avLst/>
          </a:prstGeom>
        </p:spPr>
      </p:pic>
      <p:sp>
        <p:nvSpPr>
          <p:cNvPr id="14" name="Text Placeholder 1">
            <a:extLst>
              <a:ext uri="{FF2B5EF4-FFF2-40B4-BE49-F238E27FC236}">
                <a16:creationId xmlns:a16="http://schemas.microsoft.com/office/drawing/2014/main" id="{C9037364-9F8A-46ED-9DE8-8FD2CEC2375E}"/>
              </a:ext>
            </a:extLst>
          </p:cNvPr>
          <p:cNvSpPr>
            <a:spLocks noGrp="1"/>
          </p:cNvSpPr>
          <p:nvPr>
            <p:ph type="body" sz="quarter" idx="13" hasCustomPrompt="1"/>
          </p:nvPr>
        </p:nvSpPr>
        <p:spPr>
          <a:xfrm>
            <a:off x="3562354" y="758825"/>
            <a:ext cx="2532888" cy="1097182"/>
          </a:xfrm>
        </p:spPr>
        <p:txBody>
          <a:bodyPr anchor="b"/>
          <a:lstStyle>
            <a:lvl1pPr>
              <a:defRPr/>
            </a:lvl1pPr>
          </a:lstStyle>
          <a:p>
            <a:pPr lvl="0"/>
            <a:r>
              <a:rPr lang="en-GB"/>
              <a:t>Insert text here </a:t>
            </a:r>
          </a:p>
        </p:txBody>
      </p:sp>
      <p:sp>
        <p:nvSpPr>
          <p:cNvPr id="18" name="Text Placeholder 2">
            <a:extLst>
              <a:ext uri="{FF2B5EF4-FFF2-40B4-BE49-F238E27FC236}">
                <a16:creationId xmlns:a16="http://schemas.microsoft.com/office/drawing/2014/main" id="{16D18B74-4DFB-4B98-9418-E6F37191115A}"/>
              </a:ext>
            </a:extLst>
          </p:cNvPr>
          <p:cNvSpPr>
            <a:spLocks noGrp="1"/>
          </p:cNvSpPr>
          <p:nvPr>
            <p:ph type="body" sz="quarter" idx="15" hasCustomPrompt="1"/>
          </p:nvPr>
        </p:nvSpPr>
        <p:spPr>
          <a:xfrm>
            <a:off x="6499227" y="758825"/>
            <a:ext cx="2532888" cy="1097182"/>
          </a:xfrm>
        </p:spPr>
        <p:txBody>
          <a:bodyPr anchor="b"/>
          <a:lstStyle>
            <a:lvl1pPr>
              <a:defRPr/>
            </a:lvl1pPr>
          </a:lstStyle>
          <a:p>
            <a:pPr lvl="0"/>
            <a:r>
              <a:rPr lang="en-GB"/>
              <a:t>Address placeholder </a:t>
            </a:r>
          </a:p>
        </p:txBody>
      </p:sp>
      <p:sp>
        <p:nvSpPr>
          <p:cNvPr id="21" name="Text Placeholder 3">
            <a:extLst>
              <a:ext uri="{FF2B5EF4-FFF2-40B4-BE49-F238E27FC236}">
                <a16:creationId xmlns:a16="http://schemas.microsoft.com/office/drawing/2014/main" id="{EE7C08EC-15CD-4E5F-BC71-278D937BF715}"/>
              </a:ext>
            </a:extLst>
          </p:cNvPr>
          <p:cNvSpPr>
            <a:spLocks noGrp="1"/>
          </p:cNvSpPr>
          <p:nvPr>
            <p:ph type="body" sz="quarter" idx="16" hasCustomPrompt="1"/>
          </p:nvPr>
        </p:nvSpPr>
        <p:spPr>
          <a:xfrm>
            <a:off x="457201" y="2143128"/>
            <a:ext cx="9144000" cy="4873625"/>
          </a:xfrm>
        </p:spPr>
        <p:txBody>
          <a:bodyPr vert="horz" lIns="0" tIns="0" rIns="0" bIns="0" numCol="3" spcCol="182880" rtlCol="0">
            <a:noAutofit/>
          </a:bodyPr>
          <a:lstStyle>
            <a:lvl1pPr>
              <a:defRPr lang="en-US" sz="656" dirty="0"/>
            </a:lvl1pPr>
          </a:lstStyle>
          <a:p>
            <a:pPr lvl="0" defTabSz="741939"/>
            <a:r>
              <a:rPr lang="en-GB"/>
              <a:t>Insert text here </a:t>
            </a:r>
          </a:p>
        </p:txBody>
      </p:sp>
      <p:sp>
        <p:nvSpPr>
          <p:cNvPr id="13" name="Section Footer">
            <a:extLst>
              <a:ext uri="{FF2B5EF4-FFF2-40B4-BE49-F238E27FC236}">
                <a16:creationId xmlns:a16="http://schemas.microsoft.com/office/drawing/2014/main" id="{D697AB53-BF40-4203-B33F-184496EA6F6C}"/>
              </a:ext>
            </a:extLst>
          </p:cNvPr>
          <p:cNvSpPr txBox="1"/>
          <p:nvPr userDrawn="1">
            <p:custDataLst>
              <p:tags r:id="rId3"/>
            </p:custDataLst>
          </p:nvPr>
        </p:nvSpPr>
        <p:spPr>
          <a:xfrm>
            <a:off x="457203" y="7227827"/>
            <a:ext cx="2944368" cy="89705"/>
          </a:xfrm>
          <a:prstGeom prst="rect">
            <a:avLst/>
          </a:prstGeom>
          <a:noFill/>
          <a:ln>
            <a:noFill/>
          </a:ln>
        </p:spPr>
        <p:txBody>
          <a:bodyPr wrap="square" lIns="0" tIns="0" rIns="0" bIns="0" rtlCol="0" anchor="b" anchorCtr="0">
            <a:spAutoFit/>
          </a:bodyPr>
          <a:lstStyle/>
          <a:p>
            <a:r>
              <a:rPr lang="en-GB" sz="583" noProof="1">
                <a:solidFill>
                  <a:schemeClr val="tx1"/>
                </a:solidFill>
                <a:latin typeface="Arial" panose="020B0604020202020204" pitchFamily="34" charset="0"/>
                <a:cs typeface="Arial" panose="020B0604020202020204" pitchFamily="34" charset="0"/>
              </a:rPr>
              <a:t>Project Clubhouse</a:t>
            </a:r>
          </a:p>
        </p:txBody>
      </p:sp>
      <p:sp>
        <p:nvSpPr>
          <p:cNvPr id="23" name="Report Date">
            <a:extLst>
              <a:ext uri="{FF2B5EF4-FFF2-40B4-BE49-F238E27FC236}">
                <a16:creationId xmlns:a16="http://schemas.microsoft.com/office/drawing/2014/main" id="{6788EF54-9AFC-4C27-A9EB-1429FD6BD568}"/>
              </a:ext>
            </a:extLst>
          </p:cNvPr>
          <p:cNvSpPr txBox="1"/>
          <p:nvPr userDrawn="1">
            <p:custDataLst>
              <p:tags r:id="rId4"/>
            </p:custDataLst>
          </p:nvPr>
        </p:nvSpPr>
        <p:spPr>
          <a:xfrm>
            <a:off x="9168392" y="7194421"/>
            <a:ext cx="432811" cy="89705"/>
          </a:xfrm>
          <a:prstGeom prst="rect">
            <a:avLst/>
          </a:prstGeom>
          <a:noFill/>
        </p:spPr>
        <p:txBody>
          <a:bodyPr wrap="none" lIns="0" tIns="0" rIns="0" bIns="0" rtlCol="0">
            <a:spAutoFit/>
          </a:bodyPr>
          <a:lstStyle/>
          <a:p>
            <a:pPr indent="-199700" algn="r">
              <a:spcAft>
                <a:spcPts val="656"/>
              </a:spcAft>
            </a:pPr>
            <a:r>
              <a:rPr lang="en-GB" sz="583" noProof="1">
                <a:solidFill>
                  <a:schemeClr val="tx1"/>
                </a:solidFill>
                <a:latin typeface="Arial" panose="020B0604020202020204" pitchFamily="34" charset="0"/>
                <a:cs typeface="Arial" panose="020B0604020202020204" pitchFamily="34" charset="0"/>
              </a:rPr>
              <a:t>15 May 2024</a:t>
            </a:r>
          </a:p>
        </p:txBody>
      </p:sp>
      <p:sp>
        <p:nvSpPr>
          <p:cNvPr id="15" name="PwC">
            <a:extLst>
              <a:ext uri="{FF2B5EF4-FFF2-40B4-BE49-F238E27FC236}">
                <a16:creationId xmlns:a16="http://schemas.microsoft.com/office/drawing/2014/main" id="{48DDAA21-8140-4E18-A737-C5845F083CBA}"/>
              </a:ext>
            </a:extLst>
          </p:cNvPr>
          <p:cNvSpPr/>
          <p:nvPr userDrawn="1">
            <p:custDataLst>
              <p:tags r:id="rId5"/>
            </p:custDataLst>
          </p:nvPr>
        </p:nvSpPr>
        <p:spPr>
          <a:xfrm>
            <a:off x="457202" y="7358217"/>
            <a:ext cx="233295" cy="89705"/>
          </a:xfrm>
          <a:prstGeom prst="rect">
            <a:avLst/>
          </a:prstGeom>
          <a:noFill/>
          <a:ln>
            <a:noFill/>
          </a:ln>
        </p:spPr>
        <p:txBody>
          <a:bodyPr wrap="square" lIns="0" tIns="0" rIns="0" bIns="0" rtlCol="0" anchor="b" anchorCtr="0">
            <a:spAutoFit/>
          </a:bodyPr>
          <a:lstStyle/>
          <a:p>
            <a:pPr lvl="0"/>
            <a:r>
              <a:rPr lang="en-GB" sz="583">
                <a:solidFill>
                  <a:schemeClr val="tx1"/>
                </a:solidFill>
                <a:latin typeface="Arial" panose="020B0604020202020204" pitchFamily="34" charset="0"/>
                <a:cs typeface="Arial" panose="020B0604020202020204" pitchFamily="34" charset="0"/>
              </a:rPr>
              <a:t>PwC</a:t>
            </a:r>
          </a:p>
        </p:txBody>
      </p:sp>
      <p:sp>
        <p:nvSpPr>
          <p:cNvPr id="24" name="Page Number">
            <a:extLst>
              <a:ext uri="{FF2B5EF4-FFF2-40B4-BE49-F238E27FC236}">
                <a16:creationId xmlns:a16="http://schemas.microsoft.com/office/drawing/2014/main" id="{37A3191A-9706-4E42-AEFE-8D9CFCBA2E2A}"/>
              </a:ext>
            </a:extLst>
          </p:cNvPr>
          <p:cNvSpPr txBox="1"/>
          <p:nvPr userDrawn="1">
            <p:custDataLst>
              <p:tags r:id="rId6"/>
            </p:custDataLst>
          </p:nvPr>
        </p:nvSpPr>
        <p:spPr>
          <a:xfrm>
            <a:off x="7927851" y="7324811"/>
            <a:ext cx="1673352" cy="123111"/>
          </a:xfrm>
          <a:prstGeom prst="rect">
            <a:avLst/>
          </a:prstGeom>
          <a:noFill/>
        </p:spPr>
        <p:txBody>
          <a:bodyPr wrap="none" lIns="0" tIns="0" rIns="0" bIns="0" rtlCol="0">
            <a:noAutofit/>
          </a:bodyPr>
          <a:lstStyle/>
          <a:p>
            <a:pPr algn="r">
              <a:lnSpc>
                <a:spcPts val="728"/>
              </a:lnSpc>
            </a:pPr>
            <a:endParaRPr lang="en-GB" sz="583"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0194837"/>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userDrawn="1">
  <p:cSld name="1_Content: Two">
    <p:spTree>
      <p:nvGrpSpPr>
        <p:cNvPr id="1" name=""/>
        <p:cNvGrpSpPr/>
        <p:nvPr/>
      </p:nvGrpSpPr>
      <p:grpSpPr>
        <a:xfrm>
          <a:off x="0" y="0"/>
          <a:ext cx="0" cy="0"/>
          <a:chOff x="0" y="0"/>
          <a:chExt cx="0" cy="0"/>
        </a:xfrm>
      </p:grpSpPr>
      <p:sp>
        <p:nvSpPr>
          <p:cNvPr id="18" name="Slide Tags" hidden="1">
            <a:extLst>
              <a:ext uri="{FF2B5EF4-FFF2-40B4-BE49-F238E27FC236}">
                <a16:creationId xmlns:a16="http://schemas.microsoft.com/office/drawing/2014/main" id="{14E7D292-B583-4EBA-A9ED-563059A4C46B}"/>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US" noProof="1"/>
              <a:t>Slide Tags</a:t>
            </a:r>
          </a:p>
        </p:txBody>
      </p:sp>
      <p:sp>
        <p:nvSpPr>
          <p:cNvPr id="10" name="Section Header">
            <a:extLst>
              <a:ext uri="{FF2B5EF4-FFF2-40B4-BE49-F238E27FC236}">
                <a16:creationId xmlns:a16="http://schemas.microsoft.com/office/drawing/2014/main" id="{541EBA4E-A65D-42AB-8B3A-EF45F3481577}"/>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US" sz="800"/>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US" sz="800"/>
          </a:p>
        </p:txBody>
      </p:sp>
      <p:sp>
        <p:nvSpPr>
          <p:cNvPr id="15" name="Gray Banner">
            <a:extLst>
              <a:ext uri="{FF2B5EF4-FFF2-40B4-BE49-F238E27FC236}">
                <a16:creationId xmlns:a16="http://schemas.microsoft.com/office/drawing/2014/main" id="{A8CF9626-B8EB-40F2-B101-CE62C3EE41BE}"/>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US" sz="1400">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57200" y="758825"/>
            <a:ext cx="9144000" cy="1097182"/>
          </a:xfrm>
        </p:spPr>
        <p:txBody>
          <a:bodyPr/>
          <a:lstStyle>
            <a:lvl1pPr>
              <a:defRPr/>
            </a:lvl1pPr>
          </a:lstStyle>
          <a:p>
            <a:r>
              <a:rPr lang="en-US"/>
              <a:t>Insert banner statement here </a:t>
            </a:r>
          </a:p>
        </p:txBody>
      </p:sp>
      <p:sp>
        <p:nvSpPr>
          <p:cNvPr id="22" name="Content Placeholder 1">
            <a:extLst>
              <a:ext uri="{FF2B5EF4-FFF2-40B4-BE49-F238E27FC236}">
                <a16:creationId xmlns:a16="http://schemas.microsoft.com/office/drawing/2014/main" id="{DA45D3FA-7EB3-44F5-8956-0CEDB109A7AC}"/>
              </a:ext>
            </a:extLst>
          </p:cNvPr>
          <p:cNvSpPr>
            <a:spLocks noGrp="1"/>
          </p:cNvSpPr>
          <p:nvPr>
            <p:ph sz="quarter" idx="13"/>
            <p:custDataLst>
              <p:tags r:id="rId4"/>
            </p:custDataLst>
          </p:nvPr>
        </p:nvSpPr>
        <p:spPr>
          <a:xfrm>
            <a:off x="457200" y="2143125"/>
            <a:ext cx="4500000" cy="487362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Content Placeholder 2">
            <a:extLst>
              <a:ext uri="{FF2B5EF4-FFF2-40B4-BE49-F238E27FC236}">
                <a16:creationId xmlns:a16="http://schemas.microsoft.com/office/drawing/2014/main" id="{5A528AAC-3D8A-42D1-9097-ED6E65A02363}"/>
              </a:ext>
            </a:extLst>
          </p:cNvPr>
          <p:cNvSpPr>
            <a:spLocks noGrp="1"/>
          </p:cNvSpPr>
          <p:nvPr>
            <p:ph sz="quarter" idx="15"/>
            <p:custDataLst>
              <p:tags r:id="rId5"/>
            </p:custDataLst>
          </p:nvPr>
        </p:nvSpPr>
        <p:spPr>
          <a:xfrm>
            <a:off x="5105010" y="2143125"/>
            <a:ext cx="4500000" cy="487362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Footer Placeholder">
            <a:extLst>
              <a:ext uri="{FF2B5EF4-FFF2-40B4-BE49-F238E27FC236}">
                <a16:creationId xmlns:a16="http://schemas.microsoft.com/office/drawing/2014/main" id="{0174A534-0691-4313-9A93-16D2023D1D1A}"/>
              </a:ext>
            </a:extLst>
          </p:cNvPr>
          <p:cNvSpPr>
            <a:spLocks noGrp="1"/>
          </p:cNvSpPr>
          <p:nvPr>
            <p:ph type="ftr" sz="quarter" idx="11"/>
            <p:custDataLst>
              <p:tags r:id="rId6"/>
            </p:custDataLst>
          </p:nvPr>
        </p:nvSpPr>
        <p:spPr>
          <a:xfrm>
            <a:off x="457200" y="7194414"/>
            <a:ext cx="2944368" cy="123111"/>
          </a:xfrm>
        </p:spPr>
        <p:txBody>
          <a:bodyPr/>
          <a:lstStyle/>
          <a:p>
            <a:endParaRPr lang="en-US"/>
          </a:p>
        </p:txBody>
      </p:sp>
      <p:sp>
        <p:nvSpPr>
          <p:cNvPr id="19" name="Date Placeholder">
            <a:extLst>
              <a:ext uri="{FF2B5EF4-FFF2-40B4-BE49-F238E27FC236}">
                <a16:creationId xmlns:a16="http://schemas.microsoft.com/office/drawing/2014/main" id="{06D8CF17-FEC7-42CE-AA34-E118D9717290}"/>
              </a:ext>
            </a:extLst>
          </p:cNvPr>
          <p:cNvSpPr>
            <a:spLocks noGrp="1"/>
          </p:cNvSpPr>
          <p:nvPr>
            <p:ph type="dt" sz="half" idx="10"/>
            <p:custDataLst>
              <p:tags r:id="rId7"/>
            </p:custDataLst>
          </p:nvPr>
        </p:nvSpPr>
        <p:spPr>
          <a:xfrm>
            <a:off x="7927848" y="7194414"/>
            <a:ext cx="1673352" cy="123111"/>
          </a:xfrm>
        </p:spPr>
        <p:txBody>
          <a:bodyPr/>
          <a:lstStyle>
            <a:lvl1pPr>
              <a:defRPr>
                <a:solidFill>
                  <a:schemeClr val="tx1"/>
                </a:solidFill>
              </a:defRPr>
            </a:lvl1pPr>
          </a:lstStyle>
          <a:p>
            <a:endParaRPr lang="en-US"/>
          </a:p>
        </p:txBody>
      </p:sp>
      <p:sp>
        <p:nvSpPr>
          <p:cNvPr id="20" name="PwC">
            <a:extLst>
              <a:ext uri="{FF2B5EF4-FFF2-40B4-BE49-F238E27FC236}">
                <a16:creationId xmlns:a16="http://schemas.microsoft.com/office/drawing/2014/main" id="{2E7AF9E0-DBFE-4DDF-A2CC-428EBC06C5FD}"/>
              </a:ext>
            </a:extLst>
          </p:cNvPr>
          <p:cNvSpPr/>
          <p:nvPr userDrawn="1">
            <p:custDataLst>
              <p:tags r:id="rId8"/>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US" sz="800">
                <a:solidFill>
                  <a:schemeClr val="tx1"/>
                </a:solidFill>
                <a:latin typeface="Arial" panose="020B0604020202020204" pitchFamily="34" charset="0"/>
                <a:cs typeface="Arial" panose="020B0604020202020204" pitchFamily="34" charset="0"/>
              </a:rPr>
              <a:t> </a:t>
            </a:r>
          </a:p>
        </p:txBody>
      </p:sp>
      <p:sp>
        <p:nvSpPr>
          <p:cNvPr id="27" name="Slide Number Placeholder">
            <a:extLst>
              <a:ext uri="{FF2B5EF4-FFF2-40B4-BE49-F238E27FC236}">
                <a16:creationId xmlns:a16="http://schemas.microsoft.com/office/drawing/2014/main" id="{856B9729-AD97-440A-8128-40BDB5FB4C91}"/>
              </a:ext>
            </a:extLst>
          </p:cNvPr>
          <p:cNvSpPr>
            <a:spLocks noGrp="1"/>
          </p:cNvSpPr>
          <p:nvPr>
            <p:ph type="sldNum" sz="quarter" idx="12"/>
            <p:custDataLst>
              <p:tags r:id="rId9"/>
            </p:custDataLst>
          </p:nvPr>
        </p:nvSpPr>
        <p:spPr>
          <a:xfrm>
            <a:off x="7927848" y="7324804"/>
            <a:ext cx="1673352" cy="123111"/>
          </a:xfrm>
        </p:spPr>
        <p:txBody>
          <a:bodyPr/>
          <a:lstStyle>
            <a:lvl1pPr>
              <a:defRPr>
                <a:solidFill>
                  <a:schemeClr val="tx1"/>
                </a:solidFill>
              </a:defRPr>
            </a:lvl1pPr>
          </a:lstStyle>
          <a:p>
            <a:fld id="{370BE30D-6C85-4030-8347-7CD00DE2568A}" type="slidenum">
              <a:rPr lang="en-US" smtClean="0"/>
              <a:pPr/>
              <a:t>‹#›</a:t>
            </a:fld>
            <a:endParaRPr lang="en-US"/>
          </a:p>
        </p:txBody>
      </p:sp>
      <p:sp>
        <p:nvSpPr>
          <p:cNvPr id="17" name="Image placeholder">
            <a:extLst>
              <a:ext uri="{FF2B5EF4-FFF2-40B4-BE49-F238E27FC236}">
                <a16:creationId xmlns:a16="http://schemas.microsoft.com/office/drawing/2014/main" id="{BF28F4E6-1DED-4FBD-8EF3-6AEE5C50EDF4}"/>
              </a:ext>
            </a:extLst>
          </p:cNvPr>
          <p:cNvSpPr/>
          <p:nvPr userDrawn="1">
            <p:custDataLst>
              <p:tags r:id="rId10"/>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28921180"/>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userDrawn="1">
  <p:cSld name="1_Section Divider Side List DGrey">
    <p:bg>
      <p:bgPr>
        <a:solidFill>
          <a:srgbClr val="FFFFFF"/>
        </a:solidFill>
        <a:effectLst/>
      </p:bgPr>
    </p:bg>
    <p:spTree>
      <p:nvGrpSpPr>
        <p:cNvPr id="1" name=""/>
        <p:cNvGrpSpPr/>
        <p:nvPr/>
      </p:nvGrpSpPr>
      <p:grpSpPr>
        <a:xfrm>
          <a:off x="0" y="0"/>
          <a:ext cx="0" cy="0"/>
          <a:chOff x="0" y="0"/>
          <a:chExt cx="0" cy="0"/>
        </a:xfrm>
      </p:grpSpPr>
      <p:sp>
        <p:nvSpPr>
          <p:cNvPr id="16" name="Slide Tags" hidden="1">
            <a:extLst>
              <a:ext uri="{FF2B5EF4-FFF2-40B4-BE49-F238E27FC236}">
                <a16:creationId xmlns:a16="http://schemas.microsoft.com/office/drawing/2014/main" id="{7FFA45A5-D082-4EA7-9F06-B00577D41466}"/>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US" noProof="1"/>
              <a:t>Slide Tags</a:t>
            </a:r>
          </a:p>
        </p:txBody>
      </p:sp>
      <p:sp>
        <p:nvSpPr>
          <p:cNvPr id="9" name="Colored SIdebar">
            <a:extLst>
              <a:ext uri="{FF2B5EF4-FFF2-40B4-BE49-F238E27FC236}">
                <a16:creationId xmlns:a16="http://schemas.microsoft.com/office/drawing/2014/main" id="{6BAA84AA-52E8-44B3-9CB6-43A3251C6712}"/>
              </a:ext>
            </a:extLst>
          </p:cNvPr>
          <p:cNvSpPr/>
          <p:nvPr userDrawn="1"/>
        </p:nvSpPr>
        <p:spPr>
          <a:xfrm>
            <a:off x="0" y="0"/>
            <a:ext cx="3063240" cy="7772400"/>
          </a:xfrm>
          <a:prstGeom prst="rect">
            <a:avLst/>
          </a:prstGeom>
          <a:solidFill>
            <a:srgbClr val="464646"/>
          </a:solid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Section Header">
            <a:extLst>
              <a:ext uri="{FF2B5EF4-FFF2-40B4-BE49-F238E27FC236}">
                <a16:creationId xmlns:a16="http://schemas.microsoft.com/office/drawing/2014/main" id="{E770098B-8D4E-4080-BDDD-A57840E29CD3}"/>
              </a:ext>
            </a:extLst>
          </p:cNvPr>
          <p:cNvSpPr txBox="1"/>
          <p:nvPr userDrawn="1">
            <p:custDataLst>
              <p:tags r:id="rId2"/>
            </p:custDataLst>
          </p:nvPr>
        </p:nvSpPr>
        <p:spPr>
          <a:xfrm>
            <a:off x="457200" y="322256"/>
            <a:ext cx="3034379" cy="137160"/>
          </a:xfrm>
          <a:prstGeom prst="rect">
            <a:avLst/>
          </a:prstGeom>
          <a:noFill/>
        </p:spPr>
        <p:txBody>
          <a:bodyPr wrap="square" lIns="0" tIns="0" rIns="0" bIns="0" rtlCol="0" anchor="b" anchorCtr="0">
            <a:noAutofit/>
          </a:bodyPr>
          <a:lstStyle/>
          <a:p>
            <a:endParaRPr lang="en-US" sz="800" noProof="1">
              <a:solidFill>
                <a:srgbClr val="FFFFFF"/>
              </a:solidFill>
            </a:endParaRPr>
          </a:p>
        </p:txBody>
      </p:sp>
      <p:sp>
        <p:nvSpPr>
          <p:cNvPr id="11" name="HeaderTOCPlaceholder">
            <a:extLst>
              <a:ext uri="{FF2B5EF4-FFF2-40B4-BE49-F238E27FC236}">
                <a16:creationId xmlns:a16="http://schemas.microsoft.com/office/drawing/2014/main" id="{FB3CBD71-F112-4E9D-9F6D-A7A27902EB47}"/>
              </a:ext>
            </a:extLst>
          </p:cNvPr>
          <p:cNvSpPr txBox="1"/>
          <p:nvPr userDrawn="1">
            <p:custDataLst>
              <p:tags r:id="rId3"/>
            </p:custDataLst>
          </p:nvPr>
        </p:nvSpPr>
        <p:spPr>
          <a:xfrm>
            <a:off x="3660199" y="322256"/>
            <a:ext cx="5939414" cy="138499"/>
          </a:xfrm>
          <a:prstGeom prst="rect">
            <a:avLst/>
          </a:prstGeom>
          <a:noFill/>
          <a:ln>
            <a:noFill/>
          </a:ln>
        </p:spPr>
        <p:txBody>
          <a:bodyPr wrap="square" lIns="0" tIns="0" rIns="0" bIns="0" rtlCol="0">
            <a:spAutoFit/>
          </a:bodyPr>
          <a:lstStyle/>
          <a:p>
            <a:endParaRPr lang="en-US" sz="900" noProof="1">
              <a:solidFill>
                <a:schemeClr val="tx1"/>
              </a:solidFill>
              <a:latin typeface="+mn-lt"/>
              <a:cs typeface="Arial" pitchFamily="34" charset="0"/>
            </a:endParaRPr>
          </a:p>
        </p:txBody>
      </p:sp>
      <p:sp>
        <p:nvSpPr>
          <p:cNvPr id="12" name="House Nav">
            <a:hlinkClick r:id="" action="ppaction://noaction"/>
            <a:extLst>
              <a:ext uri="{FF2B5EF4-FFF2-40B4-BE49-F238E27FC236}">
                <a16:creationId xmlns:a16="http://schemas.microsoft.com/office/drawing/2014/main" id="{1799DDA8-B923-4E7F-B505-05B74A5BA633}"/>
              </a:ext>
            </a:extLst>
          </p:cNvPr>
          <p:cNvSpPr>
            <a:spLocks noChangeAspect="1" noEditPoints="1"/>
          </p:cNvSpPr>
          <p:nvPr userDrawn="1">
            <p:custDataLst>
              <p:tags r:id="rId4"/>
            </p:custDataLst>
          </p:nvPr>
        </p:nvSpPr>
        <p:spPr bwMode="auto">
          <a:xfrm>
            <a:off x="9348162" y="352646"/>
            <a:ext cx="249863" cy="213699"/>
          </a:xfrm>
          <a:custGeom>
            <a:avLst/>
            <a:gdLst>
              <a:gd name="T0" fmla="*/ 152 w 304"/>
              <a:gd name="T1" fmla="*/ 0 h 260"/>
              <a:gd name="T2" fmla="*/ 0 w 304"/>
              <a:gd name="T3" fmla="*/ 152 h 260"/>
              <a:gd name="T4" fmla="*/ 44 w 304"/>
              <a:gd name="T5" fmla="*/ 152 h 260"/>
              <a:gd name="T6" fmla="*/ 44 w 304"/>
              <a:gd name="T7" fmla="*/ 260 h 260"/>
              <a:gd name="T8" fmla="*/ 260 w 304"/>
              <a:gd name="T9" fmla="*/ 260 h 260"/>
              <a:gd name="T10" fmla="*/ 260 w 304"/>
              <a:gd name="T11" fmla="*/ 152 h 260"/>
              <a:gd name="T12" fmla="*/ 304 w 304"/>
              <a:gd name="T13" fmla="*/ 152 h 260"/>
              <a:gd name="T14" fmla="*/ 152 w 304"/>
              <a:gd name="T15" fmla="*/ 0 h 260"/>
              <a:gd name="T16" fmla="*/ 152 w 304"/>
              <a:gd name="T17" fmla="*/ 28 h 260"/>
              <a:gd name="T18" fmla="*/ 258 w 304"/>
              <a:gd name="T19" fmla="*/ 134 h 260"/>
              <a:gd name="T20" fmla="*/ 240 w 304"/>
              <a:gd name="T21" fmla="*/ 134 h 260"/>
              <a:gd name="T22" fmla="*/ 240 w 304"/>
              <a:gd name="T23" fmla="*/ 152 h 260"/>
              <a:gd name="T24" fmla="*/ 240 w 304"/>
              <a:gd name="T25" fmla="*/ 240 h 260"/>
              <a:gd name="T26" fmla="*/ 64 w 304"/>
              <a:gd name="T27" fmla="*/ 240 h 260"/>
              <a:gd name="T28" fmla="*/ 64 w 304"/>
              <a:gd name="T29" fmla="*/ 152 h 260"/>
              <a:gd name="T30" fmla="*/ 64 w 304"/>
              <a:gd name="T31" fmla="*/ 134 h 260"/>
              <a:gd name="T32" fmla="*/ 46 w 304"/>
              <a:gd name="T33" fmla="*/ 134 h 260"/>
              <a:gd name="T34" fmla="*/ 152 w 304"/>
              <a:gd name="T35" fmla="*/ 28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4" h="260">
                <a:moveTo>
                  <a:pt x="152" y="0"/>
                </a:moveTo>
                <a:lnTo>
                  <a:pt x="0" y="152"/>
                </a:lnTo>
                <a:lnTo>
                  <a:pt x="44" y="152"/>
                </a:lnTo>
                <a:lnTo>
                  <a:pt x="44" y="260"/>
                </a:lnTo>
                <a:lnTo>
                  <a:pt x="260" y="260"/>
                </a:lnTo>
                <a:lnTo>
                  <a:pt x="260" y="152"/>
                </a:lnTo>
                <a:lnTo>
                  <a:pt x="304" y="152"/>
                </a:lnTo>
                <a:lnTo>
                  <a:pt x="152" y="0"/>
                </a:lnTo>
                <a:close/>
                <a:moveTo>
                  <a:pt x="152" y="28"/>
                </a:moveTo>
                <a:lnTo>
                  <a:pt x="258" y="134"/>
                </a:lnTo>
                <a:lnTo>
                  <a:pt x="240" y="134"/>
                </a:lnTo>
                <a:lnTo>
                  <a:pt x="240" y="152"/>
                </a:lnTo>
                <a:lnTo>
                  <a:pt x="240" y="240"/>
                </a:lnTo>
                <a:lnTo>
                  <a:pt x="64" y="240"/>
                </a:lnTo>
                <a:lnTo>
                  <a:pt x="64" y="152"/>
                </a:lnTo>
                <a:lnTo>
                  <a:pt x="64" y="134"/>
                </a:lnTo>
                <a:lnTo>
                  <a:pt x="46" y="134"/>
                </a:lnTo>
                <a:lnTo>
                  <a:pt x="152" y="28"/>
                </a:ln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3" name="Nav Cover">
            <a:extLst>
              <a:ext uri="{FF2B5EF4-FFF2-40B4-BE49-F238E27FC236}">
                <a16:creationId xmlns:a16="http://schemas.microsoft.com/office/drawing/2014/main" id="{187640D1-99A1-4588-B86A-C3FA612FB605}"/>
              </a:ext>
            </a:extLst>
          </p:cNvPr>
          <p:cNvSpPr/>
          <p:nvPr userDrawn="1"/>
        </p:nvSpPr>
        <p:spPr>
          <a:xfrm>
            <a:off x="9334401" y="340589"/>
            <a:ext cx="277384" cy="237237"/>
          </a:xfrm>
          <a:prstGeom prst="rect">
            <a:avLst/>
          </a:prstGeom>
          <a:solidFill>
            <a:schemeClr val="bg1"/>
          </a:solid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Section Divider Title">
            <a:extLst>
              <a:ext uri="{FF2B5EF4-FFF2-40B4-BE49-F238E27FC236}">
                <a16:creationId xmlns:a16="http://schemas.microsoft.com/office/drawing/2014/main" id="{B593BADE-14F0-4F1C-BBF0-807B3841AD78}"/>
              </a:ext>
            </a:extLst>
          </p:cNvPr>
          <p:cNvSpPr>
            <a:spLocks noGrp="1"/>
          </p:cNvSpPr>
          <p:nvPr>
            <p:ph type="body" sz="quarter" idx="10" hasCustomPrompt="1"/>
            <p:custDataLst>
              <p:tags r:id="rId5"/>
            </p:custDataLst>
          </p:nvPr>
        </p:nvSpPr>
        <p:spPr>
          <a:xfrm>
            <a:off x="457200" y="1759006"/>
            <a:ext cx="2478024" cy="2506248"/>
          </a:xfrm>
        </p:spPr>
        <p:txBody>
          <a:bodyPr/>
          <a:lstStyle>
            <a:lvl1pPr>
              <a:defRPr sz="3200">
                <a:solidFill>
                  <a:schemeClr val="bg1"/>
                </a:solidFill>
                <a:latin typeface="+mj-lt"/>
              </a:defRPr>
            </a:lvl1pPr>
            <a:lvl2pPr>
              <a:defRPr sz="3200"/>
            </a:lvl2pPr>
            <a:lvl3pPr>
              <a:defRPr sz="3200"/>
            </a:lvl3pPr>
            <a:lvl4pPr>
              <a:defRPr sz="3200"/>
            </a:lvl4pPr>
            <a:lvl5pPr>
              <a:defRPr sz="3200"/>
            </a:lvl5pPr>
          </a:lstStyle>
          <a:p>
            <a:pPr lvl="0"/>
            <a:r>
              <a:rPr lang="en-US"/>
              <a:t>Section Divider</a:t>
            </a:r>
          </a:p>
        </p:txBody>
      </p:sp>
      <p:sp>
        <p:nvSpPr>
          <p:cNvPr id="17" name="DividerTOCPlaceholder">
            <a:extLst>
              <a:ext uri="{FF2B5EF4-FFF2-40B4-BE49-F238E27FC236}">
                <a16:creationId xmlns:a16="http://schemas.microsoft.com/office/drawing/2014/main" id="{023B7A0D-9701-477F-84A0-8159A51EC518}"/>
              </a:ext>
            </a:extLst>
          </p:cNvPr>
          <p:cNvSpPr txBox="1"/>
          <p:nvPr userDrawn="1">
            <p:custDataLst>
              <p:tags r:id="rId6"/>
            </p:custDataLst>
          </p:nvPr>
        </p:nvSpPr>
        <p:spPr>
          <a:xfrm>
            <a:off x="3416265" y="1861894"/>
            <a:ext cx="6191249" cy="5029200"/>
          </a:xfrm>
          <a:prstGeom prst="rect">
            <a:avLst/>
          </a:prstGeom>
          <a:noFill/>
          <a:ln>
            <a:noFill/>
          </a:ln>
        </p:spPr>
        <p:txBody>
          <a:bodyPr wrap="square" lIns="0" tIns="0" rIns="0" bIns="0" rtlCol="0">
            <a:noAutofit/>
          </a:bodyPr>
          <a:lstStyle/>
          <a:p>
            <a:endParaRPr lang="en-US" noProof="1">
              <a:solidFill>
                <a:schemeClr val="bg1"/>
              </a:solidFill>
              <a:latin typeface="Georgia" pitchFamily="18" charset="0"/>
              <a:cs typeface="Arial" pitchFamily="34" charset="0"/>
            </a:endParaRPr>
          </a:p>
        </p:txBody>
      </p:sp>
      <p:sp>
        <p:nvSpPr>
          <p:cNvPr id="33" name="Presentation Disclaimer">
            <a:extLst>
              <a:ext uri="{FF2B5EF4-FFF2-40B4-BE49-F238E27FC236}">
                <a16:creationId xmlns:a16="http://schemas.microsoft.com/office/drawing/2014/main" id="{9F15F720-9FE6-4A8A-894E-C51AEBA1F0C7}"/>
              </a:ext>
            </a:extLst>
          </p:cNvPr>
          <p:cNvSpPr txBox="1"/>
          <p:nvPr userDrawn="1">
            <p:custDataLst>
              <p:tags r:id="rId7"/>
            </p:custDataLst>
          </p:nvPr>
        </p:nvSpPr>
        <p:spPr>
          <a:xfrm>
            <a:off x="4096341" y="7194414"/>
            <a:ext cx="3489738" cy="123111"/>
          </a:xfrm>
          <a:prstGeom prst="rect">
            <a:avLst/>
          </a:prstGeom>
          <a:noFill/>
        </p:spPr>
        <p:txBody>
          <a:bodyPr wrap="none" lIns="0" tIns="0" rIns="0" bIns="0" rtlCol="0" anchor="t" anchorCtr="0">
            <a:spAutoFit/>
          </a:bodyPr>
          <a:lstStyle/>
          <a:p>
            <a:pPr algn="l"/>
            <a:r>
              <a:rPr lang="en-US" sz="800" noProof="1">
                <a:solidFill>
                  <a:schemeClr val="tx1"/>
                </a:solidFill>
              </a:rPr>
              <a:t>Confidential Information for the sole internal benefit and use of PwC’s Client.</a:t>
            </a:r>
          </a:p>
        </p:txBody>
      </p:sp>
      <p:sp>
        <p:nvSpPr>
          <p:cNvPr id="32" name="PwC">
            <a:extLst>
              <a:ext uri="{FF2B5EF4-FFF2-40B4-BE49-F238E27FC236}">
                <a16:creationId xmlns:a16="http://schemas.microsoft.com/office/drawing/2014/main" id="{D9EEBCB7-1C63-440D-8BB9-BDCC20526C16}"/>
              </a:ext>
            </a:extLst>
          </p:cNvPr>
          <p:cNvSpPr/>
          <p:nvPr userDrawn="1">
            <p:custDataLst>
              <p:tags r:id="rId8"/>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US" sz="800">
                <a:solidFill>
                  <a:schemeClr val="bg1"/>
                </a:solidFill>
                <a:latin typeface="Arial" panose="020B0604020202020204" pitchFamily="34" charset="0"/>
                <a:cs typeface="Arial" panose="020B0604020202020204" pitchFamily="34" charset="0"/>
              </a:rPr>
              <a:t>PwC</a:t>
            </a:r>
          </a:p>
        </p:txBody>
      </p:sp>
      <p:sp>
        <p:nvSpPr>
          <p:cNvPr id="36" name="Draft stamp">
            <a:extLst>
              <a:ext uri="{FF2B5EF4-FFF2-40B4-BE49-F238E27FC236}">
                <a16:creationId xmlns:a16="http://schemas.microsoft.com/office/drawing/2014/main" id="{EC4546CB-45B8-49DA-807F-45BEBEDAB0C6}"/>
              </a:ext>
            </a:extLst>
          </p:cNvPr>
          <p:cNvSpPr txBox="1"/>
          <p:nvPr userDrawn="1">
            <p:custDataLst>
              <p:tags r:id="rId9"/>
            </p:custDataLst>
          </p:nvPr>
        </p:nvSpPr>
        <p:spPr>
          <a:xfrm>
            <a:off x="4096341" y="7324804"/>
            <a:ext cx="222818" cy="123111"/>
          </a:xfrm>
          <a:prstGeom prst="rect">
            <a:avLst/>
          </a:prstGeom>
          <a:noFill/>
          <a:ln>
            <a:noFill/>
          </a:ln>
        </p:spPr>
        <p:txBody>
          <a:bodyPr wrap="none" lIns="0" tIns="0" rIns="0" bIns="0" rtlCol="0">
            <a:spAutoFit/>
          </a:bodyPr>
          <a:lstStyle/>
          <a:p>
            <a:pPr algn="l"/>
            <a:r>
              <a:rPr lang="en-US" sz="800" noProof="1">
                <a:solidFill>
                  <a:schemeClr val="tx1"/>
                </a:solidFill>
              </a:rPr>
              <a:t>Draft</a:t>
            </a:r>
          </a:p>
        </p:txBody>
      </p:sp>
      <p:sp>
        <p:nvSpPr>
          <p:cNvPr id="35" name="Page Number">
            <a:extLst>
              <a:ext uri="{FF2B5EF4-FFF2-40B4-BE49-F238E27FC236}">
                <a16:creationId xmlns:a16="http://schemas.microsoft.com/office/drawing/2014/main" id="{900B1BA0-12E2-40A9-A38E-AA69C5376917}"/>
              </a:ext>
            </a:extLst>
          </p:cNvPr>
          <p:cNvSpPr txBox="1"/>
          <p:nvPr userDrawn="1">
            <p:custDataLst>
              <p:tags r:id="rId10"/>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US" sz="800" noProof="1">
              <a:solidFill>
                <a:schemeClr val="tx1"/>
              </a:solidFill>
              <a:latin typeface="Arial" panose="020B0604020202020204" pitchFamily="34" charset="0"/>
              <a:cs typeface="Arial" panose="020B0604020202020204" pitchFamily="34" charset="0"/>
            </a:endParaRPr>
          </a:p>
        </p:txBody>
      </p:sp>
      <p:sp>
        <p:nvSpPr>
          <p:cNvPr id="2" name="Section Footer">
            <a:extLst>
              <a:ext uri="{FF2B5EF4-FFF2-40B4-BE49-F238E27FC236}">
                <a16:creationId xmlns:a16="http://schemas.microsoft.com/office/drawing/2014/main" id="{E761E217-9BB7-046B-17AA-7963AA1E00FB}"/>
              </a:ext>
            </a:extLst>
          </p:cNvPr>
          <p:cNvSpPr txBox="1"/>
          <p:nvPr userDrawn="1">
            <p:custDataLst>
              <p:tags r:id="rId11"/>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US" sz="800" noProof="1">
                <a:solidFill>
                  <a:schemeClr val="bg1"/>
                </a:solidFill>
                <a:latin typeface="Arial" panose="020B0604020202020204" pitchFamily="34" charset="0"/>
                <a:cs typeface="Arial" panose="020B0604020202020204" pitchFamily="34" charset="0"/>
              </a:rPr>
              <a:t>Project Foresight</a:t>
            </a:r>
          </a:p>
        </p:txBody>
      </p:sp>
      <p:sp>
        <p:nvSpPr>
          <p:cNvPr id="3" name="Report Date">
            <a:extLst>
              <a:ext uri="{FF2B5EF4-FFF2-40B4-BE49-F238E27FC236}">
                <a16:creationId xmlns:a16="http://schemas.microsoft.com/office/drawing/2014/main" id="{F558767A-5B53-F9E5-2DA9-C65897671015}"/>
              </a:ext>
            </a:extLst>
          </p:cNvPr>
          <p:cNvSpPr txBox="1"/>
          <p:nvPr userDrawn="1">
            <p:custDataLst>
              <p:tags r:id="rId12"/>
            </p:custDataLst>
          </p:nvPr>
        </p:nvSpPr>
        <p:spPr>
          <a:xfrm>
            <a:off x="9019309" y="7194414"/>
            <a:ext cx="581891" cy="123111"/>
          </a:xfrm>
          <a:prstGeom prst="rect">
            <a:avLst/>
          </a:prstGeom>
          <a:noFill/>
        </p:spPr>
        <p:txBody>
          <a:bodyPr wrap="none" lIns="0" tIns="0" rIns="0" bIns="0" rtlCol="0">
            <a:spAutoFit/>
          </a:bodyPr>
          <a:lstStyle/>
          <a:p>
            <a:pPr indent="-274320" algn="r">
              <a:spcAft>
                <a:spcPts val="900"/>
              </a:spcAft>
            </a:pPr>
            <a:r>
              <a:rPr lang="en-US" sz="800" noProof="1">
                <a:solidFill>
                  <a:schemeClr val="tx1"/>
                </a:solidFill>
                <a:latin typeface="Arial" panose="020B0604020202020204" pitchFamily="34" charset="0"/>
                <a:cs typeface="Arial" panose="020B0604020202020204" pitchFamily="34" charset="0"/>
              </a:rPr>
              <a:t>August 2025</a:t>
            </a:r>
          </a:p>
        </p:txBody>
      </p:sp>
    </p:spTree>
    <p:extLst>
      <p:ext uri="{BB962C8B-B14F-4D97-AF65-F5344CB8AC3E}">
        <p14:creationId xmlns:p14="http://schemas.microsoft.com/office/powerpoint/2010/main" val="2484969495"/>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8" name="Slide Tags" hidden="1">
            <a:extLst>
              <a:ext uri="{FF2B5EF4-FFF2-40B4-BE49-F238E27FC236}">
                <a16:creationId xmlns:a16="http://schemas.microsoft.com/office/drawing/2014/main" id="{15D0AFA6-5562-4C5B-8D93-0C0305EDF3E1}"/>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3" name="Picture Placeholder">
            <a:extLst>
              <a:ext uri="{FF2B5EF4-FFF2-40B4-BE49-F238E27FC236}">
                <a16:creationId xmlns:a16="http://schemas.microsoft.com/office/drawing/2014/main" id="{A27E5EA8-DE89-4FA2-BA2D-1F158688BD91}"/>
              </a:ext>
            </a:extLst>
          </p:cNvPr>
          <p:cNvSpPr>
            <a:spLocks noGrp="1"/>
          </p:cNvSpPr>
          <p:nvPr>
            <p:ph type="pic" sz="quarter" idx="16" hasCustomPrompt="1"/>
            <p:custDataLst>
              <p:tags r:id="rId2"/>
            </p:custDataLst>
          </p:nvPr>
        </p:nvSpPr>
        <p:spPr>
          <a:xfrm>
            <a:off x="0" y="0"/>
            <a:ext cx="10058400" cy="7772400"/>
          </a:xfrm>
          <a:solidFill>
            <a:srgbClr val="DEDEDE"/>
          </a:solidFill>
        </p:spPr>
        <p:txBody>
          <a:bodyPr anchor="ctr"/>
          <a:lstStyle>
            <a:lvl1pPr algn="ctr">
              <a:defRPr/>
            </a:lvl1pPr>
          </a:lstStyle>
          <a:p>
            <a:r>
              <a:rPr lang="en-GB"/>
              <a:t> </a:t>
            </a:r>
          </a:p>
        </p:txBody>
      </p:sp>
      <p:sp>
        <p:nvSpPr>
          <p:cNvPr id="5" name="Picture Filter">
            <a:extLst>
              <a:ext uri="{FF2B5EF4-FFF2-40B4-BE49-F238E27FC236}">
                <a16:creationId xmlns:a16="http://schemas.microsoft.com/office/drawing/2014/main" id="{A494D032-6E3A-47E4-A028-636675BD5EEF}"/>
              </a:ext>
            </a:extLst>
          </p:cNvPr>
          <p:cNvSpPr>
            <a:spLocks noGrp="1"/>
          </p:cNvSpPr>
          <p:nvPr>
            <p:ph type="body" sz="quarter" idx="17" hasCustomPrompt="1"/>
          </p:nvPr>
        </p:nvSpPr>
        <p:spPr>
          <a:xfrm>
            <a:off x="0" y="0"/>
            <a:ext cx="10058400" cy="7772400"/>
          </a:xfrm>
          <a:solidFill>
            <a:schemeClr val="tx1">
              <a:alpha val="40000"/>
            </a:schemeClr>
          </a:solidFill>
        </p:spPr>
        <p:txBody>
          <a:bodyPr/>
          <a:lstStyle>
            <a:lvl1pPr>
              <a:defRPr/>
            </a:lvl1pPr>
          </a:lstStyle>
          <a:p>
            <a:pPr lvl="0"/>
            <a:r>
              <a:rPr lang="en-GB"/>
              <a:t> </a:t>
            </a:r>
          </a:p>
        </p:txBody>
      </p:sp>
      <p:sp>
        <p:nvSpPr>
          <p:cNvPr id="16" name="White Bar">
            <a:extLst>
              <a:ext uri="{FF2B5EF4-FFF2-40B4-BE49-F238E27FC236}">
                <a16:creationId xmlns:a16="http://schemas.microsoft.com/office/drawing/2014/main" id="{35F3C93C-B58A-4CAC-A1C5-CE347ADEB07A}"/>
              </a:ext>
            </a:extLst>
          </p:cNvPr>
          <p:cNvSpPr>
            <a:spLocks noGrp="1"/>
          </p:cNvSpPr>
          <p:nvPr>
            <p:ph type="body" sz="quarter" idx="15" hasCustomPrompt="1"/>
          </p:nvPr>
        </p:nvSpPr>
        <p:spPr>
          <a:xfrm>
            <a:off x="460375" y="0"/>
            <a:ext cx="201168" cy="7772400"/>
          </a:xfrm>
          <a:solidFill>
            <a:srgbClr val="FFFFFF"/>
          </a:solidFill>
        </p:spPr>
        <p:txBody>
          <a:bodyPr/>
          <a:lstStyle>
            <a:lvl1pPr>
              <a:defRPr/>
            </a:lvl1pPr>
          </a:lstStyle>
          <a:p>
            <a:pPr lvl="0"/>
            <a:r>
              <a:rPr lang="en-GB"/>
              <a:t> </a:t>
            </a:r>
          </a:p>
        </p:txBody>
      </p:sp>
      <p:sp>
        <p:nvSpPr>
          <p:cNvPr id="17" name="Report Subtitle">
            <a:extLst>
              <a:ext uri="{FF2B5EF4-FFF2-40B4-BE49-F238E27FC236}">
                <a16:creationId xmlns:a16="http://schemas.microsoft.com/office/drawing/2014/main" id="{DC35D219-DC84-465F-A840-26CE8227D176}"/>
              </a:ext>
            </a:extLst>
          </p:cNvPr>
          <p:cNvSpPr>
            <a:spLocks noGrp="1"/>
          </p:cNvSpPr>
          <p:nvPr>
            <p:ph type="subTitle" idx="1" hasCustomPrompt="1"/>
            <p:custDataLst>
              <p:tags r:id="rId3"/>
            </p:custDataLst>
          </p:nvPr>
        </p:nvSpPr>
        <p:spPr bwMode="white">
          <a:xfrm>
            <a:off x="914977" y="3535461"/>
            <a:ext cx="6074284" cy="276999"/>
          </a:xfrm>
        </p:spPr>
        <p:txBody>
          <a:bodyPr vert="horz" lIns="0" tIns="0" rIns="0" bIns="0" rtlCol="0">
            <a:noAutofit/>
          </a:bodyPr>
          <a:lstStyle>
            <a:lvl1pPr>
              <a:defRPr lang="en-GB" sz="1800" noProof="0" dirty="0">
                <a:solidFill>
                  <a:schemeClr val="bg1"/>
                </a:solidFill>
              </a:defRPr>
            </a:lvl1pPr>
          </a:lstStyle>
          <a:p>
            <a:pPr lvl="0"/>
            <a:r>
              <a:rPr lang="en-GB" noProof="0"/>
              <a:t>Subtitle</a:t>
            </a:r>
          </a:p>
        </p:txBody>
      </p:sp>
      <p:pic>
        <p:nvPicPr>
          <p:cNvPr id="12" name="PwC Logo">
            <a:extLst>
              <a:ext uri="{FF2B5EF4-FFF2-40B4-BE49-F238E27FC236}">
                <a16:creationId xmlns:a16="http://schemas.microsoft.com/office/drawing/2014/main" id="{1F66B2B2-282F-45D0-A014-5ACE6FF38E18}"/>
              </a:ext>
            </a:extLst>
          </p:cNvPr>
          <p:cNvPicPr>
            <a:picLocks noChangeAspect="1"/>
          </p:cNvPicPr>
          <p:nvPr userDrawn="1">
            <p:custDataLst>
              <p:tags r:id="rId4"/>
            </p:custDataLst>
          </p:nvPr>
        </p:nvPicPr>
        <p:blipFill>
          <a:blip r:embed="rId10"/>
          <a:stretch>
            <a:fillRect/>
          </a:stretch>
        </p:blipFill>
        <p:spPr bwMode="black">
          <a:xfrm>
            <a:off x="658368" y="6125230"/>
            <a:ext cx="1923943" cy="1588247"/>
          </a:xfrm>
          <a:prstGeom prst="rect">
            <a:avLst/>
          </a:prstGeom>
        </p:spPr>
      </p:pic>
      <p:sp>
        <p:nvSpPr>
          <p:cNvPr id="4" name="Text Placeholder 3">
            <a:extLst>
              <a:ext uri="{FF2B5EF4-FFF2-40B4-BE49-F238E27FC236}">
                <a16:creationId xmlns:a16="http://schemas.microsoft.com/office/drawing/2014/main" id="{711D5432-3009-465F-B772-128F885AC8E8}"/>
              </a:ext>
            </a:extLst>
          </p:cNvPr>
          <p:cNvSpPr>
            <a:spLocks noGrp="1"/>
          </p:cNvSpPr>
          <p:nvPr>
            <p:ph type="body" sz="quarter" idx="18" hasCustomPrompt="1"/>
            <p:custDataLst>
              <p:tags r:id="rId5"/>
            </p:custDataLst>
          </p:nvPr>
        </p:nvSpPr>
        <p:spPr>
          <a:xfrm>
            <a:off x="904929" y="1263134"/>
            <a:ext cx="6071616" cy="2240280"/>
          </a:xfrm>
        </p:spPr>
        <p:txBody>
          <a:bodyPr anchor="b"/>
          <a:lstStyle>
            <a:lvl1pPr>
              <a:defRPr sz="3400">
                <a:solidFill>
                  <a:schemeClr val="bg1"/>
                </a:solidFill>
                <a:latin typeface="+mj-lt"/>
              </a:defRPr>
            </a:lvl1pPr>
          </a:lstStyle>
          <a:p>
            <a:pPr lvl="0"/>
            <a:r>
              <a:rPr lang="en-GB"/>
              <a:t>Title</a:t>
            </a:r>
          </a:p>
        </p:txBody>
      </p:sp>
      <p:sp>
        <p:nvSpPr>
          <p:cNvPr id="13" name="Presentation Disclaimer">
            <a:extLst>
              <a:ext uri="{FF2B5EF4-FFF2-40B4-BE49-F238E27FC236}">
                <a16:creationId xmlns:a16="http://schemas.microsoft.com/office/drawing/2014/main" id="{61884023-F29D-418A-80FB-3A9937BC69EC}"/>
              </a:ext>
            </a:extLst>
          </p:cNvPr>
          <p:cNvSpPr txBox="1"/>
          <p:nvPr userDrawn="1">
            <p:custDataLst>
              <p:tags r:id="rId6"/>
            </p:custDataLst>
          </p:nvPr>
        </p:nvSpPr>
        <p:spPr>
          <a:xfrm>
            <a:off x="4448937" y="6917452"/>
            <a:ext cx="5149088" cy="123111"/>
          </a:xfrm>
          <a:prstGeom prst="rect">
            <a:avLst/>
          </a:prstGeom>
          <a:noFill/>
        </p:spPr>
        <p:txBody>
          <a:bodyPr wrap="none" lIns="0" tIns="0" rIns="0" bIns="0" rtlCol="0" anchor="b" anchorCtr="0">
            <a:noAutofit/>
          </a:bodyPr>
          <a:lstStyle/>
          <a:p>
            <a:pPr algn="r"/>
            <a:endParaRPr lang="en-GB" sz="800" noProof="1">
              <a:solidFill>
                <a:schemeClr val="bg1"/>
              </a:solidFill>
            </a:endParaRPr>
          </a:p>
        </p:txBody>
      </p:sp>
      <p:sp>
        <p:nvSpPr>
          <p:cNvPr id="14" name="Draft Stamp">
            <a:extLst>
              <a:ext uri="{FF2B5EF4-FFF2-40B4-BE49-F238E27FC236}">
                <a16:creationId xmlns:a16="http://schemas.microsoft.com/office/drawing/2014/main" id="{89FEFF35-A84F-4FBA-9541-9A23C37B488E}"/>
              </a:ext>
            </a:extLst>
          </p:cNvPr>
          <p:cNvSpPr txBox="1">
            <a:spLocks/>
          </p:cNvSpPr>
          <p:nvPr userDrawn="1">
            <p:custDataLst>
              <p:tags r:id="rId7"/>
            </p:custDataLst>
          </p:nvPr>
        </p:nvSpPr>
        <p:spPr bwMode="black">
          <a:xfrm>
            <a:off x="914977" y="4602518"/>
            <a:ext cx="2669925" cy="174724"/>
          </a:xfrm>
          <a:prstGeom prst="rect">
            <a:avLst/>
          </a:prstGeom>
          <a:noFill/>
          <a:ln>
            <a:noFill/>
          </a:ln>
        </p:spPr>
        <p:txBody>
          <a:bodyPr wrap="square" lIns="0" tIns="0" rIns="0" bIns="0" rtlCol="0" anchor="t" anchorCtr="0">
            <a:noAutofit/>
          </a:bodyPr>
          <a:lstStyle/>
          <a:p>
            <a:pPr algn="l">
              <a:lnSpc>
                <a:spcPct val="100000"/>
              </a:lnSpc>
            </a:pPr>
            <a:endParaRPr lang="en-GB" sz="1000" b="0" i="0" baseline="0">
              <a:solidFill>
                <a:srgbClr val="FFFFFF"/>
              </a:solidFill>
              <a:latin typeface="+mn-lt"/>
            </a:endParaRPr>
          </a:p>
        </p:txBody>
      </p:sp>
      <p:sp>
        <p:nvSpPr>
          <p:cNvPr id="15" name="Report Date">
            <a:extLst>
              <a:ext uri="{FF2B5EF4-FFF2-40B4-BE49-F238E27FC236}">
                <a16:creationId xmlns:a16="http://schemas.microsoft.com/office/drawing/2014/main" id="{B8CC3DA0-00B4-49AE-9066-EB0D8D2BE76D}"/>
              </a:ext>
            </a:extLst>
          </p:cNvPr>
          <p:cNvSpPr txBox="1"/>
          <p:nvPr userDrawn="1">
            <p:custDataLst>
              <p:tags r:id="rId8"/>
            </p:custDataLst>
          </p:nvPr>
        </p:nvSpPr>
        <p:spPr bwMode="black">
          <a:xfrm>
            <a:off x="914977" y="4436728"/>
            <a:ext cx="2028305" cy="153888"/>
          </a:xfrm>
          <a:prstGeom prst="rect">
            <a:avLst/>
          </a:prstGeom>
          <a:noFill/>
          <a:ln>
            <a:noFill/>
          </a:ln>
        </p:spPr>
        <p:txBody>
          <a:bodyPr wrap="square" lIns="0" tIns="0" rIns="0" bIns="0" rtlCol="0">
            <a:noAutofit/>
          </a:bodyPr>
          <a:lstStyle/>
          <a:p>
            <a:pPr algn="l"/>
            <a:endParaRPr lang="en-GB" sz="1000" i="0">
              <a:solidFill>
                <a:schemeClr val="bg1"/>
              </a:solidFill>
              <a:latin typeface="+mn-lt"/>
            </a:endParaRPr>
          </a:p>
        </p:txBody>
      </p:sp>
    </p:spTree>
    <p:extLst>
      <p:ext uri="{BB962C8B-B14F-4D97-AF65-F5344CB8AC3E}">
        <p14:creationId xmlns:p14="http://schemas.microsoft.com/office/powerpoint/2010/main" val="263485053"/>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Cover Letter">
    <p:spTree>
      <p:nvGrpSpPr>
        <p:cNvPr id="1" name=""/>
        <p:cNvGrpSpPr/>
        <p:nvPr/>
      </p:nvGrpSpPr>
      <p:grpSpPr>
        <a:xfrm>
          <a:off x="0" y="0"/>
          <a:ext cx="0" cy="0"/>
          <a:chOff x="0" y="0"/>
          <a:chExt cx="0" cy="0"/>
        </a:xfrm>
      </p:grpSpPr>
      <p:sp>
        <p:nvSpPr>
          <p:cNvPr id="7" name="Section Header">
            <a:extLst>
              <a:ext uri="{FF2B5EF4-FFF2-40B4-BE49-F238E27FC236}">
                <a16:creationId xmlns:a16="http://schemas.microsoft.com/office/drawing/2014/main" id="{FBF118F7-01F9-4796-834F-BEE02417F4E2}"/>
              </a:ext>
            </a:extLst>
          </p:cNvPr>
          <p:cNvSpPr/>
          <p:nvPr userDrawn="1">
            <p:custDataLst>
              <p:tags r:id="rId1"/>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6" name="HeaderTOCPlaceholder">
            <a:extLst>
              <a:ext uri="{FF2B5EF4-FFF2-40B4-BE49-F238E27FC236}">
                <a16:creationId xmlns:a16="http://schemas.microsoft.com/office/drawing/2014/main" id="{3BD7A876-9A84-4A34-A9D7-BCB2371BCCEF}"/>
              </a:ext>
            </a:extLst>
          </p:cNvPr>
          <p:cNvSpPr/>
          <p:nvPr userDrawn="1">
            <p:custDataLst>
              <p:tags r:id="rId2"/>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19" name="Side Banner">
            <a:extLst>
              <a:ext uri="{FF2B5EF4-FFF2-40B4-BE49-F238E27FC236}">
                <a16:creationId xmlns:a16="http://schemas.microsoft.com/office/drawing/2014/main" id="{6671683F-2826-44A0-B5A0-9FF0E572F5E9}"/>
              </a:ext>
            </a:extLst>
          </p:cNvPr>
          <p:cNvSpPr/>
          <p:nvPr userDrawn="1"/>
        </p:nvSpPr>
        <p:spPr>
          <a:xfrm>
            <a:off x="-2598" y="0"/>
            <a:ext cx="3063240" cy="7772400"/>
          </a:xfrm>
          <a:prstGeom prst="rect">
            <a:avLst/>
          </a:prstGeom>
          <a:solidFill>
            <a:srgbClr val="DEDEDE"/>
          </a:solid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pic>
        <p:nvPicPr>
          <p:cNvPr id="12" name="Logo">
            <a:extLst>
              <a:ext uri="{FF2B5EF4-FFF2-40B4-BE49-F238E27FC236}">
                <a16:creationId xmlns:a16="http://schemas.microsoft.com/office/drawing/2014/main" id="{FD426CA0-C22E-455E-A0BC-1B853DA062E5}"/>
              </a:ext>
            </a:extLst>
          </p:cNvPr>
          <p:cNvPicPr>
            <a:picLocks noChangeAspect="1"/>
          </p:cNvPicPr>
          <p:nvPr userDrawn="1"/>
        </p:nvPicPr>
        <p:blipFill>
          <a:blip r:embed="rId10"/>
          <a:stretch>
            <a:fillRect/>
          </a:stretch>
        </p:blipFill>
        <p:spPr bwMode="gray">
          <a:xfrm>
            <a:off x="221285" y="539958"/>
            <a:ext cx="1800454" cy="1531343"/>
          </a:xfrm>
          <a:prstGeom prst="rect">
            <a:avLst/>
          </a:prstGeom>
        </p:spPr>
      </p:pic>
      <p:sp>
        <p:nvSpPr>
          <p:cNvPr id="14" name="Text Placeholder 13">
            <a:extLst>
              <a:ext uri="{FF2B5EF4-FFF2-40B4-BE49-F238E27FC236}">
                <a16:creationId xmlns:a16="http://schemas.microsoft.com/office/drawing/2014/main" id="{C9037364-9F8A-46ED-9DE8-8FD2CEC2375E}"/>
              </a:ext>
            </a:extLst>
          </p:cNvPr>
          <p:cNvSpPr>
            <a:spLocks noGrp="1"/>
          </p:cNvSpPr>
          <p:nvPr>
            <p:ph type="body" sz="quarter" idx="13" hasCustomPrompt="1"/>
          </p:nvPr>
        </p:nvSpPr>
        <p:spPr>
          <a:xfrm>
            <a:off x="3403600" y="758825"/>
            <a:ext cx="2651760" cy="1097182"/>
          </a:xfrm>
        </p:spPr>
        <p:txBody>
          <a:bodyPr anchor="b"/>
          <a:lstStyle>
            <a:lvl1pPr>
              <a:spcAft>
                <a:spcPts val="0"/>
              </a:spcAft>
              <a:defRPr/>
            </a:lvl1pPr>
          </a:lstStyle>
          <a:p>
            <a:pPr lvl="0"/>
            <a:r>
              <a:rPr lang="en-GB"/>
              <a:t>Insert text here </a:t>
            </a:r>
          </a:p>
        </p:txBody>
      </p:sp>
      <p:sp>
        <p:nvSpPr>
          <p:cNvPr id="16" name="Text Placeholder 15">
            <a:extLst>
              <a:ext uri="{FF2B5EF4-FFF2-40B4-BE49-F238E27FC236}">
                <a16:creationId xmlns:a16="http://schemas.microsoft.com/office/drawing/2014/main" id="{41F3A121-5BDD-4494-81E2-8D2802D7A392}"/>
              </a:ext>
            </a:extLst>
          </p:cNvPr>
          <p:cNvSpPr>
            <a:spLocks noGrp="1"/>
          </p:cNvSpPr>
          <p:nvPr>
            <p:ph type="body" sz="quarter" idx="14" hasCustomPrompt="1"/>
          </p:nvPr>
        </p:nvSpPr>
        <p:spPr>
          <a:xfrm>
            <a:off x="457200" y="2143125"/>
            <a:ext cx="2295144" cy="169277"/>
          </a:xfrm>
        </p:spPr>
        <p:txBody>
          <a:bodyPr>
            <a:spAutoFit/>
          </a:bodyPr>
          <a:lstStyle>
            <a:lvl1pPr>
              <a:spcAft>
                <a:spcPts val="0"/>
              </a:spcAft>
              <a:defRPr/>
            </a:lvl1pPr>
          </a:lstStyle>
          <a:p>
            <a:pPr lvl="0"/>
            <a:r>
              <a:rPr lang="en-GB"/>
              <a:t>Insert text here </a:t>
            </a:r>
          </a:p>
        </p:txBody>
      </p:sp>
      <p:sp>
        <p:nvSpPr>
          <p:cNvPr id="18" name="Text Placeholder 17">
            <a:extLst>
              <a:ext uri="{FF2B5EF4-FFF2-40B4-BE49-F238E27FC236}">
                <a16:creationId xmlns:a16="http://schemas.microsoft.com/office/drawing/2014/main" id="{16D18B74-4DFB-4B98-9418-E6F37191115A}"/>
              </a:ext>
            </a:extLst>
          </p:cNvPr>
          <p:cNvSpPr>
            <a:spLocks noGrp="1"/>
          </p:cNvSpPr>
          <p:nvPr>
            <p:ph type="body" sz="quarter" idx="15" hasCustomPrompt="1"/>
          </p:nvPr>
        </p:nvSpPr>
        <p:spPr>
          <a:xfrm>
            <a:off x="457200" y="6275937"/>
            <a:ext cx="2295144" cy="169278"/>
          </a:xfrm>
        </p:spPr>
        <p:txBody>
          <a:bodyPr anchor="b"/>
          <a:lstStyle>
            <a:lvl1pPr>
              <a:spcAft>
                <a:spcPts val="0"/>
              </a:spcAft>
              <a:defRPr sz="1000"/>
            </a:lvl1pPr>
          </a:lstStyle>
          <a:p>
            <a:pPr lvl="0"/>
            <a:r>
              <a:rPr lang="en-GB"/>
              <a:t>Address placeholder </a:t>
            </a:r>
          </a:p>
        </p:txBody>
      </p:sp>
      <p:sp>
        <p:nvSpPr>
          <p:cNvPr id="21" name="Text Placeholder 20">
            <a:extLst>
              <a:ext uri="{FF2B5EF4-FFF2-40B4-BE49-F238E27FC236}">
                <a16:creationId xmlns:a16="http://schemas.microsoft.com/office/drawing/2014/main" id="{EE7C08EC-15CD-4E5F-BC71-278D937BF715}"/>
              </a:ext>
            </a:extLst>
          </p:cNvPr>
          <p:cNvSpPr>
            <a:spLocks noGrp="1"/>
          </p:cNvSpPr>
          <p:nvPr>
            <p:ph type="body" sz="quarter" idx="16" hasCustomPrompt="1"/>
          </p:nvPr>
        </p:nvSpPr>
        <p:spPr>
          <a:xfrm>
            <a:off x="3403600" y="2143125"/>
            <a:ext cx="6197600" cy="4302090"/>
          </a:xfrm>
        </p:spPr>
        <p:txBody>
          <a:bodyPr/>
          <a:lstStyle>
            <a:lvl1pPr>
              <a:defRPr/>
            </a:lvl1pPr>
          </a:lstStyle>
          <a:p>
            <a:pPr lvl="0"/>
            <a:r>
              <a:rPr lang="en-GB"/>
              <a:t>Insert text here </a:t>
            </a:r>
          </a:p>
        </p:txBody>
      </p:sp>
      <p:sp>
        <p:nvSpPr>
          <p:cNvPr id="23" name="Text Placeholder 22">
            <a:extLst>
              <a:ext uri="{FF2B5EF4-FFF2-40B4-BE49-F238E27FC236}">
                <a16:creationId xmlns:a16="http://schemas.microsoft.com/office/drawing/2014/main" id="{E25E6804-9EBD-45CC-A6A7-6FCBBD811662}"/>
              </a:ext>
            </a:extLst>
          </p:cNvPr>
          <p:cNvSpPr>
            <a:spLocks noGrp="1"/>
          </p:cNvSpPr>
          <p:nvPr>
            <p:ph type="body" sz="quarter" idx="17"/>
          </p:nvPr>
        </p:nvSpPr>
        <p:spPr>
          <a:xfrm>
            <a:off x="3403600" y="6584373"/>
            <a:ext cx="6197600" cy="467302"/>
          </a:xfrm>
        </p:spPr>
        <p:txBody>
          <a:bodyPr vert="horz" lIns="0" tIns="0" rIns="0" bIns="0" rtlCol="0" anchor="b" anchorCtr="0">
            <a:noAutofit/>
          </a:bodyPr>
          <a:lstStyle>
            <a:lvl1pPr>
              <a:spcAft>
                <a:spcPts val="0"/>
              </a:spcAft>
              <a:defRPr lang="en-US" sz="800" smtClean="0">
                <a:solidFill>
                  <a:schemeClr val="bg1">
                    <a:lumMod val="50000"/>
                  </a:schemeClr>
                </a:solidFill>
              </a:defRPr>
            </a:lvl1pPr>
            <a:lvl2pPr>
              <a:defRPr lang="en-US" smtClean="0"/>
            </a:lvl2pPr>
            <a:lvl3pPr>
              <a:defRPr lang="en-US" smtClean="0"/>
            </a:lvl3pPr>
            <a:lvl4pPr>
              <a:defRPr lang="en-US" smtClean="0"/>
            </a:lvl4pPr>
            <a:lvl5pPr>
              <a:defRPr lang="en-US"/>
            </a:lvl5pPr>
          </a:lstStyle>
          <a:p>
            <a:pPr lvl="0" defTabSz="1019175"/>
            <a:r>
              <a:rPr lang="en-GB" altLang="zh-CN"/>
              <a:t>Click to edit Master text styles</a:t>
            </a:r>
          </a:p>
        </p:txBody>
      </p:sp>
      <p:sp>
        <p:nvSpPr>
          <p:cNvPr id="22" name="Section Footer">
            <a:extLst>
              <a:ext uri="{FF2B5EF4-FFF2-40B4-BE49-F238E27FC236}">
                <a16:creationId xmlns:a16="http://schemas.microsoft.com/office/drawing/2014/main" id="{B68DC132-84AF-4BA3-A2BE-550BA49C7BA8}"/>
              </a:ext>
            </a:extLst>
          </p:cNvPr>
          <p:cNvSpPr txBox="1"/>
          <p:nvPr userDrawn="1">
            <p:custDataLst>
              <p:tags r:id="rId3"/>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24" name="Presentation Disclaimer">
            <a:extLst>
              <a:ext uri="{FF2B5EF4-FFF2-40B4-BE49-F238E27FC236}">
                <a16:creationId xmlns:a16="http://schemas.microsoft.com/office/drawing/2014/main" id="{34EE5C5A-A8E6-4D3E-AEB0-4004BE10085D}"/>
              </a:ext>
            </a:extLst>
          </p:cNvPr>
          <p:cNvSpPr txBox="1"/>
          <p:nvPr userDrawn="1">
            <p:custDataLst>
              <p:tags r:id="rId4"/>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25" name="Report Date">
            <a:extLst>
              <a:ext uri="{FF2B5EF4-FFF2-40B4-BE49-F238E27FC236}">
                <a16:creationId xmlns:a16="http://schemas.microsoft.com/office/drawing/2014/main" id="{432B6977-C4FF-40A0-9AB7-CEC2C99D89FF}"/>
              </a:ext>
            </a:extLst>
          </p:cNvPr>
          <p:cNvSpPr txBox="1"/>
          <p:nvPr userDrawn="1">
            <p:custDataLst>
              <p:tags r:id="rId5"/>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30" name="PwC">
            <a:extLst>
              <a:ext uri="{FF2B5EF4-FFF2-40B4-BE49-F238E27FC236}">
                <a16:creationId xmlns:a16="http://schemas.microsoft.com/office/drawing/2014/main" id="{B7B0DC1C-FB32-4A85-8BEB-3ACE552E0A9A}"/>
              </a:ext>
            </a:extLst>
          </p:cNvPr>
          <p:cNvSpPr/>
          <p:nvPr userDrawn="1">
            <p:custDataLst>
              <p:tags r:id="rId6"/>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31" name="Draft stamp">
            <a:extLst>
              <a:ext uri="{FF2B5EF4-FFF2-40B4-BE49-F238E27FC236}">
                <a16:creationId xmlns:a16="http://schemas.microsoft.com/office/drawing/2014/main" id="{0E5A886C-309F-4CC2-B7DE-06BF06DC94A1}"/>
              </a:ext>
            </a:extLst>
          </p:cNvPr>
          <p:cNvSpPr txBox="1"/>
          <p:nvPr userDrawn="1">
            <p:custDataLst>
              <p:tags r:id="rId7"/>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32" name="Page Number">
            <a:extLst>
              <a:ext uri="{FF2B5EF4-FFF2-40B4-BE49-F238E27FC236}">
                <a16:creationId xmlns:a16="http://schemas.microsoft.com/office/drawing/2014/main" id="{3033513B-5EF3-427B-9FBB-3CF58613ACD9}"/>
              </a:ext>
            </a:extLst>
          </p:cNvPr>
          <p:cNvSpPr txBox="1"/>
          <p:nvPr userDrawn="1">
            <p:custDataLst>
              <p:tags r:id="rId8"/>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0468710"/>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Cover Letter 1">
    <p:spTree>
      <p:nvGrpSpPr>
        <p:cNvPr id="1" name=""/>
        <p:cNvGrpSpPr/>
        <p:nvPr/>
      </p:nvGrpSpPr>
      <p:grpSpPr>
        <a:xfrm>
          <a:off x="0" y="0"/>
          <a:ext cx="0" cy="0"/>
          <a:chOff x="0" y="0"/>
          <a:chExt cx="0" cy="0"/>
        </a:xfrm>
      </p:grpSpPr>
      <p:sp>
        <p:nvSpPr>
          <p:cNvPr id="7" name="Section Header">
            <a:extLst>
              <a:ext uri="{FF2B5EF4-FFF2-40B4-BE49-F238E27FC236}">
                <a16:creationId xmlns:a16="http://schemas.microsoft.com/office/drawing/2014/main" id="{FBF118F7-01F9-4796-834F-BEE02417F4E2}"/>
              </a:ext>
            </a:extLst>
          </p:cNvPr>
          <p:cNvSpPr/>
          <p:nvPr userDrawn="1">
            <p:custDataLst>
              <p:tags r:id="rId1"/>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6" name="HeaderTOCPlaceholder">
            <a:extLst>
              <a:ext uri="{FF2B5EF4-FFF2-40B4-BE49-F238E27FC236}">
                <a16:creationId xmlns:a16="http://schemas.microsoft.com/office/drawing/2014/main" id="{3BD7A876-9A84-4A34-A9D7-BCB2371BCCEF}"/>
              </a:ext>
            </a:extLst>
          </p:cNvPr>
          <p:cNvSpPr/>
          <p:nvPr userDrawn="1">
            <p:custDataLst>
              <p:tags r:id="rId2"/>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24" name="Gray Banner">
            <a:extLst>
              <a:ext uri="{FF2B5EF4-FFF2-40B4-BE49-F238E27FC236}">
                <a16:creationId xmlns:a16="http://schemas.microsoft.com/office/drawing/2014/main" id="{C860F074-195A-4283-9C9D-653BDCE1631B}"/>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pic>
        <p:nvPicPr>
          <p:cNvPr id="12" name="Logo">
            <a:extLst>
              <a:ext uri="{FF2B5EF4-FFF2-40B4-BE49-F238E27FC236}">
                <a16:creationId xmlns:a16="http://schemas.microsoft.com/office/drawing/2014/main" id="{FD426CA0-C22E-455E-A0BC-1B853DA062E5}"/>
              </a:ext>
            </a:extLst>
          </p:cNvPr>
          <p:cNvPicPr>
            <a:picLocks noChangeAspect="1"/>
          </p:cNvPicPr>
          <p:nvPr userDrawn="1"/>
        </p:nvPicPr>
        <p:blipFill>
          <a:blip r:embed="rId10"/>
          <a:stretch>
            <a:fillRect/>
          </a:stretch>
        </p:blipFill>
        <p:spPr bwMode="gray">
          <a:xfrm>
            <a:off x="221285" y="539958"/>
            <a:ext cx="1800454" cy="1531343"/>
          </a:xfrm>
          <a:prstGeom prst="rect">
            <a:avLst/>
          </a:prstGeom>
        </p:spPr>
      </p:pic>
      <p:sp>
        <p:nvSpPr>
          <p:cNvPr id="14" name="Text Placeholder 1">
            <a:extLst>
              <a:ext uri="{FF2B5EF4-FFF2-40B4-BE49-F238E27FC236}">
                <a16:creationId xmlns:a16="http://schemas.microsoft.com/office/drawing/2014/main" id="{C9037364-9F8A-46ED-9DE8-8FD2CEC2375E}"/>
              </a:ext>
            </a:extLst>
          </p:cNvPr>
          <p:cNvSpPr>
            <a:spLocks noGrp="1"/>
          </p:cNvSpPr>
          <p:nvPr>
            <p:ph type="body" sz="quarter" idx="13" hasCustomPrompt="1"/>
          </p:nvPr>
        </p:nvSpPr>
        <p:spPr>
          <a:xfrm>
            <a:off x="3558541" y="758825"/>
            <a:ext cx="1920240" cy="1097182"/>
          </a:xfrm>
        </p:spPr>
        <p:txBody>
          <a:bodyPr anchor="b"/>
          <a:lstStyle>
            <a:lvl1pPr>
              <a:defRPr/>
            </a:lvl1pPr>
          </a:lstStyle>
          <a:p>
            <a:pPr lvl="0"/>
            <a:r>
              <a:rPr lang="en-GB"/>
              <a:t>Insert text here </a:t>
            </a:r>
          </a:p>
        </p:txBody>
      </p:sp>
      <p:sp>
        <p:nvSpPr>
          <p:cNvPr id="17" name="Text Placeholder 2">
            <a:extLst>
              <a:ext uri="{FF2B5EF4-FFF2-40B4-BE49-F238E27FC236}">
                <a16:creationId xmlns:a16="http://schemas.microsoft.com/office/drawing/2014/main" id="{B95AFF89-5AC9-4A61-A936-A5EDF08A718D}"/>
              </a:ext>
            </a:extLst>
          </p:cNvPr>
          <p:cNvSpPr>
            <a:spLocks noGrp="1"/>
          </p:cNvSpPr>
          <p:nvPr>
            <p:ph type="body" sz="quarter" idx="18" hasCustomPrompt="1"/>
          </p:nvPr>
        </p:nvSpPr>
        <p:spPr>
          <a:xfrm>
            <a:off x="5618618" y="758825"/>
            <a:ext cx="1920240" cy="1097182"/>
          </a:xfrm>
        </p:spPr>
        <p:txBody>
          <a:bodyPr anchor="b"/>
          <a:lstStyle>
            <a:lvl1pPr>
              <a:defRPr/>
            </a:lvl1pPr>
          </a:lstStyle>
          <a:p>
            <a:pPr lvl="0"/>
            <a:r>
              <a:rPr lang="en-GB"/>
              <a:t>Insert text here </a:t>
            </a:r>
          </a:p>
        </p:txBody>
      </p:sp>
      <p:sp>
        <p:nvSpPr>
          <p:cNvPr id="20" name="Text Placeholder 3">
            <a:extLst>
              <a:ext uri="{FF2B5EF4-FFF2-40B4-BE49-F238E27FC236}">
                <a16:creationId xmlns:a16="http://schemas.microsoft.com/office/drawing/2014/main" id="{4F61F449-562A-46A6-8FAE-ECD0EED0415C}"/>
              </a:ext>
            </a:extLst>
          </p:cNvPr>
          <p:cNvSpPr>
            <a:spLocks noGrp="1"/>
          </p:cNvSpPr>
          <p:nvPr>
            <p:ph type="body" sz="quarter" idx="19" hasCustomPrompt="1"/>
          </p:nvPr>
        </p:nvSpPr>
        <p:spPr>
          <a:xfrm>
            <a:off x="7678696" y="758825"/>
            <a:ext cx="1922504" cy="1097182"/>
          </a:xfrm>
        </p:spPr>
        <p:txBody>
          <a:bodyPr anchor="b"/>
          <a:lstStyle>
            <a:lvl1pPr>
              <a:defRPr/>
            </a:lvl1pPr>
          </a:lstStyle>
          <a:p>
            <a:pPr lvl="0"/>
            <a:r>
              <a:rPr lang="en-GB"/>
              <a:t>Insert text here </a:t>
            </a:r>
          </a:p>
        </p:txBody>
      </p:sp>
      <p:sp>
        <p:nvSpPr>
          <p:cNvPr id="16" name="Text Placeholder 4">
            <a:extLst>
              <a:ext uri="{FF2B5EF4-FFF2-40B4-BE49-F238E27FC236}">
                <a16:creationId xmlns:a16="http://schemas.microsoft.com/office/drawing/2014/main" id="{41F3A121-5BDD-4494-81E2-8D2802D7A392}"/>
              </a:ext>
            </a:extLst>
          </p:cNvPr>
          <p:cNvSpPr>
            <a:spLocks noGrp="1"/>
          </p:cNvSpPr>
          <p:nvPr>
            <p:ph type="body" sz="quarter" idx="14" hasCustomPrompt="1"/>
          </p:nvPr>
        </p:nvSpPr>
        <p:spPr>
          <a:xfrm>
            <a:off x="457200" y="2143125"/>
            <a:ext cx="2295144" cy="169277"/>
          </a:xfrm>
        </p:spPr>
        <p:txBody>
          <a:bodyPr>
            <a:spAutoFit/>
          </a:bodyPr>
          <a:lstStyle>
            <a:lvl1pPr>
              <a:defRPr/>
            </a:lvl1pPr>
          </a:lstStyle>
          <a:p>
            <a:pPr lvl="0"/>
            <a:r>
              <a:rPr lang="en-GB"/>
              <a:t>Insert text here </a:t>
            </a:r>
          </a:p>
        </p:txBody>
      </p:sp>
      <p:sp>
        <p:nvSpPr>
          <p:cNvPr id="21" name="Text Placeholder 5">
            <a:extLst>
              <a:ext uri="{FF2B5EF4-FFF2-40B4-BE49-F238E27FC236}">
                <a16:creationId xmlns:a16="http://schemas.microsoft.com/office/drawing/2014/main" id="{EE7C08EC-15CD-4E5F-BC71-278D937BF715}"/>
              </a:ext>
            </a:extLst>
          </p:cNvPr>
          <p:cNvSpPr>
            <a:spLocks noGrp="1"/>
          </p:cNvSpPr>
          <p:nvPr>
            <p:ph type="body" sz="quarter" idx="16" hasCustomPrompt="1"/>
          </p:nvPr>
        </p:nvSpPr>
        <p:spPr>
          <a:xfrm>
            <a:off x="3558541" y="2143124"/>
            <a:ext cx="6042659" cy="3613087"/>
          </a:xfrm>
        </p:spPr>
        <p:txBody>
          <a:bodyPr/>
          <a:lstStyle>
            <a:lvl1pPr>
              <a:defRPr/>
            </a:lvl1pPr>
          </a:lstStyle>
          <a:p>
            <a:pPr lvl="0"/>
            <a:r>
              <a:rPr lang="en-GB"/>
              <a:t>Insert text here </a:t>
            </a:r>
          </a:p>
        </p:txBody>
      </p:sp>
      <p:sp>
        <p:nvSpPr>
          <p:cNvPr id="23" name="Text Placeholder 6">
            <a:extLst>
              <a:ext uri="{FF2B5EF4-FFF2-40B4-BE49-F238E27FC236}">
                <a16:creationId xmlns:a16="http://schemas.microsoft.com/office/drawing/2014/main" id="{E25E6804-9EBD-45CC-A6A7-6FCBBD811662}"/>
              </a:ext>
            </a:extLst>
          </p:cNvPr>
          <p:cNvSpPr>
            <a:spLocks noGrp="1"/>
          </p:cNvSpPr>
          <p:nvPr>
            <p:ph type="body" sz="quarter" idx="17" hasCustomPrompt="1"/>
          </p:nvPr>
        </p:nvSpPr>
        <p:spPr>
          <a:xfrm>
            <a:off x="457200" y="6522974"/>
            <a:ext cx="2295144" cy="493776"/>
          </a:xfrm>
        </p:spPr>
        <p:txBody>
          <a:bodyPr vert="horz" lIns="0" tIns="0" rIns="0" bIns="0" rtlCol="0" anchor="b">
            <a:noAutofit/>
          </a:bodyPr>
          <a:lstStyle>
            <a:lvl1pPr>
              <a:defRPr lang="en-US" sz="800" smtClean="0">
                <a:solidFill>
                  <a:schemeClr val="bg1">
                    <a:lumMod val="50000"/>
                  </a:schemeClr>
                </a:solidFill>
              </a:defRPr>
            </a:lvl1pPr>
            <a:lvl2pPr>
              <a:defRPr lang="en-US" smtClean="0"/>
            </a:lvl2pPr>
            <a:lvl3pPr>
              <a:defRPr lang="en-US" smtClean="0"/>
            </a:lvl3pPr>
            <a:lvl4pPr>
              <a:defRPr lang="en-US" smtClean="0"/>
            </a:lvl4pPr>
            <a:lvl5pPr>
              <a:defRPr lang="en-US"/>
            </a:lvl5pPr>
          </a:lstStyle>
          <a:p>
            <a:pPr lvl="0" defTabSz="1019175"/>
            <a:r>
              <a:rPr lang="en-GB"/>
              <a:t>Insert text here </a:t>
            </a:r>
          </a:p>
        </p:txBody>
      </p:sp>
      <p:sp>
        <p:nvSpPr>
          <p:cNvPr id="18" name="Text Placeholder 7">
            <a:extLst>
              <a:ext uri="{FF2B5EF4-FFF2-40B4-BE49-F238E27FC236}">
                <a16:creationId xmlns:a16="http://schemas.microsoft.com/office/drawing/2014/main" id="{16D18B74-4DFB-4B98-9418-E6F37191115A}"/>
              </a:ext>
            </a:extLst>
          </p:cNvPr>
          <p:cNvSpPr>
            <a:spLocks noGrp="1"/>
          </p:cNvSpPr>
          <p:nvPr>
            <p:ph type="body" sz="quarter" idx="15" hasCustomPrompt="1"/>
          </p:nvPr>
        </p:nvSpPr>
        <p:spPr>
          <a:xfrm>
            <a:off x="3562350" y="5902836"/>
            <a:ext cx="2295145" cy="1113914"/>
          </a:xfrm>
        </p:spPr>
        <p:txBody>
          <a:bodyPr anchor="b"/>
          <a:lstStyle>
            <a:lvl1pPr>
              <a:defRPr/>
            </a:lvl1pPr>
          </a:lstStyle>
          <a:p>
            <a:pPr lvl="0"/>
            <a:r>
              <a:rPr lang="en-GB"/>
              <a:t>Address placeholder </a:t>
            </a:r>
          </a:p>
        </p:txBody>
      </p:sp>
      <p:sp>
        <p:nvSpPr>
          <p:cNvPr id="26" name="Section Footer">
            <a:extLst>
              <a:ext uri="{FF2B5EF4-FFF2-40B4-BE49-F238E27FC236}">
                <a16:creationId xmlns:a16="http://schemas.microsoft.com/office/drawing/2014/main" id="{C4C52C82-F6D6-4876-9600-FEC59144C44B}"/>
              </a:ext>
            </a:extLst>
          </p:cNvPr>
          <p:cNvSpPr txBox="1"/>
          <p:nvPr userDrawn="1">
            <p:custDataLst>
              <p:tags r:id="rId3"/>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27" name="Presentation Disclaimer">
            <a:extLst>
              <a:ext uri="{FF2B5EF4-FFF2-40B4-BE49-F238E27FC236}">
                <a16:creationId xmlns:a16="http://schemas.microsoft.com/office/drawing/2014/main" id="{6AD60689-B697-4745-8D11-A17208D4361C}"/>
              </a:ext>
            </a:extLst>
          </p:cNvPr>
          <p:cNvSpPr txBox="1"/>
          <p:nvPr userDrawn="1">
            <p:custDataLst>
              <p:tags r:id="rId4"/>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28" name="Report Date">
            <a:extLst>
              <a:ext uri="{FF2B5EF4-FFF2-40B4-BE49-F238E27FC236}">
                <a16:creationId xmlns:a16="http://schemas.microsoft.com/office/drawing/2014/main" id="{6EFABCC7-C10D-4274-A4E9-3AE96306295F}"/>
              </a:ext>
            </a:extLst>
          </p:cNvPr>
          <p:cNvSpPr txBox="1"/>
          <p:nvPr userDrawn="1">
            <p:custDataLst>
              <p:tags r:id="rId5"/>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30" name="PwC">
            <a:extLst>
              <a:ext uri="{FF2B5EF4-FFF2-40B4-BE49-F238E27FC236}">
                <a16:creationId xmlns:a16="http://schemas.microsoft.com/office/drawing/2014/main" id="{A118FD66-F5AD-44C2-946D-F17A02F37372}"/>
              </a:ext>
            </a:extLst>
          </p:cNvPr>
          <p:cNvSpPr/>
          <p:nvPr userDrawn="1">
            <p:custDataLst>
              <p:tags r:id="rId6"/>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33" name="Draft stamp">
            <a:extLst>
              <a:ext uri="{FF2B5EF4-FFF2-40B4-BE49-F238E27FC236}">
                <a16:creationId xmlns:a16="http://schemas.microsoft.com/office/drawing/2014/main" id="{EF358C80-C28D-442D-AAD8-3B1E7ACB3889}"/>
              </a:ext>
            </a:extLst>
          </p:cNvPr>
          <p:cNvSpPr txBox="1"/>
          <p:nvPr userDrawn="1">
            <p:custDataLst>
              <p:tags r:id="rId7"/>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34" name="Page Number">
            <a:extLst>
              <a:ext uri="{FF2B5EF4-FFF2-40B4-BE49-F238E27FC236}">
                <a16:creationId xmlns:a16="http://schemas.microsoft.com/office/drawing/2014/main" id="{EBC0840D-9B97-4C0F-B3AD-C1DD27B2FF9E}"/>
              </a:ext>
            </a:extLst>
          </p:cNvPr>
          <p:cNvSpPr txBox="1"/>
          <p:nvPr userDrawn="1">
            <p:custDataLst>
              <p:tags r:id="rId8"/>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0072635"/>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Cover Letter US">
    <p:spTree>
      <p:nvGrpSpPr>
        <p:cNvPr id="1" name=""/>
        <p:cNvGrpSpPr/>
        <p:nvPr/>
      </p:nvGrpSpPr>
      <p:grpSpPr>
        <a:xfrm>
          <a:off x="0" y="0"/>
          <a:ext cx="0" cy="0"/>
          <a:chOff x="0" y="0"/>
          <a:chExt cx="0" cy="0"/>
        </a:xfrm>
      </p:grpSpPr>
      <p:sp>
        <p:nvSpPr>
          <p:cNvPr id="7" name="Section Header">
            <a:extLst>
              <a:ext uri="{FF2B5EF4-FFF2-40B4-BE49-F238E27FC236}">
                <a16:creationId xmlns:a16="http://schemas.microsoft.com/office/drawing/2014/main" id="{FBF118F7-01F9-4796-834F-BEE02417F4E2}"/>
              </a:ext>
            </a:extLst>
          </p:cNvPr>
          <p:cNvSpPr/>
          <p:nvPr userDrawn="1">
            <p:custDataLst>
              <p:tags r:id="rId1"/>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6" name="HeaderTOCPlaceholder">
            <a:extLst>
              <a:ext uri="{FF2B5EF4-FFF2-40B4-BE49-F238E27FC236}">
                <a16:creationId xmlns:a16="http://schemas.microsoft.com/office/drawing/2014/main" id="{3BD7A876-9A84-4A34-A9D7-BCB2371BCCEF}"/>
              </a:ext>
            </a:extLst>
          </p:cNvPr>
          <p:cNvSpPr/>
          <p:nvPr userDrawn="1">
            <p:custDataLst>
              <p:tags r:id="rId2"/>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17" name="Gray Banner">
            <a:extLst>
              <a:ext uri="{FF2B5EF4-FFF2-40B4-BE49-F238E27FC236}">
                <a16:creationId xmlns:a16="http://schemas.microsoft.com/office/drawing/2014/main" id="{243C68CD-0DB7-4AAE-B16A-FF32573780B0}"/>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pic>
        <p:nvPicPr>
          <p:cNvPr id="12" name="Logo">
            <a:extLst>
              <a:ext uri="{FF2B5EF4-FFF2-40B4-BE49-F238E27FC236}">
                <a16:creationId xmlns:a16="http://schemas.microsoft.com/office/drawing/2014/main" id="{FD426CA0-C22E-455E-A0BC-1B853DA062E5}"/>
              </a:ext>
            </a:extLst>
          </p:cNvPr>
          <p:cNvPicPr>
            <a:picLocks noChangeAspect="1"/>
          </p:cNvPicPr>
          <p:nvPr userDrawn="1"/>
        </p:nvPicPr>
        <p:blipFill>
          <a:blip r:embed="rId10"/>
          <a:stretch>
            <a:fillRect/>
          </a:stretch>
        </p:blipFill>
        <p:spPr bwMode="gray">
          <a:xfrm>
            <a:off x="221285" y="539958"/>
            <a:ext cx="1800454" cy="1531343"/>
          </a:xfrm>
          <a:prstGeom prst="rect">
            <a:avLst/>
          </a:prstGeom>
        </p:spPr>
      </p:pic>
      <p:sp>
        <p:nvSpPr>
          <p:cNvPr id="14" name="Text Placeholder 1">
            <a:extLst>
              <a:ext uri="{FF2B5EF4-FFF2-40B4-BE49-F238E27FC236}">
                <a16:creationId xmlns:a16="http://schemas.microsoft.com/office/drawing/2014/main" id="{C9037364-9F8A-46ED-9DE8-8FD2CEC2375E}"/>
              </a:ext>
            </a:extLst>
          </p:cNvPr>
          <p:cNvSpPr>
            <a:spLocks noGrp="1"/>
          </p:cNvSpPr>
          <p:nvPr>
            <p:ph type="body" sz="quarter" idx="13" hasCustomPrompt="1"/>
          </p:nvPr>
        </p:nvSpPr>
        <p:spPr>
          <a:xfrm>
            <a:off x="3562350" y="758825"/>
            <a:ext cx="2532888" cy="1097182"/>
          </a:xfrm>
        </p:spPr>
        <p:txBody>
          <a:bodyPr anchor="b"/>
          <a:lstStyle>
            <a:lvl1pPr>
              <a:defRPr/>
            </a:lvl1pPr>
          </a:lstStyle>
          <a:p>
            <a:pPr lvl="0"/>
            <a:r>
              <a:rPr lang="en-GB"/>
              <a:t>Insert text here </a:t>
            </a:r>
          </a:p>
        </p:txBody>
      </p:sp>
      <p:sp>
        <p:nvSpPr>
          <p:cNvPr id="18" name="Text Placeholder 2">
            <a:extLst>
              <a:ext uri="{FF2B5EF4-FFF2-40B4-BE49-F238E27FC236}">
                <a16:creationId xmlns:a16="http://schemas.microsoft.com/office/drawing/2014/main" id="{16D18B74-4DFB-4B98-9418-E6F37191115A}"/>
              </a:ext>
            </a:extLst>
          </p:cNvPr>
          <p:cNvSpPr>
            <a:spLocks noGrp="1"/>
          </p:cNvSpPr>
          <p:nvPr>
            <p:ph type="body" sz="quarter" idx="15" hasCustomPrompt="1"/>
          </p:nvPr>
        </p:nvSpPr>
        <p:spPr>
          <a:xfrm>
            <a:off x="6499224" y="758825"/>
            <a:ext cx="2532888" cy="1097182"/>
          </a:xfrm>
        </p:spPr>
        <p:txBody>
          <a:bodyPr anchor="b"/>
          <a:lstStyle>
            <a:lvl1pPr>
              <a:defRPr/>
            </a:lvl1pPr>
          </a:lstStyle>
          <a:p>
            <a:pPr lvl="0"/>
            <a:r>
              <a:rPr lang="en-GB"/>
              <a:t>Address placeholder </a:t>
            </a:r>
          </a:p>
        </p:txBody>
      </p:sp>
      <p:sp>
        <p:nvSpPr>
          <p:cNvPr id="21" name="Text Placeholder 3">
            <a:extLst>
              <a:ext uri="{FF2B5EF4-FFF2-40B4-BE49-F238E27FC236}">
                <a16:creationId xmlns:a16="http://schemas.microsoft.com/office/drawing/2014/main" id="{EE7C08EC-15CD-4E5F-BC71-278D937BF715}"/>
              </a:ext>
            </a:extLst>
          </p:cNvPr>
          <p:cNvSpPr>
            <a:spLocks noGrp="1"/>
          </p:cNvSpPr>
          <p:nvPr>
            <p:ph type="body" sz="quarter" idx="16" hasCustomPrompt="1"/>
          </p:nvPr>
        </p:nvSpPr>
        <p:spPr>
          <a:xfrm>
            <a:off x="457200" y="2143125"/>
            <a:ext cx="9144000" cy="4873625"/>
          </a:xfrm>
        </p:spPr>
        <p:txBody>
          <a:bodyPr vert="horz" lIns="0" tIns="0" rIns="0" bIns="0" numCol="3" spcCol="182880" rtlCol="0">
            <a:noAutofit/>
          </a:bodyPr>
          <a:lstStyle>
            <a:lvl1pPr>
              <a:defRPr lang="en-US" sz="900" dirty="0"/>
            </a:lvl1pPr>
          </a:lstStyle>
          <a:p>
            <a:pPr lvl="0" defTabSz="1019175"/>
            <a:r>
              <a:rPr lang="en-GB"/>
              <a:t>Insert text here </a:t>
            </a:r>
          </a:p>
        </p:txBody>
      </p:sp>
      <p:sp>
        <p:nvSpPr>
          <p:cNvPr id="19" name="Section Footer">
            <a:extLst>
              <a:ext uri="{FF2B5EF4-FFF2-40B4-BE49-F238E27FC236}">
                <a16:creationId xmlns:a16="http://schemas.microsoft.com/office/drawing/2014/main" id="{24DD9E29-906F-45ED-AE20-C204966CAD91}"/>
              </a:ext>
            </a:extLst>
          </p:cNvPr>
          <p:cNvSpPr txBox="1"/>
          <p:nvPr userDrawn="1">
            <p:custDataLst>
              <p:tags r:id="rId3"/>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22" name="Presentation Disclaimer">
            <a:extLst>
              <a:ext uri="{FF2B5EF4-FFF2-40B4-BE49-F238E27FC236}">
                <a16:creationId xmlns:a16="http://schemas.microsoft.com/office/drawing/2014/main" id="{34FFFC12-61CD-4D7E-A290-C3F2B7AB7E56}"/>
              </a:ext>
            </a:extLst>
          </p:cNvPr>
          <p:cNvSpPr txBox="1"/>
          <p:nvPr userDrawn="1">
            <p:custDataLst>
              <p:tags r:id="rId4"/>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25" name="Report Date">
            <a:extLst>
              <a:ext uri="{FF2B5EF4-FFF2-40B4-BE49-F238E27FC236}">
                <a16:creationId xmlns:a16="http://schemas.microsoft.com/office/drawing/2014/main" id="{2B73FC4A-694D-401F-8130-842C5CC1745B}"/>
              </a:ext>
            </a:extLst>
          </p:cNvPr>
          <p:cNvSpPr txBox="1"/>
          <p:nvPr userDrawn="1">
            <p:custDataLst>
              <p:tags r:id="rId5"/>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26" name="PwC">
            <a:extLst>
              <a:ext uri="{FF2B5EF4-FFF2-40B4-BE49-F238E27FC236}">
                <a16:creationId xmlns:a16="http://schemas.microsoft.com/office/drawing/2014/main" id="{F7E5FB5C-BD76-4216-ABB0-F0C3D177BEE4}"/>
              </a:ext>
            </a:extLst>
          </p:cNvPr>
          <p:cNvSpPr/>
          <p:nvPr userDrawn="1">
            <p:custDataLst>
              <p:tags r:id="rId6"/>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27" name="Draft stamp">
            <a:extLst>
              <a:ext uri="{FF2B5EF4-FFF2-40B4-BE49-F238E27FC236}">
                <a16:creationId xmlns:a16="http://schemas.microsoft.com/office/drawing/2014/main" id="{4D51B7AD-9BF6-4DC8-A1CE-12AB6D784106}"/>
              </a:ext>
            </a:extLst>
          </p:cNvPr>
          <p:cNvSpPr txBox="1"/>
          <p:nvPr userDrawn="1">
            <p:custDataLst>
              <p:tags r:id="rId7"/>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28" name="Page Number">
            <a:extLst>
              <a:ext uri="{FF2B5EF4-FFF2-40B4-BE49-F238E27FC236}">
                <a16:creationId xmlns:a16="http://schemas.microsoft.com/office/drawing/2014/main" id="{B53C8386-62BC-4A5A-B21A-FD27B31F6E9C}"/>
              </a:ext>
            </a:extLst>
          </p:cNvPr>
          <p:cNvSpPr txBox="1"/>
          <p:nvPr userDrawn="1">
            <p:custDataLst>
              <p:tags r:id="rId8"/>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8921715"/>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ER: One">
    <p:spTree>
      <p:nvGrpSpPr>
        <p:cNvPr id="1" name=""/>
        <p:cNvGrpSpPr/>
        <p:nvPr/>
      </p:nvGrpSpPr>
      <p:grpSpPr>
        <a:xfrm>
          <a:off x="0" y="0"/>
          <a:ext cx="0" cy="0"/>
          <a:chOff x="0" y="0"/>
          <a:chExt cx="0" cy="0"/>
        </a:xfrm>
      </p:grpSpPr>
      <p:sp>
        <p:nvSpPr>
          <p:cNvPr id="17" name="Slide Tags" hidden="1">
            <a:extLst>
              <a:ext uri="{FF2B5EF4-FFF2-40B4-BE49-F238E27FC236}">
                <a16:creationId xmlns:a16="http://schemas.microsoft.com/office/drawing/2014/main" id="{46AA08BF-A3A8-42A9-B85B-AB5428D36463}"/>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0" name="Section Header">
            <a:extLst>
              <a:ext uri="{FF2B5EF4-FFF2-40B4-BE49-F238E27FC236}">
                <a16:creationId xmlns:a16="http://schemas.microsoft.com/office/drawing/2014/main" id="{541EBA4E-A65D-42AB-8B3A-EF45F3481577}"/>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19" name="Gray Banner">
            <a:extLst>
              <a:ext uri="{FF2B5EF4-FFF2-40B4-BE49-F238E27FC236}">
                <a16:creationId xmlns:a16="http://schemas.microsoft.com/office/drawing/2014/main" id="{9B077D61-DE2E-4AFB-B584-E2E15378546A}"/>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57200" y="758825"/>
            <a:ext cx="4500000" cy="1097182"/>
          </a:xfrm>
        </p:spPr>
        <p:txBody>
          <a:bodyPr/>
          <a:lstStyle>
            <a:lvl1pPr>
              <a:defRPr sz="1300" b="1"/>
            </a:lvl1pPr>
          </a:lstStyle>
          <a:p>
            <a:r>
              <a:rPr lang="en-GB" noProof="0"/>
              <a:t>Insert heading here</a:t>
            </a:r>
            <a:r>
              <a:rPr lang="en-GB"/>
              <a:t> </a:t>
            </a:r>
            <a:r>
              <a:rPr lang="en-GB" noProof="0"/>
              <a:t>(Georgia 13 bold) </a:t>
            </a:r>
            <a:r>
              <a:rPr lang="en-GB"/>
              <a:t>– Inserted text here should be Arial 11 </a:t>
            </a:r>
            <a:r>
              <a:rPr lang="en-GB" err="1"/>
              <a:t>pt</a:t>
            </a:r>
            <a:r>
              <a:rPr lang="en-GB"/>
              <a:t> </a:t>
            </a:r>
            <a:r>
              <a:rPr lang="en-GB" err="1"/>
              <a:t>unbold</a:t>
            </a:r>
            <a:endParaRPr lang="en-GB"/>
          </a:p>
        </p:txBody>
      </p:sp>
      <p:sp>
        <p:nvSpPr>
          <p:cNvPr id="11" name="PwC view">
            <a:extLst>
              <a:ext uri="{FF2B5EF4-FFF2-40B4-BE49-F238E27FC236}">
                <a16:creationId xmlns:a16="http://schemas.microsoft.com/office/drawing/2014/main" id="{D7E31DDC-79A3-4CF5-8D1C-0E86C73794C8}"/>
              </a:ext>
            </a:extLst>
          </p:cNvPr>
          <p:cNvSpPr>
            <a:spLocks noGrp="1"/>
          </p:cNvSpPr>
          <p:nvPr>
            <p:ph type="body" sz="quarter" idx="14" hasCustomPrompt="1"/>
          </p:nvPr>
        </p:nvSpPr>
        <p:spPr>
          <a:xfrm>
            <a:off x="5101200" y="758825"/>
            <a:ext cx="4500000" cy="1097182"/>
          </a:xfrm>
        </p:spPr>
        <p:txBody>
          <a:bodyPr/>
          <a:lstStyle>
            <a:lvl1pPr>
              <a:defRPr sz="1300" b="1">
                <a:latin typeface="+mj-lt"/>
              </a:defRPr>
            </a:lvl1pPr>
          </a:lstStyle>
          <a:p>
            <a:pPr lvl="0"/>
            <a:r>
              <a:rPr lang="en-GB"/>
              <a:t>PwC view (Georgia 13 bold) – Inserted text here should be Arial 11 </a:t>
            </a:r>
            <a:r>
              <a:rPr lang="en-GB" err="1"/>
              <a:t>pt</a:t>
            </a:r>
            <a:r>
              <a:rPr lang="en-GB"/>
              <a:t> </a:t>
            </a:r>
            <a:r>
              <a:rPr lang="en-GB" err="1"/>
              <a:t>unbold</a:t>
            </a:r>
            <a:endParaRPr lang="en-GB"/>
          </a:p>
        </p:txBody>
      </p:sp>
      <p:sp>
        <p:nvSpPr>
          <p:cNvPr id="14" name="Content Placeholder 1">
            <a:extLst>
              <a:ext uri="{FF2B5EF4-FFF2-40B4-BE49-F238E27FC236}">
                <a16:creationId xmlns:a16="http://schemas.microsoft.com/office/drawing/2014/main" id="{2A1E7CC5-E6EF-4E3A-AACD-BEF90E6F1839}"/>
              </a:ext>
            </a:extLst>
          </p:cNvPr>
          <p:cNvSpPr>
            <a:spLocks noGrp="1"/>
          </p:cNvSpPr>
          <p:nvPr>
            <p:ph sz="quarter" idx="13"/>
            <p:custDataLst>
              <p:tags r:id="rId4"/>
            </p:custDataLst>
          </p:nvPr>
        </p:nvSpPr>
        <p:spPr>
          <a:xfrm>
            <a:off x="457200" y="2143125"/>
            <a:ext cx="9144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8" name="Image placeholder">
            <a:extLst>
              <a:ext uri="{FF2B5EF4-FFF2-40B4-BE49-F238E27FC236}">
                <a16:creationId xmlns:a16="http://schemas.microsoft.com/office/drawing/2014/main" id="{AB7E0E61-641D-4FBB-B9DD-9D15443446F1}"/>
              </a:ext>
            </a:extLst>
          </p:cNvPr>
          <p:cNvSpPr/>
          <p:nvPr userDrawn="1">
            <p:custDataLst>
              <p:tags r:id="rId5"/>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3" name="Section Footer">
            <a:extLst>
              <a:ext uri="{FF2B5EF4-FFF2-40B4-BE49-F238E27FC236}">
                <a16:creationId xmlns:a16="http://schemas.microsoft.com/office/drawing/2014/main" id="{CCAA0DC0-007A-45BC-9C94-3D0095231111}"/>
              </a:ext>
            </a:extLst>
          </p:cNvPr>
          <p:cNvSpPr txBox="1"/>
          <p:nvPr userDrawn="1">
            <p:custDataLst>
              <p:tags r:id="rId6"/>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25" name="Presentation Disclaimer">
            <a:extLst>
              <a:ext uri="{FF2B5EF4-FFF2-40B4-BE49-F238E27FC236}">
                <a16:creationId xmlns:a16="http://schemas.microsoft.com/office/drawing/2014/main" id="{F4711837-CF64-46A7-98E9-ABE7A92C5497}"/>
              </a:ext>
            </a:extLst>
          </p:cNvPr>
          <p:cNvSpPr txBox="1"/>
          <p:nvPr userDrawn="1">
            <p:custDataLst>
              <p:tags r:id="rId7"/>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26" name="Report Date">
            <a:extLst>
              <a:ext uri="{FF2B5EF4-FFF2-40B4-BE49-F238E27FC236}">
                <a16:creationId xmlns:a16="http://schemas.microsoft.com/office/drawing/2014/main" id="{27422481-9D66-4C0F-95F7-AF1A5B9F1E16}"/>
              </a:ext>
            </a:extLst>
          </p:cNvPr>
          <p:cNvSpPr txBox="1"/>
          <p:nvPr userDrawn="1">
            <p:custDataLst>
              <p:tags r:id="rId8"/>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29" name="PwC">
            <a:extLst>
              <a:ext uri="{FF2B5EF4-FFF2-40B4-BE49-F238E27FC236}">
                <a16:creationId xmlns:a16="http://schemas.microsoft.com/office/drawing/2014/main" id="{4BCBB727-CB52-4AB3-A616-47F68578B199}"/>
              </a:ext>
            </a:extLst>
          </p:cNvPr>
          <p:cNvSpPr/>
          <p:nvPr userDrawn="1">
            <p:custDataLst>
              <p:tags r:id="rId9"/>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30" name="Draft stamp">
            <a:extLst>
              <a:ext uri="{FF2B5EF4-FFF2-40B4-BE49-F238E27FC236}">
                <a16:creationId xmlns:a16="http://schemas.microsoft.com/office/drawing/2014/main" id="{B11BE96B-8844-421A-918D-1E4B5DFAE253}"/>
              </a:ext>
            </a:extLst>
          </p:cNvPr>
          <p:cNvSpPr txBox="1"/>
          <p:nvPr userDrawn="1">
            <p:custDataLst>
              <p:tags r:id="rId10"/>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31" name="Page Number">
            <a:extLst>
              <a:ext uri="{FF2B5EF4-FFF2-40B4-BE49-F238E27FC236}">
                <a16:creationId xmlns:a16="http://schemas.microsoft.com/office/drawing/2014/main" id="{2361879B-F2B5-4F81-BE95-8F45346ED740}"/>
              </a:ext>
            </a:extLst>
          </p:cNvPr>
          <p:cNvSpPr txBox="1"/>
          <p:nvPr userDrawn="1">
            <p:custDataLst>
              <p:tags r:id="rId11"/>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86750472"/>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ER: Two">
    <p:spTree>
      <p:nvGrpSpPr>
        <p:cNvPr id="1" name=""/>
        <p:cNvGrpSpPr/>
        <p:nvPr/>
      </p:nvGrpSpPr>
      <p:grpSpPr>
        <a:xfrm>
          <a:off x="0" y="0"/>
          <a:ext cx="0" cy="0"/>
          <a:chOff x="0" y="0"/>
          <a:chExt cx="0" cy="0"/>
        </a:xfrm>
      </p:grpSpPr>
      <p:sp>
        <p:nvSpPr>
          <p:cNvPr id="19" name="Slide Tags" hidden="1">
            <a:extLst>
              <a:ext uri="{FF2B5EF4-FFF2-40B4-BE49-F238E27FC236}">
                <a16:creationId xmlns:a16="http://schemas.microsoft.com/office/drawing/2014/main" id="{21611E73-5031-4060-BA8B-C95D9D129AA4}"/>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0" name="Section Header">
            <a:extLst>
              <a:ext uri="{FF2B5EF4-FFF2-40B4-BE49-F238E27FC236}">
                <a16:creationId xmlns:a16="http://schemas.microsoft.com/office/drawing/2014/main" id="{541EBA4E-A65D-42AB-8B3A-EF45F3481577}"/>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17" name="Gray Banner">
            <a:extLst>
              <a:ext uri="{FF2B5EF4-FFF2-40B4-BE49-F238E27FC236}">
                <a16:creationId xmlns:a16="http://schemas.microsoft.com/office/drawing/2014/main" id="{DEF57E44-2EE4-41D2-B7E2-290A577414B2}"/>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57200" y="758825"/>
            <a:ext cx="4500000" cy="1097182"/>
          </a:xfrm>
        </p:spPr>
        <p:txBody>
          <a:bodyPr/>
          <a:lstStyle>
            <a:lvl1pPr>
              <a:defRPr sz="1300" b="1"/>
            </a:lvl1pPr>
          </a:lstStyle>
          <a:p>
            <a:r>
              <a:rPr lang="en-GB" noProof="0"/>
              <a:t>Insert heading here</a:t>
            </a:r>
            <a:r>
              <a:rPr lang="en-GB"/>
              <a:t> </a:t>
            </a:r>
            <a:r>
              <a:rPr lang="en-GB" noProof="0"/>
              <a:t>(Georgia 13 bold) </a:t>
            </a:r>
            <a:r>
              <a:rPr lang="en-GB"/>
              <a:t>– Inserted text here should be Arial 11 </a:t>
            </a:r>
            <a:r>
              <a:rPr lang="en-GB" err="1"/>
              <a:t>pt</a:t>
            </a:r>
            <a:r>
              <a:rPr lang="en-GB"/>
              <a:t> </a:t>
            </a:r>
            <a:r>
              <a:rPr lang="en-GB" err="1"/>
              <a:t>unbold</a:t>
            </a:r>
            <a:endParaRPr lang="en-GB"/>
          </a:p>
        </p:txBody>
      </p:sp>
      <p:sp>
        <p:nvSpPr>
          <p:cNvPr id="11" name="PwC view">
            <a:extLst>
              <a:ext uri="{FF2B5EF4-FFF2-40B4-BE49-F238E27FC236}">
                <a16:creationId xmlns:a16="http://schemas.microsoft.com/office/drawing/2014/main" id="{D7E31DDC-79A3-4CF5-8D1C-0E86C73794C8}"/>
              </a:ext>
            </a:extLst>
          </p:cNvPr>
          <p:cNvSpPr>
            <a:spLocks noGrp="1"/>
          </p:cNvSpPr>
          <p:nvPr>
            <p:ph type="body" sz="quarter" idx="14" hasCustomPrompt="1"/>
          </p:nvPr>
        </p:nvSpPr>
        <p:spPr>
          <a:xfrm>
            <a:off x="5101200" y="758825"/>
            <a:ext cx="4500000" cy="1097182"/>
          </a:xfrm>
        </p:spPr>
        <p:txBody>
          <a:bodyPr/>
          <a:lstStyle>
            <a:lvl1pPr>
              <a:defRPr sz="1300" b="1">
                <a:latin typeface="+mj-lt"/>
              </a:defRPr>
            </a:lvl1pPr>
          </a:lstStyle>
          <a:p>
            <a:pPr lvl="0"/>
            <a:r>
              <a:rPr lang="en-GB"/>
              <a:t>PwC view (Georgia 13 bold) – Inserted text here should be Arial 11 </a:t>
            </a:r>
            <a:r>
              <a:rPr lang="en-GB" err="1"/>
              <a:t>pt</a:t>
            </a:r>
            <a:r>
              <a:rPr lang="en-GB"/>
              <a:t> </a:t>
            </a:r>
            <a:r>
              <a:rPr lang="en-GB" err="1"/>
              <a:t>unbold</a:t>
            </a:r>
            <a:endParaRPr lang="en-GB"/>
          </a:p>
        </p:txBody>
      </p:sp>
      <p:sp>
        <p:nvSpPr>
          <p:cNvPr id="24" name="Content Placeholder 1">
            <a:extLst>
              <a:ext uri="{FF2B5EF4-FFF2-40B4-BE49-F238E27FC236}">
                <a16:creationId xmlns:a16="http://schemas.microsoft.com/office/drawing/2014/main" id="{3894E176-8F55-488A-87C8-7F1B300CFECF}"/>
              </a:ext>
            </a:extLst>
          </p:cNvPr>
          <p:cNvSpPr>
            <a:spLocks noGrp="1"/>
          </p:cNvSpPr>
          <p:nvPr>
            <p:ph sz="quarter" idx="13"/>
            <p:custDataLst>
              <p:tags r:id="rId4"/>
            </p:custDataLst>
          </p:nvPr>
        </p:nvSpPr>
        <p:spPr>
          <a:xfrm>
            <a:off x="457200" y="2143125"/>
            <a:ext cx="4500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25" name="Content Placeholder 2">
            <a:extLst>
              <a:ext uri="{FF2B5EF4-FFF2-40B4-BE49-F238E27FC236}">
                <a16:creationId xmlns:a16="http://schemas.microsoft.com/office/drawing/2014/main" id="{165B4C2C-A064-4142-9368-1F4A5C6981DD}"/>
              </a:ext>
            </a:extLst>
          </p:cNvPr>
          <p:cNvSpPr>
            <a:spLocks noGrp="1"/>
          </p:cNvSpPr>
          <p:nvPr>
            <p:ph sz="quarter" idx="15"/>
            <p:custDataLst>
              <p:tags r:id="rId5"/>
            </p:custDataLst>
          </p:nvPr>
        </p:nvSpPr>
        <p:spPr>
          <a:xfrm>
            <a:off x="5105010" y="2143125"/>
            <a:ext cx="4500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8" name="Image placeholder">
            <a:extLst>
              <a:ext uri="{FF2B5EF4-FFF2-40B4-BE49-F238E27FC236}">
                <a16:creationId xmlns:a16="http://schemas.microsoft.com/office/drawing/2014/main" id="{20589F71-58B9-4FF1-A20A-655B66562BD7}"/>
              </a:ext>
            </a:extLst>
          </p:cNvPr>
          <p:cNvSpPr/>
          <p:nvPr userDrawn="1">
            <p:custDataLst>
              <p:tags r:id="rId6"/>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3" name="Section Footer">
            <a:extLst>
              <a:ext uri="{FF2B5EF4-FFF2-40B4-BE49-F238E27FC236}">
                <a16:creationId xmlns:a16="http://schemas.microsoft.com/office/drawing/2014/main" id="{368C30DD-9EAF-418B-82CF-9FD0E554A1B9}"/>
              </a:ext>
            </a:extLst>
          </p:cNvPr>
          <p:cNvSpPr txBox="1"/>
          <p:nvPr userDrawn="1">
            <p:custDataLst>
              <p:tags r:id="rId7"/>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27" name="Presentation Disclaimer">
            <a:extLst>
              <a:ext uri="{FF2B5EF4-FFF2-40B4-BE49-F238E27FC236}">
                <a16:creationId xmlns:a16="http://schemas.microsoft.com/office/drawing/2014/main" id="{F6DAEE46-26FA-4FED-9100-173871E9482C}"/>
              </a:ext>
            </a:extLst>
          </p:cNvPr>
          <p:cNvSpPr txBox="1"/>
          <p:nvPr userDrawn="1">
            <p:custDataLst>
              <p:tags r:id="rId8"/>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28" name="Report Date">
            <a:extLst>
              <a:ext uri="{FF2B5EF4-FFF2-40B4-BE49-F238E27FC236}">
                <a16:creationId xmlns:a16="http://schemas.microsoft.com/office/drawing/2014/main" id="{563201FC-76C4-461A-A88D-B3EF73D5AD32}"/>
              </a:ext>
            </a:extLst>
          </p:cNvPr>
          <p:cNvSpPr txBox="1"/>
          <p:nvPr userDrawn="1">
            <p:custDataLst>
              <p:tags r:id="rId9"/>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31" name="PwC">
            <a:extLst>
              <a:ext uri="{FF2B5EF4-FFF2-40B4-BE49-F238E27FC236}">
                <a16:creationId xmlns:a16="http://schemas.microsoft.com/office/drawing/2014/main" id="{4FB0E016-FDD5-4869-9B75-53F82C9C3BD4}"/>
              </a:ext>
            </a:extLst>
          </p:cNvPr>
          <p:cNvSpPr/>
          <p:nvPr userDrawn="1">
            <p:custDataLst>
              <p:tags r:id="rId10"/>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32" name="Draft stamp">
            <a:extLst>
              <a:ext uri="{FF2B5EF4-FFF2-40B4-BE49-F238E27FC236}">
                <a16:creationId xmlns:a16="http://schemas.microsoft.com/office/drawing/2014/main" id="{B62ED908-2350-4768-8044-D651BBFBF8C6}"/>
              </a:ext>
            </a:extLst>
          </p:cNvPr>
          <p:cNvSpPr txBox="1"/>
          <p:nvPr userDrawn="1">
            <p:custDataLst>
              <p:tags r:id="rId11"/>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33" name="Page Number">
            <a:extLst>
              <a:ext uri="{FF2B5EF4-FFF2-40B4-BE49-F238E27FC236}">
                <a16:creationId xmlns:a16="http://schemas.microsoft.com/office/drawing/2014/main" id="{7FAEB468-F2C4-418B-A452-034B96DB99F3}"/>
              </a:ext>
            </a:extLst>
          </p:cNvPr>
          <p:cNvSpPr txBox="1"/>
          <p:nvPr userDrawn="1">
            <p:custDataLst>
              <p:tags r:id="rId12"/>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8006709"/>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ER: Title Only">
    <p:spTree>
      <p:nvGrpSpPr>
        <p:cNvPr id="1" name=""/>
        <p:cNvGrpSpPr/>
        <p:nvPr/>
      </p:nvGrpSpPr>
      <p:grpSpPr>
        <a:xfrm>
          <a:off x="0" y="0"/>
          <a:ext cx="0" cy="0"/>
          <a:chOff x="0" y="0"/>
          <a:chExt cx="0" cy="0"/>
        </a:xfrm>
      </p:grpSpPr>
      <p:sp>
        <p:nvSpPr>
          <p:cNvPr id="14" name="Slide Tags" hidden="1">
            <a:extLst>
              <a:ext uri="{FF2B5EF4-FFF2-40B4-BE49-F238E27FC236}">
                <a16:creationId xmlns:a16="http://schemas.microsoft.com/office/drawing/2014/main" id="{D51CF6FF-154F-4340-B590-F9A8B9A63AAD}"/>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0" name="Section Header">
            <a:extLst>
              <a:ext uri="{FF2B5EF4-FFF2-40B4-BE49-F238E27FC236}">
                <a16:creationId xmlns:a16="http://schemas.microsoft.com/office/drawing/2014/main" id="{541EBA4E-A65D-42AB-8B3A-EF45F3481577}"/>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15" name="Gray Banner">
            <a:extLst>
              <a:ext uri="{FF2B5EF4-FFF2-40B4-BE49-F238E27FC236}">
                <a16:creationId xmlns:a16="http://schemas.microsoft.com/office/drawing/2014/main" id="{311F38D7-46CB-47EF-A005-5825E5886397}"/>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57200" y="758825"/>
            <a:ext cx="4500000" cy="1097182"/>
          </a:xfrm>
        </p:spPr>
        <p:txBody>
          <a:bodyPr/>
          <a:lstStyle>
            <a:lvl1pPr>
              <a:defRPr sz="1300" b="1"/>
            </a:lvl1pPr>
          </a:lstStyle>
          <a:p>
            <a:r>
              <a:rPr lang="en-GB" noProof="0"/>
              <a:t>Insert heading here</a:t>
            </a:r>
            <a:r>
              <a:rPr lang="en-GB"/>
              <a:t> </a:t>
            </a:r>
            <a:r>
              <a:rPr lang="en-GB" noProof="0"/>
              <a:t>(Georgia 13 bold) </a:t>
            </a:r>
            <a:r>
              <a:rPr lang="en-GB"/>
              <a:t>– Inserted text here should be Arial 11 </a:t>
            </a:r>
            <a:r>
              <a:rPr lang="en-GB" err="1"/>
              <a:t>pt</a:t>
            </a:r>
            <a:r>
              <a:rPr lang="en-GB"/>
              <a:t> </a:t>
            </a:r>
            <a:r>
              <a:rPr lang="en-GB" err="1"/>
              <a:t>unbold</a:t>
            </a:r>
            <a:endParaRPr lang="en-GB"/>
          </a:p>
        </p:txBody>
      </p:sp>
      <p:sp>
        <p:nvSpPr>
          <p:cNvPr id="11" name="PwC view">
            <a:extLst>
              <a:ext uri="{FF2B5EF4-FFF2-40B4-BE49-F238E27FC236}">
                <a16:creationId xmlns:a16="http://schemas.microsoft.com/office/drawing/2014/main" id="{D7E31DDC-79A3-4CF5-8D1C-0E86C73794C8}"/>
              </a:ext>
            </a:extLst>
          </p:cNvPr>
          <p:cNvSpPr>
            <a:spLocks noGrp="1"/>
          </p:cNvSpPr>
          <p:nvPr>
            <p:ph type="body" sz="quarter" idx="14" hasCustomPrompt="1"/>
          </p:nvPr>
        </p:nvSpPr>
        <p:spPr>
          <a:xfrm>
            <a:off x="5101200" y="758825"/>
            <a:ext cx="4500000" cy="1097182"/>
          </a:xfrm>
        </p:spPr>
        <p:txBody>
          <a:bodyPr/>
          <a:lstStyle>
            <a:lvl1pPr>
              <a:defRPr sz="1300" b="1">
                <a:latin typeface="+mj-lt"/>
              </a:defRPr>
            </a:lvl1pPr>
          </a:lstStyle>
          <a:p>
            <a:pPr lvl="0"/>
            <a:r>
              <a:rPr lang="en-GB"/>
              <a:t>PwC view (Georgia 13 bold) – Inserted text here should be Arial 11 </a:t>
            </a:r>
            <a:r>
              <a:rPr lang="en-GB" err="1"/>
              <a:t>pt</a:t>
            </a:r>
            <a:r>
              <a:rPr lang="en-GB"/>
              <a:t> </a:t>
            </a:r>
            <a:r>
              <a:rPr lang="en-GB" err="1"/>
              <a:t>unbold</a:t>
            </a:r>
            <a:endParaRPr lang="en-GB"/>
          </a:p>
        </p:txBody>
      </p:sp>
      <p:sp>
        <p:nvSpPr>
          <p:cNvPr id="13" name="Image placeholder">
            <a:extLst>
              <a:ext uri="{FF2B5EF4-FFF2-40B4-BE49-F238E27FC236}">
                <a16:creationId xmlns:a16="http://schemas.microsoft.com/office/drawing/2014/main" id="{9741918A-8836-47C5-8943-D96E39551302}"/>
              </a:ext>
            </a:extLst>
          </p:cNvPr>
          <p:cNvSpPr/>
          <p:nvPr userDrawn="1">
            <p:custDataLst>
              <p:tags r:id="rId4"/>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1" name="Section Footer">
            <a:extLst>
              <a:ext uri="{FF2B5EF4-FFF2-40B4-BE49-F238E27FC236}">
                <a16:creationId xmlns:a16="http://schemas.microsoft.com/office/drawing/2014/main" id="{81377B7A-DAB2-41E5-90C2-8C20F2CDBFC1}"/>
              </a:ext>
            </a:extLst>
          </p:cNvPr>
          <p:cNvSpPr txBox="1"/>
          <p:nvPr userDrawn="1">
            <p:custDataLst>
              <p:tags r:id="rId5"/>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22" name="Presentation Disclaimer">
            <a:extLst>
              <a:ext uri="{FF2B5EF4-FFF2-40B4-BE49-F238E27FC236}">
                <a16:creationId xmlns:a16="http://schemas.microsoft.com/office/drawing/2014/main" id="{E03E2696-D5F1-4756-B484-D01A1B57ECA8}"/>
              </a:ext>
            </a:extLst>
          </p:cNvPr>
          <p:cNvSpPr txBox="1"/>
          <p:nvPr userDrawn="1">
            <p:custDataLst>
              <p:tags r:id="rId6"/>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23" name="Report Date">
            <a:extLst>
              <a:ext uri="{FF2B5EF4-FFF2-40B4-BE49-F238E27FC236}">
                <a16:creationId xmlns:a16="http://schemas.microsoft.com/office/drawing/2014/main" id="{F5E8C9DB-1A57-4E77-BDA6-4F499B860157}"/>
              </a:ext>
            </a:extLst>
          </p:cNvPr>
          <p:cNvSpPr txBox="1"/>
          <p:nvPr userDrawn="1">
            <p:custDataLst>
              <p:tags r:id="rId7"/>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24" name="PwC">
            <a:extLst>
              <a:ext uri="{FF2B5EF4-FFF2-40B4-BE49-F238E27FC236}">
                <a16:creationId xmlns:a16="http://schemas.microsoft.com/office/drawing/2014/main" id="{19CB3901-3EE8-42B4-906A-766EA180FEEF}"/>
              </a:ext>
            </a:extLst>
          </p:cNvPr>
          <p:cNvSpPr/>
          <p:nvPr userDrawn="1">
            <p:custDataLst>
              <p:tags r:id="rId8"/>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27" name="Draft stamp">
            <a:extLst>
              <a:ext uri="{FF2B5EF4-FFF2-40B4-BE49-F238E27FC236}">
                <a16:creationId xmlns:a16="http://schemas.microsoft.com/office/drawing/2014/main" id="{BAE0890F-FADC-4AD7-B867-48227ED10D6A}"/>
              </a:ext>
            </a:extLst>
          </p:cNvPr>
          <p:cNvSpPr txBox="1"/>
          <p:nvPr userDrawn="1">
            <p:custDataLst>
              <p:tags r:id="rId9"/>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28" name="Page Number">
            <a:extLst>
              <a:ext uri="{FF2B5EF4-FFF2-40B4-BE49-F238E27FC236}">
                <a16:creationId xmlns:a16="http://schemas.microsoft.com/office/drawing/2014/main" id="{579A694B-C139-434A-956E-D2A4A8BBBECE}"/>
              </a:ext>
            </a:extLst>
          </p:cNvPr>
          <p:cNvSpPr txBox="1"/>
          <p:nvPr userDrawn="1">
            <p:custDataLst>
              <p:tags r:id="rId10"/>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8519472"/>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Content: One">
    <p:spTree>
      <p:nvGrpSpPr>
        <p:cNvPr id="1" name=""/>
        <p:cNvGrpSpPr/>
        <p:nvPr/>
      </p:nvGrpSpPr>
      <p:grpSpPr>
        <a:xfrm>
          <a:off x="0" y="0"/>
          <a:ext cx="0" cy="0"/>
          <a:chOff x="0" y="0"/>
          <a:chExt cx="0" cy="0"/>
        </a:xfrm>
      </p:grpSpPr>
      <p:sp>
        <p:nvSpPr>
          <p:cNvPr id="17" name="Slide Tags" hidden="1">
            <a:extLst>
              <a:ext uri="{FF2B5EF4-FFF2-40B4-BE49-F238E27FC236}">
                <a16:creationId xmlns:a16="http://schemas.microsoft.com/office/drawing/2014/main" id="{AE55B671-46D4-44F3-8B07-B01A1005252B}"/>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0" name="Section Header">
            <a:extLst>
              <a:ext uri="{FF2B5EF4-FFF2-40B4-BE49-F238E27FC236}">
                <a16:creationId xmlns:a16="http://schemas.microsoft.com/office/drawing/2014/main" id="{541EBA4E-A65D-42AB-8B3A-EF45F3481577}"/>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21" name="Gray Banner">
            <a:extLst>
              <a:ext uri="{FF2B5EF4-FFF2-40B4-BE49-F238E27FC236}">
                <a16:creationId xmlns:a16="http://schemas.microsoft.com/office/drawing/2014/main" id="{699BB9BA-0870-43E1-879E-9A15387A5E99}"/>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57199" y="758825"/>
            <a:ext cx="9144000" cy="1097182"/>
          </a:xfrm>
        </p:spPr>
        <p:txBody>
          <a:bodyPr/>
          <a:lstStyle>
            <a:lvl1pPr>
              <a:defRPr/>
            </a:lvl1pPr>
          </a:lstStyle>
          <a:p>
            <a:r>
              <a:rPr lang="en-GB"/>
              <a:t>Insert banner statement here </a:t>
            </a:r>
          </a:p>
        </p:txBody>
      </p:sp>
      <p:sp>
        <p:nvSpPr>
          <p:cNvPr id="15" name="Content Placeholder 1">
            <a:extLst>
              <a:ext uri="{FF2B5EF4-FFF2-40B4-BE49-F238E27FC236}">
                <a16:creationId xmlns:a16="http://schemas.microsoft.com/office/drawing/2014/main" id="{6D55020E-E2E4-43DC-A979-3EE26F140F23}"/>
              </a:ext>
            </a:extLst>
          </p:cNvPr>
          <p:cNvSpPr>
            <a:spLocks noGrp="1"/>
          </p:cNvSpPr>
          <p:nvPr>
            <p:ph sz="quarter" idx="13"/>
            <p:custDataLst>
              <p:tags r:id="rId4"/>
            </p:custDataLst>
          </p:nvPr>
        </p:nvSpPr>
        <p:spPr>
          <a:xfrm>
            <a:off x="457199" y="2143125"/>
            <a:ext cx="9144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3" name="Image placeholder">
            <a:extLst>
              <a:ext uri="{FF2B5EF4-FFF2-40B4-BE49-F238E27FC236}">
                <a16:creationId xmlns:a16="http://schemas.microsoft.com/office/drawing/2014/main" id="{4EE8DC02-876E-4E08-A510-612EBBADFB0C}"/>
              </a:ext>
            </a:extLst>
          </p:cNvPr>
          <p:cNvSpPr/>
          <p:nvPr userDrawn="1">
            <p:custDataLst>
              <p:tags r:id="rId5"/>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9" name="Section Footer">
            <a:extLst>
              <a:ext uri="{FF2B5EF4-FFF2-40B4-BE49-F238E27FC236}">
                <a16:creationId xmlns:a16="http://schemas.microsoft.com/office/drawing/2014/main" id="{7CF7F807-5F90-4094-85E7-B73EE0DCB767}"/>
              </a:ext>
            </a:extLst>
          </p:cNvPr>
          <p:cNvSpPr txBox="1"/>
          <p:nvPr userDrawn="1">
            <p:custDataLst>
              <p:tags r:id="rId6"/>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22" name="Presentation Disclaimer">
            <a:extLst>
              <a:ext uri="{FF2B5EF4-FFF2-40B4-BE49-F238E27FC236}">
                <a16:creationId xmlns:a16="http://schemas.microsoft.com/office/drawing/2014/main" id="{A5901E71-0782-481D-B141-109390CD2B1F}"/>
              </a:ext>
            </a:extLst>
          </p:cNvPr>
          <p:cNvSpPr txBox="1"/>
          <p:nvPr userDrawn="1">
            <p:custDataLst>
              <p:tags r:id="rId7"/>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25" name="Report Date">
            <a:extLst>
              <a:ext uri="{FF2B5EF4-FFF2-40B4-BE49-F238E27FC236}">
                <a16:creationId xmlns:a16="http://schemas.microsoft.com/office/drawing/2014/main" id="{5FEDB4D4-F775-4D74-BF3D-32F5BBF58FBB}"/>
              </a:ext>
            </a:extLst>
          </p:cNvPr>
          <p:cNvSpPr txBox="1"/>
          <p:nvPr userDrawn="1">
            <p:custDataLst>
              <p:tags r:id="rId8"/>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28" name="PwC">
            <a:extLst>
              <a:ext uri="{FF2B5EF4-FFF2-40B4-BE49-F238E27FC236}">
                <a16:creationId xmlns:a16="http://schemas.microsoft.com/office/drawing/2014/main" id="{F0D3057A-95C0-4BCC-97A3-E20266707483}"/>
              </a:ext>
            </a:extLst>
          </p:cNvPr>
          <p:cNvSpPr/>
          <p:nvPr userDrawn="1">
            <p:custDataLst>
              <p:tags r:id="rId9"/>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29" name="Draft stamp">
            <a:extLst>
              <a:ext uri="{FF2B5EF4-FFF2-40B4-BE49-F238E27FC236}">
                <a16:creationId xmlns:a16="http://schemas.microsoft.com/office/drawing/2014/main" id="{663502D8-146B-406C-A38A-591EDC2229F9}"/>
              </a:ext>
            </a:extLst>
          </p:cNvPr>
          <p:cNvSpPr txBox="1"/>
          <p:nvPr userDrawn="1">
            <p:custDataLst>
              <p:tags r:id="rId10"/>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30" name="Page Number">
            <a:extLst>
              <a:ext uri="{FF2B5EF4-FFF2-40B4-BE49-F238E27FC236}">
                <a16:creationId xmlns:a16="http://schemas.microsoft.com/office/drawing/2014/main" id="{50B55A7D-FF94-47ED-B586-6311A4180E6C}"/>
              </a:ext>
            </a:extLst>
          </p:cNvPr>
          <p:cNvSpPr txBox="1"/>
          <p:nvPr userDrawn="1">
            <p:custDataLst>
              <p:tags r:id="rId11"/>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6247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R: One">
    <p:spTree>
      <p:nvGrpSpPr>
        <p:cNvPr id="1" name=""/>
        <p:cNvGrpSpPr/>
        <p:nvPr/>
      </p:nvGrpSpPr>
      <p:grpSpPr>
        <a:xfrm>
          <a:off x="0" y="0"/>
          <a:ext cx="0" cy="0"/>
          <a:chOff x="0" y="0"/>
          <a:chExt cx="0" cy="0"/>
        </a:xfrm>
      </p:grpSpPr>
      <p:sp>
        <p:nvSpPr>
          <p:cNvPr id="17" name="Slide Tags" hidden="1">
            <a:extLst>
              <a:ext uri="{FF2B5EF4-FFF2-40B4-BE49-F238E27FC236}">
                <a16:creationId xmlns:a16="http://schemas.microsoft.com/office/drawing/2014/main" id="{46AA08BF-A3A8-42A9-B85B-AB5428D36463}"/>
              </a:ext>
            </a:extLst>
          </p:cNvPr>
          <p:cNvSpPr txBox="1"/>
          <p:nvPr userDrawn="1">
            <p:custDataLst>
              <p:tags r:id="rId1"/>
            </p:custDataLst>
          </p:nvPr>
        </p:nvSpPr>
        <p:spPr>
          <a:xfrm>
            <a:off x="3" y="228603"/>
            <a:ext cx="1600200" cy="293927"/>
          </a:xfrm>
          <a:prstGeom prst="rect">
            <a:avLst/>
          </a:prstGeom>
          <a:noFill/>
        </p:spPr>
        <p:txBody>
          <a:bodyPr wrap="square" rtlCol="0">
            <a:spAutoFit/>
          </a:bodyPr>
          <a:lstStyle/>
          <a:p>
            <a:r>
              <a:rPr lang="en-GB" sz="1310" noProof="1"/>
              <a:t>Slide Tags</a:t>
            </a:r>
          </a:p>
        </p:txBody>
      </p:sp>
      <p:sp>
        <p:nvSpPr>
          <p:cNvPr id="15" name="Section Header">
            <a:extLst>
              <a:ext uri="{FF2B5EF4-FFF2-40B4-BE49-F238E27FC236}">
                <a16:creationId xmlns:a16="http://schemas.microsoft.com/office/drawing/2014/main" id="{74D87586-F0F2-4B5B-ACE9-6F87FA6AF7E6}"/>
              </a:ext>
            </a:extLst>
          </p:cNvPr>
          <p:cNvSpPr txBox="1"/>
          <p:nvPr userDrawn="1">
            <p:custDataLst>
              <p:tags r:id="rId2"/>
            </p:custDataLst>
          </p:nvPr>
        </p:nvSpPr>
        <p:spPr>
          <a:xfrm>
            <a:off x="460377" y="322255"/>
            <a:ext cx="3034379" cy="137161"/>
          </a:xfrm>
          <a:prstGeom prst="rect">
            <a:avLst/>
          </a:prstGeom>
          <a:noFill/>
        </p:spPr>
        <p:txBody>
          <a:bodyPr wrap="square" lIns="0" tIns="0" rIns="0" bIns="0" rtlCol="0" anchor="b" anchorCtr="0">
            <a:noAutofit/>
          </a:bodyPr>
          <a:lstStyle/>
          <a:p>
            <a:endParaRPr lang="en-GB" sz="583" noProof="1">
              <a:solidFill>
                <a:schemeClr val="tx1"/>
              </a:solidFill>
            </a:endParaRPr>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5"/>
            <a:ext cx="5943600" cy="137161"/>
          </a:xfrm>
          <a:prstGeom prst="rect">
            <a:avLst/>
          </a:prstGeom>
          <a:noFill/>
        </p:spPr>
        <p:txBody>
          <a:bodyPr wrap="square" lIns="0" tIns="0" rIns="0" bIns="0" rtlCol="0" anchor="b" anchorCtr="0">
            <a:noAutofit/>
          </a:bodyPr>
          <a:lstStyle/>
          <a:p>
            <a:pPr lvl="0"/>
            <a:endParaRPr lang="en-GB" sz="583"/>
          </a:p>
        </p:txBody>
      </p:sp>
      <p:sp>
        <p:nvSpPr>
          <p:cNvPr id="19" name="Gray Banner">
            <a:extLst>
              <a:ext uri="{FF2B5EF4-FFF2-40B4-BE49-F238E27FC236}">
                <a16:creationId xmlns:a16="http://schemas.microsoft.com/office/drawing/2014/main" id="{9B077D61-DE2E-4AFB-B584-E2E15378546A}"/>
              </a:ext>
            </a:extLst>
          </p:cNvPr>
          <p:cNvSpPr/>
          <p:nvPr userDrawn="1"/>
        </p:nvSpPr>
        <p:spPr>
          <a:xfrm>
            <a:off x="0" y="612782"/>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019">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57203" y="758825"/>
            <a:ext cx="4500000" cy="1097182"/>
          </a:xfrm>
        </p:spPr>
        <p:txBody>
          <a:bodyPr/>
          <a:lstStyle>
            <a:lvl1pPr>
              <a:defRPr sz="946" b="1"/>
            </a:lvl1pPr>
          </a:lstStyle>
          <a:p>
            <a:r>
              <a:rPr lang="en-GB" noProof="0"/>
              <a:t>Insert heading here</a:t>
            </a:r>
            <a:r>
              <a:rPr lang="en-GB"/>
              <a:t> </a:t>
            </a:r>
            <a:r>
              <a:rPr lang="en-GB" noProof="0"/>
              <a:t>(Georgia 13 bold) </a:t>
            </a:r>
            <a:r>
              <a:rPr lang="en-GB"/>
              <a:t>– Inserted text here should be Arial 11 pt </a:t>
            </a:r>
            <a:r>
              <a:rPr lang="en-GB" err="1"/>
              <a:t>unbold</a:t>
            </a:r>
            <a:endParaRPr lang="en-GB"/>
          </a:p>
        </p:txBody>
      </p:sp>
      <p:sp>
        <p:nvSpPr>
          <p:cNvPr id="11" name="PwC view">
            <a:extLst>
              <a:ext uri="{FF2B5EF4-FFF2-40B4-BE49-F238E27FC236}">
                <a16:creationId xmlns:a16="http://schemas.microsoft.com/office/drawing/2014/main" id="{D7E31DDC-79A3-4CF5-8D1C-0E86C73794C8}"/>
              </a:ext>
            </a:extLst>
          </p:cNvPr>
          <p:cNvSpPr>
            <a:spLocks noGrp="1"/>
          </p:cNvSpPr>
          <p:nvPr>
            <p:ph type="body" sz="quarter" idx="14" hasCustomPrompt="1"/>
          </p:nvPr>
        </p:nvSpPr>
        <p:spPr>
          <a:xfrm>
            <a:off x="5101203" y="758825"/>
            <a:ext cx="4500000" cy="1097182"/>
          </a:xfrm>
        </p:spPr>
        <p:txBody>
          <a:bodyPr/>
          <a:lstStyle>
            <a:lvl1pPr>
              <a:defRPr sz="946" b="1">
                <a:latin typeface="+mj-lt"/>
              </a:defRPr>
            </a:lvl1pPr>
          </a:lstStyle>
          <a:p>
            <a:pPr lvl="0"/>
            <a:r>
              <a:rPr lang="en-GB"/>
              <a:t>PwC view (Georgia 13 bold) – Inserted text here should be Arial 11 pt </a:t>
            </a:r>
            <a:r>
              <a:rPr lang="en-GB" err="1"/>
              <a:t>unbold</a:t>
            </a:r>
            <a:endParaRPr lang="en-GB"/>
          </a:p>
        </p:txBody>
      </p:sp>
      <p:sp>
        <p:nvSpPr>
          <p:cNvPr id="14" name="Content Placeholder 1">
            <a:extLst>
              <a:ext uri="{FF2B5EF4-FFF2-40B4-BE49-F238E27FC236}">
                <a16:creationId xmlns:a16="http://schemas.microsoft.com/office/drawing/2014/main" id="{2A1E7CC5-E6EF-4E3A-AACD-BEF90E6F1839}"/>
              </a:ext>
            </a:extLst>
          </p:cNvPr>
          <p:cNvSpPr>
            <a:spLocks noGrp="1"/>
          </p:cNvSpPr>
          <p:nvPr>
            <p:ph sz="quarter" idx="13"/>
            <p:custDataLst>
              <p:tags r:id="rId4"/>
            </p:custDataLst>
          </p:nvPr>
        </p:nvSpPr>
        <p:spPr>
          <a:xfrm>
            <a:off x="457201" y="2143128"/>
            <a:ext cx="9144000" cy="487362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8" name="Image placeholder">
            <a:extLst>
              <a:ext uri="{FF2B5EF4-FFF2-40B4-BE49-F238E27FC236}">
                <a16:creationId xmlns:a16="http://schemas.microsoft.com/office/drawing/2014/main" id="{AB7E0E61-641D-4FBB-B9DD-9D15443446F1}"/>
              </a:ext>
            </a:extLst>
          </p:cNvPr>
          <p:cNvSpPr/>
          <p:nvPr userDrawn="1">
            <p:custDataLst>
              <p:tags r:id="rId5"/>
            </p:custDataLst>
          </p:nvPr>
        </p:nvSpPr>
        <p:spPr>
          <a:xfrm>
            <a:off x="0" y="0"/>
            <a:ext cx="10058400" cy="7772400"/>
          </a:xfrm>
          <a:prstGeom prst="rect">
            <a:avLst/>
          </a:prstGeom>
          <a:noFill/>
          <a:ln w="6350">
            <a:noFill/>
          </a:ln>
        </p:spPr>
        <p:txBody>
          <a:bodyPr rot="0" spcFirstLastPara="0" vertOverflow="overflow" horzOverflow="overflow" vert="horz" wrap="square" lIns="66563" tIns="33282" rIns="66563" bIns="33282" numCol="1" spcCol="0" rtlCol="0" fromWordArt="0" anchor="ctr" anchorCtr="0" forceAA="0" compatLnSpc="1">
            <a:prstTxWarp prst="textNoShape">
              <a:avLst/>
            </a:prstTxWarp>
            <a:noAutofit/>
          </a:bodyPr>
          <a:lstStyle/>
          <a:p>
            <a:pPr algn="ctr"/>
            <a:endParaRPr lang="en-GB" sz="1310"/>
          </a:p>
        </p:txBody>
      </p:sp>
      <p:sp>
        <p:nvSpPr>
          <p:cNvPr id="20" name="Section Footer">
            <a:extLst>
              <a:ext uri="{FF2B5EF4-FFF2-40B4-BE49-F238E27FC236}">
                <a16:creationId xmlns:a16="http://schemas.microsoft.com/office/drawing/2014/main" id="{E49F9AD5-FE91-4702-9672-40118F55A09F}"/>
              </a:ext>
            </a:extLst>
          </p:cNvPr>
          <p:cNvSpPr txBox="1"/>
          <p:nvPr userDrawn="1">
            <p:custDataLst>
              <p:tags r:id="rId6"/>
            </p:custDataLst>
          </p:nvPr>
        </p:nvSpPr>
        <p:spPr>
          <a:xfrm>
            <a:off x="457203" y="7227827"/>
            <a:ext cx="2944368" cy="89705"/>
          </a:xfrm>
          <a:prstGeom prst="rect">
            <a:avLst/>
          </a:prstGeom>
          <a:noFill/>
          <a:ln>
            <a:noFill/>
          </a:ln>
        </p:spPr>
        <p:txBody>
          <a:bodyPr wrap="square" lIns="0" tIns="0" rIns="0" bIns="0" rtlCol="0" anchor="b" anchorCtr="0">
            <a:spAutoFit/>
          </a:bodyPr>
          <a:lstStyle/>
          <a:p>
            <a:r>
              <a:rPr lang="en-GB" sz="583" noProof="1">
                <a:solidFill>
                  <a:schemeClr val="tx1"/>
                </a:solidFill>
                <a:latin typeface="Arial" panose="020B0604020202020204" pitchFamily="34" charset="0"/>
                <a:cs typeface="Arial" panose="020B0604020202020204" pitchFamily="34" charset="0"/>
              </a:rPr>
              <a:t>Project Clubhouse</a:t>
            </a:r>
          </a:p>
        </p:txBody>
      </p:sp>
      <p:sp>
        <p:nvSpPr>
          <p:cNvPr id="27" name="Report Date">
            <a:extLst>
              <a:ext uri="{FF2B5EF4-FFF2-40B4-BE49-F238E27FC236}">
                <a16:creationId xmlns:a16="http://schemas.microsoft.com/office/drawing/2014/main" id="{8020D8AA-342A-41A3-A93C-D78F38F5338E}"/>
              </a:ext>
            </a:extLst>
          </p:cNvPr>
          <p:cNvSpPr txBox="1"/>
          <p:nvPr userDrawn="1">
            <p:custDataLst>
              <p:tags r:id="rId7"/>
            </p:custDataLst>
          </p:nvPr>
        </p:nvSpPr>
        <p:spPr>
          <a:xfrm>
            <a:off x="9168392" y="7194421"/>
            <a:ext cx="432811" cy="89705"/>
          </a:xfrm>
          <a:prstGeom prst="rect">
            <a:avLst/>
          </a:prstGeom>
          <a:noFill/>
        </p:spPr>
        <p:txBody>
          <a:bodyPr wrap="none" lIns="0" tIns="0" rIns="0" bIns="0" rtlCol="0">
            <a:spAutoFit/>
          </a:bodyPr>
          <a:lstStyle/>
          <a:p>
            <a:pPr indent="-199700" algn="r">
              <a:spcAft>
                <a:spcPts val="656"/>
              </a:spcAft>
            </a:pPr>
            <a:r>
              <a:rPr lang="en-GB" sz="583" noProof="1">
                <a:solidFill>
                  <a:schemeClr val="tx1"/>
                </a:solidFill>
                <a:latin typeface="Arial" panose="020B0604020202020204" pitchFamily="34" charset="0"/>
                <a:cs typeface="Arial" panose="020B0604020202020204" pitchFamily="34" charset="0"/>
              </a:rPr>
              <a:t>15 May 2024</a:t>
            </a:r>
          </a:p>
        </p:txBody>
      </p:sp>
      <p:sp>
        <p:nvSpPr>
          <p:cNvPr id="21" name="PwC">
            <a:extLst>
              <a:ext uri="{FF2B5EF4-FFF2-40B4-BE49-F238E27FC236}">
                <a16:creationId xmlns:a16="http://schemas.microsoft.com/office/drawing/2014/main" id="{FD9588B0-841C-4394-9A9A-334F22D9DDD7}"/>
              </a:ext>
            </a:extLst>
          </p:cNvPr>
          <p:cNvSpPr/>
          <p:nvPr userDrawn="1">
            <p:custDataLst>
              <p:tags r:id="rId8"/>
            </p:custDataLst>
          </p:nvPr>
        </p:nvSpPr>
        <p:spPr>
          <a:xfrm>
            <a:off x="457202" y="7358217"/>
            <a:ext cx="233295" cy="89705"/>
          </a:xfrm>
          <a:prstGeom prst="rect">
            <a:avLst/>
          </a:prstGeom>
          <a:noFill/>
          <a:ln>
            <a:noFill/>
          </a:ln>
        </p:spPr>
        <p:txBody>
          <a:bodyPr wrap="square" lIns="0" tIns="0" rIns="0" bIns="0" rtlCol="0" anchor="b" anchorCtr="0">
            <a:spAutoFit/>
          </a:bodyPr>
          <a:lstStyle/>
          <a:p>
            <a:pPr lvl="0"/>
            <a:r>
              <a:rPr lang="en-GB" sz="583">
                <a:solidFill>
                  <a:schemeClr val="tx1"/>
                </a:solidFill>
                <a:latin typeface="Arial" panose="020B0604020202020204" pitchFamily="34" charset="0"/>
                <a:cs typeface="Arial" panose="020B0604020202020204" pitchFamily="34" charset="0"/>
              </a:rPr>
              <a:t>PwC</a:t>
            </a:r>
          </a:p>
        </p:txBody>
      </p:sp>
      <p:sp>
        <p:nvSpPr>
          <p:cNvPr id="28" name="Page Number">
            <a:extLst>
              <a:ext uri="{FF2B5EF4-FFF2-40B4-BE49-F238E27FC236}">
                <a16:creationId xmlns:a16="http://schemas.microsoft.com/office/drawing/2014/main" id="{920354AF-C881-4E53-AA0A-368D1C75B055}"/>
              </a:ext>
            </a:extLst>
          </p:cNvPr>
          <p:cNvSpPr txBox="1"/>
          <p:nvPr userDrawn="1">
            <p:custDataLst>
              <p:tags r:id="rId9"/>
            </p:custDataLst>
          </p:nvPr>
        </p:nvSpPr>
        <p:spPr>
          <a:xfrm>
            <a:off x="7927851" y="7324811"/>
            <a:ext cx="1673352" cy="123111"/>
          </a:xfrm>
          <a:prstGeom prst="rect">
            <a:avLst/>
          </a:prstGeom>
          <a:noFill/>
        </p:spPr>
        <p:txBody>
          <a:bodyPr wrap="none" lIns="0" tIns="0" rIns="0" bIns="0" rtlCol="0">
            <a:noAutofit/>
          </a:bodyPr>
          <a:lstStyle/>
          <a:p>
            <a:pPr algn="r">
              <a:lnSpc>
                <a:spcPts val="728"/>
              </a:lnSpc>
            </a:pPr>
            <a:endParaRPr lang="en-GB" sz="583"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7645965"/>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Content: Two">
    <p:spTree>
      <p:nvGrpSpPr>
        <p:cNvPr id="1" name=""/>
        <p:cNvGrpSpPr/>
        <p:nvPr/>
      </p:nvGrpSpPr>
      <p:grpSpPr>
        <a:xfrm>
          <a:off x="0" y="0"/>
          <a:ext cx="0" cy="0"/>
          <a:chOff x="0" y="0"/>
          <a:chExt cx="0" cy="0"/>
        </a:xfrm>
      </p:grpSpPr>
      <p:sp>
        <p:nvSpPr>
          <p:cNvPr id="13" name="Slide Tags" hidden="1">
            <a:extLst>
              <a:ext uri="{FF2B5EF4-FFF2-40B4-BE49-F238E27FC236}">
                <a16:creationId xmlns:a16="http://schemas.microsoft.com/office/drawing/2014/main" id="{03845CB5-9ED4-4920-BC0F-73537CBE03B8}"/>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4" name="Section Header">
            <a:extLst>
              <a:ext uri="{FF2B5EF4-FFF2-40B4-BE49-F238E27FC236}">
                <a16:creationId xmlns:a16="http://schemas.microsoft.com/office/drawing/2014/main" id="{D2603EDC-888F-4D93-9C45-F32734A29A3C}"/>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5" name="HeaderTOCPlaceholder">
            <a:extLst>
              <a:ext uri="{FF2B5EF4-FFF2-40B4-BE49-F238E27FC236}">
                <a16:creationId xmlns:a16="http://schemas.microsoft.com/office/drawing/2014/main" id="{4EC0E1C6-7A25-422B-98E7-D2AC6587DE74}"/>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12" name="Gray Banner">
            <a:extLst>
              <a:ext uri="{FF2B5EF4-FFF2-40B4-BE49-F238E27FC236}">
                <a16:creationId xmlns:a16="http://schemas.microsoft.com/office/drawing/2014/main" id="{5E4BC3FC-85EE-40E7-A2E9-5628E76E7575}"/>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16" name="Banner Statement">
            <a:extLst>
              <a:ext uri="{FF2B5EF4-FFF2-40B4-BE49-F238E27FC236}">
                <a16:creationId xmlns:a16="http://schemas.microsoft.com/office/drawing/2014/main" id="{D099B79D-5F17-4A7F-B79A-9BB9176B80B2}"/>
              </a:ext>
            </a:extLst>
          </p:cNvPr>
          <p:cNvSpPr>
            <a:spLocks noGrp="1"/>
          </p:cNvSpPr>
          <p:nvPr>
            <p:ph type="title" hasCustomPrompt="1"/>
          </p:nvPr>
        </p:nvSpPr>
        <p:spPr>
          <a:xfrm>
            <a:off x="457199" y="758825"/>
            <a:ext cx="9144000" cy="1097182"/>
          </a:xfrm>
        </p:spPr>
        <p:txBody>
          <a:bodyPr/>
          <a:lstStyle>
            <a:lvl1pPr>
              <a:defRPr/>
            </a:lvl1pPr>
          </a:lstStyle>
          <a:p>
            <a:r>
              <a:rPr lang="en-GB"/>
              <a:t>Insert banner statement here </a:t>
            </a:r>
          </a:p>
        </p:txBody>
      </p:sp>
      <p:sp>
        <p:nvSpPr>
          <p:cNvPr id="6" name="Content Placeholder 1">
            <a:extLst>
              <a:ext uri="{FF2B5EF4-FFF2-40B4-BE49-F238E27FC236}">
                <a16:creationId xmlns:a16="http://schemas.microsoft.com/office/drawing/2014/main" id="{2468CAF5-B881-465C-BCE3-2BBF3E117767}"/>
              </a:ext>
            </a:extLst>
          </p:cNvPr>
          <p:cNvSpPr>
            <a:spLocks noGrp="1"/>
          </p:cNvSpPr>
          <p:nvPr>
            <p:ph sz="quarter" idx="13"/>
            <p:custDataLst>
              <p:tags r:id="rId4"/>
            </p:custDataLst>
          </p:nvPr>
        </p:nvSpPr>
        <p:spPr>
          <a:xfrm>
            <a:off x="457200" y="2143125"/>
            <a:ext cx="4500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7" name="Content Placeholder 2">
            <a:extLst>
              <a:ext uri="{FF2B5EF4-FFF2-40B4-BE49-F238E27FC236}">
                <a16:creationId xmlns:a16="http://schemas.microsoft.com/office/drawing/2014/main" id="{0A54D759-8222-4A55-8A5E-3E58B0F5BA3E}"/>
              </a:ext>
            </a:extLst>
          </p:cNvPr>
          <p:cNvSpPr>
            <a:spLocks noGrp="1"/>
          </p:cNvSpPr>
          <p:nvPr>
            <p:ph sz="quarter" idx="14"/>
            <p:custDataLst>
              <p:tags r:id="rId5"/>
            </p:custDataLst>
          </p:nvPr>
        </p:nvSpPr>
        <p:spPr>
          <a:xfrm>
            <a:off x="5105010" y="2143125"/>
            <a:ext cx="4500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7" name="Image placeholder">
            <a:extLst>
              <a:ext uri="{FF2B5EF4-FFF2-40B4-BE49-F238E27FC236}">
                <a16:creationId xmlns:a16="http://schemas.microsoft.com/office/drawing/2014/main" id="{C19FE367-9A2E-490D-97BD-2337C9DA64C2}"/>
              </a:ext>
            </a:extLst>
          </p:cNvPr>
          <p:cNvSpPr/>
          <p:nvPr userDrawn="1">
            <p:custDataLst>
              <p:tags r:id="rId6"/>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1" name="Section Footer">
            <a:extLst>
              <a:ext uri="{FF2B5EF4-FFF2-40B4-BE49-F238E27FC236}">
                <a16:creationId xmlns:a16="http://schemas.microsoft.com/office/drawing/2014/main" id="{2F6A58A7-6103-4A1E-B709-6B29F9B3A8F1}"/>
              </a:ext>
            </a:extLst>
          </p:cNvPr>
          <p:cNvSpPr txBox="1"/>
          <p:nvPr userDrawn="1">
            <p:custDataLst>
              <p:tags r:id="rId7"/>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25" name="Presentation Disclaimer">
            <a:extLst>
              <a:ext uri="{FF2B5EF4-FFF2-40B4-BE49-F238E27FC236}">
                <a16:creationId xmlns:a16="http://schemas.microsoft.com/office/drawing/2014/main" id="{BA6B3B24-49E3-4D82-AE28-FED3ECC70B39}"/>
              </a:ext>
            </a:extLst>
          </p:cNvPr>
          <p:cNvSpPr txBox="1"/>
          <p:nvPr userDrawn="1">
            <p:custDataLst>
              <p:tags r:id="rId8"/>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26" name="Report Date">
            <a:extLst>
              <a:ext uri="{FF2B5EF4-FFF2-40B4-BE49-F238E27FC236}">
                <a16:creationId xmlns:a16="http://schemas.microsoft.com/office/drawing/2014/main" id="{6C9ADDE1-3522-4708-B994-B3D4574C6A78}"/>
              </a:ext>
            </a:extLst>
          </p:cNvPr>
          <p:cNvSpPr txBox="1"/>
          <p:nvPr userDrawn="1">
            <p:custDataLst>
              <p:tags r:id="rId9"/>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27" name="PwC">
            <a:extLst>
              <a:ext uri="{FF2B5EF4-FFF2-40B4-BE49-F238E27FC236}">
                <a16:creationId xmlns:a16="http://schemas.microsoft.com/office/drawing/2014/main" id="{FD7AE44D-1D6F-4F50-AF94-1C812E865D11}"/>
              </a:ext>
            </a:extLst>
          </p:cNvPr>
          <p:cNvSpPr/>
          <p:nvPr userDrawn="1">
            <p:custDataLst>
              <p:tags r:id="rId10"/>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28" name="Draft stamp">
            <a:extLst>
              <a:ext uri="{FF2B5EF4-FFF2-40B4-BE49-F238E27FC236}">
                <a16:creationId xmlns:a16="http://schemas.microsoft.com/office/drawing/2014/main" id="{8E41D65A-23C9-400C-8288-E4DB6A244C16}"/>
              </a:ext>
            </a:extLst>
          </p:cNvPr>
          <p:cNvSpPr txBox="1"/>
          <p:nvPr userDrawn="1">
            <p:custDataLst>
              <p:tags r:id="rId11"/>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29" name="Page Number">
            <a:extLst>
              <a:ext uri="{FF2B5EF4-FFF2-40B4-BE49-F238E27FC236}">
                <a16:creationId xmlns:a16="http://schemas.microsoft.com/office/drawing/2014/main" id="{0A842600-C304-43B7-B1A0-FC83F370AD40}"/>
              </a:ext>
            </a:extLst>
          </p:cNvPr>
          <p:cNvSpPr txBox="1"/>
          <p:nvPr userDrawn="1">
            <p:custDataLst>
              <p:tags r:id="rId12"/>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8784123"/>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Content: Large left">
    <p:spTree>
      <p:nvGrpSpPr>
        <p:cNvPr id="1" name=""/>
        <p:cNvGrpSpPr/>
        <p:nvPr/>
      </p:nvGrpSpPr>
      <p:grpSpPr>
        <a:xfrm>
          <a:off x="0" y="0"/>
          <a:ext cx="0" cy="0"/>
          <a:chOff x="0" y="0"/>
          <a:chExt cx="0" cy="0"/>
        </a:xfrm>
      </p:grpSpPr>
      <p:sp>
        <p:nvSpPr>
          <p:cNvPr id="24" name="Slide Tags" hidden="1">
            <a:extLst>
              <a:ext uri="{FF2B5EF4-FFF2-40B4-BE49-F238E27FC236}">
                <a16:creationId xmlns:a16="http://schemas.microsoft.com/office/drawing/2014/main" id="{CF81289D-BEDC-4927-8806-4A000A80C985}"/>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20" name="Section Header">
            <a:extLst>
              <a:ext uri="{FF2B5EF4-FFF2-40B4-BE49-F238E27FC236}">
                <a16:creationId xmlns:a16="http://schemas.microsoft.com/office/drawing/2014/main" id="{7BAAF0CE-C39B-44DD-9FBD-8E8B1665C129}"/>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22" name="HeaderTOCPlaceholder">
            <a:extLst>
              <a:ext uri="{FF2B5EF4-FFF2-40B4-BE49-F238E27FC236}">
                <a16:creationId xmlns:a16="http://schemas.microsoft.com/office/drawing/2014/main" id="{9DA7C375-6841-4311-B52F-012E0C1A2E9A}"/>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18" name="Gray Banner">
            <a:extLst>
              <a:ext uri="{FF2B5EF4-FFF2-40B4-BE49-F238E27FC236}">
                <a16:creationId xmlns:a16="http://schemas.microsoft.com/office/drawing/2014/main" id="{4527C61C-739F-42B6-AD57-E53725D0BAD3}"/>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19" name="Banner Statement">
            <a:extLst>
              <a:ext uri="{FF2B5EF4-FFF2-40B4-BE49-F238E27FC236}">
                <a16:creationId xmlns:a16="http://schemas.microsoft.com/office/drawing/2014/main" id="{3690FC07-2BE8-4C23-9B3F-5B73C0763F96}"/>
              </a:ext>
            </a:extLst>
          </p:cNvPr>
          <p:cNvSpPr>
            <a:spLocks noGrp="1"/>
          </p:cNvSpPr>
          <p:nvPr>
            <p:ph type="title" hasCustomPrompt="1"/>
          </p:nvPr>
        </p:nvSpPr>
        <p:spPr>
          <a:xfrm>
            <a:off x="457199" y="758825"/>
            <a:ext cx="9144000" cy="1097182"/>
          </a:xfrm>
        </p:spPr>
        <p:txBody>
          <a:bodyPr/>
          <a:lstStyle>
            <a:lvl1pPr>
              <a:defRPr/>
            </a:lvl1pPr>
          </a:lstStyle>
          <a:p>
            <a:r>
              <a:rPr lang="en-GB"/>
              <a:t>Insert banner statement here </a:t>
            </a:r>
          </a:p>
        </p:txBody>
      </p:sp>
      <p:sp>
        <p:nvSpPr>
          <p:cNvPr id="21" name="Content Placeholder 1">
            <a:extLst>
              <a:ext uri="{FF2B5EF4-FFF2-40B4-BE49-F238E27FC236}">
                <a16:creationId xmlns:a16="http://schemas.microsoft.com/office/drawing/2014/main" id="{781509E1-D406-49FE-A28D-2DB8E8FB347E}"/>
              </a:ext>
            </a:extLst>
          </p:cNvPr>
          <p:cNvSpPr>
            <a:spLocks noGrp="1"/>
          </p:cNvSpPr>
          <p:nvPr>
            <p:ph sz="quarter" idx="13"/>
            <p:custDataLst>
              <p:tags r:id="rId4"/>
            </p:custDataLst>
          </p:nvPr>
        </p:nvSpPr>
        <p:spPr>
          <a:xfrm>
            <a:off x="457200" y="2143125"/>
            <a:ext cx="6048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23" name="Content Placeholder 2">
            <a:extLst>
              <a:ext uri="{FF2B5EF4-FFF2-40B4-BE49-F238E27FC236}">
                <a16:creationId xmlns:a16="http://schemas.microsoft.com/office/drawing/2014/main" id="{82B68274-CF89-4867-B7CF-6B7ECA4BBB32}"/>
              </a:ext>
            </a:extLst>
          </p:cNvPr>
          <p:cNvSpPr>
            <a:spLocks noGrp="1"/>
          </p:cNvSpPr>
          <p:nvPr>
            <p:ph sz="quarter" idx="14"/>
            <p:custDataLst>
              <p:tags r:id="rId5"/>
            </p:custDataLst>
          </p:nvPr>
        </p:nvSpPr>
        <p:spPr>
          <a:xfrm>
            <a:off x="6649200" y="2143125"/>
            <a:ext cx="2952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7" name="Image placeholder">
            <a:extLst>
              <a:ext uri="{FF2B5EF4-FFF2-40B4-BE49-F238E27FC236}">
                <a16:creationId xmlns:a16="http://schemas.microsoft.com/office/drawing/2014/main" id="{89F2E325-5AE1-43BE-AD80-22FAC27A3730}"/>
              </a:ext>
            </a:extLst>
          </p:cNvPr>
          <p:cNvSpPr/>
          <p:nvPr userDrawn="1">
            <p:custDataLst>
              <p:tags r:id="rId6"/>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 name="Section Footer">
            <a:extLst>
              <a:ext uri="{FF2B5EF4-FFF2-40B4-BE49-F238E27FC236}">
                <a16:creationId xmlns:a16="http://schemas.microsoft.com/office/drawing/2014/main" id="{B468F983-F358-4D78-AEC5-995F400CC5D1}"/>
              </a:ext>
            </a:extLst>
          </p:cNvPr>
          <p:cNvSpPr txBox="1"/>
          <p:nvPr userDrawn="1">
            <p:custDataLst>
              <p:tags r:id="rId7"/>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29" name="Presentation Disclaimer">
            <a:extLst>
              <a:ext uri="{FF2B5EF4-FFF2-40B4-BE49-F238E27FC236}">
                <a16:creationId xmlns:a16="http://schemas.microsoft.com/office/drawing/2014/main" id="{0FE57A10-C49E-4D6C-A17A-9BADCB95EB01}"/>
              </a:ext>
            </a:extLst>
          </p:cNvPr>
          <p:cNvSpPr txBox="1"/>
          <p:nvPr userDrawn="1">
            <p:custDataLst>
              <p:tags r:id="rId8"/>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30" name="Report Date">
            <a:extLst>
              <a:ext uri="{FF2B5EF4-FFF2-40B4-BE49-F238E27FC236}">
                <a16:creationId xmlns:a16="http://schemas.microsoft.com/office/drawing/2014/main" id="{B7A4A8E7-D67B-4C82-B4B3-A046F4D67E06}"/>
              </a:ext>
            </a:extLst>
          </p:cNvPr>
          <p:cNvSpPr txBox="1"/>
          <p:nvPr userDrawn="1">
            <p:custDataLst>
              <p:tags r:id="rId9"/>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31" name="PwC">
            <a:extLst>
              <a:ext uri="{FF2B5EF4-FFF2-40B4-BE49-F238E27FC236}">
                <a16:creationId xmlns:a16="http://schemas.microsoft.com/office/drawing/2014/main" id="{C3C0334A-8C58-4422-A09A-8168F61A3353}"/>
              </a:ext>
            </a:extLst>
          </p:cNvPr>
          <p:cNvSpPr/>
          <p:nvPr userDrawn="1">
            <p:custDataLst>
              <p:tags r:id="rId10"/>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32" name="Draft stamp">
            <a:extLst>
              <a:ext uri="{FF2B5EF4-FFF2-40B4-BE49-F238E27FC236}">
                <a16:creationId xmlns:a16="http://schemas.microsoft.com/office/drawing/2014/main" id="{D7359253-98E5-4B99-BFC1-845962EA8421}"/>
              </a:ext>
            </a:extLst>
          </p:cNvPr>
          <p:cNvSpPr txBox="1"/>
          <p:nvPr userDrawn="1">
            <p:custDataLst>
              <p:tags r:id="rId11"/>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33" name="Page Number">
            <a:extLst>
              <a:ext uri="{FF2B5EF4-FFF2-40B4-BE49-F238E27FC236}">
                <a16:creationId xmlns:a16="http://schemas.microsoft.com/office/drawing/2014/main" id="{6F53B454-D3AC-4DF9-B884-D8877236BEFD}"/>
              </a:ext>
            </a:extLst>
          </p:cNvPr>
          <p:cNvSpPr txBox="1"/>
          <p:nvPr userDrawn="1">
            <p:custDataLst>
              <p:tags r:id="rId12"/>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9580271"/>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Content: Two Left">
    <p:spTree>
      <p:nvGrpSpPr>
        <p:cNvPr id="1" name=""/>
        <p:cNvGrpSpPr/>
        <p:nvPr/>
      </p:nvGrpSpPr>
      <p:grpSpPr>
        <a:xfrm>
          <a:off x="0" y="0"/>
          <a:ext cx="0" cy="0"/>
          <a:chOff x="0" y="0"/>
          <a:chExt cx="0" cy="0"/>
        </a:xfrm>
      </p:grpSpPr>
      <p:sp>
        <p:nvSpPr>
          <p:cNvPr id="14" name="Slide Tags" hidden="1">
            <a:extLst>
              <a:ext uri="{FF2B5EF4-FFF2-40B4-BE49-F238E27FC236}">
                <a16:creationId xmlns:a16="http://schemas.microsoft.com/office/drawing/2014/main" id="{F27EFE1A-EB5C-4ECD-A618-F99A2C4ED1AB}"/>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9" name="Section Header">
            <a:extLst>
              <a:ext uri="{FF2B5EF4-FFF2-40B4-BE49-F238E27FC236}">
                <a16:creationId xmlns:a16="http://schemas.microsoft.com/office/drawing/2014/main" id="{9914C583-014E-468B-ADEF-ABF90E72437D}"/>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1" name="HeaderTOCPlaceholder">
            <a:extLst>
              <a:ext uri="{FF2B5EF4-FFF2-40B4-BE49-F238E27FC236}">
                <a16:creationId xmlns:a16="http://schemas.microsoft.com/office/drawing/2014/main" id="{D1CAF1D8-BA64-4756-96A3-2C1811972983}"/>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7" name="Gray Banner">
            <a:extLst>
              <a:ext uri="{FF2B5EF4-FFF2-40B4-BE49-F238E27FC236}">
                <a16:creationId xmlns:a16="http://schemas.microsoft.com/office/drawing/2014/main" id="{13FDF1BC-A63A-4F04-AD4C-71D73FFB49F6}"/>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8" name="Banner Statement">
            <a:extLst>
              <a:ext uri="{FF2B5EF4-FFF2-40B4-BE49-F238E27FC236}">
                <a16:creationId xmlns:a16="http://schemas.microsoft.com/office/drawing/2014/main" id="{6E917238-5226-4BF0-9B99-8BB952300F06}"/>
              </a:ext>
            </a:extLst>
          </p:cNvPr>
          <p:cNvSpPr>
            <a:spLocks noGrp="1"/>
          </p:cNvSpPr>
          <p:nvPr>
            <p:ph type="title" hasCustomPrompt="1"/>
          </p:nvPr>
        </p:nvSpPr>
        <p:spPr>
          <a:xfrm>
            <a:off x="457199" y="758825"/>
            <a:ext cx="9144000" cy="1097182"/>
          </a:xfrm>
        </p:spPr>
        <p:txBody>
          <a:bodyPr/>
          <a:lstStyle>
            <a:lvl1pPr>
              <a:defRPr/>
            </a:lvl1pPr>
          </a:lstStyle>
          <a:p>
            <a:r>
              <a:rPr lang="en-GB"/>
              <a:t>Insert banner statement here </a:t>
            </a:r>
          </a:p>
        </p:txBody>
      </p:sp>
      <p:sp>
        <p:nvSpPr>
          <p:cNvPr id="10" name="Content Placeholder 1">
            <a:extLst>
              <a:ext uri="{FF2B5EF4-FFF2-40B4-BE49-F238E27FC236}">
                <a16:creationId xmlns:a16="http://schemas.microsoft.com/office/drawing/2014/main" id="{9561C3D4-D679-4CA7-85E3-9EA408670372}"/>
              </a:ext>
            </a:extLst>
          </p:cNvPr>
          <p:cNvSpPr>
            <a:spLocks noGrp="1"/>
          </p:cNvSpPr>
          <p:nvPr>
            <p:ph sz="quarter" idx="13"/>
            <p:custDataLst>
              <p:tags r:id="rId4"/>
            </p:custDataLst>
          </p:nvPr>
        </p:nvSpPr>
        <p:spPr>
          <a:xfrm>
            <a:off x="457200" y="2143125"/>
            <a:ext cx="4500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3" name="Content Placeholder 2">
            <a:extLst>
              <a:ext uri="{FF2B5EF4-FFF2-40B4-BE49-F238E27FC236}">
                <a16:creationId xmlns:a16="http://schemas.microsoft.com/office/drawing/2014/main" id="{D691905A-7A13-45F7-8E6F-7F0EEC076A8E}"/>
              </a:ext>
            </a:extLst>
          </p:cNvPr>
          <p:cNvSpPr>
            <a:spLocks noGrp="1"/>
          </p:cNvSpPr>
          <p:nvPr>
            <p:ph sz="quarter" idx="15"/>
            <p:custDataLst>
              <p:tags r:id="rId5"/>
            </p:custDataLst>
          </p:nvPr>
        </p:nvSpPr>
        <p:spPr>
          <a:xfrm>
            <a:off x="457200" y="4651375"/>
            <a:ext cx="4500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2" name="Content Placeholder 3">
            <a:extLst>
              <a:ext uri="{FF2B5EF4-FFF2-40B4-BE49-F238E27FC236}">
                <a16:creationId xmlns:a16="http://schemas.microsoft.com/office/drawing/2014/main" id="{9882F0B0-4F19-49FC-A33C-F81854456CBA}"/>
              </a:ext>
            </a:extLst>
          </p:cNvPr>
          <p:cNvSpPr>
            <a:spLocks noGrp="1"/>
          </p:cNvSpPr>
          <p:nvPr>
            <p:ph sz="quarter" idx="14"/>
            <p:custDataLst>
              <p:tags r:id="rId6"/>
            </p:custDataLst>
          </p:nvPr>
        </p:nvSpPr>
        <p:spPr>
          <a:xfrm>
            <a:off x="5105010" y="2143125"/>
            <a:ext cx="4500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6" name="Image placeholder">
            <a:extLst>
              <a:ext uri="{FF2B5EF4-FFF2-40B4-BE49-F238E27FC236}">
                <a16:creationId xmlns:a16="http://schemas.microsoft.com/office/drawing/2014/main" id="{85A29A66-A1E4-472E-ADDB-F6CDA1715A6C}"/>
              </a:ext>
            </a:extLst>
          </p:cNvPr>
          <p:cNvSpPr/>
          <p:nvPr userDrawn="1">
            <p:custDataLst>
              <p:tags r:id="rId7"/>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8" name="Section Footer">
            <a:extLst>
              <a:ext uri="{FF2B5EF4-FFF2-40B4-BE49-F238E27FC236}">
                <a16:creationId xmlns:a16="http://schemas.microsoft.com/office/drawing/2014/main" id="{50F9B22B-C51C-4490-899D-D9CC3803441F}"/>
              </a:ext>
            </a:extLst>
          </p:cNvPr>
          <p:cNvSpPr txBox="1"/>
          <p:nvPr userDrawn="1">
            <p:custDataLst>
              <p:tags r:id="rId8"/>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22" name="Presentation Disclaimer">
            <a:extLst>
              <a:ext uri="{FF2B5EF4-FFF2-40B4-BE49-F238E27FC236}">
                <a16:creationId xmlns:a16="http://schemas.microsoft.com/office/drawing/2014/main" id="{1AF79DED-2B47-4E87-B545-5B71A446EA8A}"/>
              </a:ext>
            </a:extLst>
          </p:cNvPr>
          <p:cNvSpPr txBox="1"/>
          <p:nvPr userDrawn="1">
            <p:custDataLst>
              <p:tags r:id="rId9"/>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23" name="Report Date">
            <a:extLst>
              <a:ext uri="{FF2B5EF4-FFF2-40B4-BE49-F238E27FC236}">
                <a16:creationId xmlns:a16="http://schemas.microsoft.com/office/drawing/2014/main" id="{395DB59E-0C7B-485C-9370-7C0076884C9C}"/>
              </a:ext>
            </a:extLst>
          </p:cNvPr>
          <p:cNvSpPr txBox="1"/>
          <p:nvPr userDrawn="1">
            <p:custDataLst>
              <p:tags r:id="rId10"/>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24" name="PwC">
            <a:extLst>
              <a:ext uri="{FF2B5EF4-FFF2-40B4-BE49-F238E27FC236}">
                <a16:creationId xmlns:a16="http://schemas.microsoft.com/office/drawing/2014/main" id="{D8F0697C-5393-4AE6-BEF0-46739A6C78DC}"/>
              </a:ext>
            </a:extLst>
          </p:cNvPr>
          <p:cNvSpPr/>
          <p:nvPr userDrawn="1">
            <p:custDataLst>
              <p:tags r:id="rId11"/>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25" name="Draft stamp">
            <a:extLst>
              <a:ext uri="{FF2B5EF4-FFF2-40B4-BE49-F238E27FC236}">
                <a16:creationId xmlns:a16="http://schemas.microsoft.com/office/drawing/2014/main" id="{2460964B-C570-4267-BC1A-05911570CCEB}"/>
              </a:ext>
            </a:extLst>
          </p:cNvPr>
          <p:cNvSpPr txBox="1"/>
          <p:nvPr userDrawn="1">
            <p:custDataLst>
              <p:tags r:id="rId12"/>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26" name="Page Number">
            <a:extLst>
              <a:ext uri="{FF2B5EF4-FFF2-40B4-BE49-F238E27FC236}">
                <a16:creationId xmlns:a16="http://schemas.microsoft.com/office/drawing/2014/main" id="{FD9041AC-8D73-46D0-A047-0A683FDE9897}"/>
              </a:ext>
            </a:extLst>
          </p:cNvPr>
          <p:cNvSpPr txBox="1"/>
          <p:nvPr userDrawn="1">
            <p:custDataLst>
              <p:tags r:id="rId13"/>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35904946"/>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Content: Three Large Bottom">
    <p:spTree>
      <p:nvGrpSpPr>
        <p:cNvPr id="1" name=""/>
        <p:cNvGrpSpPr/>
        <p:nvPr/>
      </p:nvGrpSpPr>
      <p:grpSpPr>
        <a:xfrm>
          <a:off x="0" y="0"/>
          <a:ext cx="0" cy="0"/>
          <a:chOff x="0" y="0"/>
          <a:chExt cx="0" cy="0"/>
        </a:xfrm>
      </p:grpSpPr>
      <p:sp>
        <p:nvSpPr>
          <p:cNvPr id="34" name="Slide Tags" hidden="1">
            <a:extLst>
              <a:ext uri="{FF2B5EF4-FFF2-40B4-BE49-F238E27FC236}">
                <a16:creationId xmlns:a16="http://schemas.microsoft.com/office/drawing/2014/main" id="{9917F6CD-4C15-4E58-9438-18683D2D5B4E}"/>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26" name="Section Header">
            <a:extLst>
              <a:ext uri="{FF2B5EF4-FFF2-40B4-BE49-F238E27FC236}">
                <a16:creationId xmlns:a16="http://schemas.microsoft.com/office/drawing/2014/main" id="{4276D86B-E762-4D9D-ADCB-503627D4DE1D}"/>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31" name="HeaderTOCPlaceholder">
            <a:extLst>
              <a:ext uri="{FF2B5EF4-FFF2-40B4-BE49-F238E27FC236}">
                <a16:creationId xmlns:a16="http://schemas.microsoft.com/office/drawing/2014/main" id="{AEFEFCE4-0F6E-4875-83E8-0A6292DF2924}"/>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21" name="Gray Banner">
            <a:extLst>
              <a:ext uri="{FF2B5EF4-FFF2-40B4-BE49-F238E27FC236}">
                <a16:creationId xmlns:a16="http://schemas.microsoft.com/office/drawing/2014/main" id="{C107CB4A-CFC7-4FFF-8536-2F201EF3D02B}"/>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22" name="Banner Statement">
            <a:extLst>
              <a:ext uri="{FF2B5EF4-FFF2-40B4-BE49-F238E27FC236}">
                <a16:creationId xmlns:a16="http://schemas.microsoft.com/office/drawing/2014/main" id="{4804D365-9F58-4C0F-A793-E0B2156E67D0}"/>
              </a:ext>
            </a:extLst>
          </p:cNvPr>
          <p:cNvSpPr>
            <a:spLocks noGrp="1"/>
          </p:cNvSpPr>
          <p:nvPr>
            <p:ph type="title" hasCustomPrompt="1"/>
          </p:nvPr>
        </p:nvSpPr>
        <p:spPr>
          <a:xfrm>
            <a:off x="457199" y="758825"/>
            <a:ext cx="9144000" cy="1097182"/>
          </a:xfrm>
        </p:spPr>
        <p:txBody>
          <a:bodyPr/>
          <a:lstStyle>
            <a:lvl1pPr>
              <a:defRPr/>
            </a:lvl1pPr>
          </a:lstStyle>
          <a:p>
            <a:r>
              <a:rPr lang="en-GB"/>
              <a:t>Insert banner statement here </a:t>
            </a:r>
          </a:p>
        </p:txBody>
      </p:sp>
      <p:sp>
        <p:nvSpPr>
          <p:cNvPr id="30" name="Content Placeholder 1">
            <a:extLst>
              <a:ext uri="{FF2B5EF4-FFF2-40B4-BE49-F238E27FC236}">
                <a16:creationId xmlns:a16="http://schemas.microsoft.com/office/drawing/2014/main" id="{46DB0F83-D50F-4FA8-A1B3-3CDA99391051}"/>
              </a:ext>
            </a:extLst>
          </p:cNvPr>
          <p:cNvSpPr>
            <a:spLocks noGrp="1"/>
          </p:cNvSpPr>
          <p:nvPr>
            <p:ph sz="quarter" idx="13"/>
            <p:custDataLst>
              <p:tags r:id="rId4"/>
            </p:custDataLst>
          </p:nvPr>
        </p:nvSpPr>
        <p:spPr>
          <a:xfrm>
            <a:off x="457200" y="2143125"/>
            <a:ext cx="4500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32" name="Content Placeholder 2">
            <a:extLst>
              <a:ext uri="{FF2B5EF4-FFF2-40B4-BE49-F238E27FC236}">
                <a16:creationId xmlns:a16="http://schemas.microsoft.com/office/drawing/2014/main" id="{E4998866-A1E2-412D-A91B-916D3905E9B7}"/>
              </a:ext>
            </a:extLst>
          </p:cNvPr>
          <p:cNvSpPr>
            <a:spLocks noGrp="1"/>
          </p:cNvSpPr>
          <p:nvPr>
            <p:ph sz="quarter" idx="14"/>
            <p:custDataLst>
              <p:tags r:id="rId5"/>
            </p:custDataLst>
          </p:nvPr>
        </p:nvSpPr>
        <p:spPr>
          <a:xfrm>
            <a:off x="5105010" y="2143125"/>
            <a:ext cx="4500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33" name="Content Placeholder 3">
            <a:extLst>
              <a:ext uri="{FF2B5EF4-FFF2-40B4-BE49-F238E27FC236}">
                <a16:creationId xmlns:a16="http://schemas.microsoft.com/office/drawing/2014/main" id="{772D36C3-713D-4818-B546-CD355896A3B7}"/>
              </a:ext>
            </a:extLst>
          </p:cNvPr>
          <p:cNvSpPr>
            <a:spLocks noGrp="1"/>
          </p:cNvSpPr>
          <p:nvPr>
            <p:ph sz="quarter" idx="15"/>
            <p:custDataLst>
              <p:tags r:id="rId6"/>
            </p:custDataLst>
          </p:nvPr>
        </p:nvSpPr>
        <p:spPr>
          <a:xfrm>
            <a:off x="457200" y="4651375"/>
            <a:ext cx="9144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20" name="Image placeholder">
            <a:extLst>
              <a:ext uri="{FF2B5EF4-FFF2-40B4-BE49-F238E27FC236}">
                <a16:creationId xmlns:a16="http://schemas.microsoft.com/office/drawing/2014/main" id="{5CFAC8BF-BD3C-4E61-9BF3-8E6DE7729613}"/>
              </a:ext>
            </a:extLst>
          </p:cNvPr>
          <p:cNvSpPr/>
          <p:nvPr userDrawn="1">
            <p:custDataLst>
              <p:tags r:id="rId7"/>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8" name="Section Footer">
            <a:extLst>
              <a:ext uri="{FF2B5EF4-FFF2-40B4-BE49-F238E27FC236}">
                <a16:creationId xmlns:a16="http://schemas.microsoft.com/office/drawing/2014/main" id="{0901F81D-5895-44A9-BD52-6CAC2E100ADA}"/>
              </a:ext>
            </a:extLst>
          </p:cNvPr>
          <p:cNvSpPr txBox="1"/>
          <p:nvPr userDrawn="1">
            <p:custDataLst>
              <p:tags r:id="rId8"/>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25" name="Presentation Disclaimer">
            <a:extLst>
              <a:ext uri="{FF2B5EF4-FFF2-40B4-BE49-F238E27FC236}">
                <a16:creationId xmlns:a16="http://schemas.microsoft.com/office/drawing/2014/main" id="{3825FB8E-9502-4156-A949-0656DB309259}"/>
              </a:ext>
            </a:extLst>
          </p:cNvPr>
          <p:cNvSpPr txBox="1"/>
          <p:nvPr userDrawn="1">
            <p:custDataLst>
              <p:tags r:id="rId9"/>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27" name="Report Date">
            <a:extLst>
              <a:ext uri="{FF2B5EF4-FFF2-40B4-BE49-F238E27FC236}">
                <a16:creationId xmlns:a16="http://schemas.microsoft.com/office/drawing/2014/main" id="{6DE0D95B-7FA7-4AAE-8C90-485EF50AC114}"/>
              </a:ext>
            </a:extLst>
          </p:cNvPr>
          <p:cNvSpPr txBox="1"/>
          <p:nvPr userDrawn="1">
            <p:custDataLst>
              <p:tags r:id="rId10"/>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28" name="PwC">
            <a:extLst>
              <a:ext uri="{FF2B5EF4-FFF2-40B4-BE49-F238E27FC236}">
                <a16:creationId xmlns:a16="http://schemas.microsoft.com/office/drawing/2014/main" id="{F4A4EA9B-AB40-4525-8842-D9F1291AE2B1}"/>
              </a:ext>
            </a:extLst>
          </p:cNvPr>
          <p:cNvSpPr/>
          <p:nvPr userDrawn="1">
            <p:custDataLst>
              <p:tags r:id="rId11"/>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29" name="Draft stamp">
            <a:extLst>
              <a:ext uri="{FF2B5EF4-FFF2-40B4-BE49-F238E27FC236}">
                <a16:creationId xmlns:a16="http://schemas.microsoft.com/office/drawing/2014/main" id="{BC8E1339-52C0-48F6-A0C2-75C3E0E4565A}"/>
              </a:ext>
            </a:extLst>
          </p:cNvPr>
          <p:cNvSpPr txBox="1"/>
          <p:nvPr userDrawn="1">
            <p:custDataLst>
              <p:tags r:id="rId12"/>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35" name="Page Number">
            <a:extLst>
              <a:ext uri="{FF2B5EF4-FFF2-40B4-BE49-F238E27FC236}">
                <a16:creationId xmlns:a16="http://schemas.microsoft.com/office/drawing/2014/main" id="{FEDA37AD-5FEE-40CC-ACD8-2838D3AD4FCE}"/>
              </a:ext>
            </a:extLst>
          </p:cNvPr>
          <p:cNvSpPr txBox="1"/>
          <p:nvPr userDrawn="1">
            <p:custDataLst>
              <p:tags r:id="rId13"/>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540013"/>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Content: Four">
    <p:spTree>
      <p:nvGrpSpPr>
        <p:cNvPr id="1" name=""/>
        <p:cNvGrpSpPr/>
        <p:nvPr/>
      </p:nvGrpSpPr>
      <p:grpSpPr>
        <a:xfrm>
          <a:off x="0" y="0"/>
          <a:ext cx="0" cy="0"/>
          <a:chOff x="0" y="0"/>
          <a:chExt cx="0" cy="0"/>
        </a:xfrm>
      </p:grpSpPr>
      <p:sp>
        <p:nvSpPr>
          <p:cNvPr id="37" name="Slide Tags" hidden="1">
            <a:extLst>
              <a:ext uri="{FF2B5EF4-FFF2-40B4-BE49-F238E27FC236}">
                <a16:creationId xmlns:a16="http://schemas.microsoft.com/office/drawing/2014/main" id="{EDA6E8B0-246F-401B-8B8A-08EC3F859822}"/>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31" name="Section Header">
            <a:extLst>
              <a:ext uri="{FF2B5EF4-FFF2-40B4-BE49-F238E27FC236}">
                <a16:creationId xmlns:a16="http://schemas.microsoft.com/office/drawing/2014/main" id="{660D424B-9C9A-4A44-BDA9-F002A50649ED}"/>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33" name="HeaderTOCPlaceholder">
            <a:extLst>
              <a:ext uri="{FF2B5EF4-FFF2-40B4-BE49-F238E27FC236}">
                <a16:creationId xmlns:a16="http://schemas.microsoft.com/office/drawing/2014/main" id="{31AE2F93-CB33-4ABA-8009-A4DCAE4EE13F}"/>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29" name="Gray Banner">
            <a:extLst>
              <a:ext uri="{FF2B5EF4-FFF2-40B4-BE49-F238E27FC236}">
                <a16:creationId xmlns:a16="http://schemas.microsoft.com/office/drawing/2014/main" id="{61CC3775-AEB0-4607-8375-414183F73784}"/>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30" name="Banner Statement">
            <a:extLst>
              <a:ext uri="{FF2B5EF4-FFF2-40B4-BE49-F238E27FC236}">
                <a16:creationId xmlns:a16="http://schemas.microsoft.com/office/drawing/2014/main" id="{F52918A7-2C71-42C4-A2BF-648699655725}"/>
              </a:ext>
            </a:extLst>
          </p:cNvPr>
          <p:cNvSpPr>
            <a:spLocks noGrp="1"/>
          </p:cNvSpPr>
          <p:nvPr>
            <p:ph type="title" hasCustomPrompt="1"/>
          </p:nvPr>
        </p:nvSpPr>
        <p:spPr>
          <a:xfrm>
            <a:off x="457199" y="758825"/>
            <a:ext cx="9144000" cy="1097182"/>
          </a:xfrm>
        </p:spPr>
        <p:txBody>
          <a:bodyPr/>
          <a:lstStyle>
            <a:lvl1pPr>
              <a:defRPr/>
            </a:lvl1pPr>
          </a:lstStyle>
          <a:p>
            <a:r>
              <a:rPr lang="en-GB"/>
              <a:t>Insert banner statement here </a:t>
            </a:r>
          </a:p>
        </p:txBody>
      </p:sp>
      <p:sp>
        <p:nvSpPr>
          <p:cNvPr id="32" name="Content Placeholder 1">
            <a:extLst>
              <a:ext uri="{FF2B5EF4-FFF2-40B4-BE49-F238E27FC236}">
                <a16:creationId xmlns:a16="http://schemas.microsoft.com/office/drawing/2014/main" id="{F3493E06-3BAE-4847-84C6-3FB0F130EBD4}"/>
              </a:ext>
            </a:extLst>
          </p:cNvPr>
          <p:cNvSpPr>
            <a:spLocks noGrp="1"/>
          </p:cNvSpPr>
          <p:nvPr>
            <p:ph sz="quarter" idx="13"/>
            <p:custDataLst>
              <p:tags r:id="rId4"/>
            </p:custDataLst>
          </p:nvPr>
        </p:nvSpPr>
        <p:spPr>
          <a:xfrm>
            <a:off x="457200" y="2143125"/>
            <a:ext cx="4500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34" name="Content Placeholder 2">
            <a:extLst>
              <a:ext uri="{FF2B5EF4-FFF2-40B4-BE49-F238E27FC236}">
                <a16:creationId xmlns:a16="http://schemas.microsoft.com/office/drawing/2014/main" id="{B8154DE7-DDAC-44D3-B769-0B2ABDAB3B85}"/>
              </a:ext>
            </a:extLst>
          </p:cNvPr>
          <p:cNvSpPr>
            <a:spLocks noGrp="1"/>
          </p:cNvSpPr>
          <p:nvPr>
            <p:ph sz="quarter" idx="14"/>
            <p:custDataLst>
              <p:tags r:id="rId5"/>
            </p:custDataLst>
          </p:nvPr>
        </p:nvSpPr>
        <p:spPr>
          <a:xfrm>
            <a:off x="5105010" y="2143125"/>
            <a:ext cx="4500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35" name="Content Placeholder 3">
            <a:extLst>
              <a:ext uri="{FF2B5EF4-FFF2-40B4-BE49-F238E27FC236}">
                <a16:creationId xmlns:a16="http://schemas.microsoft.com/office/drawing/2014/main" id="{D610479E-ABF4-4AED-808F-2B3607059A5E}"/>
              </a:ext>
            </a:extLst>
          </p:cNvPr>
          <p:cNvSpPr>
            <a:spLocks noGrp="1"/>
          </p:cNvSpPr>
          <p:nvPr>
            <p:ph sz="quarter" idx="15"/>
            <p:custDataLst>
              <p:tags r:id="rId6"/>
            </p:custDataLst>
          </p:nvPr>
        </p:nvSpPr>
        <p:spPr>
          <a:xfrm>
            <a:off x="457200" y="4651375"/>
            <a:ext cx="4500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36" name="Content Placeholder 4">
            <a:extLst>
              <a:ext uri="{FF2B5EF4-FFF2-40B4-BE49-F238E27FC236}">
                <a16:creationId xmlns:a16="http://schemas.microsoft.com/office/drawing/2014/main" id="{8C58541A-2FE0-4A49-98F0-0F751A90539C}"/>
              </a:ext>
            </a:extLst>
          </p:cNvPr>
          <p:cNvSpPr>
            <a:spLocks noGrp="1"/>
          </p:cNvSpPr>
          <p:nvPr>
            <p:ph sz="quarter" idx="16"/>
            <p:custDataLst>
              <p:tags r:id="rId7"/>
            </p:custDataLst>
          </p:nvPr>
        </p:nvSpPr>
        <p:spPr>
          <a:xfrm>
            <a:off x="5105010" y="4651375"/>
            <a:ext cx="4500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23" name="Image placeholder">
            <a:extLst>
              <a:ext uri="{FF2B5EF4-FFF2-40B4-BE49-F238E27FC236}">
                <a16:creationId xmlns:a16="http://schemas.microsoft.com/office/drawing/2014/main" id="{310EE309-56E0-44F2-B837-A27DFAF2C844}"/>
              </a:ext>
            </a:extLst>
          </p:cNvPr>
          <p:cNvSpPr/>
          <p:nvPr userDrawn="1">
            <p:custDataLst>
              <p:tags r:id="rId8"/>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9" name="Section Footer">
            <a:extLst>
              <a:ext uri="{FF2B5EF4-FFF2-40B4-BE49-F238E27FC236}">
                <a16:creationId xmlns:a16="http://schemas.microsoft.com/office/drawing/2014/main" id="{4C83B41D-E878-45A1-A3C0-0C58CFA0B2AC}"/>
              </a:ext>
            </a:extLst>
          </p:cNvPr>
          <p:cNvSpPr txBox="1"/>
          <p:nvPr userDrawn="1">
            <p:custDataLst>
              <p:tags r:id="rId9"/>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24" name="Presentation Disclaimer">
            <a:extLst>
              <a:ext uri="{FF2B5EF4-FFF2-40B4-BE49-F238E27FC236}">
                <a16:creationId xmlns:a16="http://schemas.microsoft.com/office/drawing/2014/main" id="{0342B1DA-6C70-4255-8105-0FD027726420}"/>
              </a:ext>
            </a:extLst>
          </p:cNvPr>
          <p:cNvSpPr txBox="1"/>
          <p:nvPr userDrawn="1">
            <p:custDataLst>
              <p:tags r:id="rId10"/>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25" name="Report Date">
            <a:extLst>
              <a:ext uri="{FF2B5EF4-FFF2-40B4-BE49-F238E27FC236}">
                <a16:creationId xmlns:a16="http://schemas.microsoft.com/office/drawing/2014/main" id="{258B1C8B-8F28-4139-A735-9C9C1BC36797}"/>
              </a:ext>
            </a:extLst>
          </p:cNvPr>
          <p:cNvSpPr txBox="1"/>
          <p:nvPr userDrawn="1">
            <p:custDataLst>
              <p:tags r:id="rId11"/>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26" name="PwC">
            <a:extLst>
              <a:ext uri="{FF2B5EF4-FFF2-40B4-BE49-F238E27FC236}">
                <a16:creationId xmlns:a16="http://schemas.microsoft.com/office/drawing/2014/main" id="{91907930-A221-447D-BEF6-37BC6DA3A0DF}"/>
              </a:ext>
            </a:extLst>
          </p:cNvPr>
          <p:cNvSpPr/>
          <p:nvPr userDrawn="1">
            <p:custDataLst>
              <p:tags r:id="rId12"/>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27" name="Draft stamp">
            <a:extLst>
              <a:ext uri="{FF2B5EF4-FFF2-40B4-BE49-F238E27FC236}">
                <a16:creationId xmlns:a16="http://schemas.microsoft.com/office/drawing/2014/main" id="{F59DC77B-F68D-43AA-B6BB-6EB7D563A6B2}"/>
              </a:ext>
            </a:extLst>
          </p:cNvPr>
          <p:cNvSpPr txBox="1"/>
          <p:nvPr userDrawn="1">
            <p:custDataLst>
              <p:tags r:id="rId13"/>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28" name="Page Number">
            <a:extLst>
              <a:ext uri="{FF2B5EF4-FFF2-40B4-BE49-F238E27FC236}">
                <a16:creationId xmlns:a16="http://schemas.microsoft.com/office/drawing/2014/main" id="{AE827333-F72A-4C88-BEE4-11A9EEBC3FB3}"/>
              </a:ext>
            </a:extLst>
          </p:cNvPr>
          <p:cNvSpPr txBox="1"/>
          <p:nvPr userDrawn="1">
            <p:custDataLst>
              <p:tags r:id="rId14"/>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4520249"/>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Glossary">
    <p:spTree>
      <p:nvGrpSpPr>
        <p:cNvPr id="1" name=""/>
        <p:cNvGrpSpPr/>
        <p:nvPr/>
      </p:nvGrpSpPr>
      <p:grpSpPr>
        <a:xfrm>
          <a:off x="0" y="0"/>
          <a:ext cx="0" cy="0"/>
          <a:chOff x="0" y="0"/>
          <a:chExt cx="0" cy="0"/>
        </a:xfrm>
      </p:grpSpPr>
      <p:sp>
        <p:nvSpPr>
          <p:cNvPr id="17" name="Slide Tags" hidden="1">
            <a:extLst>
              <a:ext uri="{FF2B5EF4-FFF2-40B4-BE49-F238E27FC236}">
                <a16:creationId xmlns:a16="http://schemas.microsoft.com/office/drawing/2014/main" id="{FD2B8D70-599E-4015-A487-2DA60BF43166}"/>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0" name="Section Header">
            <a:extLst>
              <a:ext uri="{FF2B5EF4-FFF2-40B4-BE49-F238E27FC236}">
                <a16:creationId xmlns:a16="http://schemas.microsoft.com/office/drawing/2014/main" id="{541EBA4E-A65D-42AB-8B3A-EF45F3481577}"/>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15" name="Gray Banner">
            <a:extLst>
              <a:ext uri="{FF2B5EF4-FFF2-40B4-BE49-F238E27FC236}">
                <a16:creationId xmlns:a16="http://schemas.microsoft.com/office/drawing/2014/main" id="{59564717-3A23-4E3E-B9F9-CFAC1FDCEDC7}"/>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61010" y="758825"/>
            <a:ext cx="9144000" cy="1097182"/>
          </a:xfrm>
        </p:spPr>
        <p:txBody>
          <a:bodyPr/>
          <a:lstStyle>
            <a:lvl1pPr>
              <a:defRPr/>
            </a:lvl1pPr>
          </a:lstStyle>
          <a:p>
            <a:r>
              <a:rPr lang="en-GB"/>
              <a:t>Insert banner statement here </a:t>
            </a:r>
          </a:p>
        </p:txBody>
      </p:sp>
      <p:sp>
        <p:nvSpPr>
          <p:cNvPr id="21" name="Content Placeholder 1">
            <a:extLst>
              <a:ext uri="{FF2B5EF4-FFF2-40B4-BE49-F238E27FC236}">
                <a16:creationId xmlns:a16="http://schemas.microsoft.com/office/drawing/2014/main" id="{4D7EC8EE-4AB6-4CE7-AF68-613FDD5CAB29}"/>
              </a:ext>
            </a:extLst>
          </p:cNvPr>
          <p:cNvSpPr>
            <a:spLocks noGrp="1"/>
          </p:cNvSpPr>
          <p:nvPr>
            <p:ph sz="quarter" idx="13"/>
            <p:custDataLst>
              <p:tags r:id="rId4"/>
            </p:custDataLst>
          </p:nvPr>
        </p:nvSpPr>
        <p:spPr>
          <a:xfrm>
            <a:off x="457200" y="2143125"/>
            <a:ext cx="9144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3" name="Image placeholder">
            <a:extLst>
              <a:ext uri="{FF2B5EF4-FFF2-40B4-BE49-F238E27FC236}">
                <a16:creationId xmlns:a16="http://schemas.microsoft.com/office/drawing/2014/main" id="{4EE8DC02-876E-4E08-A510-612EBBADFB0C}"/>
              </a:ext>
            </a:extLst>
          </p:cNvPr>
          <p:cNvSpPr/>
          <p:nvPr userDrawn="1">
            <p:custDataLst>
              <p:tags r:id="rId5"/>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2" name="Section Footer">
            <a:extLst>
              <a:ext uri="{FF2B5EF4-FFF2-40B4-BE49-F238E27FC236}">
                <a16:creationId xmlns:a16="http://schemas.microsoft.com/office/drawing/2014/main" id="{70072593-5EC6-4830-8C33-5371516E1468}"/>
              </a:ext>
            </a:extLst>
          </p:cNvPr>
          <p:cNvSpPr txBox="1"/>
          <p:nvPr userDrawn="1">
            <p:custDataLst>
              <p:tags r:id="rId6"/>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24" name="Presentation Disclaimer">
            <a:extLst>
              <a:ext uri="{FF2B5EF4-FFF2-40B4-BE49-F238E27FC236}">
                <a16:creationId xmlns:a16="http://schemas.microsoft.com/office/drawing/2014/main" id="{5DC77A38-E237-4DE9-94BB-D51B305AAF02}"/>
              </a:ext>
            </a:extLst>
          </p:cNvPr>
          <p:cNvSpPr txBox="1"/>
          <p:nvPr userDrawn="1">
            <p:custDataLst>
              <p:tags r:id="rId7"/>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25" name="Report Date">
            <a:extLst>
              <a:ext uri="{FF2B5EF4-FFF2-40B4-BE49-F238E27FC236}">
                <a16:creationId xmlns:a16="http://schemas.microsoft.com/office/drawing/2014/main" id="{A584B6D4-79D9-4D57-BC59-F48090B3AD31}"/>
              </a:ext>
            </a:extLst>
          </p:cNvPr>
          <p:cNvSpPr txBox="1"/>
          <p:nvPr userDrawn="1">
            <p:custDataLst>
              <p:tags r:id="rId8"/>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28" name="PwC">
            <a:extLst>
              <a:ext uri="{FF2B5EF4-FFF2-40B4-BE49-F238E27FC236}">
                <a16:creationId xmlns:a16="http://schemas.microsoft.com/office/drawing/2014/main" id="{FA3C8515-DC76-4E89-888D-4866180ACD97}"/>
              </a:ext>
            </a:extLst>
          </p:cNvPr>
          <p:cNvSpPr/>
          <p:nvPr userDrawn="1">
            <p:custDataLst>
              <p:tags r:id="rId9"/>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29" name="Draft stamp">
            <a:extLst>
              <a:ext uri="{FF2B5EF4-FFF2-40B4-BE49-F238E27FC236}">
                <a16:creationId xmlns:a16="http://schemas.microsoft.com/office/drawing/2014/main" id="{467843D3-F0CD-4369-BE86-46F1EC171F03}"/>
              </a:ext>
            </a:extLst>
          </p:cNvPr>
          <p:cNvSpPr txBox="1"/>
          <p:nvPr userDrawn="1">
            <p:custDataLst>
              <p:tags r:id="rId10"/>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30" name="Page Number">
            <a:extLst>
              <a:ext uri="{FF2B5EF4-FFF2-40B4-BE49-F238E27FC236}">
                <a16:creationId xmlns:a16="http://schemas.microsoft.com/office/drawing/2014/main" id="{1D4287CC-C91A-4F22-81CE-33A04425E414}"/>
              </a:ext>
            </a:extLst>
          </p:cNvPr>
          <p:cNvSpPr txBox="1"/>
          <p:nvPr userDrawn="1">
            <p:custDataLst>
              <p:tags r:id="rId11"/>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7273551"/>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9472043"/>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Content: Header Footer Only">
    <p:spTree>
      <p:nvGrpSpPr>
        <p:cNvPr id="1" name=""/>
        <p:cNvGrpSpPr/>
        <p:nvPr/>
      </p:nvGrpSpPr>
      <p:grpSpPr>
        <a:xfrm>
          <a:off x="0" y="0"/>
          <a:ext cx="0" cy="0"/>
          <a:chOff x="0" y="0"/>
          <a:chExt cx="0" cy="0"/>
        </a:xfrm>
      </p:grpSpPr>
      <p:sp>
        <p:nvSpPr>
          <p:cNvPr id="14" name="Slide Tags" hidden="1">
            <a:extLst>
              <a:ext uri="{FF2B5EF4-FFF2-40B4-BE49-F238E27FC236}">
                <a16:creationId xmlns:a16="http://schemas.microsoft.com/office/drawing/2014/main" id="{F126523F-5745-4DA8-ACD6-95BF6B22FA71}"/>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0" name="Section Header">
            <a:extLst>
              <a:ext uri="{FF2B5EF4-FFF2-40B4-BE49-F238E27FC236}">
                <a16:creationId xmlns:a16="http://schemas.microsoft.com/office/drawing/2014/main" id="{541EBA4E-A65D-42AB-8B3A-EF45F3481577}"/>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13" name="Image placeholder">
            <a:extLst>
              <a:ext uri="{FF2B5EF4-FFF2-40B4-BE49-F238E27FC236}">
                <a16:creationId xmlns:a16="http://schemas.microsoft.com/office/drawing/2014/main" id="{8E9D894A-3EEA-4EF1-AEF9-37613A05D246}"/>
              </a:ext>
            </a:extLst>
          </p:cNvPr>
          <p:cNvSpPr/>
          <p:nvPr userDrawn="1">
            <p:custDataLst>
              <p:tags r:id="rId4"/>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5" name="Section Footer">
            <a:extLst>
              <a:ext uri="{FF2B5EF4-FFF2-40B4-BE49-F238E27FC236}">
                <a16:creationId xmlns:a16="http://schemas.microsoft.com/office/drawing/2014/main" id="{A8A4FD85-3E6D-4670-8F1E-4711C7B7C26D}"/>
              </a:ext>
            </a:extLst>
          </p:cNvPr>
          <p:cNvSpPr txBox="1"/>
          <p:nvPr userDrawn="1">
            <p:custDataLst>
              <p:tags r:id="rId5"/>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19" name="Presentation Disclaimer">
            <a:extLst>
              <a:ext uri="{FF2B5EF4-FFF2-40B4-BE49-F238E27FC236}">
                <a16:creationId xmlns:a16="http://schemas.microsoft.com/office/drawing/2014/main" id="{05B1320E-0301-4344-BDEA-E71419498931}"/>
              </a:ext>
            </a:extLst>
          </p:cNvPr>
          <p:cNvSpPr txBox="1"/>
          <p:nvPr userDrawn="1">
            <p:custDataLst>
              <p:tags r:id="rId6"/>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21" name="Report Date">
            <a:extLst>
              <a:ext uri="{FF2B5EF4-FFF2-40B4-BE49-F238E27FC236}">
                <a16:creationId xmlns:a16="http://schemas.microsoft.com/office/drawing/2014/main" id="{67398705-1D4B-4C48-99BF-4105895BB464}"/>
              </a:ext>
            </a:extLst>
          </p:cNvPr>
          <p:cNvSpPr txBox="1"/>
          <p:nvPr userDrawn="1">
            <p:custDataLst>
              <p:tags r:id="rId7"/>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22" name="PwC">
            <a:extLst>
              <a:ext uri="{FF2B5EF4-FFF2-40B4-BE49-F238E27FC236}">
                <a16:creationId xmlns:a16="http://schemas.microsoft.com/office/drawing/2014/main" id="{37134D71-F48F-41AE-A3EB-693E0B59E422}"/>
              </a:ext>
            </a:extLst>
          </p:cNvPr>
          <p:cNvSpPr/>
          <p:nvPr userDrawn="1">
            <p:custDataLst>
              <p:tags r:id="rId8"/>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24" name="Draft stamp">
            <a:extLst>
              <a:ext uri="{FF2B5EF4-FFF2-40B4-BE49-F238E27FC236}">
                <a16:creationId xmlns:a16="http://schemas.microsoft.com/office/drawing/2014/main" id="{DE0FBD73-2311-46C6-B4EC-FCAAF179A4EF}"/>
              </a:ext>
            </a:extLst>
          </p:cNvPr>
          <p:cNvSpPr txBox="1"/>
          <p:nvPr userDrawn="1">
            <p:custDataLst>
              <p:tags r:id="rId9"/>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25" name="Page Number">
            <a:extLst>
              <a:ext uri="{FF2B5EF4-FFF2-40B4-BE49-F238E27FC236}">
                <a16:creationId xmlns:a16="http://schemas.microsoft.com/office/drawing/2014/main" id="{8FE7E32F-B953-449C-A714-5E8DF75A514C}"/>
              </a:ext>
            </a:extLst>
          </p:cNvPr>
          <p:cNvSpPr txBox="1"/>
          <p:nvPr userDrawn="1">
            <p:custDataLst>
              <p:tags r:id="rId10"/>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6421780"/>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Content: Title Only No Header Footer">
    <p:spTree>
      <p:nvGrpSpPr>
        <p:cNvPr id="1" name=""/>
        <p:cNvGrpSpPr/>
        <p:nvPr/>
      </p:nvGrpSpPr>
      <p:grpSpPr>
        <a:xfrm>
          <a:off x="0" y="0"/>
          <a:ext cx="0" cy="0"/>
          <a:chOff x="0" y="0"/>
          <a:chExt cx="0" cy="0"/>
        </a:xfrm>
      </p:grpSpPr>
      <p:sp>
        <p:nvSpPr>
          <p:cNvPr id="12" name="Slide Tags" hidden="1">
            <a:extLst>
              <a:ext uri="{FF2B5EF4-FFF2-40B4-BE49-F238E27FC236}">
                <a16:creationId xmlns:a16="http://schemas.microsoft.com/office/drawing/2014/main" id="{FF8A2407-40C1-478A-A8C2-EF5BE9E021B6}"/>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0" name="Section Header">
            <a:extLst>
              <a:ext uri="{FF2B5EF4-FFF2-40B4-BE49-F238E27FC236}">
                <a16:creationId xmlns:a16="http://schemas.microsoft.com/office/drawing/2014/main" id="{541EBA4E-A65D-42AB-8B3A-EF45F3481577}"/>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3" name="Gray Banner">
            <a:extLst>
              <a:ext uri="{FF2B5EF4-FFF2-40B4-BE49-F238E27FC236}">
                <a16:creationId xmlns:a16="http://schemas.microsoft.com/office/drawing/2014/main" id="{39F0E211-AD0B-4540-BBD7-554ACD4D6D36}"/>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61010" y="758825"/>
            <a:ext cx="9144000" cy="1097182"/>
          </a:xfrm>
        </p:spPr>
        <p:txBody>
          <a:bodyPr/>
          <a:lstStyle>
            <a:lvl1pPr>
              <a:defRPr/>
            </a:lvl1pPr>
          </a:lstStyle>
          <a:p>
            <a:r>
              <a:rPr lang="en-GB"/>
              <a:t>Insert banner statement here </a:t>
            </a:r>
          </a:p>
        </p:txBody>
      </p:sp>
      <p:sp>
        <p:nvSpPr>
          <p:cNvPr id="11" name="Image placeholder">
            <a:extLst>
              <a:ext uri="{FF2B5EF4-FFF2-40B4-BE49-F238E27FC236}">
                <a16:creationId xmlns:a16="http://schemas.microsoft.com/office/drawing/2014/main" id="{E419DF8F-2670-40AB-9D0A-6E2E155E63E2}"/>
              </a:ext>
            </a:extLst>
          </p:cNvPr>
          <p:cNvSpPr/>
          <p:nvPr userDrawn="1">
            <p:custDataLst>
              <p:tags r:id="rId3"/>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Tree>
    <p:extLst>
      <p:ext uri="{BB962C8B-B14F-4D97-AF65-F5344CB8AC3E}">
        <p14:creationId xmlns:p14="http://schemas.microsoft.com/office/powerpoint/2010/main" val="3625766250"/>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At a glance">
    <p:spTree>
      <p:nvGrpSpPr>
        <p:cNvPr id="1" name=""/>
        <p:cNvGrpSpPr/>
        <p:nvPr/>
      </p:nvGrpSpPr>
      <p:grpSpPr>
        <a:xfrm>
          <a:off x="0" y="0"/>
          <a:ext cx="0" cy="0"/>
          <a:chOff x="0" y="0"/>
          <a:chExt cx="0" cy="0"/>
        </a:xfrm>
      </p:grpSpPr>
      <p:sp>
        <p:nvSpPr>
          <p:cNvPr id="18" name="Slide Tags" hidden="1">
            <a:extLst>
              <a:ext uri="{FF2B5EF4-FFF2-40B4-BE49-F238E27FC236}">
                <a16:creationId xmlns:a16="http://schemas.microsoft.com/office/drawing/2014/main" id="{4616FB59-7A00-4734-A479-F51ADD10FCEC}"/>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0" name="Section Header">
            <a:extLst>
              <a:ext uri="{FF2B5EF4-FFF2-40B4-BE49-F238E27FC236}">
                <a16:creationId xmlns:a16="http://schemas.microsoft.com/office/drawing/2014/main" id="{541EBA4E-A65D-42AB-8B3A-EF45F3481577}"/>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6" name="Gray Banner">
            <a:extLst>
              <a:ext uri="{FF2B5EF4-FFF2-40B4-BE49-F238E27FC236}">
                <a16:creationId xmlns:a16="http://schemas.microsoft.com/office/drawing/2014/main" id="{5A5707D8-0062-4F12-AF28-F1E74B235885}"/>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58788" y="758825"/>
            <a:ext cx="2944368" cy="402336"/>
          </a:xfrm>
        </p:spPr>
        <p:txBody>
          <a:bodyPr/>
          <a:lstStyle>
            <a:lvl1pPr>
              <a:defRPr/>
            </a:lvl1pPr>
          </a:lstStyle>
          <a:p>
            <a:r>
              <a:rPr lang="en-GB"/>
              <a:t>At a glance </a:t>
            </a:r>
          </a:p>
        </p:txBody>
      </p:sp>
      <p:sp>
        <p:nvSpPr>
          <p:cNvPr id="22" name="Subheading">
            <a:extLst>
              <a:ext uri="{FF2B5EF4-FFF2-40B4-BE49-F238E27FC236}">
                <a16:creationId xmlns:a16="http://schemas.microsoft.com/office/drawing/2014/main" id="{4B0DE979-51BD-4784-9427-87C7A89633E6}"/>
              </a:ext>
            </a:extLst>
          </p:cNvPr>
          <p:cNvSpPr>
            <a:spLocks noGrp="1"/>
          </p:cNvSpPr>
          <p:nvPr>
            <p:ph type="body" sz="quarter" idx="28" hasCustomPrompt="1"/>
          </p:nvPr>
        </p:nvSpPr>
        <p:spPr>
          <a:xfrm>
            <a:off x="458788" y="1317915"/>
            <a:ext cx="2945765" cy="538092"/>
          </a:xfrm>
        </p:spPr>
        <p:txBody>
          <a:bodyPr/>
          <a:lstStyle>
            <a:lvl1pPr>
              <a:defRPr sz="1600" b="1"/>
            </a:lvl1pPr>
            <a:lvl2pPr>
              <a:defRPr sz="1600" b="1"/>
            </a:lvl2pPr>
            <a:lvl3pPr>
              <a:defRPr sz="1600" b="1"/>
            </a:lvl3pPr>
            <a:lvl4pPr>
              <a:defRPr sz="1600" b="1"/>
            </a:lvl4pPr>
            <a:lvl5pPr>
              <a:defRPr sz="1600" b="1"/>
            </a:lvl5pPr>
          </a:lstStyle>
          <a:p>
            <a:pPr lvl="0"/>
            <a:r>
              <a:rPr lang="en-GB"/>
              <a:t>Insert text here</a:t>
            </a:r>
          </a:p>
        </p:txBody>
      </p:sp>
      <p:sp>
        <p:nvSpPr>
          <p:cNvPr id="21" name="PwC view">
            <a:extLst>
              <a:ext uri="{FF2B5EF4-FFF2-40B4-BE49-F238E27FC236}">
                <a16:creationId xmlns:a16="http://schemas.microsoft.com/office/drawing/2014/main" id="{C0F17E66-078E-4639-9BD9-106901A68B23}"/>
              </a:ext>
            </a:extLst>
          </p:cNvPr>
          <p:cNvSpPr>
            <a:spLocks noGrp="1"/>
          </p:cNvSpPr>
          <p:nvPr>
            <p:ph type="body" sz="quarter" idx="17" hasCustomPrompt="1"/>
          </p:nvPr>
        </p:nvSpPr>
        <p:spPr>
          <a:xfrm>
            <a:off x="3564255" y="758825"/>
            <a:ext cx="6039543" cy="1097182"/>
          </a:xfrm>
        </p:spPr>
        <p:txBody>
          <a:bodyPr/>
          <a:lstStyle>
            <a:lvl1pPr>
              <a:defRPr sz="1100" b="0">
                <a:latin typeface="+mn-lt"/>
              </a:defRPr>
            </a:lvl1pPr>
          </a:lstStyle>
          <a:p>
            <a:pPr lvl="0"/>
            <a:r>
              <a:rPr lang="en-GB"/>
              <a:t>Inserted text here should be Arial 11 </a:t>
            </a:r>
            <a:r>
              <a:rPr lang="en-GB" err="1"/>
              <a:t>pt</a:t>
            </a:r>
            <a:r>
              <a:rPr lang="en-GB"/>
              <a:t> </a:t>
            </a:r>
            <a:r>
              <a:rPr lang="en-GB" err="1"/>
              <a:t>unbold</a:t>
            </a:r>
            <a:endParaRPr lang="en-GB"/>
          </a:p>
        </p:txBody>
      </p:sp>
      <p:sp>
        <p:nvSpPr>
          <p:cNvPr id="23" name="Dark Orange Bar">
            <a:extLst>
              <a:ext uri="{FF2B5EF4-FFF2-40B4-BE49-F238E27FC236}">
                <a16:creationId xmlns:a16="http://schemas.microsoft.com/office/drawing/2014/main" id="{82B1403F-6F92-4D3E-BA7A-6C3814794B16}"/>
              </a:ext>
            </a:extLst>
          </p:cNvPr>
          <p:cNvSpPr/>
          <p:nvPr userDrawn="1"/>
        </p:nvSpPr>
        <p:spPr>
          <a:xfrm>
            <a:off x="0" y="612775"/>
            <a:ext cx="183600" cy="1387475"/>
          </a:xfrm>
          <a:prstGeom prst="rect">
            <a:avLst/>
          </a:prstGeom>
          <a:solidFill>
            <a:schemeClr val="accent1"/>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400"/>
          </a:p>
        </p:txBody>
      </p:sp>
      <p:sp>
        <p:nvSpPr>
          <p:cNvPr id="30" name="Light Orange Bar">
            <a:extLst>
              <a:ext uri="{FF2B5EF4-FFF2-40B4-BE49-F238E27FC236}">
                <a16:creationId xmlns:a16="http://schemas.microsoft.com/office/drawing/2014/main" id="{91377F9D-4C34-434F-AE6B-583A8F1639C5}"/>
              </a:ext>
            </a:extLst>
          </p:cNvPr>
          <p:cNvSpPr/>
          <p:nvPr userDrawn="1"/>
        </p:nvSpPr>
        <p:spPr>
          <a:xfrm>
            <a:off x="0" y="2000250"/>
            <a:ext cx="183600" cy="5772150"/>
          </a:xfrm>
          <a:prstGeom prst="rect">
            <a:avLst/>
          </a:prstGeom>
          <a:solidFill>
            <a:schemeClr val="accent4"/>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400"/>
          </a:p>
        </p:txBody>
      </p:sp>
      <p:sp>
        <p:nvSpPr>
          <p:cNvPr id="17" name="Image placeholder">
            <a:extLst>
              <a:ext uri="{FF2B5EF4-FFF2-40B4-BE49-F238E27FC236}">
                <a16:creationId xmlns:a16="http://schemas.microsoft.com/office/drawing/2014/main" id="{BE985D6C-3CA1-43CC-A281-0A21C2C919EB}"/>
              </a:ext>
            </a:extLst>
          </p:cNvPr>
          <p:cNvSpPr/>
          <p:nvPr userDrawn="1">
            <p:custDataLst>
              <p:tags r:id="rId4"/>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0" name="Section Footer">
            <a:extLst>
              <a:ext uri="{FF2B5EF4-FFF2-40B4-BE49-F238E27FC236}">
                <a16:creationId xmlns:a16="http://schemas.microsoft.com/office/drawing/2014/main" id="{E7FD5D46-5DFB-4421-B78E-8928211570F6}"/>
              </a:ext>
            </a:extLst>
          </p:cNvPr>
          <p:cNvSpPr txBox="1"/>
          <p:nvPr userDrawn="1">
            <p:custDataLst>
              <p:tags r:id="rId5"/>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24" name="Presentation Disclaimer">
            <a:extLst>
              <a:ext uri="{FF2B5EF4-FFF2-40B4-BE49-F238E27FC236}">
                <a16:creationId xmlns:a16="http://schemas.microsoft.com/office/drawing/2014/main" id="{906D45F8-B363-4FBC-933B-9535BC5D38CB}"/>
              </a:ext>
            </a:extLst>
          </p:cNvPr>
          <p:cNvSpPr txBox="1"/>
          <p:nvPr userDrawn="1">
            <p:custDataLst>
              <p:tags r:id="rId6"/>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28" name="Report Date">
            <a:extLst>
              <a:ext uri="{FF2B5EF4-FFF2-40B4-BE49-F238E27FC236}">
                <a16:creationId xmlns:a16="http://schemas.microsoft.com/office/drawing/2014/main" id="{C88BAA96-D353-4344-AA24-70136C53F5D7}"/>
              </a:ext>
            </a:extLst>
          </p:cNvPr>
          <p:cNvSpPr txBox="1"/>
          <p:nvPr userDrawn="1">
            <p:custDataLst>
              <p:tags r:id="rId7"/>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29" name="PwC">
            <a:extLst>
              <a:ext uri="{FF2B5EF4-FFF2-40B4-BE49-F238E27FC236}">
                <a16:creationId xmlns:a16="http://schemas.microsoft.com/office/drawing/2014/main" id="{F4DD17E3-596A-4B11-9D2E-7A52B4AE7F1E}"/>
              </a:ext>
            </a:extLst>
          </p:cNvPr>
          <p:cNvSpPr/>
          <p:nvPr userDrawn="1">
            <p:custDataLst>
              <p:tags r:id="rId8"/>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33" name="Draft stamp">
            <a:extLst>
              <a:ext uri="{FF2B5EF4-FFF2-40B4-BE49-F238E27FC236}">
                <a16:creationId xmlns:a16="http://schemas.microsoft.com/office/drawing/2014/main" id="{8E7AAB18-0F15-47F3-A159-A283D95E18A3}"/>
              </a:ext>
            </a:extLst>
          </p:cNvPr>
          <p:cNvSpPr txBox="1"/>
          <p:nvPr userDrawn="1">
            <p:custDataLst>
              <p:tags r:id="rId9"/>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34" name="Page Number">
            <a:extLst>
              <a:ext uri="{FF2B5EF4-FFF2-40B4-BE49-F238E27FC236}">
                <a16:creationId xmlns:a16="http://schemas.microsoft.com/office/drawing/2014/main" id="{2C509F65-3762-447F-9568-C7FC8845825D}"/>
              </a:ext>
            </a:extLst>
          </p:cNvPr>
          <p:cNvSpPr txBox="1"/>
          <p:nvPr userDrawn="1">
            <p:custDataLst>
              <p:tags r:id="rId10"/>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96290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R: Two">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4A748767-F3FC-A7AF-E8FD-0CE0D8C4A953}"/>
              </a:ext>
            </a:extLst>
          </p:cNvPr>
          <p:cNvGraphicFramePr>
            <a:graphicFrameLocks noChangeAspect="1"/>
          </p:cNvGraphicFramePr>
          <p:nvPr userDrawn="1">
            <p:custDataLst>
              <p:tags r:id="rId1"/>
            </p:custDataLst>
            <p:extLst>
              <p:ext uri="{D42A27DB-BD31-4B8C-83A1-F6EECF244321}">
                <p14:modId xmlns:p14="http://schemas.microsoft.com/office/powerpoint/2010/main" val="2433462472"/>
              </p:ext>
            </p:extLst>
          </p:nvPr>
        </p:nvGraphicFramePr>
        <p:xfrm>
          <a:off x="1748" y="1800"/>
          <a:ext cx="1747" cy="1800"/>
        </p:xfrm>
        <a:graphic>
          <a:graphicData uri="http://schemas.openxmlformats.org/presentationml/2006/ole">
            <mc:AlternateContent xmlns:mc="http://schemas.openxmlformats.org/markup-compatibility/2006">
              <mc:Choice xmlns:v="urn:schemas-microsoft-com:vml" Requires="v">
                <p:oleObj name="think-cell Slide" r:id="rId11" imgW="395" imgH="396" progId="TCLayout.ActiveDocument.1">
                  <p:embed/>
                </p:oleObj>
              </mc:Choice>
              <mc:Fallback>
                <p:oleObj name="think-cell Slide" r:id="rId11" imgW="395" imgH="396" progId="TCLayout.ActiveDocument.1">
                  <p:embed/>
                  <p:pic>
                    <p:nvPicPr>
                      <p:cNvPr id="7" name="think-cell data - do not delete" hidden="1">
                        <a:extLst>
                          <a:ext uri="{FF2B5EF4-FFF2-40B4-BE49-F238E27FC236}">
                            <a16:creationId xmlns:a16="http://schemas.microsoft.com/office/drawing/2014/main" id="{4A748767-F3FC-A7AF-E8FD-0CE0D8C4A953}"/>
                          </a:ext>
                        </a:extLst>
                      </p:cNvPr>
                      <p:cNvPicPr/>
                      <p:nvPr/>
                    </p:nvPicPr>
                    <p:blipFill>
                      <a:blip r:embed="rId12"/>
                      <a:stretch>
                        <a:fillRect/>
                      </a:stretch>
                    </p:blipFill>
                    <p:spPr>
                      <a:xfrm>
                        <a:off x="1748" y="1800"/>
                        <a:ext cx="1747" cy="1800"/>
                      </a:xfrm>
                      <a:prstGeom prst="rect">
                        <a:avLst/>
                      </a:prstGeom>
                    </p:spPr>
                  </p:pic>
                </p:oleObj>
              </mc:Fallback>
            </mc:AlternateContent>
          </a:graphicData>
        </a:graphic>
      </p:graphicFrame>
      <p:sp>
        <p:nvSpPr>
          <p:cNvPr id="19" name="Slide Tags" hidden="1">
            <a:extLst>
              <a:ext uri="{FF2B5EF4-FFF2-40B4-BE49-F238E27FC236}">
                <a16:creationId xmlns:a16="http://schemas.microsoft.com/office/drawing/2014/main" id="{21611E73-5031-4060-BA8B-C95D9D129AA4}"/>
              </a:ext>
            </a:extLst>
          </p:cNvPr>
          <p:cNvSpPr txBox="1"/>
          <p:nvPr userDrawn="1">
            <p:custDataLst>
              <p:tags r:id="rId2"/>
            </p:custDataLst>
          </p:nvPr>
        </p:nvSpPr>
        <p:spPr>
          <a:xfrm>
            <a:off x="3" y="228603"/>
            <a:ext cx="1600200" cy="293927"/>
          </a:xfrm>
          <a:prstGeom prst="rect">
            <a:avLst/>
          </a:prstGeom>
          <a:noFill/>
        </p:spPr>
        <p:txBody>
          <a:bodyPr wrap="square" rtlCol="0">
            <a:spAutoFit/>
          </a:bodyPr>
          <a:lstStyle/>
          <a:p>
            <a:r>
              <a:rPr lang="en-GB" sz="1310" noProof="1"/>
              <a:t>Slide Tags</a:t>
            </a:r>
          </a:p>
        </p:txBody>
      </p:sp>
      <p:sp>
        <p:nvSpPr>
          <p:cNvPr id="23" name="Section Header">
            <a:extLst>
              <a:ext uri="{FF2B5EF4-FFF2-40B4-BE49-F238E27FC236}">
                <a16:creationId xmlns:a16="http://schemas.microsoft.com/office/drawing/2014/main" id="{05703A58-94EF-4304-8257-BDE8481FB8A7}"/>
              </a:ext>
            </a:extLst>
          </p:cNvPr>
          <p:cNvSpPr txBox="1"/>
          <p:nvPr userDrawn="1">
            <p:custDataLst>
              <p:tags r:id="rId3"/>
            </p:custDataLst>
          </p:nvPr>
        </p:nvSpPr>
        <p:spPr>
          <a:xfrm>
            <a:off x="460377" y="322255"/>
            <a:ext cx="3034379" cy="137161"/>
          </a:xfrm>
          <a:prstGeom prst="rect">
            <a:avLst/>
          </a:prstGeom>
          <a:noFill/>
        </p:spPr>
        <p:txBody>
          <a:bodyPr wrap="square" lIns="0" tIns="0" rIns="0" bIns="0" rtlCol="0" anchor="b" anchorCtr="0">
            <a:noAutofit/>
          </a:bodyPr>
          <a:lstStyle/>
          <a:p>
            <a:endParaRPr lang="en-GB" sz="583" noProof="1">
              <a:solidFill>
                <a:schemeClr val="tx1"/>
              </a:solidFill>
            </a:endParaRPr>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4"/>
            </p:custDataLst>
          </p:nvPr>
        </p:nvSpPr>
        <p:spPr>
          <a:xfrm>
            <a:off x="3660198" y="322255"/>
            <a:ext cx="5943600" cy="137161"/>
          </a:xfrm>
          <a:prstGeom prst="rect">
            <a:avLst/>
          </a:prstGeom>
          <a:noFill/>
        </p:spPr>
        <p:txBody>
          <a:bodyPr wrap="square" lIns="0" tIns="0" rIns="0" bIns="0" rtlCol="0" anchor="b" anchorCtr="0">
            <a:noAutofit/>
          </a:bodyPr>
          <a:lstStyle/>
          <a:p>
            <a:pPr lvl="0"/>
            <a:endParaRPr lang="en-GB" sz="583"/>
          </a:p>
        </p:txBody>
      </p:sp>
      <p:sp>
        <p:nvSpPr>
          <p:cNvPr id="17" name="Gray Banner">
            <a:extLst>
              <a:ext uri="{FF2B5EF4-FFF2-40B4-BE49-F238E27FC236}">
                <a16:creationId xmlns:a16="http://schemas.microsoft.com/office/drawing/2014/main" id="{DEF57E44-2EE4-41D2-B7E2-290A577414B2}"/>
              </a:ext>
            </a:extLst>
          </p:cNvPr>
          <p:cNvSpPr/>
          <p:nvPr userDrawn="1"/>
        </p:nvSpPr>
        <p:spPr>
          <a:xfrm>
            <a:off x="0" y="612780"/>
            <a:ext cx="10058400" cy="774701"/>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019">
              <a:solidFill>
                <a:schemeClr val="lt1"/>
              </a:solidFill>
            </a:endParaRPr>
          </a:p>
        </p:txBody>
      </p:sp>
      <p:sp>
        <p:nvSpPr>
          <p:cNvPr id="11" name="PwC view">
            <a:extLst>
              <a:ext uri="{FF2B5EF4-FFF2-40B4-BE49-F238E27FC236}">
                <a16:creationId xmlns:a16="http://schemas.microsoft.com/office/drawing/2014/main" id="{D7E31DDC-79A3-4CF5-8D1C-0E86C73794C8}"/>
              </a:ext>
            </a:extLst>
          </p:cNvPr>
          <p:cNvSpPr>
            <a:spLocks noGrp="1"/>
          </p:cNvSpPr>
          <p:nvPr>
            <p:ph type="body" sz="quarter" idx="14" hasCustomPrompt="1"/>
          </p:nvPr>
        </p:nvSpPr>
        <p:spPr>
          <a:xfrm>
            <a:off x="5101203" y="758825"/>
            <a:ext cx="4500000" cy="1097182"/>
          </a:xfrm>
        </p:spPr>
        <p:txBody>
          <a:bodyPr/>
          <a:lstStyle>
            <a:lvl1pPr>
              <a:defRPr sz="946" b="1">
                <a:latin typeface="+mj-lt"/>
              </a:defRPr>
            </a:lvl1pPr>
          </a:lstStyle>
          <a:p>
            <a:pPr lvl="0"/>
            <a:r>
              <a:rPr lang="en-GB"/>
              <a:t>PwC view (Georgia 13 bold) – Inserted text here should be Arial 11 pt </a:t>
            </a:r>
            <a:r>
              <a:rPr lang="en-GB" err="1"/>
              <a:t>unbold</a:t>
            </a:r>
            <a:endParaRPr lang="en-GB"/>
          </a:p>
        </p:txBody>
      </p:sp>
      <p:sp>
        <p:nvSpPr>
          <p:cNvPr id="24" name="Content Placeholder 1">
            <a:extLst>
              <a:ext uri="{FF2B5EF4-FFF2-40B4-BE49-F238E27FC236}">
                <a16:creationId xmlns:a16="http://schemas.microsoft.com/office/drawing/2014/main" id="{3894E176-8F55-488A-87C8-7F1B300CFECF}"/>
              </a:ext>
            </a:extLst>
          </p:cNvPr>
          <p:cNvSpPr>
            <a:spLocks noGrp="1"/>
          </p:cNvSpPr>
          <p:nvPr>
            <p:ph sz="quarter" idx="13"/>
            <p:custDataLst>
              <p:tags r:id="rId5"/>
            </p:custDataLst>
          </p:nvPr>
        </p:nvSpPr>
        <p:spPr>
          <a:xfrm>
            <a:off x="457203" y="2143128"/>
            <a:ext cx="4500000" cy="487362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25" name="Content Placeholder 2">
            <a:extLst>
              <a:ext uri="{FF2B5EF4-FFF2-40B4-BE49-F238E27FC236}">
                <a16:creationId xmlns:a16="http://schemas.microsoft.com/office/drawing/2014/main" id="{165B4C2C-A064-4142-9368-1F4A5C6981DD}"/>
              </a:ext>
            </a:extLst>
          </p:cNvPr>
          <p:cNvSpPr>
            <a:spLocks noGrp="1"/>
          </p:cNvSpPr>
          <p:nvPr>
            <p:ph sz="quarter" idx="15"/>
            <p:custDataLst>
              <p:tags r:id="rId6"/>
            </p:custDataLst>
          </p:nvPr>
        </p:nvSpPr>
        <p:spPr>
          <a:xfrm>
            <a:off x="5105014" y="2143128"/>
            <a:ext cx="4500000" cy="487362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8" name="Image placeholder">
            <a:extLst>
              <a:ext uri="{FF2B5EF4-FFF2-40B4-BE49-F238E27FC236}">
                <a16:creationId xmlns:a16="http://schemas.microsoft.com/office/drawing/2014/main" id="{20589F71-58B9-4FF1-A20A-655B66562BD7}"/>
              </a:ext>
            </a:extLst>
          </p:cNvPr>
          <p:cNvSpPr/>
          <p:nvPr userDrawn="1">
            <p:custDataLst>
              <p:tags r:id="rId7"/>
            </p:custDataLst>
          </p:nvPr>
        </p:nvSpPr>
        <p:spPr>
          <a:xfrm>
            <a:off x="0" y="0"/>
            <a:ext cx="10058400" cy="7772400"/>
          </a:xfrm>
          <a:prstGeom prst="rect">
            <a:avLst/>
          </a:prstGeom>
          <a:noFill/>
          <a:ln w="6350">
            <a:noFill/>
          </a:ln>
        </p:spPr>
        <p:txBody>
          <a:bodyPr rot="0" spcFirstLastPara="0" vertOverflow="overflow" horzOverflow="overflow" vert="horz" wrap="square" lIns="66563" tIns="33282" rIns="66563" bIns="33282" numCol="1" spcCol="0" rtlCol="0" fromWordArt="0" anchor="ctr" anchorCtr="0" forceAA="0" compatLnSpc="1">
            <a:prstTxWarp prst="textNoShape">
              <a:avLst/>
            </a:prstTxWarp>
            <a:noAutofit/>
          </a:bodyPr>
          <a:lstStyle/>
          <a:p>
            <a:pPr algn="ctr"/>
            <a:endParaRPr lang="en-GB" sz="1310"/>
          </a:p>
        </p:txBody>
      </p:sp>
      <p:sp>
        <p:nvSpPr>
          <p:cNvPr id="21" name="PwC">
            <a:extLst>
              <a:ext uri="{FF2B5EF4-FFF2-40B4-BE49-F238E27FC236}">
                <a16:creationId xmlns:a16="http://schemas.microsoft.com/office/drawing/2014/main" id="{BEC93DBB-1C46-47FB-95A7-2F61E4EBAAF0}"/>
              </a:ext>
            </a:extLst>
          </p:cNvPr>
          <p:cNvSpPr/>
          <p:nvPr userDrawn="1">
            <p:custDataLst>
              <p:tags r:id="rId8"/>
            </p:custDataLst>
          </p:nvPr>
        </p:nvSpPr>
        <p:spPr>
          <a:xfrm>
            <a:off x="457202" y="7358217"/>
            <a:ext cx="233295" cy="89705"/>
          </a:xfrm>
          <a:prstGeom prst="rect">
            <a:avLst/>
          </a:prstGeom>
          <a:noFill/>
          <a:ln>
            <a:noFill/>
          </a:ln>
        </p:spPr>
        <p:txBody>
          <a:bodyPr wrap="square" lIns="0" tIns="0" rIns="0" bIns="0" rtlCol="0" anchor="b" anchorCtr="0">
            <a:spAutoFit/>
          </a:bodyPr>
          <a:lstStyle/>
          <a:p>
            <a:pPr lvl="0"/>
            <a:r>
              <a:rPr lang="en-GB" sz="583">
                <a:solidFill>
                  <a:schemeClr val="tx1"/>
                </a:solidFill>
                <a:latin typeface="Arial" panose="020B0604020202020204" pitchFamily="34" charset="0"/>
                <a:cs typeface="Arial" panose="020B0604020202020204" pitchFamily="34" charset="0"/>
              </a:rPr>
              <a:t>PwC</a:t>
            </a:r>
          </a:p>
        </p:txBody>
      </p:sp>
      <p:sp>
        <p:nvSpPr>
          <p:cNvPr id="30" name="Page Number">
            <a:extLst>
              <a:ext uri="{FF2B5EF4-FFF2-40B4-BE49-F238E27FC236}">
                <a16:creationId xmlns:a16="http://schemas.microsoft.com/office/drawing/2014/main" id="{13B406A3-5FA2-4D2A-9436-EB16976DE176}"/>
              </a:ext>
            </a:extLst>
          </p:cNvPr>
          <p:cNvSpPr txBox="1"/>
          <p:nvPr userDrawn="1">
            <p:custDataLst>
              <p:tags r:id="rId9"/>
            </p:custDataLst>
          </p:nvPr>
        </p:nvSpPr>
        <p:spPr>
          <a:xfrm>
            <a:off x="7927851" y="7324811"/>
            <a:ext cx="1673352" cy="123111"/>
          </a:xfrm>
          <a:prstGeom prst="rect">
            <a:avLst/>
          </a:prstGeom>
          <a:noFill/>
        </p:spPr>
        <p:txBody>
          <a:bodyPr wrap="none" lIns="0" tIns="0" rIns="0" bIns="0" rtlCol="0">
            <a:noAutofit/>
          </a:bodyPr>
          <a:lstStyle/>
          <a:p>
            <a:pPr algn="r">
              <a:lnSpc>
                <a:spcPts val="728"/>
              </a:lnSpc>
            </a:pPr>
            <a:endParaRPr lang="en-GB" sz="583" noProof="1">
              <a:solidFill>
                <a:schemeClr val="tx1"/>
              </a:solidFill>
              <a:latin typeface="Arial" panose="020B0604020202020204" pitchFamily="34" charset="0"/>
              <a:cs typeface="Arial" panose="020B0604020202020204" pitchFamily="34" charset="0"/>
            </a:endParaRPr>
          </a:p>
        </p:txBody>
      </p:sp>
      <p:sp>
        <p:nvSpPr>
          <p:cNvPr id="8" name="Title 7">
            <a:extLst>
              <a:ext uri="{FF2B5EF4-FFF2-40B4-BE49-F238E27FC236}">
                <a16:creationId xmlns:a16="http://schemas.microsoft.com/office/drawing/2014/main" id="{2DC051C0-B88E-066E-8E08-65B08D0B4250}"/>
              </a:ext>
            </a:extLst>
          </p:cNvPr>
          <p:cNvSpPr>
            <a:spLocks noGrp="1"/>
          </p:cNvSpPr>
          <p:nvPr>
            <p:ph type="title"/>
          </p:nvPr>
        </p:nvSpPr>
        <p:spPr/>
        <p:txBody>
          <a:bodyPr vert="horz"/>
          <a:lstStyle/>
          <a:p>
            <a:r>
              <a:rPr lang="en-US"/>
              <a:t>Click to edit Master title style</a:t>
            </a:r>
            <a:endParaRPr lang="en-GB"/>
          </a:p>
        </p:txBody>
      </p:sp>
      <p:sp>
        <p:nvSpPr>
          <p:cNvPr id="14" name="Slide Number Placeholder 13">
            <a:extLst>
              <a:ext uri="{FF2B5EF4-FFF2-40B4-BE49-F238E27FC236}">
                <a16:creationId xmlns:a16="http://schemas.microsoft.com/office/drawing/2014/main" id="{4FB264EB-1440-B02C-45B5-712A45DC3A69}"/>
              </a:ext>
            </a:extLst>
          </p:cNvPr>
          <p:cNvSpPr>
            <a:spLocks noGrp="1"/>
          </p:cNvSpPr>
          <p:nvPr>
            <p:ph type="sldNum" sz="quarter" idx="18"/>
          </p:nvPr>
        </p:nvSpPr>
        <p:spPr>
          <a:xfrm>
            <a:off x="7927215" y="7340148"/>
            <a:ext cx="1673352" cy="92436"/>
          </a:xfrm>
          <a:prstGeom prst="rect">
            <a:avLst/>
          </a:prstGeom>
        </p:spPr>
        <p:txBody>
          <a:bodyPr/>
          <a:lstStyle/>
          <a:p>
            <a:fld id="{370BE30D-6C85-4030-8347-7CD00DE2568A}" type="slidenum">
              <a:rPr lang="en-GB" smtClean="0"/>
              <a:pPr/>
              <a:t>‹#›</a:t>
            </a:fld>
            <a:endParaRPr lang="en-GB"/>
          </a:p>
        </p:txBody>
      </p:sp>
      <p:sp>
        <p:nvSpPr>
          <p:cNvPr id="5" name="Section Footer">
            <a:extLst>
              <a:ext uri="{FF2B5EF4-FFF2-40B4-BE49-F238E27FC236}">
                <a16:creationId xmlns:a16="http://schemas.microsoft.com/office/drawing/2014/main" id="{E7FD5D46-5DFB-4421-B78E-8928211570F6}"/>
              </a:ext>
            </a:extLst>
          </p:cNvPr>
          <p:cNvSpPr txBox="1"/>
          <p:nvPr userDrawn="1"/>
        </p:nvSpPr>
        <p:spPr>
          <a:xfrm>
            <a:off x="457200" y="7206831"/>
            <a:ext cx="2944368" cy="123111"/>
          </a:xfrm>
          <a:prstGeom prst="rect">
            <a:avLst/>
          </a:prstGeom>
          <a:noFill/>
          <a:ln>
            <a:noFill/>
          </a:ln>
        </p:spPr>
        <p:txBody>
          <a:bodyPr wrap="square" lIns="0" tIns="0" rIns="0" bIns="0" rtlCol="0" anchor="b" anchorCtr="0">
            <a:spAutoFit/>
          </a:bodyPr>
          <a:lstStyle>
            <a:defPPr>
              <a:defRPr lang="en-US"/>
            </a:defPPr>
            <a:lvl1pPr marL="0" algn="l" defTabSz="1018824" rtl="0" eaLnBrk="1" latinLnBrk="0" hangingPunct="1">
              <a:defRPr sz="1100" kern="1200">
                <a:solidFill>
                  <a:schemeClr val="tx1"/>
                </a:solidFill>
                <a:latin typeface="+mn-lt"/>
                <a:ea typeface="+mn-ea"/>
                <a:cs typeface="+mn-cs"/>
              </a:defRPr>
            </a:lvl1pPr>
            <a:lvl2pPr marL="509412" algn="l" defTabSz="1018824" rtl="0" eaLnBrk="1" latinLnBrk="0" hangingPunct="1">
              <a:defRPr sz="1100" kern="1200">
                <a:solidFill>
                  <a:schemeClr val="tx1"/>
                </a:solidFill>
                <a:latin typeface="+mn-lt"/>
                <a:ea typeface="+mn-ea"/>
                <a:cs typeface="+mn-cs"/>
              </a:defRPr>
            </a:lvl2pPr>
            <a:lvl3pPr marL="1018824" algn="l" defTabSz="1018824" rtl="0" eaLnBrk="1" latinLnBrk="0" hangingPunct="1">
              <a:defRPr sz="1100" kern="1200">
                <a:solidFill>
                  <a:schemeClr val="tx1"/>
                </a:solidFill>
                <a:latin typeface="+mn-lt"/>
                <a:ea typeface="+mn-ea"/>
                <a:cs typeface="+mn-cs"/>
              </a:defRPr>
            </a:lvl3pPr>
            <a:lvl4pPr marL="1528237" algn="l" defTabSz="1018824" rtl="0" eaLnBrk="1" latinLnBrk="0" hangingPunct="1">
              <a:defRPr sz="1100" kern="1200">
                <a:solidFill>
                  <a:schemeClr val="tx1"/>
                </a:solidFill>
                <a:latin typeface="+mn-lt"/>
                <a:ea typeface="+mn-ea"/>
                <a:cs typeface="+mn-cs"/>
              </a:defRPr>
            </a:lvl4pPr>
            <a:lvl5pPr marL="2037649" algn="l" defTabSz="1018824" rtl="0" eaLnBrk="1" latinLnBrk="0" hangingPunct="1">
              <a:defRPr sz="1100" kern="1200">
                <a:solidFill>
                  <a:schemeClr val="tx1"/>
                </a:solidFill>
                <a:latin typeface="+mn-lt"/>
                <a:ea typeface="+mn-ea"/>
                <a:cs typeface="+mn-cs"/>
              </a:defRPr>
            </a:lvl5pPr>
            <a:lvl6pPr marL="2547061" algn="l" defTabSz="1018824" rtl="0" eaLnBrk="1" latinLnBrk="0" hangingPunct="1">
              <a:defRPr sz="1100" kern="1200">
                <a:solidFill>
                  <a:schemeClr val="tx1"/>
                </a:solidFill>
                <a:latin typeface="+mn-lt"/>
                <a:ea typeface="+mn-ea"/>
                <a:cs typeface="+mn-cs"/>
              </a:defRPr>
            </a:lvl6pPr>
            <a:lvl7pPr marL="3056473" algn="l" defTabSz="1018824" rtl="0" eaLnBrk="1" latinLnBrk="0" hangingPunct="1">
              <a:defRPr sz="1100" kern="1200">
                <a:solidFill>
                  <a:schemeClr val="tx1"/>
                </a:solidFill>
                <a:latin typeface="+mn-lt"/>
                <a:ea typeface="+mn-ea"/>
                <a:cs typeface="+mn-cs"/>
              </a:defRPr>
            </a:lvl7pPr>
            <a:lvl8pPr marL="3565886" algn="l" defTabSz="1018824" rtl="0" eaLnBrk="1" latinLnBrk="0" hangingPunct="1">
              <a:defRPr sz="1100" kern="1200">
                <a:solidFill>
                  <a:schemeClr val="tx1"/>
                </a:solidFill>
                <a:latin typeface="+mn-lt"/>
                <a:ea typeface="+mn-ea"/>
                <a:cs typeface="+mn-cs"/>
              </a:defRPr>
            </a:lvl8pPr>
            <a:lvl9pPr marL="4075298" algn="l" defTabSz="1018824" rtl="0" eaLnBrk="1" latinLnBrk="0" hangingPunct="1">
              <a:defRPr sz="1100" kern="1200">
                <a:solidFill>
                  <a:schemeClr val="tx1"/>
                </a:solidFill>
                <a:latin typeface="+mn-lt"/>
                <a:ea typeface="+mn-ea"/>
                <a:cs typeface="+mn-cs"/>
              </a:defRPr>
            </a:lvl9pPr>
          </a:lstStyle>
          <a:p>
            <a:r>
              <a:rPr lang="en-GB" altLang="zh-CN" sz="800" noProof="1">
                <a:solidFill>
                  <a:schemeClr val="tx1"/>
                </a:solidFill>
                <a:latin typeface="Arial" panose="020B0604020202020204" pitchFamily="34" charset="0"/>
                <a:cs typeface="Arial" panose="020B0604020202020204" pitchFamily="34" charset="0"/>
              </a:rPr>
              <a:t>Project F</a:t>
            </a:r>
            <a:r>
              <a:rPr lang="en-US" altLang="zh-CN" sz="800" noProof="1">
                <a:solidFill>
                  <a:schemeClr val="tx1"/>
                </a:solidFill>
                <a:latin typeface="Arial" panose="020B0604020202020204" pitchFamily="34" charset="0"/>
                <a:cs typeface="Arial" panose="020B0604020202020204" pitchFamily="34" charset="0"/>
              </a:rPr>
              <a:t>oresight</a:t>
            </a:r>
            <a:endParaRPr lang="en-GB" altLang="zh-CN" sz="800" noProof="1">
              <a:solidFill>
                <a:schemeClr val="tx1"/>
              </a:solidFill>
              <a:latin typeface="Arial" panose="020B0604020202020204" pitchFamily="34" charset="0"/>
              <a:cs typeface="Arial" panose="020B0604020202020204" pitchFamily="34" charset="0"/>
            </a:endParaRPr>
          </a:p>
        </p:txBody>
      </p:sp>
      <p:sp>
        <p:nvSpPr>
          <p:cNvPr id="6" name="Report Date">
            <a:extLst>
              <a:ext uri="{FF2B5EF4-FFF2-40B4-BE49-F238E27FC236}">
                <a16:creationId xmlns:a16="http://schemas.microsoft.com/office/drawing/2014/main" id="{C88BAA96-D353-4344-AA24-70136C53F5D7}"/>
              </a:ext>
            </a:extLst>
          </p:cNvPr>
          <p:cNvSpPr txBox="1"/>
          <p:nvPr userDrawn="1"/>
        </p:nvSpPr>
        <p:spPr>
          <a:xfrm>
            <a:off x="8990455" y="7206831"/>
            <a:ext cx="610745" cy="123111"/>
          </a:xfrm>
          <a:prstGeom prst="rect">
            <a:avLst/>
          </a:prstGeom>
          <a:noFill/>
        </p:spPr>
        <p:txBody>
          <a:bodyPr wrap="none" lIns="0" tIns="0" rIns="0" bIns="0" rtlCol="0">
            <a:spAutoFit/>
          </a:bodyPr>
          <a:lstStyle>
            <a:defPPr>
              <a:defRPr lang="en-US"/>
            </a:defPPr>
            <a:lvl1pPr marL="0" algn="l" defTabSz="1018824" rtl="0" eaLnBrk="1" latinLnBrk="0" hangingPunct="1">
              <a:defRPr sz="1100" kern="1200">
                <a:solidFill>
                  <a:schemeClr val="tx1"/>
                </a:solidFill>
                <a:latin typeface="+mn-lt"/>
                <a:ea typeface="+mn-ea"/>
                <a:cs typeface="+mn-cs"/>
              </a:defRPr>
            </a:lvl1pPr>
            <a:lvl2pPr marL="509412" algn="l" defTabSz="1018824" rtl="0" eaLnBrk="1" latinLnBrk="0" hangingPunct="1">
              <a:defRPr sz="1100" kern="1200">
                <a:solidFill>
                  <a:schemeClr val="tx1"/>
                </a:solidFill>
                <a:latin typeface="+mn-lt"/>
                <a:ea typeface="+mn-ea"/>
                <a:cs typeface="+mn-cs"/>
              </a:defRPr>
            </a:lvl2pPr>
            <a:lvl3pPr marL="1018824" algn="l" defTabSz="1018824" rtl="0" eaLnBrk="1" latinLnBrk="0" hangingPunct="1">
              <a:defRPr sz="1100" kern="1200">
                <a:solidFill>
                  <a:schemeClr val="tx1"/>
                </a:solidFill>
                <a:latin typeface="+mn-lt"/>
                <a:ea typeface="+mn-ea"/>
                <a:cs typeface="+mn-cs"/>
              </a:defRPr>
            </a:lvl3pPr>
            <a:lvl4pPr marL="1528237" algn="l" defTabSz="1018824" rtl="0" eaLnBrk="1" latinLnBrk="0" hangingPunct="1">
              <a:defRPr sz="1100" kern="1200">
                <a:solidFill>
                  <a:schemeClr val="tx1"/>
                </a:solidFill>
                <a:latin typeface="+mn-lt"/>
                <a:ea typeface="+mn-ea"/>
                <a:cs typeface="+mn-cs"/>
              </a:defRPr>
            </a:lvl4pPr>
            <a:lvl5pPr marL="2037649" algn="l" defTabSz="1018824" rtl="0" eaLnBrk="1" latinLnBrk="0" hangingPunct="1">
              <a:defRPr sz="1100" kern="1200">
                <a:solidFill>
                  <a:schemeClr val="tx1"/>
                </a:solidFill>
                <a:latin typeface="+mn-lt"/>
                <a:ea typeface="+mn-ea"/>
                <a:cs typeface="+mn-cs"/>
              </a:defRPr>
            </a:lvl5pPr>
            <a:lvl6pPr marL="2547061" algn="l" defTabSz="1018824" rtl="0" eaLnBrk="1" latinLnBrk="0" hangingPunct="1">
              <a:defRPr sz="1100" kern="1200">
                <a:solidFill>
                  <a:schemeClr val="tx1"/>
                </a:solidFill>
                <a:latin typeface="+mn-lt"/>
                <a:ea typeface="+mn-ea"/>
                <a:cs typeface="+mn-cs"/>
              </a:defRPr>
            </a:lvl6pPr>
            <a:lvl7pPr marL="3056473" algn="l" defTabSz="1018824" rtl="0" eaLnBrk="1" latinLnBrk="0" hangingPunct="1">
              <a:defRPr sz="1100" kern="1200">
                <a:solidFill>
                  <a:schemeClr val="tx1"/>
                </a:solidFill>
                <a:latin typeface="+mn-lt"/>
                <a:ea typeface="+mn-ea"/>
                <a:cs typeface="+mn-cs"/>
              </a:defRPr>
            </a:lvl7pPr>
            <a:lvl8pPr marL="3565886" algn="l" defTabSz="1018824" rtl="0" eaLnBrk="1" latinLnBrk="0" hangingPunct="1">
              <a:defRPr sz="1100" kern="1200">
                <a:solidFill>
                  <a:schemeClr val="tx1"/>
                </a:solidFill>
                <a:latin typeface="+mn-lt"/>
                <a:ea typeface="+mn-ea"/>
                <a:cs typeface="+mn-cs"/>
              </a:defRPr>
            </a:lvl8pPr>
            <a:lvl9pPr marL="4075298" algn="l" defTabSz="1018824" rtl="0" eaLnBrk="1" latinLnBrk="0" hangingPunct="1">
              <a:defRPr sz="1100" kern="1200">
                <a:solidFill>
                  <a:schemeClr val="tx1"/>
                </a:solidFill>
                <a:latin typeface="+mn-lt"/>
                <a:ea typeface="+mn-ea"/>
                <a:cs typeface="+mn-cs"/>
              </a:defRPr>
            </a:lvl9p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August  2025</a:t>
            </a:r>
          </a:p>
        </p:txBody>
      </p:sp>
    </p:spTree>
    <p:extLst>
      <p:ext uri="{BB962C8B-B14F-4D97-AF65-F5344CB8AC3E}">
        <p14:creationId xmlns:p14="http://schemas.microsoft.com/office/powerpoint/2010/main" val="973343005"/>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At a glance Content: One">
    <p:spTree>
      <p:nvGrpSpPr>
        <p:cNvPr id="1" name=""/>
        <p:cNvGrpSpPr/>
        <p:nvPr/>
      </p:nvGrpSpPr>
      <p:grpSpPr>
        <a:xfrm>
          <a:off x="0" y="0"/>
          <a:ext cx="0" cy="0"/>
          <a:chOff x="0" y="0"/>
          <a:chExt cx="0" cy="0"/>
        </a:xfrm>
      </p:grpSpPr>
      <p:sp>
        <p:nvSpPr>
          <p:cNvPr id="18" name="Slide Tags" hidden="1">
            <a:extLst>
              <a:ext uri="{FF2B5EF4-FFF2-40B4-BE49-F238E27FC236}">
                <a16:creationId xmlns:a16="http://schemas.microsoft.com/office/drawing/2014/main" id="{4616FB59-7A00-4734-A479-F51ADD10FCEC}"/>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0" name="Section Header">
            <a:extLst>
              <a:ext uri="{FF2B5EF4-FFF2-40B4-BE49-F238E27FC236}">
                <a16:creationId xmlns:a16="http://schemas.microsoft.com/office/drawing/2014/main" id="{541EBA4E-A65D-42AB-8B3A-EF45F3481577}"/>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28" name="Gray Banner">
            <a:extLst>
              <a:ext uri="{FF2B5EF4-FFF2-40B4-BE49-F238E27FC236}">
                <a16:creationId xmlns:a16="http://schemas.microsoft.com/office/drawing/2014/main" id="{A0E694E8-FB5D-42C3-A874-057A805509C2}"/>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29" name="Banner Statement">
            <a:extLst>
              <a:ext uri="{FF2B5EF4-FFF2-40B4-BE49-F238E27FC236}">
                <a16:creationId xmlns:a16="http://schemas.microsoft.com/office/drawing/2014/main" id="{7D7FC408-A0A7-43F7-B787-46085F7F8CCB}"/>
              </a:ext>
            </a:extLst>
          </p:cNvPr>
          <p:cNvSpPr>
            <a:spLocks noGrp="1"/>
          </p:cNvSpPr>
          <p:nvPr>
            <p:ph type="title" hasCustomPrompt="1"/>
          </p:nvPr>
        </p:nvSpPr>
        <p:spPr>
          <a:xfrm>
            <a:off x="458788" y="758825"/>
            <a:ext cx="2944368" cy="402336"/>
          </a:xfrm>
        </p:spPr>
        <p:txBody>
          <a:bodyPr/>
          <a:lstStyle>
            <a:lvl1pPr>
              <a:defRPr/>
            </a:lvl1pPr>
          </a:lstStyle>
          <a:p>
            <a:r>
              <a:rPr lang="en-GB"/>
              <a:t>At a glance </a:t>
            </a:r>
          </a:p>
        </p:txBody>
      </p:sp>
      <p:sp>
        <p:nvSpPr>
          <p:cNvPr id="31" name="Subheading">
            <a:extLst>
              <a:ext uri="{FF2B5EF4-FFF2-40B4-BE49-F238E27FC236}">
                <a16:creationId xmlns:a16="http://schemas.microsoft.com/office/drawing/2014/main" id="{B96C2157-F990-49B5-94E5-38EEF4E8B1A0}"/>
              </a:ext>
            </a:extLst>
          </p:cNvPr>
          <p:cNvSpPr>
            <a:spLocks noGrp="1"/>
          </p:cNvSpPr>
          <p:nvPr>
            <p:ph type="body" sz="quarter" idx="28" hasCustomPrompt="1"/>
          </p:nvPr>
        </p:nvSpPr>
        <p:spPr>
          <a:xfrm>
            <a:off x="458788" y="1317915"/>
            <a:ext cx="2945765" cy="538092"/>
          </a:xfrm>
        </p:spPr>
        <p:txBody>
          <a:bodyPr/>
          <a:lstStyle>
            <a:lvl1pPr>
              <a:defRPr sz="1600" b="1"/>
            </a:lvl1pPr>
            <a:lvl2pPr>
              <a:defRPr sz="1600" b="1"/>
            </a:lvl2pPr>
            <a:lvl3pPr>
              <a:defRPr sz="1600" b="1"/>
            </a:lvl3pPr>
            <a:lvl4pPr>
              <a:defRPr sz="1600" b="1"/>
            </a:lvl4pPr>
            <a:lvl5pPr>
              <a:defRPr sz="1600" b="1"/>
            </a:lvl5pPr>
          </a:lstStyle>
          <a:p>
            <a:pPr lvl="0"/>
            <a:r>
              <a:rPr lang="en-GB"/>
              <a:t>Insert text here</a:t>
            </a:r>
          </a:p>
        </p:txBody>
      </p:sp>
      <p:sp>
        <p:nvSpPr>
          <p:cNvPr id="30" name="PwC view">
            <a:extLst>
              <a:ext uri="{FF2B5EF4-FFF2-40B4-BE49-F238E27FC236}">
                <a16:creationId xmlns:a16="http://schemas.microsoft.com/office/drawing/2014/main" id="{CD91F336-590C-4A94-9CED-4CE4F849922F}"/>
              </a:ext>
            </a:extLst>
          </p:cNvPr>
          <p:cNvSpPr>
            <a:spLocks noGrp="1"/>
          </p:cNvSpPr>
          <p:nvPr>
            <p:ph type="body" sz="quarter" idx="17" hasCustomPrompt="1"/>
          </p:nvPr>
        </p:nvSpPr>
        <p:spPr>
          <a:xfrm>
            <a:off x="3564255" y="758825"/>
            <a:ext cx="6039543" cy="1097182"/>
          </a:xfrm>
        </p:spPr>
        <p:txBody>
          <a:bodyPr/>
          <a:lstStyle>
            <a:lvl1pPr>
              <a:defRPr sz="1100" b="0">
                <a:latin typeface="+mn-lt"/>
              </a:defRPr>
            </a:lvl1pPr>
          </a:lstStyle>
          <a:p>
            <a:pPr lvl="0"/>
            <a:r>
              <a:rPr lang="en-GB"/>
              <a:t>Inserted text here should be Arial 11 </a:t>
            </a:r>
            <a:r>
              <a:rPr lang="en-GB" err="1"/>
              <a:t>pt</a:t>
            </a:r>
            <a:r>
              <a:rPr lang="en-GB"/>
              <a:t> </a:t>
            </a:r>
            <a:r>
              <a:rPr lang="en-GB" err="1"/>
              <a:t>unbold</a:t>
            </a:r>
            <a:endParaRPr lang="en-GB"/>
          </a:p>
        </p:txBody>
      </p:sp>
      <p:sp>
        <p:nvSpPr>
          <p:cNvPr id="34" name="Dark Orange Bar">
            <a:extLst>
              <a:ext uri="{FF2B5EF4-FFF2-40B4-BE49-F238E27FC236}">
                <a16:creationId xmlns:a16="http://schemas.microsoft.com/office/drawing/2014/main" id="{B84F9B5A-6301-4C36-940C-72C5388CAF82}"/>
              </a:ext>
            </a:extLst>
          </p:cNvPr>
          <p:cNvSpPr/>
          <p:nvPr userDrawn="1"/>
        </p:nvSpPr>
        <p:spPr>
          <a:xfrm>
            <a:off x="0" y="612775"/>
            <a:ext cx="183600" cy="1387475"/>
          </a:xfrm>
          <a:prstGeom prst="rect">
            <a:avLst/>
          </a:prstGeom>
          <a:solidFill>
            <a:schemeClr val="accent1"/>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400"/>
          </a:p>
        </p:txBody>
      </p:sp>
      <p:sp>
        <p:nvSpPr>
          <p:cNvPr id="35" name="Light Orange Bar">
            <a:extLst>
              <a:ext uri="{FF2B5EF4-FFF2-40B4-BE49-F238E27FC236}">
                <a16:creationId xmlns:a16="http://schemas.microsoft.com/office/drawing/2014/main" id="{6E61CD2E-3F39-4436-BABD-A0CEBBB727DB}"/>
              </a:ext>
            </a:extLst>
          </p:cNvPr>
          <p:cNvSpPr/>
          <p:nvPr userDrawn="1"/>
        </p:nvSpPr>
        <p:spPr>
          <a:xfrm>
            <a:off x="0" y="2000250"/>
            <a:ext cx="183600" cy="5772150"/>
          </a:xfrm>
          <a:prstGeom prst="rect">
            <a:avLst/>
          </a:prstGeom>
          <a:solidFill>
            <a:schemeClr val="accent4"/>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400"/>
          </a:p>
        </p:txBody>
      </p:sp>
      <p:sp>
        <p:nvSpPr>
          <p:cNvPr id="25" name="Content Placeholder 13">
            <a:extLst>
              <a:ext uri="{FF2B5EF4-FFF2-40B4-BE49-F238E27FC236}">
                <a16:creationId xmlns:a16="http://schemas.microsoft.com/office/drawing/2014/main" id="{B2114C2B-65A9-4050-A5D7-7400FB694346}"/>
              </a:ext>
            </a:extLst>
          </p:cNvPr>
          <p:cNvSpPr>
            <a:spLocks noGrp="1"/>
          </p:cNvSpPr>
          <p:nvPr>
            <p:ph sz="quarter" idx="13"/>
            <p:custDataLst>
              <p:tags r:id="rId4"/>
            </p:custDataLst>
          </p:nvPr>
        </p:nvSpPr>
        <p:spPr>
          <a:xfrm>
            <a:off x="457199" y="2143125"/>
            <a:ext cx="9144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7" name="Image placeholder">
            <a:extLst>
              <a:ext uri="{FF2B5EF4-FFF2-40B4-BE49-F238E27FC236}">
                <a16:creationId xmlns:a16="http://schemas.microsoft.com/office/drawing/2014/main" id="{BE985D6C-3CA1-43CC-A281-0A21C2C919EB}"/>
              </a:ext>
            </a:extLst>
          </p:cNvPr>
          <p:cNvSpPr/>
          <p:nvPr userDrawn="1">
            <p:custDataLst>
              <p:tags r:id="rId5"/>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0" name="Section Footer">
            <a:extLst>
              <a:ext uri="{FF2B5EF4-FFF2-40B4-BE49-F238E27FC236}">
                <a16:creationId xmlns:a16="http://schemas.microsoft.com/office/drawing/2014/main" id="{D4D4CA6A-9B87-4F9B-9B1E-61EBD5100B17}"/>
              </a:ext>
            </a:extLst>
          </p:cNvPr>
          <p:cNvSpPr txBox="1"/>
          <p:nvPr userDrawn="1">
            <p:custDataLst>
              <p:tags r:id="rId6"/>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21" name="Presentation Disclaimer">
            <a:extLst>
              <a:ext uri="{FF2B5EF4-FFF2-40B4-BE49-F238E27FC236}">
                <a16:creationId xmlns:a16="http://schemas.microsoft.com/office/drawing/2014/main" id="{E5C843C4-5509-4B4F-B095-D714AAA3E183}"/>
              </a:ext>
            </a:extLst>
          </p:cNvPr>
          <p:cNvSpPr txBox="1"/>
          <p:nvPr userDrawn="1">
            <p:custDataLst>
              <p:tags r:id="rId7"/>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22" name="Report Date">
            <a:extLst>
              <a:ext uri="{FF2B5EF4-FFF2-40B4-BE49-F238E27FC236}">
                <a16:creationId xmlns:a16="http://schemas.microsoft.com/office/drawing/2014/main" id="{37EA81DE-1A3D-4EC3-A649-6B7417A879F6}"/>
              </a:ext>
            </a:extLst>
          </p:cNvPr>
          <p:cNvSpPr txBox="1"/>
          <p:nvPr userDrawn="1">
            <p:custDataLst>
              <p:tags r:id="rId8"/>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27" name="PwC">
            <a:extLst>
              <a:ext uri="{FF2B5EF4-FFF2-40B4-BE49-F238E27FC236}">
                <a16:creationId xmlns:a16="http://schemas.microsoft.com/office/drawing/2014/main" id="{8344BB17-C47A-4D03-8FB4-5779192D390F}"/>
              </a:ext>
            </a:extLst>
          </p:cNvPr>
          <p:cNvSpPr/>
          <p:nvPr userDrawn="1">
            <p:custDataLst>
              <p:tags r:id="rId9"/>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36" name="Draft stamp">
            <a:extLst>
              <a:ext uri="{FF2B5EF4-FFF2-40B4-BE49-F238E27FC236}">
                <a16:creationId xmlns:a16="http://schemas.microsoft.com/office/drawing/2014/main" id="{D60DBB18-259A-4AB5-9FD6-AB0085B97531}"/>
              </a:ext>
            </a:extLst>
          </p:cNvPr>
          <p:cNvSpPr txBox="1"/>
          <p:nvPr userDrawn="1">
            <p:custDataLst>
              <p:tags r:id="rId10"/>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37" name="Page Number">
            <a:extLst>
              <a:ext uri="{FF2B5EF4-FFF2-40B4-BE49-F238E27FC236}">
                <a16:creationId xmlns:a16="http://schemas.microsoft.com/office/drawing/2014/main" id="{C6F4747F-C456-462F-AABA-7FD9A004661E}"/>
              </a:ext>
            </a:extLst>
          </p:cNvPr>
          <p:cNvSpPr txBox="1"/>
          <p:nvPr userDrawn="1">
            <p:custDataLst>
              <p:tags r:id="rId11"/>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9056383"/>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At a glance Content: Three">
    <p:spTree>
      <p:nvGrpSpPr>
        <p:cNvPr id="1" name=""/>
        <p:cNvGrpSpPr/>
        <p:nvPr/>
      </p:nvGrpSpPr>
      <p:grpSpPr>
        <a:xfrm>
          <a:off x="0" y="0"/>
          <a:ext cx="0" cy="0"/>
          <a:chOff x="0" y="0"/>
          <a:chExt cx="0" cy="0"/>
        </a:xfrm>
      </p:grpSpPr>
      <p:sp>
        <p:nvSpPr>
          <p:cNvPr id="6" name="Slide Tags" hidden="1">
            <a:extLst>
              <a:ext uri="{FF2B5EF4-FFF2-40B4-BE49-F238E27FC236}">
                <a16:creationId xmlns:a16="http://schemas.microsoft.com/office/drawing/2014/main" id="{4C1A6ABE-DB96-4CE8-9D23-B98F61093EEF}"/>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7" name="Section Header">
            <a:extLst>
              <a:ext uri="{FF2B5EF4-FFF2-40B4-BE49-F238E27FC236}">
                <a16:creationId xmlns:a16="http://schemas.microsoft.com/office/drawing/2014/main" id="{1A011E6C-CCE5-4ABD-9BFE-0F30165337A0}"/>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8" name="HeaderTOCPlaceholder">
            <a:extLst>
              <a:ext uri="{FF2B5EF4-FFF2-40B4-BE49-F238E27FC236}">
                <a16:creationId xmlns:a16="http://schemas.microsoft.com/office/drawing/2014/main" id="{FF43599E-E034-4110-847F-25DC74E115BD}"/>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9" name="Gray Banner">
            <a:extLst>
              <a:ext uri="{FF2B5EF4-FFF2-40B4-BE49-F238E27FC236}">
                <a16:creationId xmlns:a16="http://schemas.microsoft.com/office/drawing/2014/main" id="{6AFB9156-B610-4732-B0C6-247696C355BE}"/>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10" name="Banner Statement">
            <a:extLst>
              <a:ext uri="{FF2B5EF4-FFF2-40B4-BE49-F238E27FC236}">
                <a16:creationId xmlns:a16="http://schemas.microsoft.com/office/drawing/2014/main" id="{FAEC3778-0838-46F0-910E-90A30590A35D}"/>
              </a:ext>
            </a:extLst>
          </p:cNvPr>
          <p:cNvSpPr>
            <a:spLocks noGrp="1"/>
          </p:cNvSpPr>
          <p:nvPr>
            <p:ph type="title" hasCustomPrompt="1"/>
          </p:nvPr>
        </p:nvSpPr>
        <p:spPr>
          <a:xfrm>
            <a:off x="458788" y="758825"/>
            <a:ext cx="2944368" cy="402336"/>
          </a:xfrm>
        </p:spPr>
        <p:txBody>
          <a:bodyPr/>
          <a:lstStyle>
            <a:lvl1pPr>
              <a:defRPr/>
            </a:lvl1pPr>
          </a:lstStyle>
          <a:p>
            <a:r>
              <a:rPr lang="en-GB"/>
              <a:t>At a glance </a:t>
            </a:r>
          </a:p>
        </p:txBody>
      </p:sp>
      <p:sp>
        <p:nvSpPr>
          <p:cNvPr id="11" name="Subheading">
            <a:extLst>
              <a:ext uri="{FF2B5EF4-FFF2-40B4-BE49-F238E27FC236}">
                <a16:creationId xmlns:a16="http://schemas.microsoft.com/office/drawing/2014/main" id="{B0EDCA0A-FDF5-427B-B28B-2207FC8DE9F2}"/>
              </a:ext>
            </a:extLst>
          </p:cNvPr>
          <p:cNvSpPr>
            <a:spLocks noGrp="1"/>
          </p:cNvSpPr>
          <p:nvPr>
            <p:ph type="body" sz="quarter" idx="28" hasCustomPrompt="1"/>
          </p:nvPr>
        </p:nvSpPr>
        <p:spPr>
          <a:xfrm>
            <a:off x="458788" y="1316511"/>
            <a:ext cx="2945765" cy="539496"/>
          </a:xfrm>
        </p:spPr>
        <p:txBody>
          <a:bodyPr/>
          <a:lstStyle>
            <a:lvl1pPr>
              <a:defRPr sz="1600" b="1"/>
            </a:lvl1pPr>
            <a:lvl2pPr>
              <a:defRPr sz="1600" b="1"/>
            </a:lvl2pPr>
            <a:lvl3pPr>
              <a:defRPr sz="1600" b="1"/>
            </a:lvl3pPr>
            <a:lvl4pPr>
              <a:defRPr sz="1600" b="1"/>
            </a:lvl4pPr>
            <a:lvl5pPr>
              <a:defRPr sz="1600" b="1"/>
            </a:lvl5pPr>
          </a:lstStyle>
          <a:p>
            <a:pPr lvl="0"/>
            <a:r>
              <a:rPr lang="en-GB"/>
              <a:t>Insert text here</a:t>
            </a:r>
          </a:p>
        </p:txBody>
      </p:sp>
      <p:sp>
        <p:nvSpPr>
          <p:cNvPr id="12" name="PwC view">
            <a:extLst>
              <a:ext uri="{FF2B5EF4-FFF2-40B4-BE49-F238E27FC236}">
                <a16:creationId xmlns:a16="http://schemas.microsoft.com/office/drawing/2014/main" id="{B53EE78C-FEF1-40FB-9931-3A5A0BBD6F8A}"/>
              </a:ext>
            </a:extLst>
          </p:cNvPr>
          <p:cNvSpPr>
            <a:spLocks noGrp="1"/>
          </p:cNvSpPr>
          <p:nvPr>
            <p:ph type="body" sz="quarter" idx="17" hasCustomPrompt="1"/>
          </p:nvPr>
        </p:nvSpPr>
        <p:spPr>
          <a:xfrm>
            <a:off x="3564255" y="758825"/>
            <a:ext cx="6039543" cy="1097182"/>
          </a:xfrm>
        </p:spPr>
        <p:txBody>
          <a:bodyPr/>
          <a:lstStyle>
            <a:lvl1pPr>
              <a:defRPr sz="1100" b="0">
                <a:latin typeface="+mn-lt"/>
              </a:defRPr>
            </a:lvl1pPr>
          </a:lstStyle>
          <a:p>
            <a:pPr lvl="0"/>
            <a:r>
              <a:rPr lang="en-GB"/>
              <a:t>Inserted text here should be Arial 11 </a:t>
            </a:r>
            <a:r>
              <a:rPr lang="en-GB" err="1"/>
              <a:t>pt</a:t>
            </a:r>
            <a:r>
              <a:rPr lang="en-GB"/>
              <a:t> </a:t>
            </a:r>
            <a:r>
              <a:rPr lang="en-GB" err="1"/>
              <a:t>unbold</a:t>
            </a:r>
            <a:endParaRPr lang="en-GB"/>
          </a:p>
        </p:txBody>
      </p:sp>
      <p:sp>
        <p:nvSpPr>
          <p:cNvPr id="13" name="Dark Orange Bar">
            <a:extLst>
              <a:ext uri="{FF2B5EF4-FFF2-40B4-BE49-F238E27FC236}">
                <a16:creationId xmlns:a16="http://schemas.microsoft.com/office/drawing/2014/main" id="{B888EE8B-9678-4F8B-B1F6-186AD7D4CD57}"/>
              </a:ext>
            </a:extLst>
          </p:cNvPr>
          <p:cNvSpPr/>
          <p:nvPr userDrawn="1"/>
        </p:nvSpPr>
        <p:spPr>
          <a:xfrm>
            <a:off x="0" y="612775"/>
            <a:ext cx="183600" cy="1387475"/>
          </a:xfrm>
          <a:prstGeom prst="rect">
            <a:avLst/>
          </a:prstGeom>
          <a:solidFill>
            <a:schemeClr val="accent1"/>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400"/>
          </a:p>
        </p:txBody>
      </p:sp>
      <p:sp>
        <p:nvSpPr>
          <p:cNvPr id="14" name="Light Orange Bar">
            <a:extLst>
              <a:ext uri="{FF2B5EF4-FFF2-40B4-BE49-F238E27FC236}">
                <a16:creationId xmlns:a16="http://schemas.microsoft.com/office/drawing/2014/main" id="{3FB17D6D-5E08-448B-A4A5-6A072536024F}"/>
              </a:ext>
            </a:extLst>
          </p:cNvPr>
          <p:cNvSpPr/>
          <p:nvPr userDrawn="1"/>
        </p:nvSpPr>
        <p:spPr>
          <a:xfrm>
            <a:off x="0" y="2000250"/>
            <a:ext cx="183600" cy="5772150"/>
          </a:xfrm>
          <a:prstGeom prst="rect">
            <a:avLst/>
          </a:prstGeom>
          <a:solidFill>
            <a:schemeClr val="accent4"/>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400"/>
          </a:p>
        </p:txBody>
      </p:sp>
      <p:sp>
        <p:nvSpPr>
          <p:cNvPr id="15" name="Content Placeholder 1">
            <a:extLst>
              <a:ext uri="{FF2B5EF4-FFF2-40B4-BE49-F238E27FC236}">
                <a16:creationId xmlns:a16="http://schemas.microsoft.com/office/drawing/2014/main" id="{59BAF260-BD88-4638-A854-1DB35D7A2F08}"/>
              </a:ext>
            </a:extLst>
          </p:cNvPr>
          <p:cNvSpPr>
            <a:spLocks noGrp="1"/>
          </p:cNvSpPr>
          <p:nvPr>
            <p:ph sz="quarter" idx="13"/>
            <p:custDataLst>
              <p:tags r:id="rId4"/>
            </p:custDataLst>
          </p:nvPr>
        </p:nvSpPr>
        <p:spPr>
          <a:xfrm>
            <a:off x="457200" y="2143125"/>
            <a:ext cx="2952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6" name="Content Placeholder 2">
            <a:extLst>
              <a:ext uri="{FF2B5EF4-FFF2-40B4-BE49-F238E27FC236}">
                <a16:creationId xmlns:a16="http://schemas.microsoft.com/office/drawing/2014/main" id="{E2FE255C-3CD0-4514-BE09-34A817FED046}"/>
              </a:ext>
            </a:extLst>
          </p:cNvPr>
          <p:cNvSpPr>
            <a:spLocks noGrp="1"/>
          </p:cNvSpPr>
          <p:nvPr>
            <p:ph sz="quarter" idx="29"/>
            <p:custDataLst>
              <p:tags r:id="rId5"/>
            </p:custDataLst>
          </p:nvPr>
        </p:nvSpPr>
        <p:spPr>
          <a:xfrm>
            <a:off x="3554499" y="2143125"/>
            <a:ext cx="2952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7" name="Content Placeholder 3">
            <a:extLst>
              <a:ext uri="{FF2B5EF4-FFF2-40B4-BE49-F238E27FC236}">
                <a16:creationId xmlns:a16="http://schemas.microsoft.com/office/drawing/2014/main" id="{B7DB0A37-0AEA-409A-8620-9BFBD2A7EA54}"/>
              </a:ext>
            </a:extLst>
          </p:cNvPr>
          <p:cNvSpPr>
            <a:spLocks noGrp="1"/>
          </p:cNvSpPr>
          <p:nvPr>
            <p:ph sz="quarter" idx="30"/>
            <p:custDataLst>
              <p:tags r:id="rId6"/>
            </p:custDataLst>
          </p:nvPr>
        </p:nvSpPr>
        <p:spPr>
          <a:xfrm>
            <a:off x="6651798" y="2143125"/>
            <a:ext cx="2952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22" name="Image placeholder">
            <a:extLst>
              <a:ext uri="{FF2B5EF4-FFF2-40B4-BE49-F238E27FC236}">
                <a16:creationId xmlns:a16="http://schemas.microsoft.com/office/drawing/2014/main" id="{E88E8230-BC80-4D9F-8050-3996B665148B}"/>
              </a:ext>
            </a:extLst>
          </p:cNvPr>
          <p:cNvSpPr/>
          <p:nvPr userDrawn="1">
            <p:custDataLst>
              <p:tags r:id="rId7"/>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6" name="Section Footer">
            <a:extLst>
              <a:ext uri="{FF2B5EF4-FFF2-40B4-BE49-F238E27FC236}">
                <a16:creationId xmlns:a16="http://schemas.microsoft.com/office/drawing/2014/main" id="{67F36603-6448-4214-81DE-6B4A79740FDC}"/>
              </a:ext>
            </a:extLst>
          </p:cNvPr>
          <p:cNvSpPr txBox="1"/>
          <p:nvPr userDrawn="1">
            <p:custDataLst>
              <p:tags r:id="rId8"/>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29" name="Presentation Disclaimer">
            <a:extLst>
              <a:ext uri="{FF2B5EF4-FFF2-40B4-BE49-F238E27FC236}">
                <a16:creationId xmlns:a16="http://schemas.microsoft.com/office/drawing/2014/main" id="{5FDAC090-6423-4637-A9F2-379BBDBF62FC}"/>
              </a:ext>
            </a:extLst>
          </p:cNvPr>
          <p:cNvSpPr txBox="1"/>
          <p:nvPr userDrawn="1">
            <p:custDataLst>
              <p:tags r:id="rId9"/>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30" name="Report Date">
            <a:extLst>
              <a:ext uri="{FF2B5EF4-FFF2-40B4-BE49-F238E27FC236}">
                <a16:creationId xmlns:a16="http://schemas.microsoft.com/office/drawing/2014/main" id="{54C2B98D-C5D1-4D54-89E8-6A0CA12773C8}"/>
              </a:ext>
            </a:extLst>
          </p:cNvPr>
          <p:cNvSpPr txBox="1"/>
          <p:nvPr userDrawn="1">
            <p:custDataLst>
              <p:tags r:id="rId10"/>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31" name="PwC">
            <a:extLst>
              <a:ext uri="{FF2B5EF4-FFF2-40B4-BE49-F238E27FC236}">
                <a16:creationId xmlns:a16="http://schemas.microsoft.com/office/drawing/2014/main" id="{90844ADC-A7B3-484A-A357-E5FB7617D7A0}"/>
              </a:ext>
            </a:extLst>
          </p:cNvPr>
          <p:cNvSpPr/>
          <p:nvPr userDrawn="1">
            <p:custDataLst>
              <p:tags r:id="rId11"/>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32" name="Draft stamp">
            <a:extLst>
              <a:ext uri="{FF2B5EF4-FFF2-40B4-BE49-F238E27FC236}">
                <a16:creationId xmlns:a16="http://schemas.microsoft.com/office/drawing/2014/main" id="{DCDA61CF-65EB-499B-8BC3-3BD2463AF037}"/>
              </a:ext>
            </a:extLst>
          </p:cNvPr>
          <p:cNvSpPr txBox="1"/>
          <p:nvPr userDrawn="1">
            <p:custDataLst>
              <p:tags r:id="rId12"/>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33" name="Page Number">
            <a:extLst>
              <a:ext uri="{FF2B5EF4-FFF2-40B4-BE49-F238E27FC236}">
                <a16:creationId xmlns:a16="http://schemas.microsoft.com/office/drawing/2014/main" id="{ABD9F2C8-A806-4FC3-BA6B-5DD6DEA4D179}"/>
              </a:ext>
            </a:extLst>
          </p:cNvPr>
          <p:cNvSpPr txBox="1"/>
          <p:nvPr userDrawn="1">
            <p:custDataLst>
              <p:tags r:id="rId13"/>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0104642"/>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At a glance Content: Six">
    <p:spTree>
      <p:nvGrpSpPr>
        <p:cNvPr id="1" name=""/>
        <p:cNvGrpSpPr/>
        <p:nvPr/>
      </p:nvGrpSpPr>
      <p:grpSpPr>
        <a:xfrm>
          <a:off x="0" y="0"/>
          <a:ext cx="0" cy="0"/>
          <a:chOff x="0" y="0"/>
          <a:chExt cx="0" cy="0"/>
        </a:xfrm>
      </p:grpSpPr>
      <p:sp>
        <p:nvSpPr>
          <p:cNvPr id="22" name="Slide Tags" hidden="1">
            <a:extLst>
              <a:ext uri="{FF2B5EF4-FFF2-40B4-BE49-F238E27FC236}">
                <a16:creationId xmlns:a16="http://schemas.microsoft.com/office/drawing/2014/main" id="{96730587-1178-413E-9FD5-86D398BF0440}"/>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23" name="Section Header">
            <a:extLst>
              <a:ext uri="{FF2B5EF4-FFF2-40B4-BE49-F238E27FC236}">
                <a16:creationId xmlns:a16="http://schemas.microsoft.com/office/drawing/2014/main" id="{FB7F87D6-075E-4266-BF7C-1D549A9FDC1D}"/>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24" name="HeaderTOCPlaceholder">
            <a:extLst>
              <a:ext uri="{FF2B5EF4-FFF2-40B4-BE49-F238E27FC236}">
                <a16:creationId xmlns:a16="http://schemas.microsoft.com/office/drawing/2014/main" id="{BC16C5A2-FABB-4D83-A76B-ACC967F55332}"/>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9" name="Gray Banner">
            <a:extLst>
              <a:ext uri="{FF2B5EF4-FFF2-40B4-BE49-F238E27FC236}">
                <a16:creationId xmlns:a16="http://schemas.microsoft.com/office/drawing/2014/main" id="{2700D12F-315F-407A-9BFF-D0192C5A7B0F}"/>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6" name="Banner Statement">
            <a:extLst>
              <a:ext uri="{FF2B5EF4-FFF2-40B4-BE49-F238E27FC236}">
                <a16:creationId xmlns:a16="http://schemas.microsoft.com/office/drawing/2014/main" id="{CAA51489-EC86-46F4-957A-78B69C041E46}"/>
              </a:ext>
            </a:extLst>
          </p:cNvPr>
          <p:cNvSpPr>
            <a:spLocks noGrp="1"/>
          </p:cNvSpPr>
          <p:nvPr>
            <p:ph type="title" hasCustomPrompt="1"/>
          </p:nvPr>
        </p:nvSpPr>
        <p:spPr>
          <a:xfrm>
            <a:off x="458788" y="758825"/>
            <a:ext cx="2952000" cy="402336"/>
          </a:xfrm>
        </p:spPr>
        <p:txBody>
          <a:bodyPr/>
          <a:lstStyle>
            <a:lvl1pPr>
              <a:defRPr/>
            </a:lvl1pPr>
          </a:lstStyle>
          <a:p>
            <a:r>
              <a:rPr lang="en-GB"/>
              <a:t>At a glance </a:t>
            </a:r>
          </a:p>
        </p:txBody>
      </p:sp>
      <p:sp>
        <p:nvSpPr>
          <p:cNvPr id="8" name="Subheading">
            <a:extLst>
              <a:ext uri="{FF2B5EF4-FFF2-40B4-BE49-F238E27FC236}">
                <a16:creationId xmlns:a16="http://schemas.microsoft.com/office/drawing/2014/main" id="{0E3EE77C-3B45-4B06-9C62-E97F9DDB4511}"/>
              </a:ext>
            </a:extLst>
          </p:cNvPr>
          <p:cNvSpPr>
            <a:spLocks noGrp="1"/>
          </p:cNvSpPr>
          <p:nvPr>
            <p:ph type="body" sz="quarter" idx="28" hasCustomPrompt="1"/>
          </p:nvPr>
        </p:nvSpPr>
        <p:spPr>
          <a:xfrm>
            <a:off x="458787" y="1316511"/>
            <a:ext cx="2952000" cy="539496"/>
          </a:xfrm>
        </p:spPr>
        <p:txBody>
          <a:bodyPr/>
          <a:lstStyle>
            <a:lvl1pPr>
              <a:defRPr sz="1600" b="1"/>
            </a:lvl1pPr>
            <a:lvl2pPr>
              <a:defRPr sz="1600" b="1"/>
            </a:lvl2pPr>
            <a:lvl3pPr>
              <a:defRPr sz="1600" b="1"/>
            </a:lvl3pPr>
            <a:lvl4pPr>
              <a:defRPr sz="1600" b="1"/>
            </a:lvl4pPr>
            <a:lvl5pPr>
              <a:defRPr sz="1600" b="1"/>
            </a:lvl5pPr>
          </a:lstStyle>
          <a:p>
            <a:pPr lvl="0"/>
            <a:r>
              <a:rPr lang="en-GB"/>
              <a:t>Insert text here</a:t>
            </a:r>
          </a:p>
        </p:txBody>
      </p:sp>
      <p:sp>
        <p:nvSpPr>
          <p:cNvPr id="7" name="PwC view">
            <a:extLst>
              <a:ext uri="{FF2B5EF4-FFF2-40B4-BE49-F238E27FC236}">
                <a16:creationId xmlns:a16="http://schemas.microsoft.com/office/drawing/2014/main" id="{CDA18433-2E04-450D-879A-A23160727061}"/>
              </a:ext>
            </a:extLst>
          </p:cNvPr>
          <p:cNvSpPr>
            <a:spLocks noGrp="1"/>
          </p:cNvSpPr>
          <p:nvPr>
            <p:ph type="body" sz="quarter" idx="17" hasCustomPrompt="1"/>
          </p:nvPr>
        </p:nvSpPr>
        <p:spPr>
          <a:xfrm>
            <a:off x="3564255" y="758825"/>
            <a:ext cx="6039543" cy="1097182"/>
          </a:xfrm>
        </p:spPr>
        <p:txBody>
          <a:bodyPr/>
          <a:lstStyle>
            <a:lvl1pPr>
              <a:defRPr sz="1100" b="0">
                <a:latin typeface="+mn-lt"/>
              </a:defRPr>
            </a:lvl1pPr>
          </a:lstStyle>
          <a:p>
            <a:pPr lvl="0"/>
            <a:r>
              <a:rPr lang="en-GB"/>
              <a:t>Inserted text here should be Arial 11 </a:t>
            </a:r>
            <a:r>
              <a:rPr lang="en-GB" err="1"/>
              <a:t>pt</a:t>
            </a:r>
            <a:r>
              <a:rPr lang="en-GB"/>
              <a:t> </a:t>
            </a:r>
            <a:r>
              <a:rPr lang="en-GB" err="1"/>
              <a:t>unbold</a:t>
            </a:r>
            <a:endParaRPr lang="en-GB"/>
          </a:p>
        </p:txBody>
      </p:sp>
      <p:sp>
        <p:nvSpPr>
          <p:cNvPr id="12" name="Dark Orange Bar">
            <a:extLst>
              <a:ext uri="{FF2B5EF4-FFF2-40B4-BE49-F238E27FC236}">
                <a16:creationId xmlns:a16="http://schemas.microsoft.com/office/drawing/2014/main" id="{0D14CECB-85F4-4539-B4E8-971310D5952F}"/>
              </a:ext>
            </a:extLst>
          </p:cNvPr>
          <p:cNvSpPr/>
          <p:nvPr userDrawn="1"/>
        </p:nvSpPr>
        <p:spPr>
          <a:xfrm>
            <a:off x="0" y="612775"/>
            <a:ext cx="183600" cy="1386000"/>
          </a:xfrm>
          <a:prstGeom prst="rect">
            <a:avLst/>
          </a:prstGeom>
          <a:solidFill>
            <a:schemeClr val="accent1"/>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400"/>
          </a:p>
        </p:txBody>
      </p:sp>
      <p:sp>
        <p:nvSpPr>
          <p:cNvPr id="10" name="Content Placeholder 1">
            <a:extLst>
              <a:ext uri="{FF2B5EF4-FFF2-40B4-BE49-F238E27FC236}">
                <a16:creationId xmlns:a16="http://schemas.microsoft.com/office/drawing/2014/main" id="{2CD0F126-EE2F-402A-8F29-49F2B0F7686A}"/>
              </a:ext>
            </a:extLst>
          </p:cNvPr>
          <p:cNvSpPr>
            <a:spLocks noGrp="1"/>
          </p:cNvSpPr>
          <p:nvPr>
            <p:ph sz="quarter" idx="13"/>
            <p:custDataLst>
              <p:tags r:id="rId4"/>
            </p:custDataLst>
          </p:nvPr>
        </p:nvSpPr>
        <p:spPr>
          <a:xfrm>
            <a:off x="457198" y="2143125"/>
            <a:ext cx="2952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3" name="Content Placeholder 2">
            <a:extLst>
              <a:ext uri="{FF2B5EF4-FFF2-40B4-BE49-F238E27FC236}">
                <a16:creationId xmlns:a16="http://schemas.microsoft.com/office/drawing/2014/main" id="{B8A5DA6B-D814-4DAC-B547-5900696488E6}"/>
              </a:ext>
            </a:extLst>
          </p:cNvPr>
          <p:cNvSpPr>
            <a:spLocks noGrp="1"/>
          </p:cNvSpPr>
          <p:nvPr>
            <p:ph sz="quarter" idx="29"/>
            <p:custDataLst>
              <p:tags r:id="rId5"/>
            </p:custDataLst>
          </p:nvPr>
        </p:nvSpPr>
        <p:spPr>
          <a:xfrm>
            <a:off x="3553199" y="2143125"/>
            <a:ext cx="2952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4" name="Content Placeholder 3">
            <a:extLst>
              <a:ext uri="{FF2B5EF4-FFF2-40B4-BE49-F238E27FC236}">
                <a16:creationId xmlns:a16="http://schemas.microsoft.com/office/drawing/2014/main" id="{36AF8162-FCF9-422F-A1DC-09F2D0C4F307}"/>
              </a:ext>
            </a:extLst>
          </p:cNvPr>
          <p:cNvSpPr>
            <a:spLocks noGrp="1"/>
          </p:cNvSpPr>
          <p:nvPr>
            <p:ph sz="quarter" idx="30"/>
            <p:custDataLst>
              <p:tags r:id="rId6"/>
            </p:custDataLst>
          </p:nvPr>
        </p:nvSpPr>
        <p:spPr>
          <a:xfrm>
            <a:off x="6649200" y="2143125"/>
            <a:ext cx="2952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5" name="Content Placeholder 4">
            <a:extLst>
              <a:ext uri="{FF2B5EF4-FFF2-40B4-BE49-F238E27FC236}">
                <a16:creationId xmlns:a16="http://schemas.microsoft.com/office/drawing/2014/main" id="{DD5BA117-8AF1-493B-857A-46C1EA224BC1}"/>
              </a:ext>
            </a:extLst>
          </p:cNvPr>
          <p:cNvSpPr>
            <a:spLocks noGrp="1"/>
          </p:cNvSpPr>
          <p:nvPr>
            <p:ph sz="quarter" idx="31"/>
            <p:custDataLst>
              <p:tags r:id="rId7"/>
            </p:custDataLst>
          </p:nvPr>
        </p:nvSpPr>
        <p:spPr>
          <a:xfrm>
            <a:off x="457200" y="4651375"/>
            <a:ext cx="2952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6" name="Content Placeholder 5">
            <a:extLst>
              <a:ext uri="{FF2B5EF4-FFF2-40B4-BE49-F238E27FC236}">
                <a16:creationId xmlns:a16="http://schemas.microsoft.com/office/drawing/2014/main" id="{1166D000-14D0-421F-A14F-CF11A5976BB9}"/>
              </a:ext>
            </a:extLst>
          </p:cNvPr>
          <p:cNvSpPr>
            <a:spLocks noGrp="1"/>
          </p:cNvSpPr>
          <p:nvPr>
            <p:ph sz="quarter" idx="32"/>
            <p:custDataLst>
              <p:tags r:id="rId8"/>
            </p:custDataLst>
          </p:nvPr>
        </p:nvSpPr>
        <p:spPr>
          <a:xfrm>
            <a:off x="3553200" y="4651375"/>
            <a:ext cx="2952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7" name="Content Placeholder 6">
            <a:extLst>
              <a:ext uri="{FF2B5EF4-FFF2-40B4-BE49-F238E27FC236}">
                <a16:creationId xmlns:a16="http://schemas.microsoft.com/office/drawing/2014/main" id="{5F8580CC-4311-41C2-8AB2-88EC6C3AFA1A}"/>
              </a:ext>
            </a:extLst>
          </p:cNvPr>
          <p:cNvSpPr>
            <a:spLocks noGrp="1"/>
          </p:cNvSpPr>
          <p:nvPr>
            <p:ph sz="quarter" idx="33"/>
            <p:custDataLst>
              <p:tags r:id="rId9"/>
            </p:custDataLst>
          </p:nvPr>
        </p:nvSpPr>
        <p:spPr>
          <a:xfrm>
            <a:off x="6649200" y="4651375"/>
            <a:ext cx="2952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31" name="Light Orange Bar">
            <a:extLst>
              <a:ext uri="{FF2B5EF4-FFF2-40B4-BE49-F238E27FC236}">
                <a16:creationId xmlns:a16="http://schemas.microsoft.com/office/drawing/2014/main" id="{CE0B4A0B-54BD-4F96-A0B9-39EB35CBD92D}"/>
              </a:ext>
            </a:extLst>
          </p:cNvPr>
          <p:cNvSpPr/>
          <p:nvPr userDrawn="1"/>
        </p:nvSpPr>
        <p:spPr>
          <a:xfrm>
            <a:off x="0" y="2000250"/>
            <a:ext cx="183600" cy="5772150"/>
          </a:xfrm>
          <a:prstGeom prst="rect">
            <a:avLst/>
          </a:prstGeom>
          <a:solidFill>
            <a:schemeClr val="accent4"/>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400"/>
          </a:p>
        </p:txBody>
      </p:sp>
      <p:sp>
        <p:nvSpPr>
          <p:cNvPr id="28" name="Section Footer">
            <a:extLst>
              <a:ext uri="{FF2B5EF4-FFF2-40B4-BE49-F238E27FC236}">
                <a16:creationId xmlns:a16="http://schemas.microsoft.com/office/drawing/2014/main" id="{51CCE803-E984-494B-99F5-E0C584A4FA77}"/>
              </a:ext>
            </a:extLst>
          </p:cNvPr>
          <p:cNvSpPr txBox="1"/>
          <p:nvPr userDrawn="1">
            <p:custDataLst>
              <p:tags r:id="rId10"/>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33" name="Presentation Disclaimer">
            <a:extLst>
              <a:ext uri="{FF2B5EF4-FFF2-40B4-BE49-F238E27FC236}">
                <a16:creationId xmlns:a16="http://schemas.microsoft.com/office/drawing/2014/main" id="{7F0CBD5C-BE26-46C8-967C-DC0A65E9988C}"/>
              </a:ext>
            </a:extLst>
          </p:cNvPr>
          <p:cNvSpPr txBox="1"/>
          <p:nvPr userDrawn="1">
            <p:custDataLst>
              <p:tags r:id="rId11"/>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34" name="Report Date">
            <a:extLst>
              <a:ext uri="{FF2B5EF4-FFF2-40B4-BE49-F238E27FC236}">
                <a16:creationId xmlns:a16="http://schemas.microsoft.com/office/drawing/2014/main" id="{E2D19748-DD59-427F-869C-FBE63031E397}"/>
              </a:ext>
            </a:extLst>
          </p:cNvPr>
          <p:cNvSpPr txBox="1"/>
          <p:nvPr userDrawn="1">
            <p:custDataLst>
              <p:tags r:id="rId12"/>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35" name="PwC">
            <a:extLst>
              <a:ext uri="{FF2B5EF4-FFF2-40B4-BE49-F238E27FC236}">
                <a16:creationId xmlns:a16="http://schemas.microsoft.com/office/drawing/2014/main" id="{98EDD488-4F99-4728-9BF4-FC46CF89E0A6}"/>
              </a:ext>
            </a:extLst>
          </p:cNvPr>
          <p:cNvSpPr/>
          <p:nvPr userDrawn="1">
            <p:custDataLst>
              <p:tags r:id="rId13"/>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36" name="Draft stamp">
            <a:extLst>
              <a:ext uri="{FF2B5EF4-FFF2-40B4-BE49-F238E27FC236}">
                <a16:creationId xmlns:a16="http://schemas.microsoft.com/office/drawing/2014/main" id="{9B484815-7709-46D6-A59A-67B612543F8D}"/>
              </a:ext>
            </a:extLst>
          </p:cNvPr>
          <p:cNvSpPr txBox="1"/>
          <p:nvPr userDrawn="1">
            <p:custDataLst>
              <p:tags r:id="rId14"/>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37" name="Page Number">
            <a:extLst>
              <a:ext uri="{FF2B5EF4-FFF2-40B4-BE49-F238E27FC236}">
                <a16:creationId xmlns:a16="http://schemas.microsoft.com/office/drawing/2014/main" id="{C21DC9BB-618C-466F-A1FF-159D07AF34E0}"/>
              </a:ext>
            </a:extLst>
          </p:cNvPr>
          <p:cNvSpPr txBox="1"/>
          <p:nvPr userDrawn="1">
            <p:custDataLst>
              <p:tags r:id="rId15"/>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9707274"/>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Intro Only">
    <p:spTree>
      <p:nvGrpSpPr>
        <p:cNvPr id="1" name=""/>
        <p:cNvGrpSpPr/>
        <p:nvPr/>
      </p:nvGrpSpPr>
      <p:grpSpPr>
        <a:xfrm>
          <a:off x="0" y="0"/>
          <a:ext cx="0" cy="0"/>
          <a:chOff x="0" y="0"/>
          <a:chExt cx="0" cy="0"/>
        </a:xfrm>
      </p:grpSpPr>
      <p:sp>
        <p:nvSpPr>
          <p:cNvPr id="22" name="Section Header">
            <a:extLst>
              <a:ext uri="{FF2B5EF4-FFF2-40B4-BE49-F238E27FC236}">
                <a16:creationId xmlns:a16="http://schemas.microsoft.com/office/drawing/2014/main" id="{D32CF865-4566-458A-A131-4E58EFD67E4B}"/>
              </a:ext>
            </a:extLst>
          </p:cNvPr>
          <p:cNvSpPr/>
          <p:nvPr userDrawn="1">
            <p:custDataLst>
              <p:tags r:id="rId1"/>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23" name="HeaderTOCPlaceholder">
            <a:extLst>
              <a:ext uri="{FF2B5EF4-FFF2-40B4-BE49-F238E27FC236}">
                <a16:creationId xmlns:a16="http://schemas.microsoft.com/office/drawing/2014/main" id="{40F2DD30-66BC-4AE4-A546-8748BC7EE7B6}"/>
              </a:ext>
            </a:extLst>
          </p:cNvPr>
          <p:cNvSpPr/>
          <p:nvPr userDrawn="1">
            <p:custDataLst>
              <p:tags r:id="rId2"/>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12" name="Section Footer">
            <a:extLst>
              <a:ext uri="{FF2B5EF4-FFF2-40B4-BE49-F238E27FC236}">
                <a16:creationId xmlns:a16="http://schemas.microsoft.com/office/drawing/2014/main" id="{02433120-AC12-4C61-BE09-478255437994}"/>
              </a:ext>
            </a:extLst>
          </p:cNvPr>
          <p:cNvSpPr txBox="1"/>
          <p:nvPr userDrawn="1">
            <p:custDataLst>
              <p:tags r:id="rId3"/>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13" name="Presentation Disclaimer">
            <a:extLst>
              <a:ext uri="{FF2B5EF4-FFF2-40B4-BE49-F238E27FC236}">
                <a16:creationId xmlns:a16="http://schemas.microsoft.com/office/drawing/2014/main" id="{575F85D6-29EC-435D-8DC8-0B9121015A01}"/>
              </a:ext>
            </a:extLst>
          </p:cNvPr>
          <p:cNvSpPr txBox="1"/>
          <p:nvPr userDrawn="1">
            <p:custDataLst>
              <p:tags r:id="rId4"/>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16" name="Report Date">
            <a:extLst>
              <a:ext uri="{FF2B5EF4-FFF2-40B4-BE49-F238E27FC236}">
                <a16:creationId xmlns:a16="http://schemas.microsoft.com/office/drawing/2014/main" id="{A4F8B97D-D01C-4114-98A0-671C8F81C304}"/>
              </a:ext>
            </a:extLst>
          </p:cNvPr>
          <p:cNvSpPr txBox="1"/>
          <p:nvPr userDrawn="1">
            <p:custDataLst>
              <p:tags r:id="rId5"/>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17" name="PwC">
            <a:extLst>
              <a:ext uri="{FF2B5EF4-FFF2-40B4-BE49-F238E27FC236}">
                <a16:creationId xmlns:a16="http://schemas.microsoft.com/office/drawing/2014/main" id="{2C3C7404-095B-4B31-AA3F-A775E0980800}"/>
              </a:ext>
            </a:extLst>
          </p:cNvPr>
          <p:cNvSpPr/>
          <p:nvPr userDrawn="1">
            <p:custDataLst>
              <p:tags r:id="rId6"/>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18" name="Draft stamp">
            <a:extLst>
              <a:ext uri="{FF2B5EF4-FFF2-40B4-BE49-F238E27FC236}">
                <a16:creationId xmlns:a16="http://schemas.microsoft.com/office/drawing/2014/main" id="{9B5296A9-F9E4-4901-9C97-3427FA6A1FFA}"/>
              </a:ext>
            </a:extLst>
          </p:cNvPr>
          <p:cNvSpPr txBox="1"/>
          <p:nvPr userDrawn="1">
            <p:custDataLst>
              <p:tags r:id="rId7"/>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19" name="Page Number">
            <a:extLst>
              <a:ext uri="{FF2B5EF4-FFF2-40B4-BE49-F238E27FC236}">
                <a16:creationId xmlns:a16="http://schemas.microsoft.com/office/drawing/2014/main" id="{F2EB5F82-05CB-4D99-BCF8-81B3BEF8F8EA}"/>
              </a:ext>
            </a:extLst>
          </p:cNvPr>
          <p:cNvSpPr txBox="1"/>
          <p:nvPr userDrawn="1">
            <p:custDataLst>
              <p:tags r:id="rId8"/>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3857817"/>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userDrawn="1">
  <p:cSld name="Section Divider Side List DGrey">
    <p:spTree>
      <p:nvGrpSpPr>
        <p:cNvPr id="1" name=""/>
        <p:cNvGrpSpPr/>
        <p:nvPr/>
      </p:nvGrpSpPr>
      <p:grpSpPr>
        <a:xfrm>
          <a:off x="0" y="0"/>
          <a:ext cx="0" cy="0"/>
          <a:chOff x="0" y="0"/>
          <a:chExt cx="0" cy="0"/>
        </a:xfrm>
      </p:grpSpPr>
      <p:sp>
        <p:nvSpPr>
          <p:cNvPr id="16" name="Slide Tags" hidden="1">
            <a:extLst>
              <a:ext uri="{FF2B5EF4-FFF2-40B4-BE49-F238E27FC236}">
                <a16:creationId xmlns:a16="http://schemas.microsoft.com/office/drawing/2014/main" id="{7FFA45A5-D082-4EA7-9F06-B00577D41466}"/>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9" name="Colored SIdebar">
            <a:extLst>
              <a:ext uri="{FF2B5EF4-FFF2-40B4-BE49-F238E27FC236}">
                <a16:creationId xmlns:a16="http://schemas.microsoft.com/office/drawing/2014/main" id="{6BAA84AA-52E8-44B3-9CB6-43A3251C6712}"/>
              </a:ext>
            </a:extLst>
          </p:cNvPr>
          <p:cNvSpPr/>
          <p:nvPr userDrawn="1"/>
        </p:nvSpPr>
        <p:spPr>
          <a:xfrm>
            <a:off x="0" y="0"/>
            <a:ext cx="3063240" cy="7772400"/>
          </a:xfrm>
          <a:prstGeom prst="rect">
            <a:avLst/>
          </a:prstGeom>
          <a:solidFill>
            <a:srgbClr val="464646"/>
          </a:solid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0" name="Section Header">
            <a:extLst>
              <a:ext uri="{FF2B5EF4-FFF2-40B4-BE49-F238E27FC236}">
                <a16:creationId xmlns:a16="http://schemas.microsoft.com/office/drawing/2014/main" id="{E770098B-8D4E-4080-BDDD-A57840E29CD3}"/>
              </a:ext>
            </a:extLst>
          </p:cNvPr>
          <p:cNvSpPr txBox="1"/>
          <p:nvPr userDrawn="1">
            <p:custDataLst>
              <p:tags r:id="rId2"/>
            </p:custDataLst>
          </p:nvPr>
        </p:nvSpPr>
        <p:spPr>
          <a:xfrm>
            <a:off x="457200" y="322256"/>
            <a:ext cx="3034379" cy="137160"/>
          </a:xfrm>
          <a:prstGeom prst="rect">
            <a:avLst/>
          </a:prstGeom>
          <a:noFill/>
        </p:spPr>
        <p:txBody>
          <a:bodyPr wrap="square" lIns="0" tIns="0" rIns="0" bIns="0" rtlCol="0" anchor="b" anchorCtr="0">
            <a:noAutofit/>
          </a:bodyPr>
          <a:lstStyle/>
          <a:p>
            <a:endParaRPr lang="en-GB" sz="800" noProof="1">
              <a:solidFill>
                <a:srgbClr val="FFFFFF"/>
              </a:solidFill>
            </a:endParaRPr>
          </a:p>
        </p:txBody>
      </p:sp>
      <p:sp>
        <p:nvSpPr>
          <p:cNvPr id="11" name="HeaderTOCPlaceholder">
            <a:extLst>
              <a:ext uri="{FF2B5EF4-FFF2-40B4-BE49-F238E27FC236}">
                <a16:creationId xmlns:a16="http://schemas.microsoft.com/office/drawing/2014/main" id="{FB3CBD71-F112-4E9D-9F6D-A7A27902EB47}"/>
              </a:ext>
            </a:extLst>
          </p:cNvPr>
          <p:cNvSpPr txBox="1"/>
          <p:nvPr userDrawn="1">
            <p:custDataLst>
              <p:tags r:id="rId3"/>
            </p:custDataLst>
          </p:nvPr>
        </p:nvSpPr>
        <p:spPr>
          <a:xfrm>
            <a:off x="3660199" y="322256"/>
            <a:ext cx="5939414" cy="138499"/>
          </a:xfrm>
          <a:prstGeom prst="rect">
            <a:avLst/>
          </a:prstGeom>
          <a:noFill/>
          <a:ln>
            <a:noFill/>
          </a:ln>
        </p:spPr>
        <p:txBody>
          <a:bodyPr wrap="square" lIns="0" tIns="0" rIns="0" bIns="0" rtlCol="0">
            <a:spAutoFit/>
          </a:bodyPr>
          <a:lstStyle/>
          <a:p>
            <a:endParaRPr lang="en-GB" sz="900" noProof="1">
              <a:solidFill>
                <a:schemeClr val="tx1"/>
              </a:solidFill>
              <a:latin typeface="+mn-lt"/>
              <a:cs typeface="Arial" pitchFamily="34" charset="0"/>
            </a:endParaRPr>
          </a:p>
        </p:txBody>
      </p:sp>
      <p:sp>
        <p:nvSpPr>
          <p:cNvPr id="12" name="House Nav">
            <a:hlinkClick r:id="" action="ppaction://noaction"/>
            <a:extLst>
              <a:ext uri="{FF2B5EF4-FFF2-40B4-BE49-F238E27FC236}">
                <a16:creationId xmlns:a16="http://schemas.microsoft.com/office/drawing/2014/main" id="{1799DDA8-B923-4E7F-B505-05B74A5BA633}"/>
              </a:ext>
            </a:extLst>
          </p:cNvPr>
          <p:cNvSpPr>
            <a:spLocks noChangeAspect="1" noEditPoints="1"/>
          </p:cNvSpPr>
          <p:nvPr userDrawn="1">
            <p:custDataLst>
              <p:tags r:id="rId4"/>
            </p:custDataLst>
          </p:nvPr>
        </p:nvSpPr>
        <p:spPr bwMode="auto">
          <a:xfrm>
            <a:off x="9348162" y="352646"/>
            <a:ext cx="249863" cy="213699"/>
          </a:xfrm>
          <a:custGeom>
            <a:avLst/>
            <a:gdLst>
              <a:gd name="T0" fmla="*/ 152 w 304"/>
              <a:gd name="T1" fmla="*/ 0 h 260"/>
              <a:gd name="T2" fmla="*/ 0 w 304"/>
              <a:gd name="T3" fmla="*/ 152 h 260"/>
              <a:gd name="T4" fmla="*/ 44 w 304"/>
              <a:gd name="T5" fmla="*/ 152 h 260"/>
              <a:gd name="T6" fmla="*/ 44 w 304"/>
              <a:gd name="T7" fmla="*/ 260 h 260"/>
              <a:gd name="T8" fmla="*/ 260 w 304"/>
              <a:gd name="T9" fmla="*/ 260 h 260"/>
              <a:gd name="T10" fmla="*/ 260 w 304"/>
              <a:gd name="T11" fmla="*/ 152 h 260"/>
              <a:gd name="T12" fmla="*/ 304 w 304"/>
              <a:gd name="T13" fmla="*/ 152 h 260"/>
              <a:gd name="T14" fmla="*/ 152 w 304"/>
              <a:gd name="T15" fmla="*/ 0 h 260"/>
              <a:gd name="T16" fmla="*/ 152 w 304"/>
              <a:gd name="T17" fmla="*/ 28 h 260"/>
              <a:gd name="T18" fmla="*/ 258 w 304"/>
              <a:gd name="T19" fmla="*/ 134 h 260"/>
              <a:gd name="T20" fmla="*/ 240 w 304"/>
              <a:gd name="T21" fmla="*/ 134 h 260"/>
              <a:gd name="T22" fmla="*/ 240 w 304"/>
              <a:gd name="T23" fmla="*/ 152 h 260"/>
              <a:gd name="T24" fmla="*/ 240 w 304"/>
              <a:gd name="T25" fmla="*/ 240 h 260"/>
              <a:gd name="T26" fmla="*/ 64 w 304"/>
              <a:gd name="T27" fmla="*/ 240 h 260"/>
              <a:gd name="T28" fmla="*/ 64 w 304"/>
              <a:gd name="T29" fmla="*/ 152 h 260"/>
              <a:gd name="T30" fmla="*/ 64 w 304"/>
              <a:gd name="T31" fmla="*/ 134 h 260"/>
              <a:gd name="T32" fmla="*/ 46 w 304"/>
              <a:gd name="T33" fmla="*/ 134 h 260"/>
              <a:gd name="T34" fmla="*/ 152 w 304"/>
              <a:gd name="T35" fmla="*/ 28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4" h="260">
                <a:moveTo>
                  <a:pt x="152" y="0"/>
                </a:moveTo>
                <a:lnTo>
                  <a:pt x="0" y="152"/>
                </a:lnTo>
                <a:lnTo>
                  <a:pt x="44" y="152"/>
                </a:lnTo>
                <a:lnTo>
                  <a:pt x="44" y="260"/>
                </a:lnTo>
                <a:lnTo>
                  <a:pt x="260" y="260"/>
                </a:lnTo>
                <a:lnTo>
                  <a:pt x="260" y="152"/>
                </a:lnTo>
                <a:lnTo>
                  <a:pt x="304" y="152"/>
                </a:lnTo>
                <a:lnTo>
                  <a:pt x="152" y="0"/>
                </a:lnTo>
                <a:close/>
                <a:moveTo>
                  <a:pt x="152" y="28"/>
                </a:moveTo>
                <a:lnTo>
                  <a:pt x="258" y="134"/>
                </a:lnTo>
                <a:lnTo>
                  <a:pt x="240" y="134"/>
                </a:lnTo>
                <a:lnTo>
                  <a:pt x="240" y="152"/>
                </a:lnTo>
                <a:lnTo>
                  <a:pt x="240" y="240"/>
                </a:lnTo>
                <a:lnTo>
                  <a:pt x="64" y="240"/>
                </a:lnTo>
                <a:lnTo>
                  <a:pt x="64" y="152"/>
                </a:lnTo>
                <a:lnTo>
                  <a:pt x="64" y="134"/>
                </a:lnTo>
                <a:lnTo>
                  <a:pt x="46" y="134"/>
                </a:lnTo>
                <a:lnTo>
                  <a:pt x="152" y="28"/>
                </a:ln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3" name="Nav Cover">
            <a:extLst>
              <a:ext uri="{FF2B5EF4-FFF2-40B4-BE49-F238E27FC236}">
                <a16:creationId xmlns:a16="http://schemas.microsoft.com/office/drawing/2014/main" id="{187640D1-99A1-4588-B86A-C3FA612FB605}"/>
              </a:ext>
            </a:extLst>
          </p:cNvPr>
          <p:cNvSpPr/>
          <p:nvPr userDrawn="1"/>
        </p:nvSpPr>
        <p:spPr>
          <a:xfrm>
            <a:off x="9334401" y="340589"/>
            <a:ext cx="277384" cy="237237"/>
          </a:xfrm>
          <a:prstGeom prst="rect">
            <a:avLst/>
          </a:prstGeom>
          <a:solidFill>
            <a:schemeClr val="bg1"/>
          </a:solid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31" name="Section Footer">
            <a:extLst>
              <a:ext uri="{FF2B5EF4-FFF2-40B4-BE49-F238E27FC236}">
                <a16:creationId xmlns:a16="http://schemas.microsoft.com/office/drawing/2014/main" id="{C9F841BC-2BB2-4BF1-BAE2-58F78F645BED}"/>
              </a:ext>
            </a:extLst>
          </p:cNvPr>
          <p:cNvSpPr txBox="1"/>
          <p:nvPr userDrawn="1">
            <p:custDataLst>
              <p:tags r:id="rId5"/>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bg1"/>
                </a:solidFill>
                <a:latin typeface="Arial" panose="020B0604020202020204" pitchFamily="34" charset="0"/>
                <a:cs typeface="Arial" panose="020B0604020202020204" pitchFamily="34" charset="0"/>
              </a:rPr>
              <a:t>Project Milpitas</a:t>
            </a:r>
          </a:p>
        </p:txBody>
      </p:sp>
      <p:sp>
        <p:nvSpPr>
          <p:cNvPr id="33" name="Presentation Disclaimer">
            <a:extLst>
              <a:ext uri="{FF2B5EF4-FFF2-40B4-BE49-F238E27FC236}">
                <a16:creationId xmlns:a16="http://schemas.microsoft.com/office/drawing/2014/main" id="{9F15F720-9FE6-4A8A-894E-C51AEBA1F0C7}"/>
              </a:ext>
            </a:extLst>
          </p:cNvPr>
          <p:cNvSpPr txBox="1"/>
          <p:nvPr userDrawn="1">
            <p:custDataLst>
              <p:tags r:id="rId6"/>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34" name="Report Date">
            <a:extLst>
              <a:ext uri="{FF2B5EF4-FFF2-40B4-BE49-F238E27FC236}">
                <a16:creationId xmlns:a16="http://schemas.microsoft.com/office/drawing/2014/main" id="{A06CD000-9234-4F52-86D9-EFCE506B3981}"/>
              </a:ext>
            </a:extLst>
          </p:cNvPr>
          <p:cNvSpPr txBox="1"/>
          <p:nvPr userDrawn="1">
            <p:custDataLst>
              <p:tags r:id="rId7"/>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32" name="PwC">
            <a:extLst>
              <a:ext uri="{FF2B5EF4-FFF2-40B4-BE49-F238E27FC236}">
                <a16:creationId xmlns:a16="http://schemas.microsoft.com/office/drawing/2014/main" id="{D9EEBCB7-1C63-440D-8BB9-BDCC20526C16}"/>
              </a:ext>
            </a:extLst>
          </p:cNvPr>
          <p:cNvSpPr/>
          <p:nvPr userDrawn="1">
            <p:custDataLst>
              <p:tags r:id="rId8"/>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bg1"/>
                </a:solidFill>
                <a:latin typeface="Arial" panose="020B0604020202020204" pitchFamily="34" charset="0"/>
                <a:cs typeface="Arial" panose="020B0604020202020204" pitchFamily="34" charset="0"/>
              </a:rPr>
              <a:t>PwC</a:t>
            </a:r>
          </a:p>
        </p:txBody>
      </p:sp>
      <p:sp>
        <p:nvSpPr>
          <p:cNvPr id="36" name="Draft stamp">
            <a:extLst>
              <a:ext uri="{FF2B5EF4-FFF2-40B4-BE49-F238E27FC236}">
                <a16:creationId xmlns:a16="http://schemas.microsoft.com/office/drawing/2014/main" id="{EC4546CB-45B8-49DA-807F-45BEBEDAB0C6}"/>
              </a:ext>
            </a:extLst>
          </p:cNvPr>
          <p:cNvSpPr txBox="1"/>
          <p:nvPr userDrawn="1">
            <p:custDataLst>
              <p:tags r:id="rId9"/>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35" name="Page Number">
            <a:extLst>
              <a:ext uri="{FF2B5EF4-FFF2-40B4-BE49-F238E27FC236}">
                <a16:creationId xmlns:a16="http://schemas.microsoft.com/office/drawing/2014/main" id="{900B1BA0-12E2-40A9-A38E-AA69C5376917}"/>
              </a:ext>
            </a:extLst>
          </p:cNvPr>
          <p:cNvSpPr txBox="1"/>
          <p:nvPr userDrawn="1">
            <p:custDataLst>
              <p:tags r:id="rId10"/>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B593BADE-14F0-4F1C-BBF0-807B3841AD78}"/>
              </a:ext>
            </a:extLst>
          </p:cNvPr>
          <p:cNvSpPr>
            <a:spLocks noGrp="1"/>
          </p:cNvSpPr>
          <p:nvPr>
            <p:ph type="body" sz="quarter" idx="10" hasCustomPrompt="1"/>
            <p:custDataLst>
              <p:tags r:id="rId11"/>
            </p:custDataLst>
          </p:nvPr>
        </p:nvSpPr>
        <p:spPr>
          <a:xfrm>
            <a:off x="457200" y="1759006"/>
            <a:ext cx="2478024" cy="2506248"/>
          </a:xfrm>
        </p:spPr>
        <p:txBody>
          <a:bodyPr/>
          <a:lstStyle>
            <a:lvl1pPr>
              <a:defRPr sz="3200">
                <a:solidFill>
                  <a:schemeClr val="bg1"/>
                </a:solidFill>
                <a:latin typeface="+mj-lt"/>
              </a:defRPr>
            </a:lvl1pPr>
            <a:lvl2pPr>
              <a:defRPr sz="3200"/>
            </a:lvl2pPr>
            <a:lvl3pPr>
              <a:defRPr sz="3200"/>
            </a:lvl3pPr>
            <a:lvl4pPr>
              <a:defRPr sz="3200"/>
            </a:lvl4pPr>
            <a:lvl5pPr>
              <a:defRPr sz="3200"/>
            </a:lvl5pPr>
          </a:lstStyle>
          <a:p>
            <a:pPr lvl="0"/>
            <a:r>
              <a:rPr lang="en-GB"/>
              <a:t>Section Divider</a:t>
            </a:r>
          </a:p>
        </p:txBody>
      </p:sp>
      <p:sp>
        <p:nvSpPr>
          <p:cNvPr id="17" name="DividerTOCPlaceholder">
            <a:extLst>
              <a:ext uri="{FF2B5EF4-FFF2-40B4-BE49-F238E27FC236}">
                <a16:creationId xmlns:a16="http://schemas.microsoft.com/office/drawing/2014/main" id="{023B7A0D-9701-477F-84A0-8159A51EC518}"/>
              </a:ext>
            </a:extLst>
          </p:cNvPr>
          <p:cNvSpPr txBox="1"/>
          <p:nvPr userDrawn="1">
            <p:custDataLst>
              <p:tags r:id="rId12"/>
            </p:custDataLst>
          </p:nvPr>
        </p:nvSpPr>
        <p:spPr>
          <a:xfrm>
            <a:off x="3416265" y="1861894"/>
            <a:ext cx="6191249" cy="5029200"/>
          </a:xfrm>
          <a:prstGeom prst="rect">
            <a:avLst/>
          </a:prstGeom>
          <a:noFill/>
          <a:ln>
            <a:noFill/>
          </a:ln>
        </p:spPr>
        <p:txBody>
          <a:bodyPr wrap="square" lIns="0" tIns="0" rIns="0" bIns="0" rtlCol="0">
            <a:noAutofit/>
          </a:bodyPr>
          <a:lstStyle/>
          <a:p>
            <a:endParaRPr lang="en-GB" noProof="1">
              <a:solidFill>
                <a:schemeClr val="bg1"/>
              </a:solidFill>
              <a:latin typeface="Georgia" pitchFamily="18" charset="0"/>
              <a:cs typeface="Arial" pitchFamily="34" charset="0"/>
            </a:endParaRPr>
          </a:p>
        </p:txBody>
      </p:sp>
    </p:spTree>
    <p:extLst>
      <p:ext uri="{BB962C8B-B14F-4D97-AF65-F5344CB8AC3E}">
        <p14:creationId xmlns:p14="http://schemas.microsoft.com/office/powerpoint/2010/main" val="2710626407"/>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userDrawn="1">
  <p:cSld name="Section Divider Side List Orange">
    <p:bg>
      <p:bgPr>
        <a:solidFill>
          <a:srgbClr val="FFFFFF"/>
        </a:solidFill>
        <a:effectLst/>
      </p:bgPr>
    </p:bg>
    <p:spTree>
      <p:nvGrpSpPr>
        <p:cNvPr id="1" name=""/>
        <p:cNvGrpSpPr/>
        <p:nvPr/>
      </p:nvGrpSpPr>
      <p:grpSpPr>
        <a:xfrm>
          <a:off x="0" y="0"/>
          <a:ext cx="0" cy="0"/>
          <a:chOff x="0" y="0"/>
          <a:chExt cx="0" cy="0"/>
        </a:xfrm>
      </p:grpSpPr>
      <p:sp>
        <p:nvSpPr>
          <p:cNvPr id="17" name="Slide Tags" hidden="1">
            <a:extLst>
              <a:ext uri="{FF2B5EF4-FFF2-40B4-BE49-F238E27FC236}">
                <a16:creationId xmlns:a16="http://schemas.microsoft.com/office/drawing/2014/main" id="{E9751705-EF85-4B1F-A92B-1119FB5C56DF}"/>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9" name="Colored SIdebar">
            <a:extLst>
              <a:ext uri="{FF2B5EF4-FFF2-40B4-BE49-F238E27FC236}">
                <a16:creationId xmlns:a16="http://schemas.microsoft.com/office/drawing/2014/main" id="{0383DC15-3E07-4345-B545-306F8F25E82D}"/>
              </a:ext>
            </a:extLst>
          </p:cNvPr>
          <p:cNvSpPr/>
          <p:nvPr userDrawn="1"/>
        </p:nvSpPr>
        <p:spPr>
          <a:xfrm>
            <a:off x="0" y="0"/>
            <a:ext cx="3063240" cy="7772400"/>
          </a:xfrm>
          <a:prstGeom prst="rect">
            <a:avLst/>
          </a:prstGeom>
          <a:solidFill>
            <a:srgbClr val="D04A02"/>
          </a:solid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0" name="Section Header">
            <a:extLst>
              <a:ext uri="{FF2B5EF4-FFF2-40B4-BE49-F238E27FC236}">
                <a16:creationId xmlns:a16="http://schemas.microsoft.com/office/drawing/2014/main" id="{8A9D6061-9F0C-4EEC-B3F8-8BDCE0004F90}"/>
              </a:ext>
            </a:extLst>
          </p:cNvPr>
          <p:cNvSpPr txBox="1"/>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endParaRPr lang="en-GB" sz="800" noProof="1">
              <a:solidFill>
                <a:srgbClr val="FFFFFF"/>
              </a:solidFill>
            </a:endParaRPr>
          </a:p>
        </p:txBody>
      </p:sp>
      <p:sp>
        <p:nvSpPr>
          <p:cNvPr id="11" name="HeaderTOCPlaceholder">
            <a:extLst>
              <a:ext uri="{FF2B5EF4-FFF2-40B4-BE49-F238E27FC236}">
                <a16:creationId xmlns:a16="http://schemas.microsoft.com/office/drawing/2014/main" id="{26DB81D5-6A7C-4FF4-9D60-9A2AB59EFA0F}"/>
              </a:ext>
            </a:extLst>
          </p:cNvPr>
          <p:cNvSpPr txBox="1"/>
          <p:nvPr userDrawn="1">
            <p:custDataLst>
              <p:tags r:id="rId3"/>
            </p:custDataLst>
          </p:nvPr>
        </p:nvSpPr>
        <p:spPr>
          <a:xfrm>
            <a:off x="3660199" y="322256"/>
            <a:ext cx="5939414" cy="138499"/>
          </a:xfrm>
          <a:prstGeom prst="rect">
            <a:avLst/>
          </a:prstGeom>
          <a:noFill/>
          <a:ln>
            <a:noFill/>
          </a:ln>
        </p:spPr>
        <p:txBody>
          <a:bodyPr wrap="square" lIns="0" tIns="0" rIns="0" bIns="0" rtlCol="0">
            <a:spAutoFit/>
          </a:bodyPr>
          <a:lstStyle/>
          <a:p>
            <a:endParaRPr lang="en-GB" sz="900" noProof="1">
              <a:solidFill>
                <a:schemeClr val="tx1"/>
              </a:solidFill>
              <a:latin typeface="+mn-lt"/>
              <a:cs typeface="Arial" pitchFamily="34" charset="0"/>
            </a:endParaRPr>
          </a:p>
        </p:txBody>
      </p:sp>
      <p:sp>
        <p:nvSpPr>
          <p:cNvPr id="12" name="House Nav">
            <a:hlinkClick r:id="" action="ppaction://noaction"/>
            <a:extLst>
              <a:ext uri="{FF2B5EF4-FFF2-40B4-BE49-F238E27FC236}">
                <a16:creationId xmlns:a16="http://schemas.microsoft.com/office/drawing/2014/main" id="{DB71F430-0FD7-4195-8893-9801065F6926}"/>
              </a:ext>
            </a:extLst>
          </p:cNvPr>
          <p:cNvSpPr>
            <a:spLocks noChangeAspect="1" noEditPoints="1"/>
          </p:cNvSpPr>
          <p:nvPr userDrawn="1">
            <p:custDataLst>
              <p:tags r:id="rId4"/>
            </p:custDataLst>
          </p:nvPr>
        </p:nvSpPr>
        <p:spPr bwMode="auto">
          <a:xfrm>
            <a:off x="9348162" y="352646"/>
            <a:ext cx="249863" cy="213699"/>
          </a:xfrm>
          <a:custGeom>
            <a:avLst/>
            <a:gdLst>
              <a:gd name="T0" fmla="*/ 152 w 304"/>
              <a:gd name="T1" fmla="*/ 0 h 260"/>
              <a:gd name="T2" fmla="*/ 0 w 304"/>
              <a:gd name="T3" fmla="*/ 152 h 260"/>
              <a:gd name="T4" fmla="*/ 44 w 304"/>
              <a:gd name="T5" fmla="*/ 152 h 260"/>
              <a:gd name="T6" fmla="*/ 44 w 304"/>
              <a:gd name="T7" fmla="*/ 260 h 260"/>
              <a:gd name="T8" fmla="*/ 260 w 304"/>
              <a:gd name="T9" fmla="*/ 260 h 260"/>
              <a:gd name="T10" fmla="*/ 260 w 304"/>
              <a:gd name="T11" fmla="*/ 152 h 260"/>
              <a:gd name="T12" fmla="*/ 304 w 304"/>
              <a:gd name="T13" fmla="*/ 152 h 260"/>
              <a:gd name="T14" fmla="*/ 152 w 304"/>
              <a:gd name="T15" fmla="*/ 0 h 260"/>
              <a:gd name="T16" fmla="*/ 152 w 304"/>
              <a:gd name="T17" fmla="*/ 28 h 260"/>
              <a:gd name="T18" fmla="*/ 258 w 304"/>
              <a:gd name="T19" fmla="*/ 134 h 260"/>
              <a:gd name="T20" fmla="*/ 240 w 304"/>
              <a:gd name="T21" fmla="*/ 134 h 260"/>
              <a:gd name="T22" fmla="*/ 240 w 304"/>
              <a:gd name="T23" fmla="*/ 152 h 260"/>
              <a:gd name="T24" fmla="*/ 240 w 304"/>
              <a:gd name="T25" fmla="*/ 240 h 260"/>
              <a:gd name="T26" fmla="*/ 64 w 304"/>
              <a:gd name="T27" fmla="*/ 240 h 260"/>
              <a:gd name="T28" fmla="*/ 64 w 304"/>
              <a:gd name="T29" fmla="*/ 152 h 260"/>
              <a:gd name="T30" fmla="*/ 64 w 304"/>
              <a:gd name="T31" fmla="*/ 134 h 260"/>
              <a:gd name="T32" fmla="*/ 46 w 304"/>
              <a:gd name="T33" fmla="*/ 134 h 260"/>
              <a:gd name="T34" fmla="*/ 152 w 304"/>
              <a:gd name="T35" fmla="*/ 28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4" h="260">
                <a:moveTo>
                  <a:pt x="152" y="0"/>
                </a:moveTo>
                <a:lnTo>
                  <a:pt x="0" y="152"/>
                </a:lnTo>
                <a:lnTo>
                  <a:pt x="44" y="152"/>
                </a:lnTo>
                <a:lnTo>
                  <a:pt x="44" y="260"/>
                </a:lnTo>
                <a:lnTo>
                  <a:pt x="260" y="260"/>
                </a:lnTo>
                <a:lnTo>
                  <a:pt x="260" y="152"/>
                </a:lnTo>
                <a:lnTo>
                  <a:pt x="304" y="152"/>
                </a:lnTo>
                <a:lnTo>
                  <a:pt x="152" y="0"/>
                </a:lnTo>
                <a:close/>
                <a:moveTo>
                  <a:pt x="152" y="28"/>
                </a:moveTo>
                <a:lnTo>
                  <a:pt x="258" y="134"/>
                </a:lnTo>
                <a:lnTo>
                  <a:pt x="240" y="134"/>
                </a:lnTo>
                <a:lnTo>
                  <a:pt x="240" y="152"/>
                </a:lnTo>
                <a:lnTo>
                  <a:pt x="240" y="240"/>
                </a:lnTo>
                <a:lnTo>
                  <a:pt x="64" y="240"/>
                </a:lnTo>
                <a:lnTo>
                  <a:pt x="64" y="152"/>
                </a:lnTo>
                <a:lnTo>
                  <a:pt x="64" y="134"/>
                </a:lnTo>
                <a:lnTo>
                  <a:pt x="46" y="134"/>
                </a:lnTo>
                <a:lnTo>
                  <a:pt x="152" y="28"/>
                </a:ln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3" name="Nav Cover">
            <a:extLst>
              <a:ext uri="{FF2B5EF4-FFF2-40B4-BE49-F238E27FC236}">
                <a16:creationId xmlns:a16="http://schemas.microsoft.com/office/drawing/2014/main" id="{9C4E520E-471B-47A7-BE23-C51E85BED15D}"/>
              </a:ext>
            </a:extLst>
          </p:cNvPr>
          <p:cNvSpPr/>
          <p:nvPr userDrawn="1"/>
        </p:nvSpPr>
        <p:spPr>
          <a:xfrm>
            <a:off x="9334401" y="340589"/>
            <a:ext cx="277384" cy="237237"/>
          </a:xfrm>
          <a:prstGeom prst="rect">
            <a:avLst/>
          </a:prstGeom>
          <a:solidFill>
            <a:schemeClr val="bg1"/>
          </a:solid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4" name="Section Divider Title">
            <a:extLst>
              <a:ext uri="{FF2B5EF4-FFF2-40B4-BE49-F238E27FC236}">
                <a16:creationId xmlns:a16="http://schemas.microsoft.com/office/drawing/2014/main" id="{DFC60A20-E567-421F-A3E5-D55B5E4D7A7B}"/>
              </a:ext>
            </a:extLst>
          </p:cNvPr>
          <p:cNvSpPr>
            <a:spLocks noGrp="1"/>
          </p:cNvSpPr>
          <p:nvPr>
            <p:ph type="title" hasCustomPrompt="1"/>
            <p:custDataLst>
              <p:tags r:id="rId5"/>
            </p:custDataLst>
          </p:nvPr>
        </p:nvSpPr>
        <p:spPr>
          <a:xfrm>
            <a:off x="460375" y="1759006"/>
            <a:ext cx="2478024" cy="2506248"/>
          </a:xfrm>
          <a:noFill/>
        </p:spPr>
        <p:txBody>
          <a:bodyPr wrap="square" lIns="0" tIns="0" rIns="0" bIns="0" anchor="t" anchorCtr="0">
            <a:noAutofit/>
          </a:bodyPr>
          <a:lstStyle>
            <a:lvl1pPr algn="l">
              <a:defRPr sz="3200" b="0" i="0" cap="none" baseline="0">
                <a:solidFill>
                  <a:srgbClr val="FFFFFF"/>
                </a:solidFill>
                <a:latin typeface="+mj-lt"/>
              </a:defRPr>
            </a:lvl1pPr>
          </a:lstStyle>
          <a:p>
            <a:r>
              <a:rPr lang="en-GB" noProof="0"/>
              <a:t>Section Divider</a:t>
            </a:r>
          </a:p>
        </p:txBody>
      </p:sp>
      <p:sp>
        <p:nvSpPr>
          <p:cNvPr id="16" name="DividerTOCPlaceholder">
            <a:extLst>
              <a:ext uri="{FF2B5EF4-FFF2-40B4-BE49-F238E27FC236}">
                <a16:creationId xmlns:a16="http://schemas.microsoft.com/office/drawing/2014/main" id="{F0F15C1D-2E3B-42F8-B21C-C924EEA8F3D9}"/>
              </a:ext>
            </a:extLst>
          </p:cNvPr>
          <p:cNvSpPr txBox="1"/>
          <p:nvPr userDrawn="1">
            <p:custDataLst>
              <p:tags r:id="rId6"/>
            </p:custDataLst>
          </p:nvPr>
        </p:nvSpPr>
        <p:spPr>
          <a:xfrm>
            <a:off x="3416265" y="1861894"/>
            <a:ext cx="6191249" cy="5029200"/>
          </a:xfrm>
          <a:prstGeom prst="rect">
            <a:avLst/>
          </a:prstGeom>
          <a:noFill/>
          <a:ln>
            <a:noFill/>
          </a:ln>
        </p:spPr>
        <p:txBody>
          <a:bodyPr wrap="square" lIns="0" tIns="0" rIns="0" bIns="0" rtlCol="0">
            <a:noAutofit/>
          </a:bodyPr>
          <a:lstStyle/>
          <a:p>
            <a:endParaRPr lang="en-GB" noProof="1">
              <a:solidFill>
                <a:schemeClr val="bg1"/>
              </a:solidFill>
              <a:latin typeface="Georgia" pitchFamily="18" charset="0"/>
              <a:cs typeface="Arial" pitchFamily="34" charset="0"/>
            </a:endParaRPr>
          </a:p>
        </p:txBody>
      </p:sp>
      <p:sp>
        <p:nvSpPr>
          <p:cNvPr id="15" name="Section Footer">
            <a:extLst>
              <a:ext uri="{FF2B5EF4-FFF2-40B4-BE49-F238E27FC236}">
                <a16:creationId xmlns:a16="http://schemas.microsoft.com/office/drawing/2014/main" id="{33E35B03-6472-42CC-95C0-6EAAE5BA0724}"/>
              </a:ext>
            </a:extLst>
          </p:cNvPr>
          <p:cNvSpPr txBox="1"/>
          <p:nvPr userDrawn="1">
            <p:custDataLst>
              <p:tags r:id="rId7"/>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bg1"/>
                </a:solidFill>
                <a:latin typeface="Arial" panose="020B0604020202020204" pitchFamily="34" charset="0"/>
                <a:cs typeface="Arial" panose="020B0604020202020204" pitchFamily="34" charset="0"/>
              </a:rPr>
              <a:t>Project Milpitas</a:t>
            </a:r>
          </a:p>
        </p:txBody>
      </p:sp>
      <p:sp>
        <p:nvSpPr>
          <p:cNvPr id="20" name="Presentation Disclaimer">
            <a:extLst>
              <a:ext uri="{FF2B5EF4-FFF2-40B4-BE49-F238E27FC236}">
                <a16:creationId xmlns:a16="http://schemas.microsoft.com/office/drawing/2014/main" id="{922BF1FC-2B27-40A1-8C43-BB656CD63C6C}"/>
              </a:ext>
            </a:extLst>
          </p:cNvPr>
          <p:cNvSpPr txBox="1"/>
          <p:nvPr userDrawn="1">
            <p:custDataLst>
              <p:tags r:id="rId8"/>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21" name="Report Date">
            <a:extLst>
              <a:ext uri="{FF2B5EF4-FFF2-40B4-BE49-F238E27FC236}">
                <a16:creationId xmlns:a16="http://schemas.microsoft.com/office/drawing/2014/main" id="{B98D0E73-6F95-4259-95CB-1A578846F60D}"/>
              </a:ext>
            </a:extLst>
          </p:cNvPr>
          <p:cNvSpPr txBox="1"/>
          <p:nvPr userDrawn="1">
            <p:custDataLst>
              <p:tags r:id="rId9"/>
            </p:custDataLst>
          </p:nvPr>
        </p:nvSpPr>
        <p:spPr>
          <a:xfrm>
            <a:off x="9003279" y="7194414"/>
            <a:ext cx="59792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22" name="PwC">
            <a:extLst>
              <a:ext uri="{FF2B5EF4-FFF2-40B4-BE49-F238E27FC236}">
                <a16:creationId xmlns:a16="http://schemas.microsoft.com/office/drawing/2014/main" id="{E7402DDB-D1D6-419E-AA7B-2CB1ABEE8E5A}"/>
              </a:ext>
            </a:extLst>
          </p:cNvPr>
          <p:cNvSpPr/>
          <p:nvPr userDrawn="1">
            <p:custDataLst>
              <p:tags r:id="rId10"/>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bg1"/>
                </a:solidFill>
                <a:latin typeface="Arial" panose="020B0604020202020204" pitchFamily="34" charset="0"/>
                <a:cs typeface="Arial" panose="020B0604020202020204" pitchFamily="34" charset="0"/>
              </a:rPr>
              <a:t>PwC</a:t>
            </a:r>
          </a:p>
        </p:txBody>
      </p:sp>
      <p:sp>
        <p:nvSpPr>
          <p:cNvPr id="23" name="Draft stamp">
            <a:extLst>
              <a:ext uri="{FF2B5EF4-FFF2-40B4-BE49-F238E27FC236}">
                <a16:creationId xmlns:a16="http://schemas.microsoft.com/office/drawing/2014/main" id="{3549D757-DC8A-4F5A-AA26-19BF432B2EF3}"/>
              </a:ext>
            </a:extLst>
          </p:cNvPr>
          <p:cNvSpPr txBox="1"/>
          <p:nvPr userDrawn="1">
            <p:custDataLst>
              <p:tags r:id="rId11"/>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24" name="Page Number">
            <a:extLst>
              <a:ext uri="{FF2B5EF4-FFF2-40B4-BE49-F238E27FC236}">
                <a16:creationId xmlns:a16="http://schemas.microsoft.com/office/drawing/2014/main" id="{DE0D76C8-5F59-471B-83C1-AC62B1697001}"/>
              </a:ext>
            </a:extLst>
          </p:cNvPr>
          <p:cNvSpPr txBox="1"/>
          <p:nvPr userDrawn="1">
            <p:custDataLst>
              <p:tags r:id="rId12"/>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9589386"/>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8" name="Slide Tags" hidden="1">
            <a:extLst>
              <a:ext uri="{FF2B5EF4-FFF2-40B4-BE49-F238E27FC236}">
                <a16:creationId xmlns:a16="http://schemas.microsoft.com/office/drawing/2014/main" id="{15D0AFA6-5562-4C5B-8D93-0C0305EDF3E1}"/>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US" noProof="1"/>
              <a:t>Slide Tags</a:t>
            </a:r>
          </a:p>
        </p:txBody>
      </p:sp>
      <p:sp>
        <p:nvSpPr>
          <p:cNvPr id="3" name="Picture Placeholder">
            <a:extLst>
              <a:ext uri="{FF2B5EF4-FFF2-40B4-BE49-F238E27FC236}">
                <a16:creationId xmlns:a16="http://schemas.microsoft.com/office/drawing/2014/main" id="{A27E5EA8-DE89-4FA2-BA2D-1F158688BD91}"/>
              </a:ext>
            </a:extLst>
          </p:cNvPr>
          <p:cNvSpPr>
            <a:spLocks noGrp="1"/>
          </p:cNvSpPr>
          <p:nvPr>
            <p:ph type="pic" sz="quarter" idx="16" hasCustomPrompt="1"/>
            <p:custDataLst>
              <p:tags r:id="rId2"/>
            </p:custDataLst>
          </p:nvPr>
        </p:nvSpPr>
        <p:spPr>
          <a:xfrm>
            <a:off x="0" y="0"/>
            <a:ext cx="10058400" cy="7772400"/>
          </a:xfrm>
          <a:solidFill>
            <a:srgbClr val="DEDEDE"/>
          </a:solidFill>
        </p:spPr>
        <p:txBody>
          <a:bodyPr anchor="ctr"/>
          <a:lstStyle>
            <a:lvl1pPr algn="ctr">
              <a:defRPr/>
            </a:lvl1pPr>
          </a:lstStyle>
          <a:p>
            <a:r>
              <a:rPr lang="en-US"/>
              <a:t> </a:t>
            </a:r>
          </a:p>
        </p:txBody>
      </p:sp>
      <p:sp>
        <p:nvSpPr>
          <p:cNvPr id="5" name="Picture Filter">
            <a:extLst>
              <a:ext uri="{FF2B5EF4-FFF2-40B4-BE49-F238E27FC236}">
                <a16:creationId xmlns:a16="http://schemas.microsoft.com/office/drawing/2014/main" id="{A494D032-6E3A-47E4-A028-636675BD5EEF}"/>
              </a:ext>
            </a:extLst>
          </p:cNvPr>
          <p:cNvSpPr>
            <a:spLocks noGrp="1"/>
          </p:cNvSpPr>
          <p:nvPr>
            <p:ph type="body" sz="quarter" idx="17" hasCustomPrompt="1"/>
          </p:nvPr>
        </p:nvSpPr>
        <p:spPr>
          <a:xfrm>
            <a:off x="0" y="0"/>
            <a:ext cx="10058400" cy="7772400"/>
          </a:xfrm>
          <a:solidFill>
            <a:schemeClr val="tx1">
              <a:alpha val="40000"/>
            </a:schemeClr>
          </a:solidFill>
        </p:spPr>
        <p:txBody>
          <a:bodyPr/>
          <a:lstStyle>
            <a:lvl1pPr>
              <a:defRPr/>
            </a:lvl1pPr>
          </a:lstStyle>
          <a:p>
            <a:pPr lvl="0"/>
            <a:r>
              <a:rPr lang="en-US"/>
              <a:t> </a:t>
            </a:r>
          </a:p>
        </p:txBody>
      </p:sp>
      <p:sp>
        <p:nvSpPr>
          <p:cNvPr id="16" name="White Bar">
            <a:extLst>
              <a:ext uri="{FF2B5EF4-FFF2-40B4-BE49-F238E27FC236}">
                <a16:creationId xmlns:a16="http://schemas.microsoft.com/office/drawing/2014/main" id="{35F3C93C-B58A-4CAC-A1C5-CE347ADEB07A}"/>
              </a:ext>
            </a:extLst>
          </p:cNvPr>
          <p:cNvSpPr>
            <a:spLocks noGrp="1"/>
          </p:cNvSpPr>
          <p:nvPr>
            <p:ph type="body" sz="quarter" idx="15" hasCustomPrompt="1"/>
          </p:nvPr>
        </p:nvSpPr>
        <p:spPr>
          <a:xfrm>
            <a:off x="460375" y="0"/>
            <a:ext cx="201168" cy="7772400"/>
          </a:xfrm>
          <a:solidFill>
            <a:srgbClr val="FFFFFF"/>
          </a:solidFill>
        </p:spPr>
        <p:txBody>
          <a:bodyPr/>
          <a:lstStyle>
            <a:lvl1pPr>
              <a:defRPr/>
            </a:lvl1pPr>
          </a:lstStyle>
          <a:p>
            <a:pPr lvl="0"/>
            <a:r>
              <a:rPr lang="en-US"/>
              <a:t> </a:t>
            </a:r>
          </a:p>
        </p:txBody>
      </p:sp>
      <p:sp>
        <p:nvSpPr>
          <p:cNvPr id="4" name="Report Title">
            <a:extLst>
              <a:ext uri="{FF2B5EF4-FFF2-40B4-BE49-F238E27FC236}">
                <a16:creationId xmlns:a16="http://schemas.microsoft.com/office/drawing/2014/main" id="{711D5432-3009-465F-B772-128F885AC8E8}"/>
              </a:ext>
            </a:extLst>
          </p:cNvPr>
          <p:cNvSpPr>
            <a:spLocks noGrp="1"/>
          </p:cNvSpPr>
          <p:nvPr>
            <p:ph type="body" sz="quarter" idx="18" hasCustomPrompt="1"/>
            <p:custDataLst>
              <p:tags r:id="rId3"/>
            </p:custDataLst>
          </p:nvPr>
        </p:nvSpPr>
        <p:spPr>
          <a:xfrm>
            <a:off x="904929" y="1263134"/>
            <a:ext cx="6071616" cy="2240280"/>
          </a:xfrm>
        </p:spPr>
        <p:txBody>
          <a:bodyPr anchor="b"/>
          <a:lstStyle>
            <a:lvl1pPr>
              <a:defRPr sz="3400">
                <a:solidFill>
                  <a:schemeClr val="bg1"/>
                </a:solidFill>
                <a:latin typeface="+mj-lt"/>
              </a:defRPr>
            </a:lvl1pPr>
          </a:lstStyle>
          <a:p>
            <a:pPr lvl="0"/>
            <a:r>
              <a:rPr lang="en-US"/>
              <a:t>Title</a:t>
            </a:r>
          </a:p>
        </p:txBody>
      </p:sp>
      <p:sp>
        <p:nvSpPr>
          <p:cNvPr id="17" name="Report Subtitle">
            <a:extLst>
              <a:ext uri="{FF2B5EF4-FFF2-40B4-BE49-F238E27FC236}">
                <a16:creationId xmlns:a16="http://schemas.microsoft.com/office/drawing/2014/main" id="{DC35D219-DC84-465F-A840-26CE8227D176}"/>
              </a:ext>
            </a:extLst>
          </p:cNvPr>
          <p:cNvSpPr>
            <a:spLocks noGrp="1"/>
          </p:cNvSpPr>
          <p:nvPr>
            <p:ph type="subTitle" idx="1" hasCustomPrompt="1"/>
            <p:custDataLst>
              <p:tags r:id="rId4"/>
            </p:custDataLst>
          </p:nvPr>
        </p:nvSpPr>
        <p:spPr bwMode="white">
          <a:xfrm>
            <a:off x="914977" y="3535461"/>
            <a:ext cx="6074284" cy="276999"/>
          </a:xfrm>
        </p:spPr>
        <p:txBody>
          <a:bodyPr vert="horz" lIns="0" tIns="0" rIns="0" bIns="0" rtlCol="0">
            <a:noAutofit/>
          </a:bodyPr>
          <a:lstStyle>
            <a:lvl1pPr>
              <a:defRPr lang="en-GB" sz="1800" noProof="0" dirty="0">
                <a:solidFill>
                  <a:schemeClr val="bg1"/>
                </a:solidFill>
              </a:defRPr>
            </a:lvl1pPr>
          </a:lstStyle>
          <a:p>
            <a:pPr lvl="0"/>
            <a:r>
              <a:rPr lang="en-US" noProof="0"/>
              <a:t>Subtitle</a:t>
            </a:r>
          </a:p>
        </p:txBody>
      </p:sp>
      <p:sp>
        <p:nvSpPr>
          <p:cNvPr id="15" name="Report Date">
            <a:extLst>
              <a:ext uri="{FF2B5EF4-FFF2-40B4-BE49-F238E27FC236}">
                <a16:creationId xmlns:a16="http://schemas.microsoft.com/office/drawing/2014/main" id="{B8CC3DA0-00B4-49AE-9066-EB0D8D2BE76D}"/>
              </a:ext>
            </a:extLst>
          </p:cNvPr>
          <p:cNvSpPr txBox="1"/>
          <p:nvPr userDrawn="1">
            <p:custDataLst>
              <p:tags r:id="rId5"/>
            </p:custDataLst>
          </p:nvPr>
        </p:nvSpPr>
        <p:spPr bwMode="black">
          <a:xfrm>
            <a:off x="914977" y="4436728"/>
            <a:ext cx="2028305" cy="153888"/>
          </a:xfrm>
          <a:prstGeom prst="rect">
            <a:avLst/>
          </a:prstGeom>
          <a:noFill/>
          <a:ln>
            <a:noFill/>
          </a:ln>
        </p:spPr>
        <p:txBody>
          <a:bodyPr wrap="square" lIns="0" tIns="0" rIns="0" bIns="0" rtlCol="0">
            <a:noAutofit/>
          </a:bodyPr>
          <a:lstStyle/>
          <a:p>
            <a:pPr algn="l"/>
            <a:endParaRPr lang="en-US" sz="1000" i="0">
              <a:solidFill>
                <a:schemeClr val="bg1"/>
              </a:solidFill>
              <a:latin typeface="+mn-lt"/>
            </a:endParaRPr>
          </a:p>
        </p:txBody>
      </p:sp>
      <p:sp>
        <p:nvSpPr>
          <p:cNvPr id="14" name="Draft Stamp">
            <a:extLst>
              <a:ext uri="{FF2B5EF4-FFF2-40B4-BE49-F238E27FC236}">
                <a16:creationId xmlns:a16="http://schemas.microsoft.com/office/drawing/2014/main" id="{89FEFF35-A84F-4FBA-9541-9A23C37B488E}"/>
              </a:ext>
            </a:extLst>
          </p:cNvPr>
          <p:cNvSpPr txBox="1">
            <a:spLocks/>
          </p:cNvSpPr>
          <p:nvPr userDrawn="1">
            <p:custDataLst>
              <p:tags r:id="rId6"/>
            </p:custDataLst>
          </p:nvPr>
        </p:nvSpPr>
        <p:spPr bwMode="black">
          <a:xfrm>
            <a:off x="914977" y="4602518"/>
            <a:ext cx="2669925" cy="174724"/>
          </a:xfrm>
          <a:prstGeom prst="rect">
            <a:avLst/>
          </a:prstGeom>
          <a:noFill/>
          <a:ln>
            <a:noFill/>
          </a:ln>
        </p:spPr>
        <p:txBody>
          <a:bodyPr wrap="square" lIns="0" tIns="0" rIns="0" bIns="0" rtlCol="0" anchor="t" anchorCtr="0">
            <a:noAutofit/>
          </a:bodyPr>
          <a:lstStyle/>
          <a:p>
            <a:pPr algn="l">
              <a:lnSpc>
                <a:spcPct val="100000"/>
              </a:lnSpc>
            </a:pPr>
            <a:endParaRPr lang="en-US" sz="1000" b="0" i="0" baseline="0">
              <a:solidFill>
                <a:srgbClr val="FFFFFF"/>
              </a:solidFill>
              <a:latin typeface="+mn-lt"/>
            </a:endParaRPr>
          </a:p>
        </p:txBody>
      </p:sp>
      <p:pic>
        <p:nvPicPr>
          <p:cNvPr id="12" name="PwC Logo">
            <a:extLst>
              <a:ext uri="{FF2B5EF4-FFF2-40B4-BE49-F238E27FC236}">
                <a16:creationId xmlns:a16="http://schemas.microsoft.com/office/drawing/2014/main" id="{1F66B2B2-282F-45D0-A014-5ACE6FF38E18}"/>
              </a:ext>
            </a:extLst>
          </p:cNvPr>
          <p:cNvPicPr>
            <a:picLocks noChangeAspect="1"/>
          </p:cNvPicPr>
          <p:nvPr userDrawn="1">
            <p:custDataLst>
              <p:tags r:id="rId7"/>
            </p:custDataLst>
          </p:nvPr>
        </p:nvPicPr>
        <p:blipFill>
          <a:blip r:embed="rId10"/>
          <a:stretch>
            <a:fillRect/>
          </a:stretch>
        </p:blipFill>
        <p:spPr bwMode="black">
          <a:xfrm>
            <a:off x="658368" y="6125230"/>
            <a:ext cx="1923943" cy="1588247"/>
          </a:xfrm>
          <a:prstGeom prst="rect">
            <a:avLst/>
          </a:prstGeom>
        </p:spPr>
      </p:pic>
      <p:sp>
        <p:nvSpPr>
          <p:cNvPr id="13" name="Presentation Disclaimer">
            <a:extLst>
              <a:ext uri="{FF2B5EF4-FFF2-40B4-BE49-F238E27FC236}">
                <a16:creationId xmlns:a16="http://schemas.microsoft.com/office/drawing/2014/main" id="{61884023-F29D-418A-80FB-3A9937BC69EC}"/>
              </a:ext>
            </a:extLst>
          </p:cNvPr>
          <p:cNvSpPr txBox="1"/>
          <p:nvPr userDrawn="1">
            <p:custDataLst>
              <p:tags r:id="rId8"/>
            </p:custDataLst>
          </p:nvPr>
        </p:nvSpPr>
        <p:spPr>
          <a:xfrm>
            <a:off x="4448937" y="6917452"/>
            <a:ext cx="5149088" cy="123111"/>
          </a:xfrm>
          <a:prstGeom prst="rect">
            <a:avLst/>
          </a:prstGeom>
          <a:noFill/>
        </p:spPr>
        <p:txBody>
          <a:bodyPr wrap="none" lIns="0" tIns="0" rIns="0" bIns="0" rtlCol="0" anchor="b" anchorCtr="0">
            <a:noAutofit/>
          </a:bodyPr>
          <a:lstStyle/>
          <a:p>
            <a:pPr algn="r"/>
            <a:r>
              <a:rPr lang="en-US" sz="800" noProof="1">
                <a:solidFill>
                  <a:schemeClr val="bg1"/>
                </a:solidFill>
              </a:rPr>
              <a:t>Strictly private and confidential</a:t>
            </a:r>
          </a:p>
        </p:txBody>
      </p:sp>
    </p:spTree>
    <p:extLst>
      <p:ext uri="{BB962C8B-B14F-4D97-AF65-F5344CB8AC3E}">
        <p14:creationId xmlns:p14="http://schemas.microsoft.com/office/powerpoint/2010/main" val="4170315707"/>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Cover Letter">
    <p:spTree>
      <p:nvGrpSpPr>
        <p:cNvPr id="1" name=""/>
        <p:cNvGrpSpPr/>
        <p:nvPr/>
      </p:nvGrpSpPr>
      <p:grpSpPr>
        <a:xfrm>
          <a:off x="0" y="0"/>
          <a:ext cx="0" cy="0"/>
          <a:chOff x="0" y="0"/>
          <a:chExt cx="0" cy="0"/>
        </a:xfrm>
      </p:grpSpPr>
      <p:sp>
        <p:nvSpPr>
          <p:cNvPr id="6" name="HeaderTOCPlaceholder">
            <a:extLst>
              <a:ext uri="{FF2B5EF4-FFF2-40B4-BE49-F238E27FC236}">
                <a16:creationId xmlns:a16="http://schemas.microsoft.com/office/drawing/2014/main" id="{3BD7A876-9A84-4A34-A9D7-BCB2371BCCEF}"/>
              </a:ext>
            </a:extLst>
          </p:cNvPr>
          <p:cNvSpPr/>
          <p:nvPr userDrawn="1">
            <p:custDataLst>
              <p:tags r:id="rId1"/>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US" sz="800"/>
          </a:p>
        </p:txBody>
      </p:sp>
      <p:sp>
        <p:nvSpPr>
          <p:cNvPr id="19" name="Side Banner">
            <a:extLst>
              <a:ext uri="{FF2B5EF4-FFF2-40B4-BE49-F238E27FC236}">
                <a16:creationId xmlns:a16="http://schemas.microsoft.com/office/drawing/2014/main" id="{6671683F-2826-44A0-B5A0-9FF0E572F5E9}"/>
              </a:ext>
            </a:extLst>
          </p:cNvPr>
          <p:cNvSpPr/>
          <p:nvPr userDrawn="1"/>
        </p:nvSpPr>
        <p:spPr>
          <a:xfrm>
            <a:off x="-2598" y="0"/>
            <a:ext cx="3063240" cy="7772400"/>
          </a:xfrm>
          <a:prstGeom prst="rect">
            <a:avLst/>
          </a:prstGeom>
          <a:solidFill>
            <a:srgbClr val="DEDEDE"/>
          </a:solid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2" name="Logo">
            <a:extLst>
              <a:ext uri="{FF2B5EF4-FFF2-40B4-BE49-F238E27FC236}">
                <a16:creationId xmlns:a16="http://schemas.microsoft.com/office/drawing/2014/main" id="{FD426CA0-C22E-455E-A0BC-1B853DA062E5}"/>
              </a:ext>
            </a:extLst>
          </p:cNvPr>
          <p:cNvPicPr>
            <a:picLocks noChangeAspect="1"/>
          </p:cNvPicPr>
          <p:nvPr userDrawn="1"/>
        </p:nvPicPr>
        <p:blipFill>
          <a:blip r:embed="rId9"/>
          <a:stretch>
            <a:fillRect/>
          </a:stretch>
        </p:blipFill>
        <p:spPr bwMode="gray">
          <a:xfrm>
            <a:off x="221285" y="539958"/>
            <a:ext cx="1800454" cy="1531343"/>
          </a:xfrm>
          <a:prstGeom prst="rect">
            <a:avLst/>
          </a:prstGeom>
        </p:spPr>
      </p:pic>
      <p:sp>
        <p:nvSpPr>
          <p:cNvPr id="14" name="Text Placeholder 13">
            <a:extLst>
              <a:ext uri="{FF2B5EF4-FFF2-40B4-BE49-F238E27FC236}">
                <a16:creationId xmlns:a16="http://schemas.microsoft.com/office/drawing/2014/main" id="{C9037364-9F8A-46ED-9DE8-8FD2CEC2375E}"/>
              </a:ext>
            </a:extLst>
          </p:cNvPr>
          <p:cNvSpPr>
            <a:spLocks noGrp="1"/>
          </p:cNvSpPr>
          <p:nvPr>
            <p:ph type="body" sz="quarter" idx="13" hasCustomPrompt="1"/>
          </p:nvPr>
        </p:nvSpPr>
        <p:spPr>
          <a:xfrm>
            <a:off x="3403600" y="758825"/>
            <a:ext cx="2651760" cy="1097182"/>
          </a:xfrm>
        </p:spPr>
        <p:txBody>
          <a:bodyPr anchor="b"/>
          <a:lstStyle>
            <a:lvl1pPr>
              <a:spcAft>
                <a:spcPts val="0"/>
              </a:spcAft>
              <a:defRPr/>
            </a:lvl1pPr>
          </a:lstStyle>
          <a:p>
            <a:pPr lvl="0"/>
            <a:r>
              <a:rPr lang="en-US"/>
              <a:t>Insert text here </a:t>
            </a:r>
          </a:p>
        </p:txBody>
      </p:sp>
      <p:sp>
        <p:nvSpPr>
          <p:cNvPr id="16" name="Text Placeholder 15">
            <a:extLst>
              <a:ext uri="{FF2B5EF4-FFF2-40B4-BE49-F238E27FC236}">
                <a16:creationId xmlns:a16="http://schemas.microsoft.com/office/drawing/2014/main" id="{41F3A121-5BDD-4494-81E2-8D2802D7A392}"/>
              </a:ext>
            </a:extLst>
          </p:cNvPr>
          <p:cNvSpPr>
            <a:spLocks noGrp="1"/>
          </p:cNvSpPr>
          <p:nvPr>
            <p:ph type="body" sz="quarter" idx="14" hasCustomPrompt="1"/>
          </p:nvPr>
        </p:nvSpPr>
        <p:spPr>
          <a:xfrm>
            <a:off x="457200" y="2143125"/>
            <a:ext cx="2295144" cy="169277"/>
          </a:xfrm>
        </p:spPr>
        <p:txBody>
          <a:bodyPr>
            <a:spAutoFit/>
          </a:bodyPr>
          <a:lstStyle>
            <a:lvl1pPr>
              <a:spcAft>
                <a:spcPts val="0"/>
              </a:spcAft>
              <a:defRPr/>
            </a:lvl1pPr>
          </a:lstStyle>
          <a:p>
            <a:pPr lvl="0"/>
            <a:r>
              <a:rPr lang="en-US"/>
              <a:t>Insert text here </a:t>
            </a:r>
          </a:p>
        </p:txBody>
      </p:sp>
      <p:sp>
        <p:nvSpPr>
          <p:cNvPr id="18" name="Text Placeholder 17">
            <a:extLst>
              <a:ext uri="{FF2B5EF4-FFF2-40B4-BE49-F238E27FC236}">
                <a16:creationId xmlns:a16="http://schemas.microsoft.com/office/drawing/2014/main" id="{16D18B74-4DFB-4B98-9418-E6F37191115A}"/>
              </a:ext>
            </a:extLst>
          </p:cNvPr>
          <p:cNvSpPr>
            <a:spLocks noGrp="1"/>
          </p:cNvSpPr>
          <p:nvPr>
            <p:ph type="body" sz="quarter" idx="15" hasCustomPrompt="1"/>
          </p:nvPr>
        </p:nvSpPr>
        <p:spPr>
          <a:xfrm>
            <a:off x="457200" y="6275937"/>
            <a:ext cx="2295144" cy="169278"/>
          </a:xfrm>
        </p:spPr>
        <p:txBody>
          <a:bodyPr anchor="b"/>
          <a:lstStyle>
            <a:lvl1pPr>
              <a:spcAft>
                <a:spcPts val="0"/>
              </a:spcAft>
              <a:defRPr sz="1000"/>
            </a:lvl1pPr>
          </a:lstStyle>
          <a:p>
            <a:pPr lvl="0"/>
            <a:r>
              <a:rPr lang="en-US"/>
              <a:t>Address placeholder </a:t>
            </a:r>
          </a:p>
        </p:txBody>
      </p:sp>
      <p:sp>
        <p:nvSpPr>
          <p:cNvPr id="21" name="Text Placeholder 20">
            <a:extLst>
              <a:ext uri="{FF2B5EF4-FFF2-40B4-BE49-F238E27FC236}">
                <a16:creationId xmlns:a16="http://schemas.microsoft.com/office/drawing/2014/main" id="{EE7C08EC-15CD-4E5F-BC71-278D937BF715}"/>
              </a:ext>
            </a:extLst>
          </p:cNvPr>
          <p:cNvSpPr>
            <a:spLocks noGrp="1"/>
          </p:cNvSpPr>
          <p:nvPr>
            <p:ph type="body" sz="quarter" idx="16" hasCustomPrompt="1"/>
          </p:nvPr>
        </p:nvSpPr>
        <p:spPr>
          <a:xfrm>
            <a:off x="3403600" y="2143125"/>
            <a:ext cx="6197600" cy="4302090"/>
          </a:xfrm>
        </p:spPr>
        <p:txBody>
          <a:bodyPr/>
          <a:lstStyle>
            <a:lvl1pPr>
              <a:defRPr/>
            </a:lvl1pPr>
          </a:lstStyle>
          <a:p>
            <a:pPr lvl="0"/>
            <a:r>
              <a:rPr lang="en-US"/>
              <a:t>Insert text here </a:t>
            </a:r>
          </a:p>
        </p:txBody>
      </p:sp>
      <p:sp>
        <p:nvSpPr>
          <p:cNvPr id="23" name="Text Placeholder 22">
            <a:extLst>
              <a:ext uri="{FF2B5EF4-FFF2-40B4-BE49-F238E27FC236}">
                <a16:creationId xmlns:a16="http://schemas.microsoft.com/office/drawing/2014/main" id="{E25E6804-9EBD-45CC-A6A7-6FCBBD811662}"/>
              </a:ext>
            </a:extLst>
          </p:cNvPr>
          <p:cNvSpPr>
            <a:spLocks noGrp="1"/>
          </p:cNvSpPr>
          <p:nvPr>
            <p:ph type="body" sz="quarter" idx="17"/>
          </p:nvPr>
        </p:nvSpPr>
        <p:spPr>
          <a:xfrm>
            <a:off x="3403600" y="6584373"/>
            <a:ext cx="6197600" cy="467302"/>
          </a:xfrm>
        </p:spPr>
        <p:txBody>
          <a:bodyPr vert="horz" lIns="0" tIns="0" rIns="0" bIns="0" rtlCol="0" anchor="b" anchorCtr="0">
            <a:noAutofit/>
          </a:bodyPr>
          <a:lstStyle>
            <a:lvl1pPr>
              <a:spcAft>
                <a:spcPts val="0"/>
              </a:spcAft>
              <a:defRPr lang="en-US" sz="800" smtClean="0">
                <a:solidFill>
                  <a:schemeClr val="bg1">
                    <a:lumMod val="50000"/>
                  </a:schemeClr>
                </a:solidFill>
              </a:defRPr>
            </a:lvl1pPr>
            <a:lvl2pPr>
              <a:defRPr lang="en-US" smtClean="0"/>
            </a:lvl2pPr>
            <a:lvl3pPr>
              <a:defRPr lang="en-US" smtClean="0"/>
            </a:lvl3pPr>
            <a:lvl4pPr>
              <a:defRPr lang="en-US" smtClean="0"/>
            </a:lvl4pPr>
            <a:lvl5pPr>
              <a:defRPr lang="en-US"/>
            </a:lvl5pPr>
          </a:lstStyle>
          <a:p>
            <a:pPr lvl="0" defTabSz="1019175"/>
            <a:r>
              <a:rPr lang="en-US"/>
              <a:t>Click to edit Master text styles</a:t>
            </a:r>
          </a:p>
        </p:txBody>
      </p:sp>
      <p:sp>
        <p:nvSpPr>
          <p:cNvPr id="17" name="Section Footer">
            <a:extLst>
              <a:ext uri="{FF2B5EF4-FFF2-40B4-BE49-F238E27FC236}">
                <a16:creationId xmlns:a16="http://schemas.microsoft.com/office/drawing/2014/main" id="{C7AA6082-33D7-4584-9910-D6205D7636A0}"/>
              </a:ext>
            </a:extLst>
          </p:cNvPr>
          <p:cNvSpPr txBox="1"/>
          <p:nvPr userDrawn="1">
            <p:custDataLst>
              <p:tags r:id="rId2"/>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US" sz="800" noProof="1">
                <a:solidFill>
                  <a:schemeClr val="tx1"/>
                </a:solidFill>
                <a:latin typeface="Arial" panose="020B0604020202020204" pitchFamily="34" charset="0"/>
                <a:cs typeface="Arial" panose="020B0604020202020204" pitchFamily="34" charset="0"/>
              </a:rPr>
              <a:t>Deals Report Template</a:t>
            </a:r>
          </a:p>
        </p:txBody>
      </p:sp>
      <p:sp>
        <p:nvSpPr>
          <p:cNvPr id="26" name="Presentation Disclaimer">
            <a:extLst>
              <a:ext uri="{FF2B5EF4-FFF2-40B4-BE49-F238E27FC236}">
                <a16:creationId xmlns:a16="http://schemas.microsoft.com/office/drawing/2014/main" id="{CCC4804F-856D-41FD-9A70-CB75E117EAB2}"/>
              </a:ext>
            </a:extLst>
          </p:cNvPr>
          <p:cNvSpPr txBox="1"/>
          <p:nvPr userDrawn="1">
            <p:custDataLst>
              <p:tags r:id="rId3"/>
            </p:custDataLst>
          </p:nvPr>
        </p:nvSpPr>
        <p:spPr>
          <a:xfrm>
            <a:off x="4096341" y="7194414"/>
            <a:ext cx="3489738" cy="123111"/>
          </a:xfrm>
          <a:prstGeom prst="rect">
            <a:avLst/>
          </a:prstGeom>
          <a:noFill/>
        </p:spPr>
        <p:txBody>
          <a:bodyPr wrap="none" lIns="0" tIns="0" rIns="0" bIns="0" rtlCol="0" anchor="t" anchorCtr="0">
            <a:spAutoFit/>
          </a:bodyPr>
          <a:lstStyle/>
          <a:p>
            <a:pPr algn="l"/>
            <a:r>
              <a:rPr lang="en-US" sz="800" noProof="1">
                <a:solidFill>
                  <a:schemeClr val="tx1"/>
                </a:solidFill>
              </a:rPr>
              <a:t>Confidential Information for the sole internal benefit and use of PwC’s Client.</a:t>
            </a:r>
          </a:p>
        </p:txBody>
      </p:sp>
      <p:sp>
        <p:nvSpPr>
          <p:cNvPr id="28" name="Report Date">
            <a:extLst>
              <a:ext uri="{FF2B5EF4-FFF2-40B4-BE49-F238E27FC236}">
                <a16:creationId xmlns:a16="http://schemas.microsoft.com/office/drawing/2014/main" id="{BA2C08DE-C36A-401F-A8C1-375711A2A800}"/>
              </a:ext>
            </a:extLst>
          </p:cNvPr>
          <p:cNvSpPr txBox="1"/>
          <p:nvPr userDrawn="1">
            <p:custDataLst>
              <p:tags r:id="rId4"/>
            </p:custDataLst>
          </p:nvPr>
        </p:nvSpPr>
        <p:spPr>
          <a:xfrm>
            <a:off x="8846185" y="7194414"/>
            <a:ext cx="755015" cy="123111"/>
          </a:xfrm>
          <a:prstGeom prst="rect">
            <a:avLst/>
          </a:prstGeom>
          <a:noFill/>
        </p:spPr>
        <p:txBody>
          <a:bodyPr wrap="none" lIns="0" tIns="0" rIns="0" bIns="0" rtlCol="0">
            <a:spAutoFit/>
          </a:bodyPr>
          <a:lstStyle/>
          <a:p>
            <a:pPr indent="-274320" algn="r">
              <a:spcAft>
                <a:spcPts val="900"/>
              </a:spcAft>
            </a:pPr>
            <a:r>
              <a:rPr lang="en-US" sz="800" noProof="1">
                <a:solidFill>
                  <a:schemeClr val="tx1"/>
                </a:solidFill>
                <a:latin typeface="Arial" panose="020B0604020202020204" pitchFamily="34" charset="0"/>
                <a:cs typeface="Arial" panose="020B0604020202020204" pitchFamily="34" charset="0"/>
              </a:rPr>
              <a:t>August 21, 2023</a:t>
            </a:r>
          </a:p>
        </p:txBody>
      </p:sp>
      <p:sp>
        <p:nvSpPr>
          <p:cNvPr id="20" name="PwC">
            <a:extLst>
              <a:ext uri="{FF2B5EF4-FFF2-40B4-BE49-F238E27FC236}">
                <a16:creationId xmlns:a16="http://schemas.microsoft.com/office/drawing/2014/main" id="{58F13C59-450E-4023-A06F-17047DBAF550}"/>
              </a:ext>
            </a:extLst>
          </p:cNvPr>
          <p:cNvSpPr/>
          <p:nvPr userDrawn="1">
            <p:custDataLst>
              <p:tags r:id="rId5"/>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US" sz="800">
                <a:solidFill>
                  <a:schemeClr val="tx1"/>
                </a:solidFill>
                <a:latin typeface="Arial" panose="020B0604020202020204" pitchFamily="34" charset="0"/>
                <a:cs typeface="Arial" panose="020B0604020202020204" pitchFamily="34" charset="0"/>
              </a:rPr>
              <a:t>PwC</a:t>
            </a:r>
          </a:p>
        </p:txBody>
      </p:sp>
      <p:sp>
        <p:nvSpPr>
          <p:cNvPr id="27" name="Draft stamp">
            <a:extLst>
              <a:ext uri="{FF2B5EF4-FFF2-40B4-BE49-F238E27FC236}">
                <a16:creationId xmlns:a16="http://schemas.microsoft.com/office/drawing/2014/main" id="{008829DD-3A41-4CD3-A972-D63AEAC6F9B8}"/>
              </a:ext>
            </a:extLst>
          </p:cNvPr>
          <p:cNvSpPr txBox="1"/>
          <p:nvPr userDrawn="1">
            <p:custDataLst>
              <p:tags r:id="rId6"/>
            </p:custDataLst>
          </p:nvPr>
        </p:nvSpPr>
        <p:spPr>
          <a:xfrm>
            <a:off x="4096341" y="7324804"/>
            <a:ext cx="222818" cy="123111"/>
          </a:xfrm>
          <a:prstGeom prst="rect">
            <a:avLst/>
          </a:prstGeom>
          <a:noFill/>
          <a:ln>
            <a:noFill/>
          </a:ln>
        </p:spPr>
        <p:txBody>
          <a:bodyPr wrap="none" lIns="0" tIns="0" rIns="0" bIns="0" rtlCol="0">
            <a:spAutoFit/>
          </a:bodyPr>
          <a:lstStyle/>
          <a:p>
            <a:pPr algn="l"/>
            <a:r>
              <a:rPr lang="en-US" sz="800" noProof="1">
                <a:solidFill>
                  <a:schemeClr val="tx1"/>
                </a:solidFill>
              </a:rPr>
              <a:t>Draft</a:t>
            </a:r>
          </a:p>
        </p:txBody>
      </p:sp>
      <p:sp>
        <p:nvSpPr>
          <p:cNvPr id="29" name="Page Number">
            <a:extLst>
              <a:ext uri="{FF2B5EF4-FFF2-40B4-BE49-F238E27FC236}">
                <a16:creationId xmlns:a16="http://schemas.microsoft.com/office/drawing/2014/main" id="{ACB3A705-2339-414D-A765-090F513B72C1}"/>
              </a:ext>
            </a:extLst>
          </p:cNvPr>
          <p:cNvSpPr txBox="1"/>
          <p:nvPr userDrawn="1">
            <p:custDataLst>
              <p:tags r:id="rId7"/>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US"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0054819"/>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Cover Letter 1">
    <p:spTree>
      <p:nvGrpSpPr>
        <p:cNvPr id="1" name=""/>
        <p:cNvGrpSpPr/>
        <p:nvPr/>
      </p:nvGrpSpPr>
      <p:grpSpPr>
        <a:xfrm>
          <a:off x="0" y="0"/>
          <a:ext cx="0" cy="0"/>
          <a:chOff x="0" y="0"/>
          <a:chExt cx="0" cy="0"/>
        </a:xfrm>
      </p:grpSpPr>
      <p:sp>
        <p:nvSpPr>
          <p:cNvPr id="26" name="Section Header">
            <a:extLst>
              <a:ext uri="{FF2B5EF4-FFF2-40B4-BE49-F238E27FC236}">
                <a16:creationId xmlns:a16="http://schemas.microsoft.com/office/drawing/2014/main" id="{A1B7C873-6336-4731-9592-CBA8DD0949D9}"/>
              </a:ext>
            </a:extLst>
          </p:cNvPr>
          <p:cNvSpPr txBox="1"/>
          <p:nvPr userDrawn="1">
            <p:custDataLst>
              <p:tags r:id="rId1"/>
            </p:custDataLst>
          </p:nvPr>
        </p:nvSpPr>
        <p:spPr>
          <a:xfrm>
            <a:off x="460375" y="322256"/>
            <a:ext cx="3034379" cy="137160"/>
          </a:xfrm>
          <a:prstGeom prst="rect">
            <a:avLst/>
          </a:prstGeom>
          <a:noFill/>
        </p:spPr>
        <p:txBody>
          <a:bodyPr wrap="square" lIns="0" tIns="0" rIns="0" bIns="0" rtlCol="0" anchor="b" anchorCtr="0">
            <a:noAutofit/>
          </a:bodyPr>
          <a:lstStyle/>
          <a:p>
            <a:endParaRPr lang="en-US" sz="800" noProof="1">
              <a:solidFill>
                <a:schemeClr val="tx1"/>
              </a:solidFill>
            </a:endParaRPr>
          </a:p>
        </p:txBody>
      </p:sp>
      <p:sp>
        <p:nvSpPr>
          <p:cNvPr id="6" name="HeaderTOCPlaceholder">
            <a:extLst>
              <a:ext uri="{FF2B5EF4-FFF2-40B4-BE49-F238E27FC236}">
                <a16:creationId xmlns:a16="http://schemas.microsoft.com/office/drawing/2014/main" id="{3BD7A876-9A84-4A34-A9D7-BCB2371BCCEF}"/>
              </a:ext>
            </a:extLst>
          </p:cNvPr>
          <p:cNvSpPr/>
          <p:nvPr userDrawn="1">
            <p:custDataLst>
              <p:tags r:id="rId2"/>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US" sz="800"/>
          </a:p>
        </p:txBody>
      </p:sp>
      <p:sp>
        <p:nvSpPr>
          <p:cNvPr id="24" name="Gray Banner">
            <a:extLst>
              <a:ext uri="{FF2B5EF4-FFF2-40B4-BE49-F238E27FC236}">
                <a16:creationId xmlns:a16="http://schemas.microsoft.com/office/drawing/2014/main" id="{C860F074-195A-4283-9C9D-653BDCE1631B}"/>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US" sz="1400">
              <a:solidFill>
                <a:schemeClr val="lt1"/>
              </a:solidFill>
            </a:endParaRPr>
          </a:p>
        </p:txBody>
      </p:sp>
      <p:pic>
        <p:nvPicPr>
          <p:cNvPr id="12" name="Logo">
            <a:extLst>
              <a:ext uri="{FF2B5EF4-FFF2-40B4-BE49-F238E27FC236}">
                <a16:creationId xmlns:a16="http://schemas.microsoft.com/office/drawing/2014/main" id="{FD426CA0-C22E-455E-A0BC-1B853DA062E5}"/>
              </a:ext>
            </a:extLst>
          </p:cNvPr>
          <p:cNvPicPr>
            <a:picLocks noChangeAspect="1"/>
          </p:cNvPicPr>
          <p:nvPr userDrawn="1"/>
        </p:nvPicPr>
        <p:blipFill>
          <a:blip r:embed="rId10"/>
          <a:stretch>
            <a:fillRect/>
          </a:stretch>
        </p:blipFill>
        <p:spPr bwMode="gray">
          <a:xfrm>
            <a:off x="221285" y="539958"/>
            <a:ext cx="1800454" cy="1531343"/>
          </a:xfrm>
          <a:prstGeom prst="rect">
            <a:avLst/>
          </a:prstGeom>
        </p:spPr>
      </p:pic>
      <p:sp>
        <p:nvSpPr>
          <p:cNvPr id="14" name="Text Placeholder 1">
            <a:extLst>
              <a:ext uri="{FF2B5EF4-FFF2-40B4-BE49-F238E27FC236}">
                <a16:creationId xmlns:a16="http://schemas.microsoft.com/office/drawing/2014/main" id="{C9037364-9F8A-46ED-9DE8-8FD2CEC2375E}"/>
              </a:ext>
            </a:extLst>
          </p:cNvPr>
          <p:cNvSpPr>
            <a:spLocks noGrp="1"/>
          </p:cNvSpPr>
          <p:nvPr>
            <p:ph type="body" sz="quarter" idx="13" hasCustomPrompt="1"/>
          </p:nvPr>
        </p:nvSpPr>
        <p:spPr>
          <a:xfrm>
            <a:off x="3558541" y="758825"/>
            <a:ext cx="1920240" cy="1097182"/>
          </a:xfrm>
        </p:spPr>
        <p:txBody>
          <a:bodyPr anchor="b"/>
          <a:lstStyle>
            <a:lvl1pPr>
              <a:defRPr/>
            </a:lvl1pPr>
          </a:lstStyle>
          <a:p>
            <a:pPr lvl="0"/>
            <a:r>
              <a:rPr lang="en-US"/>
              <a:t>Insert text here </a:t>
            </a:r>
          </a:p>
        </p:txBody>
      </p:sp>
      <p:sp>
        <p:nvSpPr>
          <p:cNvPr id="17" name="Text Placeholder 2">
            <a:extLst>
              <a:ext uri="{FF2B5EF4-FFF2-40B4-BE49-F238E27FC236}">
                <a16:creationId xmlns:a16="http://schemas.microsoft.com/office/drawing/2014/main" id="{B95AFF89-5AC9-4A61-A936-A5EDF08A718D}"/>
              </a:ext>
            </a:extLst>
          </p:cNvPr>
          <p:cNvSpPr>
            <a:spLocks noGrp="1"/>
          </p:cNvSpPr>
          <p:nvPr>
            <p:ph type="body" sz="quarter" idx="18" hasCustomPrompt="1"/>
          </p:nvPr>
        </p:nvSpPr>
        <p:spPr>
          <a:xfrm>
            <a:off x="5618618" y="758825"/>
            <a:ext cx="1920240" cy="1097182"/>
          </a:xfrm>
        </p:spPr>
        <p:txBody>
          <a:bodyPr anchor="b"/>
          <a:lstStyle>
            <a:lvl1pPr>
              <a:defRPr/>
            </a:lvl1pPr>
          </a:lstStyle>
          <a:p>
            <a:pPr lvl="0"/>
            <a:r>
              <a:rPr lang="en-US"/>
              <a:t>Insert text here </a:t>
            </a:r>
          </a:p>
        </p:txBody>
      </p:sp>
      <p:sp>
        <p:nvSpPr>
          <p:cNvPr id="20" name="Text Placeholder 3">
            <a:extLst>
              <a:ext uri="{FF2B5EF4-FFF2-40B4-BE49-F238E27FC236}">
                <a16:creationId xmlns:a16="http://schemas.microsoft.com/office/drawing/2014/main" id="{4F61F449-562A-46A6-8FAE-ECD0EED0415C}"/>
              </a:ext>
            </a:extLst>
          </p:cNvPr>
          <p:cNvSpPr>
            <a:spLocks noGrp="1"/>
          </p:cNvSpPr>
          <p:nvPr>
            <p:ph type="body" sz="quarter" idx="19" hasCustomPrompt="1"/>
          </p:nvPr>
        </p:nvSpPr>
        <p:spPr>
          <a:xfrm>
            <a:off x="7678696" y="758825"/>
            <a:ext cx="1922504" cy="1097182"/>
          </a:xfrm>
        </p:spPr>
        <p:txBody>
          <a:bodyPr anchor="b"/>
          <a:lstStyle>
            <a:lvl1pPr>
              <a:defRPr/>
            </a:lvl1pPr>
          </a:lstStyle>
          <a:p>
            <a:pPr lvl="0"/>
            <a:r>
              <a:rPr lang="en-US"/>
              <a:t>Insert text here </a:t>
            </a:r>
          </a:p>
        </p:txBody>
      </p:sp>
      <p:sp>
        <p:nvSpPr>
          <p:cNvPr id="16" name="Text Placeholder 4">
            <a:extLst>
              <a:ext uri="{FF2B5EF4-FFF2-40B4-BE49-F238E27FC236}">
                <a16:creationId xmlns:a16="http://schemas.microsoft.com/office/drawing/2014/main" id="{41F3A121-5BDD-4494-81E2-8D2802D7A392}"/>
              </a:ext>
            </a:extLst>
          </p:cNvPr>
          <p:cNvSpPr>
            <a:spLocks noGrp="1"/>
          </p:cNvSpPr>
          <p:nvPr>
            <p:ph type="body" sz="quarter" idx="14" hasCustomPrompt="1"/>
          </p:nvPr>
        </p:nvSpPr>
        <p:spPr>
          <a:xfrm>
            <a:off x="457200" y="2143125"/>
            <a:ext cx="2295144" cy="169277"/>
          </a:xfrm>
        </p:spPr>
        <p:txBody>
          <a:bodyPr>
            <a:spAutoFit/>
          </a:bodyPr>
          <a:lstStyle>
            <a:lvl1pPr>
              <a:defRPr/>
            </a:lvl1pPr>
          </a:lstStyle>
          <a:p>
            <a:pPr lvl="0"/>
            <a:r>
              <a:rPr lang="en-US"/>
              <a:t>Insert text here </a:t>
            </a:r>
          </a:p>
        </p:txBody>
      </p:sp>
      <p:sp>
        <p:nvSpPr>
          <p:cNvPr id="21" name="Text Placeholder 5">
            <a:extLst>
              <a:ext uri="{FF2B5EF4-FFF2-40B4-BE49-F238E27FC236}">
                <a16:creationId xmlns:a16="http://schemas.microsoft.com/office/drawing/2014/main" id="{EE7C08EC-15CD-4E5F-BC71-278D937BF715}"/>
              </a:ext>
            </a:extLst>
          </p:cNvPr>
          <p:cNvSpPr>
            <a:spLocks noGrp="1"/>
          </p:cNvSpPr>
          <p:nvPr>
            <p:ph type="body" sz="quarter" idx="16" hasCustomPrompt="1"/>
          </p:nvPr>
        </p:nvSpPr>
        <p:spPr>
          <a:xfrm>
            <a:off x="3558541" y="2143124"/>
            <a:ext cx="6042659" cy="3613087"/>
          </a:xfrm>
        </p:spPr>
        <p:txBody>
          <a:bodyPr/>
          <a:lstStyle>
            <a:lvl1pPr>
              <a:defRPr/>
            </a:lvl1pPr>
          </a:lstStyle>
          <a:p>
            <a:pPr lvl="0"/>
            <a:r>
              <a:rPr lang="en-US"/>
              <a:t>Insert text here </a:t>
            </a:r>
          </a:p>
        </p:txBody>
      </p:sp>
      <p:sp>
        <p:nvSpPr>
          <p:cNvPr id="23" name="Text Placeholder 6">
            <a:extLst>
              <a:ext uri="{FF2B5EF4-FFF2-40B4-BE49-F238E27FC236}">
                <a16:creationId xmlns:a16="http://schemas.microsoft.com/office/drawing/2014/main" id="{E25E6804-9EBD-45CC-A6A7-6FCBBD811662}"/>
              </a:ext>
            </a:extLst>
          </p:cNvPr>
          <p:cNvSpPr>
            <a:spLocks noGrp="1"/>
          </p:cNvSpPr>
          <p:nvPr>
            <p:ph type="body" sz="quarter" idx="17" hasCustomPrompt="1"/>
          </p:nvPr>
        </p:nvSpPr>
        <p:spPr>
          <a:xfrm>
            <a:off x="457200" y="6522974"/>
            <a:ext cx="2295144" cy="493776"/>
          </a:xfrm>
        </p:spPr>
        <p:txBody>
          <a:bodyPr vert="horz" lIns="0" tIns="0" rIns="0" bIns="0" rtlCol="0" anchor="b">
            <a:noAutofit/>
          </a:bodyPr>
          <a:lstStyle>
            <a:lvl1pPr>
              <a:defRPr lang="en-US" sz="800" smtClean="0">
                <a:solidFill>
                  <a:schemeClr val="bg1">
                    <a:lumMod val="50000"/>
                  </a:schemeClr>
                </a:solidFill>
              </a:defRPr>
            </a:lvl1pPr>
            <a:lvl2pPr>
              <a:defRPr lang="en-US" smtClean="0"/>
            </a:lvl2pPr>
            <a:lvl3pPr>
              <a:defRPr lang="en-US" smtClean="0"/>
            </a:lvl3pPr>
            <a:lvl4pPr>
              <a:defRPr lang="en-US" smtClean="0"/>
            </a:lvl4pPr>
            <a:lvl5pPr>
              <a:defRPr lang="en-US"/>
            </a:lvl5pPr>
          </a:lstStyle>
          <a:p>
            <a:pPr lvl="0" defTabSz="1019175"/>
            <a:r>
              <a:rPr lang="en-US"/>
              <a:t>Insert text here </a:t>
            </a:r>
          </a:p>
        </p:txBody>
      </p:sp>
      <p:sp>
        <p:nvSpPr>
          <p:cNvPr id="18" name="Text Placeholder 7">
            <a:extLst>
              <a:ext uri="{FF2B5EF4-FFF2-40B4-BE49-F238E27FC236}">
                <a16:creationId xmlns:a16="http://schemas.microsoft.com/office/drawing/2014/main" id="{16D18B74-4DFB-4B98-9418-E6F37191115A}"/>
              </a:ext>
            </a:extLst>
          </p:cNvPr>
          <p:cNvSpPr>
            <a:spLocks noGrp="1"/>
          </p:cNvSpPr>
          <p:nvPr>
            <p:ph type="body" sz="quarter" idx="15" hasCustomPrompt="1"/>
          </p:nvPr>
        </p:nvSpPr>
        <p:spPr>
          <a:xfrm>
            <a:off x="3562350" y="5902836"/>
            <a:ext cx="2295145" cy="1113914"/>
          </a:xfrm>
        </p:spPr>
        <p:txBody>
          <a:bodyPr anchor="b"/>
          <a:lstStyle>
            <a:lvl1pPr>
              <a:defRPr/>
            </a:lvl1pPr>
          </a:lstStyle>
          <a:p>
            <a:pPr lvl="0"/>
            <a:r>
              <a:rPr lang="en-US"/>
              <a:t>Address placeholder </a:t>
            </a:r>
          </a:p>
        </p:txBody>
      </p:sp>
      <p:sp>
        <p:nvSpPr>
          <p:cNvPr id="19" name="Section Footer">
            <a:extLst>
              <a:ext uri="{FF2B5EF4-FFF2-40B4-BE49-F238E27FC236}">
                <a16:creationId xmlns:a16="http://schemas.microsoft.com/office/drawing/2014/main" id="{50026A60-CBE0-48EF-A3BE-D0CA1E89A837}"/>
              </a:ext>
            </a:extLst>
          </p:cNvPr>
          <p:cNvSpPr txBox="1"/>
          <p:nvPr userDrawn="1">
            <p:custDataLst>
              <p:tags r:id="rId3"/>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US" sz="800" noProof="1">
                <a:solidFill>
                  <a:schemeClr val="tx1"/>
                </a:solidFill>
                <a:latin typeface="Arial" panose="020B0604020202020204" pitchFamily="34" charset="0"/>
                <a:cs typeface="Arial" panose="020B0604020202020204" pitchFamily="34" charset="0"/>
              </a:rPr>
              <a:t>Deals Report Template</a:t>
            </a:r>
          </a:p>
        </p:txBody>
      </p:sp>
      <p:sp>
        <p:nvSpPr>
          <p:cNvPr id="29" name="Presentation Disclaimer">
            <a:extLst>
              <a:ext uri="{FF2B5EF4-FFF2-40B4-BE49-F238E27FC236}">
                <a16:creationId xmlns:a16="http://schemas.microsoft.com/office/drawing/2014/main" id="{35877A5E-E849-4AD6-AC73-9AC005DED8B0}"/>
              </a:ext>
            </a:extLst>
          </p:cNvPr>
          <p:cNvSpPr txBox="1"/>
          <p:nvPr userDrawn="1">
            <p:custDataLst>
              <p:tags r:id="rId4"/>
            </p:custDataLst>
          </p:nvPr>
        </p:nvSpPr>
        <p:spPr>
          <a:xfrm>
            <a:off x="4096341" y="7194414"/>
            <a:ext cx="3489738" cy="123111"/>
          </a:xfrm>
          <a:prstGeom prst="rect">
            <a:avLst/>
          </a:prstGeom>
          <a:noFill/>
        </p:spPr>
        <p:txBody>
          <a:bodyPr wrap="none" lIns="0" tIns="0" rIns="0" bIns="0" rtlCol="0" anchor="t" anchorCtr="0">
            <a:spAutoFit/>
          </a:bodyPr>
          <a:lstStyle/>
          <a:p>
            <a:pPr algn="l"/>
            <a:r>
              <a:rPr lang="en-US" sz="800" noProof="1">
                <a:solidFill>
                  <a:schemeClr val="tx1"/>
                </a:solidFill>
              </a:rPr>
              <a:t>Confidential Information for the sole internal benefit and use of PwC’s Client.</a:t>
            </a:r>
          </a:p>
        </p:txBody>
      </p:sp>
      <p:sp>
        <p:nvSpPr>
          <p:cNvPr id="31" name="Report Date">
            <a:extLst>
              <a:ext uri="{FF2B5EF4-FFF2-40B4-BE49-F238E27FC236}">
                <a16:creationId xmlns:a16="http://schemas.microsoft.com/office/drawing/2014/main" id="{67E031A4-2DB8-4637-B438-4BE982FD1F4E}"/>
              </a:ext>
            </a:extLst>
          </p:cNvPr>
          <p:cNvSpPr txBox="1"/>
          <p:nvPr userDrawn="1">
            <p:custDataLst>
              <p:tags r:id="rId5"/>
            </p:custDataLst>
          </p:nvPr>
        </p:nvSpPr>
        <p:spPr>
          <a:xfrm>
            <a:off x="8846185" y="7194414"/>
            <a:ext cx="755015" cy="123111"/>
          </a:xfrm>
          <a:prstGeom prst="rect">
            <a:avLst/>
          </a:prstGeom>
          <a:noFill/>
        </p:spPr>
        <p:txBody>
          <a:bodyPr wrap="none" lIns="0" tIns="0" rIns="0" bIns="0" rtlCol="0">
            <a:spAutoFit/>
          </a:bodyPr>
          <a:lstStyle/>
          <a:p>
            <a:pPr indent="-274320" algn="r">
              <a:spcAft>
                <a:spcPts val="900"/>
              </a:spcAft>
            </a:pPr>
            <a:r>
              <a:rPr lang="en-US" sz="800" noProof="1">
                <a:solidFill>
                  <a:schemeClr val="tx1"/>
                </a:solidFill>
                <a:latin typeface="Arial" panose="020B0604020202020204" pitchFamily="34" charset="0"/>
                <a:cs typeface="Arial" panose="020B0604020202020204" pitchFamily="34" charset="0"/>
              </a:rPr>
              <a:t>August 21, 2023</a:t>
            </a:r>
          </a:p>
        </p:txBody>
      </p:sp>
      <p:sp>
        <p:nvSpPr>
          <p:cNvPr id="22" name="PwC">
            <a:extLst>
              <a:ext uri="{FF2B5EF4-FFF2-40B4-BE49-F238E27FC236}">
                <a16:creationId xmlns:a16="http://schemas.microsoft.com/office/drawing/2014/main" id="{56962F6B-2953-4D42-A7AB-F5B903B034BC}"/>
              </a:ext>
            </a:extLst>
          </p:cNvPr>
          <p:cNvSpPr/>
          <p:nvPr userDrawn="1">
            <p:custDataLst>
              <p:tags r:id="rId6"/>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US" sz="800">
                <a:solidFill>
                  <a:schemeClr val="tx1"/>
                </a:solidFill>
                <a:latin typeface="Arial" panose="020B0604020202020204" pitchFamily="34" charset="0"/>
                <a:cs typeface="Arial" panose="020B0604020202020204" pitchFamily="34" charset="0"/>
              </a:rPr>
              <a:t>PwC</a:t>
            </a:r>
          </a:p>
        </p:txBody>
      </p:sp>
      <p:sp>
        <p:nvSpPr>
          <p:cNvPr id="25" name="Draft stamp">
            <a:extLst>
              <a:ext uri="{FF2B5EF4-FFF2-40B4-BE49-F238E27FC236}">
                <a16:creationId xmlns:a16="http://schemas.microsoft.com/office/drawing/2014/main" id="{34F2458A-02B9-4599-994B-375023531CC8}"/>
              </a:ext>
            </a:extLst>
          </p:cNvPr>
          <p:cNvSpPr txBox="1"/>
          <p:nvPr userDrawn="1">
            <p:custDataLst>
              <p:tags r:id="rId7"/>
            </p:custDataLst>
          </p:nvPr>
        </p:nvSpPr>
        <p:spPr>
          <a:xfrm>
            <a:off x="4096341" y="7324804"/>
            <a:ext cx="222818" cy="123111"/>
          </a:xfrm>
          <a:prstGeom prst="rect">
            <a:avLst/>
          </a:prstGeom>
          <a:noFill/>
          <a:ln>
            <a:noFill/>
          </a:ln>
        </p:spPr>
        <p:txBody>
          <a:bodyPr wrap="none" lIns="0" tIns="0" rIns="0" bIns="0" rtlCol="0">
            <a:spAutoFit/>
          </a:bodyPr>
          <a:lstStyle/>
          <a:p>
            <a:pPr algn="l"/>
            <a:r>
              <a:rPr lang="en-US" sz="800" noProof="1">
                <a:solidFill>
                  <a:schemeClr val="tx1"/>
                </a:solidFill>
              </a:rPr>
              <a:t>Draft</a:t>
            </a:r>
          </a:p>
        </p:txBody>
      </p:sp>
      <p:sp>
        <p:nvSpPr>
          <p:cNvPr id="32" name="Page Number">
            <a:extLst>
              <a:ext uri="{FF2B5EF4-FFF2-40B4-BE49-F238E27FC236}">
                <a16:creationId xmlns:a16="http://schemas.microsoft.com/office/drawing/2014/main" id="{374121F4-6AA9-4504-8F9A-B5A4986C8EAB}"/>
              </a:ext>
            </a:extLst>
          </p:cNvPr>
          <p:cNvSpPr txBox="1"/>
          <p:nvPr userDrawn="1">
            <p:custDataLst>
              <p:tags r:id="rId8"/>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US"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7333075"/>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Cover Letter US">
    <p:spTree>
      <p:nvGrpSpPr>
        <p:cNvPr id="1" name=""/>
        <p:cNvGrpSpPr/>
        <p:nvPr/>
      </p:nvGrpSpPr>
      <p:grpSpPr>
        <a:xfrm>
          <a:off x="0" y="0"/>
          <a:ext cx="0" cy="0"/>
          <a:chOff x="0" y="0"/>
          <a:chExt cx="0" cy="0"/>
        </a:xfrm>
      </p:grpSpPr>
      <p:sp>
        <p:nvSpPr>
          <p:cNvPr id="19" name="Section Header">
            <a:extLst>
              <a:ext uri="{FF2B5EF4-FFF2-40B4-BE49-F238E27FC236}">
                <a16:creationId xmlns:a16="http://schemas.microsoft.com/office/drawing/2014/main" id="{F21FE523-369C-4442-B604-9F29DD725845}"/>
              </a:ext>
            </a:extLst>
          </p:cNvPr>
          <p:cNvSpPr txBox="1"/>
          <p:nvPr userDrawn="1">
            <p:custDataLst>
              <p:tags r:id="rId1"/>
            </p:custDataLst>
          </p:nvPr>
        </p:nvSpPr>
        <p:spPr>
          <a:xfrm>
            <a:off x="460375" y="322256"/>
            <a:ext cx="3034379" cy="137160"/>
          </a:xfrm>
          <a:prstGeom prst="rect">
            <a:avLst/>
          </a:prstGeom>
          <a:noFill/>
        </p:spPr>
        <p:txBody>
          <a:bodyPr wrap="square" lIns="0" tIns="0" rIns="0" bIns="0" rtlCol="0" anchor="b" anchorCtr="0">
            <a:noAutofit/>
          </a:bodyPr>
          <a:lstStyle/>
          <a:p>
            <a:endParaRPr lang="en-US" sz="800" noProof="1">
              <a:solidFill>
                <a:schemeClr val="tx1"/>
              </a:solidFill>
            </a:endParaRPr>
          </a:p>
        </p:txBody>
      </p:sp>
      <p:sp>
        <p:nvSpPr>
          <p:cNvPr id="6" name="HeaderTOCPlaceholder">
            <a:extLst>
              <a:ext uri="{FF2B5EF4-FFF2-40B4-BE49-F238E27FC236}">
                <a16:creationId xmlns:a16="http://schemas.microsoft.com/office/drawing/2014/main" id="{3BD7A876-9A84-4A34-A9D7-BCB2371BCCEF}"/>
              </a:ext>
            </a:extLst>
          </p:cNvPr>
          <p:cNvSpPr/>
          <p:nvPr userDrawn="1">
            <p:custDataLst>
              <p:tags r:id="rId2"/>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US" sz="800"/>
          </a:p>
        </p:txBody>
      </p:sp>
      <p:sp>
        <p:nvSpPr>
          <p:cNvPr id="17" name="Gray Banner">
            <a:extLst>
              <a:ext uri="{FF2B5EF4-FFF2-40B4-BE49-F238E27FC236}">
                <a16:creationId xmlns:a16="http://schemas.microsoft.com/office/drawing/2014/main" id="{243C68CD-0DB7-4AAE-B16A-FF32573780B0}"/>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US" sz="1400">
              <a:solidFill>
                <a:schemeClr val="lt1"/>
              </a:solidFill>
            </a:endParaRPr>
          </a:p>
        </p:txBody>
      </p:sp>
      <p:pic>
        <p:nvPicPr>
          <p:cNvPr id="12" name="Logo">
            <a:extLst>
              <a:ext uri="{FF2B5EF4-FFF2-40B4-BE49-F238E27FC236}">
                <a16:creationId xmlns:a16="http://schemas.microsoft.com/office/drawing/2014/main" id="{FD426CA0-C22E-455E-A0BC-1B853DA062E5}"/>
              </a:ext>
            </a:extLst>
          </p:cNvPr>
          <p:cNvPicPr>
            <a:picLocks noChangeAspect="1"/>
          </p:cNvPicPr>
          <p:nvPr userDrawn="1"/>
        </p:nvPicPr>
        <p:blipFill>
          <a:blip r:embed="rId10"/>
          <a:stretch>
            <a:fillRect/>
          </a:stretch>
        </p:blipFill>
        <p:spPr bwMode="gray">
          <a:xfrm>
            <a:off x="221285" y="539958"/>
            <a:ext cx="1800454" cy="1531343"/>
          </a:xfrm>
          <a:prstGeom prst="rect">
            <a:avLst/>
          </a:prstGeom>
        </p:spPr>
      </p:pic>
      <p:sp>
        <p:nvSpPr>
          <p:cNvPr id="14" name="Text Placeholder 1">
            <a:extLst>
              <a:ext uri="{FF2B5EF4-FFF2-40B4-BE49-F238E27FC236}">
                <a16:creationId xmlns:a16="http://schemas.microsoft.com/office/drawing/2014/main" id="{C9037364-9F8A-46ED-9DE8-8FD2CEC2375E}"/>
              </a:ext>
            </a:extLst>
          </p:cNvPr>
          <p:cNvSpPr>
            <a:spLocks noGrp="1"/>
          </p:cNvSpPr>
          <p:nvPr>
            <p:ph type="body" sz="quarter" idx="13" hasCustomPrompt="1"/>
          </p:nvPr>
        </p:nvSpPr>
        <p:spPr>
          <a:xfrm>
            <a:off x="3562350" y="758825"/>
            <a:ext cx="2532888" cy="1097182"/>
          </a:xfrm>
        </p:spPr>
        <p:txBody>
          <a:bodyPr anchor="b"/>
          <a:lstStyle>
            <a:lvl1pPr>
              <a:defRPr/>
            </a:lvl1pPr>
          </a:lstStyle>
          <a:p>
            <a:pPr lvl="0"/>
            <a:r>
              <a:rPr lang="en-US"/>
              <a:t>Insert text here </a:t>
            </a:r>
          </a:p>
        </p:txBody>
      </p:sp>
      <p:sp>
        <p:nvSpPr>
          <p:cNvPr id="18" name="Text Placeholder 2">
            <a:extLst>
              <a:ext uri="{FF2B5EF4-FFF2-40B4-BE49-F238E27FC236}">
                <a16:creationId xmlns:a16="http://schemas.microsoft.com/office/drawing/2014/main" id="{16D18B74-4DFB-4B98-9418-E6F37191115A}"/>
              </a:ext>
            </a:extLst>
          </p:cNvPr>
          <p:cNvSpPr>
            <a:spLocks noGrp="1"/>
          </p:cNvSpPr>
          <p:nvPr>
            <p:ph type="body" sz="quarter" idx="15" hasCustomPrompt="1"/>
          </p:nvPr>
        </p:nvSpPr>
        <p:spPr>
          <a:xfrm>
            <a:off x="6499224" y="758825"/>
            <a:ext cx="2532888" cy="1097182"/>
          </a:xfrm>
        </p:spPr>
        <p:txBody>
          <a:bodyPr anchor="b"/>
          <a:lstStyle>
            <a:lvl1pPr>
              <a:defRPr/>
            </a:lvl1pPr>
          </a:lstStyle>
          <a:p>
            <a:pPr lvl="0"/>
            <a:r>
              <a:rPr lang="en-US"/>
              <a:t>Address placeholder </a:t>
            </a:r>
          </a:p>
        </p:txBody>
      </p:sp>
      <p:sp>
        <p:nvSpPr>
          <p:cNvPr id="21" name="Text Placeholder 3">
            <a:extLst>
              <a:ext uri="{FF2B5EF4-FFF2-40B4-BE49-F238E27FC236}">
                <a16:creationId xmlns:a16="http://schemas.microsoft.com/office/drawing/2014/main" id="{EE7C08EC-15CD-4E5F-BC71-278D937BF715}"/>
              </a:ext>
            </a:extLst>
          </p:cNvPr>
          <p:cNvSpPr>
            <a:spLocks noGrp="1"/>
          </p:cNvSpPr>
          <p:nvPr>
            <p:ph type="body" sz="quarter" idx="16" hasCustomPrompt="1"/>
          </p:nvPr>
        </p:nvSpPr>
        <p:spPr>
          <a:xfrm>
            <a:off x="457200" y="2143125"/>
            <a:ext cx="9144000" cy="4873625"/>
          </a:xfrm>
        </p:spPr>
        <p:txBody>
          <a:bodyPr vert="horz" lIns="0" tIns="0" rIns="0" bIns="0" numCol="3" spcCol="182880" rtlCol="0">
            <a:noAutofit/>
          </a:bodyPr>
          <a:lstStyle>
            <a:lvl1pPr>
              <a:defRPr lang="en-US" sz="900" dirty="0"/>
            </a:lvl1pPr>
          </a:lstStyle>
          <a:p>
            <a:pPr lvl="0" defTabSz="1019175"/>
            <a:r>
              <a:rPr lang="en-US"/>
              <a:t>Insert text here </a:t>
            </a:r>
          </a:p>
        </p:txBody>
      </p:sp>
      <p:sp>
        <p:nvSpPr>
          <p:cNvPr id="13" name="Section Footer">
            <a:extLst>
              <a:ext uri="{FF2B5EF4-FFF2-40B4-BE49-F238E27FC236}">
                <a16:creationId xmlns:a16="http://schemas.microsoft.com/office/drawing/2014/main" id="{D697AB53-BF40-4203-B33F-184496EA6F6C}"/>
              </a:ext>
            </a:extLst>
          </p:cNvPr>
          <p:cNvSpPr txBox="1"/>
          <p:nvPr userDrawn="1">
            <p:custDataLst>
              <p:tags r:id="rId3"/>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US" sz="800" noProof="1">
                <a:solidFill>
                  <a:schemeClr val="tx1"/>
                </a:solidFill>
                <a:latin typeface="Arial" panose="020B0604020202020204" pitchFamily="34" charset="0"/>
                <a:cs typeface="Arial" panose="020B0604020202020204" pitchFamily="34" charset="0"/>
              </a:rPr>
              <a:t>Deals Report Template</a:t>
            </a:r>
          </a:p>
        </p:txBody>
      </p:sp>
      <p:sp>
        <p:nvSpPr>
          <p:cNvPr id="20" name="Presentation Disclaimer">
            <a:extLst>
              <a:ext uri="{FF2B5EF4-FFF2-40B4-BE49-F238E27FC236}">
                <a16:creationId xmlns:a16="http://schemas.microsoft.com/office/drawing/2014/main" id="{82D786D4-223B-45E9-8CD8-1E95F076D719}"/>
              </a:ext>
            </a:extLst>
          </p:cNvPr>
          <p:cNvSpPr txBox="1"/>
          <p:nvPr userDrawn="1">
            <p:custDataLst>
              <p:tags r:id="rId4"/>
            </p:custDataLst>
          </p:nvPr>
        </p:nvSpPr>
        <p:spPr>
          <a:xfrm>
            <a:off x="4096341" y="7194414"/>
            <a:ext cx="3489738" cy="123111"/>
          </a:xfrm>
          <a:prstGeom prst="rect">
            <a:avLst/>
          </a:prstGeom>
          <a:noFill/>
        </p:spPr>
        <p:txBody>
          <a:bodyPr wrap="none" lIns="0" tIns="0" rIns="0" bIns="0" rtlCol="0" anchor="t" anchorCtr="0">
            <a:spAutoFit/>
          </a:bodyPr>
          <a:lstStyle/>
          <a:p>
            <a:pPr algn="l"/>
            <a:r>
              <a:rPr lang="en-US" sz="800" noProof="1">
                <a:solidFill>
                  <a:schemeClr val="tx1"/>
                </a:solidFill>
              </a:rPr>
              <a:t>Confidential Information for the sole internal benefit and use of PwC’s Client.</a:t>
            </a:r>
          </a:p>
        </p:txBody>
      </p:sp>
      <p:sp>
        <p:nvSpPr>
          <p:cNvPr id="23" name="Report Date">
            <a:extLst>
              <a:ext uri="{FF2B5EF4-FFF2-40B4-BE49-F238E27FC236}">
                <a16:creationId xmlns:a16="http://schemas.microsoft.com/office/drawing/2014/main" id="{6788EF54-9AFC-4C27-A9EB-1429FD6BD568}"/>
              </a:ext>
            </a:extLst>
          </p:cNvPr>
          <p:cNvSpPr txBox="1"/>
          <p:nvPr userDrawn="1">
            <p:custDataLst>
              <p:tags r:id="rId5"/>
            </p:custDataLst>
          </p:nvPr>
        </p:nvSpPr>
        <p:spPr>
          <a:xfrm>
            <a:off x="8846185" y="7194414"/>
            <a:ext cx="755015" cy="123111"/>
          </a:xfrm>
          <a:prstGeom prst="rect">
            <a:avLst/>
          </a:prstGeom>
          <a:noFill/>
        </p:spPr>
        <p:txBody>
          <a:bodyPr wrap="none" lIns="0" tIns="0" rIns="0" bIns="0" rtlCol="0">
            <a:spAutoFit/>
          </a:bodyPr>
          <a:lstStyle/>
          <a:p>
            <a:pPr indent="-274320" algn="r">
              <a:spcAft>
                <a:spcPts val="900"/>
              </a:spcAft>
            </a:pPr>
            <a:r>
              <a:rPr lang="en-US" sz="800" noProof="1">
                <a:solidFill>
                  <a:schemeClr val="tx1"/>
                </a:solidFill>
                <a:latin typeface="Arial" panose="020B0604020202020204" pitchFamily="34" charset="0"/>
                <a:cs typeface="Arial" panose="020B0604020202020204" pitchFamily="34" charset="0"/>
              </a:rPr>
              <a:t>August 21, 2023</a:t>
            </a:r>
          </a:p>
        </p:txBody>
      </p:sp>
      <p:sp>
        <p:nvSpPr>
          <p:cNvPr id="15" name="PwC">
            <a:extLst>
              <a:ext uri="{FF2B5EF4-FFF2-40B4-BE49-F238E27FC236}">
                <a16:creationId xmlns:a16="http://schemas.microsoft.com/office/drawing/2014/main" id="{48DDAA21-8140-4E18-A737-C5845F083CBA}"/>
              </a:ext>
            </a:extLst>
          </p:cNvPr>
          <p:cNvSpPr/>
          <p:nvPr userDrawn="1">
            <p:custDataLst>
              <p:tags r:id="rId6"/>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US" sz="800">
                <a:solidFill>
                  <a:schemeClr val="tx1"/>
                </a:solidFill>
                <a:latin typeface="Arial" panose="020B0604020202020204" pitchFamily="34" charset="0"/>
                <a:cs typeface="Arial" panose="020B0604020202020204" pitchFamily="34" charset="0"/>
              </a:rPr>
              <a:t>PwC</a:t>
            </a:r>
          </a:p>
        </p:txBody>
      </p:sp>
      <p:sp>
        <p:nvSpPr>
          <p:cNvPr id="16" name="Draft stamp">
            <a:extLst>
              <a:ext uri="{FF2B5EF4-FFF2-40B4-BE49-F238E27FC236}">
                <a16:creationId xmlns:a16="http://schemas.microsoft.com/office/drawing/2014/main" id="{878717A1-E10E-4415-9743-9C39F38BCA77}"/>
              </a:ext>
            </a:extLst>
          </p:cNvPr>
          <p:cNvSpPr txBox="1"/>
          <p:nvPr userDrawn="1">
            <p:custDataLst>
              <p:tags r:id="rId7"/>
            </p:custDataLst>
          </p:nvPr>
        </p:nvSpPr>
        <p:spPr>
          <a:xfrm>
            <a:off x="4096341" y="7324804"/>
            <a:ext cx="222818" cy="123111"/>
          </a:xfrm>
          <a:prstGeom prst="rect">
            <a:avLst/>
          </a:prstGeom>
          <a:noFill/>
          <a:ln>
            <a:noFill/>
          </a:ln>
        </p:spPr>
        <p:txBody>
          <a:bodyPr wrap="none" lIns="0" tIns="0" rIns="0" bIns="0" rtlCol="0">
            <a:spAutoFit/>
          </a:bodyPr>
          <a:lstStyle/>
          <a:p>
            <a:pPr algn="l"/>
            <a:r>
              <a:rPr lang="en-US" sz="800" noProof="1">
                <a:solidFill>
                  <a:schemeClr val="tx1"/>
                </a:solidFill>
              </a:rPr>
              <a:t>Draft</a:t>
            </a:r>
          </a:p>
        </p:txBody>
      </p:sp>
      <p:sp>
        <p:nvSpPr>
          <p:cNvPr id="24" name="Page Number">
            <a:extLst>
              <a:ext uri="{FF2B5EF4-FFF2-40B4-BE49-F238E27FC236}">
                <a16:creationId xmlns:a16="http://schemas.microsoft.com/office/drawing/2014/main" id="{37A3191A-9706-4E42-AEFE-8D9CFCBA2E2A}"/>
              </a:ext>
            </a:extLst>
          </p:cNvPr>
          <p:cNvSpPr txBox="1"/>
          <p:nvPr userDrawn="1">
            <p:custDataLst>
              <p:tags r:id="rId8"/>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US"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92338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ER: Title Only">
    <p:spTree>
      <p:nvGrpSpPr>
        <p:cNvPr id="1" name=""/>
        <p:cNvGrpSpPr/>
        <p:nvPr/>
      </p:nvGrpSpPr>
      <p:grpSpPr>
        <a:xfrm>
          <a:off x="0" y="0"/>
          <a:ext cx="0" cy="0"/>
          <a:chOff x="0" y="0"/>
          <a:chExt cx="0" cy="0"/>
        </a:xfrm>
      </p:grpSpPr>
      <p:sp>
        <p:nvSpPr>
          <p:cNvPr id="14" name="Slide Tags" hidden="1">
            <a:extLst>
              <a:ext uri="{FF2B5EF4-FFF2-40B4-BE49-F238E27FC236}">
                <a16:creationId xmlns:a16="http://schemas.microsoft.com/office/drawing/2014/main" id="{D51CF6FF-154F-4340-B590-F9A8B9A63AAD}"/>
              </a:ext>
            </a:extLst>
          </p:cNvPr>
          <p:cNvSpPr txBox="1"/>
          <p:nvPr userDrawn="1">
            <p:custDataLst>
              <p:tags r:id="rId1"/>
            </p:custDataLst>
          </p:nvPr>
        </p:nvSpPr>
        <p:spPr>
          <a:xfrm>
            <a:off x="3" y="228603"/>
            <a:ext cx="1600200" cy="293927"/>
          </a:xfrm>
          <a:prstGeom prst="rect">
            <a:avLst/>
          </a:prstGeom>
          <a:noFill/>
        </p:spPr>
        <p:txBody>
          <a:bodyPr wrap="square" rtlCol="0">
            <a:spAutoFit/>
          </a:bodyPr>
          <a:lstStyle/>
          <a:p>
            <a:r>
              <a:rPr lang="en-GB" sz="1310" noProof="1"/>
              <a:t>Slide Tags</a:t>
            </a:r>
          </a:p>
        </p:txBody>
      </p:sp>
      <p:sp>
        <p:nvSpPr>
          <p:cNvPr id="21" name="Section Header">
            <a:extLst>
              <a:ext uri="{FF2B5EF4-FFF2-40B4-BE49-F238E27FC236}">
                <a16:creationId xmlns:a16="http://schemas.microsoft.com/office/drawing/2014/main" id="{FCAA29D4-E6AE-4A28-9E7D-A48BAD7582B5}"/>
              </a:ext>
            </a:extLst>
          </p:cNvPr>
          <p:cNvSpPr txBox="1"/>
          <p:nvPr userDrawn="1">
            <p:custDataLst>
              <p:tags r:id="rId2"/>
            </p:custDataLst>
          </p:nvPr>
        </p:nvSpPr>
        <p:spPr>
          <a:xfrm>
            <a:off x="460377" y="322255"/>
            <a:ext cx="3034379" cy="137161"/>
          </a:xfrm>
          <a:prstGeom prst="rect">
            <a:avLst/>
          </a:prstGeom>
          <a:noFill/>
        </p:spPr>
        <p:txBody>
          <a:bodyPr wrap="square" lIns="0" tIns="0" rIns="0" bIns="0" rtlCol="0" anchor="b" anchorCtr="0">
            <a:noAutofit/>
          </a:bodyPr>
          <a:lstStyle/>
          <a:p>
            <a:endParaRPr lang="en-GB" sz="583" noProof="1">
              <a:solidFill>
                <a:schemeClr val="tx1"/>
              </a:solidFill>
            </a:endParaRPr>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5"/>
            <a:ext cx="5943600" cy="137161"/>
          </a:xfrm>
          <a:prstGeom prst="rect">
            <a:avLst/>
          </a:prstGeom>
          <a:noFill/>
        </p:spPr>
        <p:txBody>
          <a:bodyPr wrap="square" lIns="0" tIns="0" rIns="0" bIns="0" rtlCol="0" anchor="b" anchorCtr="0">
            <a:noAutofit/>
          </a:bodyPr>
          <a:lstStyle/>
          <a:p>
            <a:pPr lvl="0"/>
            <a:endParaRPr lang="en-GB" sz="583"/>
          </a:p>
        </p:txBody>
      </p:sp>
      <p:sp>
        <p:nvSpPr>
          <p:cNvPr id="15" name="Gray Banner">
            <a:extLst>
              <a:ext uri="{FF2B5EF4-FFF2-40B4-BE49-F238E27FC236}">
                <a16:creationId xmlns:a16="http://schemas.microsoft.com/office/drawing/2014/main" id="{311F38D7-46CB-47EF-A005-5825E5886397}"/>
              </a:ext>
            </a:extLst>
          </p:cNvPr>
          <p:cNvSpPr/>
          <p:nvPr userDrawn="1"/>
        </p:nvSpPr>
        <p:spPr>
          <a:xfrm>
            <a:off x="0" y="612782"/>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019">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57203" y="758825"/>
            <a:ext cx="4500000" cy="1097182"/>
          </a:xfrm>
        </p:spPr>
        <p:txBody>
          <a:bodyPr/>
          <a:lstStyle>
            <a:lvl1pPr>
              <a:defRPr sz="946" b="1"/>
            </a:lvl1pPr>
          </a:lstStyle>
          <a:p>
            <a:r>
              <a:rPr lang="en-GB" noProof="0"/>
              <a:t>Insert heading here</a:t>
            </a:r>
            <a:r>
              <a:rPr lang="en-GB"/>
              <a:t> </a:t>
            </a:r>
            <a:r>
              <a:rPr lang="en-GB" noProof="0"/>
              <a:t>(Georgia 13 bold) </a:t>
            </a:r>
            <a:r>
              <a:rPr lang="en-GB"/>
              <a:t>– Inserted text here should be Arial 11 pt </a:t>
            </a:r>
            <a:r>
              <a:rPr lang="en-GB" err="1"/>
              <a:t>unbold</a:t>
            </a:r>
            <a:endParaRPr lang="en-GB"/>
          </a:p>
        </p:txBody>
      </p:sp>
      <p:sp>
        <p:nvSpPr>
          <p:cNvPr id="11" name="PwC view">
            <a:extLst>
              <a:ext uri="{FF2B5EF4-FFF2-40B4-BE49-F238E27FC236}">
                <a16:creationId xmlns:a16="http://schemas.microsoft.com/office/drawing/2014/main" id="{D7E31DDC-79A3-4CF5-8D1C-0E86C73794C8}"/>
              </a:ext>
            </a:extLst>
          </p:cNvPr>
          <p:cNvSpPr>
            <a:spLocks noGrp="1"/>
          </p:cNvSpPr>
          <p:nvPr>
            <p:ph type="body" sz="quarter" idx="14" hasCustomPrompt="1"/>
          </p:nvPr>
        </p:nvSpPr>
        <p:spPr>
          <a:xfrm>
            <a:off x="5101203" y="758825"/>
            <a:ext cx="4500000" cy="1097182"/>
          </a:xfrm>
        </p:spPr>
        <p:txBody>
          <a:bodyPr/>
          <a:lstStyle>
            <a:lvl1pPr>
              <a:defRPr sz="946" b="1">
                <a:latin typeface="+mj-lt"/>
              </a:defRPr>
            </a:lvl1pPr>
          </a:lstStyle>
          <a:p>
            <a:pPr lvl="0"/>
            <a:r>
              <a:rPr lang="en-GB"/>
              <a:t>PwC view (Georgia 13 bold) – Inserted text here should be Arial 11 pt </a:t>
            </a:r>
            <a:r>
              <a:rPr lang="en-GB" err="1"/>
              <a:t>unbold</a:t>
            </a:r>
            <a:endParaRPr lang="en-GB"/>
          </a:p>
        </p:txBody>
      </p:sp>
      <p:sp>
        <p:nvSpPr>
          <p:cNvPr id="13" name="Image placeholder">
            <a:extLst>
              <a:ext uri="{FF2B5EF4-FFF2-40B4-BE49-F238E27FC236}">
                <a16:creationId xmlns:a16="http://schemas.microsoft.com/office/drawing/2014/main" id="{9741918A-8836-47C5-8943-D96E39551302}"/>
              </a:ext>
            </a:extLst>
          </p:cNvPr>
          <p:cNvSpPr/>
          <p:nvPr userDrawn="1">
            <p:custDataLst>
              <p:tags r:id="rId4"/>
            </p:custDataLst>
          </p:nvPr>
        </p:nvSpPr>
        <p:spPr>
          <a:xfrm>
            <a:off x="0" y="0"/>
            <a:ext cx="10058400" cy="7772400"/>
          </a:xfrm>
          <a:prstGeom prst="rect">
            <a:avLst/>
          </a:prstGeom>
          <a:noFill/>
          <a:ln w="6350">
            <a:noFill/>
          </a:ln>
        </p:spPr>
        <p:txBody>
          <a:bodyPr rot="0" spcFirstLastPara="0" vertOverflow="overflow" horzOverflow="overflow" vert="horz" wrap="square" lIns="66563" tIns="33282" rIns="66563" bIns="33282" numCol="1" spcCol="0" rtlCol="0" fromWordArt="0" anchor="ctr" anchorCtr="0" forceAA="0" compatLnSpc="1">
            <a:prstTxWarp prst="textNoShape">
              <a:avLst/>
            </a:prstTxWarp>
            <a:noAutofit/>
          </a:bodyPr>
          <a:lstStyle/>
          <a:p>
            <a:pPr algn="ctr"/>
            <a:endParaRPr lang="en-GB" sz="1310"/>
          </a:p>
        </p:txBody>
      </p:sp>
      <p:sp>
        <p:nvSpPr>
          <p:cNvPr id="18" name="Section Footer">
            <a:extLst>
              <a:ext uri="{FF2B5EF4-FFF2-40B4-BE49-F238E27FC236}">
                <a16:creationId xmlns:a16="http://schemas.microsoft.com/office/drawing/2014/main" id="{125CA0D0-B18D-4C84-994C-CC6A116F21C5}"/>
              </a:ext>
            </a:extLst>
          </p:cNvPr>
          <p:cNvSpPr txBox="1"/>
          <p:nvPr userDrawn="1">
            <p:custDataLst>
              <p:tags r:id="rId5"/>
            </p:custDataLst>
          </p:nvPr>
        </p:nvSpPr>
        <p:spPr>
          <a:xfrm>
            <a:off x="457203" y="7227827"/>
            <a:ext cx="2944368" cy="89705"/>
          </a:xfrm>
          <a:prstGeom prst="rect">
            <a:avLst/>
          </a:prstGeom>
          <a:noFill/>
          <a:ln>
            <a:noFill/>
          </a:ln>
        </p:spPr>
        <p:txBody>
          <a:bodyPr wrap="square" lIns="0" tIns="0" rIns="0" bIns="0" rtlCol="0" anchor="b" anchorCtr="0">
            <a:spAutoFit/>
          </a:bodyPr>
          <a:lstStyle/>
          <a:p>
            <a:r>
              <a:rPr lang="en-GB" sz="583" noProof="1">
                <a:solidFill>
                  <a:schemeClr val="tx1"/>
                </a:solidFill>
                <a:latin typeface="Arial" panose="020B0604020202020204" pitchFamily="34" charset="0"/>
                <a:cs typeface="Arial" panose="020B0604020202020204" pitchFamily="34" charset="0"/>
              </a:rPr>
              <a:t>Project Clubhouse</a:t>
            </a:r>
          </a:p>
        </p:txBody>
      </p:sp>
      <p:sp>
        <p:nvSpPr>
          <p:cNvPr id="25" name="Report Date">
            <a:extLst>
              <a:ext uri="{FF2B5EF4-FFF2-40B4-BE49-F238E27FC236}">
                <a16:creationId xmlns:a16="http://schemas.microsoft.com/office/drawing/2014/main" id="{74E927E7-8858-43A5-8A2D-6370B83D1999}"/>
              </a:ext>
            </a:extLst>
          </p:cNvPr>
          <p:cNvSpPr txBox="1"/>
          <p:nvPr userDrawn="1">
            <p:custDataLst>
              <p:tags r:id="rId6"/>
            </p:custDataLst>
          </p:nvPr>
        </p:nvSpPr>
        <p:spPr>
          <a:xfrm>
            <a:off x="9168392" y="7194421"/>
            <a:ext cx="432811" cy="89705"/>
          </a:xfrm>
          <a:prstGeom prst="rect">
            <a:avLst/>
          </a:prstGeom>
          <a:noFill/>
        </p:spPr>
        <p:txBody>
          <a:bodyPr wrap="none" lIns="0" tIns="0" rIns="0" bIns="0" rtlCol="0">
            <a:spAutoFit/>
          </a:bodyPr>
          <a:lstStyle/>
          <a:p>
            <a:pPr indent="-199700" algn="r">
              <a:spcAft>
                <a:spcPts val="656"/>
              </a:spcAft>
            </a:pPr>
            <a:r>
              <a:rPr lang="en-GB" sz="583" noProof="1">
                <a:solidFill>
                  <a:schemeClr val="tx1"/>
                </a:solidFill>
                <a:latin typeface="Arial" panose="020B0604020202020204" pitchFamily="34" charset="0"/>
                <a:cs typeface="Arial" panose="020B0604020202020204" pitchFamily="34" charset="0"/>
              </a:rPr>
              <a:t>15 May 2024</a:t>
            </a:r>
          </a:p>
        </p:txBody>
      </p:sp>
      <p:sp>
        <p:nvSpPr>
          <p:cNvPr id="19" name="PwC">
            <a:extLst>
              <a:ext uri="{FF2B5EF4-FFF2-40B4-BE49-F238E27FC236}">
                <a16:creationId xmlns:a16="http://schemas.microsoft.com/office/drawing/2014/main" id="{F8A5197C-7E5B-4DA7-8981-A7DAD673137A}"/>
              </a:ext>
            </a:extLst>
          </p:cNvPr>
          <p:cNvSpPr/>
          <p:nvPr userDrawn="1">
            <p:custDataLst>
              <p:tags r:id="rId7"/>
            </p:custDataLst>
          </p:nvPr>
        </p:nvSpPr>
        <p:spPr>
          <a:xfrm>
            <a:off x="457202" y="7358217"/>
            <a:ext cx="233295" cy="89705"/>
          </a:xfrm>
          <a:prstGeom prst="rect">
            <a:avLst/>
          </a:prstGeom>
          <a:noFill/>
          <a:ln>
            <a:noFill/>
          </a:ln>
        </p:spPr>
        <p:txBody>
          <a:bodyPr wrap="square" lIns="0" tIns="0" rIns="0" bIns="0" rtlCol="0" anchor="b" anchorCtr="0">
            <a:spAutoFit/>
          </a:bodyPr>
          <a:lstStyle/>
          <a:p>
            <a:pPr lvl="0"/>
            <a:r>
              <a:rPr lang="en-GB" sz="583">
                <a:solidFill>
                  <a:schemeClr val="tx1"/>
                </a:solidFill>
                <a:latin typeface="Arial" panose="020B0604020202020204" pitchFamily="34" charset="0"/>
                <a:cs typeface="Arial" panose="020B0604020202020204" pitchFamily="34" charset="0"/>
              </a:rPr>
              <a:t>PwC</a:t>
            </a:r>
          </a:p>
        </p:txBody>
      </p:sp>
      <p:sp>
        <p:nvSpPr>
          <p:cNvPr id="26" name="Page Number">
            <a:extLst>
              <a:ext uri="{FF2B5EF4-FFF2-40B4-BE49-F238E27FC236}">
                <a16:creationId xmlns:a16="http://schemas.microsoft.com/office/drawing/2014/main" id="{2265E134-848B-47BC-AD4E-9D01AC5143B4}"/>
              </a:ext>
            </a:extLst>
          </p:cNvPr>
          <p:cNvSpPr txBox="1"/>
          <p:nvPr userDrawn="1">
            <p:custDataLst>
              <p:tags r:id="rId8"/>
            </p:custDataLst>
          </p:nvPr>
        </p:nvSpPr>
        <p:spPr>
          <a:xfrm>
            <a:off x="7927851" y="7324811"/>
            <a:ext cx="1673352" cy="123111"/>
          </a:xfrm>
          <a:prstGeom prst="rect">
            <a:avLst/>
          </a:prstGeom>
          <a:noFill/>
        </p:spPr>
        <p:txBody>
          <a:bodyPr wrap="none" lIns="0" tIns="0" rIns="0" bIns="0" rtlCol="0">
            <a:noAutofit/>
          </a:bodyPr>
          <a:lstStyle/>
          <a:p>
            <a:pPr algn="r">
              <a:lnSpc>
                <a:spcPts val="728"/>
              </a:lnSpc>
            </a:pPr>
            <a:endParaRPr lang="en-GB" sz="583"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0385943"/>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ER: One">
    <p:spTree>
      <p:nvGrpSpPr>
        <p:cNvPr id="1" name=""/>
        <p:cNvGrpSpPr/>
        <p:nvPr/>
      </p:nvGrpSpPr>
      <p:grpSpPr>
        <a:xfrm>
          <a:off x="0" y="0"/>
          <a:ext cx="0" cy="0"/>
          <a:chOff x="0" y="0"/>
          <a:chExt cx="0" cy="0"/>
        </a:xfrm>
      </p:grpSpPr>
      <p:sp>
        <p:nvSpPr>
          <p:cNvPr id="17" name="Slide Tags" hidden="1">
            <a:extLst>
              <a:ext uri="{FF2B5EF4-FFF2-40B4-BE49-F238E27FC236}">
                <a16:creationId xmlns:a16="http://schemas.microsoft.com/office/drawing/2014/main" id="{46AA08BF-A3A8-42A9-B85B-AB5428D36463}"/>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US" noProof="1"/>
              <a:t>Slide Tags</a:t>
            </a:r>
          </a:p>
        </p:txBody>
      </p:sp>
      <p:sp>
        <p:nvSpPr>
          <p:cNvPr id="15" name="Section Header">
            <a:extLst>
              <a:ext uri="{FF2B5EF4-FFF2-40B4-BE49-F238E27FC236}">
                <a16:creationId xmlns:a16="http://schemas.microsoft.com/office/drawing/2014/main" id="{74D87586-F0F2-4B5B-ACE9-6F87FA6AF7E6}"/>
              </a:ext>
            </a:extLst>
          </p:cNvPr>
          <p:cNvSpPr txBox="1"/>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endParaRPr lang="en-US" sz="800" noProof="1">
              <a:solidFill>
                <a:schemeClr val="tx1"/>
              </a:solidFill>
            </a:endParaRPr>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US" sz="800"/>
          </a:p>
        </p:txBody>
      </p:sp>
      <p:sp>
        <p:nvSpPr>
          <p:cNvPr id="19" name="Gray Banner">
            <a:extLst>
              <a:ext uri="{FF2B5EF4-FFF2-40B4-BE49-F238E27FC236}">
                <a16:creationId xmlns:a16="http://schemas.microsoft.com/office/drawing/2014/main" id="{9B077D61-DE2E-4AFB-B584-E2E15378546A}"/>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US" sz="1400">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57200" y="758825"/>
            <a:ext cx="4500000" cy="1097182"/>
          </a:xfrm>
        </p:spPr>
        <p:txBody>
          <a:bodyPr/>
          <a:lstStyle>
            <a:lvl1pPr>
              <a:defRPr sz="1300" b="1"/>
            </a:lvl1pPr>
          </a:lstStyle>
          <a:p>
            <a:r>
              <a:rPr lang="en-US" noProof="0"/>
              <a:t>Insert heading here</a:t>
            </a:r>
            <a:r>
              <a:rPr lang="en-US"/>
              <a:t> </a:t>
            </a:r>
            <a:r>
              <a:rPr lang="en-US" noProof="0"/>
              <a:t>(Georgia 13 bold) </a:t>
            </a:r>
            <a:r>
              <a:rPr lang="en-US"/>
              <a:t>– Inserted text here should be Arial 11 pt unbold</a:t>
            </a:r>
          </a:p>
        </p:txBody>
      </p:sp>
      <p:sp>
        <p:nvSpPr>
          <p:cNvPr id="11" name="PwC view">
            <a:extLst>
              <a:ext uri="{FF2B5EF4-FFF2-40B4-BE49-F238E27FC236}">
                <a16:creationId xmlns:a16="http://schemas.microsoft.com/office/drawing/2014/main" id="{D7E31DDC-79A3-4CF5-8D1C-0E86C73794C8}"/>
              </a:ext>
            </a:extLst>
          </p:cNvPr>
          <p:cNvSpPr>
            <a:spLocks noGrp="1"/>
          </p:cNvSpPr>
          <p:nvPr>
            <p:ph type="body" sz="quarter" idx="14" hasCustomPrompt="1"/>
          </p:nvPr>
        </p:nvSpPr>
        <p:spPr>
          <a:xfrm>
            <a:off x="5101200" y="758825"/>
            <a:ext cx="4500000" cy="1097182"/>
          </a:xfrm>
        </p:spPr>
        <p:txBody>
          <a:bodyPr/>
          <a:lstStyle>
            <a:lvl1pPr>
              <a:defRPr sz="1300" b="1">
                <a:latin typeface="+mj-lt"/>
              </a:defRPr>
            </a:lvl1pPr>
          </a:lstStyle>
          <a:p>
            <a:pPr lvl="0"/>
            <a:r>
              <a:rPr lang="en-US"/>
              <a:t>PwC view (Georgia 13 bold) – Inserted text here should be Arial 11 pt unbold</a:t>
            </a:r>
          </a:p>
        </p:txBody>
      </p:sp>
      <p:sp>
        <p:nvSpPr>
          <p:cNvPr id="14" name="Content Placeholder 1">
            <a:extLst>
              <a:ext uri="{FF2B5EF4-FFF2-40B4-BE49-F238E27FC236}">
                <a16:creationId xmlns:a16="http://schemas.microsoft.com/office/drawing/2014/main" id="{2A1E7CC5-E6EF-4E3A-AACD-BEF90E6F1839}"/>
              </a:ext>
            </a:extLst>
          </p:cNvPr>
          <p:cNvSpPr>
            <a:spLocks noGrp="1"/>
          </p:cNvSpPr>
          <p:nvPr>
            <p:ph sz="quarter" idx="13"/>
            <p:custDataLst>
              <p:tags r:id="rId4"/>
            </p:custDataLst>
          </p:nvPr>
        </p:nvSpPr>
        <p:spPr>
          <a:xfrm>
            <a:off x="457200" y="2143125"/>
            <a:ext cx="9144000" cy="487362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Image placeholder">
            <a:extLst>
              <a:ext uri="{FF2B5EF4-FFF2-40B4-BE49-F238E27FC236}">
                <a16:creationId xmlns:a16="http://schemas.microsoft.com/office/drawing/2014/main" id="{AB7E0E61-641D-4FBB-B9DD-9D15443446F1}"/>
              </a:ext>
            </a:extLst>
          </p:cNvPr>
          <p:cNvSpPr/>
          <p:nvPr userDrawn="1">
            <p:custDataLst>
              <p:tags r:id="rId5"/>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Section Footer">
            <a:extLst>
              <a:ext uri="{FF2B5EF4-FFF2-40B4-BE49-F238E27FC236}">
                <a16:creationId xmlns:a16="http://schemas.microsoft.com/office/drawing/2014/main" id="{E49F9AD5-FE91-4702-9672-40118F55A09F}"/>
              </a:ext>
            </a:extLst>
          </p:cNvPr>
          <p:cNvSpPr txBox="1"/>
          <p:nvPr userDrawn="1">
            <p:custDataLst>
              <p:tags r:id="rId6"/>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US" sz="800" noProof="1">
                <a:solidFill>
                  <a:schemeClr val="tx1"/>
                </a:solidFill>
                <a:latin typeface="Arial" panose="020B0604020202020204" pitchFamily="34" charset="0"/>
                <a:cs typeface="Arial" panose="020B0604020202020204" pitchFamily="34" charset="0"/>
              </a:rPr>
              <a:t>Deals Report Template</a:t>
            </a:r>
          </a:p>
        </p:txBody>
      </p:sp>
      <p:sp>
        <p:nvSpPr>
          <p:cNvPr id="22" name="Presentation Disclaimer">
            <a:extLst>
              <a:ext uri="{FF2B5EF4-FFF2-40B4-BE49-F238E27FC236}">
                <a16:creationId xmlns:a16="http://schemas.microsoft.com/office/drawing/2014/main" id="{FDF25E1C-BF36-49AE-B0EA-A4CAF7F068AD}"/>
              </a:ext>
            </a:extLst>
          </p:cNvPr>
          <p:cNvSpPr txBox="1"/>
          <p:nvPr userDrawn="1">
            <p:custDataLst>
              <p:tags r:id="rId7"/>
            </p:custDataLst>
          </p:nvPr>
        </p:nvSpPr>
        <p:spPr>
          <a:xfrm>
            <a:off x="4096341" y="7194414"/>
            <a:ext cx="3489738" cy="123111"/>
          </a:xfrm>
          <a:prstGeom prst="rect">
            <a:avLst/>
          </a:prstGeom>
          <a:noFill/>
        </p:spPr>
        <p:txBody>
          <a:bodyPr wrap="none" lIns="0" tIns="0" rIns="0" bIns="0" rtlCol="0" anchor="t" anchorCtr="0">
            <a:spAutoFit/>
          </a:bodyPr>
          <a:lstStyle/>
          <a:p>
            <a:pPr algn="l"/>
            <a:r>
              <a:rPr lang="en-US" sz="800" noProof="1">
                <a:solidFill>
                  <a:schemeClr val="tx1"/>
                </a:solidFill>
              </a:rPr>
              <a:t>Confidential Information for the sole internal benefit and use of PwC’s Client.</a:t>
            </a:r>
          </a:p>
        </p:txBody>
      </p:sp>
      <p:sp>
        <p:nvSpPr>
          <p:cNvPr id="27" name="Report Date">
            <a:extLst>
              <a:ext uri="{FF2B5EF4-FFF2-40B4-BE49-F238E27FC236}">
                <a16:creationId xmlns:a16="http://schemas.microsoft.com/office/drawing/2014/main" id="{8020D8AA-342A-41A3-A93C-D78F38F5338E}"/>
              </a:ext>
            </a:extLst>
          </p:cNvPr>
          <p:cNvSpPr txBox="1"/>
          <p:nvPr userDrawn="1">
            <p:custDataLst>
              <p:tags r:id="rId8"/>
            </p:custDataLst>
          </p:nvPr>
        </p:nvSpPr>
        <p:spPr>
          <a:xfrm>
            <a:off x="8846185" y="7194414"/>
            <a:ext cx="755015" cy="123111"/>
          </a:xfrm>
          <a:prstGeom prst="rect">
            <a:avLst/>
          </a:prstGeom>
          <a:noFill/>
        </p:spPr>
        <p:txBody>
          <a:bodyPr wrap="none" lIns="0" tIns="0" rIns="0" bIns="0" rtlCol="0">
            <a:spAutoFit/>
          </a:bodyPr>
          <a:lstStyle/>
          <a:p>
            <a:pPr indent="-274320" algn="r">
              <a:spcAft>
                <a:spcPts val="900"/>
              </a:spcAft>
            </a:pPr>
            <a:r>
              <a:rPr lang="en-US" sz="800" noProof="1">
                <a:solidFill>
                  <a:schemeClr val="tx1"/>
                </a:solidFill>
                <a:latin typeface="Arial" panose="020B0604020202020204" pitchFamily="34" charset="0"/>
                <a:cs typeface="Arial" panose="020B0604020202020204" pitchFamily="34" charset="0"/>
              </a:rPr>
              <a:t>August 21, 2023</a:t>
            </a:r>
          </a:p>
        </p:txBody>
      </p:sp>
      <p:sp>
        <p:nvSpPr>
          <p:cNvPr id="21" name="PwC">
            <a:extLst>
              <a:ext uri="{FF2B5EF4-FFF2-40B4-BE49-F238E27FC236}">
                <a16:creationId xmlns:a16="http://schemas.microsoft.com/office/drawing/2014/main" id="{FD9588B0-841C-4394-9A9A-334F22D9DDD7}"/>
              </a:ext>
            </a:extLst>
          </p:cNvPr>
          <p:cNvSpPr/>
          <p:nvPr userDrawn="1">
            <p:custDataLst>
              <p:tags r:id="rId9"/>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US" sz="800">
                <a:solidFill>
                  <a:schemeClr val="tx1"/>
                </a:solidFill>
                <a:latin typeface="Arial" panose="020B0604020202020204" pitchFamily="34" charset="0"/>
                <a:cs typeface="Arial" panose="020B0604020202020204" pitchFamily="34" charset="0"/>
              </a:rPr>
              <a:t>PwC</a:t>
            </a:r>
          </a:p>
        </p:txBody>
      </p:sp>
      <p:sp>
        <p:nvSpPr>
          <p:cNvPr id="24" name="Draft stamp">
            <a:extLst>
              <a:ext uri="{FF2B5EF4-FFF2-40B4-BE49-F238E27FC236}">
                <a16:creationId xmlns:a16="http://schemas.microsoft.com/office/drawing/2014/main" id="{55E7DF66-E766-498B-A2E1-2B45DFBF7666}"/>
              </a:ext>
            </a:extLst>
          </p:cNvPr>
          <p:cNvSpPr txBox="1"/>
          <p:nvPr userDrawn="1">
            <p:custDataLst>
              <p:tags r:id="rId10"/>
            </p:custDataLst>
          </p:nvPr>
        </p:nvSpPr>
        <p:spPr>
          <a:xfrm>
            <a:off x="4096341" y="7324804"/>
            <a:ext cx="222818" cy="123111"/>
          </a:xfrm>
          <a:prstGeom prst="rect">
            <a:avLst/>
          </a:prstGeom>
          <a:noFill/>
          <a:ln>
            <a:noFill/>
          </a:ln>
        </p:spPr>
        <p:txBody>
          <a:bodyPr wrap="none" lIns="0" tIns="0" rIns="0" bIns="0" rtlCol="0">
            <a:spAutoFit/>
          </a:bodyPr>
          <a:lstStyle/>
          <a:p>
            <a:pPr algn="l"/>
            <a:r>
              <a:rPr lang="en-US" sz="800" noProof="1">
                <a:solidFill>
                  <a:schemeClr val="tx1"/>
                </a:solidFill>
              </a:rPr>
              <a:t>Draft</a:t>
            </a:r>
          </a:p>
        </p:txBody>
      </p:sp>
      <p:sp>
        <p:nvSpPr>
          <p:cNvPr id="28" name="Page Number">
            <a:extLst>
              <a:ext uri="{FF2B5EF4-FFF2-40B4-BE49-F238E27FC236}">
                <a16:creationId xmlns:a16="http://schemas.microsoft.com/office/drawing/2014/main" id="{920354AF-C881-4E53-AA0A-368D1C75B055}"/>
              </a:ext>
            </a:extLst>
          </p:cNvPr>
          <p:cNvSpPr txBox="1"/>
          <p:nvPr userDrawn="1">
            <p:custDataLst>
              <p:tags r:id="rId11"/>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US"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3219265"/>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ER: Two">
    <p:spTree>
      <p:nvGrpSpPr>
        <p:cNvPr id="1" name=""/>
        <p:cNvGrpSpPr/>
        <p:nvPr/>
      </p:nvGrpSpPr>
      <p:grpSpPr>
        <a:xfrm>
          <a:off x="0" y="0"/>
          <a:ext cx="0" cy="0"/>
          <a:chOff x="0" y="0"/>
          <a:chExt cx="0" cy="0"/>
        </a:xfrm>
      </p:grpSpPr>
      <p:sp>
        <p:nvSpPr>
          <p:cNvPr id="19" name="Slide Tags" hidden="1">
            <a:extLst>
              <a:ext uri="{FF2B5EF4-FFF2-40B4-BE49-F238E27FC236}">
                <a16:creationId xmlns:a16="http://schemas.microsoft.com/office/drawing/2014/main" id="{21611E73-5031-4060-BA8B-C95D9D129AA4}"/>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US" noProof="1"/>
              <a:t>Slide Tags</a:t>
            </a:r>
          </a:p>
        </p:txBody>
      </p:sp>
      <p:sp>
        <p:nvSpPr>
          <p:cNvPr id="23" name="Section Header">
            <a:extLst>
              <a:ext uri="{FF2B5EF4-FFF2-40B4-BE49-F238E27FC236}">
                <a16:creationId xmlns:a16="http://schemas.microsoft.com/office/drawing/2014/main" id="{05703A58-94EF-4304-8257-BDE8481FB8A7}"/>
              </a:ext>
            </a:extLst>
          </p:cNvPr>
          <p:cNvSpPr txBox="1"/>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endParaRPr lang="en-US" sz="800" noProof="1">
              <a:solidFill>
                <a:schemeClr val="tx1"/>
              </a:solidFill>
            </a:endParaRPr>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US" sz="800"/>
          </a:p>
        </p:txBody>
      </p:sp>
      <p:sp>
        <p:nvSpPr>
          <p:cNvPr id="17" name="Gray Banner">
            <a:extLst>
              <a:ext uri="{FF2B5EF4-FFF2-40B4-BE49-F238E27FC236}">
                <a16:creationId xmlns:a16="http://schemas.microsoft.com/office/drawing/2014/main" id="{DEF57E44-2EE4-41D2-B7E2-290A577414B2}"/>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US" sz="1400">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57200" y="758825"/>
            <a:ext cx="4500000" cy="1097182"/>
          </a:xfrm>
        </p:spPr>
        <p:txBody>
          <a:bodyPr/>
          <a:lstStyle>
            <a:lvl1pPr>
              <a:defRPr sz="1300" b="1"/>
            </a:lvl1pPr>
          </a:lstStyle>
          <a:p>
            <a:r>
              <a:rPr lang="en-US" noProof="0"/>
              <a:t>Insert heading here</a:t>
            </a:r>
            <a:r>
              <a:rPr lang="en-US"/>
              <a:t> </a:t>
            </a:r>
            <a:r>
              <a:rPr lang="en-US" noProof="0"/>
              <a:t>(Georgia 13 bold) </a:t>
            </a:r>
            <a:r>
              <a:rPr lang="en-US"/>
              <a:t>– Inserted text here should be Arial 11 pt unbold</a:t>
            </a:r>
          </a:p>
        </p:txBody>
      </p:sp>
      <p:sp>
        <p:nvSpPr>
          <p:cNvPr id="11" name="PwC view">
            <a:extLst>
              <a:ext uri="{FF2B5EF4-FFF2-40B4-BE49-F238E27FC236}">
                <a16:creationId xmlns:a16="http://schemas.microsoft.com/office/drawing/2014/main" id="{D7E31DDC-79A3-4CF5-8D1C-0E86C73794C8}"/>
              </a:ext>
            </a:extLst>
          </p:cNvPr>
          <p:cNvSpPr>
            <a:spLocks noGrp="1"/>
          </p:cNvSpPr>
          <p:nvPr>
            <p:ph type="body" sz="quarter" idx="14" hasCustomPrompt="1"/>
          </p:nvPr>
        </p:nvSpPr>
        <p:spPr>
          <a:xfrm>
            <a:off x="5101200" y="758825"/>
            <a:ext cx="4500000" cy="1097182"/>
          </a:xfrm>
        </p:spPr>
        <p:txBody>
          <a:bodyPr/>
          <a:lstStyle>
            <a:lvl1pPr>
              <a:defRPr sz="1300" b="1">
                <a:latin typeface="+mj-lt"/>
              </a:defRPr>
            </a:lvl1pPr>
          </a:lstStyle>
          <a:p>
            <a:pPr lvl="0"/>
            <a:r>
              <a:rPr lang="en-US"/>
              <a:t>PwC view (Georgia 13 bold) – Inserted text here should be Arial 11 pt unbold</a:t>
            </a:r>
          </a:p>
        </p:txBody>
      </p:sp>
      <p:sp>
        <p:nvSpPr>
          <p:cNvPr id="24" name="Content Placeholder 1">
            <a:extLst>
              <a:ext uri="{FF2B5EF4-FFF2-40B4-BE49-F238E27FC236}">
                <a16:creationId xmlns:a16="http://schemas.microsoft.com/office/drawing/2014/main" id="{3894E176-8F55-488A-87C8-7F1B300CFECF}"/>
              </a:ext>
            </a:extLst>
          </p:cNvPr>
          <p:cNvSpPr>
            <a:spLocks noGrp="1"/>
          </p:cNvSpPr>
          <p:nvPr>
            <p:ph sz="quarter" idx="13"/>
            <p:custDataLst>
              <p:tags r:id="rId4"/>
            </p:custDataLst>
          </p:nvPr>
        </p:nvSpPr>
        <p:spPr>
          <a:xfrm>
            <a:off x="457200" y="2143125"/>
            <a:ext cx="4500000" cy="487362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Content Placeholder 2">
            <a:extLst>
              <a:ext uri="{FF2B5EF4-FFF2-40B4-BE49-F238E27FC236}">
                <a16:creationId xmlns:a16="http://schemas.microsoft.com/office/drawing/2014/main" id="{165B4C2C-A064-4142-9368-1F4A5C6981DD}"/>
              </a:ext>
            </a:extLst>
          </p:cNvPr>
          <p:cNvSpPr>
            <a:spLocks noGrp="1"/>
          </p:cNvSpPr>
          <p:nvPr>
            <p:ph sz="quarter" idx="15"/>
            <p:custDataLst>
              <p:tags r:id="rId5"/>
            </p:custDataLst>
          </p:nvPr>
        </p:nvSpPr>
        <p:spPr>
          <a:xfrm>
            <a:off x="5105010" y="2143125"/>
            <a:ext cx="4500000" cy="487362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Image placeholder">
            <a:extLst>
              <a:ext uri="{FF2B5EF4-FFF2-40B4-BE49-F238E27FC236}">
                <a16:creationId xmlns:a16="http://schemas.microsoft.com/office/drawing/2014/main" id="{20589F71-58B9-4FF1-A20A-655B66562BD7}"/>
              </a:ext>
            </a:extLst>
          </p:cNvPr>
          <p:cNvSpPr/>
          <p:nvPr userDrawn="1">
            <p:custDataLst>
              <p:tags r:id="rId6"/>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Section Footer">
            <a:extLst>
              <a:ext uri="{FF2B5EF4-FFF2-40B4-BE49-F238E27FC236}">
                <a16:creationId xmlns:a16="http://schemas.microsoft.com/office/drawing/2014/main" id="{CDD2FE14-A73D-42B8-866F-60094526205F}"/>
              </a:ext>
            </a:extLst>
          </p:cNvPr>
          <p:cNvSpPr txBox="1"/>
          <p:nvPr userDrawn="1">
            <p:custDataLst>
              <p:tags r:id="rId7"/>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US" sz="800" noProof="1">
                <a:solidFill>
                  <a:schemeClr val="tx1"/>
                </a:solidFill>
                <a:latin typeface="Arial" panose="020B0604020202020204" pitchFamily="34" charset="0"/>
                <a:cs typeface="Arial" panose="020B0604020202020204" pitchFamily="34" charset="0"/>
              </a:rPr>
              <a:t>Deals Report Template</a:t>
            </a:r>
          </a:p>
        </p:txBody>
      </p:sp>
      <p:sp>
        <p:nvSpPr>
          <p:cNvPr id="22" name="Presentation Disclaimer">
            <a:extLst>
              <a:ext uri="{FF2B5EF4-FFF2-40B4-BE49-F238E27FC236}">
                <a16:creationId xmlns:a16="http://schemas.microsoft.com/office/drawing/2014/main" id="{5D9840AB-413F-47BF-AD65-E5FF3590E356}"/>
              </a:ext>
            </a:extLst>
          </p:cNvPr>
          <p:cNvSpPr txBox="1"/>
          <p:nvPr userDrawn="1">
            <p:custDataLst>
              <p:tags r:id="rId8"/>
            </p:custDataLst>
          </p:nvPr>
        </p:nvSpPr>
        <p:spPr>
          <a:xfrm>
            <a:off x="4096341" y="7194414"/>
            <a:ext cx="3489738" cy="123111"/>
          </a:xfrm>
          <a:prstGeom prst="rect">
            <a:avLst/>
          </a:prstGeom>
          <a:noFill/>
        </p:spPr>
        <p:txBody>
          <a:bodyPr wrap="none" lIns="0" tIns="0" rIns="0" bIns="0" rtlCol="0" anchor="t" anchorCtr="0">
            <a:spAutoFit/>
          </a:bodyPr>
          <a:lstStyle/>
          <a:p>
            <a:pPr algn="l"/>
            <a:r>
              <a:rPr lang="en-US" sz="800" noProof="1">
                <a:solidFill>
                  <a:schemeClr val="tx1"/>
                </a:solidFill>
              </a:rPr>
              <a:t>Confidential Information for the sole internal benefit and use of PwC’s Client.</a:t>
            </a:r>
          </a:p>
        </p:txBody>
      </p:sp>
      <p:sp>
        <p:nvSpPr>
          <p:cNvPr id="29" name="Report Date">
            <a:extLst>
              <a:ext uri="{FF2B5EF4-FFF2-40B4-BE49-F238E27FC236}">
                <a16:creationId xmlns:a16="http://schemas.microsoft.com/office/drawing/2014/main" id="{07B45204-C799-49BF-B263-510FD3B772BB}"/>
              </a:ext>
            </a:extLst>
          </p:cNvPr>
          <p:cNvSpPr txBox="1"/>
          <p:nvPr userDrawn="1">
            <p:custDataLst>
              <p:tags r:id="rId9"/>
            </p:custDataLst>
          </p:nvPr>
        </p:nvSpPr>
        <p:spPr>
          <a:xfrm>
            <a:off x="8846185" y="7194414"/>
            <a:ext cx="755015" cy="123111"/>
          </a:xfrm>
          <a:prstGeom prst="rect">
            <a:avLst/>
          </a:prstGeom>
          <a:noFill/>
        </p:spPr>
        <p:txBody>
          <a:bodyPr wrap="none" lIns="0" tIns="0" rIns="0" bIns="0" rtlCol="0">
            <a:spAutoFit/>
          </a:bodyPr>
          <a:lstStyle/>
          <a:p>
            <a:pPr indent="-274320" algn="r">
              <a:spcAft>
                <a:spcPts val="900"/>
              </a:spcAft>
            </a:pPr>
            <a:r>
              <a:rPr lang="en-US" sz="800" noProof="1">
                <a:solidFill>
                  <a:schemeClr val="tx1"/>
                </a:solidFill>
                <a:latin typeface="Arial" panose="020B0604020202020204" pitchFamily="34" charset="0"/>
                <a:cs typeface="Arial" panose="020B0604020202020204" pitchFamily="34" charset="0"/>
              </a:rPr>
              <a:t>August 21, 2023</a:t>
            </a:r>
          </a:p>
        </p:txBody>
      </p:sp>
      <p:sp>
        <p:nvSpPr>
          <p:cNvPr id="21" name="PwC">
            <a:extLst>
              <a:ext uri="{FF2B5EF4-FFF2-40B4-BE49-F238E27FC236}">
                <a16:creationId xmlns:a16="http://schemas.microsoft.com/office/drawing/2014/main" id="{BEC93DBB-1C46-47FB-95A7-2F61E4EBAAF0}"/>
              </a:ext>
            </a:extLst>
          </p:cNvPr>
          <p:cNvSpPr/>
          <p:nvPr userDrawn="1">
            <p:custDataLst>
              <p:tags r:id="rId10"/>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US" sz="800">
                <a:solidFill>
                  <a:schemeClr val="tx1"/>
                </a:solidFill>
                <a:latin typeface="Arial" panose="020B0604020202020204" pitchFamily="34" charset="0"/>
                <a:cs typeface="Arial" panose="020B0604020202020204" pitchFamily="34" charset="0"/>
              </a:rPr>
              <a:t>PwC</a:t>
            </a:r>
          </a:p>
        </p:txBody>
      </p:sp>
      <p:sp>
        <p:nvSpPr>
          <p:cNvPr id="26" name="Draft stamp">
            <a:extLst>
              <a:ext uri="{FF2B5EF4-FFF2-40B4-BE49-F238E27FC236}">
                <a16:creationId xmlns:a16="http://schemas.microsoft.com/office/drawing/2014/main" id="{0FB24AC0-6B23-4265-AB76-6954838D3914}"/>
              </a:ext>
            </a:extLst>
          </p:cNvPr>
          <p:cNvSpPr txBox="1"/>
          <p:nvPr userDrawn="1">
            <p:custDataLst>
              <p:tags r:id="rId11"/>
            </p:custDataLst>
          </p:nvPr>
        </p:nvSpPr>
        <p:spPr>
          <a:xfrm>
            <a:off x="4096341" y="7324804"/>
            <a:ext cx="222818" cy="123111"/>
          </a:xfrm>
          <a:prstGeom prst="rect">
            <a:avLst/>
          </a:prstGeom>
          <a:noFill/>
          <a:ln>
            <a:noFill/>
          </a:ln>
        </p:spPr>
        <p:txBody>
          <a:bodyPr wrap="none" lIns="0" tIns="0" rIns="0" bIns="0" rtlCol="0">
            <a:spAutoFit/>
          </a:bodyPr>
          <a:lstStyle/>
          <a:p>
            <a:pPr algn="l"/>
            <a:r>
              <a:rPr lang="en-US" sz="800" noProof="1">
                <a:solidFill>
                  <a:schemeClr val="tx1"/>
                </a:solidFill>
              </a:rPr>
              <a:t>Draft</a:t>
            </a:r>
          </a:p>
        </p:txBody>
      </p:sp>
      <p:sp>
        <p:nvSpPr>
          <p:cNvPr id="30" name="Page Number">
            <a:extLst>
              <a:ext uri="{FF2B5EF4-FFF2-40B4-BE49-F238E27FC236}">
                <a16:creationId xmlns:a16="http://schemas.microsoft.com/office/drawing/2014/main" id="{13B406A3-5FA2-4D2A-9436-EB16976DE176}"/>
              </a:ext>
            </a:extLst>
          </p:cNvPr>
          <p:cNvSpPr txBox="1"/>
          <p:nvPr userDrawn="1">
            <p:custDataLst>
              <p:tags r:id="rId12"/>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US"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8783477"/>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ER: Title Only">
    <p:spTree>
      <p:nvGrpSpPr>
        <p:cNvPr id="1" name=""/>
        <p:cNvGrpSpPr/>
        <p:nvPr/>
      </p:nvGrpSpPr>
      <p:grpSpPr>
        <a:xfrm>
          <a:off x="0" y="0"/>
          <a:ext cx="0" cy="0"/>
          <a:chOff x="0" y="0"/>
          <a:chExt cx="0" cy="0"/>
        </a:xfrm>
      </p:grpSpPr>
      <p:sp>
        <p:nvSpPr>
          <p:cNvPr id="14" name="Slide Tags" hidden="1">
            <a:extLst>
              <a:ext uri="{FF2B5EF4-FFF2-40B4-BE49-F238E27FC236}">
                <a16:creationId xmlns:a16="http://schemas.microsoft.com/office/drawing/2014/main" id="{D51CF6FF-154F-4340-B590-F9A8B9A63AAD}"/>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US" noProof="1"/>
              <a:t>Slide Tags</a:t>
            </a:r>
          </a:p>
        </p:txBody>
      </p:sp>
      <p:sp>
        <p:nvSpPr>
          <p:cNvPr id="21" name="Section Header">
            <a:extLst>
              <a:ext uri="{FF2B5EF4-FFF2-40B4-BE49-F238E27FC236}">
                <a16:creationId xmlns:a16="http://schemas.microsoft.com/office/drawing/2014/main" id="{FCAA29D4-E6AE-4A28-9E7D-A48BAD7582B5}"/>
              </a:ext>
            </a:extLst>
          </p:cNvPr>
          <p:cNvSpPr txBox="1"/>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endParaRPr lang="en-US" sz="800" noProof="1">
              <a:solidFill>
                <a:schemeClr val="tx1"/>
              </a:solidFill>
            </a:endParaRPr>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US" sz="800"/>
          </a:p>
        </p:txBody>
      </p:sp>
      <p:sp>
        <p:nvSpPr>
          <p:cNvPr id="15" name="Gray Banner">
            <a:extLst>
              <a:ext uri="{FF2B5EF4-FFF2-40B4-BE49-F238E27FC236}">
                <a16:creationId xmlns:a16="http://schemas.microsoft.com/office/drawing/2014/main" id="{311F38D7-46CB-47EF-A005-5825E5886397}"/>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US" sz="1400">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57200" y="758825"/>
            <a:ext cx="4500000" cy="1097182"/>
          </a:xfrm>
        </p:spPr>
        <p:txBody>
          <a:bodyPr/>
          <a:lstStyle>
            <a:lvl1pPr>
              <a:defRPr sz="1300" b="1"/>
            </a:lvl1pPr>
          </a:lstStyle>
          <a:p>
            <a:r>
              <a:rPr lang="en-US" noProof="0"/>
              <a:t>Insert heading here</a:t>
            </a:r>
            <a:r>
              <a:rPr lang="en-US"/>
              <a:t> </a:t>
            </a:r>
            <a:r>
              <a:rPr lang="en-US" noProof="0"/>
              <a:t>(Georgia 13 bold) </a:t>
            </a:r>
            <a:r>
              <a:rPr lang="en-US"/>
              <a:t>– Inserted text here should be Arial 11 pt unbold</a:t>
            </a:r>
          </a:p>
        </p:txBody>
      </p:sp>
      <p:sp>
        <p:nvSpPr>
          <p:cNvPr id="11" name="PwC view">
            <a:extLst>
              <a:ext uri="{FF2B5EF4-FFF2-40B4-BE49-F238E27FC236}">
                <a16:creationId xmlns:a16="http://schemas.microsoft.com/office/drawing/2014/main" id="{D7E31DDC-79A3-4CF5-8D1C-0E86C73794C8}"/>
              </a:ext>
            </a:extLst>
          </p:cNvPr>
          <p:cNvSpPr>
            <a:spLocks noGrp="1"/>
          </p:cNvSpPr>
          <p:nvPr>
            <p:ph type="body" sz="quarter" idx="14" hasCustomPrompt="1"/>
          </p:nvPr>
        </p:nvSpPr>
        <p:spPr>
          <a:xfrm>
            <a:off x="5101200" y="758825"/>
            <a:ext cx="4500000" cy="1097182"/>
          </a:xfrm>
        </p:spPr>
        <p:txBody>
          <a:bodyPr/>
          <a:lstStyle>
            <a:lvl1pPr>
              <a:defRPr sz="1300" b="1">
                <a:latin typeface="+mj-lt"/>
              </a:defRPr>
            </a:lvl1pPr>
          </a:lstStyle>
          <a:p>
            <a:pPr lvl="0"/>
            <a:r>
              <a:rPr lang="en-US"/>
              <a:t>PwC view (Georgia 13 bold) – Inserted text here should be Arial 11 pt unbold</a:t>
            </a:r>
          </a:p>
        </p:txBody>
      </p:sp>
      <p:sp>
        <p:nvSpPr>
          <p:cNvPr id="13" name="Image placeholder">
            <a:extLst>
              <a:ext uri="{FF2B5EF4-FFF2-40B4-BE49-F238E27FC236}">
                <a16:creationId xmlns:a16="http://schemas.microsoft.com/office/drawing/2014/main" id="{9741918A-8836-47C5-8943-D96E39551302}"/>
              </a:ext>
            </a:extLst>
          </p:cNvPr>
          <p:cNvSpPr/>
          <p:nvPr userDrawn="1">
            <p:custDataLst>
              <p:tags r:id="rId4"/>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Section Footer">
            <a:extLst>
              <a:ext uri="{FF2B5EF4-FFF2-40B4-BE49-F238E27FC236}">
                <a16:creationId xmlns:a16="http://schemas.microsoft.com/office/drawing/2014/main" id="{125CA0D0-B18D-4C84-994C-CC6A116F21C5}"/>
              </a:ext>
            </a:extLst>
          </p:cNvPr>
          <p:cNvSpPr txBox="1"/>
          <p:nvPr userDrawn="1">
            <p:custDataLst>
              <p:tags r:id="rId5"/>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US" sz="800" noProof="1">
                <a:solidFill>
                  <a:schemeClr val="tx1"/>
                </a:solidFill>
                <a:latin typeface="Arial" panose="020B0604020202020204" pitchFamily="34" charset="0"/>
                <a:cs typeface="Arial" panose="020B0604020202020204" pitchFamily="34" charset="0"/>
              </a:rPr>
              <a:t>Deals Report Template</a:t>
            </a:r>
          </a:p>
        </p:txBody>
      </p:sp>
      <p:sp>
        <p:nvSpPr>
          <p:cNvPr id="20" name="Presentation Disclaimer">
            <a:extLst>
              <a:ext uri="{FF2B5EF4-FFF2-40B4-BE49-F238E27FC236}">
                <a16:creationId xmlns:a16="http://schemas.microsoft.com/office/drawing/2014/main" id="{9F3F84CE-B6CA-4D2B-9CB8-109D7E735774}"/>
              </a:ext>
            </a:extLst>
          </p:cNvPr>
          <p:cNvSpPr txBox="1"/>
          <p:nvPr userDrawn="1">
            <p:custDataLst>
              <p:tags r:id="rId6"/>
            </p:custDataLst>
          </p:nvPr>
        </p:nvSpPr>
        <p:spPr>
          <a:xfrm>
            <a:off x="4096341" y="7194414"/>
            <a:ext cx="3489738" cy="123111"/>
          </a:xfrm>
          <a:prstGeom prst="rect">
            <a:avLst/>
          </a:prstGeom>
          <a:noFill/>
        </p:spPr>
        <p:txBody>
          <a:bodyPr wrap="none" lIns="0" tIns="0" rIns="0" bIns="0" rtlCol="0" anchor="t" anchorCtr="0">
            <a:spAutoFit/>
          </a:bodyPr>
          <a:lstStyle/>
          <a:p>
            <a:pPr algn="l"/>
            <a:r>
              <a:rPr lang="en-US" sz="800" noProof="1">
                <a:solidFill>
                  <a:schemeClr val="tx1"/>
                </a:solidFill>
              </a:rPr>
              <a:t>Confidential Information for the sole internal benefit and use of PwC’s Client.</a:t>
            </a:r>
          </a:p>
        </p:txBody>
      </p:sp>
      <p:sp>
        <p:nvSpPr>
          <p:cNvPr id="25" name="Report Date">
            <a:extLst>
              <a:ext uri="{FF2B5EF4-FFF2-40B4-BE49-F238E27FC236}">
                <a16:creationId xmlns:a16="http://schemas.microsoft.com/office/drawing/2014/main" id="{74E927E7-8858-43A5-8A2D-6370B83D1999}"/>
              </a:ext>
            </a:extLst>
          </p:cNvPr>
          <p:cNvSpPr txBox="1"/>
          <p:nvPr userDrawn="1">
            <p:custDataLst>
              <p:tags r:id="rId7"/>
            </p:custDataLst>
          </p:nvPr>
        </p:nvSpPr>
        <p:spPr>
          <a:xfrm>
            <a:off x="8846185" y="7194414"/>
            <a:ext cx="755015" cy="123111"/>
          </a:xfrm>
          <a:prstGeom prst="rect">
            <a:avLst/>
          </a:prstGeom>
          <a:noFill/>
        </p:spPr>
        <p:txBody>
          <a:bodyPr wrap="none" lIns="0" tIns="0" rIns="0" bIns="0" rtlCol="0">
            <a:spAutoFit/>
          </a:bodyPr>
          <a:lstStyle/>
          <a:p>
            <a:pPr indent="-274320" algn="r">
              <a:spcAft>
                <a:spcPts val="900"/>
              </a:spcAft>
            </a:pPr>
            <a:r>
              <a:rPr lang="en-US" sz="800" noProof="1">
                <a:solidFill>
                  <a:schemeClr val="tx1"/>
                </a:solidFill>
                <a:latin typeface="Arial" panose="020B0604020202020204" pitchFamily="34" charset="0"/>
                <a:cs typeface="Arial" panose="020B0604020202020204" pitchFamily="34" charset="0"/>
              </a:rPr>
              <a:t>August 21, 2023</a:t>
            </a:r>
          </a:p>
        </p:txBody>
      </p:sp>
      <p:sp>
        <p:nvSpPr>
          <p:cNvPr id="19" name="PwC">
            <a:extLst>
              <a:ext uri="{FF2B5EF4-FFF2-40B4-BE49-F238E27FC236}">
                <a16:creationId xmlns:a16="http://schemas.microsoft.com/office/drawing/2014/main" id="{F8A5197C-7E5B-4DA7-8981-A7DAD673137A}"/>
              </a:ext>
            </a:extLst>
          </p:cNvPr>
          <p:cNvSpPr/>
          <p:nvPr userDrawn="1">
            <p:custDataLst>
              <p:tags r:id="rId8"/>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US" sz="800">
                <a:solidFill>
                  <a:schemeClr val="tx1"/>
                </a:solidFill>
                <a:latin typeface="Arial" panose="020B0604020202020204" pitchFamily="34" charset="0"/>
                <a:cs typeface="Arial" panose="020B0604020202020204" pitchFamily="34" charset="0"/>
              </a:rPr>
              <a:t>PwC</a:t>
            </a:r>
          </a:p>
        </p:txBody>
      </p:sp>
      <p:sp>
        <p:nvSpPr>
          <p:cNvPr id="17" name="Draft stamp">
            <a:extLst>
              <a:ext uri="{FF2B5EF4-FFF2-40B4-BE49-F238E27FC236}">
                <a16:creationId xmlns:a16="http://schemas.microsoft.com/office/drawing/2014/main" id="{8EDCA75B-0909-4949-AE8A-BF2859586C15}"/>
              </a:ext>
            </a:extLst>
          </p:cNvPr>
          <p:cNvSpPr txBox="1"/>
          <p:nvPr userDrawn="1">
            <p:custDataLst>
              <p:tags r:id="rId9"/>
            </p:custDataLst>
          </p:nvPr>
        </p:nvSpPr>
        <p:spPr>
          <a:xfrm>
            <a:off x="4096341" y="7324804"/>
            <a:ext cx="222818" cy="123111"/>
          </a:xfrm>
          <a:prstGeom prst="rect">
            <a:avLst/>
          </a:prstGeom>
          <a:noFill/>
          <a:ln>
            <a:noFill/>
          </a:ln>
        </p:spPr>
        <p:txBody>
          <a:bodyPr wrap="none" lIns="0" tIns="0" rIns="0" bIns="0" rtlCol="0">
            <a:spAutoFit/>
          </a:bodyPr>
          <a:lstStyle/>
          <a:p>
            <a:pPr algn="l"/>
            <a:r>
              <a:rPr lang="en-US" sz="800" noProof="1">
                <a:solidFill>
                  <a:schemeClr val="tx1"/>
                </a:solidFill>
              </a:rPr>
              <a:t>Draft</a:t>
            </a:r>
          </a:p>
        </p:txBody>
      </p:sp>
      <p:sp>
        <p:nvSpPr>
          <p:cNvPr id="26" name="Page Number">
            <a:extLst>
              <a:ext uri="{FF2B5EF4-FFF2-40B4-BE49-F238E27FC236}">
                <a16:creationId xmlns:a16="http://schemas.microsoft.com/office/drawing/2014/main" id="{2265E134-848B-47BC-AD4E-9D01AC5143B4}"/>
              </a:ext>
            </a:extLst>
          </p:cNvPr>
          <p:cNvSpPr txBox="1"/>
          <p:nvPr userDrawn="1">
            <p:custDataLst>
              <p:tags r:id="rId10"/>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US"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7584084"/>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Content: One">
    <p:spTree>
      <p:nvGrpSpPr>
        <p:cNvPr id="1" name=""/>
        <p:cNvGrpSpPr/>
        <p:nvPr/>
      </p:nvGrpSpPr>
      <p:grpSpPr>
        <a:xfrm>
          <a:off x="0" y="0"/>
          <a:ext cx="0" cy="0"/>
          <a:chOff x="0" y="0"/>
          <a:chExt cx="0" cy="0"/>
        </a:xfrm>
      </p:grpSpPr>
      <p:sp>
        <p:nvSpPr>
          <p:cNvPr id="17" name="Slide Tags" hidden="1">
            <a:extLst>
              <a:ext uri="{FF2B5EF4-FFF2-40B4-BE49-F238E27FC236}">
                <a16:creationId xmlns:a16="http://schemas.microsoft.com/office/drawing/2014/main" id="{AE55B671-46D4-44F3-8B07-B01A1005252B}"/>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US" noProof="1"/>
              <a:t>Slide Tags</a:t>
            </a:r>
          </a:p>
        </p:txBody>
      </p:sp>
      <p:sp>
        <p:nvSpPr>
          <p:cNvPr id="14" name="Section Header">
            <a:extLst>
              <a:ext uri="{FF2B5EF4-FFF2-40B4-BE49-F238E27FC236}">
                <a16:creationId xmlns:a16="http://schemas.microsoft.com/office/drawing/2014/main" id="{627DA0F0-FE67-44B2-9A29-DDCFD1B51151}"/>
              </a:ext>
            </a:extLst>
          </p:cNvPr>
          <p:cNvSpPr txBox="1"/>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endParaRPr lang="en-US" sz="800" noProof="1">
              <a:solidFill>
                <a:schemeClr val="tx1"/>
              </a:solidFill>
            </a:endParaRPr>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US" sz="800"/>
          </a:p>
        </p:txBody>
      </p:sp>
      <p:sp>
        <p:nvSpPr>
          <p:cNvPr id="21" name="Gray Banner">
            <a:extLst>
              <a:ext uri="{FF2B5EF4-FFF2-40B4-BE49-F238E27FC236}">
                <a16:creationId xmlns:a16="http://schemas.microsoft.com/office/drawing/2014/main" id="{699BB9BA-0870-43E1-879E-9A15387A5E99}"/>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US" sz="1400">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57199" y="758825"/>
            <a:ext cx="9144000" cy="1097182"/>
          </a:xfrm>
        </p:spPr>
        <p:txBody>
          <a:bodyPr/>
          <a:lstStyle>
            <a:lvl1pPr>
              <a:defRPr/>
            </a:lvl1pPr>
          </a:lstStyle>
          <a:p>
            <a:r>
              <a:rPr lang="en-US"/>
              <a:t>Insert banner statement here </a:t>
            </a:r>
          </a:p>
        </p:txBody>
      </p:sp>
      <p:sp>
        <p:nvSpPr>
          <p:cNvPr id="15" name="Content Placeholder 1">
            <a:extLst>
              <a:ext uri="{FF2B5EF4-FFF2-40B4-BE49-F238E27FC236}">
                <a16:creationId xmlns:a16="http://schemas.microsoft.com/office/drawing/2014/main" id="{6D55020E-E2E4-43DC-A979-3EE26F140F23}"/>
              </a:ext>
            </a:extLst>
          </p:cNvPr>
          <p:cNvSpPr>
            <a:spLocks noGrp="1"/>
          </p:cNvSpPr>
          <p:nvPr>
            <p:ph sz="quarter" idx="13"/>
            <p:custDataLst>
              <p:tags r:id="rId4"/>
            </p:custDataLst>
          </p:nvPr>
        </p:nvSpPr>
        <p:spPr>
          <a:xfrm>
            <a:off x="457199" y="2143125"/>
            <a:ext cx="9144000" cy="487362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Image placeholder">
            <a:extLst>
              <a:ext uri="{FF2B5EF4-FFF2-40B4-BE49-F238E27FC236}">
                <a16:creationId xmlns:a16="http://schemas.microsoft.com/office/drawing/2014/main" id="{4EE8DC02-876E-4E08-A510-612EBBADFB0C}"/>
              </a:ext>
            </a:extLst>
          </p:cNvPr>
          <p:cNvSpPr/>
          <p:nvPr userDrawn="1">
            <p:custDataLst>
              <p:tags r:id="rId5"/>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Section Footer">
            <a:extLst>
              <a:ext uri="{FF2B5EF4-FFF2-40B4-BE49-F238E27FC236}">
                <a16:creationId xmlns:a16="http://schemas.microsoft.com/office/drawing/2014/main" id="{C2079584-7B02-4723-A620-1C9FDCC7A905}"/>
              </a:ext>
            </a:extLst>
          </p:cNvPr>
          <p:cNvSpPr txBox="1"/>
          <p:nvPr userDrawn="1">
            <p:custDataLst>
              <p:tags r:id="rId6"/>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US" sz="800" noProof="1">
                <a:solidFill>
                  <a:schemeClr val="tx1"/>
                </a:solidFill>
                <a:latin typeface="Arial" panose="020B0604020202020204" pitchFamily="34" charset="0"/>
                <a:cs typeface="Arial" panose="020B0604020202020204" pitchFamily="34" charset="0"/>
              </a:rPr>
              <a:t>Deals Report Template</a:t>
            </a:r>
          </a:p>
        </p:txBody>
      </p:sp>
      <p:sp>
        <p:nvSpPr>
          <p:cNvPr id="24" name="Presentation Disclaimer">
            <a:extLst>
              <a:ext uri="{FF2B5EF4-FFF2-40B4-BE49-F238E27FC236}">
                <a16:creationId xmlns:a16="http://schemas.microsoft.com/office/drawing/2014/main" id="{4EA86386-0AC6-4791-B893-A4145E695855}"/>
              </a:ext>
            </a:extLst>
          </p:cNvPr>
          <p:cNvSpPr txBox="1"/>
          <p:nvPr userDrawn="1">
            <p:custDataLst>
              <p:tags r:id="rId7"/>
            </p:custDataLst>
          </p:nvPr>
        </p:nvSpPr>
        <p:spPr>
          <a:xfrm>
            <a:off x="4096341" y="7194414"/>
            <a:ext cx="3489738" cy="123111"/>
          </a:xfrm>
          <a:prstGeom prst="rect">
            <a:avLst/>
          </a:prstGeom>
          <a:noFill/>
        </p:spPr>
        <p:txBody>
          <a:bodyPr wrap="none" lIns="0" tIns="0" rIns="0" bIns="0" rtlCol="0" anchor="t" anchorCtr="0">
            <a:spAutoFit/>
          </a:bodyPr>
          <a:lstStyle/>
          <a:p>
            <a:pPr algn="l"/>
            <a:r>
              <a:rPr lang="en-US" sz="800" noProof="1">
                <a:solidFill>
                  <a:schemeClr val="tx1"/>
                </a:solidFill>
              </a:rPr>
              <a:t>Confidential Information for the sole internal benefit and use of PwC’s Client.</a:t>
            </a:r>
          </a:p>
        </p:txBody>
      </p:sp>
      <p:sp>
        <p:nvSpPr>
          <p:cNvPr id="26" name="Report Date">
            <a:extLst>
              <a:ext uri="{FF2B5EF4-FFF2-40B4-BE49-F238E27FC236}">
                <a16:creationId xmlns:a16="http://schemas.microsoft.com/office/drawing/2014/main" id="{5138AD0C-128A-4E1B-B81B-D5CF9FC50E92}"/>
              </a:ext>
            </a:extLst>
          </p:cNvPr>
          <p:cNvSpPr txBox="1"/>
          <p:nvPr userDrawn="1">
            <p:custDataLst>
              <p:tags r:id="rId8"/>
            </p:custDataLst>
          </p:nvPr>
        </p:nvSpPr>
        <p:spPr>
          <a:xfrm>
            <a:off x="8846185" y="7194414"/>
            <a:ext cx="755015" cy="123111"/>
          </a:xfrm>
          <a:prstGeom prst="rect">
            <a:avLst/>
          </a:prstGeom>
          <a:noFill/>
        </p:spPr>
        <p:txBody>
          <a:bodyPr wrap="none" lIns="0" tIns="0" rIns="0" bIns="0" rtlCol="0">
            <a:spAutoFit/>
          </a:bodyPr>
          <a:lstStyle/>
          <a:p>
            <a:pPr indent="-274320" algn="r">
              <a:spcAft>
                <a:spcPts val="900"/>
              </a:spcAft>
            </a:pPr>
            <a:r>
              <a:rPr lang="en-US" sz="800" noProof="1">
                <a:solidFill>
                  <a:schemeClr val="tx1"/>
                </a:solidFill>
                <a:latin typeface="Arial" panose="020B0604020202020204" pitchFamily="34" charset="0"/>
                <a:cs typeface="Arial" panose="020B0604020202020204" pitchFamily="34" charset="0"/>
              </a:rPr>
              <a:t>August 21, 2023</a:t>
            </a:r>
          </a:p>
        </p:txBody>
      </p:sp>
      <p:sp>
        <p:nvSpPr>
          <p:cNvPr id="23" name="PwC">
            <a:extLst>
              <a:ext uri="{FF2B5EF4-FFF2-40B4-BE49-F238E27FC236}">
                <a16:creationId xmlns:a16="http://schemas.microsoft.com/office/drawing/2014/main" id="{4DBC8035-5BA4-488A-99E2-033E4BFF3DD8}"/>
              </a:ext>
            </a:extLst>
          </p:cNvPr>
          <p:cNvSpPr/>
          <p:nvPr userDrawn="1">
            <p:custDataLst>
              <p:tags r:id="rId9"/>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US" sz="800">
                <a:solidFill>
                  <a:schemeClr val="tx1"/>
                </a:solidFill>
                <a:latin typeface="Arial" panose="020B0604020202020204" pitchFamily="34" charset="0"/>
                <a:cs typeface="Arial" panose="020B0604020202020204" pitchFamily="34" charset="0"/>
              </a:rPr>
              <a:t>PwC</a:t>
            </a:r>
          </a:p>
        </p:txBody>
      </p:sp>
      <p:sp>
        <p:nvSpPr>
          <p:cNvPr id="18" name="Draft stamp">
            <a:extLst>
              <a:ext uri="{FF2B5EF4-FFF2-40B4-BE49-F238E27FC236}">
                <a16:creationId xmlns:a16="http://schemas.microsoft.com/office/drawing/2014/main" id="{1E33192D-5FF5-4DCD-A314-92A83646CC2F}"/>
              </a:ext>
            </a:extLst>
          </p:cNvPr>
          <p:cNvSpPr txBox="1"/>
          <p:nvPr userDrawn="1">
            <p:custDataLst>
              <p:tags r:id="rId10"/>
            </p:custDataLst>
          </p:nvPr>
        </p:nvSpPr>
        <p:spPr>
          <a:xfrm>
            <a:off x="4096341" y="7324804"/>
            <a:ext cx="222818" cy="123111"/>
          </a:xfrm>
          <a:prstGeom prst="rect">
            <a:avLst/>
          </a:prstGeom>
          <a:noFill/>
          <a:ln>
            <a:noFill/>
          </a:ln>
        </p:spPr>
        <p:txBody>
          <a:bodyPr wrap="none" lIns="0" tIns="0" rIns="0" bIns="0" rtlCol="0">
            <a:spAutoFit/>
          </a:bodyPr>
          <a:lstStyle/>
          <a:p>
            <a:pPr algn="l"/>
            <a:r>
              <a:rPr lang="en-US" sz="800" noProof="1">
                <a:solidFill>
                  <a:schemeClr val="tx1"/>
                </a:solidFill>
              </a:rPr>
              <a:t>Draft</a:t>
            </a:r>
          </a:p>
        </p:txBody>
      </p:sp>
      <p:sp>
        <p:nvSpPr>
          <p:cNvPr id="27" name="Page Number">
            <a:extLst>
              <a:ext uri="{FF2B5EF4-FFF2-40B4-BE49-F238E27FC236}">
                <a16:creationId xmlns:a16="http://schemas.microsoft.com/office/drawing/2014/main" id="{A301916C-409D-49BB-AA94-D8F27B09F3AC}"/>
              </a:ext>
            </a:extLst>
          </p:cNvPr>
          <p:cNvSpPr txBox="1"/>
          <p:nvPr userDrawn="1">
            <p:custDataLst>
              <p:tags r:id="rId11"/>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US"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7022301"/>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Content: Two">
    <p:spTree>
      <p:nvGrpSpPr>
        <p:cNvPr id="1" name=""/>
        <p:cNvGrpSpPr/>
        <p:nvPr/>
      </p:nvGrpSpPr>
      <p:grpSpPr>
        <a:xfrm>
          <a:off x="0" y="0"/>
          <a:ext cx="0" cy="0"/>
          <a:chOff x="0" y="0"/>
          <a:chExt cx="0" cy="0"/>
        </a:xfrm>
      </p:grpSpPr>
      <p:sp>
        <p:nvSpPr>
          <p:cNvPr id="13" name="Slide Tags" hidden="1">
            <a:extLst>
              <a:ext uri="{FF2B5EF4-FFF2-40B4-BE49-F238E27FC236}">
                <a16:creationId xmlns:a16="http://schemas.microsoft.com/office/drawing/2014/main" id="{03845CB5-9ED4-4920-BC0F-73537CBE03B8}"/>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US" noProof="1"/>
              <a:t>Slide Tags</a:t>
            </a:r>
          </a:p>
        </p:txBody>
      </p:sp>
      <p:sp>
        <p:nvSpPr>
          <p:cNvPr id="21" name="Section Header">
            <a:extLst>
              <a:ext uri="{FF2B5EF4-FFF2-40B4-BE49-F238E27FC236}">
                <a16:creationId xmlns:a16="http://schemas.microsoft.com/office/drawing/2014/main" id="{A3E72E21-C45A-4A38-B63C-88CAFFC5544C}"/>
              </a:ext>
            </a:extLst>
          </p:cNvPr>
          <p:cNvSpPr txBox="1"/>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endParaRPr lang="en-US" sz="800" noProof="1">
              <a:solidFill>
                <a:schemeClr val="tx1"/>
              </a:solidFill>
            </a:endParaRPr>
          </a:p>
        </p:txBody>
      </p:sp>
      <p:sp>
        <p:nvSpPr>
          <p:cNvPr id="15" name="HeaderTOCPlaceholder">
            <a:extLst>
              <a:ext uri="{FF2B5EF4-FFF2-40B4-BE49-F238E27FC236}">
                <a16:creationId xmlns:a16="http://schemas.microsoft.com/office/drawing/2014/main" id="{4EC0E1C6-7A25-422B-98E7-D2AC6587DE74}"/>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US" sz="800"/>
          </a:p>
        </p:txBody>
      </p:sp>
      <p:sp>
        <p:nvSpPr>
          <p:cNvPr id="12" name="Gray Banner">
            <a:extLst>
              <a:ext uri="{FF2B5EF4-FFF2-40B4-BE49-F238E27FC236}">
                <a16:creationId xmlns:a16="http://schemas.microsoft.com/office/drawing/2014/main" id="{5E4BC3FC-85EE-40E7-A2E9-5628E76E7575}"/>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US" sz="1400">
              <a:solidFill>
                <a:schemeClr val="lt1"/>
              </a:solidFill>
            </a:endParaRPr>
          </a:p>
        </p:txBody>
      </p:sp>
      <p:sp>
        <p:nvSpPr>
          <p:cNvPr id="16" name="Banner Statement">
            <a:extLst>
              <a:ext uri="{FF2B5EF4-FFF2-40B4-BE49-F238E27FC236}">
                <a16:creationId xmlns:a16="http://schemas.microsoft.com/office/drawing/2014/main" id="{D099B79D-5F17-4A7F-B79A-9BB9176B80B2}"/>
              </a:ext>
            </a:extLst>
          </p:cNvPr>
          <p:cNvSpPr>
            <a:spLocks noGrp="1"/>
          </p:cNvSpPr>
          <p:nvPr>
            <p:ph type="title" hasCustomPrompt="1"/>
          </p:nvPr>
        </p:nvSpPr>
        <p:spPr>
          <a:xfrm>
            <a:off x="457199" y="758825"/>
            <a:ext cx="9144000" cy="1097182"/>
          </a:xfrm>
        </p:spPr>
        <p:txBody>
          <a:bodyPr/>
          <a:lstStyle>
            <a:lvl1pPr>
              <a:defRPr/>
            </a:lvl1pPr>
          </a:lstStyle>
          <a:p>
            <a:r>
              <a:rPr lang="en-US"/>
              <a:t>Insert banner statement here </a:t>
            </a:r>
          </a:p>
        </p:txBody>
      </p:sp>
      <p:sp>
        <p:nvSpPr>
          <p:cNvPr id="6" name="Content Placeholder 1">
            <a:extLst>
              <a:ext uri="{FF2B5EF4-FFF2-40B4-BE49-F238E27FC236}">
                <a16:creationId xmlns:a16="http://schemas.microsoft.com/office/drawing/2014/main" id="{2468CAF5-B881-465C-BCE3-2BBF3E117767}"/>
              </a:ext>
            </a:extLst>
          </p:cNvPr>
          <p:cNvSpPr>
            <a:spLocks noGrp="1"/>
          </p:cNvSpPr>
          <p:nvPr>
            <p:ph sz="quarter" idx="13"/>
            <p:custDataLst>
              <p:tags r:id="rId4"/>
            </p:custDataLst>
          </p:nvPr>
        </p:nvSpPr>
        <p:spPr>
          <a:xfrm>
            <a:off x="457200" y="2143125"/>
            <a:ext cx="4500000" cy="487362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a:extLst>
              <a:ext uri="{FF2B5EF4-FFF2-40B4-BE49-F238E27FC236}">
                <a16:creationId xmlns:a16="http://schemas.microsoft.com/office/drawing/2014/main" id="{0A54D759-8222-4A55-8A5E-3E58B0F5BA3E}"/>
              </a:ext>
            </a:extLst>
          </p:cNvPr>
          <p:cNvSpPr>
            <a:spLocks noGrp="1"/>
          </p:cNvSpPr>
          <p:nvPr>
            <p:ph sz="quarter" idx="14"/>
            <p:custDataLst>
              <p:tags r:id="rId5"/>
            </p:custDataLst>
          </p:nvPr>
        </p:nvSpPr>
        <p:spPr>
          <a:xfrm>
            <a:off x="5105010" y="2143125"/>
            <a:ext cx="4500000" cy="487362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Image placeholder">
            <a:extLst>
              <a:ext uri="{FF2B5EF4-FFF2-40B4-BE49-F238E27FC236}">
                <a16:creationId xmlns:a16="http://schemas.microsoft.com/office/drawing/2014/main" id="{C19FE367-9A2E-490D-97BD-2337C9DA64C2}"/>
              </a:ext>
            </a:extLst>
          </p:cNvPr>
          <p:cNvSpPr/>
          <p:nvPr userDrawn="1">
            <p:custDataLst>
              <p:tags r:id="rId6"/>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Section Footer">
            <a:extLst>
              <a:ext uri="{FF2B5EF4-FFF2-40B4-BE49-F238E27FC236}">
                <a16:creationId xmlns:a16="http://schemas.microsoft.com/office/drawing/2014/main" id="{BEE1D42C-2737-4905-8808-00D1EB23D18B}"/>
              </a:ext>
            </a:extLst>
          </p:cNvPr>
          <p:cNvSpPr txBox="1"/>
          <p:nvPr userDrawn="1">
            <p:custDataLst>
              <p:tags r:id="rId7"/>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US" sz="800" noProof="1">
                <a:solidFill>
                  <a:schemeClr val="tx1"/>
                </a:solidFill>
                <a:latin typeface="Arial" panose="020B0604020202020204" pitchFamily="34" charset="0"/>
                <a:cs typeface="Arial" panose="020B0604020202020204" pitchFamily="34" charset="0"/>
              </a:rPr>
              <a:t>Deals Report Template</a:t>
            </a:r>
          </a:p>
        </p:txBody>
      </p:sp>
      <p:sp>
        <p:nvSpPr>
          <p:cNvPr id="20" name="Presentation Disclaimer">
            <a:extLst>
              <a:ext uri="{FF2B5EF4-FFF2-40B4-BE49-F238E27FC236}">
                <a16:creationId xmlns:a16="http://schemas.microsoft.com/office/drawing/2014/main" id="{ACCA3EA6-ED93-45B5-94D8-42A7711EDAC0}"/>
              </a:ext>
            </a:extLst>
          </p:cNvPr>
          <p:cNvSpPr txBox="1"/>
          <p:nvPr userDrawn="1">
            <p:custDataLst>
              <p:tags r:id="rId8"/>
            </p:custDataLst>
          </p:nvPr>
        </p:nvSpPr>
        <p:spPr>
          <a:xfrm>
            <a:off x="4096341" y="7194414"/>
            <a:ext cx="3489738" cy="123111"/>
          </a:xfrm>
          <a:prstGeom prst="rect">
            <a:avLst/>
          </a:prstGeom>
          <a:noFill/>
        </p:spPr>
        <p:txBody>
          <a:bodyPr wrap="none" lIns="0" tIns="0" rIns="0" bIns="0" rtlCol="0" anchor="t" anchorCtr="0">
            <a:spAutoFit/>
          </a:bodyPr>
          <a:lstStyle/>
          <a:p>
            <a:pPr algn="l"/>
            <a:r>
              <a:rPr lang="en-US" sz="800" noProof="1">
                <a:solidFill>
                  <a:schemeClr val="tx1"/>
                </a:solidFill>
              </a:rPr>
              <a:t>Confidential Information for the sole internal benefit and use of PwC’s Client.</a:t>
            </a:r>
          </a:p>
        </p:txBody>
      </p:sp>
      <p:sp>
        <p:nvSpPr>
          <p:cNvPr id="22" name="Report Date">
            <a:extLst>
              <a:ext uri="{FF2B5EF4-FFF2-40B4-BE49-F238E27FC236}">
                <a16:creationId xmlns:a16="http://schemas.microsoft.com/office/drawing/2014/main" id="{016606E0-2501-4BC8-905C-B88B048D4D90}"/>
              </a:ext>
            </a:extLst>
          </p:cNvPr>
          <p:cNvSpPr txBox="1"/>
          <p:nvPr userDrawn="1">
            <p:custDataLst>
              <p:tags r:id="rId9"/>
            </p:custDataLst>
          </p:nvPr>
        </p:nvSpPr>
        <p:spPr>
          <a:xfrm>
            <a:off x="8846185" y="7194414"/>
            <a:ext cx="755015" cy="123111"/>
          </a:xfrm>
          <a:prstGeom prst="rect">
            <a:avLst/>
          </a:prstGeom>
          <a:noFill/>
        </p:spPr>
        <p:txBody>
          <a:bodyPr wrap="none" lIns="0" tIns="0" rIns="0" bIns="0" rtlCol="0">
            <a:spAutoFit/>
          </a:bodyPr>
          <a:lstStyle/>
          <a:p>
            <a:pPr indent="-274320" algn="r">
              <a:spcAft>
                <a:spcPts val="900"/>
              </a:spcAft>
            </a:pPr>
            <a:r>
              <a:rPr lang="en-US" sz="800" noProof="1">
                <a:solidFill>
                  <a:schemeClr val="tx1"/>
                </a:solidFill>
                <a:latin typeface="Arial" panose="020B0604020202020204" pitchFamily="34" charset="0"/>
                <a:cs typeface="Arial" panose="020B0604020202020204" pitchFamily="34" charset="0"/>
              </a:rPr>
              <a:t>August 21, 2023</a:t>
            </a:r>
          </a:p>
        </p:txBody>
      </p:sp>
      <p:sp>
        <p:nvSpPr>
          <p:cNvPr id="19" name="PwC">
            <a:extLst>
              <a:ext uri="{FF2B5EF4-FFF2-40B4-BE49-F238E27FC236}">
                <a16:creationId xmlns:a16="http://schemas.microsoft.com/office/drawing/2014/main" id="{41D2457F-260E-41EB-989C-FDE2176FF987}"/>
              </a:ext>
            </a:extLst>
          </p:cNvPr>
          <p:cNvSpPr/>
          <p:nvPr userDrawn="1">
            <p:custDataLst>
              <p:tags r:id="rId10"/>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US" sz="800">
                <a:solidFill>
                  <a:schemeClr val="tx1"/>
                </a:solidFill>
                <a:latin typeface="Arial" panose="020B0604020202020204" pitchFamily="34" charset="0"/>
                <a:cs typeface="Arial" panose="020B0604020202020204" pitchFamily="34" charset="0"/>
              </a:rPr>
              <a:t>PwC</a:t>
            </a:r>
          </a:p>
        </p:txBody>
      </p:sp>
      <p:sp>
        <p:nvSpPr>
          <p:cNvPr id="24" name="Draft stamp">
            <a:extLst>
              <a:ext uri="{FF2B5EF4-FFF2-40B4-BE49-F238E27FC236}">
                <a16:creationId xmlns:a16="http://schemas.microsoft.com/office/drawing/2014/main" id="{C31CACB1-3914-43A0-B391-3C45B61818B4}"/>
              </a:ext>
            </a:extLst>
          </p:cNvPr>
          <p:cNvSpPr txBox="1"/>
          <p:nvPr userDrawn="1">
            <p:custDataLst>
              <p:tags r:id="rId11"/>
            </p:custDataLst>
          </p:nvPr>
        </p:nvSpPr>
        <p:spPr>
          <a:xfrm>
            <a:off x="4096341" y="7324804"/>
            <a:ext cx="222818" cy="123111"/>
          </a:xfrm>
          <a:prstGeom prst="rect">
            <a:avLst/>
          </a:prstGeom>
          <a:noFill/>
          <a:ln>
            <a:noFill/>
          </a:ln>
        </p:spPr>
        <p:txBody>
          <a:bodyPr wrap="none" lIns="0" tIns="0" rIns="0" bIns="0" rtlCol="0">
            <a:spAutoFit/>
          </a:bodyPr>
          <a:lstStyle/>
          <a:p>
            <a:pPr algn="l"/>
            <a:r>
              <a:rPr lang="en-US" sz="800" noProof="1">
                <a:solidFill>
                  <a:schemeClr val="tx1"/>
                </a:solidFill>
              </a:rPr>
              <a:t>Draft</a:t>
            </a:r>
          </a:p>
        </p:txBody>
      </p:sp>
      <p:sp>
        <p:nvSpPr>
          <p:cNvPr id="23" name="Page Number">
            <a:extLst>
              <a:ext uri="{FF2B5EF4-FFF2-40B4-BE49-F238E27FC236}">
                <a16:creationId xmlns:a16="http://schemas.microsoft.com/office/drawing/2014/main" id="{9E158995-96F8-452D-B417-11E7115E14BB}"/>
              </a:ext>
            </a:extLst>
          </p:cNvPr>
          <p:cNvSpPr txBox="1"/>
          <p:nvPr userDrawn="1">
            <p:custDataLst>
              <p:tags r:id="rId12"/>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US"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2022891"/>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Content: Large left">
    <p:spTree>
      <p:nvGrpSpPr>
        <p:cNvPr id="1" name=""/>
        <p:cNvGrpSpPr/>
        <p:nvPr/>
      </p:nvGrpSpPr>
      <p:grpSpPr>
        <a:xfrm>
          <a:off x="0" y="0"/>
          <a:ext cx="0" cy="0"/>
          <a:chOff x="0" y="0"/>
          <a:chExt cx="0" cy="0"/>
        </a:xfrm>
      </p:grpSpPr>
      <p:sp>
        <p:nvSpPr>
          <p:cNvPr id="24" name="Slide Tags" hidden="1">
            <a:extLst>
              <a:ext uri="{FF2B5EF4-FFF2-40B4-BE49-F238E27FC236}">
                <a16:creationId xmlns:a16="http://schemas.microsoft.com/office/drawing/2014/main" id="{CF81289D-BEDC-4927-8806-4A000A80C985}"/>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US" noProof="1"/>
              <a:t>Slide Tags</a:t>
            </a:r>
          </a:p>
        </p:txBody>
      </p:sp>
      <p:sp>
        <p:nvSpPr>
          <p:cNvPr id="20" name="Section Header">
            <a:extLst>
              <a:ext uri="{FF2B5EF4-FFF2-40B4-BE49-F238E27FC236}">
                <a16:creationId xmlns:a16="http://schemas.microsoft.com/office/drawing/2014/main" id="{7BA0BD1E-9223-461C-99A3-58C56605031A}"/>
              </a:ext>
            </a:extLst>
          </p:cNvPr>
          <p:cNvSpPr txBox="1"/>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endParaRPr lang="en-US" sz="800" noProof="1">
              <a:solidFill>
                <a:schemeClr val="tx1"/>
              </a:solidFill>
            </a:endParaRPr>
          </a:p>
        </p:txBody>
      </p:sp>
      <p:sp>
        <p:nvSpPr>
          <p:cNvPr id="22" name="HeaderTOCPlaceholder">
            <a:extLst>
              <a:ext uri="{FF2B5EF4-FFF2-40B4-BE49-F238E27FC236}">
                <a16:creationId xmlns:a16="http://schemas.microsoft.com/office/drawing/2014/main" id="{9DA7C375-6841-4311-B52F-012E0C1A2E9A}"/>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US" sz="800"/>
          </a:p>
        </p:txBody>
      </p:sp>
      <p:sp>
        <p:nvSpPr>
          <p:cNvPr id="18" name="Gray Banner">
            <a:extLst>
              <a:ext uri="{FF2B5EF4-FFF2-40B4-BE49-F238E27FC236}">
                <a16:creationId xmlns:a16="http://schemas.microsoft.com/office/drawing/2014/main" id="{4527C61C-739F-42B6-AD57-E53725D0BAD3}"/>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US" sz="1400">
              <a:solidFill>
                <a:schemeClr val="lt1"/>
              </a:solidFill>
            </a:endParaRPr>
          </a:p>
        </p:txBody>
      </p:sp>
      <p:sp>
        <p:nvSpPr>
          <p:cNvPr id="19" name="Banner Statement">
            <a:extLst>
              <a:ext uri="{FF2B5EF4-FFF2-40B4-BE49-F238E27FC236}">
                <a16:creationId xmlns:a16="http://schemas.microsoft.com/office/drawing/2014/main" id="{3690FC07-2BE8-4C23-9B3F-5B73C0763F96}"/>
              </a:ext>
            </a:extLst>
          </p:cNvPr>
          <p:cNvSpPr>
            <a:spLocks noGrp="1"/>
          </p:cNvSpPr>
          <p:nvPr>
            <p:ph type="title" hasCustomPrompt="1"/>
          </p:nvPr>
        </p:nvSpPr>
        <p:spPr>
          <a:xfrm>
            <a:off x="457199" y="758825"/>
            <a:ext cx="9144000" cy="1097182"/>
          </a:xfrm>
        </p:spPr>
        <p:txBody>
          <a:bodyPr/>
          <a:lstStyle>
            <a:lvl1pPr>
              <a:defRPr/>
            </a:lvl1pPr>
          </a:lstStyle>
          <a:p>
            <a:r>
              <a:rPr lang="en-US"/>
              <a:t>Insert banner statement here </a:t>
            </a:r>
          </a:p>
        </p:txBody>
      </p:sp>
      <p:sp>
        <p:nvSpPr>
          <p:cNvPr id="21" name="Content Placeholder 1">
            <a:extLst>
              <a:ext uri="{FF2B5EF4-FFF2-40B4-BE49-F238E27FC236}">
                <a16:creationId xmlns:a16="http://schemas.microsoft.com/office/drawing/2014/main" id="{781509E1-D406-49FE-A28D-2DB8E8FB347E}"/>
              </a:ext>
            </a:extLst>
          </p:cNvPr>
          <p:cNvSpPr>
            <a:spLocks noGrp="1"/>
          </p:cNvSpPr>
          <p:nvPr>
            <p:ph sz="quarter" idx="13"/>
            <p:custDataLst>
              <p:tags r:id="rId4"/>
            </p:custDataLst>
          </p:nvPr>
        </p:nvSpPr>
        <p:spPr>
          <a:xfrm>
            <a:off x="457200" y="2143125"/>
            <a:ext cx="6048000" cy="487362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Content Placeholder 2">
            <a:extLst>
              <a:ext uri="{FF2B5EF4-FFF2-40B4-BE49-F238E27FC236}">
                <a16:creationId xmlns:a16="http://schemas.microsoft.com/office/drawing/2014/main" id="{82B68274-CF89-4867-B7CF-6B7ECA4BBB32}"/>
              </a:ext>
            </a:extLst>
          </p:cNvPr>
          <p:cNvSpPr>
            <a:spLocks noGrp="1"/>
          </p:cNvSpPr>
          <p:nvPr>
            <p:ph sz="quarter" idx="14"/>
            <p:custDataLst>
              <p:tags r:id="rId5"/>
            </p:custDataLst>
          </p:nvPr>
        </p:nvSpPr>
        <p:spPr>
          <a:xfrm>
            <a:off x="6649200" y="2143125"/>
            <a:ext cx="2952000" cy="487362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Image placeholder">
            <a:extLst>
              <a:ext uri="{FF2B5EF4-FFF2-40B4-BE49-F238E27FC236}">
                <a16:creationId xmlns:a16="http://schemas.microsoft.com/office/drawing/2014/main" id="{89F2E325-5AE1-43BE-AD80-22FAC27A3730}"/>
              </a:ext>
            </a:extLst>
          </p:cNvPr>
          <p:cNvSpPr/>
          <p:nvPr userDrawn="1">
            <p:custDataLst>
              <p:tags r:id="rId6"/>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Section Footer">
            <a:extLst>
              <a:ext uri="{FF2B5EF4-FFF2-40B4-BE49-F238E27FC236}">
                <a16:creationId xmlns:a16="http://schemas.microsoft.com/office/drawing/2014/main" id="{21A37056-8040-4AE9-855B-71AE9016CE44}"/>
              </a:ext>
            </a:extLst>
          </p:cNvPr>
          <p:cNvSpPr txBox="1"/>
          <p:nvPr userDrawn="1">
            <p:custDataLst>
              <p:tags r:id="rId7"/>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US" sz="800" noProof="1">
                <a:solidFill>
                  <a:schemeClr val="tx1"/>
                </a:solidFill>
                <a:latin typeface="Arial" panose="020B0604020202020204" pitchFamily="34" charset="0"/>
                <a:cs typeface="Arial" panose="020B0604020202020204" pitchFamily="34" charset="0"/>
              </a:rPr>
              <a:t>Deals Report Template</a:t>
            </a:r>
          </a:p>
        </p:txBody>
      </p:sp>
      <p:sp>
        <p:nvSpPr>
          <p:cNvPr id="16" name="Presentation Disclaimer">
            <a:extLst>
              <a:ext uri="{FF2B5EF4-FFF2-40B4-BE49-F238E27FC236}">
                <a16:creationId xmlns:a16="http://schemas.microsoft.com/office/drawing/2014/main" id="{3C90BBD5-6781-46CF-A528-40A0C1AAD923}"/>
              </a:ext>
            </a:extLst>
          </p:cNvPr>
          <p:cNvSpPr txBox="1"/>
          <p:nvPr userDrawn="1">
            <p:custDataLst>
              <p:tags r:id="rId8"/>
            </p:custDataLst>
          </p:nvPr>
        </p:nvSpPr>
        <p:spPr>
          <a:xfrm>
            <a:off x="4096341" y="7194414"/>
            <a:ext cx="3489738" cy="123111"/>
          </a:xfrm>
          <a:prstGeom prst="rect">
            <a:avLst/>
          </a:prstGeom>
          <a:noFill/>
        </p:spPr>
        <p:txBody>
          <a:bodyPr wrap="none" lIns="0" tIns="0" rIns="0" bIns="0" rtlCol="0" anchor="t" anchorCtr="0">
            <a:spAutoFit/>
          </a:bodyPr>
          <a:lstStyle/>
          <a:p>
            <a:pPr algn="l"/>
            <a:r>
              <a:rPr lang="en-US" sz="800" noProof="1">
                <a:solidFill>
                  <a:schemeClr val="tx1"/>
                </a:solidFill>
              </a:rPr>
              <a:t>Confidential Information for the sole internal benefit and use of PwC’s Client.</a:t>
            </a:r>
          </a:p>
        </p:txBody>
      </p:sp>
      <p:sp>
        <p:nvSpPr>
          <p:cNvPr id="26" name="Report Date">
            <a:extLst>
              <a:ext uri="{FF2B5EF4-FFF2-40B4-BE49-F238E27FC236}">
                <a16:creationId xmlns:a16="http://schemas.microsoft.com/office/drawing/2014/main" id="{431DD7B7-2338-4154-96C7-528EB0BF32A8}"/>
              </a:ext>
            </a:extLst>
          </p:cNvPr>
          <p:cNvSpPr txBox="1"/>
          <p:nvPr userDrawn="1">
            <p:custDataLst>
              <p:tags r:id="rId9"/>
            </p:custDataLst>
          </p:nvPr>
        </p:nvSpPr>
        <p:spPr>
          <a:xfrm>
            <a:off x="8846185" y="7194414"/>
            <a:ext cx="755015" cy="123111"/>
          </a:xfrm>
          <a:prstGeom prst="rect">
            <a:avLst/>
          </a:prstGeom>
          <a:noFill/>
        </p:spPr>
        <p:txBody>
          <a:bodyPr wrap="none" lIns="0" tIns="0" rIns="0" bIns="0" rtlCol="0">
            <a:spAutoFit/>
          </a:bodyPr>
          <a:lstStyle/>
          <a:p>
            <a:pPr indent="-274320" algn="r">
              <a:spcAft>
                <a:spcPts val="900"/>
              </a:spcAft>
            </a:pPr>
            <a:r>
              <a:rPr lang="en-US" sz="800" noProof="1">
                <a:solidFill>
                  <a:schemeClr val="tx1"/>
                </a:solidFill>
                <a:latin typeface="Arial" panose="020B0604020202020204" pitchFamily="34" charset="0"/>
                <a:cs typeface="Arial" panose="020B0604020202020204" pitchFamily="34" charset="0"/>
              </a:rPr>
              <a:t>August 21, 2023</a:t>
            </a:r>
          </a:p>
        </p:txBody>
      </p:sp>
      <p:sp>
        <p:nvSpPr>
          <p:cNvPr id="15" name="PwC">
            <a:extLst>
              <a:ext uri="{FF2B5EF4-FFF2-40B4-BE49-F238E27FC236}">
                <a16:creationId xmlns:a16="http://schemas.microsoft.com/office/drawing/2014/main" id="{95F5A643-EEB8-4A41-BC94-0E1190635998}"/>
              </a:ext>
            </a:extLst>
          </p:cNvPr>
          <p:cNvSpPr/>
          <p:nvPr userDrawn="1">
            <p:custDataLst>
              <p:tags r:id="rId10"/>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US" sz="800">
                <a:solidFill>
                  <a:schemeClr val="tx1"/>
                </a:solidFill>
                <a:latin typeface="Arial" panose="020B0604020202020204" pitchFamily="34" charset="0"/>
                <a:cs typeface="Arial" panose="020B0604020202020204" pitchFamily="34" charset="0"/>
              </a:rPr>
              <a:t>PwC</a:t>
            </a:r>
          </a:p>
        </p:txBody>
      </p:sp>
      <p:sp>
        <p:nvSpPr>
          <p:cNvPr id="28" name="Draft stamp">
            <a:extLst>
              <a:ext uri="{FF2B5EF4-FFF2-40B4-BE49-F238E27FC236}">
                <a16:creationId xmlns:a16="http://schemas.microsoft.com/office/drawing/2014/main" id="{C5841CC4-8159-445C-B614-57BF1D0DF39A}"/>
              </a:ext>
            </a:extLst>
          </p:cNvPr>
          <p:cNvSpPr txBox="1"/>
          <p:nvPr userDrawn="1">
            <p:custDataLst>
              <p:tags r:id="rId11"/>
            </p:custDataLst>
          </p:nvPr>
        </p:nvSpPr>
        <p:spPr>
          <a:xfrm>
            <a:off x="4096341" y="7324804"/>
            <a:ext cx="222818" cy="123111"/>
          </a:xfrm>
          <a:prstGeom prst="rect">
            <a:avLst/>
          </a:prstGeom>
          <a:noFill/>
          <a:ln>
            <a:noFill/>
          </a:ln>
        </p:spPr>
        <p:txBody>
          <a:bodyPr wrap="none" lIns="0" tIns="0" rIns="0" bIns="0" rtlCol="0">
            <a:spAutoFit/>
          </a:bodyPr>
          <a:lstStyle/>
          <a:p>
            <a:pPr algn="l"/>
            <a:r>
              <a:rPr lang="en-US" sz="800" noProof="1">
                <a:solidFill>
                  <a:schemeClr val="tx1"/>
                </a:solidFill>
              </a:rPr>
              <a:t>Draft</a:t>
            </a:r>
          </a:p>
        </p:txBody>
      </p:sp>
      <p:sp>
        <p:nvSpPr>
          <p:cNvPr id="27" name="Page Number">
            <a:extLst>
              <a:ext uri="{FF2B5EF4-FFF2-40B4-BE49-F238E27FC236}">
                <a16:creationId xmlns:a16="http://schemas.microsoft.com/office/drawing/2014/main" id="{2E6D2101-46DF-404E-BCB7-EB1314458C4C}"/>
              </a:ext>
            </a:extLst>
          </p:cNvPr>
          <p:cNvSpPr txBox="1"/>
          <p:nvPr userDrawn="1">
            <p:custDataLst>
              <p:tags r:id="rId12"/>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US"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4070561"/>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Content: Two Left">
    <p:spTree>
      <p:nvGrpSpPr>
        <p:cNvPr id="1" name=""/>
        <p:cNvGrpSpPr/>
        <p:nvPr/>
      </p:nvGrpSpPr>
      <p:grpSpPr>
        <a:xfrm>
          <a:off x="0" y="0"/>
          <a:ext cx="0" cy="0"/>
          <a:chOff x="0" y="0"/>
          <a:chExt cx="0" cy="0"/>
        </a:xfrm>
      </p:grpSpPr>
      <p:sp>
        <p:nvSpPr>
          <p:cNvPr id="14" name="Slide Tags" hidden="1">
            <a:extLst>
              <a:ext uri="{FF2B5EF4-FFF2-40B4-BE49-F238E27FC236}">
                <a16:creationId xmlns:a16="http://schemas.microsoft.com/office/drawing/2014/main" id="{F27EFE1A-EB5C-4ECD-A618-F99A2C4ED1AB}"/>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US" noProof="1"/>
              <a:t>Slide Tags</a:t>
            </a:r>
          </a:p>
        </p:txBody>
      </p:sp>
      <p:sp>
        <p:nvSpPr>
          <p:cNvPr id="18" name="Section Header">
            <a:extLst>
              <a:ext uri="{FF2B5EF4-FFF2-40B4-BE49-F238E27FC236}">
                <a16:creationId xmlns:a16="http://schemas.microsoft.com/office/drawing/2014/main" id="{B80EC437-0876-4395-AD2B-C5DED8C591D0}"/>
              </a:ext>
            </a:extLst>
          </p:cNvPr>
          <p:cNvSpPr txBox="1"/>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endParaRPr lang="en-US" sz="800" noProof="1">
              <a:solidFill>
                <a:schemeClr val="tx1"/>
              </a:solidFill>
            </a:endParaRPr>
          </a:p>
        </p:txBody>
      </p:sp>
      <p:sp>
        <p:nvSpPr>
          <p:cNvPr id="11" name="HeaderTOCPlaceholder">
            <a:extLst>
              <a:ext uri="{FF2B5EF4-FFF2-40B4-BE49-F238E27FC236}">
                <a16:creationId xmlns:a16="http://schemas.microsoft.com/office/drawing/2014/main" id="{D1CAF1D8-BA64-4756-96A3-2C1811972983}"/>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US" sz="800"/>
          </a:p>
        </p:txBody>
      </p:sp>
      <p:sp>
        <p:nvSpPr>
          <p:cNvPr id="7" name="Gray Banner">
            <a:extLst>
              <a:ext uri="{FF2B5EF4-FFF2-40B4-BE49-F238E27FC236}">
                <a16:creationId xmlns:a16="http://schemas.microsoft.com/office/drawing/2014/main" id="{13FDF1BC-A63A-4F04-AD4C-71D73FFB49F6}"/>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US" sz="1400">
              <a:solidFill>
                <a:schemeClr val="lt1"/>
              </a:solidFill>
            </a:endParaRPr>
          </a:p>
        </p:txBody>
      </p:sp>
      <p:sp>
        <p:nvSpPr>
          <p:cNvPr id="8" name="Banner Statement">
            <a:extLst>
              <a:ext uri="{FF2B5EF4-FFF2-40B4-BE49-F238E27FC236}">
                <a16:creationId xmlns:a16="http://schemas.microsoft.com/office/drawing/2014/main" id="{6E917238-5226-4BF0-9B99-8BB952300F06}"/>
              </a:ext>
            </a:extLst>
          </p:cNvPr>
          <p:cNvSpPr>
            <a:spLocks noGrp="1"/>
          </p:cNvSpPr>
          <p:nvPr>
            <p:ph type="title" hasCustomPrompt="1"/>
          </p:nvPr>
        </p:nvSpPr>
        <p:spPr>
          <a:xfrm>
            <a:off x="457199" y="758825"/>
            <a:ext cx="9144000" cy="1097182"/>
          </a:xfrm>
        </p:spPr>
        <p:txBody>
          <a:bodyPr/>
          <a:lstStyle>
            <a:lvl1pPr>
              <a:defRPr/>
            </a:lvl1pPr>
          </a:lstStyle>
          <a:p>
            <a:r>
              <a:rPr lang="en-US"/>
              <a:t>Insert banner statement here </a:t>
            </a:r>
          </a:p>
        </p:txBody>
      </p:sp>
      <p:sp>
        <p:nvSpPr>
          <p:cNvPr id="10" name="Content Placeholder 1">
            <a:extLst>
              <a:ext uri="{FF2B5EF4-FFF2-40B4-BE49-F238E27FC236}">
                <a16:creationId xmlns:a16="http://schemas.microsoft.com/office/drawing/2014/main" id="{9561C3D4-D679-4CA7-85E3-9EA408670372}"/>
              </a:ext>
            </a:extLst>
          </p:cNvPr>
          <p:cNvSpPr>
            <a:spLocks noGrp="1"/>
          </p:cNvSpPr>
          <p:nvPr>
            <p:ph sz="quarter" idx="13"/>
            <p:custDataLst>
              <p:tags r:id="rId4"/>
            </p:custDataLst>
          </p:nvPr>
        </p:nvSpPr>
        <p:spPr>
          <a:xfrm>
            <a:off x="457200" y="2143125"/>
            <a:ext cx="4500000" cy="236537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2">
            <a:extLst>
              <a:ext uri="{FF2B5EF4-FFF2-40B4-BE49-F238E27FC236}">
                <a16:creationId xmlns:a16="http://schemas.microsoft.com/office/drawing/2014/main" id="{D691905A-7A13-45F7-8E6F-7F0EEC076A8E}"/>
              </a:ext>
            </a:extLst>
          </p:cNvPr>
          <p:cNvSpPr>
            <a:spLocks noGrp="1"/>
          </p:cNvSpPr>
          <p:nvPr>
            <p:ph sz="quarter" idx="15"/>
            <p:custDataLst>
              <p:tags r:id="rId5"/>
            </p:custDataLst>
          </p:nvPr>
        </p:nvSpPr>
        <p:spPr>
          <a:xfrm>
            <a:off x="457200" y="4651375"/>
            <a:ext cx="4500000" cy="236537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3">
            <a:extLst>
              <a:ext uri="{FF2B5EF4-FFF2-40B4-BE49-F238E27FC236}">
                <a16:creationId xmlns:a16="http://schemas.microsoft.com/office/drawing/2014/main" id="{9882F0B0-4F19-49FC-A33C-F81854456CBA}"/>
              </a:ext>
            </a:extLst>
          </p:cNvPr>
          <p:cNvSpPr>
            <a:spLocks noGrp="1"/>
          </p:cNvSpPr>
          <p:nvPr>
            <p:ph sz="quarter" idx="14"/>
            <p:custDataLst>
              <p:tags r:id="rId6"/>
            </p:custDataLst>
          </p:nvPr>
        </p:nvSpPr>
        <p:spPr>
          <a:xfrm>
            <a:off x="5105010" y="2143125"/>
            <a:ext cx="4500000" cy="487362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Image placeholder">
            <a:extLst>
              <a:ext uri="{FF2B5EF4-FFF2-40B4-BE49-F238E27FC236}">
                <a16:creationId xmlns:a16="http://schemas.microsoft.com/office/drawing/2014/main" id="{85A29A66-A1E4-472E-ADDB-F6CDA1715A6C}"/>
              </a:ext>
            </a:extLst>
          </p:cNvPr>
          <p:cNvSpPr/>
          <p:nvPr userDrawn="1">
            <p:custDataLst>
              <p:tags r:id="rId7"/>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Section Footer">
            <a:extLst>
              <a:ext uri="{FF2B5EF4-FFF2-40B4-BE49-F238E27FC236}">
                <a16:creationId xmlns:a16="http://schemas.microsoft.com/office/drawing/2014/main" id="{7FEDE617-2B66-446D-BF6F-803DD0FF44DD}"/>
              </a:ext>
            </a:extLst>
          </p:cNvPr>
          <p:cNvSpPr txBox="1"/>
          <p:nvPr userDrawn="1">
            <p:custDataLst>
              <p:tags r:id="rId8"/>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US" sz="800" noProof="1">
                <a:solidFill>
                  <a:schemeClr val="tx1"/>
                </a:solidFill>
                <a:latin typeface="Arial" panose="020B0604020202020204" pitchFamily="34" charset="0"/>
                <a:cs typeface="Arial" panose="020B0604020202020204" pitchFamily="34" charset="0"/>
              </a:rPr>
              <a:t>Deals Report Template</a:t>
            </a:r>
          </a:p>
        </p:txBody>
      </p:sp>
      <p:sp>
        <p:nvSpPr>
          <p:cNvPr id="17" name="Presentation Disclaimer">
            <a:extLst>
              <a:ext uri="{FF2B5EF4-FFF2-40B4-BE49-F238E27FC236}">
                <a16:creationId xmlns:a16="http://schemas.microsoft.com/office/drawing/2014/main" id="{03996667-E047-4AD5-B9CB-948660A8422E}"/>
              </a:ext>
            </a:extLst>
          </p:cNvPr>
          <p:cNvSpPr txBox="1"/>
          <p:nvPr userDrawn="1">
            <p:custDataLst>
              <p:tags r:id="rId9"/>
            </p:custDataLst>
          </p:nvPr>
        </p:nvSpPr>
        <p:spPr>
          <a:xfrm>
            <a:off x="4096341" y="7194414"/>
            <a:ext cx="3489738" cy="123111"/>
          </a:xfrm>
          <a:prstGeom prst="rect">
            <a:avLst/>
          </a:prstGeom>
          <a:noFill/>
        </p:spPr>
        <p:txBody>
          <a:bodyPr wrap="none" lIns="0" tIns="0" rIns="0" bIns="0" rtlCol="0" anchor="t" anchorCtr="0">
            <a:spAutoFit/>
          </a:bodyPr>
          <a:lstStyle/>
          <a:p>
            <a:pPr algn="l"/>
            <a:r>
              <a:rPr lang="en-US" sz="800" noProof="1">
                <a:solidFill>
                  <a:schemeClr val="tx1"/>
                </a:solidFill>
              </a:rPr>
              <a:t>Confidential Information for the sole internal benefit and use of PwC’s Client.</a:t>
            </a:r>
          </a:p>
        </p:txBody>
      </p:sp>
      <p:sp>
        <p:nvSpPr>
          <p:cNvPr id="19" name="Report Date">
            <a:extLst>
              <a:ext uri="{FF2B5EF4-FFF2-40B4-BE49-F238E27FC236}">
                <a16:creationId xmlns:a16="http://schemas.microsoft.com/office/drawing/2014/main" id="{D37A9490-3794-4BE7-9666-4F48645E24D2}"/>
              </a:ext>
            </a:extLst>
          </p:cNvPr>
          <p:cNvSpPr txBox="1"/>
          <p:nvPr userDrawn="1">
            <p:custDataLst>
              <p:tags r:id="rId10"/>
            </p:custDataLst>
          </p:nvPr>
        </p:nvSpPr>
        <p:spPr>
          <a:xfrm>
            <a:off x="8846185" y="7194414"/>
            <a:ext cx="755015" cy="123111"/>
          </a:xfrm>
          <a:prstGeom prst="rect">
            <a:avLst/>
          </a:prstGeom>
          <a:noFill/>
        </p:spPr>
        <p:txBody>
          <a:bodyPr wrap="none" lIns="0" tIns="0" rIns="0" bIns="0" rtlCol="0">
            <a:spAutoFit/>
          </a:bodyPr>
          <a:lstStyle/>
          <a:p>
            <a:pPr indent="-274320" algn="r">
              <a:spcAft>
                <a:spcPts val="900"/>
              </a:spcAft>
            </a:pPr>
            <a:r>
              <a:rPr lang="en-US" sz="800" noProof="1">
                <a:solidFill>
                  <a:schemeClr val="tx1"/>
                </a:solidFill>
                <a:latin typeface="Arial" panose="020B0604020202020204" pitchFamily="34" charset="0"/>
                <a:cs typeface="Arial" panose="020B0604020202020204" pitchFamily="34" charset="0"/>
              </a:rPr>
              <a:t>August 21, 2023</a:t>
            </a:r>
          </a:p>
        </p:txBody>
      </p:sp>
      <p:sp>
        <p:nvSpPr>
          <p:cNvPr id="16" name="PwC">
            <a:extLst>
              <a:ext uri="{FF2B5EF4-FFF2-40B4-BE49-F238E27FC236}">
                <a16:creationId xmlns:a16="http://schemas.microsoft.com/office/drawing/2014/main" id="{391D9BDF-F1E7-4A10-9DDB-A421B5259D4B}"/>
              </a:ext>
            </a:extLst>
          </p:cNvPr>
          <p:cNvSpPr/>
          <p:nvPr userDrawn="1">
            <p:custDataLst>
              <p:tags r:id="rId11"/>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US" sz="800">
                <a:solidFill>
                  <a:schemeClr val="tx1"/>
                </a:solidFill>
                <a:latin typeface="Arial" panose="020B0604020202020204" pitchFamily="34" charset="0"/>
                <a:cs typeface="Arial" panose="020B0604020202020204" pitchFamily="34" charset="0"/>
              </a:rPr>
              <a:t>PwC</a:t>
            </a:r>
          </a:p>
        </p:txBody>
      </p:sp>
      <p:sp>
        <p:nvSpPr>
          <p:cNvPr id="21" name="Draft stamp">
            <a:extLst>
              <a:ext uri="{FF2B5EF4-FFF2-40B4-BE49-F238E27FC236}">
                <a16:creationId xmlns:a16="http://schemas.microsoft.com/office/drawing/2014/main" id="{3A6DE591-F4D2-4FB2-8A1F-46C45D44BAD4}"/>
              </a:ext>
            </a:extLst>
          </p:cNvPr>
          <p:cNvSpPr txBox="1"/>
          <p:nvPr userDrawn="1">
            <p:custDataLst>
              <p:tags r:id="rId12"/>
            </p:custDataLst>
          </p:nvPr>
        </p:nvSpPr>
        <p:spPr>
          <a:xfrm>
            <a:off x="4096341" y="7324804"/>
            <a:ext cx="222818" cy="123111"/>
          </a:xfrm>
          <a:prstGeom prst="rect">
            <a:avLst/>
          </a:prstGeom>
          <a:noFill/>
          <a:ln>
            <a:noFill/>
          </a:ln>
        </p:spPr>
        <p:txBody>
          <a:bodyPr wrap="none" lIns="0" tIns="0" rIns="0" bIns="0" rtlCol="0">
            <a:spAutoFit/>
          </a:bodyPr>
          <a:lstStyle/>
          <a:p>
            <a:pPr algn="l"/>
            <a:r>
              <a:rPr lang="en-US" sz="800" noProof="1">
                <a:solidFill>
                  <a:schemeClr val="tx1"/>
                </a:solidFill>
              </a:rPr>
              <a:t>Draft</a:t>
            </a:r>
          </a:p>
        </p:txBody>
      </p:sp>
      <p:sp>
        <p:nvSpPr>
          <p:cNvPr id="20" name="Page Number">
            <a:extLst>
              <a:ext uri="{FF2B5EF4-FFF2-40B4-BE49-F238E27FC236}">
                <a16:creationId xmlns:a16="http://schemas.microsoft.com/office/drawing/2014/main" id="{49D9483A-6879-4890-8835-BC092E9FF74F}"/>
              </a:ext>
            </a:extLst>
          </p:cNvPr>
          <p:cNvSpPr txBox="1"/>
          <p:nvPr userDrawn="1">
            <p:custDataLst>
              <p:tags r:id="rId13"/>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US"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1549952"/>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Content: Three Large Bottom">
    <p:spTree>
      <p:nvGrpSpPr>
        <p:cNvPr id="1" name=""/>
        <p:cNvGrpSpPr/>
        <p:nvPr/>
      </p:nvGrpSpPr>
      <p:grpSpPr>
        <a:xfrm>
          <a:off x="0" y="0"/>
          <a:ext cx="0" cy="0"/>
          <a:chOff x="0" y="0"/>
          <a:chExt cx="0" cy="0"/>
        </a:xfrm>
      </p:grpSpPr>
      <p:sp>
        <p:nvSpPr>
          <p:cNvPr id="34" name="Slide Tags" hidden="1">
            <a:extLst>
              <a:ext uri="{FF2B5EF4-FFF2-40B4-BE49-F238E27FC236}">
                <a16:creationId xmlns:a16="http://schemas.microsoft.com/office/drawing/2014/main" id="{9917F6CD-4C15-4E58-9438-18683D2D5B4E}"/>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US" noProof="1"/>
              <a:t>Slide Tags</a:t>
            </a:r>
          </a:p>
        </p:txBody>
      </p:sp>
      <p:sp>
        <p:nvSpPr>
          <p:cNvPr id="18" name="Section Header">
            <a:extLst>
              <a:ext uri="{FF2B5EF4-FFF2-40B4-BE49-F238E27FC236}">
                <a16:creationId xmlns:a16="http://schemas.microsoft.com/office/drawing/2014/main" id="{812A2E2C-3A3A-4283-B1D7-56D20EE9C632}"/>
              </a:ext>
            </a:extLst>
          </p:cNvPr>
          <p:cNvSpPr txBox="1"/>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endParaRPr lang="en-US" sz="800" noProof="1">
              <a:solidFill>
                <a:schemeClr val="tx1"/>
              </a:solidFill>
            </a:endParaRPr>
          </a:p>
        </p:txBody>
      </p:sp>
      <p:sp>
        <p:nvSpPr>
          <p:cNvPr id="31" name="HeaderTOCPlaceholder">
            <a:extLst>
              <a:ext uri="{FF2B5EF4-FFF2-40B4-BE49-F238E27FC236}">
                <a16:creationId xmlns:a16="http://schemas.microsoft.com/office/drawing/2014/main" id="{AEFEFCE4-0F6E-4875-83E8-0A6292DF2924}"/>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US" sz="800"/>
          </a:p>
        </p:txBody>
      </p:sp>
      <p:sp>
        <p:nvSpPr>
          <p:cNvPr id="21" name="Gray Banner">
            <a:extLst>
              <a:ext uri="{FF2B5EF4-FFF2-40B4-BE49-F238E27FC236}">
                <a16:creationId xmlns:a16="http://schemas.microsoft.com/office/drawing/2014/main" id="{C107CB4A-CFC7-4FFF-8536-2F201EF3D02B}"/>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US" sz="1400">
              <a:solidFill>
                <a:schemeClr val="lt1"/>
              </a:solidFill>
            </a:endParaRPr>
          </a:p>
        </p:txBody>
      </p:sp>
      <p:sp>
        <p:nvSpPr>
          <p:cNvPr id="22" name="Banner Statement">
            <a:extLst>
              <a:ext uri="{FF2B5EF4-FFF2-40B4-BE49-F238E27FC236}">
                <a16:creationId xmlns:a16="http://schemas.microsoft.com/office/drawing/2014/main" id="{4804D365-9F58-4C0F-A793-E0B2156E67D0}"/>
              </a:ext>
            </a:extLst>
          </p:cNvPr>
          <p:cNvSpPr>
            <a:spLocks noGrp="1"/>
          </p:cNvSpPr>
          <p:nvPr>
            <p:ph type="title" hasCustomPrompt="1"/>
          </p:nvPr>
        </p:nvSpPr>
        <p:spPr>
          <a:xfrm>
            <a:off x="457199" y="758825"/>
            <a:ext cx="9144000" cy="1097182"/>
          </a:xfrm>
        </p:spPr>
        <p:txBody>
          <a:bodyPr/>
          <a:lstStyle>
            <a:lvl1pPr>
              <a:defRPr/>
            </a:lvl1pPr>
          </a:lstStyle>
          <a:p>
            <a:r>
              <a:rPr lang="en-US"/>
              <a:t>Insert banner statement here </a:t>
            </a:r>
          </a:p>
        </p:txBody>
      </p:sp>
      <p:sp>
        <p:nvSpPr>
          <p:cNvPr id="30" name="Content Placeholder 1">
            <a:extLst>
              <a:ext uri="{FF2B5EF4-FFF2-40B4-BE49-F238E27FC236}">
                <a16:creationId xmlns:a16="http://schemas.microsoft.com/office/drawing/2014/main" id="{46DB0F83-D50F-4FA8-A1B3-3CDA99391051}"/>
              </a:ext>
            </a:extLst>
          </p:cNvPr>
          <p:cNvSpPr>
            <a:spLocks noGrp="1"/>
          </p:cNvSpPr>
          <p:nvPr>
            <p:ph sz="quarter" idx="13"/>
            <p:custDataLst>
              <p:tags r:id="rId4"/>
            </p:custDataLst>
          </p:nvPr>
        </p:nvSpPr>
        <p:spPr>
          <a:xfrm>
            <a:off x="457200" y="2143125"/>
            <a:ext cx="4500000" cy="236537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Content Placeholder 2">
            <a:extLst>
              <a:ext uri="{FF2B5EF4-FFF2-40B4-BE49-F238E27FC236}">
                <a16:creationId xmlns:a16="http://schemas.microsoft.com/office/drawing/2014/main" id="{E4998866-A1E2-412D-A91B-916D3905E9B7}"/>
              </a:ext>
            </a:extLst>
          </p:cNvPr>
          <p:cNvSpPr>
            <a:spLocks noGrp="1"/>
          </p:cNvSpPr>
          <p:nvPr>
            <p:ph sz="quarter" idx="14"/>
            <p:custDataLst>
              <p:tags r:id="rId5"/>
            </p:custDataLst>
          </p:nvPr>
        </p:nvSpPr>
        <p:spPr>
          <a:xfrm>
            <a:off x="5105010" y="2143125"/>
            <a:ext cx="4500000" cy="236537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3" name="Content Placeholder 3">
            <a:extLst>
              <a:ext uri="{FF2B5EF4-FFF2-40B4-BE49-F238E27FC236}">
                <a16:creationId xmlns:a16="http://schemas.microsoft.com/office/drawing/2014/main" id="{772D36C3-713D-4818-B546-CD355896A3B7}"/>
              </a:ext>
            </a:extLst>
          </p:cNvPr>
          <p:cNvSpPr>
            <a:spLocks noGrp="1"/>
          </p:cNvSpPr>
          <p:nvPr>
            <p:ph sz="quarter" idx="15"/>
            <p:custDataLst>
              <p:tags r:id="rId6"/>
            </p:custDataLst>
          </p:nvPr>
        </p:nvSpPr>
        <p:spPr>
          <a:xfrm>
            <a:off x="457200" y="4651375"/>
            <a:ext cx="9144000" cy="236537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Image placeholder">
            <a:extLst>
              <a:ext uri="{FF2B5EF4-FFF2-40B4-BE49-F238E27FC236}">
                <a16:creationId xmlns:a16="http://schemas.microsoft.com/office/drawing/2014/main" id="{5CFAC8BF-BD3C-4E61-9BF3-8E6DE7729613}"/>
              </a:ext>
            </a:extLst>
          </p:cNvPr>
          <p:cNvSpPr/>
          <p:nvPr userDrawn="1">
            <p:custDataLst>
              <p:tags r:id="rId7"/>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Section Footer">
            <a:extLst>
              <a:ext uri="{FF2B5EF4-FFF2-40B4-BE49-F238E27FC236}">
                <a16:creationId xmlns:a16="http://schemas.microsoft.com/office/drawing/2014/main" id="{1592B40A-C2CE-4040-9002-916B3B3ECC0B}"/>
              </a:ext>
            </a:extLst>
          </p:cNvPr>
          <p:cNvSpPr txBox="1"/>
          <p:nvPr userDrawn="1">
            <p:custDataLst>
              <p:tags r:id="rId8"/>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US" sz="800" noProof="1">
                <a:solidFill>
                  <a:schemeClr val="tx1"/>
                </a:solidFill>
                <a:latin typeface="Arial" panose="020B0604020202020204" pitchFamily="34" charset="0"/>
                <a:cs typeface="Arial" panose="020B0604020202020204" pitchFamily="34" charset="0"/>
              </a:rPr>
              <a:t>Deals Report Template</a:t>
            </a:r>
          </a:p>
        </p:txBody>
      </p:sp>
      <p:sp>
        <p:nvSpPr>
          <p:cNvPr id="17" name="Presentation Disclaimer">
            <a:extLst>
              <a:ext uri="{FF2B5EF4-FFF2-40B4-BE49-F238E27FC236}">
                <a16:creationId xmlns:a16="http://schemas.microsoft.com/office/drawing/2014/main" id="{8BACC069-CC26-422F-8386-E73EFF99947B}"/>
              </a:ext>
            </a:extLst>
          </p:cNvPr>
          <p:cNvSpPr txBox="1"/>
          <p:nvPr userDrawn="1">
            <p:custDataLst>
              <p:tags r:id="rId9"/>
            </p:custDataLst>
          </p:nvPr>
        </p:nvSpPr>
        <p:spPr>
          <a:xfrm>
            <a:off x="4096341" y="7194414"/>
            <a:ext cx="3489738" cy="123111"/>
          </a:xfrm>
          <a:prstGeom prst="rect">
            <a:avLst/>
          </a:prstGeom>
          <a:noFill/>
        </p:spPr>
        <p:txBody>
          <a:bodyPr wrap="none" lIns="0" tIns="0" rIns="0" bIns="0" rtlCol="0" anchor="t" anchorCtr="0">
            <a:spAutoFit/>
          </a:bodyPr>
          <a:lstStyle/>
          <a:p>
            <a:pPr algn="l"/>
            <a:r>
              <a:rPr lang="en-US" sz="800" noProof="1">
                <a:solidFill>
                  <a:schemeClr val="tx1"/>
                </a:solidFill>
              </a:rPr>
              <a:t>Confidential Information for the sole internal benefit and use of PwC’s Client.</a:t>
            </a:r>
          </a:p>
        </p:txBody>
      </p:sp>
      <p:sp>
        <p:nvSpPr>
          <p:cNvPr id="19" name="Report Date">
            <a:extLst>
              <a:ext uri="{FF2B5EF4-FFF2-40B4-BE49-F238E27FC236}">
                <a16:creationId xmlns:a16="http://schemas.microsoft.com/office/drawing/2014/main" id="{9FD89BEF-6B1A-418B-BCF7-746898E4A612}"/>
              </a:ext>
            </a:extLst>
          </p:cNvPr>
          <p:cNvSpPr txBox="1"/>
          <p:nvPr userDrawn="1">
            <p:custDataLst>
              <p:tags r:id="rId10"/>
            </p:custDataLst>
          </p:nvPr>
        </p:nvSpPr>
        <p:spPr>
          <a:xfrm>
            <a:off x="8846185" y="7194414"/>
            <a:ext cx="755015" cy="123111"/>
          </a:xfrm>
          <a:prstGeom prst="rect">
            <a:avLst/>
          </a:prstGeom>
          <a:noFill/>
        </p:spPr>
        <p:txBody>
          <a:bodyPr wrap="none" lIns="0" tIns="0" rIns="0" bIns="0" rtlCol="0">
            <a:spAutoFit/>
          </a:bodyPr>
          <a:lstStyle/>
          <a:p>
            <a:pPr indent="-274320" algn="r">
              <a:spcAft>
                <a:spcPts val="900"/>
              </a:spcAft>
            </a:pPr>
            <a:r>
              <a:rPr lang="en-US" sz="800" noProof="1">
                <a:solidFill>
                  <a:schemeClr val="tx1"/>
                </a:solidFill>
                <a:latin typeface="Arial" panose="020B0604020202020204" pitchFamily="34" charset="0"/>
                <a:cs typeface="Arial" panose="020B0604020202020204" pitchFamily="34" charset="0"/>
              </a:rPr>
              <a:t>August 21, 2023</a:t>
            </a:r>
          </a:p>
        </p:txBody>
      </p:sp>
      <p:sp>
        <p:nvSpPr>
          <p:cNvPr id="16" name="PwC">
            <a:extLst>
              <a:ext uri="{FF2B5EF4-FFF2-40B4-BE49-F238E27FC236}">
                <a16:creationId xmlns:a16="http://schemas.microsoft.com/office/drawing/2014/main" id="{2519B686-19AC-4033-8A04-C54911FC81D8}"/>
              </a:ext>
            </a:extLst>
          </p:cNvPr>
          <p:cNvSpPr/>
          <p:nvPr userDrawn="1">
            <p:custDataLst>
              <p:tags r:id="rId11"/>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US" sz="800">
                <a:solidFill>
                  <a:schemeClr val="tx1"/>
                </a:solidFill>
                <a:latin typeface="Arial" panose="020B0604020202020204" pitchFamily="34" charset="0"/>
                <a:cs typeface="Arial" panose="020B0604020202020204" pitchFamily="34" charset="0"/>
              </a:rPr>
              <a:t>PwC</a:t>
            </a:r>
          </a:p>
        </p:txBody>
      </p:sp>
      <p:sp>
        <p:nvSpPr>
          <p:cNvPr id="24" name="Draft stamp">
            <a:extLst>
              <a:ext uri="{FF2B5EF4-FFF2-40B4-BE49-F238E27FC236}">
                <a16:creationId xmlns:a16="http://schemas.microsoft.com/office/drawing/2014/main" id="{0D9A7B4D-87DA-405D-B6F3-21CB83EB17B5}"/>
              </a:ext>
            </a:extLst>
          </p:cNvPr>
          <p:cNvSpPr txBox="1"/>
          <p:nvPr userDrawn="1">
            <p:custDataLst>
              <p:tags r:id="rId12"/>
            </p:custDataLst>
          </p:nvPr>
        </p:nvSpPr>
        <p:spPr>
          <a:xfrm>
            <a:off x="4096341" y="7324804"/>
            <a:ext cx="222818" cy="123111"/>
          </a:xfrm>
          <a:prstGeom prst="rect">
            <a:avLst/>
          </a:prstGeom>
          <a:noFill/>
          <a:ln>
            <a:noFill/>
          </a:ln>
        </p:spPr>
        <p:txBody>
          <a:bodyPr wrap="none" lIns="0" tIns="0" rIns="0" bIns="0" rtlCol="0">
            <a:spAutoFit/>
          </a:bodyPr>
          <a:lstStyle/>
          <a:p>
            <a:pPr algn="l"/>
            <a:r>
              <a:rPr lang="en-US" sz="800" noProof="1">
                <a:solidFill>
                  <a:schemeClr val="tx1"/>
                </a:solidFill>
              </a:rPr>
              <a:t>Draft</a:t>
            </a:r>
          </a:p>
        </p:txBody>
      </p:sp>
      <p:sp>
        <p:nvSpPr>
          <p:cNvPr id="23" name="Page Number">
            <a:extLst>
              <a:ext uri="{FF2B5EF4-FFF2-40B4-BE49-F238E27FC236}">
                <a16:creationId xmlns:a16="http://schemas.microsoft.com/office/drawing/2014/main" id="{FC345481-C50E-465E-BB9B-ADCC2F43DC62}"/>
              </a:ext>
            </a:extLst>
          </p:cNvPr>
          <p:cNvSpPr txBox="1"/>
          <p:nvPr userDrawn="1">
            <p:custDataLst>
              <p:tags r:id="rId13"/>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US"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7277512"/>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Content: Four">
    <p:spTree>
      <p:nvGrpSpPr>
        <p:cNvPr id="1" name=""/>
        <p:cNvGrpSpPr/>
        <p:nvPr/>
      </p:nvGrpSpPr>
      <p:grpSpPr>
        <a:xfrm>
          <a:off x="0" y="0"/>
          <a:ext cx="0" cy="0"/>
          <a:chOff x="0" y="0"/>
          <a:chExt cx="0" cy="0"/>
        </a:xfrm>
      </p:grpSpPr>
      <p:sp>
        <p:nvSpPr>
          <p:cNvPr id="37" name="Slide Tags" hidden="1">
            <a:extLst>
              <a:ext uri="{FF2B5EF4-FFF2-40B4-BE49-F238E27FC236}">
                <a16:creationId xmlns:a16="http://schemas.microsoft.com/office/drawing/2014/main" id="{EDA6E8B0-246F-401B-8B8A-08EC3F859822}"/>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US" noProof="1"/>
              <a:t>Slide Tags</a:t>
            </a:r>
          </a:p>
        </p:txBody>
      </p:sp>
      <p:sp>
        <p:nvSpPr>
          <p:cNvPr id="19" name="Section Header">
            <a:extLst>
              <a:ext uri="{FF2B5EF4-FFF2-40B4-BE49-F238E27FC236}">
                <a16:creationId xmlns:a16="http://schemas.microsoft.com/office/drawing/2014/main" id="{BE6894AD-A2D2-4EF4-8BD4-2EE6A166A265}"/>
              </a:ext>
            </a:extLst>
          </p:cNvPr>
          <p:cNvSpPr txBox="1"/>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endParaRPr lang="en-US" sz="800" noProof="1">
              <a:solidFill>
                <a:schemeClr val="tx1"/>
              </a:solidFill>
            </a:endParaRPr>
          </a:p>
        </p:txBody>
      </p:sp>
      <p:sp>
        <p:nvSpPr>
          <p:cNvPr id="33" name="HeaderTOCPlaceholder">
            <a:extLst>
              <a:ext uri="{FF2B5EF4-FFF2-40B4-BE49-F238E27FC236}">
                <a16:creationId xmlns:a16="http://schemas.microsoft.com/office/drawing/2014/main" id="{31AE2F93-CB33-4ABA-8009-A4DCAE4EE13F}"/>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US" sz="800"/>
          </a:p>
        </p:txBody>
      </p:sp>
      <p:sp>
        <p:nvSpPr>
          <p:cNvPr id="29" name="Gray Banner">
            <a:extLst>
              <a:ext uri="{FF2B5EF4-FFF2-40B4-BE49-F238E27FC236}">
                <a16:creationId xmlns:a16="http://schemas.microsoft.com/office/drawing/2014/main" id="{61CC3775-AEB0-4607-8375-414183F73784}"/>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US" sz="1400">
              <a:solidFill>
                <a:schemeClr val="lt1"/>
              </a:solidFill>
            </a:endParaRPr>
          </a:p>
        </p:txBody>
      </p:sp>
      <p:sp>
        <p:nvSpPr>
          <p:cNvPr id="30" name="Banner Statement">
            <a:extLst>
              <a:ext uri="{FF2B5EF4-FFF2-40B4-BE49-F238E27FC236}">
                <a16:creationId xmlns:a16="http://schemas.microsoft.com/office/drawing/2014/main" id="{F52918A7-2C71-42C4-A2BF-648699655725}"/>
              </a:ext>
            </a:extLst>
          </p:cNvPr>
          <p:cNvSpPr>
            <a:spLocks noGrp="1"/>
          </p:cNvSpPr>
          <p:nvPr>
            <p:ph type="title" hasCustomPrompt="1"/>
          </p:nvPr>
        </p:nvSpPr>
        <p:spPr>
          <a:xfrm>
            <a:off x="457199" y="758825"/>
            <a:ext cx="9144000" cy="1097182"/>
          </a:xfrm>
        </p:spPr>
        <p:txBody>
          <a:bodyPr/>
          <a:lstStyle>
            <a:lvl1pPr>
              <a:defRPr/>
            </a:lvl1pPr>
          </a:lstStyle>
          <a:p>
            <a:r>
              <a:rPr lang="en-US"/>
              <a:t>Insert banner statement here </a:t>
            </a:r>
          </a:p>
        </p:txBody>
      </p:sp>
      <p:sp>
        <p:nvSpPr>
          <p:cNvPr id="32" name="Content Placeholder 1">
            <a:extLst>
              <a:ext uri="{FF2B5EF4-FFF2-40B4-BE49-F238E27FC236}">
                <a16:creationId xmlns:a16="http://schemas.microsoft.com/office/drawing/2014/main" id="{F3493E06-3BAE-4847-84C6-3FB0F130EBD4}"/>
              </a:ext>
            </a:extLst>
          </p:cNvPr>
          <p:cNvSpPr>
            <a:spLocks noGrp="1"/>
          </p:cNvSpPr>
          <p:nvPr>
            <p:ph sz="quarter" idx="13"/>
            <p:custDataLst>
              <p:tags r:id="rId4"/>
            </p:custDataLst>
          </p:nvPr>
        </p:nvSpPr>
        <p:spPr>
          <a:xfrm>
            <a:off x="457200" y="2143125"/>
            <a:ext cx="4500000" cy="236537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 name="Content Placeholder 2">
            <a:extLst>
              <a:ext uri="{FF2B5EF4-FFF2-40B4-BE49-F238E27FC236}">
                <a16:creationId xmlns:a16="http://schemas.microsoft.com/office/drawing/2014/main" id="{B8154DE7-DDAC-44D3-B769-0B2ABDAB3B85}"/>
              </a:ext>
            </a:extLst>
          </p:cNvPr>
          <p:cNvSpPr>
            <a:spLocks noGrp="1"/>
          </p:cNvSpPr>
          <p:nvPr>
            <p:ph sz="quarter" idx="14"/>
            <p:custDataLst>
              <p:tags r:id="rId5"/>
            </p:custDataLst>
          </p:nvPr>
        </p:nvSpPr>
        <p:spPr>
          <a:xfrm>
            <a:off x="5105010" y="2143125"/>
            <a:ext cx="4500000" cy="236537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 name="Content Placeholder 3">
            <a:extLst>
              <a:ext uri="{FF2B5EF4-FFF2-40B4-BE49-F238E27FC236}">
                <a16:creationId xmlns:a16="http://schemas.microsoft.com/office/drawing/2014/main" id="{D610479E-ABF4-4AED-808F-2B3607059A5E}"/>
              </a:ext>
            </a:extLst>
          </p:cNvPr>
          <p:cNvSpPr>
            <a:spLocks noGrp="1"/>
          </p:cNvSpPr>
          <p:nvPr>
            <p:ph sz="quarter" idx="15"/>
            <p:custDataLst>
              <p:tags r:id="rId6"/>
            </p:custDataLst>
          </p:nvPr>
        </p:nvSpPr>
        <p:spPr>
          <a:xfrm>
            <a:off x="457200" y="4651375"/>
            <a:ext cx="4500000" cy="236537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 name="Content Placeholder 4">
            <a:extLst>
              <a:ext uri="{FF2B5EF4-FFF2-40B4-BE49-F238E27FC236}">
                <a16:creationId xmlns:a16="http://schemas.microsoft.com/office/drawing/2014/main" id="{8C58541A-2FE0-4A49-98F0-0F751A90539C}"/>
              </a:ext>
            </a:extLst>
          </p:cNvPr>
          <p:cNvSpPr>
            <a:spLocks noGrp="1"/>
          </p:cNvSpPr>
          <p:nvPr>
            <p:ph sz="quarter" idx="16"/>
            <p:custDataLst>
              <p:tags r:id="rId7"/>
            </p:custDataLst>
          </p:nvPr>
        </p:nvSpPr>
        <p:spPr>
          <a:xfrm>
            <a:off x="5105010" y="4651375"/>
            <a:ext cx="4500000" cy="236537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Image placeholder">
            <a:extLst>
              <a:ext uri="{FF2B5EF4-FFF2-40B4-BE49-F238E27FC236}">
                <a16:creationId xmlns:a16="http://schemas.microsoft.com/office/drawing/2014/main" id="{310EE309-56E0-44F2-B837-A27DFAF2C844}"/>
              </a:ext>
            </a:extLst>
          </p:cNvPr>
          <p:cNvSpPr/>
          <p:nvPr userDrawn="1">
            <p:custDataLst>
              <p:tags r:id="rId8"/>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Section Footer">
            <a:extLst>
              <a:ext uri="{FF2B5EF4-FFF2-40B4-BE49-F238E27FC236}">
                <a16:creationId xmlns:a16="http://schemas.microsoft.com/office/drawing/2014/main" id="{E61C8132-69BF-44A7-9D90-0FACA2BF82E4}"/>
              </a:ext>
            </a:extLst>
          </p:cNvPr>
          <p:cNvSpPr txBox="1"/>
          <p:nvPr userDrawn="1">
            <p:custDataLst>
              <p:tags r:id="rId9"/>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US" sz="800" noProof="1">
                <a:solidFill>
                  <a:schemeClr val="tx1"/>
                </a:solidFill>
                <a:latin typeface="Arial" panose="020B0604020202020204" pitchFamily="34" charset="0"/>
                <a:cs typeface="Arial" panose="020B0604020202020204" pitchFamily="34" charset="0"/>
              </a:rPr>
              <a:t>Deals Report Template</a:t>
            </a:r>
          </a:p>
        </p:txBody>
      </p:sp>
      <p:sp>
        <p:nvSpPr>
          <p:cNvPr id="18" name="Presentation Disclaimer">
            <a:extLst>
              <a:ext uri="{FF2B5EF4-FFF2-40B4-BE49-F238E27FC236}">
                <a16:creationId xmlns:a16="http://schemas.microsoft.com/office/drawing/2014/main" id="{8B09A936-FD42-4474-987A-C7DF926BF48B}"/>
              </a:ext>
            </a:extLst>
          </p:cNvPr>
          <p:cNvSpPr txBox="1"/>
          <p:nvPr userDrawn="1">
            <p:custDataLst>
              <p:tags r:id="rId10"/>
            </p:custDataLst>
          </p:nvPr>
        </p:nvSpPr>
        <p:spPr>
          <a:xfrm>
            <a:off x="4096341" y="7194414"/>
            <a:ext cx="3489738" cy="123111"/>
          </a:xfrm>
          <a:prstGeom prst="rect">
            <a:avLst/>
          </a:prstGeom>
          <a:noFill/>
        </p:spPr>
        <p:txBody>
          <a:bodyPr wrap="none" lIns="0" tIns="0" rIns="0" bIns="0" rtlCol="0" anchor="t" anchorCtr="0">
            <a:spAutoFit/>
          </a:bodyPr>
          <a:lstStyle/>
          <a:p>
            <a:pPr algn="l"/>
            <a:r>
              <a:rPr lang="en-US" sz="800" noProof="1">
                <a:solidFill>
                  <a:schemeClr val="tx1"/>
                </a:solidFill>
              </a:rPr>
              <a:t>Confidential Information for the sole internal benefit and use of PwC’s Client.</a:t>
            </a:r>
          </a:p>
        </p:txBody>
      </p:sp>
      <p:sp>
        <p:nvSpPr>
          <p:cNvPr id="20" name="Report Date">
            <a:extLst>
              <a:ext uri="{FF2B5EF4-FFF2-40B4-BE49-F238E27FC236}">
                <a16:creationId xmlns:a16="http://schemas.microsoft.com/office/drawing/2014/main" id="{0F80F47B-A54C-461D-B9B7-120EF0AF052D}"/>
              </a:ext>
            </a:extLst>
          </p:cNvPr>
          <p:cNvSpPr txBox="1"/>
          <p:nvPr userDrawn="1">
            <p:custDataLst>
              <p:tags r:id="rId11"/>
            </p:custDataLst>
          </p:nvPr>
        </p:nvSpPr>
        <p:spPr>
          <a:xfrm>
            <a:off x="8846185" y="7194414"/>
            <a:ext cx="755015" cy="123111"/>
          </a:xfrm>
          <a:prstGeom prst="rect">
            <a:avLst/>
          </a:prstGeom>
          <a:noFill/>
        </p:spPr>
        <p:txBody>
          <a:bodyPr wrap="none" lIns="0" tIns="0" rIns="0" bIns="0" rtlCol="0">
            <a:spAutoFit/>
          </a:bodyPr>
          <a:lstStyle/>
          <a:p>
            <a:pPr indent="-274320" algn="r">
              <a:spcAft>
                <a:spcPts val="900"/>
              </a:spcAft>
            </a:pPr>
            <a:r>
              <a:rPr lang="en-US" sz="800" noProof="1">
                <a:solidFill>
                  <a:schemeClr val="tx1"/>
                </a:solidFill>
                <a:latin typeface="Arial" panose="020B0604020202020204" pitchFamily="34" charset="0"/>
                <a:cs typeface="Arial" panose="020B0604020202020204" pitchFamily="34" charset="0"/>
              </a:rPr>
              <a:t>August 21, 2023</a:t>
            </a:r>
          </a:p>
        </p:txBody>
      </p:sp>
      <p:sp>
        <p:nvSpPr>
          <p:cNvPr id="17" name="PwC">
            <a:extLst>
              <a:ext uri="{FF2B5EF4-FFF2-40B4-BE49-F238E27FC236}">
                <a16:creationId xmlns:a16="http://schemas.microsoft.com/office/drawing/2014/main" id="{D28CE693-6B8B-41F2-BBFC-E6080C0A0AFE}"/>
              </a:ext>
            </a:extLst>
          </p:cNvPr>
          <p:cNvSpPr/>
          <p:nvPr userDrawn="1">
            <p:custDataLst>
              <p:tags r:id="rId12"/>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US" sz="800">
                <a:solidFill>
                  <a:schemeClr val="tx1"/>
                </a:solidFill>
                <a:latin typeface="Arial" panose="020B0604020202020204" pitchFamily="34" charset="0"/>
                <a:cs typeface="Arial" panose="020B0604020202020204" pitchFamily="34" charset="0"/>
              </a:rPr>
              <a:t>PwC</a:t>
            </a:r>
          </a:p>
        </p:txBody>
      </p:sp>
      <p:sp>
        <p:nvSpPr>
          <p:cNvPr id="22" name="Draft stamp">
            <a:extLst>
              <a:ext uri="{FF2B5EF4-FFF2-40B4-BE49-F238E27FC236}">
                <a16:creationId xmlns:a16="http://schemas.microsoft.com/office/drawing/2014/main" id="{971FBBF4-47A0-4387-BEF3-676C2720F2E0}"/>
              </a:ext>
            </a:extLst>
          </p:cNvPr>
          <p:cNvSpPr txBox="1"/>
          <p:nvPr userDrawn="1">
            <p:custDataLst>
              <p:tags r:id="rId13"/>
            </p:custDataLst>
          </p:nvPr>
        </p:nvSpPr>
        <p:spPr>
          <a:xfrm>
            <a:off x="4096341" y="7324804"/>
            <a:ext cx="222818" cy="123111"/>
          </a:xfrm>
          <a:prstGeom prst="rect">
            <a:avLst/>
          </a:prstGeom>
          <a:noFill/>
          <a:ln>
            <a:noFill/>
          </a:ln>
        </p:spPr>
        <p:txBody>
          <a:bodyPr wrap="none" lIns="0" tIns="0" rIns="0" bIns="0" rtlCol="0">
            <a:spAutoFit/>
          </a:bodyPr>
          <a:lstStyle/>
          <a:p>
            <a:pPr algn="l"/>
            <a:r>
              <a:rPr lang="en-US" sz="800" noProof="1">
                <a:solidFill>
                  <a:schemeClr val="tx1"/>
                </a:solidFill>
              </a:rPr>
              <a:t>Draft</a:t>
            </a:r>
          </a:p>
        </p:txBody>
      </p:sp>
      <p:sp>
        <p:nvSpPr>
          <p:cNvPr id="21" name="Page Number">
            <a:extLst>
              <a:ext uri="{FF2B5EF4-FFF2-40B4-BE49-F238E27FC236}">
                <a16:creationId xmlns:a16="http://schemas.microsoft.com/office/drawing/2014/main" id="{4D9A6FCD-D1EF-4CF2-9094-27B309F3DF2F}"/>
              </a:ext>
            </a:extLst>
          </p:cNvPr>
          <p:cNvSpPr txBox="1"/>
          <p:nvPr userDrawn="1">
            <p:custDataLst>
              <p:tags r:id="rId14"/>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US"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0919171"/>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Glossary">
    <p:spTree>
      <p:nvGrpSpPr>
        <p:cNvPr id="1" name=""/>
        <p:cNvGrpSpPr/>
        <p:nvPr/>
      </p:nvGrpSpPr>
      <p:grpSpPr>
        <a:xfrm>
          <a:off x="0" y="0"/>
          <a:ext cx="0" cy="0"/>
          <a:chOff x="0" y="0"/>
          <a:chExt cx="0" cy="0"/>
        </a:xfrm>
      </p:grpSpPr>
      <p:sp>
        <p:nvSpPr>
          <p:cNvPr id="17" name="Slide Tags" hidden="1">
            <a:extLst>
              <a:ext uri="{FF2B5EF4-FFF2-40B4-BE49-F238E27FC236}">
                <a16:creationId xmlns:a16="http://schemas.microsoft.com/office/drawing/2014/main" id="{FD2B8D70-599E-4015-A487-2DA60BF43166}"/>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US" noProof="1"/>
              <a:t>Slide Tags</a:t>
            </a:r>
          </a:p>
        </p:txBody>
      </p:sp>
      <p:sp>
        <p:nvSpPr>
          <p:cNvPr id="14" name="Section Header">
            <a:extLst>
              <a:ext uri="{FF2B5EF4-FFF2-40B4-BE49-F238E27FC236}">
                <a16:creationId xmlns:a16="http://schemas.microsoft.com/office/drawing/2014/main" id="{EADDB590-13D1-4ABA-B548-F5A17A62490F}"/>
              </a:ext>
            </a:extLst>
          </p:cNvPr>
          <p:cNvSpPr txBox="1"/>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endParaRPr lang="en-US" sz="800" noProof="1">
              <a:solidFill>
                <a:schemeClr val="tx1"/>
              </a:solidFill>
            </a:endParaRPr>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US" sz="800"/>
          </a:p>
        </p:txBody>
      </p:sp>
      <p:sp>
        <p:nvSpPr>
          <p:cNvPr id="15" name="Gray Banner">
            <a:extLst>
              <a:ext uri="{FF2B5EF4-FFF2-40B4-BE49-F238E27FC236}">
                <a16:creationId xmlns:a16="http://schemas.microsoft.com/office/drawing/2014/main" id="{59564717-3A23-4E3E-B9F9-CFAC1FDCEDC7}"/>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US" sz="1400">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61010" y="758825"/>
            <a:ext cx="9144000" cy="1097182"/>
          </a:xfrm>
        </p:spPr>
        <p:txBody>
          <a:bodyPr/>
          <a:lstStyle>
            <a:lvl1pPr>
              <a:defRPr/>
            </a:lvl1pPr>
          </a:lstStyle>
          <a:p>
            <a:r>
              <a:rPr lang="en-US"/>
              <a:t>Insert banner statement here </a:t>
            </a:r>
          </a:p>
        </p:txBody>
      </p:sp>
      <p:sp>
        <p:nvSpPr>
          <p:cNvPr id="21" name="Content Placeholder 1">
            <a:extLst>
              <a:ext uri="{FF2B5EF4-FFF2-40B4-BE49-F238E27FC236}">
                <a16:creationId xmlns:a16="http://schemas.microsoft.com/office/drawing/2014/main" id="{4D7EC8EE-4AB6-4CE7-AF68-613FDD5CAB29}"/>
              </a:ext>
            </a:extLst>
          </p:cNvPr>
          <p:cNvSpPr>
            <a:spLocks noGrp="1"/>
          </p:cNvSpPr>
          <p:nvPr>
            <p:ph sz="quarter" idx="13"/>
            <p:custDataLst>
              <p:tags r:id="rId4"/>
            </p:custDataLst>
          </p:nvPr>
        </p:nvSpPr>
        <p:spPr>
          <a:xfrm>
            <a:off x="457200" y="2143125"/>
            <a:ext cx="9144000" cy="487362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Image placeholder">
            <a:extLst>
              <a:ext uri="{FF2B5EF4-FFF2-40B4-BE49-F238E27FC236}">
                <a16:creationId xmlns:a16="http://schemas.microsoft.com/office/drawing/2014/main" id="{4EE8DC02-876E-4E08-A510-612EBBADFB0C}"/>
              </a:ext>
            </a:extLst>
          </p:cNvPr>
          <p:cNvSpPr/>
          <p:nvPr userDrawn="1">
            <p:custDataLst>
              <p:tags r:id="rId5"/>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Section Footer">
            <a:extLst>
              <a:ext uri="{FF2B5EF4-FFF2-40B4-BE49-F238E27FC236}">
                <a16:creationId xmlns:a16="http://schemas.microsoft.com/office/drawing/2014/main" id="{32AA6E44-683A-44D6-91F9-DE4CDA7AC3C7}"/>
              </a:ext>
            </a:extLst>
          </p:cNvPr>
          <p:cNvSpPr txBox="1"/>
          <p:nvPr userDrawn="1">
            <p:custDataLst>
              <p:tags r:id="rId6"/>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US" sz="800" noProof="1">
                <a:solidFill>
                  <a:schemeClr val="tx1"/>
                </a:solidFill>
                <a:latin typeface="Arial" panose="020B0604020202020204" pitchFamily="34" charset="0"/>
                <a:cs typeface="Arial" panose="020B0604020202020204" pitchFamily="34" charset="0"/>
              </a:rPr>
              <a:t>Deals Report Template</a:t>
            </a:r>
          </a:p>
        </p:txBody>
      </p:sp>
      <p:sp>
        <p:nvSpPr>
          <p:cNvPr id="20" name="Presentation Disclaimer">
            <a:extLst>
              <a:ext uri="{FF2B5EF4-FFF2-40B4-BE49-F238E27FC236}">
                <a16:creationId xmlns:a16="http://schemas.microsoft.com/office/drawing/2014/main" id="{8178B830-534B-4AEE-9DE1-D6FE65326023}"/>
              </a:ext>
            </a:extLst>
          </p:cNvPr>
          <p:cNvSpPr txBox="1"/>
          <p:nvPr userDrawn="1">
            <p:custDataLst>
              <p:tags r:id="rId7"/>
            </p:custDataLst>
          </p:nvPr>
        </p:nvSpPr>
        <p:spPr>
          <a:xfrm>
            <a:off x="4096341" y="7194414"/>
            <a:ext cx="3489738" cy="123111"/>
          </a:xfrm>
          <a:prstGeom prst="rect">
            <a:avLst/>
          </a:prstGeom>
          <a:noFill/>
        </p:spPr>
        <p:txBody>
          <a:bodyPr wrap="none" lIns="0" tIns="0" rIns="0" bIns="0" rtlCol="0" anchor="t" anchorCtr="0">
            <a:spAutoFit/>
          </a:bodyPr>
          <a:lstStyle/>
          <a:p>
            <a:pPr algn="l"/>
            <a:r>
              <a:rPr lang="en-US" sz="800" noProof="1">
                <a:solidFill>
                  <a:schemeClr val="tx1"/>
                </a:solidFill>
              </a:rPr>
              <a:t>Confidential Information for the sole internal benefit and use of PwC’s Client.</a:t>
            </a:r>
          </a:p>
        </p:txBody>
      </p:sp>
      <p:sp>
        <p:nvSpPr>
          <p:cNvPr id="26" name="Report Date">
            <a:extLst>
              <a:ext uri="{FF2B5EF4-FFF2-40B4-BE49-F238E27FC236}">
                <a16:creationId xmlns:a16="http://schemas.microsoft.com/office/drawing/2014/main" id="{4916CC63-6CD7-4533-BEFD-A93CC1C67589}"/>
              </a:ext>
            </a:extLst>
          </p:cNvPr>
          <p:cNvSpPr txBox="1"/>
          <p:nvPr userDrawn="1">
            <p:custDataLst>
              <p:tags r:id="rId8"/>
            </p:custDataLst>
          </p:nvPr>
        </p:nvSpPr>
        <p:spPr>
          <a:xfrm>
            <a:off x="8846185" y="7194414"/>
            <a:ext cx="755015" cy="123111"/>
          </a:xfrm>
          <a:prstGeom prst="rect">
            <a:avLst/>
          </a:prstGeom>
          <a:noFill/>
        </p:spPr>
        <p:txBody>
          <a:bodyPr wrap="none" lIns="0" tIns="0" rIns="0" bIns="0" rtlCol="0">
            <a:spAutoFit/>
          </a:bodyPr>
          <a:lstStyle/>
          <a:p>
            <a:pPr indent="-274320" algn="r">
              <a:spcAft>
                <a:spcPts val="900"/>
              </a:spcAft>
            </a:pPr>
            <a:r>
              <a:rPr lang="en-US" sz="800" noProof="1">
                <a:solidFill>
                  <a:schemeClr val="tx1"/>
                </a:solidFill>
                <a:latin typeface="Arial" panose="020B0604020202020204" pitchFamily="34" charset="0"/>
                <a:cs typeface="Arial" panose="020B0604020202020204" pitchFamily="34" charset="0"/>
              </a:rPr>
              <a:t>August 21, 2023</a:t>
            </a:r>
          </a:p>
        </p:txBody>
      </p:sp>
      <p:sp>
        <p:nvSpPr>
          <p:cNvPr id="19" name="PwC">
            <a:extLst>
              <a:ext uri="{FF2B5EF4-FFF2-40B4-BE49-F238E27FC236}">
                <a16:creationId xmlns:a16="http://schemas.microsoft.com/office/drawing/2014/main" id="{01C34135-39F2-44FF-8BE4-3CD3E7E0B008}"/>
              </a:ext>
            </a:extLst>
          </p:cNvPr>
          <p:cNvSpPr/>
          <p:nvPr userDrawn="1">
            <p:custDataLst>
              <p:tags r:id="rId9"/>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US" sz="800">
                <a:solidFill>
                  <a:schemeClr val="tx1"/>
                </a:solidFill>
                <a:latin typeface="Arial" panose="020B0604020202020204" pitchFamily="34" charset="0"/>
                <a:cs typeface="Arial" panose="020B0604020202020204" pitchFamily="34" charset="0"/>
              </a:rPr>
              <a:t>PwC</a:t>
            </a:r>
          </a:p>
        </p:txBody>
      </p:sp>
      <p:sp>
        <p:nvSpPr>
          <p:cNvPr id="23" name="Draft stamp">
            <a:extLst>
              <a:ext uri="{FF2B5EF4-FFF2-40B4-BE49-F238E27FC236}">
                <a16:creationId xmlns:a16="http://schemas.microsoft.com/office/drawing/2014/main" id="{518B12FC-A573-491C-A479-0B3EC146CF09}"/>
              </a:ext>
            </a:extLst>
          </p:cNvPr>
          <p:cNvSpPr txBox="1"/>
          <p:nvPr userDrawn="1">
            <p:custDataLst>
              <p:tags r:id="rId10"/>
            </p:custDataLst>
          </p:nvPr>
        </p:nvSpPr>
        <p:spPr>
          <a:xfrm>
            <a:off x="4096341" y="7324804"/>
            <a:ext cx="222818" cy="123111"/>
          </a:xfrm>
          <a:prstGeom prst="rect">
            <a:avLst/>
          </a:prstGeom>
          <a:noFill/>
          <a:ln>
            <a:noFill/>
          </a:ln>
        </p:spPr>
        <p:txBody>
          <a:bodyPr wrap="none" lIns="0" tIns="0" rIns="0" bIns="0" rtlCol="0">
            <a:spAutoFit/>
          </a:bodyPr>
          <a:lstStyle/>
          <a:p>
            <a:pPr algn="l"/>
            <a:r>
              <a:rPr lang="en-US" sz="800" noProof="1">
                <a:solidFill>
                  <a:schemeClr val="tx1"/>
                </a:solidFill>
              </a:rPr>
              <a:t>Draft</a:t>
            </a:r>
          </a:p>
        </p:txBody>
      </p:sp>
      <p:sp>
        <p:nvSpPr>
          <p:cNvPr id="27" name="Page Number">
            <a:extLst>
              <a:ext uri="{FF2B5EF4-FFF2-40B4-BE49-F238E27FC236}">
                <a16:creationId xmlns:a16="http://schemas.microsoft.com/office/drawing/2014/main" id="{AFDBE54E-354B-44F2-AF38-5F6267E1010E}"/>
              </a:ext>
            </a:extLst>
          </p:cNvPr>
          <p:cNvSpPr txBox="1"/>
          <p:nvPr userDrawn="1">
            <p:custDataLst>
              <p:tags r:id="rId11"/>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US"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45524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One">
    <p:spTree>
      <p:nvGrpSpPr>
        <p:cNvPr id="1" name=""/>
        <p:cNvGrpSpPr/>
        <p:nvPr/>
      </p:nvGrpSpPr>
      <p:grpSpPr>
        <a:xfrm>
          <a:off x="0" y="0"/>
          <a:ext cx="0" cy="0"/>
          <a:chOff x="0" y="0"/>
          <a:chExt cx="0" cy="0"/>
        </a:xfrm>
      </p:grpSpPr>
      <p:sp>
        <p:nvSpPr>
          <p:cNvPr id="17" name="Slide Tags" hidden="1">
            <a:extLst>
              <a:ext uri="{FF2B5EF4-FFF2-40B4-BE49-F238E27FC236}">
                <a16:creationId xmlns:a16="http://schemas.microsoft.com/office/drawing/2014/main" id="{AE55B671-46D4-44F3-8B07-B01A1005252B}"/>
              </a:ext>
            </a:extLst>
          </p:cNvPr>
          <p:cNvSpPr txBox="1"/>
          <p:nvPr userDrawn="1">
            <p:custDataLst>
              <p:tags r:id="rId1"/>
            </p:custDataLst>
          </p:nvPr>
        </p:nvSpPr>
        <p:spPr>
          <a:xfrm>
            <a:off x="3" y="228603"/>
            <a:ext cx="1600200" cy="293927"/>
          </a:xfrm>
          <a:prstGeom prst="rect">
            <a:avLst/>
          </a:prstGeom>
          <a:noFill/>
        </p:spPr>
        <p:txBody>
          <a:bodyPr wrap="square" rtlCol="0">
            <a:spAutoFit/>
          </a:bodyPr>
          <a:lstStyle/>
          <a:p>
            <a:r>
              <a:rPr lang="en-GB" sz="1310" noProof="1"/>
              <a:t>Slide Tags</a:t>
            </a:r>
          </a:p>
        </p:txBody>
      </p:sp>
      <p:sp>
        <p:nvSpPr>
          <p:cNvPr id="14" name="Section Header">
            <a:extLst>
              <a:ext uri="{FF2B5EF4-FFF2-40B4-BE49-F238E27FC236}">
                <a16:creationId xmlns:a16="http://schemas.microsoft.com/office/drawing/2014/main" id="{627DA0F0-FE67-44B2-9A29-DDCFD1B51151}"/>
              </a:ext>
            </a:extLst>
          </p:cNvPr>
          <p:cNvSpPr txBox="1"/>
          <p:nvPr userDrawn="1">
            <p:custDataLst>
              <p:tags r:id="rId2"/>
            </p:custDataLst>
          </p:nvPr>
        </p:nvSpPr>
        <p:spPr>
          <a:xfrm>
            <a:off x="460377" y="322255"/>
            <a:ext cx="3034379" cy="137161"/>
          </a:xfrm>
          <a:prstGeom prst="rect">
            <a:avLst/>
          </a:prstGeom>
          <a:noFill/>
        </p:spPr>
        <p:txBody>
          <a:bodyPr wrap="square" lIns="0" tIns="0" rIns="0" bIns="0" rtlCol="0" anchor="b" anchorCtr="0">
            <a:noAutofit/>
          </a:bodyPr>
          <a:lstStyle/>
          <a:p>
            <a:endParaRPr lang="en-GB" sz="583" noProof="1">
              <a:solidFill>
                <a:schemeClr val="tx1"/>
              </a:solidFill>
            </a:endParaRPr>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5"/>
            <a:ext cx="5943600" cy="137161"/>
          </a:xfrm>
          <a:prstGeom prst="rect">
            <a:avLst/>
          </a:prstGeom>
          <a:noFill/>
        </p:spPr>
        <p:txBody>
          <a:bodyPr wrap="square" lIns="0" tIns="0" rIns="0" bIns="0" rtlCol="0" anchor="b" anchorCtr="0">
            <a:noAutofit/>
          </a:bodyPr>
          <a:lstStyle/>
          <a:p>
            <a:pPr lvl="0"/>
            <a:endParaRPr lang="en-GB" sz="583"/>
          </a:p>
        </p:txBody>
      </p:sp>
      <p:sp>
        <p:nvSpPr>
          <p:cNvPr id="21" name="Gray Banner">
            <a:extLst>
              <a:ext uri="{FF2B5EF4-FFF2-40B4-BE49-F238E27FC236}">
                <a16:creationId xmlns:a16="http://schemas.microsoft.com/office/drawing/2014/main" id="{699BB9BA-0870-43E1-879E-9A15387A5E99}"/>
              </a:ext>
            </a:extLst>
          </p:cNvPr>
          <p:cNvSpPr/>
          <p:nvPr userDrawn="1"/>
        </p:nvSpPr>
        <p:spPr>
          <a:xfrm>
            <a:off x="0" y="612782"/>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019">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57201" y="758825"/>
            <a:ext cx="9144000" cy="1097182"/>
          </a:xfrm>
        </p:spPr>
        <p:txBody>
          <a:bodyPr/>
          <a:lstStyle>
            <a:lvl1pPr>
              <a:defRPr sz="2000" b="1"/>
            </a:lvl1pPr>
          </a:lstStyle>
          <a:p>
            <a:r>
              <a:rPr lang="en-GB"/>
              <a:t>Insert banner statement here </a:t>
            </a:r>
          </a:p>
        </p:txBody>
      </p:sp>
      <p:sp>
        <p:nvSpPr>
          <p:cNvPr id="15" name="Content Placeholder 1">
            <a:extLst>
              <a:ext uri="{FF2B5EF4-FFF2-40B4-BE49-F238E27FC236}">
                <a16:creationId xmlns:a16="http://schemas.microsoft.com/office/drawing/2014/main" id="{6D55020E-E2E4-43DC-A979-3EE26F140F23}"/>
              </a:ext>
            </a:extLst>
          </p:cNvPr>
          <p:cNvSpPr>
            <a:spLocks noGrp="1"/>
          </p:cNvSpPr>
          <p:nvPr>
            <p:ph sz="quarter" idx="13"/>
            <p:custDataLst>
              <p:tags r:id="rId4"/>
            </p:custDataLst>
          </p:nvPr>
        </p:nvSpPr>
        <p:spPr>
          <a:xfrm>
            <a:off x="457201" y="2143128"/>
            <a:ext cx="9144000" cy="487362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3" name="Image placeholder">
            <a:extLst>
              <a:ext uri="{FF2B5EF4-FFF2-40B4-BE49-F238E27FC236}">
                <a16:creationId xmlns:a16="http://schemas.microsoft.com/office/drawing/2014/main" id="{4EE8DC02-876E-4E08-A510-612EBBADFB0C}"/>
              </a:ext>
            </a:extLst>
          </p:cNvPr>
          <p:cNvSpPr/>
          <p:nvPr userDrawn="1">
            <p:custDataLst>
              <p:tags r:id="rId5"/>
            </p:custDataLst>
          </p:nvPr>
        </p:nvSpPr>
        <p:spPr>
          <a:xfrm>
            <a:off x="0" y="0"/>
            <a:ext cx="10058400" cy="7772400"/>
          </a:xfrm>
          <a:prstGeom prst="rect">
            <a:avLst/>
          </a:prstGeom>
          <a:noFill/>
          <a:ln w="6350">
            <a:noFill/>
          </a:ln>
        </p:spPr>
        <p:txBody>
          <a:bodyPr rot="0" spcFirstLastPara="0" vertOverflow="overflow" horzOverflow="overflow" vert="horz" wrap="square" lIns="66563" tIns="33282" rIns="66563" bIns="33282" numCol="1" spcCol="0" rtlCol="0" fromWordArt="0" anchor="ctr" anchorCtr="0" forceAA="0" compatLnSpc="1">
            <a:prstTxWarp prst="textNoShape">
              <a:avLst/>
            </a:prstTxWarp>
            <a:noAutofit/>
          </a:bodyPr>
          <a:lstStyle/>
          <a:p>
            <a:pPr algn="ctr"/>
            <a:endParaRPr lang="en-GB" sz="1310"/>
          </a:p>
        </p:txBody>
      </p:sp>
      <p:sp>
        <p:nvSpPr>
          <p:cNvPr id="6" name="PwC">
            <a:extLst>
              <a:ext uri="{FF2B5EF4-FFF2-40B4-BE49-F238E27FC236}">
                <a16:creationId xmlns:a16="http://schemas.microsoft.com/office/drawing/2014/main" id="{EF57D0C9-D814-4411-DDA6-867EA2E40D11}"/>
              </a:ext>
            </a:extLst>
          </p:cNvPr>
          <p:cNvSpPr/>
          <p:nvPr userDrawn="1">
            <p:custDataLst>
              <p:tags r:id="rId6"/>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7" name="Section Footer">
            <a:extLst>
              <a:ext uri="{FF2B5EF4-FFF2-40B4-BE49-F238E27FC236}">
                <a16:creationId xmlns:a16="http://schemas.microsoft.com/office/drawing/2014/main" id="{E7FD5D46-5DFB-4421-B78E-8928211570F6}"/>
              </a:ext>
            </a:extLst>
          </p:cNvPr>
          <p:cNvSpPr txBox="1"/>
          <p:nvPr userDrawn="1"/>
        </p:nvSpPr>
        <p:spPr>
          <a:xfrm>
            <a:off x="457200" y="7184796"/>
            <a:ext cx="2944368" cy="123111"/>
          </a:xfrm>
          <a:prstGeom prst="rect">
            <a:avLst/>
          </a:prstGeom>
          <a:noFill/>
          <a:ln>
            <a:noFill/>
          </a:ln>
        </p:spPr>
        <p:txBody>
          <a:bodyPr wrap="square" lIns="0" tIns="0" rIns="0" bIns="0" rtlCol="0" anchor="b" anchorCtr="0">
            <a:spAutoFit/>
          </a:bodyPr>
          <a:lstStyle>
            <a:defPPr>
              <a:defRPr lang="en-US"/>
            </a:defPPr>
            <a:lvl1pPr marL="0" algn="l" defTabSz="1018824" rtl="0" eaLnBrk="1" latinLnBrk="0" hangingPunct="1">
              <a:defRPr sz="1100" kern="1200">
                <a:solidFill>
                  <a:schemeClr val="tx1"/>
                </a:solidFill>
                <a:latin typeface="+mn-lt"/>
                <a:ea typeface="+mn-ea"/>
                <a:cs typeface="+mn-cs"/>
              </a:defRPr>
            </a:lvl1pPr>
            <a:lvl2pPr marL="509412" algn="l" defTabSz="1018824" rtl="0" eaLnBrk="1" latinLnBrk="0" hangingPunct="1">
              <a:defRPr sz="1100" kern="1200">
                <a:solidFill>
                  <a:schemeClr val="tx1"/>
                </a:solidFill>
                <a:latin typeface="+mn-lt"/>
                <a:ea typeface="+mn-ea"/>
                <a:cs typeface="+mn-cs"/>
              </a:defRPr>
            </a:lvl2pPr>
            <a:lvl3pPr marL="1018824" algn="l" defTabSz="1018824" rtl="0" eaLnBrk="1" latinLnBrk="0" hangingPunct="1">
              <a:defRPr sz="1100" kern="1200">
                <a:solidFill>
                  <a:schemeClr val="tx1"/>
                </a:solidFill>
                <a:latin typeface="+mn-lt"/>
                <a:ea typeface="+mn-ea"/>
                <a:cs typeface="+mn-cs"/>
              </a:defRPr>
            </a:lvl3pPr>
            <a:lvl4pPr marL="1528237" algn="l" defTabSz="1018824" rtl="0" eaLnBrk="1" latinLnBrk="0" hangingPunct="1">
              <a:defRPr sz="1100" kern="1200">
                <a:solidFill>
                  <a:schemeClr val="tx1"/>
                </a:solidFill>
                <a:latin typeface="+mn-lt"/>
                <a:ea typeface="+mn-ea"/>
                <a:cs typeface="+mn-cs"/>
              </a:defRPr>
            </a:lvl4pPr>
            <a:lvl5pPr marL="2037649" algn="l" defTabSz="1018824" rtl="0" eaLnBrk="1" latinLnBrk="0" hangingPunct="1">
              <a:defRPr sz="1100" kern="1200">
                <a:solidFill>
                  <a:schemeClr val="tx1"/>
                </a:solidFill>
                <a:latin typeface="+mn-lt"/>
                <a:ea typeface="+mn-ea"/>
                <a:cs typeface="+mn-cs"/>
              </a:defRPr>
            </a:lvl5pPr>
            <a:lvl6pPr marL="2547061" algn="l" defTabSz="1018824" rtl="0" eaLnBrk="1" latinLnBrk="0" hangingPunct="1">
              <a:defRPr sz="1100" kern="1200">
                <a:solidFill>
                  <a:schemeClr val="tx1"/>
                </a:solidFill>
                <a:latin typeface="+mn-lt"/>
                <a:ea typeface="+mn-ea"/>
                <a:cs typeface="+mn-cs"/>
              </a:defRPr>
            </a:lvl6pPr>
            <a:lvl7pPr marL="3056473" algn="l" defTabSz="1018824" rtl="0" eaLnBrk="1" latinLnBrk="0" hangingPunct="1">
              <a:defRPr sz="1100" kern="1200">
                <a:solidFill>
                  <a:schemeClr val="tx1"/>
                </a:solidFill>
                <a:latin typeface="+mn-lt"/>
                <a:ea typeface="+mn-ea"/>
                <a:cs typeface="+mn-cs"/>
              </a:defRPr>
            </a:lvl7pPr>
            <a:lvl8pPr marL="3565886" algn="l" defTabSz="1018824" rtl="0" eaLnBrk="1" latinLnBrk="0" hangingPunct="1">
              <a:defRPr sz="1100" kern="1200">
                <a:solidFill>
                  <a:schemeClr val="tx1"/>
                </a:solidFill>
                <a:latin typeface="+mn-lt"/>
                <a:ea typeface="+mn-ea"/>
                <a:cs typeface="+mn-cs"/>
              </a:defRPr>
            </a:lvl8pPr>
            <a:lvl9pPr marL="4075298" algn="l" defTabSz="1018824" rtl="0" eaLnBrk="1" latinLnBrk="0" hangingPunct="1">
              <a:defRPr sz="1100" kern="1200">
                <a:solidFill>
                  <a:schemeClr val="tx1"/>
                </a:solidFill>
                <a:latin typeface="+mn-lt"/>
                <a:ea typeface="+mn-ea"/>
                <a:cs typeface="+mn-cs"/>
              </a:defRPr>
            </a:lvl9pPr>
          </a:lstStyle>
          <a:p>
            <a:r>
              <a:rPr lang="en-GB" altLang="zh-CN" sz="800" noProof="1">
                <a:solidFill>
                  <a:schemeClr val="tx1"/>
                </a:solidFill>
                <a:latin typeface="Arial" panose="020B0604020202020204" pitchFamily="34" charset="0"/>
                <a:cs typeface="Arial" panose="020B0604020202020204" pitchFamily="34" charset="0"/>
              </a:rPr>
              <a:t>Project F</a:t>
            </a:r>
            <a:r>
              <a:rPr lang="en-US" altLang="zh-CN" sz="800" noProof="1">
                <a:solidFill>
                  <a:schemeClr val="tx1"/>
                </a:solidFill>
                <a:latin typeface="Arial" panose="020B0604020202020204" pitchFamily="34" charset="0"/>
                <a:cs typeface="Arial" panose="020B0604020202020204" pitchFamily="34" charset="0"/>
              </a:rPr>
              <a:t>oresight</a:t>
            </a:r>
            <a:endParaRPr lang="en-GB" altLang="zh-CN" sz="800" noProof="1">
              <a:solidFill>
                <a:schemeClr val="tx1"/>
              </a:solidFill>
              <a:latin typeface="Arial" panose="020B0604020202020204" pitchFamily="34" charset="0"/>
              <a:cs typeface="Arial" panose="020B0604020202020204" pitchFamily="34" charset="0"/>
            </a:endParaRPr>
          </a:p>
        </p:txBody>
      </p:sp>
      <p:sp>
        <p:nvSpPr>
          <p:cNvPr id="8" name="Report Date">
            <a:extLst>
              <a:ext uri="{FF2B5EF4-FFF2-40B4-BE49-F238E27FC236}">
                <a16:creationId xmlns:a16="http://schemas.microsoft.com/office/drawing/2014/main" id="{C88BAA96-D353-4344-AA24-70136C53F5D7}"/>
              </a:ext>
            </a:extLst>
          </p:cNvPr>
          <p:cNvSpPr txBox="1"/>
          <p:nvPr userDrawn="1"/>
        </p:nvSpPr>
        <p:spPr>
          <a:xfrm>
            <a:off x="8990455" y="7184796"/>
            <a:ext cx="610745" cy="123111"/>
          </a:xfrm>
          <a:prstGeom prst="rect">
            <a:avLst/>
          </a:prstGeom>
          <a:noFill/>
        </p:spPr>
        <p:txBody>
          <a:bodyPr wrap="none" lIns="0" tIns="0" rIns="0" bIns="0" rtlCol="0">
            <a:spAutoFit/>
          </a:bodyPr>
          <a:lstStyle>
            <a:defPPr>
              <a:defRPr lang="en-US"/>
            </a:defPPr>
            <a:lvl1pPr marL="0" algn="l" defTabSz="1018824" rtl="0" eaLnBrk="1" latinLnBrk="0" hangingPunct="1">
              <a:defRPr sz="1100" kern="1200">
                <a:solidFill>
                  <a:schemeClr val="tx1"/>
                </a:solidFill>
                <a:latin typeface="+mn-lt"/>
                <a:ea typeface="+mn-ea"/>
                <a:cs typeface="+mn-cs"/>
              </a:defRPr>
            </a:lvl1pPr>
            <a:lvl2pPr marL="509412" algn="l" defTabSz="1018824" rtl="0" eaLnBrk="1" latinLnBrk="0" hangingPunct="1">
              <a:defRPr sz="1100" kern="1200">
                <a:solidFill>
                  <a:schemeClr val="tx1"/>
                </a:solidFill>
                <a:latin typeface="+mn-lt"/>
                <a:ea typeface="+mn-ea"/>
                <a:cs typeface="+mn-cs"/>
              </a:defRPr>
            </a:lvl2pPr>
            <a:lvl3pPr marL="1018824" algn="l" defTabSz="1018824" rtl="0" eaLnBrk="1" latinLnBrk="0" hangingPunct="1">
              <a:defRPr sz="1100" kern="1200">
                <a:solidFill>
                  <a:schemeClr val="tx1"/>
                </a:solidFill>
                <a:latin typeface="+mn-lt"/>
                <a:ea typeface="+mn-ea"/>
                <a:cs typeface="+mn-cs"/>
              </a:defRPr>
            </a:lvl3pPr>
            <a:lvl4pPr marL="1528237" algn="l" defTabSz="1018824" rtl="0" eaLnBrk="1" latinLnBrk="0" hangingPunct="1">
              <a:defRPr sz="1100" kern="1200">
                <a:solidFill>
                  <a:schemeClr val="tx1"/>
                </a:solidFill>
                <a:latin typeface="+mn-lt"/>
                <a:ea typeface="+mn-ea"/>
                <a:cs typeface="+mn-cs"/>
              </a:defRPr>
            </a:lvl4pPr>
            <a:lvl5pPr marL="2037649" algn="l" defTabSz="1018824" rtl="0" eaLnBrk="1" latinLnBrk="0" hangingPunct="1">
              <a:defRPr sz="1100" kern="1200">
                <a:solidFill>
                  <a:schemeClr val="tx1"/>
                </a:solidFill>
                <a:latin typeface="+mn-lt"/>
                <a:ea typeface="+mn-ea"/>
                <a:cs typeface="+mn-cs"/>
              </a:defRPr>
            </a:lvl5pPr>
            <a:lvl6pPr marL="2547061" algn="l" defTabSz="1018824" rtl="0" eaLnBrk="1" latinLnBrk="0" hangingPunct="1">
              <a:defRPr sz="1100" kern="1200">
                <a:solidFill>
                  <a:schemeClr val="tx1"/>
                </a:solidFill>
                <a:latin typeface="+mn-lt"/>
                <a:ea typeface="+mn-ea"/>
                <a:cs typeface="+mn-cs"/>
              </a:defRPr>
            </a:lvl6pPr>
            <a:lvl7pPr marL="3056473" algn="l" defTabSz="1018824" rtl="0" eaLnBrk="1" latinLnBrk="0" hangingPunct="1">
              <a:defRPr sz="1100" kern="1200">
                <a:solidFill>
                  <a:schemeClr val="tx1"/>
                </a:solidFill>
                <a:latin typeface="+mn-lt"/>
                <a:ea typeface="+mn-ea"/>
                <a:cs typeface="+mn-cs"/>
              </a:defRPr>
            </a:lvl7pPr>
            <a:lvl8pPr marL="3565886" algn="l" defTabSz="1018824" rtl="0" eaLnBrk="1" latinLnBrk="0" hangingPunct="1">
              <a:defRPr sz="1100" kern="1200">
                <a:solidFill>
                  <a:schemeClr val="tx1"/>
                </a:solidFill>
                <a:latin typeface="+mn-lt"/>
                <a:ea typeface="+mn-ea"/>
                <a:cs typeface="+mn-cs"/>
              </a:defRPr>
            </a:lvl8pPr>
            <a:lvl9pPr marL="4075298" algn="l" defTabSz="1018824" rtl="0" eaLnBrk="1" latinLnBrk="0" hangingPunct="1">
              <a:defRPr sz="1100" kern="1200">
                <a:solidFill>
                  <a:schemeClr val="tx1"/>
                </a:solidFill>
                <a:latin typeface="+mn-lt"/>
                <a:ea typeface="+mn-ea"/>
                <a:cs typeface="+mn-cs"/>
              </a:defRPr>
            </a:lvl9p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August  2025</a:t>
            </a:r>
          </a:p>
        </p:txBody>
      </p:sp>
    </p:spTree>
    <p:extLst>
      <p:ext uri="{BB962C8B-B14F-4D97-AF65-F5344CB8AC3E}">
        <p14:creationId xmlns:p14="http://schemas.microsoft.com/office/powerpoint/2010/main" val="446894454"/>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Slide Tags" hidden="1">
            <a:extLst>
              <a:ext uri="{FF2B5EF4-FFF2-40B4-BE49-F238E27FC236}">
                <a16:creationId xmlns:a16="http://schemas.microsoft.com/office/drawing/2014/main" id="{6C98132A-6688-44CD-A49C-D6C8124C670F}"/>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US" noProof="1"/>
              <a:t>Slide Tags</a:t>
            </a:r>
          </a:p>
        </p:txBody>
      </p:sp>
    </p:spTree>
    <p:extLst>
      <p:ext uri="{BB962C8B-B14F-4D97-AF65-F5344CB8AC3E}">
        <p14:creationId xmlns:p14="http://schemas.microsoft.com/office/powerpoint/2010/main" val="1328831644"/>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Content: Header Footer Only">
    <p:spTree>
      <p:nvGrpSpPr>
        <p:cNvPr id="1" name=""/>
        <p:cNvGrpSpPr/>
        <p:nvPr/>
      </p:nvGrpSpPr>
      <p:grpSpPr>
        <a:xfrm>
          <a:off x="0" y="0"/>
          <a:ext cx="0" cy="0"/>
          <a:chOff x="0" y="0"/>
          <a:chExt cx="0" cy="0"/>
        </a:xfrm>
      </p:grpSpPr>
      <p:sp>
        <p:nvSpPr>
          <p:cNvPr id="14" name="Slide Tags" hidden="1">
            <a:extLst>
              <a:ext uri="{FF2B5EF4-FFF2-40B4-BE49-F238E27FC236}">
                <a16:creationId xmlns:a16="http://schemas.microsoft.com/office/drawing/2014/main" id="{F126523F-5745-4DA8-ACD6-95BF6B22FA71}"/>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US" noProof="1"/>
              <a:t>Slide Tags</a:t>
            </a:r>
          </a:p>
        </p:txBody>
      </p:sp>
      <p:sp>
        <p:nvSpPr>
          <p:cNvPr id="15" name="Section Header">
            <a:extLst>
              <a:ext uri="{FF2B5EF4-FFF2-40B4-BE49-F238E27FC236}">
                <a16:creationId xmlns:a16="http://schemas.microsoft.com/office/drawing/2014/main" id="{7BD44145-F112-4878-83DC-FAB9174C9A72}"/>
              </a:ext>
            </a:extLst>
          </p:cNvPr>
          <p:cNvSpPr txBox="1"/>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endParaRPr lang="en-US" sz="800" noProof="1">
              <a:solidFill>
                <a:schemeClr val="tx1"/>
              </a:solidFill>
            </a:endParaRPr>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US" sz="800"/>
          </a:p>
        </p:txBody>
      </p:sp>
      <p:sp>
        <p:nvSpPr>
          <p:cNvPr id="13" name="Image placeholder">
            <a:extLst>
              <a:ext uri="{FF2B5EF4-FFF2-40B4-BE49-F238E27FC236}">
                <a16:creationId xmlns:a16="http://schemas.microsoft.com/office/drawing/2014/main" id="{8E9D894A-3EEA-4EF1-AEF9-37613A05D246}"/>
              </a:ext>
            </a:extLst>
          </p:cNvPr>
          <p:cNvSpPr/>
          <p:nvPr userDrawn="1">
            <p:custDataLst>
              <p:tags r:id="rId4"/>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Section Footer">
            <a:extLst>
              <a:ext uri="{FF2B5EF4-FFF2-40B4-BE49-F238E27FC236}">
                <a16:creationId xmlns:a16="http://schemas.microsoft.com/office/drawing/2014/main" id="{BA2E32E9-04D4-4FEB-A121-7DA96ED8F624}"/>
              </a:ext>
            </a:extLst>
          </p:cNvPr>
          <p:cNvSpPr txBox="1"/>
          <p:nvPr userDrawn="1">
            <p:custDataLst>
              <p:tags r:id="rId5"/>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US" sz="800" noProof="1">
                <a:solidFill>
                  <a:schemeClr val="tx1"/>
                </a:solidFill>
                <a:latin typeface="Arial" panose="020B0604020202020204" pitchFamily="34" charset="0"/>
                <a:cs typeface="Arial" panose="020B0604020202020204" pitchFamily="34" charset="0"/>
              </a:rPr>
              <a:t>Deals Report Template</a:t>
            </a:r>
          </a:p>
        </p:txBody>
      </p:sp>
      <p:sp>
        <p:nvSpPr>
          <p:cNvPr id="18" name="Presentation Disclaimer">
            <a:extLst>
              <a:ext uri="{FF2B5EF4-FFF2-40B4-BE49-F238E27FC236}">
                <a16:creationId xmlns:a16="http://schemas.microsoft.com/office/drawing/2014/main" id="{E1519EC4-47C5-4919-82FB-10075EF58345}"/>
              </a:ext>
            </a:extLst>
          </p:cNvPr>
          <p:cNvSpPr txBox="1"/>
          <p:nvPr userDrawn="1">
            <p:custDataLst>
              <p:tags r:id="rId6"/>
            </p:custDataLst>
          </p:nvPr>
        </p:nvSpPr>
        <p:spPr>
          <a:xfrm>
            <a:off x="4096341" y="7194414"/>
            <a:ext cx="3489738" cy="123111"/>
          </a:xfrm>
          <a:prstGeom prst="rect">
            <a:avLst/>
          </a:prstGeom>
          <a:noFill/>
        </p:spPr>
        <p:txBody>
          <a:bodyPr wrap="none" lIns="0" tIns="0" rIns="0" bIns="0" rtlCol="0" anchor="t" anchorCtr="0">
            <a:spAutoFit/>
          </a:bodyPr>
          <a:lstStyle/>
          <a:p>
            <a:pPr algn="l"/>
            <a:r>
              <a:rPr lang="en-US" sz="800" noProof="1">
                <a:solidFill>
                  <a:schemeClr val="tx1"/>
                </a:solidFill>
              </a:rPr>
              <a:t>Confidential Information for the sole internal benefit and use of PwC’s Client.</a:t>
            </a:r>
          </a:p>
        </p:txBody>
      </p:sp>
      <p:sp>
        <p:nvSpPr>
          <p:cNvPr id="20" name="Report Date">
            <a:extLst>
              <a:ext uri="{FF2B5EF4-FFF2-40B4-BE49-F238E27FC236}">
                <a16:creationId xmlns:a16="http://schemas.microsoft.com/office/drawing/2014/main" id="{026638FE-1CF5-4267-9D2A-E4CAF6C2E938}"/>
              </a:ext>
            </a:extLst>
          </p:cNvPr>
          <p:cNvSpPr txBox="1"/>
          <p:nvPr userDrawn="1">
            <p:custDataLst>
              <p:tags r:id="rId7"/>
            </p:custDataLst>
          </p:nvPr>
        </p:nvSpPr>
        <p:spPr>
          <a:xfrm>
            <a:off x="8846185" y="7194414"/>
            <a:ext cx="755015" cy="123111"/>
          </a:xfrm>
          <a:prstGeom prst="rect">
            <a:avLst/>
          </a:prstGeom>
          <a:noFill/>
        </p:spPr>
        <p:txBody>
          <a:bodyPr wrap="none" lIns="0" tIns="0" rIns="0" bIns="0" rtlCol="0">
            <a:spAutoFit/>
          </a:bodyPr>
          <a:lstStyle/>
          <a:p>
            <a:pPr indent="-274320" algn="r">
              <a:spcAft>
                <a:spcPts val="900"/>
              </a:spcAft>
            </a:pPr>
            <a:r>
              <a:rPr lang="en-US" sz="800" noProof="1">
                <a:solidFill>
                  <a:schemeClr val="tx1"/>
                </a:solidFill>
                <a:latin typeface="Arial" panose="020B0604020202020204" pitchFamily="34" charset="0"/>
                <a:cs typeface="Arial" panose="020B0604020202020204" pitchFamily="34" charset="0"/>
              </a:rPr>
              <a:t>August 21, 2023</a:t>
            </a:r>
          </a:p>
        </p:txBody>
      </p:sp>
      <p:sp>
        <p:nvSpPr>
          <p:cNvPr id="17" name="PwC">
            <a:extLst>
              <a:ext uri="{FF2B5EF4-FFF2-40B4-BE49-F238E27FC236}">
                <a16:creationId xmlns:a16="http://schemas.microsoft.com/office/drawing/2014/main" id="{51F22869-13B9-4F95-9882-75B59678F42B}"/>
              </a:ext>
            </a:extLst>
          </p:cNvPr>
          <p:cNvSpPr/>
          <p:nvPr userDrawn="1">
            <p:custDataLst>
              <p:tags r:id="rId8"/>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US" sz="800">
                <a:solidFill>
                  <a:schemeClr val="tx1"/>
                </a:solidFill>
                <a:latin typeface="Arial" panose="020B0604020202020204" pitchFamily="34" charset="0"/>
                <a:cs typeface="Arial" panose="020B0604020202020204" pitchFamily="34" charset="0"/>
              </a:rPr>
              <a:t>PwC</a:t>
            </a:r>
          </a:p>
        </p:txBody>
      </p:sp>
      <p:sp>
        <p:nvSpPr>
          <p:cNvPr id="12" name="Draft stamp">
            <a:extLst>
              <a:ext uri="{FF2B5EF4-FFF2-40B4-BE49-F238E27FC236}">
                <a16:creationId xmlns:a16="http://schemas.microsoft.com/office/drawing/2014/main" id="{720D7EDD-4132-4E9B-91E0-09468EBBDE2C}"/>
              </a:ext>
            </a:extLst>
          </p:cNvPr>
          <p:cNvSpPr txBox="1"/>
          <p:nvPr userDrawn="1">
            <p:custDataLst>
              <p:tags r:id="rId9"/>
            </p:custDataLst>
          </p:nvPr>
        </p:nvSpPr>
        <p:spPr>
          <a:xfrm>
            <a:off x="4096341" y="7324804"/>
            <a:ext cx="222818" cy="123111"/>
          </a:xfrm>
          <a:prstGeom prst="rect">
            <a:avLst/>
          </a:prstGeom>
          <a:noFill/>
          <a:ln>
            <a:noFill/>
          </a:ln>
        </p:spPr>
        <p:txBody>
          <a:bodyPr wrap="none" lIns="0" tIns="0" rIns="0" bIns="0" rtlCol="0">
            <a:spAutoFit/>
          </a:bodyPr>
          <a:lstStyle/>
          <a:p>
            <a:pPr algn="l"/>
            <a:r>
              <a:rPr lang="en-US" sz="800" noProof="1">
                <a:solidFill>
                  <a:schemeClr val="tx1"/>
                </a:solidFill>
              </a:rPr>
              <a:t>Draft</a:t>
            </a:r>
          </a:p>
        </p:txBody>
      </p:sp>
      <p:sp>
        <p:nvSpPr>
          <p:cNvPr id="23" name="Page Number">
            <a:extLst>
              <a:ext uri="{FF2B5EF4-FFF2-40B4-BE49-F238E27FC236}">
                <a16:creationId xmlns:a16="http://schemas.microsoft.com/office/drawing/2014/main" id="{51764631-FAC8-4382-8B14-86A065944667}"/>
              </a:ext>
            </a:extLst>
          </p:cNvPr>
          <p:cNvSpPr txBox="1"/>
          <p:nvPr userDrawn="1">
            <p:custDataLst>
              <p:tags r:id="rId10"/>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US"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0853783"/>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Content: Title Only No Header Footer">
    <p:spTree>
      <p:nvGrpSpPr>
        <p:cNvPr id="1" name=""/>
        <p:cNvGrpSpPr/>
        <p:nvPr/>
      </p:nvGrpSpPr>
      <p:grpSpPr>
        <a:xfrm>
          <a:off x="0" y="0"/>
          <a:ext cx="0" cy="0"/>
          <a:chOff x="0" y="0"/>
          <a:chExt cx="0" cy="0"/>
        </a:xfrm>
      </p:grpSpPr>
      <p:sp>
        <p:nvSpPr>
          <p:cNvPr id="12" name="Slide Tags" hidden="1">
            <a:extLst>
              <a:ext uri="{FF2B5EF4-FFF2-40B4-BE49-F238E27FC236}">
                <a16:creationId xmlns:a16="http://schemas.microsoft.com/office/drawing/2014/main" id="{FF8A2407-40C1-478A-A8C2-EF5BE9E021B6}"/>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US" noProof="1"/>
              <a:t>Slide Tags</a:t>
            </a:r>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2"/>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US" sz="800"/>
          </a:p>
        </p:txBody>
      </p:sp>
      <p:sp>
        <p:nvSpPr>
          <p:cNvPr id="13" name="Gray Banner">
            <a:extLst>
              <a:ext uri="{FF2B5EF4-FFF2-40B4-BE49-F238E27FC236}">
                <a16:creationId xmlns:a16="http://schemas.microsoft.com/office/drawing/2014/main" id="{39F0E211-AD0B-4540-BBD7-554ACD4D6D36}"/>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US" sz="1400">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61010" y="758825"/>
            <a:ext cx="9144000" cy="1097182"/>
          </a:xfrm>
        </p:spPr>
        <p:txBody>
          <a:bodyPr/>
          <a:lstStyle>
            <a:lvl1pPr>
              <a:defRPr/>
            </a:lvl1pPr>
          </a:lstStyle>
          <a:p>
            <a:r>
              <a:rPr lang="en-US"/>
              <a:t>Insert banner statement here </a:t>
            </a:r>
          </a:p>
        </p:txBody>
      </p:sp>
      <p:sp>
        <p:nvSpPr>
          <p:cNvPr id="11" name="Image placeholder">
            <a:extLst>
              <a:ext uri="{FF2B5EF4-FFF2-40B4-BE49-F238E27FC236}">
                <a16:creationId xmlns:a16="http://schemas.microsoft.com/office/drawing/2014/main" id="{E419DF8F-2670-40AB-9D0A-6E2E155E63E2}"/>
              </a:ext>
            </a:extLst>
          </p:cNvPr>
          <p:cNvSpPr/>
          <p:nvPr userDrawn="1">
            <p:custDataLst>
              <p:tags r:id="rId3"/>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55600062"/>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At a glance">
    <p:spTree>
      <p:nvGrpSpPr>
        <p:cNvPr id="1" name=""/>
        <p:cNvGrpSpPr/>
        <p:nvPr/>
      </p:nvGrpSpPr>
      <p:grpSpPr>
        <a:xfrm>
          <a:off x="0" y="0"/>
          <a:ext cx="0" cy="0"/>
          <a:chOff x="0" y="0"/>
          <a:chExt cx="0" cy="0"/>
        </a:xfrm>
      </p:grpSpPr>
      <p:sp>
        <p:nvSpPr>
          <p:cNvPr id="18" name="Slide Tags" hidden="1">
            <a:extLst>
              <a:ext uri="{FF2B5EF4-FFF2-40B4-BE49-F238E27FC236}">
                <a16:creationId xmlns:a16="http://schemas.microsoft.com/office/drawing/2014/main" id="{4616FB59-7A00-4734-A479-F51ADD10FCEC}"/>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US" noProof="1"/>
              <a:t>Slide Tags</a:t>
            </a:r>
          </a:p>
        </p:txBody>
      </p:sp>
      <p:sp>
        <p:nvSpPr>
          <p:cNvPr id="20" name="Section Header">
            <a:extLst>
              <a:ext uri="{FF2B5EF4-FFF2-40B4-BE49-F238E27FC236}">
                <a16:creationId xmlns:a16="http://schemas.microsoft.com/office/drawing/2014/main" id="{E1BFABD8-E02C-4EA1-AD52-6DA731E0C56E}"/>
              </a:ext>
            </a:extLst>
          </p:cNvPr>
          <p:cNvSpPr txBox="1"/>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endParaRPr lang="en-US" sz="800" noProof="1">
              <a:solidFill>
                <a:schemeClr val="tx1"/>
              </a:solidFill>
            </a:endParaRPr>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US" sz="800"/>
          </a:p>
        </p:txBody>
      </p:sp>
      <p:sp>
        <p:nvSpPr>
          <p:cNvPr id="6" name="Gray Banner">
            <a:extLst>
              <a:ext uri="{FF2B5EF4-FFF2-40B4-BE49-F238E27FC236}">
                <a16:creationId xmlns:a16="http://schemas.microsoft.com/office/drawing/2014/main" id="{5A5707D8-0062-4F12-AF28-F1E74B235885}"/>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US" sz="1400">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58788" y="758825"/>
            <a:ext cx="2944368" cy="402336"/>
          </a:xfrm>
        </p:spPr>
        <p:txBody>
          <a:bodyPr/>
          <a:lstStyle>
            <a:lvl1pPr>
              <a:defRPr/>
            </a:lvl1pPr>
          </a:lstStyle>
          <a:p>
            <a:r>
              <a:rPr lang="en-US"/>
              <a:t>At a glance </a:t>
            </a:r>
          </a:p>
        </p:txBody>
      </p:sp>
      <p:sp>
        <p:nvSpPr>
          <p:cNvPr id="22" name="Subheading">
            <a:extLst>
              <a:ext uri="{FF2B5EF4-FFF2-40B4-BE49-F238E27FC236}">
                <a16:creationId xmlns:a16="http://schemas.microsoft.com/office/drawing/2014/main" id="{4B0DE979-51BD-4784-9427-87C7A89633E6}"/>
              </a:ext>
            </a:extLst>
          </p:cNvPr>
          <p:cNvSpPr>
            <a:spLocks noGrp="1"/>
          </p:cNvSpPr>
          <p:nvPr>
            <p:ph type="body" sz="quarter" idx="28" hasCustomPrompt="1"/>
          </p:nvPr>
        </p:nvSpPr>
        <p:spPr>
          <a:xfrm>
            <a:off x="458788" y="1317915"/>
            <a:ext cx="2945765" cy="538092"/>
          </a:xfrm>
        </p:spPr>
        <p:txBody>
          <a:bodyPr/>
          <a:lstStyle>
            <a:lvl1pPr>
              <a:defRPr sz="1600" b="1"/>
            </a:lvl1pPr>
            <a:lvl2pPr>
              <a:defRPr sz="1600" b="1"/>
            </a:lvl2pPr>
            <a:lvl3pPr>
              <a:defRPr sz="1600" b="1"/>
            </a:lvl3pPr>
            <a:lvl4pPr>
              <a:defRPr sz="1600" b="1"/>
            </a:lvl4pPr>
            <a:lvl5pPr>
              <a:defRPr sz="1600" b="1"/>
            </a:lvl5pPr>
          </a:lstStyle>
          <a:p>
            <a:pPr lvl="0"/>
            <a:r>
              <a:rPr lang="en-US"/>
              <a:t>Insert text here</a:t>
            </a:r>
          </a:p>
        </p:txBody>
      </p:sp>
      <p:sp>
        <p:nvSpPr>
          <p:cNvPr id="21" name="PwC view">
            <a:extLst>
              <a:ext uri="{FF2B5EF4-FFF2-40B4-BE49-F238E27FC236}">
                <a16:creationId xmlns:a16="http://schemas.microsoft.com/office/drawing/2014/main" id="{C0F17E66-078E-4639-9BD9-106901A68B23}"/>
              </a:ext>
            </a:extLst>
          </p:cNvPr>
          <p:cNvSpPr>
            <a:spLocks noGrp="1"/>
          </p:cNvSpPr>
          <p:nvPr>
            <p:ph type="body" sz="quarter" idx="17" hasCustomPrompt="1"/>
          </p:nvPr>
        </p:nvSpPr>
        <p:spPr>
          <a:xfrm>
            <a:off x="3564255" y="758825"/>
            <a:ext cx="6039543" cy="1097182"/>
          </a:xfrm>
        </p:spPr>
        <p:txBody>
          <a:bodyPr/>
          <a:lstStyle>
            <a:lvl1pPr>
              <a:defRPr sz="1100" b="0">
                <a:latin typeface="+mn-lt"/>
              </a:defRPr>
            </a:lvl1pPr>
          </a:lstStyle>
          <a:p>
            <a:pPr lvl="0"/>
            <a:r>
              <a:rPr lang="en-US"/>
              <a:t>Inserted text here should be Arial 11 pt unbold</a:t>
            </a:r>
          </a:p>
        </p:txBody>
      </p:sp>
      <p:sp>
        <p:nvSpPr>
          <p:cNvPr id="23" name="Dark Orange Bar">
            <a:extLst>
              <a:ext uri="{FF2B5EF4-FFF2-40B4-BE49-F238E27FC236}">
                <a16:creationId xmlns:a16="http://schemas.microsoft.com/office/drawing/2014/main" id="{82B1403F-6F92-4D3E-BA7A-6C3814794B16}"/>
              </a:ext>
            </a:extLst>
          </p:cNvPr>
          <p:cNvSpPr/>
          <p:nvPr userDrawn="1"/>
        </p:nvSpPr>
        <p:spPr>
          <a:xfrm>
            <a:off x="0" y="612775"/>
            <a:ext cx="183600" cy="1387475"/>
          </a:xfrm>
          <a:prstGeom prst="rect">
            <a:avLst/>
          </a:prstGeom>
          <a:solidFill>
            <a:schemeClr val="accent1"/>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US" sz="1400"/>
          </a:p>
        </p:txBody>
      </p:sp>
      <p:sp>
        <p:nvSpPr>
          <p:cNvPr id="30" name="Light Orange Bar">
            <a:extLst>
              <a:ext uri="{FF2B5EF4-FFF2-40B4-BE49-F238E27FC236}">
                <a16:creationId xmlns:a16="http://schemas.microsoft.com/office/drawing/2014/main" id="{91377F9D-4C34-434F-AE6B-583A8F1639C5}"/>
              </a:ext>
            </a:extLst>
          </p:cNvPr>
          <p:cNvSpPr/>
          <p:nvPr userDrawn="1"/>
        </p:nvSpPr>
        <p:spPr>
          <a:xfrm>
            <a:off x="0" y="2000250"/>
            <a:ext cx="183600" cy="5772150"/>
          </a:xfrm>
          <a:prstGeom prst="rect">
            <a:avLst/>
          </a:prstGeom>
          <a:solidFill>
            <a:schemeClr val="accent4"/>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US" sz="1400"/>
          </a:p>
        </p:txBody>
      </p:sp>
      <p:sp>
        <p:nvSpPr>
          <p:cNvPr id="17" name="Image placeholder">
            <a:extLst>
              <a:ext uri="{FF2B5EF4-FFF2-40B4-BE49-F238E27FC236}">
                <a16:creationId xmlns:a16="http://schemas.microsoft.com/office/drawing/2014/main" id="{BE985D6C-3CA1-43CC-A281-0A21C2C919EB}"/>
              </a:ext>
            </a:extLst>
          </p:cNvPr>
          <p:cNvSpPr/>
          <p:nvPr userDrawn="1">
            <p:custDataLst>
              <p:tags r:id="rId4"/>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Section Footer">
            <a:extLst>
              <a:ext uri="{FF2B5EF4-FFF2-40B4-BE49-F238E27FC236}">
                <a16:creationId xmlns:a16="http://schemas.microsoft.com/office/drawing/2014/main" id="{0AE137EE-2632-4EFB-B9FD-28CF8C3EDA8C}"/>
              </a:ext>
            </a:extLst>
          </p:cNvPr>
          <p:cNvSpPr txBox="1"/>
          <p:nvPr userDrawn="1">
            <p:custDataLst>
              <p:tags r:id="rId5"/>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US" altLang="zh-CN" sz="800" noProof="1">
                <a:solidFill>
                  <a:schemeClr val="tx1"/>
                </a:solidFill>
                <a:latin typeface="Arial" panose="020B0604020202020204" pitchFamily="34" charset="0"/>
                <a:cs typeface="Arial" panose="020B0604020202020204" pitchFamily="34" charset="0"/>
              </a:rPr>
              <a:t>Project Foresight</a:t>
            </a:r>
          </a:p>
        </p:txBody>
      </p:sp>
      <p:sp>
        <p:nvSpPr>
          <p:cNvPr id="27" name="Presentation Disclaimer">
            <a:extLst>
              <a:ext uri="{FF2B5EF4-FFF2-40B4-BE49-F238E27FC236}">
                <a16:creationId xmlns:a16="http://schemas.microsoft.com/office/drawing/2014/main" id="{D48530B7-0981-4B38-AD7C-F73579A31B6B}"/>
              </a:ext>
            </a:extLst>
          </p:cNvPr>
          <p:cNvSpPr txBox="1"/>
          <p:nvPr userDrawn="1">
            <p:custDataLst>
              <p:tags r:id="rId6"/>
            </p:custDataLst>
          </p:nvPr>
        </p:nvSpPr>
        <p:spPr>
          <a:xfrm>
            <a:off x="4096341" y="7194414"/>
            <a:ext cx="3489738" cy="123111"/>
          </a:xfrm>
          <a:prstGeom prst="rect">
            <a:avLst/>
          </a:prstGeom>
          <a:noFill/>
        </p:spPr>
        <p:txBody>
          <a:bodyPr wrap="none" lIns="0" tIns="0" rIns="0" bIns="0" rtlCol="0" anchor="t" anchorCtr="0">
            <a:spAutoFit/>
          </a:bodyPr>
          <a:lstStyle/>
          <a:p>
            <a:pPr algn="l"/>
            <a:r>
              <a:rPr lang="en-US" sz="800" noProof="1">
                <a:solidFill>
                  <a:schemeClr val="tx1"/>
                </a:solidFill>
              </a:rPr>
              <a:t>Confidential Information for the sole internal benefit and use of PwC’s Client.</a:t>
            </a:r>
          </a:p>
        </p:txBody>
      </p:sp>
      <p:sp>
        <p:nvSpPr>
          <p:cNvPr id="31" name="Report Date">
            <a:extLst>
              <a:ext uri="{FF2B5EF4-FFF2-40B4-BE49-F238E27FC236}">
                <a16:creationId xmlns:a16="http://schemas.microsoft.com/office/drawing/2014/main" id="{B69AD9E7-2CC6-4340-B9BC-6B9F08E06A2E}"/>
              </a:ext>
            </a:extLst>
          </p:cNvPr>
          <p:cNvSpPr txBox="1"/>
          <p:nvPr userDrawn="1">
            <p:custDataLst>
              <p:tags r:id="rId7"/>
            </p:custDataLst>
          </p:nvPr>
        </p:nvSpPr>
        <p:spPr>
          <a:xfrm>
            <a:off x="9019309" y="7194414"/>
            <a:ext cx="581891" cy="123111"/>
          </a:xfrm>
          <a:prstGeom prst="rect">
            <a:avLst/>
          </a:prstGeom>
          <a:noFill/>
        </p:spPr>
        <p:txBody>
          <a:bodyPr wrap="none" lIns="0" tIns="0" rIns="0" bIns="0" rtlCol="0">
            <a:spAutoFit/>
          </a:bodyPr>
          <a:lstStyle/>
          <a:p>
            <a:pPr indent="-274320" algn="r">
              <a:spcAft>
                <a:spcPts val="900"/>
              </a:spcAft>
            </a:pPr>
            <a:r>
              <a:rPr lang="en-US" sz="800" noProof="1">
                <a:solidFill>
                  <a:schemeClr val="tx1"/>
                </a:solidFill>
                <a:latin typeface="Arial" panose="020B0604020202020204" pitchFamily="34" charset="0"/>
                <a:cs typeface="Arial" panose="020B0604020202020204" pitchFamily="34" charset="0"/>
              </a:rPr>
              <a:t>August 2025</a:t>
            </a:r>
          </a:p>
        </p:txBody>
      </p:sp>
      <p:sp>
        <p:nvSpPr>
          <p:cNvPr id="26" name="PwC">
            <a:extLst>
              <a:ext uri="{FF2B5EF4-FFF2-40B4-BE49-F238E27FC236}">
                <a16:creationId xmlns:a16="http://schemas.microsoft.com/office/drawing/2014/main" id="{475ECE1B-41F5-4403-8A86-9FF8ED8CF74E}"/>
              </a:ext>
            </a:extLst>
          </p:cNvPr>
          <p:cNvSpPr/>
          <p:nvPr userDrawn="1">
            <p:custDataLst>
              <p:tags r:id="rId8"/>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US" sz="800">
                <a:solidFill>
                  <a:schemeClr val="tx1"/>
                </a:solidFill>
                <a:latin typeface="Arial" panose="020B0604020202020204" pitchFamily="34" charset="0"/>
                <a:cs typeface="Arial" panose="020B0604020202020204" pitchFamily="34" charset="0"/>
              </a:rPr>
              <a:t>PwC</a:t>
            </a:r>
          </a:p>
        </p:txBody>
      </p:sp>
      <p:sp>
        <p:nvSpPr>
          <p:cNvPr id="19" name="Draft stamp">
            <a:extLst>
              <a:ext uri="{FF2B5EF4-FFF2-40B4-BE49-F238E27FC236}">
                <a16:creationId xmlns:a16="http://schemas.microsoft.com/office/drawing/2014/main" id="{0FF453D9-F56A-460D-AD17-0B72621C32A0}"/>
              </a:ext>
            </a:extLst>
          </p:cNvPr>
          <p:cNvSpPr txBox="1"/>
          <p:nvPr userDrawn="1">
            <p:custDataLst>
              <p:tags r:id="rId9"/>
            </p:custDataLst>
          </p:nvPr>
        </p:nvSpPr>
        <p:spPr>
          <a:xfrm>
            <a:off x="4096341" y="7324804"/>
            <a:ext cx="222818" cy="123111"/>
          </a:xfrm>
          <a:prstGeom prst="rect">
            <a:avLst/>
          </a:prstGeom>
          <a:noFill/>
          <a:ln>
            <a:noFill/>
          </a:ln>
        </p:spPr>
        <p:txBody>
          <a:bodyPr wrap="none" lIns="0" tIns="0" rIns="0" bIns="0" rtlCol="0">
            <a:spAutoFit/>
          </a:bodyPr>
          <a:lstStyle/>
          <a:p>
            <a:pPr algn="l"/>
            <a:r>
              <a:rPr lang="en-US" sz="800" noProof="1">
                <a:solidFill>
                  <a:schemeClr val="tx1"/>
                </a:solidFill>
              </a:rPr>
              <a:t>Draft</a:t>
            </a:r>
          </a:p>
        </p:txBody>
      </p:sp>
      <p:sp>
        <p:nvSpPr>
          <p:cNvPr id="32" name="Page Number">
            <a:extLst>
              <a:ext uri="{FF2B5EF4-FFF2-40B4-BE49-F238E27FC236}">
                <a16:creationId xmlns:a16="http://schemas.microsoft.com/office/drawing/2014/main" id="{2AFB4701-D091-4ED8-8D81-6B67551E1568}"/>
              </a:ext>
            </a:extLst>
          </p:cNvPr>
          <p:cNvSpPr txBox="1"/>
          <p:nvPr userDrawn="1">
            <p:custDataLst>
              <p:tags r:id="rId10"/>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US"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7990631"/>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At a glance Content: One">
    <p:spTree>
      <p:nvGrpSpPr>
        <p:cNvPr id="1" name=""/>
        <p:cNvGrpSpPr/>
        <p:nvPr/>
      </p:nvGrpSpPr>
      <p:grpSpPr>
        <a:xfrm>
          <a:off x="0" y="0"/>
          <a:ext cx="0" cy="0"/>
          <a:chOff x="0" y="0"/>
          <a:chExt cx="0" cy="0"/>
        </a:xfrm>
      </p:grpSpPr>
      <p:sp>
        <p:nvSpPr>
          <p:cNvPr id="18" name="Slide Tags" hidden="1">
            <a:extLst>
              <a:ext uri="{FF2B5EF4-FFF2-40B4-BE49-F238E27FC236}">
                <a16:creationId xmlns:a16="http://schemas.microsoft.com/office/drawing/2014/main" id="{4616FB59-7A00-4734-A479-F51ADD10FCEC}"/>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US" noProof="1"/>
              <a:t>Slide Tags</a:t>
            </a:r>
          </a:p>
        </p:txBody>
      </p:sp>
      <p:sp>
        <p:nvSpPr>
          <p:cNvPr id="20" name="Section Header">
            <a:extLst>
              <a:ext uri="{FF2B5EF4-FFF2-40B4-BE49-F238E27FC236}">
                <a16:creationId xmlns:a16="http://schemas.microsoft.com/office/drawing/2014/main" id="{A13D8A06-5E4E-419D-A9E2-486C0292D9E4}"/>
              </a:ext>
            </a:extLst>
          </p:cNvPr>
          <p:cNvSpPr txBox="1"/>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endParaRPr lang="en-US" sz="800" noProof="1">
              <a:solidFill>
                <a:schemeClr val="tx1"/>
              </a:solidFill>
            </a:endParaRPr>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US" sz="800"/>
          </a:p>
        </p:txBody>
      </p:sp>
      <p:sp>
        <p:nvSpPr>
          <p:cNvPr id="28" name="Gray Banner">
            <a:extLst>
              <a:ext uri="{FF2B5EF4-FFF2-40B4-BE49-F238E27FC236}">
                <a16:creationId xmlns:a16="http://schemas.microsoft.com/office/drawing/2014/main" id="{A0E694E8-FB5D-42C3-A874-057A805509C2}"/>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US" sz="1400">
              <a:solidFill>
                <a:schemeClr val="lt1"/>
              </a:solidFill>
            </a:endParaRPr>
          </a:p>
        </p:txBody>
      </p:sp>
      <p:sp>
        <p:nvSpPr>
          <p:cNvPr id="29" name="Banner Statement">
            <a:extLst>
              <a:ext uri="{FF2B5EF4-FFF2-40B4-BE49-F238E27FC236}">
                <a16:creationId xmlns:a16="http://schemas.microsoft.com/office/drawing/2014/main" id="{7D7FC408-A0A7-43F7-B787-46085F7F8CCB}"/>
              </a:ext>
            </a:extLst>
          </p:cNvPr>
          <p:cNvSpPr>
            <a:spLocks noGrp="1"/>
          </p:cNvSpPr>
          <p:nvPr>
            <p:ph type="title" hasCustomPrompt="1"/>
          </p:nvPr>
        </p:nvSpPr>
        <p:spPr>
          <a:xfrm>
            <a:off x="458788" y="758825"/>
            <a:ext cx="2944368" cy="402336"/>
          </a:xfrm>
        </p:spPr>
        <p:txBody>
          <a:bodyPr/>
          <a:lstStyle>
            <a:lvl1pPr>
              <a:defRPr/>
            </a:lvl1pPr>
          </a:lstStyle>
          <a:p>
            <a:r>
              <a:rPr lang="en-US"/>
              <a:t>At a glance </a:t>
            </a:r>
          </a:p>
        </p:txBody>
      </p:sp>
      <p:sp>
        <p:nvSpPr>
          <p:cNvPr id="31" name="Subheading">
            <a:extLst>
              <a:ext uri="{FF2B5EF4-FFF2-40B4-BE49-F238E27FC236}">
                <a16:creationId xmlns:a16="http://schemas.microsoft.com/office/drawing/2014/main" id="{B96C2157-F990-49B5-94E5-38EEF4E8B1A0}"/>
              </a:ext>
            </a:extLst>
          </p:cNvPr>
          <p:cNvSpPr>
            <a:spLocks noGrp="1"/>
          </p:cNvSpPr>
          <p:nvPr>
            <p:ph type="body" sz="quarter" idx="28" hasCustomPrompt="1"/>
          </p:nvPr>
        </p:nvSpPr>
        <p:spPr>
          <a:xfrm>
            <a:off x="458788" y="1317915"/>
            <a:ext cx="2945765" cy="538092"/>
          </a:xfrm>
        </p:spPr>
        <p:txBody>
          <a:bodyPr/>
          <a:lstStyle>
            <a:lvl1pPr>
              <a:defRPr sz="1600" b="1"/>
            </a:lvl1pPr>
            <a:lvl2pPr>
              <a:defRPr sz="1600" b="1"/>
            </a:lvl2pPr>
            <a:lvl3pPr>
              <a:defRPr sz="1600" b="1"/>
            </a:lvl3pPr>
            <a:lvl4pPr>
              <a:defRPr sz="1600" b="1"/>
            </a:lvl4pPr>
            <a:lvl5pPr>
              <a:defRPr sz="1600" b="1"/>
            </a:lvl5pPr>
          </a:lstStyle>
          <a:p>
            <a:pPr lvl="0"/>
            <a:r>
              <a:rPr lang="en-US"/>
              <a:t>Insert text here</a:t>
            </a:r>
          </a:p>
        </p:txBody>
      </p:sp>
      <p:sp>
        <p:nvSpPr>
          <p:cNvPr id="30" name="PwC view">
            <a:extLst>
              <a:ext uri="{FF2B5EF4-FFF2-40B4-BE49-F238E27FC236}">
                <a16:creationId xmlns:a16="http://schemas.microsoft.com/office/drawing/2014/main" id="{CD91F336-590C-4A94-9CED-4CE4F849922F}"/>
              </a:ext>
            </a:extLst>
          </p:cNvPr>
          <p:cNvSpPr>
            <a:spLocks noGrp="1"/>
          </p:cNvSpPr>
          <p:nvPr>
            <p:ph type="body" sz="quarter" idx="17" hasCustomPrompt="1"/>
          </p:nvPr>
        </p:nvSpPr>
        <p:spPr>
          <a:xfrm>
            <a:off x="3564255" y="758825"/>
            <a:ext cx="6039543" cy="1097182"/>
          </a:xfrm>
        </p:spPr>
        <p:txBody>
          <a:bodyPr/>
          <a:lstStyle>
            <a:lvl1pPr>
              <a:defRPr sz="1100" b="0">
                <a:latin typeface="+mn-lt"/>
              </a:defRPr>
            </a:lvl1pPr>
          </a:lstStyle>
          <a:p>
            <a:pPr lvl="0"/>
            <a:r>
              <a:rPr lang="en-US"/>
              <a:t>Inserted text here should be Arial 11 pt unbold</a:t>
            </a:r>
          </a:p>
        </p:txBody>
      </p:sp>
      <p:sp>
        <p:nvSpPr>
          <p:cNvPr id="34" name="Dark Orange Bar">
            <a:extLst>
              <a:ext uri="{FF2B5EF4-FFF2-40B4-BE49-F238E27FC236}">
                <a16:creationId xmlns:a16="http://schemas.microsoft.com/office/drawing/2014/main" id="{B84F9B5A-6301-4C36-940C-72C5388CAF82}"/>
              </a:ext>
            </a:extLst>
          </p:cNvPr>
          <p:cNvSpPr/>
          <p:nvPr userDrawn="1"/>
        </p:nvSpPr>
        <p:spPr>
          <a:xfrm>
            <a:off x="0" y="612775"/>
            <a:ext cx="183600" cy="1387475"/>
          </a:xfrm>
          <a:prstGeom prst="rect">
            <a:avLst/>
          </a:prstGeom>
          <a:solidFill>
            <a:schemeClr val="accent1"/>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US" sz="1400"/>
          </a:p>
        </p:txBody>
      </p:sp>
      <p:sp>
        <p:nvSpPr>
          <p:cNvPr id="35" name="Light Orange Bar">
            <a:extLst>
              <a:ext uri="{FF2B5EF4-FFF2-40B4-BE49-F238E27FC236}">
                <a16:creationId xmlns:a16="http://schemas.microsoft.com/office/drawing/2014/main" id="{6E61CD2E-3F39-4436-BABD-A0CEBBB727DB}"/>
              </a:ext>
            </a:extLst>
          </p:cNvPr>
          <p:cNvSpPr/>
          <p:nvPr userDrawn="1"/>
        </p:nvSpPr>
        <p:spPr>
          <a:xfrm>
            <a:off x="0" y="2000250"/>
            <a:ext cx="183600" cy="5772150"/>
          </a:xfrm>
          <a:prstGeom prst="rect">
            <a:avLst/>
          </a:prstGeom>
          <a:solidFill>
            <a:schemeClr val="accent4"/>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US" sz="1400"/>
          </a:p>
        </p:txBody>
      </p:sp>
      <p:sp>
        <p:nvSpPr>
          <p:cNvPr id="25" name="Content Placeholder 13">
            <a:extLst>
              <a:ext uri="{FF2B5EF4-FFF2-40B4-BE49-F238E27FC236}">
                <a16:creationId xmlns:a16="http://schemas.microsoft.com/office/drawing/2014/main" id="{B2114C2B-65A9-4050-A5D7-7400FB694346}"/>
              </a:ext>
            </a:extLst>
          </p:cNvPr>
          <p:cNvSpPr>
            <a:spLocks noGrp="1"/>
          </p:cNvSpPr>
          <p:nvPr>
            <p:ph sz="quarter" idx="13"/>
            <p:custDataLst>
              <p:tags r:id="rId4"/>
            </p:custDataLst>
          </p:nvPr>
        </p:nvSpPr>
        <p:spPr>
          <a:xfrm>
            <a:off x="457199" y="2143125"/>
            <a:ext cx="9144000" cy="487362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Image placeholder">
            <a:extLst>
              <a:ext uri="{FF2B5EF4-FFF2-40B4-BE49-F238E27FC236}">
                <a16:creationId xmlns:a16="http://schemas.microsoft.com/office/drawing/2014/main" id="{BE985D6C-3CA1-43CC-A281-0A21C2C919EB}"/>
              </a:ext>
            </a:extLst>
          </p:cNvPr>
          <p:cNvSpPr/>
          <p:nvPr userDrawn="1">
            <p:custDataLst>
              <p:tags r:id="rId5"/>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Section Footer">
            <a:extLst>
              <a:ext uri="{FF2B5EF4-FFF2-40B4-BE49-F238E27FC236}">
                <a16:creationId xmlns:a16="http://schemas.microsoft.com/office/drawing/2014/main" id="{F3ABA871-EB3D-413F-9C9E-EC4CAFB9C5C1}"/>
              </a:ext>
            </a:extLst>
          </p:cNvPr>
          <p:cNvSpPr txBox="1"/>
          <p:nvPr userDrawn="1">
            <p:custDataLst>
              <p:tags r:id="rId6"/>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US" sz="800" noProof="1">
                <a:solidFill>
                  <a:schemeClr val="tx1"/>
                </a:solidFill>
                <a:latin typeface="Arial" panose="020B0604020202020204" pitchFamily="34" charset="0"/>
                <a:cs typeface="Arial" panose="020B0604020202020204" pitchFamily="34" charset="0"/>
              </a:rPr>
              <a:t>Deals Report Template</a:t>
            </a:r>
          </a:p>
        </p:txBody>
      </p:sp>
      <p:sp>
        <p:nvSpPr>
          <p:cNvPr id="26" name="Presentation Disclaimer">
            <a:extLst>
              <a:ext uri="{FF2B5EF4-FFF2-40B4-BE49-F238E27FC236}">
                <a16:creationId xmlns:a16="http://schemas.microsoft.com/office/drawing/2014/main" id="{90864A5A-0A05-43C4-8F5E-38DF292701B1}"/>
              </a:ext>
            </a:extLst>
          </p:cNvPr>
          <p:cNvSpPr txBox="1"/>
          <p:nvPr userDrawn="1">
            <p:custDataLst>
              <p:tags r:id="rId7"/>
            </p:custDataLst>
          </p:nvPr>
        </p:nvSpPr>
        <p:spPr>
          <a:xfrm>
            <a:off x="4096341" y="7194414"/>
            <a:ext cx="3489738" cy="123111"/>
          </a:xfrm>
          <a:prstGeom prst="rect">
            <a:avLst/>
          </a:prstGeom>
          <a:noFill/>
        </p:spPr>
        <p:txBody>
          <a:bodyPr wrap="none" lIns="0" tIns="0" rIns="0" bIns="0" rtlCol="0" anchor="t" anchorCtr="0">
            <a:spAutoFit/>
          </a:bodyPr>
          <a:lstStyle/>
          <a:p>
            <a:pPr algn="l"/>
            <a:r>
              <a:rPr lang="en-US" sz="800" noProof="1">
                <a:solidFill>
                  <a:schemeClr val="tx1"/>
                </a:solidFill>
              </a:rPr>
              <a:t>Confidential Information for the sole internal benefit and use of PwC’s Client.</a:t>
            </a:r>
          </a:p>
        </p:txBody>
      </p:sp>
      <p:sp>
        <p:nvSpPr>
          <p:cNvPr id="32" name="Report Date">
            <a:extLst>
              <a:ext uri="{FF2B5EF4-FFF2-40B4-BE49-F238E27FC236}">
                <a16:creationId xmlns:a16="http://schemas.microsoft.com/office/drawing/2014/main" id="{DCE37C8A-4A3B-4E82-AF30-9072F63BA105}"/>
              </a:ext>
            </a:extLst>
          </p:cNvPr>
          <p:cNvSpPr txBox="1"/>
          <p:nvPr userDrawn="1">
            <p:custDataLst>
              <p:tags r:id="rId8"/>
            </p:custDataLst>
          </p:nvPr>
        </p:nvSpPr>
        <p:spPr>
          <a:xfrm>
            <a:off x="8846185" y="7194414"/>
            <a:ext cx="755015" cy="123111"/>
          </a:xfrm>
          <a:prstGeom prst="rect">
            <a:avLst/>
          </a:prstGeom>
          <a:noFill/>
        </p:spPr>
        <p:txBody>
          <a:bodyPr wrap="none" lIns="0" tIns="0" rIns="0" bIns="0" rtlCol="0">
            <a:spAutoFit/>
          </a:bodyPr>
          <a:lstStyle/>
          <a:p>
            <a:pPr indent="-274320" algn="r">
              <a:spcAft>
                <a:spcPts val="900"/>
              </a:spcAft>
            </a:pPr>
            <a:r>
              <a:rPr lang="en-US" sz="800" noProof="1">
                <a:solidFill>
                  <a:schemeClr val="tx1"/>
                </a:solidFill>
                <a:latin typeface="Arial" panose="020B0604020202020204" pitchFamily="34" charset="0"/>
                <a:cs typeface="Arial" panose="020B0604020202020204" pitchFamily="34" charset="0"/>
              </a:rPr>
              <a:t>August 21, 2023</a:t>
            </a:r>
          </a:p>
        </p:txBody>
      </p:sp>
      <p:sp>
        <p:nvSpPr>
          <p:cNvPr id="24" name="PwC">
            <a:extLst>
              <a:ext uri="{FF2B5EF4-FFF2-40B4-BE49-F238E27FC236}">
                <a16:creationId xmlns:a16="http://schemas.microsoft.com/office/drawing/2014/main" id="{D03BB902-A29A-44AE-965F-F3ABF7DE8A57}"/>
              </a:ext>
            </a:extLst>
          </p:cNvPr>
          <p:cNvSpPr/>
          <p:nvPr userDrawn="1">
            <p:custDataLst>
              <p:tags r:id="rId9"/>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US" sz="800">
                <a:solidFill>
                  <a:schemeClr val="tx1"/>
                </a:solidFill>
                <a:latin typeface="Arial" panose="020B0604020202020204" pitchFamily="34" charset="0"/>
                <a:cs typeface="Arial" panose="020B0604020202020204" pitchFamily="34" charset="0"/>
              </a:rPr>
              <a:t>PwC</a:t>
            </a:r>
          </a:p>
        </p:txBody>
      </p:sp>
      <p:sp>
        <p:nvSpPr>
          <p:cNvPr id="19" name="Draft stamp">
            <a:extLst>
              <a:ext uri="{FF2B5EF4-FFF2-40B4-BE49-F238E27FC236}">
                <a16:creationId xmlns:a16="http://schemas.microsoft.com/office/drawing/2014/main" id="{16EDE1EB-6428-468A-8F7E-280498D25347}"/>
              </a:ext>
            </a:extLst>
          </p:cNvPr>
          <p:cNvSpPr txBox="1"/>
          <p:nvPr userDrawn="1">
            <p:custDataLst>
              <p:tags r:id="rId10"/>
            </p:custDataLst>
          </p:nvPr>
        </p:nvSpPr>
        <p:spPr>
          <a:xfrm>
            <a:off x="4096341" y="7324804"/>
            <a:ext cx="222818" cy="123111"/>
          </a:xfrm>
          <a:prstGeom prst="rect">
            <a:avLst/>
          </a:prstGeom>
          <a:noFill/>
          <a:ln>
            <a:noFill/>
          </a:ln>
        </p:spPr>
        <p:txBody>
          <a:bodyPr wrap="none" lIns="0" tIns="0" rIns="0" bIns="0" rtlCol="0">
            <a:spAutoFit/>
          </a:bodyPr>
          <a:lstStyle/>
          <a:p>
            <a:pPr algn="l"/>
            <a:r>
              <a:rPr lang="en-US" sz="800" noProof="1">
                <a:solidFill>
                  <a:schemeClr val="tx1"/>
                </a:solidFill>
              </a:rPr>
              <a:t>Draft</a:t>
            </a:r>
          </a:p>
        </p:txBody>
      </p:sp>
      <p:sp>
        <p:nvSpPr>
          <p:cNvPr id="33" name="Page Number">
            <a:extLst>
              <a:ext uri="{FF2B5EF4-FFF2-40B4-BE49-F238E27FC236}">
                <a16:creationId xmlns:a16="http://schemas.microsoft.com/office/drawing/2014/main" id="{9293FD00-8A5C-480B-A50F-D361E3E3AFB1}"/>
              </a:ext>
            </a:extLst>
          </p:cNvPr>
          <p:cNvSpPr txBox="1"/>
          <p:nvPr userDrawn="1">
            <p:custDataLst>
              <p:tags r:id="rId11"/>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US"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2716235"/>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At a glance Content: Three">
    <p:spTree>
      <p:nvGrpSpPr>
        <p:cNvPr id="1" name=""/>
        <p:cNvGrpSpPr/>
        <p:nvPr/>
      </p:nvGrpSpPr>
      <p:grpSpPr>
        <a:xfrm>
          <a:off x="0" y="0"/>
          <a:ext cx="0" cy="0"/>
          <a:chOff x="0" y="0"/>
          <a:chExt cx="0" cy="0"/>
        </a:xfrm>
      </p:grpSpPr>
      <p:sp>
        <p:nvSpPr>
          <p:cNvPr id="6" name="Slide Tags" hidden="1">
            <a:extLst>
              <a:ext uri="{FF2B5EF4-FFF2-40B4-BE49-F238E27FC236}">
                <a16:creationId xmlns:a16="http://schemas.microsoft.com/office/drawing/2014/main" id="{4C1A6ABE-DB96-4CE8-9D23-B98F61093EEF}"/>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US" noProof="1"/>
              <a:t>Slide Tags</a:t>
            </a:r>
          </a:p>
        </p:txBody>
      </p:sp>
      <p:sp>
        <p:nvSpPr>
          <p:cNvPr id="20" name="Section Header">
            <a:extLst>
              <a:ext uri="{FF2B5EF4-FFF2-40B4-BE49-F238E27FC236}">
                <a16:creationId xmlns:a16="http://schemas.microsoft.com/office/drawing/2014/main" id="{2A07D222-E623-4F35-9452-B68BA2654BE5}"/>
              </a:ext>
            </a:extLst>
          </p:cNvPr>
          <p:cNvSpPr txBox="1"/>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endParaRPr lang="en-US" sz="800" noProof="1">
              <a:solidFill>
                <a:schemeClr val="tx1"/>
              </a:solidFill>
            </a:endParaRPr>
          </a:p>
        </p:txBody>
      </p:sp>
      <p:sp>
        <p:nvSpPr>
          <p:cNvPr id="8" name="HeaderTOCPlaceholder">
            <a:extLst>
              <a:ext uri="{FF2B5EF4-FFF2-40B4-BE49-F238E27FC236}">
                <a16:creationId xmlns:a16="http://schemas.microsoft.com/office/drawing/2014/main" id="{FF43599E-E034-4110-847F-25DC74E115BD}"/>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US" sz="800"/>
          </a:p>
        </p:txBody>
      </p:sp>
      <p:sp>
        <p:nvSpPr>
          <p:cNvPr id="9" name="Gray Banner">
            <a:extLst>
              <a:ext uri="{FF2B5EF4-FFF2-40B4-BE49-F238E27FC236}">
                <a16:creationId xmlns:a16="http://schemas.microsoft.com/office/drawing/2014/main" id="{6AFB9156-B610-4732-B0C6-247696C355BE}"/>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US" sz="1400">
              <a:solidFill>
                <a:schemeClr val="lt1"/>
              </a:solidFill>
            </a:endParaRPr>
          </a:p>
        </p:txBody>
      </p:sp>
      <p:sp>
        <p:nvSpPr>
          <p:cNvPr id="10" name="Banner Statement">
            <a:extLst>
              <a:ext uri="{FF2B5EF4-FFF2-40B4-BE49-F238E27FC236}">
                <a16:creationId xmlns:a16="http://schemas.microsoft.com/office/drawing/2014/main" id="{FAEC3778-0838-46F0-910E-90A30590A35D}"/>
              </a:ext>
            </a:extLst>
          </p:cNvPr>
          <p:cNvSpPr>
            <a:spLocks noGrp="1"/>
          </p:cNvSpPr>
          <p:nvPr>
            <p:ph type="title" hasCustomPrompt="1"/>
          </p:nvPr>
        </p:nvSpPr>
        <p:spPr>
          <a:xfrm>
            <a:off x="458788" y="758825"/>
            <a:ext cx="2944368" cy="402336"/>
          </a:xfrm>
        </p:spPr>
        <p:txBody>
          <a:bodyPr/>
          <a:lstStyle>
            <a:lvl1pPr>
              <a:defRPr/>
            </a:lvl1pPr>
          </a:lstStyle>
          <a:p>
            <a:r>
              <a:rPr lang="en-US"/>
              <a:t>At a glance </a:t>
            </a:r>
          </a:p>
        </p:txBody>
      </p:sp>
      <p:sp>
        <p:nvSpPr>
          <p:cNvPr id="11" name="Subheading">
            <a:extLst>
              <a:ext uri="{FF2B5EF4-FFF2-40B4-BE49-F238E27FC236}">
                <a16:creationId xmlns:a16="http://schemas.microsoft.com/office/drawing/2014/main" id="{B0EDCA0A-FDF5-427B-B28B-2207FC8DE9F2}"/>
              </a:ext>
            </a:extLst>
          </p:cNvPr>
          <p:cNvSpPr>
            <a:spLocks noGrp="1"/>
          </p:cNvSpPr>
          <p:nvPr>
            <p:ph type="body" sz="quarter" idx="28" hasCustomPrompt="1"/>
          </p:nvPr>
        </p:nvSpPr>
        <p:spPr>
          <a:xfrm>
            <a:off x="458788" y="1316511"/>
            <a:ext cx="2945765" cy="539496"/>
          </a:xfrm>
        </p:spPr>
        <p:txBody>
          <a:bodyPr/>
          <a:lstStyle>
            <a:lvl1pPr>
              <a:defRPr sz="1600" b="1"/>
            </a:lvl1pPr>
            <a:lvl2pPr>
              <a:defRPr sz="1600" b="1"/>
            </a:lvl2pPr>
            <a:lvl3pPr>
              <a:defRPr sz="1600" b="1"/>
            </a:lvl3pPr>
            <a:lvl4pPr>
              <a:defRPr sz="1600" b="1"/>
            </a:lvl4pPr>
            <a:lvl5pPr>
              <a:defRPr sz="1600" b="1"/>
            </a:lvl5pPr>
          </a:lstStyle>
          <a:p>
            <a:pPr lvl="0"/>
            <a:r>
              <a:rPr lang="en-US"/>
              <a:t>Insert text here</a:t>
            </a:r>
          </a:p>
        </p:txBody>
      </p:sp>
      <p:sp>
        <p:nvSpPr>
          <p:cNvPr id="12" name="PwC view">
            <a:extLst>
              <a:ext uri="{FF2B5EF4-FFF2-40B4-BE49-F238E27FC236}">
                <a16:creationId xmlns:a16="http://schemas.microsoft.com/office/drawing/2014/main" id="{B53EE78C-FEF1-40FB-9931-3A5A0BBD6F8A}"/>
              </a:ext>
            </a:extLst>
          </p:cNvPr>
          <p:cNvSpPr>
            <a:spLocks noGrp="1"/>
          </p:cNvSpPr>
          <p:nvPr>
            <p:ph type="body" sz="quarter" idx="17" hasCustomPrompt="1"/>
          </p:nvPr>
        </p:nvSpPr>
        <p:spPr>
          <a:xfrm>
            <a:off x="3564255" y="758825"/>
            <a:ext cx="6039543" cy="1097182"/>
          </a:xfrm>
        </p:spPr>
        <p:txBody>
          <a:bodyPr/>
          <a:lstStyle>
            <a:lvl1pPr>
              <a:defRPr sz="1100" b="0">
                <a:latin typeface="+mn-lt"/>
              </a:defRPr>
            </a:lvl1pPr>
          </a:lstStyle>
          <a:p>
            <a:pPr lvl="0"/>
            <a:r>
              <a:rPr lang="en-US"/>
              <a:t>Inserted text here should be Arial 11 pt unbold</a:t>
            </a:r>
          </a:p>
        </p:txBody>
      </p:sp>
      <p:sp>
        <p:nvSpPr>
          <p:cNvPr id="13" name="Dark Orange Bar">
            <a:extLst>
              <a:ext uri="{FF2B5EF4-FFF2-40B4-BE49-F238E27FC236}">
                <a16:creationId xmlns:a16="http://schemas.microsoft.com/office/drawing/2014/main" id="{B888EE8B-9678-4F8B-B1F6-186AD7D4CD57}"/>
              </a:ext>
            </a:extLst>
          </p:cNvPr>
          <p:cNvSpPr/>
          <p:nvPr userDrawn="1"/>
        </p:nvSpPr>
        <p:spPr>
          <a:xfrm>
            <a:off x="0" y="612775"/>
            <a:ext cx="183600" cy="1387475"/>
          </a:xfrm>
          <a:prstGeom prst="rect">
            <a:avLst/>
          </a:prstGeom>
          <a:solidFill>
            <a:schemeClr val="accent1"/>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US" sz="1400"/>
          </a:p>
        </p:txBody>
      </p:sp>
      <p:sp>
        <p:nvSpPr>
          <p:cNvPr id="14" name="Light Orange Bar">
            <a:extLst>
              <a:ext uri="{FF2B5EF4-FFF2-40B4-BE49-F238E27FC236}">
                <a16:creationId xmlns:a16="http://schemas.microsoft.com/office/drawing/2014/main" id="{3FB17D6D-5E08-448B-A4A5-6A072536024F}"/>
              </a:ext>
            </a:extLst>
          </p:cNvPr>
          <p:cNvSpPr/>
          <p:nvPr userDrawn="1"/>
        </p:nvSpPr>
        <p:spPr>
          <a:xfrm>
            <a:off x="0" y="2000250"/>
            <a:ext cx="183600" cy="5772150"/>
          </a:xfrm>
          <a:prstGeom prst="rect">
            <a:avLst/>
          </a:prstGeom>
          <a:solidFill>
            <a:schemeClr val="accent4"/>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US" sz="1400"/>
          </a:p>
        </p:txBody>
      </p:sp>
      <p:sp>
        <p:nvSpPr>
          <p:cNvPr id="15" name="Content Placeholder 1">
            <a:extLst>
              <a:ext uri="{FF2B5EF4-FFF2-40B4-BE49-F238E27FC236}">
                <a16:creationId xmlns:a16="http://schemas.microsoft.com/office/drawing/2014/main" id="{59BAF260-BD88-4638-A854-1DB35D7A2F08}"/>
              </a:ext>
            </a:extLst>
          </p:cNvPr>
          <p:cNvSpPr>
            <a:spLocks noGrp="1"/>
          </p:cNvSpPr>
          <p:nvPr>
            <p:ph sz="quarter" idx="13"/>
            <p:custDataLst>
              <p:tags r:id="rId4"/>
            </p:custDataLst>
          </p:nvPr>
        </p:nvSpPr>
        <p:spPr>
          <a:xfrm>
            <a:off x="457200" y="2143125"/>
            <a:ext cx="2952000" cy="487362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2">
            <a:extLst>
              <a:ext uri="{FF2B5EF4-FFF2-40B4-BE49-F238E27FC236}">
                <a16:creationId xmlns:a16="http://schemas.microsoft.com/office/drawing/2014/main" id="{E2FE255C-3CD0-4514-BE09-34A817FED046}"/>
              </a:ext>
            </a:extLst>
          </p:cNvPr>
          <p:cNvSpPr>
            <a:spLocks noGrp="1"/>
          </p:cNvSpPr>
          <p:nvPr>
            <p:ph sz="quarter" idx="29"/>
            <p:custDataLst>
              <p:tags r:id="rId5"/>
            </p:custDataLst>
          </p:nvPr>
        </p:nvSpPr>
        <p:spPr>
          <a:xfrm>
            <a:off x="3554499" y="2143125"/>
            <a:ext cx="2952000" cy="487362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3">
            <a:extLst>
              <a:ext uri="{FF2B5EF4-FFF2-40B4-BE49-F238E27FC236}">
                <a16:creationId xmlns:a16="http://schemas.microsoft.com/office/drawing/2014/main" id="{B7DB0A37-0AEA-409A-8620-9BFBD2A7EA54}"/>
              </a:ext>
            </a:extLst>
          </p:cNvPr>
          <p:cNvSpPr>
            <a:spLocks noGrp="1"/>
          </p:cNvSpPr>
          <p:nvPr>
            <p:ph sz="quarter" idx="30"/>
            <p:custDataLst>
              <p:tags r:id="rId6"/>
            </p:custDataLst>
          </p:nvPr>
        </p:nvSpPr>
        <p:spPr>
          <a:xfrm>
            <a:off x="6651798" y="2143125"/>
            <a:ext cx="2952000" cy="487362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Image placeholder">
            <a:extLst>
              <a:ext uri="{FF2B5EF4-FFF2-40B4-BE49-F238E27FC236}">
                <a16:creationId xmlns:a16="http://schemas.microsoft.com/office/drawing/2014/main" id="{E88E8230-BC80-4D9F-8050-3996B665148B}"/>
              </a:ext>
            </a:extLst>
          </p:cNvPr>
          <p:cNvSpPr/>
          <p:nvPr userDrawn="1">
            <p:custDataLst>
              <p:tags r:id="rId7"/>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Section Footer">
            <a:extLst>
              <a:ext uri="{FF2B5EF4-FFF2-40B4-BE49-F238E27FC236}">
                <a16:creationId xmlns:a16="http://schemas.microsoft.com/office/drawing/2014/main" id="{BEF45059-3A85-49C0-9C32-1923C85222EC}"/>
              </a:ext>
            </a:extLst>
          </p:cNvPr>
          <p:cNvSpPr txBox="1"/>
          <p:nvPr userDrawn="1">
            <p:custDataLst>
              <p:tags r:id="rId8"/>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US" sz="800" noProof="1">
                <a:solidFill>
                  <a:schemeClr val="tx1"/>
                </a:solidFill>
                <a:latin typeface="Arial" panose="020B0604020202020204" pitchFamily="34" charset="0"/>
                <a:cs typeface="Arial" panose="020B0604020202020204" pitchFamily="34" charset="0"/>
              </a:rPr>
              <a:t>Deals Report Template</a:t>
            </a:r>
          </a:p>
        </p:txBody>
      </p:sp>
      <p:sp>
        <p:nvSpPr>
          <p:cNvPr id="25" name="Presentation Disclaimer">
            <a:extLst>
              <a:ext uri="{FF2B5EF4-FFF2-40B4-BE49-F238E27FC236}">
                <a16:creationId xmlns:a16="http://schemas.microsoft.com/office/drawing/2014/main" id="{91460717-B3A4-4A6D-98C2-031DCBF03066}"/>
              </a:ext>
            </a:extLst>
          </p:cNvPr>
          <p:cNvSpPr txBox="1"/>
          <p:nvPr userDrawn="1">
            <p:custDataLst>
              <p:tags r:id="rId9"/>
            </p:custDataLst>
          </p:nvPr>
        </p:nvSpPr>
        <p:spPr>
          <a:xfrm>
            <a:off x="4096341" y="7194414"/>
            <a:ext cx="3489738" cy="123111"/>
          </a:xfrm>
          <a:prstGeom prst="rect">
            <a:avLst/>
          </a:prstGeom>
          <a:noFill/>
        </p:spPr>
        <p:txBody>
          <a:bodyPr wrap="none" lIns="0" tIns="0" rIns="0" bIns="0" rtlCol="0" anchor="t" anchorCtr="0">
            <a:spAutoFit/>
          </a:bodyPr>
          <a:lstStyle/>
          <a:p>
            <a:pPr algn="l"/>
            <a:r>
              <a:rPr lang="en-US" sz="800" noProof="1">
                <a:solidFill>
                  <a:schemeClr val="tx1"/>
                </a:solidFill>
              </a:rPr>
              <a:t>Confidential Information for the sole internal benefit and use of PwC’s Client.</a:t>
            </a:r>
          </a:p>
        </p:txBody>
      </p:sp>
      <p:sp>
        <p:nvSpPr>
          <p:cNvPr id="27" name="Report Date">
            <a:extLst>
              <a:ext uri="{FF2B5EF4-FFF2-40B4-BE49-F238E27FC236}">
                <a16:creationId xmlns:a16="http://schemas.microsoft.com/office/drawing/2014/main" id="{BCB47D88-64B3-4C2C-851B-2F65BA52682D}"/>
              </a:ext>
            </a:extLst>
          </p:cNvPr>
          <p:cNvSpPr txBox="1"/>
          <p:nvPr userDrawn="1">
            <p:custDataLst>
              <p:tags r:id="rId10"/>
            </p:custDataLst>
          </p:nvPr>
        </p:nvSpPr>
        <p:spPr>
          <a:xfrm>
            <a:off x="8846185" y="7194414"/>
            <a:ext cx="755015" cy="123111"/>
          </a:xfrm>
          <a:prstGeom prst="rect">
            <a:avLst/>
          </a:prstGeom>
          <a:noFill/>
        </p:spPr>
        <p:txBody>
          <a:bodyPr wrap="none" lIns="0" tIns="0" rIns="0" bIns="0" rtlCol="0">
            <a:spAutoFit/>
          </a:bodyPr>
          <a:lstStyle/>
          <a:p>
            <a:pPr indent="-274320" algn="r">
              <a:spcAft>
                <a:spcPts val="900"/>
              </a:spcAft>
            </a:pPr>
            <a:r>
              <a:rPr lang="en-US" sz="800" noProof="1">
                <a:solidFill>
                  <a:schemeClr val="tx1"/>
                </a:solidFill>
                <a:latin typeface="Arial" panose="020B0604020202020204" pitchFamily="34" charset="0"/>
                <a:cs typeface="Arial" panose="020B0604020202020204" pitchFamily="34" charset="0"/>
              </a:rPr>
              <a:t>August 21, 2023</a:t>
            </a:r>
          </a:p>
        </p:txBody>
      </p:sp>
      <p:sp>
        <p:nvSpPr>
          <p:cNvPr id="24" name="PwC">
            <a:extLst>
              <a:ext uri="{FF2B5EF4-FFF2-40B4-BE49-F238E27FC236}">
                <a16:creationId xmlns:a16="http://schemas.microsoft.com/office/drawing/2014/main" id="{2FD84E51-7BB6-4C89-9230-AE16F338DDAD}"/>
              </a:ext>
            </a:extLst>
          </p:cNvPr>
          <p:cNvSpPr/>
          <p:nvPr userDrawn="1">
            <p:custDataLst>
              <p:tags r:id="rId11"/>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US" sz="800">
                <a:solidFill>
                  <a:schemeClr val="tx1"/>
                </a:solidFill>
                <a:latin typeface="Arial" panose="020B0604020202020204" pitchFamily="34" charset="0"/>
                <a:cs typeface="Arial" panose="020B0604020202020204" pitchFamily="34" charset="0"/>
              </a:rPr>
              <a:t>PwC</a:t>
            </a:r>
          </a:p>
        </p:txBody>
      </p:sp>
      <p:sp>
        <p:nvSpPr>
          <p:cNvPr id="21" name="Draft stamp">
            <a:extLst>
              <a:ext uri="{FF2B5EF4-FFF2-40B4-BE49-F238E27FC236}">
                <a16:creationId xmlns:a16="http://schemas.microsoft.com/office/drawing/2014/main" id="{38166392-5A12-4832-9E51-B75DC1A136B9}"/>
              </a:ext>
            </a:extLst>
          </p:cNvPr>
          <p:cNvSpPr txBox="1"/>
          <p:nvPr userDrawn="1">
            <p:custDataLst>
              <p:tags r:id="rId12"/>
            </p:custDataLst>
          </p:nvPr>
        </p:nvSpPr>
        <p:spPr>
          <a:xfrm>
            <a:off x="4096341" y="7324804"/>
            <a:ext cx="222818" cy="123111"/>
          </a:xfrm>
          <a:prstGeom prst="rect">
            <a:avLst/>
          </a:prstGeom>
          <a:noFill/>
          <a:ln>
            <a:noFill/>
          </a:ln>
        </p:spPr>
        <p:txBody>
          <a:bodyPr wrap="none" lIns="0" tIns="0" rIns="0" bIns="0" rtlCol="0">
            <a:spAutoFit/>
          </a:bodyPr>
          <a:lstStyle/>
          <a:p>
            <a:pPr algn="l"/>
            <a:r>
              <a:rPr lang="en-US" sz="800" noProof="1">
                <a:solidFill>
                  <a:schemeClr val="tx1"/>
                </a:solidFill>
              </a:rPr>
              <a:t>Draft</a:t>
            </a:r>
          </a:p>
        </p:txBody>
      </p:sp>
      <p:sp>
        <p:nvSpPr>
          <p:cNvPr id="28" name="Page Number">
            <a:extLst>
              <a:ext uri="{FF2B5EF4-FFF2-40B4-BE49-F238E27FC236}">
                <a16:creationId xmlns:a16="http://schemas.microsoft.com/office/drawing/2014/main" id="{87DE2088-5136-462D-A7FC-B68CC9A12BA2}"/>
              </a:ext>
            </a:extLst>
          </p:cNvPr>
          <p:cNvSpPr txBox="1"/>
          <p:nvPr userDrawn="1">
            <p:custDataLst>
              <p:tags r:id="rId13"/>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US"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7483302"/>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At a glance Content: Six">
    <p:spTree>
      <p:nvGrpSpPr>
        <p:cNvPr id="1" name=""/>
        <p:cNvGrpSpPr/>
        <p:nvPr/>
      </p:nvGrpSpPr>
      <p:grpSpPr>
        <a:xfrm>
          <a:off x="0" y="0"/>
          <a:ext cx="0" cy="0"/>
          <a:chOff x="0" y="0"/>
          <a:chExt cx="0" cy="0"/>
        </a:xfrm>
      </p:grpSpPr>
      <p:sp>
        <p:nvSpPr>
          <p:cNvPr id="22" name="Slide Tags" hidden="1">
            <a:extLst>
              <a:ext uri="{FF2B5EF4-FFF2-40B4-BE49-F238E27FC236}">
                <a16:creationId xmlns:a16="http://schemas.microsoft.com/office/drawing/2014/main" id="{96730587-1178-413E-9FD5-86D398BF0440}"/>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US" noProof="1"/>
              <a:t>Slide Tags</a:t>
            </a:r>
          </a:p>
        </p:txBody>
      </p:sp>
      <p:sp>
        <p:nvSpPr>
          <p:cNvPr id="23" name="Section Header">
            <a:extLst>
              <a:ext uri="{FF2B5EF4-FFF2-40B4-BE49-F238E27FC236}">
                <a16:creationId xmlns:a16="http://schemas.microsoft.com/office/drawing/2014/main" id="{1B9A1B70-B92F-494D-AED3-DA0B893B3E04}"/>
              </a:ext>
            </a:extLst>
          </p:cNvPr>
          <p:cNvSpPr txBox="1"/>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endParaRPr lang="en-US" sz="800" noProof="1">
              <a:solidFill>
                <a:schemeClr val="tx1"/>
              </a:solidFill>
            </a:endParaRPr>
          </a:p>
        </p:txBody>
      </p:sp>
      <p:sp>
        <p:nvSpPr>
          <p:cNvPr id="24" name="HeaderTOCPlaceholder">
            <a:extLst>
              <a:ext uri="{FF2B5EF4-FFF2-40B4-BE49-F238E27FC236}">
                <a16:creationId xmlns:a16="http://schemas.microsoft.com/office/drawing/2014/main" id="{BC16C5A2-FABB-4D83-A76B-ACC967F55332}"/>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US" sz="800"/>
          </a:p>
        </p:txBody>
      </p:sp>
      <p:sp>
        <p:nvSpPr>
          <p:cNvPr id="9" name="Gray Banner">
            <a:extLst>
              <a:ext uri="{FF2B5EF4-FFF2-40B4-BE49-F238E27FC236}">
                <a16:creationId xmlns:a16="http://schemas.microsoft.com/office/drawing/2014/main" id="{2700D12F-315F-407A-9BFF-D0192C5A7B0F}"/>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US" sz="1400">
              <a:solidFill>
                <a:schemeClr val="lt1"/>
              </a:solidFill>
            </a:endParaRPr>
          </a:p>
        </p:txBody>
      </p:sp>
      <p:sp>
        <p:nvSpPr>
          <p:cNvPr id="6" name="Banner Statement">
            <a:extLst>
              <a:ext uri="{FF2B5EF4-FFF2-40B4-BE49-F238E27FC236}">
                <a16:creationId xmlns:a16="http://schemas.microsoft.com/office/drawing/2014/main" id="{CAA51489-EC86-46F4-957A-78B69C041E46}"/>
              </a:ext>
            </a:extLst>
          </p:cNvPr>
          <p:cNvSpPr>
            <a:spLocks noGrp="1"/>
          </p:cNvSpPr>
          <p:nvPr>
            <p:ph type="title" hasCustomPrompt="1"/>
          </p:nvPr>
        </p:nvSpPr>
        <p:spPr>
          <a:xfrm>
            <a:off x="458788" y="758825"/>
            <a:ext cx="2952000" cy="402336"/>
          </a:xfrm>
        </p:spPr>
        <p:txBody>
          <a:bodyPr/>
          <a:lstStyle>
            <a:lvl1pPr>
              <a:defRPr/>
            </a:lvl1pPr>
          </a:lstStyle>
          <a:p>
            <a:r>
              <a:rPr lang="en-US"/>
              <a:t>At a glance </a:t>
            </a:r>
          </a:p>
        </p:txBody>
      </p:sp>
      <p:sp>
        <p:nvSpPr>
          <p:cNvPr id="8" name="Subheading">
            <a:extLst>
              <a:ext uri="{FF2B5EF4-FFF2-40B4-BE49-F238E27FC236}">
                <a16:creationId xmlns:a16="http://schemas.microsoft.com/office/drawing/2014/main" id="{0E3EE77C-3B45-4B06-9C62-E97F9DDB4511}"/>
              </a:ext>
            </a:extLst>
          </p:cNvPr>
          <p:cNvSpPr>
            <a:spLocks noGrp="1"/>
          </p:cNvSpPr>
          <p:nvPr>
            <p:ph type="body" sz="quarter" idx="28" hasCustomPrompt="1"/>
          </p:nvPr>
        </p:nvSpPr>
        <p:spPr>
          <a:xfrm>
            <a:off x="458787" y="1316511"/>
            <a:ext cx="2952000" cy="539496"/>
          </a:xfrm>
        </p:spPr>
        <p:txBody>
          <a:bodyPr/>
          <a:lstStyle>
            <a:lvl1pPr>
              <a:defRPr sz="1600" b="1"/>
            </a:lvl1pPr>
            <a:lvl2pPr>
              <a:defRPr sz="1600" b="1"/>
            </a:lvl2pPr>
            <a:lvl3pPr>
              <a:defRPr sz="1600" b="1"/>
            </a:lvl3pPr>
            <a:lvl4pPr>
              <a:defRPr sz="1600" b="1"/>
            </a:lvl4pPr>
            <a:lvl5pPr>
              <a:defRPr sz="1600" b="1"/>
            </a:lvl5pPr>
          </a:lstStyle>
          <a:p>
            <a:pPr lvl="0"/>
            <a:r>
              <a:rPr lang="en-US"/>
              <a:t>Insert text here</a:t>
            </a:r>
          </a:p>
        </p:txBody>
      </p:sp>
      <p:sp>
        <p:nvSpPr>
          <p:cNvPr id="7" name="PwC view">
            <a:extLst>
              <a:ext uri="{FF2B5EF4-FFF2-40B4-BE49-F238E27FC236}">
                <a16:creationId xmlns:a16="http://schemas.microsoft.com/office/drawing/2014/main" id="{CDA18433-2E04-450D-879A-A23160727061}"/>
              </a:ext>
            </a:extLst>
          </p:cNvPr>
          <p:cNvSpPr>
            <a:spLocks noGrp="1"/>
          </p:cNvSpPr>
          <p:nvPr>
            <p:ph type="body" sz="quarter" idx="17" hasCustomPrompt="1"/>
          </p:nvPr>
        </p:nvSpPr>
        <p:spPr>
          <a:xfrm>
            <a:off x="3564255" y="758825"/>
            <a:ext cx="6039543" cy="1097182"/>
          </a:xfrm>
        </p:spPr>
        <p:txBody>
          <a:bodyPr/>
          <a:lstStyle>
            <a:lvl1pPr>
              <a:defRPr sz="1100" b="0">
                <a:latin typeface="+mn-lt"/>
              </a:defRPr>
            </a:lvl1pPr>
          </a:lstStyle>
          <a:p>
            <a:pPr lvl="0"/>
            <a:r>
              <a:rPr lang="en-US"/>
              <a:t>Inserted text here should be Arial 11 pt unbold</a:t>
            </a:r>
          </a:p>
        </p:txBody>
      </p:sp>
      <p:sp>
        <p:nvSpPr>
          <p:cNvPr id="12" name="Dark Orange Bar">
            <a:extLst>
              <a:ext uri="{FF2B5EF4-FFF2-40B4-BE49-F238E27FC236}">
                <a16:creationId xmlns:a16="http://schemas.microsoft.com/office/drawing/2014/main" id="{0D14CECB-85F4-4539-B4E8-971310D5952F}"/>
              </a:ext>
            </a:extLst>
          </p:cNvPr>
          <p:cNvSpPr/>
          <p:nvPr userDrawn="1"/>
        </p:nvSpPr>
        <p:spPr>
          <a:xfrm>
            <a:off x="0" y="612775"/>
            <a:ext cx="183600" cy="1386000"/>
          </a:xfrm>
          <a:prstGeom prst="rect">
            <a:avLst/>
          </a:prstGeom>
          <a:solidFill>
            <a:schemeClr val="accent1"/>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US" sz="1400"/>
          </a:p>
        </p:txBody>
      </p:sp>
      <p:sp>
        <p:nvSpPr>
          <p:cNvPr id="31" name="Light Orange Bar">
            <a:extLst>
              <a:ext uri="{FF2B5EF4-FFF2-40B4-BE49-F238E27FC236}">
                <a16:creationId xmlns:a16="http://schemas.microsoft.com/office/drawing/2014/main" id="{CE0B4A0B-54BD-4F96-A0B9-39EB35CBD92D}"/>
              </a:ext>
            </a:extLst>
          </p:cNvPr>
          <p:cNvSpPr/>
          <p:nvPr userDrawn="1"/>
        </p:nvSpPr>
        <p:spPr>
          <a:xfrm>
            <a:off x="0" y="2000250"/>
            <a:ext cx="183600" cy="5772150"/>
          </a:xfrm>
          <a:prstGeom prst="rect">
            <a:avLst/>
          </a:prstGeom>
          <a:solidFill>
            <a:schemeClr val="accent4"/>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US" sz="1400"/>
          </a:p>
        </p:txBody>
      </p:sp>
      <p:sp>
        <p:nvSpPr>
          <p:cNvPr id="10" name="Content Placeholder 1">
            <a:extLst>
              <a:ext uri="{FF2B5EF4-FFF2-40B4-BE49-F238E27FC236}">
                <a16:creationId xmlns:a16="http://schemas.microsoft.com/office/drawing/2014/main" id="{2CD0F126-EE2F-402A-8F29-49F2B0F7686A}"/>
              </a:ext>
            </a:extLst>
          </p:cNvPr>
          <p:cNvSpPr>
            <a:spLocks noGrp="1"/>
          </p:cNvSpPr>
          <p:nvPr>
            <p:ph sz="quarter" idx="13"/>
            <p:custDataLst>
              <p:tags r:id="rId4"/>
            </p:custDataLst>
          </p:nvPr>
        </p:nvSpPr>
        <p:spPr>
          <a:xfrm>
            <a:off x="457198" y="2143125"/>
            <a:ext cx="2952000" cy="236537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2">
            <a:extLst>
              <a:ext uri="{FF2B5EF4-FFF2-40B4-BE49-F238E27FC236}">
                <a16:creationId xmlns:a16="http://schemas.microsoft.com/office/drawing/2014/main" id="{B8A5DA6B-D814-4DAC-B547-5900696488E6}"/>
              </a:ext>
            </a:extLst>
          </p:cNvPr>
          <p:cNvSpPr>
            <a:spLocks noGrp="1"/>
          </p:cNvSpPr>
          <p:nvPr>
            <p:ph sz="quarter" idx="29"/>
            <p:custDataLst>
              <p:tags r:id="rId5"/>
            </p:custDataLst>
          </p:nvPr>
        </p:nvSpPr>
        <p:spPr>
          <a:xfrm>
            <a:off x="3553199" y="2143125"/>
            <a:ext cx="2952000" cy="236537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3">
            <a:extLst>
              <a:ext uri="{FF2B5EF4-FFF2-40B4-BE49-F238E27FC236}">
                <a16:creationId xmlns:a16="http://schemas.microsoft.com/office/drawing/2014/main" id="{36AF8162-FCF9-422F-A1DC-09F2D0C4F307}"/>
              </a:ext>
            </a:extLst>
          </p:cNvPr>
          <p:cNvSpPr>
            <a:spLocks noGrp="1"/>
          </p:cNvSpPr>
          <p:nvPr>
            <p:ph sz="quarter" idx="30"/>
            <p:custDataLst>
              <p:tags r:id="rId6"/>
            </p:custDataLst>
          </p:nvPr>
        </p:nvSpPr>
        <p:spPr>
          <a:xfrm>
            <a:off x="6649200" y="2143125"/>
            <a:ext cx="2952000" cy="236537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4">
            <a:extLst>
              <a:ext uri="{FF2B5EF4-FFF2-40B4-BE49-F238E27FC236}">
                <a16:creationId xmlns:a16="http://schemas.microsoft.com/office/drawing/2014/main" id="{DD5BA117-8AF1-493B-857A-46C1EA224BC1}"/>
              </a:ext>
            </a:extLst>
          </p:cNvPr>
          <p:cNvSpPr>
            <a:spLocks noGrp="1"/>
          </p:cNvSpPr>
          <p:nvPr>
            <p:ph sz="quarter" idx="31"/>
            <p:custDataLst>
              <p:tags r:id="rId7"/>
            </p:custDataLst>
          </p:nvPr>
        </p:nvSpPr>
        <p:spPr>
          <a:xfrm>
            <a:off x="457200" y="4651375"/>
            <a:ext cx="2952000" cy="236537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5">
            <a:extLst>
              <a:ext uri="{FF2B5EF4-FFF2-40B4-BE49-F238E27FC236}">
                <a16:creationId xmlns:a16="http://schemas.microsoft.com/office/drawing/2014/main" id="{1166D000-14D0-421F-A14F-CF11A5976BB9}"/>
              </a:ext>
            </a:extLst>
          </p:cNvPr>
          <p:cNvSpPr>
            <a:spLocks noGrp="1"/>
          </p:cNvSpPr>
          <p:nvPr>
            <p:ph sz="quarter" idx="32"/>
            <p:custDataLst>
              <p:tags r:id="rId8"/>
            </p:custDataLst>
          </p:nvPr>
        </p:nvSpPr>
        <p:spPr>
          <a:xfrm>
            <a:off x="3553200" y="4651375"/>
            <a:ext cx="2952000" cy="236537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6">
            <a:extLst>
              <a:ext uri="{FF2B5EF4-FFF2-40B4-BE49-F238E27FC236}">
                <a16:creationId xmlns:a16="http://schemas.microsoft.com/office/drawing/2014/main" id="{5F8580CC-4311-41C2-8AB2-88EC6C3AFA1A}"/>
              </a:ext>
            </a:extLst>
          </p:cNvPr>
          <p:cNvSpPr>
            <a:spLocks noGrp="1"/>
          </p:cNvSpPr>
          <p:nvPr>
            <p:ph sz="quarter" idx="33"/>
            <p:custDataLst>
              <p:tags r:id="rId9"/>
            </p:custDataLst>
          </p:nvPr>
        </p:nvSpPr>
        <p:spPr>
          <a:xfrm>
            <a:off x="6649200" y="4651375"/>
            <a:ext cx="2952000" cy="236537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Section Footer">
            <a:extLst>
              <a:ext uri="{FF2B5EF4-FFF2-40B4-BE49-F238E27FC236}">
                <a16:creationId xmlns:a16="http://schemas.microsoft.com/office/drawing/2014/main" id="{7A41FB0A-C404-4300-8950-894D86F8F1A0}"/>
              </a:ext>
            </a:extLst>
          </p:cNvPr>
          <p:cNvSpPr txBox="1"/>
          <p:nvPr userDrawn="1">
            <p:custDataLst>
              <p:tags r:id="rId10"/>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US" sz="800" noProof="1">
                <a:solidFill>
                  <a:schemeClr val="tx1"/>
                </a:solidFill>
                <a:latin typeface="Arial" panose="020B0604020202020204" pitchFamily="34" charset="0"/>
                <a:cs typeface="Arial" panose="020B0604020202020204" pitchFamily="34" charset="0"/>
              </a:rPr>
              <a:t>Deals Report Template</a:t>
            </a:r>
          </a:p>
        </p:txBody>
      </p:sp>
      <p:sp>
        <p:nvSpPr>
          <p:cNvPr id="27" name="Presentation Disclaimer">
            <a:extLst>
              <a:ext uri="{FF2B5EF4-FFF2-40B4-BE49-F238E27FC236}">
                <a16:creationId xmlns:a16="http://schemas.microsoft.com/office/drawing/2014/main" id="{C5F41A25-02DC-47FA-85CF-44976C78FF45}"/>
              </a:ext>
            </a:extLst>
          </p:cNvPr>
          <p:cNvSpPr txBox="1"/>
          <p:nvPr userDrawn="1">
            <p:custDataLst>
              <p:tags r:id="rId11"/>
            </p:custDataLst>
          </p:nvPr>
        </p:nvSpPr>
        <p:spPr>
          <a:xfrm>
            <a:off x="4096341" y="7194414"/>
            <a:ext cx="3489738" cy="123111"/>
          </a:xfrm>
          <a:prstGeom prst="rect">
            <a:avLst/>
          </a:prstGeom>
          <a:noFill/>
        </p:spPr>
        <p:txBody>
          <a:bodyPr wrap="none" lIns="0" tIns="0" rIns="0" bIns="0" rtlCol="0" anchor="t" anchorCtr="0">
            <a:spAutoFit/>
          </a:bodyPr>
          <a:lstStyle/>
          <a:p>
            <a:pPr algn="l"/>
            <a:r>
              <a:rPr lang="en-US" sz="800" noProof="1">
                <a:solidFill>
                  <a:schemeClr val="tx1"/>
                </a:solidFill>
              </a:rPr>
              <a:t>Confidential Information for the sole internal benefit and use of PwC’s Client.</a:t>
            </a:r>
          </a:p>
        </p:txBody>
      </p:sp>
      <p:sp>
        <p:nvSpPr>
          <p:cNvPr id="29" name="Report Date">
            <a:extLst>
              <a:ext uri="{FF2B5EF4-FFF2-40B4-BE49-F238E27FC236}">
                <a16:creationId xmlns:a16="http://schemas.microsoft.com/office/drawing/2014/main" id="{62F675C8-10AF-4E2C-86A6-65B19411FC2C}"/>
              </a:ext>
            </a:extLst>
          </p:cNvPr>
          <p:cNvSpPr txBox="1"/>
          <p:nvPr userDrawn="1">
            <p:custDataLst>
              <p:tags r:id="rId12"/>
            </p:custDataLst>
          </p:nvPr>
        </p:nvSpPr>
        <p:spPr>
          <a:xfrm>
            <a:off x="8846185" y="7194414"/>
            <a:ext cx="755015" cy="123111"/>
          </a:xfrm>
          <a:prstGeom prst="rect">
            <a:avLst/>
          </a:prstGeom>
          <a:noFill/>
        </p:spPr>
        <p:txBody>
          <a:bodyPr wrap="none" lIns="0" tIns="0" rIns="0" bIns="0" rtlCol="0">
            <a:spAutoFit/>
          </a:bodyPr>
          <a:lstStyle/>
          <a:p>
            <a:pPr indent="-274320" algn="r">
              <a:spcAft>
                <a:spcPts val="900"/>
              </a:spcAft>
            </a:pPr>
            <a:r>
              <a:rPr lang="en-US" sz="800" noProof="1">
                <a:solidFill>
                  <a:schemeClr val="tx1"/>
                </a:solidFill>
                <a:latin typeface="Arial" panose="020B0604020202020204" pitchFamily="34" charset="0"/>
                <a:cs typeface="Arial" panose="020B0604020202020204" pitchFamily="34" charset="0"/>
              </a:rPr>
              <a:t>August 21, 2023</a:t>
            </a:r>
          </a:p>
        </p:txBody>
      </p:sp>
      <p:sp>
        <p:nvSpPr>
          <p:cNvPr id="26" name="PwC">
            <a:extLst>
              <a:ext uri="{FF2B5EF4-FFF2-40B4-BE49-F238E27FC236}">
                <a16:creationId xmlns:a16="http://schemas.microsoft.com/office/drawing/2014/main" id="{49646593-B291-4F86-BCDE-FE001C2CC22C}"/>
              </a:ext>
            </a:extLst>
          </p:cNvPr>
          <p:cNvSpPr/>
          <p:nvPr userDrawn="1">
            <p:custDataLst>
              <p:tags r:id="rId13"/>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US" sz="800">
                <a:solidFill>
                  <a:schemeClr val="tx1"/>
                </a:solidFill>
                <a:latin typeface="Arial" panose="020B0604020202020204" pitchFamily="34" charset="0"/>
                <a:cs typeface="Arial" panose="020B0604020202020204" pitchFamily="34" charset="0"/>
              </a:rPr>
              <a:t>PwC</a:t>
            </a:r>
          </a:p>
        </p:txBody>
      </p:sp>
      <p:sp>
        <p:nvSpPr>
          <p:cNvPr id="32" name="Draft stamp">
            <a:extLst>
              <a:ext uri="{FF2B5EF4-FFF2-40B4-BE49-F238E27FC236}">
                <a16:creationId xmlns:a16="http://schemas.microsoft.com/office/drawing/2014/main" id="{D9CA4CB1-8EC5-422B-81F0-3AC72438C901}"/>
              </a:ext>
            </a:extLst>
          </p:cNvPr>
          <p:cNvSpPr txBox="1"/>
          <p:nvPr userDrawn="1">
            <p:custDataLst>
              <p:tags r:id="rId14"/>
            </p:custDataLst>
          </p:nvPr>
        </p:nvSpPr>
        <p:spPr>
          <a:xfrm>
            <a:off x="4096341" y="7324804"/>
            <a:ext cx="222818" cy="123111"/>
          </a:xfrm>
          <a:prstGeom prst="rect">
            <a:avLst/>
          </a:prstGeom>
          <a:noFill/>
          <a:ln>
            <a:noFill/>
          </a:ln>
        </p:spPr>
        <p:txBody>
          <a:bodyPr wrap="none" lIns="0" tIns="0" rIns="0" bIns="0" rtlCol="0">
            <a:spAutoFit/>
          </a:bodyPr>
          <a:lstStyle/>
          <a:p>
            <a:pPr algn="l"/>
            <a:r>
              <a:rPr lang="en-US" sz="800" noProof="1">
                <a:solidFill>
                  <a:schemeClr val="tx1"/>
                </a:solidFill>
              </a:rPr>
              <a:t>Draft</a:t>
            </a:r>
          </a:p>
        </p:txBody>
      </p:sp>
      <p:sp>
        <p:nvSpPr>
          <p:cNvPr id="30" name="Page Number">
            <a:extLst>
              <a:ext uri="{FF2B5EF4-FFF2-40B4-BE49-F238E27FC236}">
                <a16:creationId xmlns:a16="http://schemas.microsoft.com/office/drawing/2014/main" id="{79D1F2E9-D5E8-4066-99E2-5C18C8281DEB}"/>
              </a:ext>
            </a:extLst>
          </p:cNvPr>
          <p:cNvSpPr txBox="1"/>
          <p:nvPr userDrawn="1">
            <p:custDataLst>
              <p:tags r:id="rId15"/>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US"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6869344"/>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Intro Only">
    <p:spTree>
      <p:nvGrpSpPr>
        <p:cNvPr id="1" name=""/>
        <p:cNvGrpSpPr/>
        <p:nvPr/>
      </p:nvGrpSpPr>
      <p:grpSpPr>
        <a:xfrm>
          <a:off x="0" y="0"/>
          <a:ext cx="0" cy="0"/>
          <a:chOff x="0" y="0"/>
          <a:chExt cx="0" cy="0"/>
        </a:xfrm>
      </p:grpSpPr>
      <p:sp>
        <p:nvSpPr>
          <p:cNvPr id="12" name="Section Header">
            <a:extLst>
              <a:ext uri="{FF2B5EF4-FFF2-40B4-BE49-F238E27FC236}">
                <a16:creationId xmlns:a16="http://schemas.microsoft.com/office/drawing/2014/main" id="{6BB759D7-9715-4C13-A1C1-D9E47D19F09A}"/>
              </a:ext>
            </a:extLst>
          </p:cNvPr>
          <p:cNvSpPr txBox="1"/>
          <p:nvPr userDrawn="1">
            <p:custDataLst>
              <p:tags r:id="rId1"/>
            </p:custDataLst>
          </p:nvPr>
        </p:nvSpPr>
        <p:spPr>
          <a:xfrm>
            <a:off x="460375" y="322256"/>
            <a:ext cx="3034379" cy="137160"/>
          </a:xfrm>
          <a:prstGeom prst="rect">
            <a:avLst/>
          </a:prstGeom>
          <a:noFill/>
        </p:spPr>
        <p:txBody>
          <a:bodyPr wrap="square" lIns="0" tIns="0" rIns="0" bIns="0" rtlCol="0" anchor="b" anchorCtr="0">
            <a:noAutofit/>
          </a:bodyPr>
          <a:lstStyle/>
          <a:p>
            <a:endParaRPr lang="en-US" sz="800" noProof="1">
              <a:solidFill>
                <a:schemeClr val="tx1"/>
              </a:solidFill>
            </a:endParaRPr>
          </a:p>
        </p:txBody>
      </p:sp>
      <p:sp>
        <p:nvSpPr>
          <p:cNvPr id="23" name="HeaderTOCPlaceholder">
            <a:extLst>
              <a:ext uri="{FF2B5EF4-FFF2-40B4-BE49-F238E27FC236}">
                <a16:creationId xmlns:a16="http://schemas.microsoft.com/office/drawing/2014/main" id="{40F2DD30-66BC-4AE4-A546-8748BC7EE7B6}"/>
              </a:ext>
            </a:extLst>
          </p:cNvPr>
          <p:cNvSpPr/>
          <p:nvPr userDrawn="1">
            <p:custDataLst>
              <p:tags r:id="rId2"/>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US" sz="800"/>
          </a:p>
        </p:txBody>
      </p:sp>
      <p:sp>
        <p:nvSpPr>
          <p:cNvPr id="8" name="Section Footer">
            <a:extLst>
              <a:ext uri="{FF2B5EF4-FFF2-40B4-BE49-F238E27FC236}">
                <a16:creationId xmlns:a16="http://schemas.microsoft.com/office/drawing/2014/main" id="{B5030DF9-A0B5-4E88-8F84-393C8FFADC97}"/>
              </a:ext>
            </a:extLst>
          </p:cNvPr>
          <p:cNvSpPr txBox="1"/>
          <p:nvPr userDrawn="1">
            <p:custDataLst>
              <p:tags r:id="rId3"/>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US" sz="800" noProof="1">
                <a:solidFill>
                  <a:schemeClr val="tx1"/>
                </a:solidFill>
                <a:latin typeface="Arial" panose="020B0604020202020204" pitchFamily="34" charset="0"/>
                <a:cs typeface="Arial" panose="020B0604020202020204" pitchFamily="34" charset="0"/>
              </a:rPr>
              <a:t>Deals Report Template</a:t>
            </a:r>
          </a:p>
        </p:txBody>
      </p:sp>
      <p:sp>
        <p:nvSpPr>
          <p:cNvPr id="10" name="Presentation Disclaimer">
            <a:extLst>
              <a:ext uri="{FF2B5EF4-FFF2-40B4-BE49-F238E27FC236}">
                <a16:creationId xmlns:a16="http://schemas.microsoft.com/office/drawing/2014/main" id="{2065303B-7242-4A7F-8F0B-3B9131FAD120}"/>
              </a:ext>
            </a:extLst>
          </p:cNvPr>
          <p:cNvSpPr txBox="1"/>
          <p:nvPr userDrawn="1">
            <p:custDataLst>
              <p:tags r:id="rId4"/>
            </p:custDataLst>
          </p:nvPr>
        </p:nvSpPr>
        <p:spPr>
          <a:xfrm>
            <a:off x="4096341" y="7194414"/>
            <a:ext cx="3489738" cy="123111"/>
          </a:xfrm>
          <a:prstGeom prst="rect">
            <a:avLst/>
          </a:prstGeom>
          <a:noFill/>
        </p:spPr>
        <p:txBody>
          <a:bodyPr wrap="none" lIns="0" tIns="0" rIns="0" bIns="0" rtlCol="0" anchor="t" anchorCtr="0">
            <a:spAutoFit/>
          </a:bodyPr>
          <a:lstStyle/>
          <a:p>
            <a:pPr algn="l"/>
            <a:r>
              <a:rPr lang="en-US" sz="800" noProof="1">
                <a:solidFill>
                  <a:schemeClr val="tx1"/>
                </a:solidFill>
              </a:rPr>
              <a:t>Confidential Information for the sole internal benefit and use of PwC’s Client.</a:t>
            </a:r>
          </a:p>
        </p:txBody>
      </p:sp>
      <p:sp>
        <p:nvSpPr>
          <p:cNvPr id="14" name="Report Date">
            <a:extLst>
              <a:ext uri="{FF2B5EF4-FFF2-40B4-BE49-F238E27FC236}">
                <a16:creationId xmlns:a16="http://schemas.microsoft.com/office/drawing/2014/main" id="{E0182E1D-9D62-4A0A-BCAF-91AC01E702E0}"/>
              </a:ext>
            </a:extLst>
          </p:cNvPr>
          <p:cNvSpPr txBox="1"/>
          <p:nvPr userDrawn="1">
            <p:custDataLst>
              <p:tags r:id="rId5"/>
            </p:custDataLst>
          </p:nvPr>
        </p:nvSpPr>
        <p:spPr>
          <a:xfrm>
            <a:off x="8846185" y="7194414"/>
            <a:ext cx="755015" cy="123111"/>
          </a:xfrm>
          <a:prstGeom prst="rect">
            <a:avLst/>
          </a:prstGeom>
          <a:noFill/>
        </p:spPr>
        <p:txBody>
          <a:bodyPr wrap="none" lIns="0" tIns="0" rIns="0" bIns="0" rtlCol="0">
            <a:spAutoFit/>
          </a:bodyPr>
          <a:lstStyle/>
          <a:p>
            <a:pPr indent="-274320" algn="r">
              <a:spcAft>
                <a:spcPts val="900"/>
              </a:spcAft>
            </a:pPr>
            <a:r>
              <a:rPr lang="en-US" sz="800" noProof="1">
                <a:solidFill>
                  <a:schemeClr val="tx1"/>
                </a:solidFill>
                <a:latin typeface="Arial" panose="020B0604020202020204" pitchFamily="34" charset="0"/>
                <a:cs typeface="Arial" panose="020B0604020202020204" pitchFamily="34" charset="0"/>
              </a:rPr>
              <a:t>August 21, 2023</a:t>
            </a:r>
          </a:p>
        </p:txBody>
      </p:sp>
      <p:sp>
        <p:nvSpPr>
          <p:cNvPr id="9" name="PwC">
            <a:extLst>
              <a:ext uri="{FF2B5EF4-FFF2-40B4-BE49-F238E27FC236}">
                <a16:creationId xmlns:a16="http://schemas.microsoft.com/office/drawing/2014/main" id="{3D4EDF6A-B506-4BFA-9F6C-AAE654E16C88}"/>
              </a:ext>
            </a:extLst>
          </p:cNvPr>
          <p:cNvSpPr/>
          <p:nvPr userDrawn="1">
            <p:custDataLst>
              <p:tags r:id="rId6"/>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US" sz="800">
                <a:solidFill>
                  <a:schemeClr val="tx1"/>
                </a:solidFill>
                <a:latin typeface="Arial" panose="020B0604020202020204" pitchFamily="34" charset="0"/>
                <a:cs typeface="Arial" panose="020B0604020202020204" pitchFamily="34" charset="0"/>
              </a:rPr>
              <a:t>PwC</a:t>
            </a:r>
          </a:p>
        </p:txBody>
      </p:sp>
      <p:sp>
        <p:nvSpPr>
          <p:cNvPr id="11" name="Draft stamp">
            <a:extLst>
              <a:ext uri="{FF2B5EF4-FFF2-40B4-BE49-F238E27FC236}">
                <a16:creationId xmlns:a16="http://schemas.microsoft.com/office/drawing/2014/main" id="{8D6FA224-9F3D-4489-A951-5DF60D615838}"/>
              </a:ext>
            </a:extLst>
          </p:cNvPr>
          <p:cNvSpPr txBox="1"/>
          <p:nvPr userDrawn="1">
            <p:custDataLst>
              <p:tags r:id="rId7"/>
            </p:custDataLst>
          </p:nvPr>
        </p:nvSpPr>
        <p:spPr>
          <a:xfrm>
            <a:off x="4096341" y="7324804"/>
            <a:ext cx="222818" cy="123111"/>
          </a:xfrm>
          <a:prstGeom prst="rect">
            <a:avLst/>
          </a:prstGeom>
          <a:noFill/>
          <a:ln>
            <a:noFill/>
          </a:ln>
        </p:spPr>
        <p:txBody>
          <a:bodyPr wrap="none" lIns="0" tIns="0" rIns="0" bIns="0" rtlCol="0">
            <a:spAutoFit/>
          </a:bodyPr>
          <a:lstStyle/>
          <a:p>
            <a:pPr algn="l"/>
            <a:r>
              <a:rPr lang="en-US" sz="800" noProof="1">
                <a:solidFill>
                  <a:schemeClr val="tx1"/>
                </a:solidFill>
              </a:rPr>
              <a:t>Draft</a:t>
            </a:r>
          </a:p>
        </p:txBody>
      </p:sp>
      <p:sp>
        <p:nvSpPr>
          <p:cNvPr id="15" name="Page Number">
            <a:extLst>
              <a:ext uri="{FF2B5EF4-FFF2-40B4-BE49-F238E27FC236}">
                <a16:creationId xmlns:a16="http://schemas.microsoft.com/office/drawing/2014/main" id="{F1526DAE-0AF4-499E-AE3D-84C7A88FD86D}"/>
              </a:ext>
            </a:extLst>
          </p:cNvPr>
          <p:cNvSpPr txBox="1"/>
          <p:nvPr userDrawn="1">
            <p:custDataLst>
              <p:tags r:id="rId8"/>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US"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1997000"/>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userDrawn="1">
  <p:cSld name="1_Content: Two">
    <p:spTree>
      <p:nvGrpSpPr>
        <p:cNvPr id="1" name=""/>
        <p:cNvGrpSpPr/>
        <p:nvPr/>
      </p:nvGrpSpPr>
      <p:grpSpPr>
        <a:xfrm>
          <a:off x="0" y="0"/>
          <a:ext cx="0" cy="0"/>
          <a:chOff x="0" y="0"/>
          <a:chExt cx="0" cy="0"/>
        </a:xfrm>
      </p:grpSpPr>
      <p:sp>
        <p:nvSpPr>
          <p:cNvPr id="18" name="Slide Tags" hidden="1">
            <a:extLst>
              <a:ext uri="{FF2B5EF4-FFF2-40B4-BE49-F238E27FC236}">
                <a16:creationId xmlns:a16="http://schemas.microsoft.com/office/drawing/2014/main" id="{14E7D292-B583-4EBA-A9ED-563059A4C46B}"/>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US" noProof="1"/>
              <a:t>Slide Tags</a:t>
            </a:r>
          </a:p>
        </p:txBody>
      </p:sp>
      <p:sp>
        <p:nvSpPr>
          <p:cNvPr id="10" name="Section Header">
            <a:extLst>
              <a:ext uri="{FF2B5EF4-FFF2-40B4-BE49-F238E27FC236}">
                <a16:creationId xmlns:a16="http://schemas.microsoft.com/office/drawing/2014/main" id="{541EBA4E-A65D-42AB-8B3A-EF45F3481577}"/>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US" sz="800"/>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US" sz="800"/>
          </a:p>
        </p:txBody>
      </p:sp>
      <p:sp>
        <p:nvSpPr>
          <p:cNvPr id="15" name="Gray Banner">
            <a:extLst>
              <a:ext uri="{FF2B5EF4-FFF2-40B4-BE49-F238E27FC236}">
                <a16:creationId xmlns:a16="http://schemas.microsoft.com/office/drawing/2014/main" id="{A8CF9626-B8EB-40F2-B101-CE62C3EE41BE}"/>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US" sz="1400">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57200" y="758825"/>
            <a:ext cx="9144000" cy="1097182"/>
          </a:xfrm>
        </p:spPr>
        <p:txBody>
          <a:bodyPr/>
          <a:lstStyle>
            <a:lvl1pPr>
              <a:defRPr/>
            </a:lvl1pPr>
          </a:lstStyle>
          <a:p>
            <a:r>
              <a:rPr lang="en-US"/>
              <a:t>Insert banner statement here </a:t>
            </a:r>
          </a:p>
        </p:txBody>
      </p:sp>
      <p:sp>
        <p:nvSpPr>
          <p:cNvPr id="22" name="Content Placeholder 1">
            <a:extLst>
              <a:ext uri="{FF2B5EF4-FFF2-40B4-BE49-F238E27FC236}">
                <a16:creationId xmlns:a16="http://schemas.microsoft.com/office/drawing/2014/main" id="{DA45D3FA-7EB3-44F5-8956-0CEDB109A7AC}"/>
              </a:ext>
            </a:extLst>
          </p:cNvPr>
          <p:cNvSpPr>
            <a:spLocks noGrp="1"/>
          </p:cNvSpPr>
          <p:nvPr>
            <p:ph sz="quarter" idx="13"/>
            <p:custDataLst>
              <p:tags r:id="rId4"/>
            </p:custDataLst>
          </p:nvPr>
        </p:nvSpPr>
        <p:spPr>
          <a:xfrm>
            <a:off x="457200" y="2143125"/>
            <a:ext cx="4500000" cy="487362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Content Placeholder 2">
            <a:extLst>
              <a:ext uri="{FF2B5EF4-FFF2-40B4-BE49-F238E27FC236}">
                <a16:creationId xmlns:a16="http://schemas.microsoft.com/office/drawing/2014/main" id="{5A528AAC-3D8A-42D1-9097-ED6E65A02363}"/>
              </a:ext>
            </a:extLst>
          </p:cNvPr>
          <p:cNvSpPr>
            <a:spLocks noGrp="1"/>
          </p:cNvSpPr>
          <p:nvPr>
            <p:ph sz="quarter" idx="15"/>
            <p:custDataLst>
              <p:tags r:id="rId5"/>
            </p:custDataLst>
          </p:nvPr>
        </p:nvSpPr>
        <p:spPr>
          <a:xfrm>
            <a:off x="5105010" y="2143125"/>
            <a:ext cx="4500000" cy="4873625"/>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Footer Placeholder">
            <a:extLst>
              <a:ext uri="{FF2B5EF4-FFF2-40B4-BE49-F238E27FC236}">
                <a16:creationId xmlns:a16="http://schemas.microsoft.com/office/drawing/2014/main" id="{0174A534-0691-4313-9A93-16D2023D1D1A}"/>
              </a:ext>
            </a:extLst>
          </p:cNvPr>
          <p:cNvSpPr>
            <a:spLocks noGrp="1"/>
          </p:cNvSpPr>
          <p:nvPr>
            <p:ph type="ftr" sz="quarter" idx="11"/>
            <p:custDataLst>
              <p:tags r:id="rId6"/>
            </p:custDataLst>
          </p:nvPr>
        </p:nvSpPr>
        <p:spPr>
          <a:xfrm>
            <a:off x="457200" y="7194414"/>
            <a:ext cx="2944368" cy="123111"/>
          </a:xfrm>
        </p:spPr>
        <p:txBody>
          <a:bodyPr/>
          <a:lstStyle/>
          <a:p>
            <a:endParaRPr lang="en-US"/>
          </a:p>
        </p:txBody>
      </p:sp>
      <p:sp>
        <p:nvSpPr>
          <p:cNvPr id="19" name="Date Placeholder">
            <a:extLst>
              <a:ext uri="{FF2B5EF4-FFF2-40B4-BE49-F238E27FC236}">
                <a16:creationId xmlns:a16="http://schemas.microsoft.com/office/drawing/2014/main" id="{06D8CF17-FEC7-42CE-AA34-E118D9717290}"/>
              </a:ext>
            </a:extLst>
          </p:cNvPr>
          <p:cNvSpPr>
            <a:spLocks noGrp="1"/>
          </p:cNvSpPr>
          <p:nvPr>
            <p:ph type="dt" sz="half" idx="10"/>
            <p:custDataLst>
              <p:tags r:id="rId7"/>
            </p:custDataLst>
          </p:nvPr>
        </p:nvSpPr>
        <p:spPr>
          <a:xfrm>
            <a:off x="7927848" y="7194414"/>
            <a:ext cx="1673352" cy="123111"/>
          </a:xfrm>
        </p:spPr>
        <p:txBody>
          <a:bodyPr/>
          <a:lstStyle>
            <a:lvl1pPr>
              <a:defRPr>
                <a:solidFill>
                  <a:schemeClr val="tx1"/>
                </a:solidFill>
              </a:defRPr>
            </a:lvl1pPr>
          </a:lstStyle>
          <a:p>
            <a:r>
              <a:rPr lang="en-US"/>
              <a:t>21 May 2020</a:t>
            </a:r>
          </a:p>
        </p:txBody>
      </p:sp>
      <p:sp>
        <p:nvSpPr>
          <p:cNvPr id="20" name="PwC">
            <a:extLst>
              <a:ext uri="{FF2B5EF4-FFF2-40B4-BE49-F238E27FC236}">
                <a16:creationId xmlns:a16="http://schemas.microsoft.com/office/drawing/2014/main" id="{2E7AF9E0-DBFE-4DDF-A2CC-428EBC06C5FD}"/>
              </a:ext>
            </a:extLst>
          </p:cNvPr>
          <p:cNvSpPr/>
          <p:nvPr userDrawn="1">
            <p:custDataLst>
              <p:tags r:id="rId8"/>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US" sz="800">
                <a:solidFill>
                  <a:schemeClr val="tx1"/>
                </a:solidFill>
                <a:latin typeface="Arial" panose="020B0604020202020204" pitchFamily="34" charset="0"/>
                <a:cs typeface="Arial" panose="020B0604020202020204" pitchFamily="34" charset="0"/>
              </a:rPr>
              <a:t> </a:t>
            </a:r>
          </a:p>
        </p:txBody>
      </p:sp>
      <p:sp>
        <p:nvSpPr>
          <p:cNvPr id="27" name="Slide Number Placeholder">
            <a:extLst>
              <a:ext uri="{FF2B5EF4-FFF2-40B4-BE49-F238E27FC236}">
                <a16:creationId xmlns:a16="http://schemas.microsoft.com/office/drawing/2014/main" id="{856B9729-AD97-440A-8128-40BDB5FB4C91}"/>
              </a:ext>
            </a:extLst>
          </p:cNvPr>
          <p:cNvSpPr>
            <a:spLocks noGrp="1"/>
          </p:cNvSpPr>
          <p:nvPr>
            <p:ph type="sldNum" sz="quarter" idx="12"/>
            <p:custDataLst>
              <p:tags r:id="rId9"/>
            </p:custDataLst>
          </p:nvPr>
        </p:nvSpPr>
        <p:spPr>
          <a:xfrm>
            <a:off x="7927848" y="7324804"/>
            <a:ext cx="1673352" cy="123111"/>
          </a:xfrm>
        </p:spPr>
        <p:txBody>
          <a:bodyPr/>
          <a:lstStyle>
            <a:lvl1pPr>
              <a:defRPr>
                <a:solidFill>
                  <a:schemeClr val="tx1"/>
                </a:solidFill>
              </a:defRPr>
            </a:lvl1pPr>
          </a:lstStyle>
          <a:p>
            <a:fld id="{370BE30D-6C85-4030-8347-7CD00DE2568A}" type="slidenum">
              <a:rPr lang="en-US" smtClean="0"/>
              <a:pPr/>
              <a:t>‹#›</a:t>
            </a:fld>
            <a:endParaRPr lang="en-US"/>
          </a:p>
        </p:txBody>
      </p:sp>
      <p:sp>
        <p:nvSpPr>
          <p:cNvPr id="17" name="Image placeholder">
            <a:extLst>
              <a:ext uri="{FF2B5EF4-FFF2-40B4-BE49-F238E27FC236}">
                <a16:creationId xmlns:a16="http://schemas.microsoft.com/office/drawing/2014/main" id="{BF28F4E6-1DED-4FBD-8EF3-6AEE5C50EDF4}"/>
              </a:ext>
            </a:extLst>
          </p:cNvPr>
          <p:cNvSpPr/>
          <p:nvPr userDrawn="1">
            <p:custDataLst>
              <p:tags r:id="rId10"/>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018032"/>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userDrawn="1">
  <p:cSld name="1_Section Divider Side List DGrey">
    <p:bg>
      <p:bgPr>
        <a:solidFill>
          <a:srgbClr val="FFFFFF"/>
        </a:solidFill>
        <a:effectLst/>
      </p:bgPr>
    </p:bg>
    <p:spTree>
      <p:nvGrpSpPr>
        <p:cNvPr id="1" name=""/>
        <p:cNvGrpSpPr/>
        <p:nvPr/>
      </p:nvGrpSpPr>
      <p:grpSpPr>
        <a:xfrm>
          <a:off x="0" y="0"/>
          <a:ext cx="0" cy="0"/>
          <a:chOff x="0" y="0"/>
          <a:chExt cx="0" cy="0"/>
        </a:xfrm>
      </p:grpSpPr>
      <p:sp>
        <p:nvSpPr>
          <p:cNvPr id="16" name="Slide Tags" hidden="1">
            <a:extLst>
              <a:ext uri="{FF2B5EF4-FFF2-40B4-BE49-F238E27FC236}">
                <a16:creationId xmlns:a16="http://schemas.microsoft.com/office/drawing/2014/main" id="{7FFA45A5-D082-4EA7-9F06-B00577D41466}"/>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US" noProof="1"/>
              <a:t>Slide Tags</a:t>
            </a:r>
          </a:p>
        </p:txBody>
      </p:sp>
      <p:sp>
        <p:nvSpPr>
          <p:cNvPr id="9" name="Colored SIdebar">
            <a:extLst>
              <a:ext uri="{FF2B5EF4-FFF2-40B4-BE49-F238E27FC236}">
                <a16:creationId xmlns:a16="http://schemas.microsoft.com/office/drawing/2014/main" id="{6BAA84AA-52E8-44B3-9CB6-43A3251C6712}"/>
              </a:ext>
            </a:extLst>
          </p:cNvPr>
          <p:cNvSpPr/>
          <p:nvPr userDrawn="1"/>
        </p:nvSpPr>
        <p:spPr>
          <a:xfrm>
            <a:off x="0" y="0"/>
            <a:ext cx="3063240" cy="7772400"/>
          </a:xfrm>
          <a:prstGeom prst="rect">
            <a:avLst/>
          </a:prstGeom>
          <a:solidFill>
            <a:srgbClr val="464646"/>
          </a:solid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Section Header">
            <a:extLst>
              <a:ext uri="{FF2B5EF4-FFF2-40B4-BE49-F238E27FC236}">
                <a16:creationId xmlns:a16="http://schemas.microsoft.com/office/drawing/2014/main" id="{E770098B-8D4E-4080-BDDD-A57840E29CD3}"/>
              </a:ext>
            </a:extLst>
          </p:cNvPr>
          <p:cNvSpPr txBox="1"/>
          <p:nvPr userDrawn="1">
            <p:custDataLst>
              <p:tags r:id="rId2"/>
            </p:custDataLst>
          </p:nvPr>
        </p:nvSpPr>
        <p:spPr>
          <a:xfrm>
            <a:off x="457200" y="322256"/>
            <a:ext cx="3034379" cy="137160"/>
          </a:xfrm>
          <a:prstGeom prst="rect">
            <a:avLst/>
          </a:prstGeom>
          <a:noFill/>
        </p:spPr>
        <p:txBody>
          <a:bodyPr wrap="square" lIns="0" tIns="0" rIns="0" bIns="0" rtlCol="0" anchor="b" anchorCtr="0">
            <a:noAutofit/>
          </a:bodyPr>
          <a:lstStyle/>
          <a:p>
            <a:endParaRPr lang="en-US" sz="800" noProof="1">
              <a:solidFill>
                <a:srgbClr val="FFFFFF"/>
              </a:solidFill>
            </a:endParaRPr>
          </a:p>
        </p:txBody>
      </p:sp>
      <p:sp>
        <p:nvSpPr>
          <p:cNvPr id="11" name="HeaderTOCPlaceholder">
            <a:extLst>
              <a:ext uri="{FF2B5EF4-FFF2-40B4-BE49-F238E27FC236}">
                <a16:creationId xmlns:a16="http://schemas.microsoft.com/office/drawing/2014/main" id="{FB3CBD71-F112-4E9D-9F6D-A7A27902EB47}"/>
              </a:ext>
            </a:extLst>
          </p:cNvPr>
          <p:cNvSpPr txBox="1"/>
          <p:nvPr userDrawn="1">
            <p:custDataLst>
              <p:tags r:id="rId3"/>
            </p:custDataLst>
          </p:nvPr>
        </p:nvSpPr>
        <p:spPr>
          <a:xfrm>
            <a:off x="3660199" y="322256"/>
            <a:ext cx="5939414" cy="138499"/>
          </a:xfrm>
          <a:prstGeom prst="rect">
            <a:avLst/>
          </a:prstGeom>
          <a:noFill/>
          <a:ln>
            <a:noFill/>
          </a:ln>
        </p:spPr>
        <p:txBody>
          <a:bodyPr wrap="square" lIns="0" tIns="0" rIns="0" bIns="0" rtlCol="0">
            <a:spAutoFit/>
          </a:bodyPr>
          <a:lstStyle/>
          <a:p>
            <a:endParaRPr lang="en-US" sz="900" noProof="1">
              <a:solidFill>
                <a:schemeClr val="tx1"/>
              </a:solidFill>
              <a:latin typeface="+mn-lt"/>
              <a:cs typeface="Arial" pitchFamily="34" charset="0"/>
            </a:endParaRPr>
          </a:p>
        </p:txBody>
      </p:sp>
      <p:sp>
        <p:nvSpPr>
          <p:cNvPr id="12" name="House Nav">
            <a:hlinkClick r:id="" action="ppaction://noaction"/>
            <a:extLst>
              <a:ext uri="{FF2B5EF4-FFF2-40B4-BE49-F238E27FC236}">
                <a16:creationId xmlns:a16="http://schemas.microsoft.com/office/drawing/2014/main" id="{1799DDA8-B923-4E7F-B505-05B74A5BA633}"/>
              </a:ext>
            </a:extLst>
          </p:cNvPr>
          <p:cNvSpPr>
            <a:spLocks noChangeAspect="1" noEditPoints="1"/>
          </p:cNvSpPr>
          <p:nvPr userDrawn="1">
            <p:custDataLst>
              <p:tags r:id="rId4"/>
            </p:custDataLst>
          </p:nvPr>
        </p:nvSpPr>
        <p:spPr bwMode="auto">
          <a:xfrm>
            <a:off x="9348162" y="352646"/>
            <a:ext cx="249863" cy="213699"/>
          </a:xfrm>
          <a:custGeom>
            <a:avLst/>
            <a:gdLst>
              <a:gd name="T0" fmla="*/ 152 w 304"/>
              <a:gd name="T1" fmla="*/ 0 h 260"/>
              <a:gd name="T2" fmla="*/ 0 w 304"/>
              <a:gd name="T3" fmla="*/ 152 h 260"/>
              <a:gd name="T4" fmla="*/ 44 w 304"/>
              <a:gd name="T5" fmla="*/ 152 h 260"/>
              <a:gd name="T6" fmla="*/ 44 w 304"/>
              <a:gd name="T7" fmla="*/ 260 h 260"/>
              <a:gd name="T8" fmla="*/ 260 w 304"/>
              <a:gd name="T9" fmla="*/ 260 h 260"/>
              <a:gd name="T10" fmla="*/ 260 w 304"/>
              <a:gd name="T11" fmla="*/ 152 h 260"/>
              <a:gd name="T12" fmla="*/ 304 w 304"/>
              <a:gd name="T13" fmla="*/ 152 h 260"/>
              <a:gd name="T14" fmla="*/ 152 w 304"/>
              <a:gd name="T15" fmla="*/ 0 h 260"/>
              <a:gd name="T16" fmla="*/ 152 w 304"/>
              <a:gd name="T17" fmla="*/ 28 h 260"/>
              <a:gd name="T18" fmla="*/ 258 w 304"/>
              <a:gd name="T19" fmla="*/ 134 h 260"/>
              <a:gd name="T20" fmla="*/ 240 w 304"/>
              <a:gd name="T21" fmla="*/ 134 h 260"/>
              <a:gd name="T22" fmla="*/ 240 w 304"/>
              <a:gd name="T23" fmla="*/ 152 h 260"/>
              <a:gd name="T24" fmla="*/ 240 w 304"/>
              <a:gd name="T25" fmla="*/ 240 h 260"/>
              <a:gd name="T26" fmla="*/ 64 w 304"/>
              <a:gd name="T27" fmla="*/ 240 h 260"/>
              <a:gd name="T28" fmla="*/ 64 w 304"/>
              <a:gd name="T29" fmla="*/ 152 h 260"/>
              <a:gd name="T30" fmla="*/ 64 w 304"/>
              <a:gd name="T31" fmla="*/ 134 h 260"/>
              <a:gd name="T32" fmla="*/ 46 w 304"/>
              <a:gd name="T33" fmla="*/ 134 h 260"/>
              <a:gd name="T34" fmla="*/ 152 w 304"/>
              <a:gd name="T35" fmla="*/ 28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4" h="260">
                <a:moveTo>
                  <a:pt x="152" y="0"/>
                </a:moveTo>
                <a:lnTo>
                  <a:pt x="0" y="152"/>
                </a:lnTo>
                <a:lnTo>
                  <a:pt x="44" y="152"/>
                </a:lnTo>
                <a:lnTo>
                  <a:pt x="44" y="260"/>
                </a:lnTo>
                <a:lnTo>
                  <a:pt x="260" y="260"/>
                </a:lnTo>
                <a:lnTo>
                  <a:pt x="260" y="152"/>
                </a:lnTo>
                <a:lnTo>
                  <a:pt x="304" y="152"/>
                </a:lnTo>
                <a:lnTo>
                  <a:pt x="152" y="0"/>
                </a:lnTo>
                <a:close/>
                <a:moveTo>
                  <a:pt x="152" y="28"/>
                </a:moveTo>
                <a:lnTo>
                  <a:pt x="258" y="134"/>
                </a:lnTo>
                <a:lnTo>
                  <a:pt x="240" y="134"/>
                </a:lnTo>
                <a:lnTo>
                  <a:pt x="240" y="152"/>
                </a:lnTo>
                <a:lnTo>
                  <a:pt x="240" y="240"/>
                </a:lnTo>
                <a:lnTo>
                  <a:pt x="64" y="240"/>
                </a:lnTo>
                <a:lnTo>
                  <a:pt x="64" y="152"/>
                </a:lnTo>
                <a:lnTo>
                  <a:pt x="64" y="134"/>
                </a:lnTo>
                <a:lnTo>
                  <a:pt x="46" y="134"/>
                </a:lnTo>
                <a:lnTo>
                  <a:pt x="152" y="28"/>
                </a:ln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3" name="Nav Cover">
            <a:extLst>
              <a:ext uri="{FF2B5EF4-FFF2-40B4-BE49-F238E27FC236}">
                <a16:creationId xmlns:a16="http://schemas.microsoft.com/office/drawing/2014/main" id="{187640D1-99A1-4588-B86A-C3FA612FB605}"/>
              </a:ext>
            </a:extLst>
          </p:cNvPr>
          <p:cNvSpPr/>
          <p:nvPr userDrawn="1"/>
        </p:nvSpPr>
        <p:spPr>
          <a:xfrm>
            <a:off x="9334401" y="340589"/>
            <a:ext cx="277384" cy="237237"/>
          </a:xfrm>
          <a:prstGeom prst="rect">
            <a:avLst/>
          </a:prstGeom>
          <a:solidFill>
            <a:schemeClr val="bg1"/>
          </a:solid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Section Divider Title">
            <a:extLst>
              <a:ext uri="{FF2B5EF4-FFF2-40B4-BE49-F238E27FC236}">
                <a16:creationId xmlns:a16="http://schemas.microsoft.com/office/drawing/2014/main" id="{B593BADE-14F0-4F1C-BBF0-807B3841AD78}"/>
              </a:ext>
            </a:extLst>
          </p:cNvPr>
          <p:cNvSpPr>
            <a:spLocks noGrp="1"/>
          </p:cNvSpPr>
          <p:nvPr>
            <p:ph type="body" sz="quarter" idx="10" hasCustomPrompt="1"/>
            <p:custDataLst>
              <p:tags r:id="rId5"/>
            </p:custDataLst>
          </p:nvPr>
        </p:nvSpPr>
        <p:spPr>
          <a:xfrm>
            <a:off x="457200" y="1759006"/>
            <a:ext cx="2478024" cy="2506248"/>
          </a:xfrm>
        </p:spPr>
        <p:txBody>
          <a:bodyPr/>
          <a:lstStyle>
            <a:lvl1pPr>
              <a:defRPr sz="3200">
                <a:solidFill>
                  <a:schemeClr val="bg1"/>
                </a:solidFill>
                <a:latin typeface="+mj-lt"/>
              </a:defRPr>
            </a:lvl1pPr>
            <a:lvl2pPr>
              <a:defRPr sz="3200"/>
            </a:lvl2pPr>
            <a:lvl3pPr>
              <a:defRPr sz="3200"/>
            </a:lvl3pPr>
            <a:lvl4pPr>
              <a:defRPr sz="3200"/>
            </a:lvl4pPr>
            <a:lvl5pPr>
              <a:defRPr sz="3200"/>
            </a:lvl5pPr>
          </a:lstStyle>
          <a:p>
            <a:pPr lvl="0"/>
            <a:r>
              <a:rPr lang="en-US"/>
              <a:t>Section Divider</a:t>
            </a:r>
          </a:p>
        </p:txBody>
      </p:sp>
      <p:sp>
        <p:nvSpPr>
          <p:cNvPr id="17" name="DividerTOCPlaceholder">
            <a:extLst>
              <a:ext uri="{FF2B5EF4-FFF2-40B4-BE49-F238E27FC236}">
                <a16:creationId xmlns:a16="http://schemas.microsoft.com/office/drawing/2014/main" id="{023B7A0D-9701-477F-84A0-8159A51EC518}"/>
              </a:ext>
            </a:extLst>
          </p:cNvPr>
          <p:cNvSpPr txBox="1"/>
          <p:nvPr userDrawn="1">
            <p:custDataLst>
              <p:tags r:id="rId6"/>
            </p:custDataLst>
          </p:nvPr>
        </p:nvSpPr>
        <p:spPr>
          <a:xfrm>
            <a:off x="3416265" y="1861894"/>
            <a:ext cx="6191249" cy="5029200"/>
          </a:xfrm>
          <a:prstGeom prst="rect">
            <a:avLst/>
          </a:prstGeom>
          <a:noFill/>
          <a:ln>
            <a:noFill/>
          </a:ln>
        </p:spPr>
        <p:txBody>
          <a:bodyPr wrap="square" lIns="0" tIns="0" rIns="0" bIns="0" rtlCol="0">
            <a:noAutofit/>
          </a:bodyPr>
          <a:lstStyle/>
          <a:p>
            <a:endParaRPr lang="en-US" noProof="1">
              <a:solidFill>
                <a:schemeClr val="bg1"/>
              </a:solidFill>
              <a:latin typeface="Georgia" pitchFamily="18" charset="0"/>
              <a:cs typeface="Arial" pitchFamily="34" charset="0"/>
            </a:endParaRPr>
          </a:p>
        </p:txBody>
      </p:sp>
      <p:sp>
        <p:nvSpPr>
          <p:cNvPr id="31" name="Section Footer">
            <a:extLst>
              <a:ext uri="{FF2B5EF4-FFF2-40B4-BE49-F238E27FC236}">
                <a16:creationId xmlns:a16="http://schemas.microsoft.com/office/drawing/2014/main" id="{C9F841BC-2BB2-4BF1-BAE2-58F78F645BED}"/>
              </a:ext>
            </a:extLst>
          </p:cNvPr>
          <p:cNvSpPr txBox="1"/>
          <p:nvPr userDrawn="1">
            <p:custDataLst>
              <p:tags r:id="rId7"/>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US" sz="800" noProof="1">
                <a:solidFill>
                  <a:schemeClr val="bg1"/>
                </a:solidFill>
                <a:latin typeface="Arial" panose="020B0604020202020204" pitchFamily="34" charset="0"/>
                <a:cs typeface="Arial" panose="020B0604020202020204" pitchFamily="34" charset="0"/>
              </a:rPr>
              <a:t>Deals Report Template</a:t>
            </a:r>
          </a:p>
        </p:txBody>
      </p:sp>
      <p:sp>
        <p:nvSpPr>
          <p:cNvPr id="33" name="Presentation Disclaimer">
            <a:extLst>
              <a:ext uri="{FF2B5EF4-FFF2-40B4-BE49-F238E27FC236}">
                <a16:creationId xmlns:a16="http://schemas.microsoft.com/office/drawing/2014/main" id="{9F15F720-9FE6-4A8A-894E-C51AEBA1F0C7}"/>
              </a:ext>
            </a:extLst>
          </p:cNvPr>
          <p:cNvSpPr txBox="1"/>
          <p:nvPr userDrawn="1">
            <p:custDataLst>
              <p:tags r:id="rId8"/>
            </p:custDataLst>
          </p:nvPr>
        </p:nvSpPr>
        <p:spPr>
          <a:xfrm>
            <a:off x="4096341" y="7194414"/>
            <a:ext cx="3489738" cy="123111"/>
          </a:xfrm>
          <a:prstGeom prst="rect">
            <a:avLst/>
          </a:prstGeom>
          <a:noFill/>
        </p:spPr>
        <p:txBody>
          <a:bodyPr wrap="none" lIns="0" tIns="0" rIns="0" bIns="0" rtlCol="0" anchor="t" anchorCtr="0">
            <a:spAutoFit/>
          </a:bodyPr>
          <a:lstStyle/>
          <a:p>
            <a:pPr algn="l"/>
            <a:r>
              <a:rPr lang="en-US" sz="800" noProof="1">
                <a:solidFill>
                  <a:schemeClr val="tx1"/>
                </a:solidFill>
              </a:rPr>
              <a:t>Confidential Information for the sole internal benefit and use of PwC’s Client.</a:t>
            </a:r>
          </a:p>
        </p:txBody>
      </p:sp>
      <p:sp>
        <p:nvSpPr>
          <p:cNvPr id="34" name="Report Date">
            <a:extLst>
              <a:ext uri="{FF2B5EF4-FFF2-40B4-BE49-F238E27FC236}">
                <a16:creationId xmlns:a16="http://schemas.microsoft.com/office/drawing/2014/main" id="{A06CD000-9234-4F52-86D9-EFCE506B3981}"/>
              </a:ext>
            </a:extLst>
          </p:cNvPr>
          <p:cNvSpPr txBox="1"/>
          <p:nvPr userDrawn="1">
            <p:custDataLst>
              <p:tags r:id="rId9"/>
            </p:custDataLst>
          </p:nvPr>
        </p:nvSpPr>
        <p:spPr>
          <a:xfrm>
            <a:off x="8846185" y="7194414"/>
            <a:ext cx="755015" cy="123111"/>
          </a:xfrm>
          <a:prstGeom prst="rect">
            <a:avLst/>
          </a:prstGeom>
          <a:noFill/>
        </p:spPr>
        <p:txBody>
          <a:bodyPr wrap="none" lIns="0" tIns="0" rIns="0" bIns="0" rtlCol="0">
            <a:spAutoFit/>
          </a:bodyPr>
          <a:lstStyle/>
          <a:p>
            <a:pPr indent="-274320" algn="r">
              <a:spcAft>
                <a:spcPts val="900"/>
              </a:spcAft>
            </a:pPr>
            <a:r>
              <a:rPr lang="en-US" sz="800" noProof="1">
                <a:solidFill>
                  <a:schemeClr val="tx1"/>
                </a:solidFill>
                <a:latin typeface="Arial" panose="020B0604020202020204" pitchFamily="34" charset="0"/>
                <a:cs typeface="Arial" panose="020B0604020202020204" pitchFamily="34" charset="0"/>
              </a:rPr>
              <a:t>August 21, 2023</a:t>
            </a:r>
          </a:p>
        </p:txBody>
      </p:sp>
      <p:sp>
        <p:nvSpPr>
          <p:cNvPr id="32" name="PwC">
            <a:extLst>
              <a:ext uri="{FF2B5EF4-FFF2-40B4-BE49-F238E27FC236}">
                <a16:creationId xmlns:a16="http://schemas.microsoft.com/office/drawing/2014/main" id="{D9EEBCB7-1C63-440D-8BB9-BDCC20526C16}"/>
              </a:ext>
            </a:extLst>
          </p:cNvPr>
          <p:cNvSpPr/>
          <p:nvPr userDrawn="1">
            <p:custDataLst>
              <p:tags r:id="rId10"/>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US" sz="800">
                <a:solidFill>
                  <a:schemeClr val="bg1"/>
                </a:solidFill>
                <a:latin typeface="Arial" panose="020B0604020202020204" pitchFamily="34" charset="0"/>
                <a:cs typeface="Arial" panose="020B0604020202020204" pitchFamily="34" charset="0"/>
              </a:rPr>
              <a:t>PwC</a:t>
            </a:r>
          </a:p>
        </p:txBody>
      </p:sp>
      <p:sp>
        <p:nvSpPr>
          <p:cNvPr id="36" name="Draft stamp">
            <a:extLst>
              <a:ext uri="{FF2B5EF4-FFF2-40B4-BE49-F238E27FC236}">
                <a16:creationId xmlns:a16="http://schemas.microsoft.com/office/drawing/2014/main" id="{EC4546CB-45B8-49DA-807F-45BEBEDAB0C6}"/>
              </a:ext>
            </a:extLst>
          </p:cNvPr>
          <p:cNvSpPr txBox="1"/>
          <p:nvPr userDrawn="1">
            <p:custDataLst>
              <p:tags r:id="rId11"/>
            </p:custDataLst>
          </p:nvPr>
        </p:nvSpPr>
        <p:spPr>
          <a:xfrm>
            <a:off x="4096341" y="7324804"/>
            <a:ext cx="222818" cy="123111"/>
          </a:xfrm>
          <a:prstGeom prst="rect">
            <a:avLst/>
          </a:prstGeom>
          <a:noFill/>
          <a:ln>
            <a:noFill/>
          </a:ln>
        </p:spPr>
        <p:txBody>
          <a:bodyPr wrap="none" lIns="0" tIns="0" rIns="0" bIns="0" rtlCol="0">
            <a:spAutoFit/>
          </a:bodyPr>
          <a:lstStyle/>
          <a:p>
            <a:pPr algn="l"/>
            <a:r>
              <a:rPr lang="en-US" sz="800" noProof="1">
                <a:solidFill>
                  <a:schemeClr val="tx1"/>
                </a:solidFill>
              </a:rPr>
              <a:t>Draft</a:t>
            </a:r>
          </a:p>
        </p:txBody>
      </p:sp>
      <p:sp>
        <p:nvSpPr>
          <p:cNvPr id="35" name="Page Number">
            <a:extLst>
              <a:ext uri="{FF2B5EF4-FFF2-40B4-BE49-F238E27FC236}">
                <a16:creationId xmlns:a16="http://schemas.microsoft.com/office/drawing/2014/main" id="{900B1BA0-12E2-40A9-A38E-AA69C5376917}"/>
              </a:ext>
            </a:extLst>
          </p:cNvPr>
          <p:cNvSpPr txBox="1"/>
          <p:nvPr userDrawn="1">
            <p:custDataLst>
              <p:tags r:id="rId12"/>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US"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7392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Letter">
    <p:spTree>
      <p:nvGrpSpPr>
        <p:cNvPr id="1" name=""/>
        <p:cNvGrpSpPr/>
        <p:nvPr/>
      </p:nvGrpSpPr>
      <p:grpSpPr>
        <a:xfrm>
          <a:off x="0" y="0"/>
          <a:ext cx="0" cy="0"/>
          <a:chOff x="0" y="0"/>
          <a:chExt cx="0" cy="0"/>
        </a:xfrm>
      </p:grpSpPr>
      <p:sp>
        <p:nvSpPr>
          <p:cNvPr id="7" name="Section Header">
            <a:extLst>
              <a:ext uri="{FF2B5EF4-FFF2-40B4-BE49-F238E27FC236}">
                <a16:creationId xmlns:a16="http://schemas.microsoft.com/office/drawing/2014/main" id="{FBF118F7-01F9-4796-834F-BEE02417F4E2}"/>
              </a:ext>
            </a:extLst>
          </p:cNvPr>
          <p:cNvSpPr/>
          <p:nvPr userDrawn="1">
            <p:custDataLst>
              <p:tags r:id="rId1"/>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6" name="HeaderTOCPlaceholder">
            <a:extLst>
              <a:ext uri="{FF2B5EF4-FFF2-40B4-BE49-F238E27FC236}">
                <a16:creationId xmlns:a16="http://schemas.microsoft.com/office/drawing/2014/main" id="{3BD7A876-9A84-4A34-A9D7-BCB2371BCCEF}"/>
              </a:ext>
            </a:extLst>
          </p:cNvPr>
          <p:cNvSpPr/>
          <p:nvPr userDrawn="1">
            <p:custDataLst>
              <p:tags r:id="rId2"/>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19" name="Side Banner">
            <a:extLst>
              <a:ext uri="{FF2B5EF4-FFF2-40B4-BE49-F238E27FC236}">
                <a16:creationId xmlns:a16="http://schemas.microsoft.com/office/drawing/2014/main" id="{6671683F-2826-44A0-B5A0-9FF0E572F5E9}"/>
              </a:ext>
            </a:extLst>
          </p:cNvPr>
          <p:cNvSpPr/>
          <p:nvPr userDrawn="1"/>
        </p:nvSpPr>
        <p:spPr>
          <a:xfrm>
            <a:off x="-2598" y="0"/>
            <a:ext cx="3063240" cy="7772400"/>
          </a:xfrm>
          <a:prstGeom prst="rect">
            <a:avLst/>
          </a:prstGeom>
          <a:solidFill>
            <a:srgbClr val="DEDEDE"/>
          </a:solid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pic>
        <p:nvPicPr>
          <p:cNvPr id="12" name="Logo">
            <a:extLst>
              <a:ext uri="{FF2B5EF4-FFF2-40B4-BE49-F238E27FC236}">
                <a16:creationId xmlns:a16="http://schemas.microsoft.com/office/drawing/2014/main" id="{FD426CA0-C22E-455E-A0BC-1B853DA062E5}"/>
              </a:ext>
            </a:extLst>
          </p:cNvPr>
          <p:cNvPicPr>
            <a:picLocks noChangeAspect="1"/>
          </p:cNvPicPr>
          <p:nvPr userDrawn="1"/>
        </p:nvPicPr>
        <p:blipFill>
          <a:blip r:embed="rId11"/>
          <a:stretch>
            <a:fillRect/>
          </a:stretch>
        </p:blipFill>
        <p:spPr bwMode="gray">
          <a:xfrm>
            <a:off x="221285" y="539958"/>
            <a:ext cx="1800454" cy="1531343"/>
          </a:xfrm>
          <a:prstGeom prst="rect">
            <a:avLst/>
          </a:prstGeom>
        </p:spPr>
      </p:pic>
      <p:sp>
        <p:nvSpPr>
          <p:cNvPr id="14" name="Text Placeholder 13">
            <a:extLst>
              <a:ext uri="{FF2B5EF4-FFF2-40B4-BE49-F238E27FC236}">
                <a16:creationId xmlns:a16="http://schemas.microsoft.com/office/drawing/2014/main" id="{C9037364-9F8A-46ED-9DE8-8FD2CEC2375E}"/>
              </a:ext>
            </a:extLst>
          </p:cNvPr>
          <p:cNvSpPr>
            <a:spLocks noGrp="1"/>
          </p:cNvSpPr>
          <p:nvPr>
            <p:ph type="body" sz="quarter" idx="13" hasCustomPrompt="1"/>
          </p:nvPr>
        </p:nvSpPr>
        <p:spPr>
          <a:xfrm>
            <a:off x="3403600" y="758825"/>
            <a:ext cx="2651760" cy="1097182"/>
          </a:xfrm>
        </p:spPr>
        <p:txBody>
          <a:bodyPr anchor="b"/>
          <a:lstStyle>
            <a:lvl1pPr>
              <a:spcAft>
                <a:spcPts val="0"/>
              </a:spcAft>
              <a:defRPr/>
            </a:lvl1pPr>
          </a:lstStyle>
          <a:p>
            <a:pPr lvl="0"/>
            <a:r>
              <a:rPr lang="en-GB"/>
              <a:t>Insert text here </a:t>
            </a:r>
          </a:p>
        </p:txBody>
      </p:sp>
      <p:sp>
        <p:nvSpPr>
          <p:cNvPr id="16" name="Text Placeholder 15">
            <a:extLst>
              <a:ext uri="{FF2B5EF4-FFF2-40B4-BE49-F238E27FC236}">
                <a16:creationId xmlns:a16="http://schemas.microsoft.com/office/drawing/2014/main" id="{41F3A121-5BDD-4494-81E2-8D2802D7A392}"/>
              </a:ext>
            </a:extLst>
          </p:cNvPr>
          <p:cNvSpPr>
            <a:spLocks noGrp="1"/>
          </p:cNvSpPr>
          <p:nvPr>
            <p:ph type="body" sz="quarter" idx="14" hasCustomPrompt="1"/>
          </p:nvPr>
        </p:nvSpPr>
        <p:spPr>
          <a:xfrm>
            <a:off x="457200" y="2143125"/>
            <a:ext cx="2295144" cy="169277"/>
          </a:xfrm>
        </p:spPr>
        <p:txBody>
          <a:bodyPr>
            <a:spAutoFit/>
          </a:bodyPr>
          <a:lstStyle>
            <a:lvl1pPr>
              <a:spcAft>
                <a:spcPts val="0"/>
              </a:spcAft>
              <a:defRPr/>
            </a:lvl1pPr>
          </a:lstStyle>
          <a:p>
            <a:pPr lvl="0"/>
            <a:r>
              <a:rPr lang="en-GB"/>
              <a:t>Insert text here </a:t>
            </a:r>
          </a:p>
        </p:txBody>
      </p:sp>
      <p:sp>
        <p:nvSpPr>
          <p:cNvPr id="18" name="Text Placeholder 17">
            <a:extLst>
              <a:ext uri="{FF2B5EF4-FFF2-40B4-BE49-F238E27FC236}">
                <a16:creationId xmlns:a16="http://schemas.microsoft.com/office/drawing/2014/main" id="{16D18B74-4DFB-4B98-9418-E6F37191115A}"/>
              </a:ext>
            </a:extLst>
          </p:cNvPr>
          <p:cNvSpPr>
            <a:spLocks noGrp="1"/>
          </p:cNvSpPr>
          <p:nvPr>
            <p:ph type="body" sz="quarter" idx="15" hasCustomPrompt="1"/>
          </p:nvPr>
        </p:nvSpPr>
        <p:spPr>
          <a:xfrm>
            <a:off x="457200" y="6275937"/>
            <a:ext cx="2295144" cy="169278"/>
          </a:xfrm>
        </p:spPr>
        <p:txBody>
          <a:bodyPr anchor="b"/>
          <a:lstStyle>
            <a:lvl1pPr>
              <a:spcAft>
                <a:spcPts val="0"/>
              </a:spcAft>
              <a:defRPr sz="1000"/>
            </a:lvl1pPr>
          </a:lstStyle>
          <a:p>
            <a:pPr lvl="0"/>
            <a:r>
              <a:rPr lang="en-GB"/>
              <a:t>Address placeholder </a:t>
            </a:r>
          </a:p>
        </p:txBody>
      </p:sp>
      <p:sp>
        <p:nvSpPr>
          <p:cNvPr id="21" name="Text Placeholder 20">
            <a:extLst>
              <a:ext uri="{FF2B5EF4-FFF2-40B4-BE49-F238E27FC236}">
                <a16:creationId xmlns:a16="http://schemas.microsoft.com/office/drawing/2014/main" id="{EE7C08EC-15CD-4E5F-BC71-278D937BF715}"/>
              </a:ext>
            </a:extLst>
          </p:cNvPr>
          <p:cNvSpPr>
            <a:spLocks noGrp="1"/>
          </p:cNvSpPr>
          <p:nvPr>
            <p:ph type="body" sz="quarter" idx="16" hasCustomPrompt="1"/>
          </p:nvPr>
        </p:nvSpPr>
        <p:spPr>
          <a:xfrm>
            <a:off x="3403600" y="2143125"/>
            <a:ext cx="6197600" cy="4302090"/>
          </a:xfrm>
        </p:spPr>
        <p:txBody>
          <a:bodyPr/>
          <a:lstStyle>
            <a:lvl1pPr>
              <a:defRPr/>
            </a:lvl1pPr>
          </a:lstStyle>
          <a:p>
            <a:pPr lvl="0"/>
            <a:r>
              <a:rPr lang="en-GB"/>
              <a:t>Insert text here </a:t>
            </a:r>
          </a:p>
        </p:txBody>
      </p:sp>
      <p:sp>
        <p:nvSpPr>
          <p:cNvPr id="23" name="Text Placeholder 22">
            <a:extLst>
              <a:ext uri="{FF2B5EF4-FFF2-40B4-BE49-F238E27FC236}">
                <a16:creationId xmlns:a16="http://schemas.microsoft.com/office/drawing/2014/main" id="{E25E6804-9EBD-45CC-A6A7-6FCBBD811662}"/>
              </a:ext>
            </a:extLst>
          </p:cNvPr>
          <p:cNvSpPr>
            <a:spLocks noGrp="1"/>
          </p:cNvSpPr>
          <p:nvPr>
            <p:ph type="body" sz="quarter" idx="17"/>
          </p:nvPr>
        </p:nvSpPr>
        <p:spPr>
          <a:xfrm>
            <a:off x="3403600" y="6584373"/>
            <a:ext cx="6197600" cy="467302"/>
          </a:xfrm>
        </p:spPr>
        <p:txBody>
          <a:bodyPr vert="horz" lIns="0" tIns="0" rIns="0" bIns="0" rtlCol="0" anchor="b" anchorCtr="0">
            <a:noAutofit/>
          </a:bodyPr>
          <a:lstStyle>
            <a:lvl1pPr>
              <a:spcAft>
                <a:spcPts val="0"/>
              </a:spcAft>
              <a:defRPr lang="en-US" sz="800" smtClean="0">
                <a:solidFill>
                  <a:schemeClr val="bg1">
                    <a:lumMod val="50000"/>
                  </a:schemeClr>
                </a:solidFill>
              </a:defRPr>
            </a:lvl1pPr>
            <a:lvl2pPr>
              <a:defRPr lang="en-US" smtClean="0"/>
            </a:lvl2pPr>
            <a:lvl3pPr>
              <a:defRPr lang="en-US" smtClean="0"/>
            </a:lvl3pPr>
            <a:lvl4pPr>
              <a:defRPr lang="en-US" smtClean="0"/>
            </a:lvl4pPr>
            <a:lvl5pPr>
              <a:defRPr lang="en-US"/>
            </a:lvl5pPr>
          </a:lstStyle>
          <a:p>
            <a:pPr lvl="0" defTabSz="1019175"/>
            <a:r>
              <a:rPr lang="en-GB"/>
              <a:t>Click to edit Master text styles</a:t>
            </a:r>
          </a:p>
        </p:txBody>
      </p:sp>
      <p:sp>
        <p:nvSpPr>
          <p:cNvPr id="22" name="Section Footer">
            <a:extLst>
              <a:ext uri="{FF2B5EF4-FFF2-40B4-BE49-F238E27FC236}">
                <a16:creationId xmlns:a16="http://schemas.microsoft.com/office/drawing/2014/main" id="{B68DC132-84AF-4BA3-A2BE-550BA49C7BA8}"/>
              </a:ext>
            </a:extLst>
          </p:cNvPr>
          <p:cNvSpPr txBox="1"/>
          <p:nvPr userDrawn="1">
            <p:custDataLst>
              <p:tags r:id="rId3"/>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F</a:t>
            </a:r>
            <a:r>
              <a:rPr lang="en-US" altLang="zh-CN" sz="800" noProof="1">
                <a:solidFill>
                  <a:schemeClr val="tx1"/>
                </a:solidFill>
                <a:latin typeface="Arial" panose="020B0604020202020204" pitchFamily="34" charset="0"/>
                <a:cs typeface="Arial" panose="020B0604020202020204" pitchFamily="34" charset="0"/>
              </a:rPr>
              <a:t>oresight</a:t>
            </a:r>
            <a:endParaRPr lang="en-GB" sz="800" noProof="1">
              <a:solidFill>
                <a:schemeClr val="tx1"/>
              </a:solidFill>
              <a:latin typeface="Arial" panose="020B0604020202020204" pitchFamily="34" charset="0"/>
              <a:cs typeface="Arial" panose="020B0604020202020204" pitchFamily="34" charset="0"/>
            </a:endParaRPr>
          </a:p>
        </p:txBody>
      </p:sp>
      <p:sp>
        <p:nvSpPr>
          <p:cNvPr id="25" name="Report Date">
            <a:extLst>
              <a:ext uri="{FF2B5EF4-FFF2-40B4-BE49-F238E27FC236}">
                <a16:creationId xmlns:a16="http://schemas.microsoft.com/office/drawing/2014/main" id="{432B6977-C4FF-40A0-9AB7-CEC2C99D89FF}"/>
              </a:ext>
            </a:extLst>
          </p:cNvPr>
          <p:cNvSpPr txBox="1"/>
          <p:nvPr userDrawn="1">
            <p:custDataLst>
              <p:tags r:id="rId4"/>
            </p:custDataLst>
          </p:nvPr>
        </p:nvSpPr>
        <p:spPr>
          <a:xfrm>
            <a:off x="9019311" y="7194414"/>
            <a:ext cx="581890"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A</a:t>
            </a:r>
            <a:r>
              <a:rPr lang="en-US" altLang="zh-CN" sz="800" noProof="1">
                <a:solidFill>
                  <a:schemeClr val="tx1"/>
                </a:solidFill>
                <a:latin typeface="Arial" panose="020B0604020202020204" pitchFamily="34" charset="0"/>
                <a:cs typeface="Arial" panose="020B0604020202020204" pitchFamily="34" charset="0"/>
              </a:rPr>
              <a:t>ugust</a:t>
            </a:r>
            <a:r>
              <a:rPr lang="en-GB" sz="800" noProof="1">
                <a:solidFill>
                  <a:schemeClr val="tx1"/>
                </a:solidFill>
                <a:latin typeface="Arial" panose="020B0604020202020204" pitchFamily="34" charset="0"/>
                <a:cs typeface="Arial" panose="020B0604020202020204" pitchFamily="34" charset="0"/>
              </a:rPr>
              <a:t> 2025</a:t>
            </a:r>
          </a:p>
        </p:txBody>
      </p:sp>
      <p:sp>
        <p:nvSpPr>
          <p:cNvPr id="30" name="PwC">
            <a:extLst>
              <a:ext uri="{FF2B5EF4-FFF2-40B4-BE49-F238E27FC236}">
                <a16:creationId xmlns:a16="http://schemas.microsoft.com/office/drawing/2014/main" id="{B7B0DC1C-FB32-4A85-8BEB-3ACE552E0A9A}"/>
              </a:ext>
            </a:extLst>
          </p:cNvPr>
          <p:cNvSpPr/>
          <p:nvPr userDrawn="1">
            <p:custDataLst>
              <p:tags r:id="rId5"/>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31" name="Draft stamp" hidden="1">
            <a:extLst>
              <a:ext uri="{FF2B5EF4-FFF2-40B4-BE49-F238E27FC236}">
                <a16:creationId xmlns:a16="http://schemas.microsoft.com/office/drawing/2014/main" id="{0E5A886C-309F-4CC2-B7DE-06BF06DC94A1}"/>
              </a:ext>
            </a:extLst>
          </p:cNvPr>
          <p:cNvSpPr txBox="1"/>
          <p:nvPr userDrawn="1">
            <p:custDataLst>
              <p:tags r:id="rId6"/>
            </p:custDataLst>
          </p:nvPr>
        </p:nvSpPr>
        <p:spPr>
          <a:xfrm>
            <a:off x="4096341" y="7324804"/>
            <a:ext cx="65" cy="123111"/>
          </a:xfrm>
          <a:prstGeom prst="rect">
            <a:avLst/>
          </a:prstGeom>
          <a:noFill/>
          <a:ln>
            <a:noFill/>
          </a:ln>
        </p:spPr>
        <p:txBody>
          <a:bodyPr wrap="none" lIns="0" tIns="0" rIns="0" bIns="0" rtlCol="0">
            <a:spAutoFit/>
          </a:bodyPr>
          <a:lstStyle/>
          <a:p>
            <a:pPr algn="l"/>
            <a:endParaRPr lang="en-GB" sz="800" noProof="1">
              <a:solidFill>
                <a:schemeClr val="tx1"/>
              </a:solidFill>
            </a:endParaRPr>
          </a:p>
        </p:txBody>
      </p:sp>
      <p:sp>
        <p:nvSpPr>
          <p:cNvPr id="32" name="Page Number">
            <a:extLst>
              <a:ext uri="{FF2B5EF4-FFF2-40B4-BE49-F238E27FC236}">
                <a16:creationId xmlns:a16="http://schemas.microsoft.com/office/drawing/2014/main" id="{3033513B-5EF3-427B-9FBB-3CF58613ACD9}"/>
              </a:ext>
            </a:extLst>
          </p:cNvPr>
          <p:cNvSpPr txBox="1"/>
          <p:nvPr userDrawn="1">
            <p:custDataLst>
              <p:tags r:id="rId7"/>
            </p:custDataLst>
          </p:nvPr>
        </p:nvSpPr>
        <p:spPr>
          <a:xfrm>
            <a:off x="7927848" y="7327027"/>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
        <p:nvSpPr>
          <p:cNvPr id="2" name="Presentation Disclaimer">
            <a:extLst>
              <a:ext uri="{FF2B5EF4-FFF2-40B4-BE49-F238E27FC236}">
                <a16:creationId xmlns:a16="http://schemas.microsoft.com/office/drawing/2014/main" id="{3F19C21F-0826-BC62-7BB8-78FFC2EC13B6}"/>
              </a:ext>
            </a:extLst>
          </p:cNvPr>
          <p:cNvSpPr txBox="1"/>
          <p:nvPr userDrawn="1">
            <p:custDataLst>
              <p:tags r:id="rId8"/>
            </p:custDataLst>
          </p:nvPr>
        </p:nvSpPr>
        <p:spPr>
          <a:xfrm>
            <a:off x="4096341" y="7194414"/>
            <a:ext cx="3489738" cy="123111"/>
          </a:xfrm>
          <a:prstGeom prst="rect">
            <a:avLst/>
          </a:prstGeom>
          <a:noFill/>
        </p:spPr>
        <p:txBody>
          <a:bodyPr wrap="none" lIns="0" tIns="0" rIns="0" bIns="0" rtlCol="0" anchor="t" anchorCtr="0">
            <a:spAutoFit/>
          </a:bodyPr>
          <a:lstStyle/>
          <a:p>
            <a:pPr algn="l"/>
            <a:r>
              <a:rPr lang="en-US" sz="800" noProof="1">
                <a:solidFill>
                  <a:schemeClr val="tx1"/>
                </a:solidFill>
              </a:rPr>
              <a:t>Confidential Information for the sole internal benefit and use of PwC’s Client.</a:t>
            </a:r>
          </a:p>
        </p:txBody>
      </p:sp>
      <p:sp>
        <p:nvSpPr>
          <p:cNvPr id="3" name="Draft stamp">
            <a:extLst>
              <a:ext uri="{FF2B5EF4-FFF2-40B4-BE49-F238E27FC236}">
                <a16:creationId xmlns:a16="http://schemas.microsoft.com/office/drawing/2014/main" id="{D5026738-8E81-F90C-A6BA-5C6199DDBE3A}"/>
              </a:ext>
            </a:extLst>
          </p:cNvPr>
          <p:cNvSpPr txBox="1"/>
          <p:nvPr userDrawn="1">
            <p:custDataLst>
              <p:tags r:id="rId9"/>
            </p:custDataLst>
          </p:nvPr>
        </p:nvSpPr>
        <p:spPr>
          <a:xfrm>
            <a:off x="4096341" y="7324804"/>
            <a:ext cx="222818" cy="123111"/>
          </a:xfrm>
          <a:prstGeom prst="rect">
            <a:avLst/>
          </a:prstGeom>
          <a:noFill/>
          <a:ln>
            <a:noFill/>
          </a:ln>
        </p:spPr>
        <p:txBody>
          <a:bodyPr wrap="none" lIns="0" tIns="0" rIns="0" bIns="0" rtlCol="0">
            <a:spAutoFit/>
          </a:bodyPr>
          <a:lstStyle/>
          <a:p>
            <a:pPr algn="l"/>
            <a:r>
              <a:rPr lang="en-US" sz="800" noProof="1">
                <a:solidFill>
                  <a:schemeClr val="tx1"/>
                </a:solidFill>
              </a:rPr>
              <a:t>Draft</a:t>
            </a:r>
          </a:p>
        </p:txBody>
      </p:sp>
    </p:spTree>
    <p:extLst>
      <p:ext uri="{BB962C8B-B14F-4D97-AF65-F5344CB8AC3E}">
        <p14:creationId xmlns:p14="http://schemas.microsoft.com/office/powerpoint/2010/main" val="1099451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Two">
    <p:spTree>
      <p:nvGrpSpPr>
        <p:cNvPr id="1" name=""/>
        <p:cNvGrpSpPr/>
        <p:nvPr/>
      </p:nvGrpSpPr>
      <p:grpSpPr>
        <a:xfrm>
          <a:off x="0" y="0"/>
          <a:ext cx="0" cy="0"/>
          <a:chOff x="0" y="0"/>
          <a:chExt cx="0" cy="0"/>
        </a:xfrm>
      </p:grpSpPr>
      <p:sp>
        <p:nvSpPr>
          <p:cNvPr id="13" name="Slide Tags" hidden="1">
            <a:extLst>
              <a:ext uri="{FF2B5EF4-FFF2-40B4-BE49-F238E27FC236}">
                <a16:creationId xmlns:a16="http://schemas.microsoft.com/office/drawing/2014/main" id="{03845CB5-9ED4-4920-BC0F-73537CBE03B8}"/>
              </a:ext>
            </a:extLst>
          </p:cNvPr>
          <p:cNvSpPr txBox="1"/>
          <p:nvPr userDrawn="1">
            <p:custDataLst>
              <p:tags r:id="rId1"/>
            </p:custDataLst>
          </p:nvPr>
        </p:nvSpPr>
        <p:spPr>
          <a:xfrm>
            <a:off x="3" y="228603"/>
            <a:ext cx="1600200" cy="293927"/>
          </a:xfrm>
          <a:prstGeom prst="rect">
            <a:avLst/>
          </a:prstGeom>
          <a:noFill/>
        </p:spPr>
        <p:txBody>
          <a:bodyPr wrap="square" rtlCol="0">
            <a:spAutoFit/>
          </a:bodyPr>
          <a:lstStyle/>
          <a:p>
            <a:r>
              <a:rPr lang="en-GB" sz="1310" noProof="1"/>
              <a:t>Slide Tags</a:t>
            </a:r>
          </a:p>
        </p:txBody>
      </p:sp>
      <p:sp>
        <p:nvSpPr>
          <p:cNvPr id="21" name="Section Header">
            <a:extLst>
              <a:ext uri="{FF2B5EF4-FFF2-40B4-BE49-F238E27FC236}">
                <a16:creationId xmlns:a16="http://schemas.microsoft.com/office/drawing/2014/main" id="{A3E72E21-C45A-4A38-B63C-88CAFFC5544C}"/>
              </a:ext>
            </a:extLst>
          </p:cNvPr>
          <p:cNvSpPr txBox="1"/>
          <p:nvPr userDrawn="1">
            <p:custDataLst>
              <p:tags r:id="rId2"/>
            </p:custDataLst>
          </p:nvPr>
        </p:nvSpPr>
        <p:spPr>
          <a:xfrm>
            <a:off x="460377" y="322255"/>
            <a:ext cx="3034379" cy="137161"/>
          </a:xfrm>
          <a:prstGeom prst="rect">
            <a:avLst/>
          </a:prstGeom>
          <a:noFill/>
        </p:spPr>
        <p:txBody>
          <a:bodyPr wrap="square" lIns="0" tIns="0" rIns="0" bIns="0" rtlCol="0" anchor="b" anchorCtr="0">
            <a:noAutofit/>
          </a:bodyPr>
          <a:lstStyle/>
          <a:p>
            <a:endParaRPr lang="en-GB" sz="583" noProof="1">
              <a:solidFill>
                <a:schemeClr val="tx1"/>
              </a:solidFill>
            </a:endParaRPr>
          </a:p>
        </p:txBody>
      </p:sp>
      <p:sp>
        <p:nvSpPr>
          <p:cNvPr id="15" name="HeaderTOCPlaceholder">
            <a:extLst>
              <a:ext uri="{FF2B5EF4-FFF2-40B4-BE49-F238E27FC236}">
                <a16:creationId xmlns:a16="http://schemas.microsoft.com/office/drawing/2014/main" id="{4EC0E1C6-7A25-422B-98E7-D2AC6587DE74}"/>
              </a:ext>
            </a:extLst>
          </p:cNvPr>
          <p:cNvSpPr/>
          <p:nvPr userDrawn="1">
            <p:custDataLst>
              <p:tags r:id="rId3"/>
            </p:custDataLst>
          </p:nvPr>
        </p:nvSpPr>
        <p:spPr>
          <a:xfrm>
            <a:off x="3660198" y="322255"/>
            <a:ext cx="5943600" cy="137161"/>
          </a:xfrm>
          <a:prstGeom prst="rect">
            <a:avLst/>
          </a:prstGeom>
          <a:noFill/>
        </p:spPr>
        <p:txBody>
          <a:bodyPr wrap="square" lIns="0" tIns="0" rIns="0" bIns="0" rtlCol="0" anchor="b" anchorCtr="0">
            <a:noAutofit/>
          </a:bodyPr>
          <a:lstStyle/>
          <a:p>
            <a:pPr lvl="0"/>
            <a:endParaRPr lang="en-GB" sz="583"/>
          </a:p>
        </p:txBody>
      </p:sp>
      <p:sp>
        <p:nvSpPr>
          <p:cNvPr id="12" name="Gray Banner">
            <a:extLst>
              <a:ext uri="{FF2B5EF4-FFF2-40B4-BE49-F238E27FC236}">
                <a16:creationId xmlns:a16="http://schemas.microsoft.com/office/drawing/2014/main" id="{5E4BC3FC-85EE-40E7-A2E9-5628E76E7575}"/>
              </a:ext>
            </a:extLst>
          </p:cNvPr>
          <p:cNvSpPr/>
          <p:nvPr userDrawn="1"/>
        </p:nvSpPr>
        <p:spPr>
          <a:xfrm>
            <a:off x="0" y="612782"/>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019">
              <a:solidFill>
                <a:schemeClr val="lt1"/>
              </a:solidFill>
            </a:endParaRPr>
          </a:p>
        </p:txBody>
      </p:sp>
      <p:sp>
        <p:nvSpPr>
          <p:cNvPr id="16" name="Banner Statement">
            <a:extLst>
              <a:ext uri="{FF2B5EF4-FFF2-40B4-BE49-F238E27FC236}">
                <a16:creationId xmlns:a16="http://schemas.microsoft.com/office/drawing/2014/main" id="{D099B79D-5F17-4A7F-B79A-9BB9176B80B2}"/>
              </a:ext>
            </a:extLst>
          </p:cNvPr>
          <p:cNvSpPr>
            <a:spLocks noGrp="1"/>
          </p:cNvSpPr>
          <p:nvPr>
            <p:ph type="title" hasCustomPrompt="1"/>
          </p:nvPr>
        </p:nvSpPr>
        <p:spPr>
          <a:xfrm>
            <a:off x="457201" y="758825"/>
            <a:ext cx="9144000" cy="1097182"/>
          </a:xfrm>
        </p:spPr>
        <p:txBody>
          <a:bodyPr/>
          <a:lstStyle>
            <a:lvl1pPr>
              <a:defRPr/>
            </a:lvl1pPr>
          </a:lstStyle>
          <a:p>
            <a:r>
              <a:rPr lang="en-GB"/>
              <a:t>Insert banner statement here </a:t>
            </a:r>
          </a:p>
        </p:txBody>
      </p:sp>
      <p:sp>
        <p:nvSpPr>
          <p:cNvPr id="6" name="Content Placeholder 1">
            <a:extLst>
              <a:ext uri="{FF2B5EF4-FFF2-40B4-BE49-F238E27FC236}">
                <a16:creationId xmlns:a16="http://schemas.microsoft.com/office/drawing/2014/main" id="{2468CAF5-B881-465C-BCE3-2BBF3E117767}"/>
              </a:ext>
            </a:extLst>
          </p:cNvPr>
          <p:cNvSpPr>
            <a:spLocks noGrp="1"/>
          </p:cNvSpPr>
          <p:nvPr>
            <p:ph sz="quarter" idx="13"/>
            <p:custDataLst>
              <p:tags r:id="rId4"/>
            </p:custDataLst>
          </p:nvPr>
        </p:nvSpPr>
        <p:spPr>
          <a:xfrm>
            <a:off x="457203" y="2143128"/>
            <a:ext cx="4500000" cy="487362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Content Placeholder 2">
            <a:extLst>
              <a:ext uri="{FF2B5EF4-FFF2-40B4-BE49-F238E27FC236}">
                <a16:creationId xmlns:a16="http://schemas.microsoft.com/office/drawing/2014/main" id="{0A54D759-8222-4A55-8A5E-3E58B0F5BA3E}"/>
              </a:ext>
            </a:extLst>
          </p:cNvPr>
          <p:cNvSpPr>
            <a:spLocks noGrp="1"/>
          </p:cNvSpPr>
          <p:nvPr>
            <p:ph sz="quarter" idx="14"/>
            <p:custDataLst>
              <p:tags r:id="rId5"/>
            </p:custDataLst>
          </p:nvPr>
        </p:nvSpPr>
        <p:spPr>
          <a:xfrm>
            <a:off x="5105014" y="2143128"/>
            <a:ext cx="4500000" cy="487362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7" name="Image placeholder">
            <a:extLst>
              <a:ext uri="{FF2B5EF4-FFF2-40B4-BE49-F238E27FC236}">
                <a16:creationId xmlns:a16="http://schemas.microsoft.com/office/drawing/2014/main" id="{C19FE367-9A2E-490D-97BD-2337C9DA64C2}"/>
              </a:ext>
            </a:extLst>
          </p:cNvPr>
          <p:cNvSpPr/>
          <p:nvPr userDrawn="1">
            <p:custDataLst>
              <p:tags r:id="rId6"/>
            </p:custDataLst>
          </p:nvPr>
        </p:nvSpPr>
        <p:spPr>
          <a:xfrm>
            <a:off x="0" y="0"/>
            <a:ext cx="10058400" cy="7772400"/>
          </a:xfrm>
          <a:prstGeom prst="rect">
            <a:avLst/>
          </a:prstGeom>
          <a:noFill/>
          <a:ln w="6350">
            <a:noFill/>
          </a:ln>
        </p:spPr>
        <p:txBody>
          <a:bodyPr rot="0" spcFirstLastPara="0" vertOverflow="overflow" horzOverflow="overflow" vert="horz" wrap="square" lIns="66563" tIns="33282" rIns="66563" bIns="33282" numCol="1" spcCol="0" rtlCol="0" fromWordArt="0" anchor="ctr" anchorCtr="0" forceAA="0" compatLnSpc="1">
            <a:prstTxWarp prst="textNoShape">
              <a:avLst/>
            </a:prstTxWarp>
            <a:noAutofit/>
          </a:bodyPr>
          <a:lstStyle/>
          <a:p>
            <a:pPr algn="ctr"/>
            <a:endParaRPr lang="en-GB" sz="1310"/>
          </a:p>
        </p:txBody>
      </p:sp>
      <p:sp>
        <p:nvSpPr>
          <p:cNvPr id="18" name="Section Footer">
            <a:extLst>
              <a:ext uri="{FF2B5EF4-FFF2-40B4-BE49-F238E27FC236}">
                <a16:creationId xmlns:a16="http://schemas.microsoft.com/office/drawing/2014/main" id="{BEE1D42C-2737-4905-8808-00D1EB23D18B}"/>
              </a:ext>
            </a:extLst>
          </p:cNvPr>
          <p:cNvSpPr txBox="1"/>
          <p:nvPr userDrawn="1">
            <p:custDataLst>
              <p:tags r:id="rId7"/>
            </p:custDataLst>
          </p:nvPr>
        </p:nvSpPr>
        <p:spPr>
          <a:xfrm>
            <a:off x="457203" y="7227827"/>
            <a:ext cx="2944368" cy="89705"/>
          </a:xfrm>
          <a:prstGeom prst="rect">
            <a:avLst/>
          </a:prstGeom>
          <a:noFill/>
          <a:ln>
            <a:noFill/>
          </a:ln>
        </p:spPr>
        <p:txBody>
          <a:bodyPr wrap="square" lIns="0" tIns="0" rIns="0" bIns="0" rtlCol="0" anchor="b" anchorCtr="0">
            <a:spAutoFit/>
          </a:bodyPr>
          <a:lstStyle/>
          <a:p>
            <a:r>
              <a:rPr lang="en-GB" sz="583" noProof="1">
                <a:solidFill>
                  <a:schemeClr val="tx1"/>
                </a:solidFill>
                <a:latin typeface="Arial" panose="020B0604020202020204" pitchFamily="34" charset="0"/>
                <a:cs typeface="Arial" panose="020B0604020202020204" pitchFamily="34" charset="0"/>
              </a:rPr>
              <a:t>Project Clubhouse</a:t>
            </a:r>
          </a:p>
        </p:txBody>
      </p:sp>
      <p:sp>
        <p:nvSpPr>
          <p:cNvPr id="22" name="Report Date">
            <a:extLst>
              <a:ext uri="{FF2B5EF4-FFF2-40B4-BE49-F238E27FC236}">
                <a16:creationId xmlns:a16="http://schemas.microsoft.com/office/drawing/2014/main" id="{016606E0-2501-4BC8-905C-B88B048D4D90}"/>
              </a:ext>
            </a:extLst>
          </p:cNvPr>
          <p:cNvSpPr txBox="1"/>
          <p:nvPr userDrawn="1">
            <p:custDataLst>
              <p:tags r:id="rId8"/>
            </p:custDataLst>
          </p:nvPr>
        </p:nvSpPr>
        <p:spPr>
          <a:xfrm>
            <a:off x="9168392" y="7194421"/>
            <a:ext cx="432811" cy="89705"/>
          </a:xfrm>
          <a:prstGeom prst="rect">
            <a:avLst/>
          </a:prstGeom>
          <a:noFill/>
        </p:spPr>
        <p:txBody>
          <a:bodyPr wrap="none" lIns="0" tIns="0" rIns="0" bIns="0" rtlCol="0">
            <a:spAutoFit/>
          </a:bodyPr>
          <a:lstStyle/>
          <a:p>
            <a:pPr indent="-199700" algn="r">
              <a:spcAft>
                <a:spcPts val="656"/>
              </a:spcAft>
            </a:pPr>
            <a:r>
              <a:rPr lang="en-GB" sz="583" noProof="1">
                <a:solidFill>
                  <a:schemeClr val="tx1"/>
                </a:solidFill>
                <a:latin typeface="Arial" panose="020B0604020202020204" pitchFamily="34" charset="0"/>
                <a:cs typeface="Arial" panose="020B0604020202020204" pitchFamily="34" charset="0"/>
              </a:rPr>
              <a:t>15 May 2024</a:t>
            </a:r>
          </a:p>
        </p:txBody>
      </p:sp>
      <p:sp>
        <p:nvSpPr>
          <p:cNvPr id="19" name="PwC">
            <a:extLst>
              <a:ext uri="{FF2B5EF4-FFF2-40B4-BE49-F238E27FC236}">
                <a16:creationId xmlns:a16="http://schemas.microsoft.com/office/drawing/2014/main" id="{41D2457F-260E-41EB-989C-FDE2176FF987}"/>
              </a:ext>
            </a:extLst>
          </p:cNvPr>
          <p:cNvSpPr/>
          <p:nvPr userDrawn="1">
            <p:custDataLst>
              <p:tags r:id="rId9"/>
            </p:custDataLst>
          </p:nvPr>
        </p:nvSpPr>
        <p:spPr>
          <a:xfrm>
            <a:off x="457202" y="7358217"/>
            <a:ext cx="233295" cy="89705"/>
          </a:xfrm>
          <a:prstGeom prst="rect">
            <a:avLst/>
          </a:prstGeom>
          <a:noFill/>
          <a:ln>
            <a:noFill/>
          </a:ln>
        </p:spPr>
        <p:txBody>
          <a:bodyPr wrap="square" lIns="0" tIns="0" rIns="0" bIns="0" rtlCol="0" anchor="b" anchorCtr="0">
            <a:spAutoFit/>
          </a:bodyPr>
          <a:lstStyle/>
          <a:p>
            <a:pPr lvl="0"/>
            <a:r>
              <a:rPr lang="en-GB" sz="583">
                <a:solidFill>
                  <a:schemeClr val="tx1"/>
                </a:solidFill>
                <a:latin typeface="Arial" panose="020B0604020202020204" pitchFamily="34" charset="0"/>
                <a:cs typeface="Arial" panose="020B0604020202020204" pitchFamily="34" charset="0"/>
              </a:rPr>
              <a:t>PwC</a:t>
            </a:r>
          </a:p>
        </p:txBody>
      </p:sp>
      <p:sp>
        <p:nvSpPr>
          <p:cNvPr id="23" name="Page Number">
            <a:extLst>
              <a:ext uri="{FF2B5EF4-FFF2-40B4-BE49-F238E27FC236}">
                <a16:creationId xmlns:a16="http://schemas.microsoft.com/office/drawing/2014/main" id="{9E158995-96F8-452D-B417-11E7115E14BB}"/>
              </a:ext>
            </a:extLst>
          </p:cNvPr>
          <p:cNvSpPr txBox="1"/>
          <p:nvPr userDrawn="1">
            <p:custDataLst>
              <p:tags r:id="rId10"/>
            </p:custDataLst>
          </p:nvPr>
        </p:nvSpPr>
        <p:spPr>
          <a:xfrm>
            <a:off x="7927851" y="7324811"/>
            <a:ext cx="1673352" cy="123111"/>
          </a:xfrm>
          <a:prstGeom prst="rect">
            <a:avLst/>
          </a:prstGeom>
          <a:noFill/>
        </p:spPr>
        <p:txBody>
          <a:bodyPr wrap="none" lIns="0" tIns="0" rIns="0" bIns="0" rtlCol="0">
            <a:noAutofit/>
          </a:bodyPr>
          <a:lstStyle/>
          <a:p>
            <a:pPr algn="r">
              <a:lnSpc>
                <a:spcPts val="728"/>
              </a:lnSpc>
            </a:pPr>
            <a:endParaRPr lang="en-GB" sz="583"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2699248"/>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8" name="Slide Tags" hidden="1">
            <a:extLst>
              <a:ext uri="{FF2B5EF4-FFF2-40B4-BE49-F238E27FC236}">
                <a16:creationId xmlns:a16="http://schemas.microsoft.com/office/drawing/2014/main" id="{15D0AFA6-5562-4C5B-8D93-0C0305EDF3E1}"/>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3" name="Picture Placeholder">
            <a:extLst>
              <a:ext uri="{FF2B5EF4-FFF2-40B4-BE49-F238E27FC236}">
                <a16:creationId xmlns:a16="http://schemas.microsoft.com/office/drawing/2014/main" id="{A27E5EA8-DE89-4FA2-BA2D-1F158688BD91}"/>
              </a:ext>
            </a:extLst>
          </p:cNvPr>
          <p:cNvSpPr>
            <a:spLocks noGrp="1"/>
          </p:cNvSpPr>
          <p:nvPr>
            <p:ph type="pic" sz="quarter" idx="16" hasCustomPrompt="1"/>
            <p:custDataLst>
              <p:tags r:id="rId2"/>
            </p:custDataLst>
          </p:nvPr>
        </p:nvSpPr>
        <p:spPr>
          <a:xfrm>
            <a:off x="0" y="0"/>
            <a:ext cx="10058400" cy="7772400"/>
          </a:xfrm>
          <a:solidFill>
            <a:srgbClr val="DEDEDE"/>
          </a:solidFill>
        </p:spPr>
        <p:txBody>
          <a:bodyPr anchor="ctr"/>
          <a:lstStyle>
            <a:lvl1pPr algn="ctr">
              <a:defRPr/>
            </a:lvl1pPr>
          </a:lstStyle>
          <a:p>
            <a:r>
              <a:rPr lang="en-GB"/>
              <a:t> </a:t>
            </a:r>
          </a:p>
        </p:txBody>
      </p:sp>
      <p:sp>
        <p:nvSpPr>
          <p:cNvPr id="5" name="Picture Filter">
            <a:extLst>
              <a:ext uri="{FF2B5EF4-FFF2-40B4-BE49-F238E27FC236}">
                <a16:creationId xmlns:a16="http://schemas.microsoft.com/office/drawing/2014/main" id="{A494D032-6E3A-47E4-A028-636675BD5EEF}"/>
              </a:ext>
            </a:extLst>
          </p:cNvPr>
          <p:cNvSpPr>
            <a:spLocks noGrp="1"/>
          </p:cNvSpPr>
          <p:nvPr>
            <p:ph type="body" sz="quarter" idx="17" hasCustomPrompt="1"/>
          </p:nvPr>
        </p:nvSpPr>
        <p:spPr>
          <a:xfrm>
            <a:off x="0" y="0"/>
            <a:ext cx="10058400" cy="7772400"/>
          </a:xfrm>
          <a:solidFill>
            <a:schemeClr val="tx1">
              <a:alpha val="40000"/>
            </a:schemeClr>
          </a:solidFill>
        </p:spPr>
        <p:txBody>
          <a:bodyPr/>
          <a:lstStyle>
            <a:lvl1pPr>
              <a:defRPr/>
            </a:lvl1pPr>
          </a:lstStyle>
          <a:p>
            <a:pPr lvl="0"/>
            <a:r>
              <a:rPr lang="en-GB"/>
              <a:t> </a:t>
            </a:r>
          </a:p>
        </p:txBody>
      </p:sp>
      <p:sp>
        <p:nvSpPr>
          <p:cNvPr id="16" name="White Bar">
            <a:extLst>
              <a:ext uri="{FF2B5EF4-FFF2-40B4-BE49-F238E27FC236}">
                <a16:creationId xmlns:a16="http://schemas.microsoft.com/office/drawing/2014/main" id="{35F3C93C-B58A-4CAC-A1C5-CE347ADEB07A}"/>
              </a:ext>
            </a:extLst>
          </p:cNvPr>
          <p:cNvSpPr>
            <a:spLocks noGrp="1"/>
          </p:cNvSpPr>
          <p:nvPr>
            <p:ph type="body" sz="quarter" idx="15" hasCustomPrompt="1"/>
          </p:nvPr>
        </p:nvSpPr>
        <p:spPr>
          <a:xfrm>
            <a:off x="460375" y="0"/>
            <a:ext cx="201168" cy="7772400"/>
          </a:xfrm>
          <a:solidFill>
            <a:srgbClr val="FFFFFF"/>
          </a:solidFill>
        </p:spPr>
        <p:txBody>
          <a:bodyPr/>
          <a:lstStyle>
            <a:lvl1pPr>
              <a:defRPr/>
            </a:lvl1pPr>
          </a:lstStyle>
          <a:p>
            <a:pPr lvl="0"/>
            <a:r>
              <a:rPr lang="en-GB"/>
              <a:t> </a:t>
            </a:r>
          </a:p>
        </p:txBody>
      </p:sp>
      <p:sp>
        <p:nvSpPr>
          <p:cNvPr id="17" name="Report Subtitle">
            <a:extLst>
              <a:ext uri="{FF2B5EF4-FFF2-40B4-BE49-F238E27FC236}">
                <a16:creationId xmlns:a16="http://schemas.microsoft.com/office/drawing/2014/main" id="{DC35D219-DC84-465F-A840-26CE8227D176}"/>
              </a:ext>
            </a:extLst>
          </p:cNvPr>
          <p:cNvSpPr>
            <a:spLocks noGrp="1"/>
          </p:cNvSpPr>
          <p:nvPr>
            <p:ph type="subTitle" idx="1" hasCustomPrompt="1"/>
            <p:custDataLst>
              <p:tags r:id="rId3"/>
            </p:custDataLst>
          </p:nvPr>
        </p:nvSpPr>
        <p:spPr bwMode="white">
          <a:xfrm>
            <a:off x="914977" y="3535461"/>
            <a:ext cx="6074284" cy="276999"/>
          </a:xfrm>
        </p:spPr>
        <p:txBody>
          <a:bodyPr vert="horz" lIns="0" tIns="0" rIns="0" bIns="0" rtlCol="0">
            <a:noAutofit/>
          </a:bodyPr>
          <a:lstStyle>
            <a:lvl1pPr>
              <a:defRPr lang="en-GB" sz="1800" noProof="0" dirty="0">
                <a:solidFill>
                  <a:schemeClr val="bg1"/>
                </a:solidFill>
              </a:defRPr>
            </a:lvl1pPr>
          </a:lstStyle>
          <a:p>
            <a:pPr lvl="0"/>
            <a:r>
              <a:rPr lang="en-GB" noProof="0"/>
              <a:t>Subtitle</a:t>
            </a:r>
          </a:p>
        </p:txBody>
      </p:sp>
      <p:pic>
        <p:nvPicPr>
          <p:cNvPr id="12" name="PwC Logo">
            <a:extLst>
              <a:ext uri="{FF2B5EF4-FFF2-40B4-BE49-F238E27FC236}">
                <a16:creationId xmlns:a16="http://schemas.microsoft.com/office/drawing/2014/main" id="{1F66B2B2-282F-45D0-A014-5ACE6FF38E18}"/>
              </a:ext>
            </a:extLst>
          </p:cNvPr>
          <p:cNvPicPr>
            <a:picLocks noChangeAspect="1"/>
          </p:cNvPicPr>
          <p:nvPr userDrawn="1">
            <p:custDataLst>
              <p:tags r:id="rId4"/>
            </p:custDataLst>
          </p:nvPr>
        </p:nvPicPr>
        <p:blipFill>
          <a:blip r:embed="rId10"/>
          <a:stretch>
            <a:fillRect/>
          </a:stretch>
        </p:blipFill>
        <p:spPr bwMode="black">
          <a:xfrm>
            <a:off x="658368" y="6125230"/>
            <a:ext cx="1923943" cy="1588247"/>
          </a:xfrm>
          <a:prstGeom prst="rect">
            <a:avLst/>
          </a:prstGeom>
        </p:spPr>
      </p:pic>
      <p:sp>
        <p:nvSpPr>
          <p:cNvPr id="4" name="Text Placeholder 3">
            <a:extLst>
              <a:ext uri="{FF2B5EF4-FFF2-40B4-BE49-F238E27FC236}">
                <a16:creationId xmlns:a16="http://schemas.microsoft.com/office/drawing/2014/main" id="{711D5432-3009-465F-B772-128F885AC8E8}"/>
              </a:ext>
            </a:extLst>
          </p:cNvPr>
          <p:cNvSpPr>
            <a:spLocks noGrp="1"/>
          </p:cNvSpPr>
          <p:nvPr>
            <p:ph type="body" sz="quarter" idx="18" hasCustomPrompt="1"/>
            <p:custDataLst>
              <p:tags r:id="rId5"/>
            </p:custDataLst>
          </p:nvPr>
        </p:nvSpPr>
        <p:spPr>
          <a:xfrm>
            <a:off x="904929" y="1263134"/>
            <a:ext cx="6071616" cy="2240280"/>
          </a:xfrm>
        </p:spPr>
        <p:txBody>
          <a:bodyPr anchor="b"/>
          <a:lstStyle>
            <a:lvl1pPr>
              <a:defRPr sz="3400">
                <a:solidFill>
                  <a:schemeClr val="bg1"/>
                </a:solidFill>
                <a:latin typeface="+mj-lt"/>
              </a:defRPr>
            </a:lvl1pPr>
          </a:lstStyle>
          <a:p>
            <a:pPr lvl="0"/>
            <a:r>
              <a:rPr lang="en-GB"/>
              <a:t>Title</a:t>
            </a:r>
          </a:p>
        </p:txBody>
      </p:sp>
      <p:sp>
        <p:nvSpPr>
          <p:cNvPr id="13" name="Presentation Disclaimer">
            <a:extLst>
              <a:ext uri="{FF2B5EF4-FFF2-40B4-BE49-F238E27FC236}">
                <a16:creationId xmlns:a16="http://schemas.microsoft.com/office/drawing/2014/main" id="{61884023-F29D-418A-80FB-3A9937BC69EC}"/>
              </a:ext>
            </a:extLst>
          </p:cNvPr>
          <p:cNvSpPr txBox="1"/>
          <p:nvPr userDrawn="1">
            <p:custDataLst>
              <p:tags r:id="rId6"/>
            </p:custDataLst>
          </p:nvPr>
        </p:nvSpPr>
        <p:spPr>
          <a:xfrm>
            <a:off x="4448937" y="6917452"/>
            <a:ext cx="5149088" cy="123111"/>
          </a:xfrm>
          <a:prstGeom prst="rect">
            <a:avLst/>
          </a:prstGeom>
          <a:noFill/>
        </p:spPr>
        <p:txBody>
          <a:bodyPr wrap="none" lIns="0" tIns="0" rIns="0" bIns="0" rtlCol="0" anchor="b" anchorCtr="0">
            <a:noAutofit/>
          </a:bodyPr>
          <a:lstStyle/>
          <a:p>
            <a:pPr algn="r"/>
            <a:endParaRPr lang="en-GB" sz="800" noProof="1">
              <a:solidFill>
                <a:schemeClr val="bg1"/>
              </a:solidFill>
            </a:endParaRPr>
          </a:p>
        </p:txBody>
      </p:sp>
      <p:sp>
        <p:nvSpPr>
          <p:cNvPr id="14" name="Draft Stamp">
            <a:extLst>
              <a:ext uri="{FF2B5EF4-FFF2-40B4-BE49-F238E27FC236}">
                <a16:creationId xmlns:a16="http://schemas.microsoft.com/office/drawing/2014/main" id="{89FEFF35-A84F-4FBA-9541-9A23C37B488E}"/>
              </a:ext>
            </a:extLst>
          </p:cNvPr>
          <p:cNvSpPr txBox="1">
            <a:spLocks/>
          </p:cNvSpPr>
          <p:nvPr userDrawn="1">
            <p:custDataLst>
              <p:tags r:id="rId7"/>
            </p:custDataLst>
          </p:nvPr>
        </p:nvSpPr>
        <p:spPr bwMode="black">
          <a:xfrm>
            <a:off x="914977" y="4602518"/>
            <a:ext cx="2669925" cy="174724"/>
          </a:xfrm>
          <a:prstGeom prst="rect">
            <a:avLst/>
          </a:prstGeom>
          <a:noFill/>
          <a:ln>
            <a:noFill/>
          </a:ln>
        </p:spPr>
        <p:txBody>
          <a:bodyPr wrap="square" lIns="0" tIns="0" rIns="0" bIns="0" rtlCol="0" anchor="t" anchorCtr="0">
            <a:noAutofit/>
          </a:bodyPr>
          <a:lstStyle/>
          <a:p>
            <a:pPr algn="l">
              <a:lnSpc>
                <a:spcPct val="100000"/>
              </a:lnSpc>
            </a:pPr>
            <a:endParaRPr lang="en-GB" sz="1000" b="0" i="0" baseline="0">
              <a:solidFill>
                <a:srgbClr val="FFFFFF"/>
              </a:solidFill>
              <a:latin typeface="+mn-lt"/>
            </a:endParaRPr>
          </a:p>
        </p:txBody>
      </p:sp>
      <p:sp>
        <p:nvSpPr>
          <p:cNvPr id="15" name="Report Date">
            <a:extLst>
              <a:ext uri="{FF2B5EF4-FFF2-40B4-BE49-F238E27FC236}">
                <a16:creationId xmlns:a16="http://schemas.microsoft.com/office/drawing/2014/main" id="{B8CC3DA0-00B4-49AE-9066-EB0D8D2BE76D}"/>
              </a:ext>
            </a:extLst>
          </p:cNvPr>
          <p:cNvSpPr txBox="1"/>
          <p:nvPr userDrawn="1">
            <p:custDataLst>
              <p:tags r:id="rId8"/>
            </p:custDataLst>
          </p:nvPr>
        </p:nvSpPr>
        <p:spPr bwMode="black">
          <a:xfrm>
            <a:off x="914977" y="4436728"/>
            <a:ext cx="2028305" cy="153888"/>
          </a:xfrm>
          <a:prstGeom prst="rect">
            <a:avLst/>
          </a:prstGeom>
          <a:noFill/>
          <a:ln>
            <a:noFill/>
          </a:ln>
        </p:spPr>
        <p:txBody>
          <a:bodyPr wrap="square" lIns="0" tIns="0" rIns="0" bIns="0" rtlCol="0">
            <a:noAutofit/>
          </a:bodyPr>
          <a:lstStyle/>
          <a:p>
            <a:pPr algn="l"/>
            <a:endParaRPr lang="en-GB" sz="1000" i="0">
              <a:solidFill>
                <a:schemeClr val="bg1"/>
              </a:solidFill>
              <a:latin typeface="+mn-lt"/>
            </a:endParaRPr>
          </a:p>
        </p:txBody>
      </p:sp>
      <p:sp>
        <p:nvSpPr>
          <p:cNvPr id="2" name="Date Placeholder 1">
            <a:extLst>
              <a:ext uri="{FF2B5EF4-FFF2-40B4-BE49-F238E27FC236}">
                <a16:creationId xmlns:a16="http://schemas.microsoft.com/office/drawing/2014/main" id="{2CFC646C-7203-A9F6-B072-CE2E30CFD7B2}"/>
              </a:ext>
            </a:extLst>
          </p:cNvPr>
          <p:cNvSpPr>
            <a:spLocks noGrp="1"/>
          </p:cNvSpPr>
          <p:nvPr>
            <p:ph type="dt" sz="half" idx="19"/>
          </p:nvPr>
        </p:nvSpPr>
        <p:spPr/>
        <p:txBody>
          <a:bodyPr/>
          <a:lstStyle/>
          <a:p>
            <a:r>
              <a:rPr lang="en-GB"/>
              <a:t>21 May 2020</a:t>
            </a:r>
          </a:p>
        </p:txBody>
      </p:sp>
      <p:sp>
        <p:nvSpPr>
          <p:cNvPr id="6" name="Footer Placeholder 5">
            <a:extLst>
              <a:ext uri="{FF2B5EF4-FFF2-40B4-BE49-F238E27FC236}">
                <a16:creationId xmlns:a16="http://schemas.microsoft.com/office/drawing/2014/main" id="{91DFF369-81CA-7AC6-4FB9-2FF14F81486C}"/>
              </a:ext>
            </a:extLst>
          </p:cNvPr>
          <p:cNvSpPr>
            <a:spLocks noGrp="1"/>
          </p:cNvSpPr>
          <p:nvPr>
            <p:ph type="ftr" sz="quarter" idx="20"/>
          </p:nvPr>
        </p:nvSpPr>
        <p:spPr/>
        <p:txBody>
          <a:bodyPr/>
          <a:lstStyle/>
          <a:p>
            <a:endParaRPr lang="en-GB"/>
          </a:p>
        </p:txBody>
      </p:sp>
      <p:sp>
        <p:nvSpPr>
          <p:cNvPr id="7" name="Slide Number Placeholder 6">
            <a:extLst>
              <a:ext uri="{FF2B5EF4-FFF2-40B4-BE49-F238E27FC236}">
                <a16:creationId xmlns:a16="http://schemas.microsoft.com/office/drawing/2014/main" id="{BDC55A58-1F5A-900E-7FA5-29FCBA08A3EB}"/>
              </a:ext>
            </a:extLst>
          </p:cNvPr>
          <p:cNvSpPr>
            <a:spLocks noGrp="1"/>
          </p:cNvSpPr>
          <p:nvPr>
            <p:ph type="sldNum" sz="quarter" idx="21"/>
          </p:nvPr>
        </p:nvSpPr>
        <p:spPr/>
        <p:txBody>
          <a:bodyPr/>
          <a:lstStyle/>
          <a:p>
            <a:fld id="{370BE30D-6C85-4030-8347-7CD00DE2568A}" type="slidenum">
              <a:rPr lang="en-GB" smtClean="0"/>
              <a:pPr/>
              <a:t>‹#›</a:t>
            </a:fld>
            <a:endParaRPr lang="en-GB"/>
          </a:p>
        </p:txBody>
      </p:sp>
    </p:spTree>
    <p:extLst>
      <p:ext uri="{BB962C8B-B14F-4D97-AF65-F5344CB8AC3E}">
        <p14:creationId xmlns:p14="http://schemas.microsoft.com/office/powerpoint/2010/main" val="3848337612"/>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Cover Letter">
    <p:spTree>
      <p:nvGrpSpPr>
        <p:cNvPr id="1" name=""/>
        <p:cNvGrpSpPr/>
        <p:nvPr/>
      </p:nvGrpSpPr>
      <p:grpSpPr>
        <a:xfrm>
          <a:off x="0" y="0"/>
          <a:ext cx="0" cy="0"/>
          <a:chOff x="0" y="0"/>
          <a:chExt cx="0" cy="0"/>
        </a:xfrm>
      </p:grpSpPr>
      <p:sp>
        <p:nvSpPr>
          <p:cNvPr id="7" name="Section Header">
            <a:extLst>
              <a:ext uri="{FF2B5EF4-FFF2-40B4-BE49-F238E27FC236}">
                <a16:creationId xmlns:a16="http://schemas.microsoft.com/office/drawing/2014/main" id="{FBF118F7-01F9-4796-834F-BEE02417F4E2}"/>
              </a:ext>
            </a:extLst>
          </p:cNvPr>
          <p:cNvSpPr/>
          <p:nvPr userDrawn="1">
            <p:custDataLst>
              <p:tags r:id="rId1"/>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6" name="HeaderTOCPlaceholder">
            <a:extLst>
              <a:ext uri="{FF2B5EF4-FFF2-40B4-BE49-F238E27FC236}">
                <a16:creationId xmlns:a16="http://schemas.microsoft.com/office/drawing/2014/main" id="{3BD7A876-9A84-4A34-A9D7-BCB2371BCCEF}"/>
              </a:ext>
            </a:extLst>
          </p:cNvPr>
          <p:cNvSpPr/>
          <p:nvPr userDrawn="1">
            <p:custDataLst>
              <p:tags r:id="rId2"/>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19" name="Side Banner">
            <a:extLst>
              <a:ext uri="{FF2B5EF4-FFF2-40B4-BE49-F238E27FC236}">
                <a16:creationId xmlns:a16="http://schemas.microsoft.com/office/drawing/2014/main" id="{6671683F-2826-44A0-B5A0-9FF0E572F5E9}"/>
              </a:ext>
            </a:extLst>
          </p:cNvPr>
          <p:cNvSpPr/>
          <p:nvPr userDrawn="1"/>
        </p:nvSpPr>
        <p:spPr>
          <a:xfrm>
            <a:off x="-2598" y="0"/>
            <a:ext cx="3063240" cy="7772400"/>
          </a:xfrm>
          <a:prstGeom prst="rect">
            <a:avLst/>
          </a:prstGeom>
          <a:solidFill>
            <a:srgbClr val="DEDEDE"/>
          </a:solid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pic>
        <p:nvPicPr>
          <p:cNvPr id="12" name="Logo">
            <a:extLst>
              <a:ext uri="{FF2B5EF4-FFF2-40B4-BE49-F238E27FC236}">
                <a16:creationId xmlns:a16="http://schemas.microsoft.com/office/drawing/2014/main" id="{FD426CA0-C22E-455E-A0BC-1B853DA062E5}"/>
              </a:ext>
            </a:extLst>
          </p:cNvPr>
          <p:cNvPicPr>
            <a:picLocks noChangeAspect="1"/>
          </p:cNvPicPr>
          <p:nvPr userDrawn="1"/>
        </p:nvPicPr>
        <p:blipFill>
          <a:blip r:embed="rId9"/>
          <a:stretch>
            <a:fillRect/>
          </a:stretch>
        </p:blipFill>
        <p:spPr bwMode="gray">
          <a:xfrm>
            <a:off x="221285" y="539958"/>
            <a:ext cx="1800454" cy="1531343"/>
          </a:xfrm>
          <a:prstGeom prst="rect">
            <a:avLst/>
          </a:prstGeom>
        </p:spPr>
      </p:pic>
      <p:sp>
        <p:nvSpPr>
          <p:cNvPr id="14" name="Text Placeholder 13">
            <a:extLst>
              <a:ext uri="{FF2B5EF4-FFF2-40B4-BE49-F238E27FC236}">
                <a16:creationId xmlns:a16="http://schemas.microsoft.com/office/drawing/2014/main" id="{C9037364-9F8A-46ED-9DE8-8FD2CEC2375E}"/>
              </a:ext>
            </a:extLst>
          </p:cNvPr>
          <p:cNvSpPr>
            <a:spLocks noGrp="1"/>
          </p:cNvSpPr>
          <p:nvPr>
            <p:ph type="body" sz="quarter" idx="13" hasCustomPrompt="1"/>
          </p:nvPr>
        </p:nvSpPr>
        <p:spPr>
          <a:xfrm>
            <a:off x="3403600" y="758825"/>
            <a:ext cx="2651760" cy="1097182"/>
          </a:xfrm>
        </p:spPr>
        <p:txBody>
          <a:bodyPr anchor="b"/>
          <a:lstStyle>
            <a:lvl1pPr>
              <a:spcAft>
                <a:spcPts val="0"/>
              </a:spcAft>
              <a:defRPr/>
            </a:lvl1pPr>
          </a:lstStyle>
          <a:p>
            <a:pPr lvl="0"/>
            <a:r>
              <a:rPr lang="en-GB"/>
              <a:t>Insert text here </a:t>
            </a:r>
          </a:p>
        </p:txBody>
      </p:sp>
      <p:sp>
        <p:nvSpPr>
          <p:cNvPr id="16" name="Text Placeholder 15">
            <a:extLst>
              <a:ext uri="{FF2B5EF4-FFF2-40B4-BE49-F238E27FC236}">
                <a16:creationId xmlns:a16="http://schemas.microsoft.com/office/drawing/2014/main" id="{41F3A121-5BDD-4494-81E2-8D2802D7A392}"/>
              </a:ext>
            </a:extLst>
          </p:cNvPr>
          <p:cNvSpPr>
            <a:spLocks noGrp="1"/>
          </p:cNvSpPr>
          <p:nvPr>
            <p:ph type="body" sz="quarter" idx="14" hasCustomPrompt="1"/>
          </p:nvPr>
        </p:nvSpPr>
        <p:spPr>
          <a:xfrm>
            <a:off x="457200" y="2143125"/>
            <a:ext cx="2295144" cy="169277"/>
          </a:xfrm>
        </p:spPr>
        <p:txBody>
          <a:bodyPr>
            <a:spAutoFit/>
          </a:bodyPr>
          <a:lstStyle>
            <a:lvl1pPr>
              <a:spcAft>
                <a:spcPts val="0"/>
              </a:spcAft>
              <a:defRPr/>
            </a:lvl1pPr>
          </a:lstStyle>
          <a:p>
            <a:pPr lvl="0"/>
            <a:r>
              <a:rPr lang="en-GB"/>
              <a:t>Insert text here </a:t>
            </a:r>
          </a:p>
        </p:txBody>
      </p:sp>
      <p:sp>
        <p:nvSpPr>
          <p:cNvPr id="18" name="Text Placeholder 17">
            <a:extLst>
              <a:ext uri="{FF2B5EF4-FFF2-40B4-BE49-F238E27FC236}">
                <a16:creationId xmlns:a16="http://schemas.microsoft.com/office/drawing/2014/main" id="{16D18B74-4DFB-4B98-9418-E6F37191115A}"/>
              </a:ext>
            </a:extLst>
          </p:cNvPr>
          <p:cNvSpPr>
            <a:spLocks noGrp="1"/>
          </p:cNvSpPr>
          <p:nvPr>
            <p:ph type="body" sz="quarter" idx="15" hasCustomPrompt="1"/>
          </p:nvPr>
        </p:nvSpPr>
        <p:spPr>
          <a:xfrm>
            <a:off x="457200" y="6275937"/>
            <a:ext cx="2295144" cy="169278"/>
          </a:xfrm>
        </p:spPr>
        <p:txBody>
          <a:bodyPr anchor="b"/>
          <a:lstStyle>
            <a:lvl1pPr>
              <a:spcAft>
                <a:spcPts val="0"/>
              </a:spcAft>
              <a:defRPr sz="1000"/>
            </a:lvl1pPr>
          </a:lstStyle>
          <a:p>
            <a:pPr lvl="0"/>
            <a:r>
              <a:rPr lang="en-GB"/>
              <a:t>Address placeholder </a:t>
            </a:r>
          </a:p>
        </p:txBody>
      </p:sp>
      <p:sp>
        <p:nvSpPr>
          <p:cNvPr id="21" name="Text Placeholder 20">
            <a:extLst>
              <a:ext uri="{FF2B5EF4-FFF2-40B4-BE49-F238E27FC236}">
                <a16:creationId xmlns:a16="http://schemas.microsoft.com/office/drawing/2014/main" id="{EE7C08EC-15CD-4E5F-BC71-278D937BF715}"/>
              </a:ext>
            </a:extLst>
          </p:cNvPr>
          <p:cNvSpPr>
            <a:spLocks noGrp="1"/>
          </p:cNvSpPr>
          <p:nvPr>
            <p:ph type="body" sz="quarter" idx="16" hasCustomPrompt="1"/>
          </p:nvPr>
        </p:nvSpPr>
        <p:spPr>
          <a:xfrm>
            <a:off x="3403600" y="2143125"/>
            <a:ext cx="6197600" cy="4302090"/>
          </a:xfrm>
        </p:spPr>
        <p:txBody>
          <a:bodyPr/>
          <a:lstStyle>
            <a:lvl1pPr>
              <a:defRPr/>
            </a:lvl1pPr>
          </a:lstStyle>
          <a:p>
            <a:pPr lvl="0"/>
            <a:r>
              <a:rPr lang="en-GB"/>
              <a:t>Insert text here </a:t>
            </a:r>
          </a:p>
        </p:txBody>
      </p:sp>
      <p:sp>
        <p:nvSpPr>
          <p:cNvPr id="23" name="Text Placeholder 22">
            <a:extLst>
              <a:ext uri="{FF2B5EF4-FFF2-40B4-BE49-F238E27FC236}">
                <a16:creationId xmlns:a16="http://schemas.microsoft.com/office/drawing/2014/main" id="{E25E6804-9EBD-45CC-A6A7-6FCBBD811662}"/>
              </a:ext>
            </a:extLst>
          </p:cNvPr>
          <p:cNvSpPr>
            <a:spLocks noGrp="1"/>
          </p:cNvSpPr>
          <p:nvPr>
            <p:ph type="body" sz="quarter" idx="17"/>
          </p:nvPr>
        </p:nvSpPr>
        <p:spPr>
          <a:xfrm>
            <a:off x="3403600" y="6584373"/>
            <a:ext cx="6197600" cy="467302"/>
          </a:xfrm>
        </p:spPr>
        <p:txBody>
          <a:bodyPr vert="horz" lIns="0" tIns="0" rIns="0" bIns="0" rtlCol="0" anchor="b" anchorCtr="0">
            <a:noAutofit/>
          </a:bodyPr>
          <a:lstStyle>
            <a:lvl1pPr>
              <a:spcAft>
                <a:spcPts val="0"/>
              </a:spcAft>
              <a:defRPr lang="en-US" sz="800" smtClean="0">
                <a:solidFill>
                  <a:schemeClr val="bg1">
                    <a:lumMod val="50000"/>
                  </a:schemeClr>
                </a:solidFill>
              </a:defRPr>
            </a:lvl1pPr>
            <a:lvl2pPr>
              <a:defRPr lang="en-US" smtClean="0"/>
            </a:lvl2pPr>
            <a:lvl3pPr>
              <a:defRPr lang="en-US" smtClean="0"/>
            </a:lvl3pPr>
            <a:lvl4pPr>
              <a:defRPr lang="en-US" smtClean="0"/>
            </a:lvl4pPr>
            <a:lvl5pPr>
              <a:defRPr lang="en-US"/>
            </a:lvl5pPr>
          </a:lstStyle>
          <a:p>
            <a:pPr lvl="0" defTabSz="1019175"/>
            <a:r>
              <a:rPr lang="en-GB" altLang="zh-CN"/>
              <a:t>Click to edit Master text styles</a:t>
            </a:r>
          </a:p>
        </p:txBody>
      </p:sp>
      <p:sp>
        <p:nvSpPr>
          <p:cNvPr id="22" name="Section Footer">
            <a:extLst>
              <a:ext uri="{FF2B5EF4-FFF2-40B4-BE49-F238E27FC236}">
                <a16:creationId xmlns:a16="http://schemas.microsoft.com/office/drawing/2014/main" id="{B68DC132-84AF-4BA3-A2BE-550BA49C7BA8}"/>
              </a:ext>
            </a:extLst>
          </p:cNvPr>
          <p:cNvSpPr txBox="1"/>
          <p:nvPr userDrawn="1">
            <p:custDataLst>
              <p:tags r:id="rId3"/>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a:t>
            </a:r>
            <a:r>
              <a:rPr lang="en-US" altLang="zh-CN" sz="800" noProof="1">
                <a:solidFill>
                  <a:schemeClr val="tx1"/>
                </a:solidFill>
                <a:latin typeface="Arial" panose="020B0604020202020204" pitchFamily="34" charset="0"/>
                <a:cs typeface="Arial" panose="020B0604020202020204" pitchFamily="34" charset="0"/>
              </a:rPr>
              <a:t>Chips</a:t>
            </a:r>
            <a:endParaRPr lang="en-GB" sz="800" noProof="1">
              <a:solidFill>
                <a:schemeClr val="tx1"/>
              </a:solidFill>
              <a:latin typeface="Arial" panose="020B0604020202020204" pitchFamily="34" charset="0"/>
              <a:cs typeface="Arial" panose="020B0604020202020204" pitchFamily="34" charset="0"/>
            </a:endParaRPr>
          </a:p>
        </p:txBody>
      </p:sp>
      <p:sp>
        <p:nvSpPr>
          <p:cNvPr id="24" name="Presentation Disclaimer">
            <a:extLst>
              <a:ext uri="{FF2B5EF4-FFF2-40B4-BE49-F238E27FC236}">
                <a16:creationId xmlns:a16="http://schemas.microsoft.com/office/drawing/2014/main" id="{34EE5C5A-A8E6-4D3E-AEB0-4004BE10085D}"/>
              </a:ext>
            </a:extLst>
          </p:cNvPr>
          <p:cNvSpPr txBox="1"/>
          <p:nvPr userDrawn="1">
            <p:custDataLst>
              <p:tags r:id="rId4"/>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25" name="Report Date">
            <a:extLst>
              <a:ext uri="{FF2B5EF4-FFF2-40B4-BE49-F238E27FC236}">
                <a16:creationId xmlns:a16="http://schemas.microsoft.com/office/drawing/2014/main" id="{432B6977-C4FF-40A0-9AB7-CEC2C99D89FF}"/>
              </a:ext>
            </a:extLst>
          </p:cNvPr>
          <p:cNvSpPr txBox="1"/>
          <p:nvPr userDrawn="1">
            <p:custDataLst>
              <p:tags r:id="rId5"/>
            </p:custDataLst>
          </p:nvPr>
        </p:nvSpPr>
        <p:spPr>
          <a:xfrm>
            <a:off x="8974425" y="7194414"/>
            <a:ext cx="626775"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January 2025</a:t>
            </a:r>
          </a:p>
        </p:txBody>
      </p:sp>
      <p:sp>
        <p:nvSpPr>
          <p:cNvPr id="30" name="PwC">
            <a:extLst>
              <a:ext uri="{FF2B5EF4-FFF2-40B4-BE49-F238E27FC236}">
                <a16:creationId xmlns:a16="http://schemas.microsoft.com/office/drawing/2014/main" id="{B7B0DC1C-FB32-4A85-8BEB-3ACE552E0A9A}"/>
              </a:ext>
            </a:extLst>
          </p:cNvPr>
          <p:cNvSpPr/>
          <p:nvPr userDrawn="1">
            <p:custDataLst>
              <p:tags r:id="rId6"/>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32" name="Page Number">
            <a:extLst>
              <a:ext uri="{FF2B5EF4-FFF2-40B4-BE49-F238E27FC236}">
                <a16:creationId xmlns:a16="http://schemas.microsoft.com/office/drawing/2014/main" id="{3033513B-5EF3-427B-9FBB-3CF58613ACD9}"/>
              </a:ext>
            </a:extLst>
          </p:cNvPr>
          <p:cNvSpPr txBox="1"/>
          <p:nvPr userDrawn="1">
            <p:custDataLst>
              <p:tags r:id="rId7"/>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
        <p:nvSpPr>
          <p:cNvPr id="3" name="Footer Placeholder 2">
            <a:extLst>
              <a:ext uri="{FF2B5EF4-FFF2-40B4-BE49-F238E27FC236}">
                <a16:creationId xmlns:a16="http://schemas.microsoft.com/office/drawing/2014/main" id="{9C00AE4E-C516-7B85-5B44-3DDA51716E42}"/>
              </a:ext>
            </a:extLst>
          </p:cNvPr>
          <p:cNvSpPr>
            <a:spLocks noGrp="1"/>
          </p:cNvSpPr>
          <p:nvPr>
            <p:ph type="ftr" sz="quarter" idx="19"/>
          </p:nvPr>
        </p:nvSpPr>
        <p:spPr/>
        <p:txBody>
          <a:bodyPr/>
          <a:lstStyle/>
          <a:p>
            <a:endParaRPr lang="en-GB"/>
          </a:p>
        </p:txBody>
      </p:sp>
      <p:sp>
        <p:nvSpPr>
          <p:cNvPr id="4" name="Slide Number Placeholder 3">
            <a:extLst>
              <a:ext uri="{FF2B5EF4-FFF2-40B4-BE49-F238E27FC236}">
                <a16:creationId xmlns:a16="http://schemas.microsoft.com/office/drawing/2014/main" id="{4626F89F-57BE-1411-9CFC-73F50432A2E5}"/>
              </a:ext>
            </a:extLst>
          </p:cNvPr>
          <p:cNvSpPr>
            <a:spLocks noGrp="1"/>
          </p:cNvSpPr>
          <p:nvPr>
            <p:ph type="sldNum" sz="quarter" idx="20"/>
          </p:nvPr>
        </p:nvSpPr>
        <p:spPr/>
        <p:txBody>
          <a:bodyPr/>
          <a:lstStyle/>
          <a:p>
            <a:fld id="{370BE30D-6C85-4030-8347-7CD00DE2568A}" type="slidenum">
              <a:rPr lang="en-GB" smtClean="0"/>
              <a:pPr/>
              <a:t>‹#›</a:t>
            </a:fld>
            <a:endParaRPr lang="en-GB"/>
          </a:p>
        </p:txBody>
      </p:sp>
    </p:spTree>
    <p:extLst>
      <p:ext uri="{BB962C8B-B14F-4D97-AF65-F5344CB8AC3E}">
        <p14:creationId xmlns:p14="http://schemas.microsoft.com/office/powerpoint/2010/main" val="1319707326"/>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Cover Letter 1">
    <p:spTree>
      <p:nvGrpSpPr>
        <p:cNvPr id="1" name=""/>
        <p:cNvGrpSpPr/>
        <p:nvPr/>
      </p:nvGrpSpPr>
      <p:grpSpPr>
        <a:xfrm>
          <a:off x="0" y="0"/>
          <a:ext cx="0" cy="0"/>
          <a:chOff x="0" y="0"/>
          <a:chExt cx="0" cy="0"/>
        </a:xfrm>
      </p:grpSpPr>
      <p:sp>
        <p:nvSpPr>
          <p:cNvPr id="7" name="Section Header">
            <a:extLst>
              <a:ext uri="{FF2B5EF4-FFF2-40B4-BE49-F238E27FC236}">
                <a16:creationId xmlns:a16="http://schemas.microsoft.com/office/drawing/2014/main" id="{FBF118F7-01F9-4796-834F-BEE02417F4E2}"/>
              </a:ext>
            </a:extLst>
          </p:cNvPr>
          <p:cNvSpPr/>
          <p:nvPr userDrawn="1">
            <p:custDataLst>
              <p:tags r:id="rId1"/>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6" name="HeaderTOCPlaceholder">
            <a:extLst>
              <a:ext uri="{FF2B5EF4-FFF2-40B4-BE49-F238E27FC236}">
                <a16:creationId xmlns:a16="http://schemas.microsoft.com/office/drawing/2014/main" id="{3BD7A876-9A84-4A34-A9D7-BCB2371BCCEF}"/>
              </a:ext>
            </a:extLst>
          </p:cNvPr>
          <p:cNvSpPr/>
          <p:nvPr userDrawn="1">
            <p:custDataLst>
              <p:tags r:id="rId2"/>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24" name="Gray Banner">
            <a:extLst>
              <a:ext uri="{FF2B5EF4-FFF2-40B4-BE49-F238E27FC236}">
                <a16:creationId xmlns:a16="http://schemas.microsoft.com/office/drawing/2014/main" id="{C860F074-195A-4283-9C9D-653BDCE1631B}"/>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pic>
        <p:nvPicPr>
          <p:cNvPr id="12" name="Logo">
            <a:extLst>
              <a:ext uri="{FF2B5EF4-FFF2-40B4-BE49-F238E27FC236}">
                <a16:creationId xmlns:a16="http://schemas.microsoft.com/office/drawing/2014/main" id="{FD426CA0-C22E-455E-A0BC-1B853DA062E5}"/>
              </a:ext>
            </a:extLst>
          </p:cNvPr>
          <p:cNvPicPr>
            <a:picLocks noChangeAspect="1"/>
          </p:cNvPicPr>
          <p:nvPr userDrawn="1"/>
        </p:nvPicPr>
        <p:blipFill>
          <a:blip r:embed="rId10"/>
          <a:stretch>
            <a:fillRect/>
          </a:stretch>
        </p:blipFill>
        <p:spPr bwMode="gray">
          <a:xfrm>
            <a:off x="221285" y="539958"/>
            <a:ext cx="1800454" cy="1531343"/>
          </a:xfrm>
          <a:prstGeom prst="rect">
            <a:avLst/>
          </a:prstGeom>
        </p:spPr>
      </p:pic>
      <p:sp>
        <p:nvSpPr>
          <p:cNvPr id="14" name="Text Placeholder 1">
            <a:extLst>
              <a:ext uri="{FF2B5EF4-FFF2-40B4-BE49-F238E27FC236}">
                <a16:creationId xmlns:a16="http://schemas.microsoft.com/office/drawing/2014/main" id="{C9037364-9F8A-46ED-9DE8-8FD2CEC2375E}"/>
              </a:ext>
            </a:extLst>
          </p:cNvPr>
          <p:cNvSpPr>
            <a:spLocks noGrp="1"/>
          </p:cNvSpPr>
          <p:nvPr>
            <p:ph type="body" sz="quarter" idx="13" hasCustomPrompt="1"/>
          </p:nvPr>
        </p:nvSpPr>
        <p:spPr>
          <a:xfrm>
            <a:off x="3558541" y="758825"/>
            <a:ext cx="1920240" cy="1097182"/>
          </a:xfrm>
        </p:spPr>
        <p:txBody>
          <a:bodyPr anchor="b"/>
          <a:lstStyle>
            <a:lvl1pPr>
              <a:defRPr/>
            </a:lvl1pPr>
          </a:lstStyle>
          <a:p>
            <a:pPr lvl="0"/>
            <a:r>
              <a:rPr lang="en-GB"/>
              <a:t>Insert text here </a:t>
            </a:r>
          </a:p>
        </p:txBody>
      </p:sp>
      <p:sp>
        <p:nvSpPr>
          <p:cNvPr id="17" name="Text Placeholder 2">
            <a:extLst>
              <a:ext uri="{FF2B5EF4-FFF2-40B4-BE49-F238E27FC236}">
                <a16:creationId xmlns:a16="http://schemas.microsoft.com/office/drawing/2014/main" id="{B95AFF89-5AC9-4A61-A936-A5EDF08A718D}"/>
              </a:ext>
            </a:extLst>
          </p:cNvPr>
          <p:cNvSpPr>
            <a:spLocks noGrp="1"/>
          </p:cNvSpPr>
          <p:nvPr>
            <p:ph type="body" sz="quarter" idx="18" hasCustomPrompt="1"/>
          </p:nvPr>
        </p:nvSpPr>
        <p:spPr>
          <a:xfrm>
            <a:off x="5618618" y="758825"/>
            <a:ext cx="1920240" cy="1097182"/>
          </a:xfrm>
        </p:spPr>
        <p:txBody>
          <a:bodyPr anchor="b"/>
          <a:lstStyle>
            <a:lvl1pPr>
              <a:defRPr/>
            </a:lvl1pPr>
          </a:lstStyle>
          <a:p>
            <a:pPr lvl="0"/>
            <a:r>
              <a:rPr lang="en-GB"/>
              <a:t>Insert text here </a:t>
            </a:r>
          </a:p>
        </p:txBody>
      </p:sp>
      <p:sp>
        <p:nvSpPr>
          <p:cNvPr id="20" name="Text Placeholder 3">
            <a:extLst>
              <a:ext uri="{FF2B5EF4-FFF2-40B4-BE49-F238E27FC236}">
                <a16:creationId xmlns:a16="http://schemas.microsoft.com/office/drawing/2014/main" id="{4F61F449-562A-46A6-8FAE-ECD0EED0415C}"/>
              </a:ext>
            </a:extLst>
          </p:cNvPr>
          <p:cNvSpPr>
            <a:spLocks noGrp="1"/>
          </p:cNvSpPr>
          <p:nvPr>
            <p:ph type="body" sz="quarter" idx="19" hasCustomPrompt="1"/>
          </p:nvPr>
        </p:nvSpPr>
        <p:spPr>
          <a:xfrm>
            <a:off x="7678696" y="758825"/>
            <a:ext cx="1922504" cy="1097182"/>
          </a:xfrm>
        </p:spPr>
        <p:txBody>
          <a:bodyPr anchor="b"/>
          <a:lstStyle>
            <a:lvl1pPr>
              <a:defRPr/>
            </a:lvl1pPr>
          </a:lstStyle>
          <a:p>
            <a:pPr lvl="0"/>
            <a:r>
              <a:rPr lang="en-GB"/>
              <a:t>Insert text here </a:t>
            </a:r>
          </a:p>
        </p:txBody>
      </p:sp>
      <p:sp>
        <p:nvSpPr>
          <p:cNvPr id="16" name="Text Placeholder 4">
            <a:extLst>
              <a:ext uri="{FF2B5EF4-FFF2-40B4-BE49-F238E27FC236}">
                <a16:creationId xmlns:a16="http://schemas.microsoft.com/office/drawing/2014/main" id="{41F3A121-5BDD-4494-81E2-8D2802D7A392}"/>
              </a:ext>
            </a:extLst>
          </p:cNvPr>
          <p:cNvSpPr>
            <a:spLocks noGrp="1"/>
          </p:cNvSpPr>
          <p:nvPr>
            <p:ph type="body" sz="quarter" idx="14" hasCustomPrompt="1"/>
          </p:nvPr>
        </p:nvSpPr>
        <p:spPr>
          <a:xfrm>
            <a:off x="457200" y="2143125"/>
            <a:ext cx="2295144" cy="169277"/>
          </a:xfrm>
        </p:spPr>
        <p:txBody>
          <a:bodyPr>
            <a:spAutoFit/>
          </a:bodyPr>
          <a:lstStyle>
            <a:lvl1pPr>
              <a:defRPr/>
            </a:lvl1pPr>
          </a:lstStyle>
          <a:p>
            <a:pPr lvl="0"/>
            <a:r>
              <a:rPr lang="en-GB"/>
              <a:t>Insert text here </a:t>
            </a:r>
          </a:p>
        </p:txBody>
      </p:sp>
      <p:sp>
        <p:nvSpPr>
          <p:cNvPr id="21" name="Text Placeholder 5">
            <a:extLst>
              <a:ext uri="{FF2B5EF4-FFF2-40B4-BE49-F238E27FC236}">
                <a16:creationId xmlns:a16="http://schemas.microsoft.com/office/drawing/2014/main" id="{EE7C08EC-15CD-4E5F-BC71-278D937BF715}"/>
              </a:ext>
            </a:extLst>
          </p:cNvPr>
          <p:cNvSpPr>
            <a:spLocks noGrp="1"/>
          </p:cNvSpPr>
          <p:nvPr>
            <p:ph type="body" sz="quarter" idx="16" hasCustomPrompt="1"/>
          </p:nvPr>
        </p:nvSpPr>
        <p:spPr>
          <a:xfrm>
            <a:off x="3558541" y="2143124"/>
            <a:ext cx="6042659" cy="3613087"/>
          </a:xfrm>
        </p:spPr>
        <p:txBody>
          <a:bodyPr/>
          <a:lstStyle>
            <a:lvl1pPr>
              <a:defRPr/>
            </a:lvl1pPr>
          </a:lstStyle>
          <a:p>
            <a:pPr lvl="0"/>
            <a:r>
              <a:rPr lang="en-GB"/>
              <a:t>Insert text here </a:t>
            </a:r>
          </a:p>
        </p:txBody>
      </p:sp>
      <p:sp>
        <p:nvSpPr>
          <p:cNvPr id="23" name="Text Placeholder 6">
            <a:extLst>
              <a:ext uri="{FF2B5EF4-FFF2-40B4-BE49-F238E27FC236}">
                <a16:creationId xmlns:a16="http://schemas.microsoft.com/office/drawing/2014/main" id="{E25E6804-9EBD-45CC-A6A7-6FCBBD811662}"/>
              </a:ext>
            </a:extLst>
          </p:cNvPr>
          <p:cNvSpPr>
            <a:spLocks noGrp="1"/>
          </p:cNvSpPr>
          <p:nvPr>
            <p:ph type="body" sz="quarter" idx="17" hasCustomPrompt="1"/>
          </p:nvPr>
        </p:nvSpPr>
        <p:spPr>
          <a:xfrm>
            <a:off x="457200" y="6522974"/>
            <a:ext cx="2295144" cy="493776"/>
          </a:xfrm>
        </p:spPr>
        <p:txBody>
          <a:bodyPr vert="horz" lIns="0" tIns="0" rIns="0" bIns="0" rtlCol="0" anchor="b">
            <a:noAutofit/>
          </a:bodyPr>
          <a:lstStyle>
            <a:lvl1pPr>
              <a:defRPr lang="en-US" sz="800" smtClean="0">
                <a:solidFill>
                  <a:schemeClr val="bg1">
                    <a:lumMod val="50000"/>
                  </a:schemeClr>
                </a:solidFill>
              </a:defRPr>
            </a:lvl1pPr>
            <a:lvl2pPr>
              <a:defRPr lang="en-US" smtClean="0"/>
            </a:lvl2pPr>
            <a:lvl3pPr>
              <a:defRPr lang="en-US" smtClean="0"/>
            </a:lvl3pPr>
            <a:lvl4pPr>
              <a:defRPr lang="en-US" smtClean="0"/>
            </a:lvl4pPr>
            <a:lvl5pPr>
              <a:defRPr lang="en-US"/>
            </a:lvl5pPr>
          </a:lstStyle>
          <a:p>
            <a:pPr lvl="0" defTabSz="1019175"/>
            <a:r>
              <a:rPr lang="en-GB"/>
              <a:t>Insert text here </a:t>
            </a:r>
          </a:p>
        </p:txBody>
      </p:sp>
      <p:sp>
        <p:nvSpPr>
          <p:cNvPr id="18" name="Text Placeholder 7">
            <a:extLst>
              <a:ext uri="{FF2B5EF4-FFF2-40B4-BE49-F238E27FC236}">
                <a16:creationId xmlns:a16="http://schemas.microsoft.com/office/drawing/2014/main" id="{16D18B74-4DFB-4B98-9418-E6F37191115A}"/>
              </a:ext>
            </a:extLst>
          </p:cNvPr>
          <p:cNvSpPr>
            <a:spLocks noGrp="1"/>
          </p:cNvSpPr>
          <p:nvPr>
            <p:ph type="body" sz="quarter" idx="15" hasCustomPrompt="1"/>
          </p:nvPr>
        </p:nvSpPr>
        <p:spPr>
          <a:xfrm>
            <a:off x="3562350" y="5902836"/>
            <a:ext cx="2295145" cy="1113914"/>
          </a:xfrm>
        </p:spPr>
        <p:txBody>
          <a:bodyPr anchor="b"/>
          <a:lstStyle>
            <a:lvl1pPr>
              <a:defRPr/>
            </a:lvl1pPr>
          </a:lstStyle>
          <a:p>
            <a:pPr lvl="0"/>
            <a:r>
              <a:rPr lang="en-GB"/>
              <a:t>Address placeholder </a:t>
            </a:r>
          </a:p>
        </p:txBody>
      </p:sp>
      <p:sp>
        <p:nvSpPr>
          <p:cNvPr id="27" name="Presentation Disclaimer">
            <a:extLst>
              <a:ext uri="{FF2B5EF4-FFF2-40B4-BE49-F238E27FC236}">
                <a16:creationId xmlns:a16="http://schemas.microsoft.com/office/drawing/2014/main" id="{6AD60689-B697-4745-8D11-A17208D4361C}"/>
              </a:ext>
            </a:extLst>
          </p:cNvPr>
          <p:cNvSpPr txBox="1"/>
          <p:nvPr userDrawn="1">
            <p:custDataLst>
              <p:tags r:id="rId3"/>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28" name="Report Date">
            <a:extLst>
              <a:ext uri="{FF2B5EF4-FFF2-40B4-BE49-F238E27FC236}">
                <a16:creationId xmlns:a16="http://schemas.microsoft.com/office/drawing/2014/main" id="{6EFABCC7-C10D-4274-A4E9-3AE96306295F}"/>
              </a:ext>
            </a:extLst>
          </p:cNvPr>
          <p:cNvSpPr txBox="1"/>
          <p:nvPr userDrawn="1">
            <p:custDataLst>
              <p:tags r:id="rId4"/>
            </p:custDataLst>
          </p:nvPr>
        </p:nvSpPr>
        <p:spPr>
          <a:xfrm>
            <a:off x="8867025" y="7194414"/>
            <a:ext cx="734175" cy="123111"/>
          </a:xfrm>
          <a:prstGeom prst="rect">
            <a:avLst/>
          </a:prstGeom>
          <a:noFill/>
        </p:spPr>
        <p:txBody>
          <a:bodyPr wrap="none" lIns="0" tIns="0" rIns="0" bIns="0" rtlCol="0">
            <a:spAutoFit/>
          </a:bodyPr>
          <a:lstStyle/>
          <a:p>
            <a:pPr indent="-274320" algn="r">
              <a:spcAft>
                <a:spcPts val="900"/>
              </a:spcAft>
            </a:pPr>
            <a:r>
              <a:rPr lang="en-GB" altLang="zh-CN" sz="800" noProof="1">
                <a:solidFill>
                  <a:schemeClr val="tx1"/>
                </a:solidFill>
                <a:latin typeface="Arial" panose="020B0604020202020204" pitchFamily="34" charset="0"/>
                <a:cs typeface="Arial" panose="020B0604020202020204" pitchFamily="34" charset="0"/>
              </a:rPr>
              <a:t>December</a:t>
            </a:r>
            <a:r>
              <a:rPr lang="en-GB" sz="800" noProof="1">
                <a:solidFill>
                  <a:schemeClr val="tx1"/>
                </a:solidFill>
                <a:latin typeface="Arial" panose="020B0604020202020204" pitchFamily="34" charset="0"/>
                <a:cs typeface="Arial" panose="020B0604020202020204" pitchFamily="34" charset="0"/>
              </a:rPr>
              <a:t> 2024</a:t>
            </a:r>
          </a:p>
        </p:txBody>
      </p:sp>
      <p:sp>
        <p:nvSpPr>
          <p:cNvPr id="30" name="PwC">
            <a:extLst>
              <a:ext uri="{FF2B5EF4-FFF2-40B4-BE49-F238E27FC236}">
                <a16:creationId xmlns:a16="http://schemas.microsoft.com/office/drawing/2014/main" id="{A118FD66-F5AD-44C2-946D-F17A02F37372}"/>
              </a:ext>
            </a:extLst>
          </p:cNvPr>
          <p:cNvSpPr/>
          <p:nvPr userDrawn="1">
            <p:custDataLst>
              <p:tags r:id="rId5"/>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33" name="Draft stamp">
            <a:extLst>
              <a:ext uri="{FF2B5EF4-FFF2-40B4-BE49-F238E27FC236}">
                <a16:creationId xmlns:a16="http://schemas.microsoft.com/office/drawing/2014/main" id="{EF358C80-C28D-442D-AAD8-3B1E7ACB3889}"/>
              </a:ext>
            </a:extLst>
          </p:cNvPr>
          <p:cNvSpPr txBox="1"/>
          <p:nvPr userDrawn="1">
            <p:custDataLst>
              <p:tags r:id="rId6"/>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34" name="Page Number">
            <a:extLst>
              <a:ext uri="{FF2B5EF4-FFF2-40B4-BE49-F238E27FC236}">
                <a16:creationId xmlns:a16="http://schemas.microsoft.com/office/drawing/2014/main" id="{EBC0840D-9B97-4C0F-B3AD-C1DD27B2FF9E}"/>
              </a:ext>
            </a:extLst>
          </p:cNvPr>
          <p:cNvSpPr txBox="1"/>
          <p:nvPr userDrawn="1">
            <p:custDataLst>
              <p:tags r:id="rId7"/>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
        <p:nvSpPr>
          <p:cNvPr id="2" name="Section Footer">
            <a:extLst>
              <a:ext uri="{FF2B5EF4-FFF2-40B4-BE49-F238E27FC236}">
                <a16:creationId xmlns:a16="http://schemas.microsoft.com/office/drawing/2014/main" id="{B199DD46-8F97-D265-CF36-4C61CED1D6FC}"/>
              </a:ext>
            </a:extLst>
          </p:cNvPr>
          <p:cNvSpPr txBox="1"/>
          <p:nvPr userDrawn="1">
            <p:custDataLst>
              <p:tags r:id="rId8"/>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Chips</a:t>
            </a:r>
          </a:p>
        </p:txBody>
      </p:sp>
    </p:spTree>
    <p:extLst>
      <p:ext uri="{BB962C8B-B14F-4D97-AF65-F5344CB8AC3E}">
        <p14:creationId xmlns:p14="http://schemas.microsoft.com/office/powerpoint/2010/main" val="301842240"/>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Cover Letter US">
    <p:spTree>
      <p:nvGrpSpPr>
        <p:cNvPr id="1" name=""/>
        <p:cNvGrpSpPr/>
        <p:nvPr/>
      </p:nvGrpSpPr>
      <p:grpSpPr>
        <a:xfrm>
          <a:off x="0" y="0"/>
          <a:ext cx="0" cy="0"/>
          <a:chOff x="0" y="0"/>
          <a:chExt cx="0" cy="0"/>
        </a:xfrm>
      </p:grpSpPr>
      <p:sp>
        <p:nvSpPr>
          <p:cNvPr id="7" name="Section Header">
            <a:extLst>
              <a:ext uri="{FF2B5EF4-FFF2-40B4-BE49-F238E27FC236}">
                <a16:creationId xmlns:a16="http://schemas.microsoft.com/office/drawing/2014/main" id="{FBF118F7-01F9-4796-834F-BEE02417F4E2}"/>
              </a:ext>
            </a:extLst>
          </p:cNvPr>
          <p:cNvSpPr/>
          <p:nvPr userDrawn="1">
            <p:custDataLst>
              <p:tags r:id="rId1"/>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6" name="HeaderTOCPlaceholder">
            <a:extLst>
              <a:ext uri="{FF2B5EF4-FFF2-40B4-BE49-F238E27FC236}">
                <a16:creationId xmlns:a16="http://schemas.microsoft.com/office/drawing/2014/main" id="{3BD7A876-9A84-4A34-A9D7-BCB2371BCCEF}"/>
              </a:ext>
            </a:extLst>
          </p:cNvPr>
          <p:cNvSpPr/>
          <p:nvPr userDrawn="1">
            <p:custDataLst>
              <p:tags r:id="rId2"/>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17" name="Gray Banner">
            <a:extLst>
              <a:ext uri="{FF2B5EF4-FFF2-40B4-BE49-F238E27FC236}">
                <a16:creationId xmlns:a16="http://schemas.microsoft.com/office/drawing/2014/main" id="{243C68CD-0DB7-4AAE-B16A-FF32573780B0}"/>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pic>
        <p:nvPicPr>
          <p:cNvPr id="12" name="Logo">
            <a:extLst>
              <a:ext uri="{FF2B5EF4-FFF2-40B4-BE49-F238E27FC236}">
                <a16:creationId xmlns:a16="http://schemas.microsoft.com/office/drawing/2014/main" id="{FD426CA0-C22E-455E-A0BC-1B853DA062E5}"/>
              </a:ext>
            </a:extLst>
          </p:cNvPr>
          <p:cNvPicPr>
            <a:picLocks noChangeAspect="1"/>
          </p:cNvPicPr>
          <p:nvPr userDrawn="1"/>
        </p:nvPicPr>
        <p:blipFill>
          <a:blip r:embed="rId10"/>
          <a:stretch>
            <a:fillRect/>
          </a:stretch>
        </p:blipFill>
        <p:spPr bwMode="gray">
          <a:xfrm>
            <a:off x="221285" y="539958"/>
            <a:ext cx="1800454" cy="1531343"/>
          </a:xfrm>
          <a:prstGeom prst="rect">
            <a:avLst/>
          </a:prstGeom>
        </p:spPr>
      </p:pic>
      <p:sp>
        <p:nvSpPr>
          <p:cNvPr id="14" name="Text Placeholder 1">
            <a:extLst>
              <a:ext uri="{FF2B5EF4-FFF2-40B4-BE49-F238E27FC236}">
                <a16:creationId xmlns:a16="http://schemas.microsoft.com/office/drawing/2014/main" id="{C9037364-9F8A-46ED-9DE8-8FD2CEC2375E}"/>
              </a:ext>
            </a:extLst>
          </p:cNvPr>
          <p:cNvSpPr>
            <a:spLocks noGrp="1"/>
          </p:cNvSpPr>
          <p:nvPr>
            <p:ph type="body" sz="quarter" idx="13" hasCustomPrompt="1"/>
          </p:nvPr>
        </p:nvSpPr>
        <p:spPr>
          <a:xfrm>
            <a:off x="3562350" y="758825"/>
            <a:ext cx="2532888" cy="1097182"/>
          </a:xfrm>
        </p:spPr>
        <p:txBody>
          <a:bodyPr anchor="b"/>
          <a:lstStyle>
            <a:lvl1pPr>
              <a:defRPr/>
            </a:lvl1pPr>
          </a:lstStyle>
          <a:p>
            <a:pPr lvl="0"/>
            <a:r>
              <a:rPr lang="en-GB"/>
              <a:t>Insert text here </a:t>
            </a:r>
          </a:p>
        </p:txBody>
      </p:sp>
      <p:sp>
        <p:nvSpPr>
          <p:cNvPr id="18" name="Text Placeholder 2">
            <a:extLst>
              <a:ext uri="{FF2B5EF4-FFF2-40B4-BE49-F238E27FC236}">
                <a16:creationId xmlns:a16="http://schemas.microsoft.com/office/drawing/2014/main" id="{16D18B74-4DFB-4B98-9418-E6F37191115A}"/>
              </a:ext>
            </a:extLst>
          </p:cNvPr>
          <p:cNvSpPr>
            <a:spLocks noGrp="1"/>
          </p:cNvSpPr>
          <p:nvPr>
            <p:ph type="body" sz="quarter" idx="15" hasCustomPrompt="1"/>
          </p:nvPr>
        </p:nvSpPr>
        <p:spPr>
          <a:xfrm>
            <a:off x="6499224" y="758825"/>
            <a:ext cx="2532888" cy="1097182"/>
          </a:xfrm>
        </p:spPr>
        <p:txBody>
          <a:bodyPr anchor="b"/>
          <a:lstStyle>
            <a:lvl1pPr>
              <a:defRPr/>
            </a:lvl1pPr>
          </a:lstStyle>
          <a:p>
            <a:pPr lvl="0"/>
            <a:r>
              <a:rPr lang="en-GB"/>
              <a:t>Address placeholder </a:t>
            </a:r>
          </a:p>
        </p:txBody>
      </p:sp>
      <p:sp>
        <p:nvSpPr>
          <p:cNvPr id="21" name="Text Placeholder 3">
            <a:extLst>
              <a:ext uri="{FF2B5EF4-FFF2-40B4-BE49-F238E27FC236}">
                <a16:creationId xmlns:a16="http://schemas.microsoft.com/office/drawing/2014/main" id="{EE7C08EC-15CD-4E5F-BC71-278D937BF715}"/>
              </a:ext>
            </a:extLst>
          </p:cNvPr>
          <p:cNvSpPr>
            <a:spLocks noGrp="1"/>
          </p:cNvSpPr>
          <p:nvPr>
            <p:ph type="body" sz="quarter" idx="16" hasCustomPrompt="1"/>
          </p:nvPr>
        </p:nvSpPr>
        <p:spPr>
          <a:xfrm>
            <a:off x="457200" y="2143125"/>
            <a:ext cx="9144000" cy="4873625"/>
          </a:xfrm>
        </p:spPr>
        <p:txBody>
          <a:bodyPr vert="horz" lIns="0" tIns="0" rIns="0" bIns="0" numCol="3" spcCol="182880" rtlCol="0">
            <a:noAutofit/>
          </a:bodyPr>
          <a:lstStyle>
            <a:lvl1pPr>
              <a:defRPr lang="en-US" sz="900" dirty="0"/>
            </a:lvl1pPr>
          </a:lstStyle>
          <a:p>
            <a:pPr lvl="0" defTabSz="1019175"/>
            <a:r>
              <a:rPr lang="en-GB"/>
              <a:t>Insert text here </a:t>
            </a:r>
          </a:p>
        </p:txBody>
      </p:sp>
      <p:sp>
        <p:nvSpPr>
          <p:cNvPr id="22" name="Presentation Disclaimer">
            <a:extLst>
              <a:ext uri="{FF2B5EF4-FFF2-40B4-BE49-F238E27FC236}">
                <a16:creationId xmlns:a16="http://schemas.microsoft.com/office/drawing/2014/main" id="{34FFFC12-61CD-4D7E-A290-C3F2B7AB7E56}"/>
              </a:ext>
            </a:extLst>
          </p:cNvPr>
          <p:cNvSpPr txBox="1"/>
          <p:nvPr userDrawn="1">
            <p:custDataLst>
              <p:tags r:id="rId3"/>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25" name="Report Date">
            <a:extLst>
              <a:ext uri="{FF2B5EF4-FFF2-40B4-BE49-F238E27FC236}">
                <a16:creationId xmlns:a16="http://schemas.microsoft.com/office/drawing/2014/main" id="{2B73FC4A-694D-401F-8130-842C5CC1745B}"/>
              </a:ext>
            </a:extLst>
          </p:cNvPr>
          <p:cNvSpPr txBox="1"/>
          <p:nvPr userDrawn="1">
            <p:custDataLst>
              <p:tags r:id="rId4"/>
            </p:custDataLst>
          </p:nvPr>
        </p:nvSpPr>
        <p:spPr>
          <a:xfrm>
            <a:off x="8867025" y="7194414"/>
            <a:ext cx="734175" cy="123111"/>
          </a:xfrm>
          <a:prstGeom prst="rect">
            <a:avLst/>
          </a:prstGeom>
          <a:noFill/>
        </p:spPr>
        <p:txBody>
          <a:bodyPr wrap="none" lIns="0" tIns="0" rIns="0" bIns="0" rtlCol="0">
            <a:spAutoFit/>
          </a:bodyPr>
          <a:lstStyle/>
          <a:p>
            <a:pPr indent="-274320" algn="r">
              <a:spcAft>
                <a:spcPts val="900"/>
              </a:spcAft>
            </a:pPr>
            <a:r>
              <a:rPr lang="en-GB" altLang="zh-CN" sz="800" noProof="1">
                <a:solidFill>
                  <a:schemeClr val="tx1"/>
                </a:solidFill>
                <a:latin typeface="Arial" panose="020B0604020202020204" pitchFamily="34" charset="0"/>
                <a:cs typeface="Arial" panose="020B0604020202020204" pitchFamily="34" charset="0"/>
              </a:rPr>
              <a:t>December</a:t>
            </a:r>
            <a:r>
              <a:rPr lang="en-GB" sz="800" noProof="1">
                <a:solidFill>
                  <a:schemeClr val="tx1"/>
                </a:solidFill>
                <a:latin typeface="Arial" panose="020B0604020202020204" pitchFamily="34" charset="0"/>
                <a:cs typeface="Arial" panose="020B0604020202020204" pitchFamily="34" charset="0"/>
              </a:rPr>
              <a:t> 2024</a:t>
            </a:r>
          </a:p>
        </p:txBody>
      </p:sp>
      <p:sp>
        <p:nvSpPr>
          <p:cNvPr id="26" name="PwC">
            <a:extLst>
              <a:ext uri="{FF2B5EF4-FFF2-40B4-BE49-F238E27FC236}">
                <a16:creationId xmlns:a16="http://schemas.microsoft.com/office/drawing/2014/main" id="{F7E5FB5C-BD76-4216-ABB0-F0C3D177BEE4}"/>
              </a:ext>
            </a:extLst>
          </p:cNvPr>
          <p:cNvSpPr/>
          <p:nvPr userDrawn="1">
            <p:custDataLst>
              <p:tags r:id="rId5"/>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27" name="Draft stamp">
            <a:extLst>
              <a:ext uri="{FF2B5EF4-FFF2-40B4-BE49-F238E27FC236}">
                <a16:creationId xmlns:a16="http://schemas.microsoft.com/office/drawing/2014/main" id="{4D51B7AD-9BF6-4DC8-A1CE-12AB6D784106}"/>
              </a:ext>
            </a:extLst>
          </p:cNvPr>
          <p:cNvSpPr txBox="1"/>
          <p:nvPr userDrawn="1">
            <p:custDataLst>
              <p:tags r:id="rId6"/>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28" name="Page Number">
            <a:extLst>
              <a:ext uri="{FF2B5EF4-FFF2-40B4-BE49-F238E27FC236}">
                <a16:creationId xmlns:a16="http://schemas.microsoft.com/office/drawing/2014/main" id="{B53C8386-62BC-4A5A-B21A-FD27B31F6E9C}"/>
              </a:ext>
            </a:extLst>
          </p:cNvPr>
          <p:cNvSpPr txBox="1"/>
          <p:nvPr userDrawn="1">
            <p:custDataLst>
              <p:tags r:id="rId7"/>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
        <p:nvSpPr>
          <p:cNvPr id="2" name="Section Footer">
            <a:extLst>
              <a:ext uri="{FF2B5EF4-FFF2-40B4-BE49-F238E27FC236}">
                <a16:creationId xmlns:a16="http://schemas.microsoft.com/office/drawing/2014/main" id="{20F5C6AE-4ADF-26A3-105A-6B11E9776C31}"/>
              </a:ext>
            </a:extLst>
          </p:cNvPr>
          <p:cNvSpPr txBox="1"/>
          <p:nvPr userDrawn="1">
            <p:custDataLst>
              <p:tags r:id="rId8"/>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Chips</a:t>
            </a:r>
          </a:p>
        </p:txBody>
      </p:sp>
    </p:spTree>
    <p:extLst>
      <p:ext uri="{BB962C8B-B14F-4D97-AF65-F5344CB8AC3E}">
        <p14:creationId xmlns:p14="http://schemas.microsoft.com/office/powerpoint/2010/main" val="3616721606"/>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ER: One">
    <p:spTree>
      <p:nvGrpSpPr>
        <p:cNvPr id="1" name=""/>
        <p:cNvGrpSpPr/>
        <p:nvPr/>
      </p:nvGrpSpPr>
      <p:grpSpPr>
        <a:xfrm>
          <a:off x="0" y="0"/>
          <a:ext cx="0" cy="0"/>
          <a:chOff x="0" y="0"/>
          <a:chExt cx="0" cy="0"/>
        </a:xfrm>
      </p:grpSpPr>
      <p:sp>
        <p:nvSpPr>
          <p:cNvPr id="17" name="Slide Tags" hidden="1">
            <a:extLst>
              <a:ext uri="{FF2B5EF4-FFF2-40B4-BE49-F238E27FC236}">
                <a16:creationId xmlns:a16="http://schemas.microsoft.com/office/drawing/2014/main" id="{46AA08BF-A3A8-42A9-B85B-AB5428D36463}"/>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0" name="Section Header">
            <a:extLst>
              <a:ext uri="{FF2B5EF4-FFF2-40B4-BE49-F238E27FC236}">
                <a16:creationId xmlns:a16="http://schemas.microsoft.com/office/drawing/2014/main" id="{541EBA4E-A65D-42AB-8B3A-EF45F3481577}"/>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19" name="Gray Banner">
            <a:extLst>
              <a:ext uri="{FF2B5EF4-FFF2-40B4-BE49-F238E27FC236}">
                <a16:creationId xmlns:a16="http://schemas.microsoft.com/office/drawing/2014/main" id="{9B077D61-DE2E-4AFB-B584-E2E15378546A}"/>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57200" y="758825"/>
            <a:ext cx="4500000" cy="1097182"/>
          </a:xfrm>
        </p:spPr>
        <p:txBody>
          <a:bodyPr/>
          <a:lstStyle>
            <a:lvl1pPr>
              <a:defRPr sz="1300" b="1"/>
            </a:lvl1pPr>
          </a:lstStyle>
          <a:p>
            <a:r>
              <a:rPr lang="en-GB" noProof="0"/>
              <a:t>Insert heading here</a:t>
            </a:r>
            <a:r>
              <a:rPr lang="en-GB"/>
              <a:t> </a:t>
            </a:r>
            <a:r>
              <a:rPr lang="en-GB" noProof="0"/>
              <a:t>(Georgia 13 bold) </a:t>
            </a:r>
            <a:r>
              <a:rPr lang="en-GB"/>
              <a:t>– Inserted text here should be Arial 11 </a:t>
            </a:r>
            <a:r>
              <a:rPr lang="en-GB" err="1"/>
              <a:t>pt</a:t>
            </a:r>
            <a:r>
              <a:rPr lang="en-GB"/>
              <a:t> </a:t>
            </a:r>
            <a:r>
              <a:rPr lang="en-GB" err="1"/>
              <a:t>unbold</a:t>
            </a:r>
            <a:endParaRPr lang="en-GB"/>
          </a:p>
        </p:txBody>
      </p:sp>
      <p:sp>
        <p:nvSpPr>
          <p:cNvPr id="11" name="PwC view">
            <a:extLst>
              <a:ext uri="{FF2B5EF4-FFF2-40B4-BE49-F238E27FC236}">
                <a16:creationId xmlns:a16="http://schemas.microsoft.com/office/drawing/2014/main" id="{D7E31DDC-79A3-4CF5-8D1C-0E86C73794C8}"/>
              </a:ext>
            </a:extLst>
          </p:cNvPr>
          <p:cNvSpPr>
            <a:spLocks noGrp="1"/>
          </p:cNvSpPr>
          <p:nvPr>
            <p:ph type="body" sz="quarter" idx="14" hasCustomPrompt="1"/>
          </p:nvPr>
        </p:nvSpPr>
        <p:spPr>
          <a:xfrm>
            <a:off x="5101200" y="758825"/>
            <a:ext cx="4500000" cy="1097182"/>
          </a:xfrm>
        </p:spPr>
        <p:txBody>
          <a:bodyPr/>
          <a:lstStyle>
            <a:lvl1pPr>
              <a:defRPr sz="1300" b="1">
                <a:latin typeface="+mj-lt"/>
              </a:defRPr>
            </a:lvl1pPr>
          </a:lstStyle>
          <a:p>
            <a:pPr lvl="0"/>
            <a:r>
              <a:rPr lang="en-GB"/>
              <a:t>PwC view (Georgia 13 bold) – Inserted text here should be Arial 11 </a:t>
            </a:r>
            <a:r>
              <a:rPr lang="en-GB" err="1"/>
              <a:t>pt</a:t>
            </a:r>
            <a:r>
              <a:rPr lang="en-GB"/>
              <a:t> </a:t>
            </a:r>
            <a:r>
              <a:rPr lang="en-GB" err="1"/>
              <a:t>unbold</a:t>
            </a:r>
            <a:endParaRPr lang="en-GB"/>
          </a:p>
        </p:txBody>
      </p:sp>
      <p:sp>
        <p:nvSpPr>
          <p:cNvPr id="14" name="Content Placeholder 1">
            <a:extLst>
              <a:ext uri="{FF2B5EF4-FFF2-40B4-BE49-F238E27FC236}">
                <a16:creationId xmlns:a16="http://schemas.microsoft.com/office/drawing/2014/main" id="{2A1E7CC5-E6EF-4E3A-AACD-BEF90E6F1839}"/>
              </a:ext>
            </a:extLst>
          </p:cNvPr>
          <p:cNvSpPr>
            <a:spLocks noGrp="1"/>
          </p:cNvSpPr>
          <p:nvPr>
            <p:ph sz="quarter" idx="13"/>
            <p:custDataLst>
              <p:tags r:id="rId4"/>
            </p:custDataLst>
          </p:nvPr>
        </p:nvSpPr>
        <p:spPr>
          <a:xfrm>
            <a:off x="457200" y="2143125"/>
            <a:ext cx="9144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8" name="Image placeholder">
            <a:extLst>
              <a:ext uri="{FF2B5EF4-FFF2-40B4-BE49-F238E27FC236}">
                <a16:creationId xmlns:a16="http://schemas.microsoft.com/office/drawing/2014/main" id="{AB7E0E61-641D-4FBB-B9DD-9D15443446F1}"/>
              </a:ext>
            </a:extLst>
          </p:cNvPr>
          <p:cNvSpPr/>
          <p:nvPr userDrawn="1">
            <p:custDataLst>
              <p:tags r:id="rId5"/>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 name="Presentation Disclaimer">
            <a:extLst>
              <a:ext uri="{FF2B5EF4-FFF2-40B4-BE49-F238E27FC236}">
                <a16:creationId xmlns:a16="http://schemas.microsoft.com/office/drawing/2014/main" id="{F4711837-CF64-46A7-98E9-ABE7A92C5497}"/>
              </a:ext>
            </a:extLst>
          </p:cNvPr>
          <p:cNvSpPr txBox="1"/>
          <p:nvPr userDrawn="1">
            <p:custDataLst>
              <p:tags r:id="rId6"/>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26" name="Report Date">
            <a:extLst>
              <a:ext uri="{FF2B5EF4-FFF2-40B4-BE49-F238E27FC236}">
                <a16:creationId xmlns:a16="http://schemas.microsoft.com/office/drawing/2014/main" id="{27422481-9D66-4C0F-95F7-AF1A5B9F1E16}"/>
              </a:ext>
            </a:extLst>
          </p:cNvPr>
          <p:cNvSpPr txBox="1"/>
          <p:nvPr userDrawn="1">
            <p:custDataLst>
              <p:tags r:id="rId7"/>
            </p:custDataLst>
          </p:nvPr>
        </p:nvSpPr>
        <p:spPr>
          <a:xfrm>
            <a:off x="8867024" y="7194414"/>
            <a:ext cx="734176" cy="123111"/>
          </a:xfrm>
          <a:prstGeom prst="rect">
            <a:avLst/>
          </a:prstGeom>
          <a:noFill/>
        </p:spPr>
        <p:txBody>
          <a:bodyPr wrap="none" lIns="0" tIns="0" rIns="0" bIns="0" rtlCol="0">
            <a:spAutoFit/>
          </a:bodyPr>
          <a:lstStyle/>
          <a:p>
            <a:pPr indent="-274320" algn="r">
              <a:spcAft>
                <a:spcPts val="900"/>
              </a:spcAft>
            </a:pPr>
            <a:r>
              <a:rPr lang="en-GB" altLang="zh-CN" sz="800" noProof="1">
                <a:solidFill>
                  <a:schemeClr val="tx1"/>
                </a:solidFill>
                <a:latin typeface="Arial" panose="020B0604020202020204" pitchFamily="34" charset="0"/>
                <a:cs typeface="Arial" panose="020B0604020202020204" pitchFamily="34" charset="0"/>
              </a:rPr>
              <a:t>December</a:t>
            </a:r>
            <a:r>
              <a:rPr lang="en-GB" sz="800" noProof="1">
                <a:solidFill>
                  <a:schemeClr val="tx1"/>
                </a:solidFill>
                <a:latin typeface="Arial" panose="020B0604020202020204" pitchFamily="34" charset="0"/>
                <a:cs typeface="Arial" panose="020B0604020202020204" pitchFamily="34" charset="0"/>
              </a:rPr>
              <a:t> 2024</a:t>
            </a:r>
          </a:p>
        </p:txBody>
      </p:sp>
      <p:sp>
        <p:nvSpPr>
          <p:cNvPr id="29" name="PwC">
            <a:extLst>
              <a:ext uri="{FF2B5EF4-FFF2-40B4-BE49-F238E27FC236}">
                <a16:creationId xmlns:a16="http://schemas.microsoft.com/office/drawing/2014/main" id="{4BCBB727-CB52-4AB3-A616-47F68578B199}"/>
              </a:ext>
            </a:extLst>
          </p:cNvPr>
          <p:cNvSpPr/>
          <p:nvPr userDrawn="1">
            <p:custDataLst>
              <p:tags r:id="rId8"/>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31" name="Page Number">
            <a:extLst>
              <a:ext uri="{FF2B5EF4-FFF2-40B4-BE49-F238E27FC236}">
                <a16:creationId xmlns:a16="http://schemas.microsoft.com/office/drawing/2014/main" id="{2361879B-F2B5-4F81-BE95-8F45346ED740}"/>
              </a:ext>
            </a:extLst>
          </p:cNvPr>
          <p:cNvSpPr txBox="1"/>
          <p:nvPr userDrawn="1">
            <p:custDataLst>
              <p:tags r:id="rId9"/>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
        <p:nvSpPr>
          <p:cNvPr id="3" name="Section Footer">
            <a:extLst>
              <a:ext uri="{FF2B5EF4-FFF2-40B4-BE49-F238E27FC236}">
                <a16:creationId xmlns:a16="http://schemas.microsoft.com/office/drawing/2014/main" id="{F4C52ECB-3B81-DF11-0441-85CC54189F63}"/>
              </a:ext>
            </a:extLst>
          </p:cNvPr>
          <p:cNvSpPr txBox="1"/>
          <p:nvPr userDrawn="1">
            <p:custDataLst>
              <p:tags r:id="rId10"/>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Chips</a:t>
            </a:r>
          </a:p>
        </p:txBody>
      </p:sp>
    </p:spTree>
    <p:extLst>
      <p:ext uri="{BB962C8B-B14F-4D97-AF65-F5344CB8AC3E}">
        <p14:creationId xmlns:p14="http://schemas.microsoft.com/office/powerpoint/2010/main" val="2303015252"/>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ER: Two">
    <p:spTree>
      <p:nvGrpSpPr>
        <p:cNvPr id="1" name=""/>
        <p:cNvGrpSpPr/>
        <p:nvPr/>
      </p:nvGrpSpPr>
      <p:grpSpPr>
        <a:xfrm>
          <a:off x="0" y="0"/>
          <a:ext cx="0" cy="0"/>
          <a:chOff x="0" y="0"/>
          <a:chExt cx="0" cy="0"/>
        </a:xfrm>
      </p:grpSpPr>
      <p:sp>
        <p:nvSpPr>
          <p:cNvPr id="19" name="Slide Tags" hidden="1">
            <a:extLst>
              <a:ext uri="{FF2B5EF4-FFF2-40B4-BE49-F238E27FC236}">
                <a16:creationId xmlns:a16="http://schemas.microsoft.com/office/drawing/2014/main" id="{21611E73-5031-4060-BA8B-C95D9D129AA4}"/>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0" name="Section Header">
            <a:extLst>
              <a:ext uri="{FF2B5EF4-FFF2-40B4-BE49-F238E27FC236}">
                <a16:creationId xmlns:a16="http://schemas.microsoft.com/office/drawing/2014/main" id="{541EBA4E-A65D-42AB-8B3A-EF45F3481577}"/>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17" name="Gray Banner">
            <a:extLst>
              <a:ext uri="{FF2B5EF4-FFF2-40B4-BE49-F238E27FC236}">
                <a16:creationId xmlns:a16="http://schemas.microsoft.com/office/drawing/2014/main" id="{DEF57E44-2EE4-41D2-B7E2-290A577414B2}"/>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57200" y="758825"/>
            <a:ext cx="4500000" cy="1097182"/>
          </a:xfrm>
        </p:spPr>
        <p:txBody>
          <a:bodyPr/>
          <a:lstStyle>
            <a:lvl1pPr>
              <a:defRPr sz="1300" b="1"/>
            </a:lvl1pPr>
          </a:lstStyle>
          <a:p>
            <a:r>
              <a:rPr lang="en-GB" noProof="0"/>
              <a:t>Insert heading here</a:t>
            </a:r>
            <a:r>
              <a:rPr lang="en-GB"/>
              <a:t> </a:t>
            </a:r>
            <a:r>
              <a:rPr lang="en-GB" noProof="0"/>
              <a:t>(Georgia 13 bold) </a:t>
            </a:r>
            <a:r>
              <a:rPr lang="en-GB"/>
              <a:t>– Inserted text here should be Arial 11 </a:t>
            </a:r>
            <a:r>
              <a:rPr lang="en-GB" err="1"/>
              <a:t>pt</a:t>
            </a:r>
            <a:r>
              <a:rPr lang="en-GB"/>
              <a:t> </a:t>
            </a:r>
            <a:r>
              <a:rPr lang="en-GB" err="1"/>
              <a:t>unbold</a:t>
            </a:r>
            <a:endParaRPr lang="en-GB"/>
          </a:p>
        </p:txBody>
      </p:sp>
      <p:sp>
        <p:nvSpPr>
          <p:cNvPr id="11" name="PwC view">
            <a:extLst>
              <a:ext uri="{FF2B5EF4-FFF2-40B4-BE49-F238E27FC236}">
                <a16:creationId xmlns:a16="http://schemas.microsoft.com/office/drawing/2014/main" id="{D7E31DDC-79A3-4CF5-8D1C-0E86C73794C8}"/>
              </a:ext>
            </a:extLst>
          </p:cNvPr>
          <p:cNvSpPr>
            <a:spLocks noGrp="1"/>
          </p:cNvSpPr>
          <p:nvPr>
            <p:ph type="body" sz="quarter" idx="14" hasCustomPrompt="1"/>
          </p:nvPr>
        </p:nvSpPr>
        <p:spPr>
          <a:xfrm>
            <a:off x="5101200" y="758825"/>
            <a:ext cx="4500000" cy="1097182"/>
          </a:xfrm>
        </p:spPr>
        <p:txBody>
          <a:bodyPr/>
          <a:lstStyle>
            <a:lvl1pPr>
              <a:defRPr sz="1300" b="1">
                <a:latin typeface="+mj-lt"/>
              </a:defRPr>
            </a:lvl1pPr>
          </a:lstStyle>
          <a:p>
            <a:pPr lvl="0"/>
            <a:r>
              <a:rPr lang="en-GB"/>
              <a:t>PwC view (Georgia 13 bold) – Inserted text here should be Arial 11 </a:t>
            </a:r>
            <a:r>
              <a:rPr lang="en-GB" err="1"/>
              <a:t>pt</a:t>
            </a:r>
            <a:r>
              <a:rPr lang="en-GB"/>
              <a:t> </a:t>
            </a:r>
            <a:r>
              <a:rPr lang="en-GB" err="1"/>
              <a:t>unbold</a:t>
            </a:r>
            <a:endParaRPr lang="en-GB"/>
          </a:p>
        </p:txBody>
      </p:sp>
      <p:sp>
        <p:nvSpPr>
          <p:cNvPr id="24" name="Content Placeholder 1">
            <a:extLst>
              <a:ext uri="{FF2B5EF4-FFF2-40B4-BE49-F238E27FC236}">
                <a16:creationId xmlns:a16="http://schemas.microsoft.com/office/drawing/2014/main" id="{3894E176-8F55-488A-87C8-7F1B300CFECF}"/>
              </a:ext>
            </a:extLst>
          </p:cNvPr>
          <p:cNvSpPr>
            <a:spLocks noGrp="1"/>
          </p:cNvSpPr>
          <p:nvPr>
            <p:ph sz="quarter" idx="13"/>
            <p:custDataLst>
              <p:tags r:id="rId4"/>
            </p:custDataLst>
          </p:nvPr>
        </p:nvSpPr>
        <p:spPr>
          <a:xfrm>
            <a:off x="457200" y="2143125"/>
            <a:ext cx="4500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25" name="Content Placeholder 2">
            <a:extLst>
              <a:ext uri="{FF2B5EF4-FFF2-40B4-BE49-F238E27FC236}">
                <a16:creationId xmlns:a16="http://schemas.microsoft.com/office/drawing/2014/main" id="{165B4C2C-A064-4142-9368-1F4A5C6981DD}"/>
              </a:ext>
            </a:extLst>
          </p:cNvPr>
          <p:cNvSpPr>
            <a:spLocks noGrp="1"/>
          </p:cNvSpPr>
          <p:nvPr>
            <p:ph sz="quarter" idx="15"/>
            <p:custDataLst>
              <p:tags r:id="rId5"/>
            </p:custDataLst>
          </p:nvPr>
        </p:nvSpPr>
        <p:spPr>
          <a:xfrm>
            <a:off x="5105010" y="2143125"/>
            <a:ext cx="4500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8" name="Image placeholder">
            <a:extLst>
              <a:ext uri="{FF2B5EF4-FFF2-40B4-BE49-F238E27FC236}">
                <a16:creationId xmlns:a16="http://schemas.microsoft.com/office/drawing/2014/main" id="{20589F71-58B9-4FF1-A20A-655B66562BD7}"/>
              </a:ext>
            </a:extLst>
          </p:cNvPr>
          <p:cNvSpPr/>
          <p:nvPr userDrawn="1">
            <p:custDataLst>
              <p:tags r:id="rId6"/>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7" name="Presentation Disclaimer">
            <a:extLst>
              <a:ext uri="{FF2B5EF4-FFF2-40B4-BE49-F238E27FC236}">
                <a16:creationId xmlns:a16="http://schemas.microsoft.com/office/drawing/2014/main" id="{F6DAEE46-26FA-4FED-9100-173871E9482C}"/>
              </a:ext>
            </a:extLst>
          </p:cNvPr>
          <p:cNvSpPr txBox="1"/>
          <p:nvPr userDrawn="1">
            <p:custDataLst>
              <p:tags r:id="rId7"/>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28" name="Report Date">
            <a:extLst>
              <a:ext uri="{FF2B5EF4-FFF2-40B4-BE49-F238E27FC236}">
                <a16:creationId xmlns:a16="http://schemas.microsoft.com/office/drawing/2014/main" id="{563201FC-76C4-461A-A88D-B3EF73D5AD32}"/>
              </a:ext>
            </a:extLst>
          </p:cNvPr>
          <p:cNvSpPr txBox="1"/>
          <p:nvPr userDrawn="1">
            <p:custDataLst>
              <p:tags r:id="rId8"/>
            </p:custDataLst>
          </p:nvPr>
        </p:nvSpPr>
        <p:spPr>
          <a:xfrm>
            <a:off x="8867024" y="7194414"/>
            <a:ext cx="734176" cy="123111"/>
          </a:xfrm>
          <a:prstGeom prst="rect">
            <a:avLst/>
          </a:prstGeom>
          <a:noFill/>
        </p:spPr>
        <p:txBody>
          <a:bodyPr wrap="none" lIns="0" tIns="0" rIns="0" bIns="0" rtlCol="0">
            <a:spAutoFit/>
          </a:bodyPr>
          <a:lstStyle/>
          <a:p>
            <a:pPr indent="-274320" algn="r">
              <a:spcAft>
                <a:spcPts val="900"/>
              </a:spcAft>
            </a:pPr>
            <a:r>
              <a:rPr lang="en-GB" altLang="zh-CN" sz="800" noProof="1">
                <a:solidFill>
                  <a:schemeClr val="tx1"/>
                </a:solidFill>
                <a:latin typeface="Arial" panose="020B0604020202020204" pitchFamily="34" charset="0"/>
                <a:cs typeface="Arial" panose="020B0604020202020204" pitchFamily="34" charset="0"/>
              </a:rPr>
              <a:t>December</a:t>
            </a:r>
            <a:r>
              <a:rPr lang="en-GB" sz="800" noProof="1">
                <a:solidFill>
                  <a:schemeClr val="tx1"/>
                </a:solidFill>
                <a:latin typeface="Arial" panose="020B0604020202020204" pitchFamily="34" charset="0"/>
                <a:cs typeface="Arial" panose="020B0604020202020204" pitchFamily="34" charset="0"/>
              </a:rPr>
              <a:t> 2024</a:t>
            </a:r>
          </a:p>
        </p:txBody>
      </p:sp>
      <p:sp>
        <p:nvSpPr>
          <p:cNvPr id="31" name="PwC">
            <a:extLst>
              <a:ext uri="{FF2B5EF4-FFF2-40B4-BE49-F238E27FC236}">
                <a16:creationId xmlns:a16="http://schemas.microsoft.com/office/drawing/2014/main" id="{4FB0E016-FDD5-4869-9B75-53F82C9C3BD4}"/>
              </a:ext>
            </a:extLst>
          </p:cNvPr>
          <p:cNvSpPr/>
          <p:nvPr userDrawn="1">
            <p:custDataLst>
              <p:tags r:id="rId9"/>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32" name="Draft stamp">
            <a:extLst>
              <a:ext uri="{FF2B5EF4-FFF2-40B4-BE49-F238E27FC236}">
                <a16:creationId xmlns:a16="http://schemas.microsoft.com/office/drawing/2014/main" id="{B62ED908-2350-4768-8044-D651BBFBF8C6}"/>
              </a:ext>
            </a:extLst>
          </p:cNvPr>
          <p:cNvSpPr txBox="1"/>
          <p:nvPr userDrawn="1">
            <p:custDataLst>
              <p:tags r:id="rId10"/>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33" name="Page Number">
            <a:extLst>
              <a:ext uri="{FF2B5EF4-FFF2-40B4-BE49-F238E27FC236}">
                <a16:creationId xmlns:a16="http://schemas.microsoft.com/office/drawing/2014/main" id="{7FAEB468-F2C4-418B-A452-034B96DB99F3}"/>
              </a:ext>
            </a:extLst>
          </p:cNvPr>
          <p:cNvSpPr txBox="1"/>
          <p:nvPr userDrawn="1">
            <p:custDataLst>
              <p:tags r:id="rId11"/>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
        <p:nvSpPr>
          <p:cNvPr id="3" name="Section Footer">
            <a:extLst>
              <a:ext uri="{FF2B5EF4-FFF2-40B4-BE49-F238E27FC236}">
                <a16:creationId xmlns:a16="http://schemas.microsoft.com/office/drawing/2014/main" id="{C097E5FF-02DA-BA81-62A4-84EB5559BC08}"/>
              </a:ext>
            </a:extLst>
          </p:cNvPr>
          <p:cNvSpPr txBox="1"/>
          <p:nvPr userDrawn="1">
            <p:custDataLst>
              <p:tags r:id="rId12"/>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Chips</a:t>
            </a:r>
          </a:p>
        </p:txBody>
      </p:sp>
    </p:spTree>
    <p:extLst>
      <p:ext uri="{BB962C8B-B14F-4D97-AF65-F5344CB8AC3E}">
        <p14:creationId xmlns:p14="http://schemas.microsoft.com/office/powerpoint/2010/main" val="579071338"/>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ER: Title Only">
    <p:spTree>
      <p:nvGrpSpPr>
        <p:cNvPr id="1" name=""/>
        <p:cNvGrpSpPr/>
        <p:nvPr/>
      </p:nvGrpSpPr>
      <p:grpSpPr>
        <a:xfrm>
          <a:off x="0" y="0"/>
          <a:ext cx="0" cy="0"/>
          <a:chOff x="0" y="0"/>
          <a:chExt cx="0" cy="0"/>
        </a:xfrm>
      </p:grpSpPr>
      <p:sp>
        <p:nvSpPr>
          <p:cNvPr id="14" name="Slide Tags" hidden="1">
            <a:extLst>
              <a:ext uri="{FF2B5EF4-FFF2-40B4-BE49-F238E27FC236}">
                <a16:creationId xmlns:a16="http://schemas.microsoft.com/office/drawing/2014/main" id="{D51CF6FF-154F-4340-B590-F9A8B9A63AAD}"/>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0" name="Section Header">
            <a:extLst>
              <a:ext uri="{FF2B5EF4-FFF2-40B4-BE49-F238E27FC236}">
                <a16:creationId xmlns:a16="http://schemas.microsoft.com/office/drawing/2014/main" id="{541EBA4E-A65D-42AB-8B3A-EF45F3481577}"/>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15" name="Gray Banner">
            <a:extLst>
              <a:ext uri="{FF2B5EF4-FFF2-40B4-BE49-F238E27FC236}">
                <a16:creationId xmlns:a16="http://schemas.microsoft.com/office/drawing/2014/main" id="{311F38D7-46CB-47EF-A005-5825E5886397}"/>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57200" y="758825"/>
            <a:ext cx="4500000" cy="1097182"/>
          </a:xfrm>
        </p:spPr>
        <p:txBody>
          <a:bodyPr/>
          <a:lstStyle>
            <a:lvl1pPr>
              <a:defRPr sz="1300" b="1"/>
            </a:lvl1pPr>
          </a:lstStyle>
          <a:p>
            <a:r>
              <a:rPr lang="en-GB" noProof="0"/>
              <a:t>Insert heading here</a:t>
            </a:r>
            <a:r>
              <a:rPr lang="en-GB"/>
              <a:t> </a:t>
            </a:r>
            <a:r>
              <a:rPr lang="en-GB" noProof="0"/>
              <a:t>(Georgia 13 bold) </a:t>
            </a:r>
            <a:r>
              <a:rPr lang="en-GB"/>
              <a:t>– Inserted text here should be Arial 11 </a:t>
            </a:r>
            <a:r>
              <a:rPr lang="en-GB" err="1"/>
              <a:t>pt</a:t>
            </a:r>
            <a:r>
              <a:rPr lang="en-GB"/>
              <a:t> </a:t>
            </a:r>
            <a:r>
              <a:rPr lang="en-GB" err="1"/>
              <a:t>unbold</a:t>
            </a:r>
            <a:endParaRPr lang="en-GB"/>
          </a:p>
        </p:txBody>
      </p:sp>
      <p:sp>
        <p:nvSpPr>
          <p:cNvPr id="11" name="PwC view">
            <a:extLst>
              <a:ext uri="{FF2B5EF4-FFF2-40B4-BE49-F238E27FC236}">
                <a16:creationId xmlns:a16="http://schemas.microsoft.com/office/drawing/2014/main" id="{D7E31DDC-79A3-4CF5-8D1C-0E86C73794C8}"/>
              </a:ext>
            </a:extLst>
          </p:cNvPr>
          <p:cNvSpPr>
            <a:spLocks noGrp="1"/>
          </p:cNvSpPr>
          <p:nvPr>
            <p:ph type="body" sz="quarter" idx="14" hasCustomPrompt="1"/>
          </p:nvPr>
        </p:nvSpPr>
        <p:spPr>
          <a:xfrm>
            <a:off x="5101200" y="758825"/>
            <a:ext cx="4500000" cy="1097182"/>
          </a:xfrm>
        </p:spPr>
        <p:txBody>
          <a:bodyPr/>
          <a:lstStyle>
            <a:lvl1pPr>
              <a:defRPr sz="1300" b="1">
                <a:latin typeface="+mj-lt"/>
              </a:defRPr>
            </a:lvl1pPr>
          </a:lstStyle>
          <a:p>
            <a:pPr lvl="0"/>
            <a:r>
              <a:rPr lang="en-GB"/>
              <a:t>PwC view (Georgia 13 bold) – Inserted text here should be Arial 11 </a:t>
            </a:r>
            <a:r>
              <a:rPr lang="en-GB" err="1"/>
              <a:t>pt</a:t>
            </a:r>
            <a:r>
              <a:rPr lang="en-GB"/>
              <a:t> </a:t>
            </a:r>
            <a:r>
              <a:rPr lang="en-GB" err="1"/>
              <a:t>unbold</a:t>
            </a:r>
            <a:endParaRPr lang="en-GB"/>
          </a:p>
        </p:txBody>
      </p:sp>
      <p:sp>
        <p:nvSpPr>
          <p:cNvPr id="13" name="Image placeholder">
            <a:extLst>
              <a:ext uri="{FF2B5EF4-FFF2-40B4-BE49-F238E27FC236}">
                <a16:creationId xmlns:a16="http://schemas.microsoft.com/office/drawing/2014/main" id="{9741918A-8836-47C5-8943-D96E39551302}"/>
              </a:ext>
            </a:extLst>
          </p:cNvPr>
          <p:cNvSpPr/>
          <p:nvPr userDrawn="1">
            <p:custDataLst>
              <p:tags r:id="rId4"/>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2" name="Presentation Disclaimer">
            <a:extLst>
              <a:ext uri="{FF2B5EF4-FFF2-40B4-BE49-F238E27FC236}">
                <a16:creationId xmlns:a16="http://schemas.microsoft.com/office/drawing/2014/main" id="{E03E2696-D5F1-4756-B484-D01A1B57ECA8}"/>
              </a:ext>
            </a:extLst>
          </p:cNvPr>
          <p:cNvSpPr txBox="1"/>
          <p:nvPr userDrawn="1">
            <p:custDataLst>
              <p:tags r:id="rId5"/>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23" name="Report Date">
            <a:extLst>
              <a:ext uri="{FF2B5EF4-FFF2-40B4-BE49-F238E27FC236}">
                <a16:creationId xmlns:a16="http://schemas.microsoft.com/office/drawing/2014/main" id="{F5E8C9DB-1A57-4E77-BDA6-4F499B860157}"/>
              </a:ext>
            </a:extLst>
          </p:cNvPr>
          <p:cNvSpPr txBox="1"/>
          <p:nvPr userDrawn="1">
            <p:custDataLst>
              <p:tags r:id="rId6"/>
            </p:custDataLst>
          </p:nvPr>
        </p:nvSpPr>
        <p:spPr>
          <a:xfrm>
            <a:off x="8867024" y="7194414"/>
            <a:ext cx="734176"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December 2024</a:t>
            </a:r>
          </a:p>
        </p:txBody>
      </p:sp>
      <p:sp>
        <p:nvSpPr>
          <p:cNvPr id="24" name="PwC">
            <a:extLst>
              <a:ext uri="{FF2B5EF4-FFF2-40B4-BE49-F238E27FC236}">
                <a16:creationId xmlns:a16="http://schemas.microsoft.com/office/drawing/2014/main" id="{19CB3901-3EE8-42B4-906A-766EA180FEEF}"/>
              </a:ext>
            </a:extLst>
          </p:cNvPr>
          <p:cNvSpPr/>
          <p:nvPr userDrawn="1">
            <p:custDataLst>
              <p:tags r:id="rId7"/>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27" name="Draft stamp">
            <a:extLst>
              <a:ext uri="{FF2B5EF4-FFF2-40B4-BE49-F238E27FC236}">
                <a16:creationId xmlns:a16="http://schemas.microsoft.com/office/drawing/2014/main" id="{BAE0890F-FADC-4AD7-B867-48227ED10D6A}"/>
              </a:ext>
            </a:extLst>
          </p:cNvPr>
          <p:cNvSpPr txBox="1"/>
          <p:nvPr userDrawn="1">
            <p:custDataLst>
              <p:tags r:id="rId8"/>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28" name="Page Number">
            <a:extLst>
              <a:ext uri="{FF2B5EF4-FFF2-40B4-BE49-F238E27FC236}">
                <a16:creationId xmlns:a16="http://schemas.microsoft.com/office/drawing/2014/main" id="{579A694B-C139-434A-956E-D2A4A8BBBECE}"/>
              </a:ext>
            </a:extLst>
          </p:cNvPr>
          <p:cNvSpPr txBox="1"/>
          <p:nvPr userDrawn="1">
            <p:custDataLst>
              <p:tags r:id="rId9"/>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
        <p:nvSpPr>
          <p:cNvPr id="3" name="Section Footer">
            <a:extLst>
              <a:ext uri="{FF2B5EF4-FFF2-40B4-BE49-F238E27FC236}">
                <a16:creationId xmlns:a16="http://schemas.microsoft.com/office/drawing/2014/main" id="{3F7522DE-3F76-502D-AAB6-84E8C777D4D8}"/>
              </a:ext>
            </a:extLst>
          </p:cNvPr>
          <p:cNvSpPr txBox="1"/>
          <p:nvPr userDrawn="1">
            <p:custDataLst>
              <p:tags r:id="rId10"/>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Chips</a:t>
            </a:r>
          </a:p>
        </p:txBody>
      </p:sp>
    </p:spTree>
    <p:extLst>
      <p:ext uri="{BB962C8B-B14F-4D97-AF65-F5344CB8AC3E}">
        <p14:creationId xmlns:p14="http://schemas.microsoft.com/office/powerpoint/2010/main" val="3083849153"/>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Content: One">
    <p:spTree>
      <p:nvGrpSpPr>
        <p:cNvPr id="1" name=""/>
        <p:cNvGrpSpPr/>
        <p:nvPr/>
      </p:nvGrpSpPr>
      <p:grpSpPr>
        <a:xfrm>
          <a:off x="0" y="0"/>
          <a:ext cx="0" cy="0"/>
          <a:chOff x="0" y="0"/>
          <a:chExt cx="0" cy="0"/>
        </a:xfrm>
      </p:grpSpPr>
      <p:sp>
        <p:nvSpPr>
          <p:cNvPr id="17" name="Slide Tags" hidden="1">
            <a:extLst>
              <a:ext uri="{FF2B5EF4-FFF2-40B4-BE49-F238E27FC236}">
                <a16:creationId xmlns:a16="http://schemas.microsoft.com/office/drawing/2014/main" id="{AE55B671-46D4-44F3-8B07-B01A1005252B}"/>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0" name="Section Header">
            <a:extLst>
              <a:ext uri="{FF2B5EF4-FFF2-40B4-BE49-F238E27FC236}">
                <a16:creationId xmlns:a16="http://schemas.microsoft.com/office/drawing/2014/main" id="{541EBA4E-A65D-42AB-8B3A-EF45F3481577}"/>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21" name="Gray Banner">
            <a:extLst>
              <a:ext uri="{FF2B5EF4-FFF2-40B4-BE49-F238E27FC236}">
                <a16:creationId xmlns:a16="http://schemas.microsoft.com/office/drawing/2014/main" id="{699BB9BA-0870-43E1-879E-9A15387A5E99}"/>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57199" y="758825"/>
            <a:ext cx="9144000" cy="1097182"/>
          </a:xfrm>
        </p:spPr>
        <p:txBody>
          <a:bodyPr/>
          <a:lstStyle>
            <a:lvl1pPr>
              <a:defRPr/>
            </a:lvl1pPr>
          </a:lstStyle>
          <a:p>
            <a:r>
              <a:rPr lang="en-GB"/>
              <a:t>Insert banner statement here </a:t>
            </a:r>
          </a:p>
        </p:txBody>
      </p:sp>
      <p:sp>
        <p:nvSpPr>
          <p:cNvPr id="15" name="Content Placeholder 1">
            <a:extLst>
              <a:ext uri="{FF2B5EF4-FFF2-40B4-BE49-F238E27FC236}">
                <a16:creationId xmlns:a16="http://schemas.microsoft.com/office/drawing/2014/main" id="{6D55020E-E2E4-43DC-A979-3EE26F140F23}"/>
              </a:ext>
            </a:extLst>
          </p:cNvPr>
          <p:cNvSpPr>
            <a:spLocks noGrp="1"/>
          </p:cNvSpPr>
          <p:nvPr>
            <p:ph sz="quarter" idx="13"/>
            <p:custDataLst>
              <p:tags r:id="rId4"/>
            </p:custDataLst>
          </p:nvPr>
        </p:nvSpPr>
        <p:spPr>
          <a:xfrm>
            <a:off x="457199" y="2143125"/>
            <a:ext cx="9144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3" name="Image placeholder">
            <a:extLst>
              <a:ext uri="{FF2B5EF4-FFF2-40B4-BE49-F238E27FC236}">
                <a16:creationId xmlns:a16="http://schemas.microsoft.com/office/drawing/2014/main" id="{4EE8DC02-876E-4E08-A510-612EBBADFB0C}"/>
              </a:ext>
            </a:extLst>
          </p:cNvPr>
          <p:cNvSpPr/>
          <p:nvPr userDrawn="1">
            <p:custDataLst>
              <p:tags r:id="rId5"/>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2" name="Presentation Disclaimer">
            <a:extLst>
              <a:ext uri="{FF2B5EF4-FFF2-40B4-BE49-F238E27FC236}">
                <a16:creationId xmlns:a16="http://schemas.microsoft.com/office/drawing/2014/main" id="{A5901E71-0782-481D-B141-109390CD2B1F}"/>
              </a:ext>
            </a:extLst>
          </p:cNvPr>
          <p:cNvSpPr txBox="1"/>
          <p:nvPr userDrawn="1">
            <p:custDataLst>
              <p:tags r:id="rId6"/>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25" name="Report Date">
            <a:extLst>
              <a:ext uri="{FF2B5EF4-FFF2-40B4-BE49-F238E27FC236}">
                <a16:creationId xmlns:a16="http://schemas.microsoft.com/office/drawing/2014/main" id="{5FEDB4D4-F775-4D74-BF3D-32F5BBF58FBB}"/>
              </a:ext>
            </a:extLst>
          </p:cNvPr>
          <p:cNvSpPr txBox="1"/>
          <p:nvPr userDrawn="1">
            <p:custDataLst>
              <p:tags r:id="rId7"/>
            </p:custDataLst>
          </p:nvPr>
        </p:nvSpPr>
        <p:spPr>
          <a:xfrm>
            <a:off x="8867024" y="7194414"/>
            <a:ext cx="734176" cy="123111"/>
          </a:xfrm>
          <a:prstGeom prst="rect">
            <a:avLst/>
          </a:prstGeom>
          <a:noFill/>
        </p:spPr>
        <p:txBody>
          <a:bodyPr wrap="none" lIns="0" tIns="0" rIns="0" bIns="0" rtlCol="0">
            <a:spAutoFit/>
          </a:bodyPr>
          <a:lstStyle/>
          <a:p>
            <a:pPr indent="-274320" algn="r">
              <a:spcAft>
                <a:spcPts val="900"/>
              </a:spcAft>
            </a:pPr>
            <a:r>
              <a:rPr lang="en-GB" altLang="zh-CN" sz="800" noProof="1">
                <a:solidFill>
                  <a:schemeClr val="tx1"/>
                </a:solidFill>
                <a:latin typeface="Arial" panose="020B0604020202020204" pitchFamily="34" charset="0"/>
                <a:cs typeface="Arial" panose="020B0604020202020204" pitchFamily="34" charset="0"/>
              </a:rPr>
              <a:t>December</a:t>
            </a:r>
            <a:r>
              <a:rPr lang="en-GB" sz="800" noProof="1">
                <a:solidFill>
                  <a:schemeClr val="tx1"/>
                </a:solidFill>
                <a:latin typeface="Arial" panose="020B0604020202020204" pitchFamily="34" charset="0"/>
                <a:cs typeface="Arial" panose="020B0604020202020204" pitchFamily="34" charset="0"/>
              </a:rPr>
              <a:t> 2024</a:t>
            </a:r>
          </a:p>
        </p:txBody>
      </p:sp>
      <p:sp>
        <p:nvSpPr>
          <p:cNvPr id="28" name="PwC">
            <a:extLst>
              <a:ext uri="{FF2B5EF4-FFF2-40B4-BE49-F238E27FC236}">
                <a16:creationId xmlns:a16="http://schemas.microsoft.com/office/drawing/2014/main" id="{F0D3057A-95C0-4BCC-97A3-E20266707483}"/>
              </a:ext>
            </a:extLst>
          </p:cNvPr>
          <p:cNvSpPr/>
          <p:nvPr userDrawn="1">
            <p:custDataLst>
              <p:tags r:id="rId8"/>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29" name="Draft stamp">
            <a:extLst>
              <a:ext uri="{FF2B5EF4-FFF2-40B4-BE49-F238E27FC236}">
                <a16:creationId xmlns:a16="http://schemas.microsoft.com/office/drawing/2014/main" id="{663502D8-146B-406C-A38A-591EDC2229F9}"/>
              </a:ext>
            </a:extLst>
          </p:cNvPr>
          <p:cNvSpPr txBox="1"/>
          <p:nvPr userDrawn="1">
            <p:custDataLst>
              <p:tags r:id="rId9"/>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30" name="Page Number">
            <a:extLst>
              <a:ext uri="{FF2B5EF4-FFF2-40B4-BE49-F238E27FC236}">
                <a16:creationId xmlns:a16="http://schemas.microsoft.com/office/drawing/2014/main" id="{50B55A7D-FF94-47ED-B586-6311A4180E6C}"/>
              </a:ext>
            </a:extLst>
          </p:cNvPr>
          <p:cNvSpPr txBox="1"/>
          <p:nvPr userDrawn="1">
            <p:custDataLst>
              <p:tags r:id="rId10"/>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
        <p:nvSpPr>
          <p:cNvPr id="3" name="Section Footer">
            <a:extLst>
              <a:ext uri="{FF2B5EF4-FFF2-40B4-BE49-F238E27FC236}">
                <a16:creationId xmlns:a16="http://schemas.microsoft.com/office/drawing/2014/main" id="{E9475D06-D790-C76D-F51E-49DC8CC9CCEF}"/>
              </a:ext>
            </a:extLst>
          </p:cNvPr>
          <p:cNvSpPr txBox="1"/>
          <p:nvPr userDrawn="1">
            <p:custDataLst>
              <p:tags r:id="rId11"/>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Chips</a:t>
            </a:r>
          </a:p>
        </p:txBody>
      </p:sp>
    </p:spTree>
    <p:extLst>
      <p:ext uri="{BB962C8B-B14F-4D97-AF65-F5344CB8AC3E}">
        <p14:creationId xmlns:p14="http://schemas.microsoft.com/office/powerpoint/2010/main" val="3549791362"/>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Content: Two">
    <p:spTree>
      <p:nvGrpSpPr>
        <p:cNvPr id="1" name=""/>
        <p:cNvGrpSpPr/>
        <p:nvPr/>
      </p:nvGrpSpPr>
      <p:grpSpPr>
        <a:xfrm>
          <a:off x="0" y="0"/>
          <a:ext cx="0" cy="0"/>
          <a:chOff x="0" y="0"/>
          <a:chExt cx="0" cy="0"/>
        </a:xfrm>
      </p:grpSpPr>
      <p:sp>
        <p:nvSpPr>
          <p:cNvPr id="13" name="Slide Tags" hidden="1">
            <a:extLst>
              <a:ext uri="{FF2B5EF4-FFF2-40B4-BE49-F238E27FC236}">
                <a16:creationId xmlns:a16="http://schemas.microsoft.com/office/drawing/2014/main" id="{03845CB5-9ED4-4920-BC0F-73537CBE03B8}"/>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4" name="Section Header">
            <a:extLst>
              <a:ext uri="{FF2B5EF4-FFF2-40B4-BE49-F238E27FC236}">
                <a16:creationId xmlns:a16="http://schemas.microsoft.com/office/drawing/2014/main" id="{D2603EDC-888F-4D93-9C45-F32734A29A3C}"/>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5" name="HeaderTOCPlaceholder">
            <a:extLst>
              <a:ext uri="{FF2B5EF4-FFF2-40B4-BE49-F238E27FC236}">
                <a16:creationId xmlns:a16="http://schemas.microsoft.com/office/drawing/2014/main" id="{4EC0E1C6-7A25-422B-98E7-D2AC6587DE74}"/>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12" name="Gray Banner">
            <a:extLst>
              <a:ext uri="{FF2B5EF4-FFF2-40B4-BE49-F238E27FC236}">
                <a16:creationId xmlns:a16="http://schemas.microsoft.com/office/drawing/2014/main" id="{5E4BC3FC-85EE-40E7-A2E9-5628E76E7575}"/>
              </a:ext>
            </a:extLst>
          </p:cNvPr>
          <p:cNvSpPr/>
          <p:nvPr userDrawn="1"/>
        </p:nvSpPr>
        <p:spPr>
          <a:xfrm>
            <a:off x="0" y="612776"/>
            <a:ext cx="10058400" cy="774700"/>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16" name="Banner Statement">
            <a:extLst>
              <a:ext uri="{FF2B5EF4-FFF2-40B4-BE49-F238E27FC236}">
                <a16:creationId xmlns:a16="http://schemas.microsoft.com/office/drawing/2014/main" id="{D099B79D-5F17-4A7F-B79A-9BB9176B80B2}"/>
              </a:ext>
            </a:extLst>
          </p:cNvPr>
          <p:cNvSpPr>
            <a:spLocks noGrp="1"/>
          </p:cNvSpPr>
          <p:nvPr>
            <p:ph type="title" hasCustomPrompt="1"/>
          </p:nvPr>
        </p:nvSpPr>
        <p:spPr>
          <a:xfrm>
            <a:off x="457199" y="758825"/>
            <a:ext cx="9144000" cy="1097182"/>
          </a:xfrm>
        </p:spPr>
        <p:txBody>
          <a:bodyPr/>
          <a:lstStyle>
            <a:lvl1pPr>
              <a:defRPr/>
            </a:lvl1pPr>
          </a:lstStyle>
          <a:p>
            <a:r>
              <a:rPr lang="en-GB"/>
              <a:t>Insert banner statement here </a:t>
            </a:r>
          </a:p>
        </p:txBody>
      </p:sp>
      <p:sp>
        <p:nvSpPr>
          <p:cNvPr id="6" name="Content Placeholder 1">
            <a:extLst>
              <a:ext uri="{FF2B5EF4-FFF2-40B4-BE49-F238E27FC236}">
                <a16:creationId xmlns:a16="http://schemas.microsoft.com/office/drawing/2014/main" id="{2468CAF5-B881-465C-BCE3-2BBF3E117767}"/>
              </a:ext>
            </a:extLst>
          </p:cNvPr>
          <p:cNvSpPr>
            <a:spLocks noGrp="1"/>
          </p:cNvSpPr>
          <p:nvPr>
            <p:ph sz="quarter" idx="13"/>
            <p:custDataLst>
              <p:tags r:id="rId4"/>
            </p:custDataLst>
          </p:nvPr>
        </p:nvSpPr>
        <p:spPr>
          <a:xfrm>
            <a:off x="457200" y="2143125"/>
            <a:ext cx="4500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7" name="Content Placeholder 2">
            <a:extLst>
              <a:ext uri="{FF2B5EF4-FFF2-40B4-BE49-F238E27FC236}">
                <a16:creationId xmlns:a16="http://schemas.microsoft.com/office/drawing/2014/main" id="{0A54D759-8222-4A55-8A5E-3E58B0F5BA3E}"/>
              </a:ext>
            </a:extLst>
          </p:cNvPr>
          <p:cNvSpPr>
            <a:spLocks noGrp="1"/>
          </p:cNvSpPr>
          <p:nvPr>
            <p:ph sz="quarter" idx="14"/>
            <p:custDataLst>
              <p:tags r:id="rId5"/>
            </p:custDataLst>
          </p:nvPr>
        </p:nvSpPr>
        <p:spPr>
          <a:xfrm>
            <a:off x="5105010" y="2143125"/>
            <a:ext cx="4500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7" name="Image placeholder">
            <a:extLst>
              <a:ext uri="{FF2B5EF4-FFF2-40B4-BE49-F238E27FC236}">
                <a16:creationId xmlns:a16="http://schemas.microsoft.com/office/drawing/2014/main" id="{C19FE367-9A2E-490D-97BD-2337C9DA64C2}"/>
              </a:ext>
            </a:extLst>
          </p:cNvPr>
          <p:cNvSpPr/>
          <p:nvPr userDrawn="1">
            <p:custDataLst>
              <p:tags r:id="rId6"/>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 name="Presentation Disclaimer">
            <a:extLst>
              <a:ext uri="{FF2B5EF4-FFF2-40B4-BE49-F238E27FC236}">
                <a16:creationId xmlns:a16="http://schemas.microsoft.com/office/drawing/2014/main" id="{BA6B3B24-49E3-4D82-AE28-FED3ECC70B39}"/>
              </a:ext>
            </a:extLst>
          </p:cNvPr>
          <p:cNvSpPr txBox="1"/>
          <p:nvPr userDrawn="1">
            <p:custDataLst>
              <p:tags r:id="rId7"/>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27" name="PwC">
            <a:extLst>
              <a:ext uri="{FF2B5EF4-FFF2-40B4-BE49-F238E27FC236}">
                <a16:creationId xmlns:a16="http://schemas.microsoft.com/office/drawing/2014/main" id="{FD7AE44D-1D6F-4F50-AF94-1C812E865D11}"/>
              </a:ext>
            </a:extLst>
          </p:cNvPr>
          <p:cNvSpPr/>
          <p:nvPr userDrawn="1">
            <p:custDataLst>
              <p:tags r:id="rId8"/>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29" name="Page Number">
            <a:extLst>
              <a:ext uri="{FF2B5EF4-FFF2-40B4-BE49-F238E27FC236}">
                <a16:creationId xmlns:a16="http://schemas.microsoft.com/office/drawing/2014/main" id="{0A842600-C304-43B7-B1A0-FC83F370AD40}"/>
              </a:ext>
            </a:extLst>
          </p:cNvPr>
          <p:cNvSpPr txBox="1"/>
          <p:nvPr userDrawn="1">
            <p:custDataLst>
              <p:tags r:id="rId9"/>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
        <p:nvSpPr>
          <p:cNvPr id="2" name="Report Date">
            <a:extLst>
              <a:ext uri="{FF2B5EF4-FFF2-40B4-BE49-F238E27FC236}">
                <a16:creationId xmlns:a16="http://schemas.microsoft.com/office/drawing/2014/main" id="{CE718A0B-F062-656E-FC3B-29C2BED99B41}"/>
              </a:ext>
            </a:extLst>
          </p:cNvPr>
          <p:cNvSpPr txBox="1"/>
          <p:nvPr userDrawn="1">
            <p:custDataLst>
              <p:tags r:id="rId10"/>
            </p:custDataLst>
          </p:nvPr>
        </p:nvSpPr>
        <p:spPr>
          <a:xfrm>
            <a:off x="8974426" y="7194414"/>
            <a:ext cx="626774" cy="123111"/>
          </a:xfrm>
          <a:prstGeom prst="rect">
            <a:avLst/>
          </a:prstGeom>
          <a:noFill/>
        </p:spPr>
        <p:txBody>
          <a:bodyPr wrap="none" lIns="0" tIns="0" rIns="0" bIns="0" rtlCol="0">
            <a:spAutoFit/>
          </a:bodyPr>
          <a:lstStyle/>
          <a:p>
            <a:pPr marL="0" marR="0" lvl="0" indent="-274320" algn="r" defTabSz="1018824" rtl="0" eaLnBrk="1" fontAlgn="auto" latinLnBrk="0" hangingPunct="1">
              <a:lnSpc>
                <a:spcPct val="100000"/>
              </a:lnSpc>
              <a:spcBef>
                <a:spcPts val="0"/>
              </a:spcBef>
              <a:spcAft>
                <a:spcPts val="900"/>
              </a:spcAft>
              <a:buClrTx/>
              <a:buSzTx/>
              <a:buFontTx/>
              <a:buNone/>
              <a:tabLst/>
              <a:defRPr/>
            </a:pPr>
            <a:r>
              <a:rPr lang="en-GB" altLang="zh-CN" sz="800" noProof="1">
                <a:solidFill>
                  <a:schemeClr val="tx1"/>
                </a:solidFill>
                <a:latin typeface="Arial" panose="020B0604020202020204" pitchFamily="34" charset="0"/>
                <a:cs typeface="Arial" panose="020B0604020202020204" pitchFamily="34" charset="0"/>
              </a:rPr>
              <a:t>January 2025</a:t>
            </a:r>
          </a:p>
        </p:txBody>
      </p:sp>
      <p:sp>
        <p:nvSpPr>
          <p:cNvPr id="3" name="Section Footer">
            <a:extLst>
              <a:ext uri="{FF2B5EF4-FFF2-40B4-BE49-F238E27FC236}">
                <a16:creationId xmlns:a16="http://schemas.microsoft.com/office/drawing/2014/main" id="{760D39F7-398F-274A-EC52-8FFB320AC769}"/>
              </a:ext>
            </a:extLst>
          </p:cNvPr>
          <p:cNvSpPr txBox="1"/>
          <p:nvPr userDrawn="1">
            <p:custDataLst>
              <p:tags r:id="rId11"/>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Chips</a:t>
            </a:r>
          </a:p>
        </p:txBody>
      </p:sp>
    </p:spTree>
    <p:extLst>
      <p:ext uri="{BB962C8B-B14F-4D97-AF65-F5344CB8AC3E}">
        <p14:creationId xmlns:p14="http://schemas.microsoft.com/office/powerpoint/2010/main" val="1663467510"/>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Content: Large lef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6383F45-20AF-986E-CD19-3B9578257CE4}"/>
              </a:ext>
            </a:extLst>
          </p:cNvPr>
          <p:cNvGraphicFramePr>
            <a:graphicFrameLocks noChangeAspect="1"/>
          </p:cNvGraphicFramePr>
          <p:nvPr userDrawn="1">
            <p:custDataLst>
              <p:tags r:id="rId1"/>
            </p:custDataLst>
            <p:extLst>
              <p:ext uri="{D42A27DB-BD31-4B8C-83A1-F6EECF244321}">
                <p14:modId xmlns:p14="http://schemas.microsoft.com/office/powerpoint/2010/main" val="13661526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395" imgH="396" progId="TCLayout.ActiveDocument.1">
                  <p:embed/>
                </p:oleObj>
              </mc:Choice>
              <mc:Fallback>
                <p:oleObj name="think-cell Slide" r:id="rId15" imgW="395" imgH="396" progId="TCLayout.ActiveDocument.1">
                  <p:embed/>
                  <p:pic>
                    <p:nvPicPr>
                      <p:cNvPr id="6" name="think-cell data - do not delete" hidden="1">
                        <a:extLst>
                          <a:ext uri="{FF2B5EF4-FFF2-40B4-BE49-F238E27FC236}">
                            <a16:creationId xmlns:a16="http://schemas.microsoft.com/office/drawing/2014/main" id="{46383F45-20AF-986E-CD19-3B9578257CE4}"/>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4" name="Gray Banner">
            <a:extLst>
              <a:ext uri="{FF2B5EF4-FFF2-40B4-BE49-F238E27FC236}">
                <a16:creationId xmlns:a16="http://schemas.microsoft.com/office/drawing/2014/main" id="{C1887E32-DBC6-0612-CC8F-5689156D1B42}"/>
              </a:ext>
            </a:extLst>
          </p:cNvPr>
          <p:cNvSpPr/>
          <p:nvPr userDrawn="1"/>
        </p:nvSpPr>
        <p:spPr>
          <a:xfrm>
            <a:off x="0" y="612775"/>
            <a:ext cx="10058400" cy="88582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24" name="Slide Tags" hidden="1">
            <a:extLst>
              <a:ext uri="{FF2B5EF4-FFF2-40B4-BE49-F238E27FC236}">
                <a16:creationId xmlns:a16="http://schemas.microsoft.com/office/drawing/2014/main" id="{CF81289D-BEDC-4927-8806-4A000A80C985}"/>
              </a:ext>
            </a:extLst>
          </p:cNvPr>
          <p:cNvSpPr txBox="1"/>
          <p:nvPr userDrawn="1">
            <p:custDataLst>
              <p:tags r:id="rId2"/>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20" name="Section Header">
            <a:extLst>
              <a:ext uri="{FF2B5EF4-FFF2-40B4-BE49-F238E27FC236}">
                <a16:creationId xmlns:a16="http://schemas.microsoft.com/office/drawing/2014/main" id="{7BAAF0CE-C39B-44DD-9FBD-8E8B1665C129}"/>
              </a:ext>
            </a:extLst>
          </p:cNvPr>
          <p:cNvSpPr/>
          <p:nvPr userDrawn="1">
            <p:custDataLst>
              <p:tags r:id="rId3"/>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22" name="HeaderTOCPlaceholder">
            <a:extLst>
              <a:ext uri="{FF2B5EF4-FFF2-40B4-BE49-F238E27FC236}">
                <a16:creationId xmlns:a16="http://schemas.microsoft.com/office/drawing/2014/main" id="{9DA7C375-6841-4311-B52F-012E0C1A2E9A}"/>
              </a:ext>
            </a:extLst>
          </p:cNvPr>
          <p:cNvSpPr/>
          <p:nvPr userDrawn="1">
            <p:custDataLst>
              <p:tags r:id="rId4"/>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19" name="Banner Statement">
            <a:extLst>
              <a:ext uri="{FF2B5EF4-FFF2-40B4-BE49-F238E27FC236}">
                <a16:creationId xmlns:a16="http://schemas.microsoft.com/office/drawing/2014/main" id="{3690FC07-2BE8-4C23-9B3F-5B73C0763F96}"/>
              </a:ext>
            </a:extLst>
          </p:cNvPr>
          <p:cNvSpPr>
            <a:spLocks noGrp="1"/>
          </p:cNvSpPr>
          <p:nvPr>
            <p:ph type="title" hasCustomPrompt="1"/>
          </p:nvPr>
        </p:nvSpPr>
        <p:spPr>
          <a:xfrm>
            <a:off x="457199" y="758825"/>
            <a:ext cx="9144000" cy="1097182"/>
          </a:xfrm>
        </p:spPr>
        <p:txBody>
          <a:bodyPr vert="horz"/>
          <a:lstStyle>
            <a:lvl1pPr>
              <a:defRPr/>
            </a:lvl1pPr>
          </a:lstStyle>
          <a:p>
            <a:r>
              <a:rPr lang="en-GB"/>
              <a:t>Insert banner statement here </a:t>
            </a:r>
          </a:p>
        </p:txBody>
      </p:sp>
      <p:sp>
        <p:nvSpPr>
          <p:cNvPr id="21" name="Content Placeholder 1">
            <a:extLst>
              <a:ext uri="{FF2B5EF4-FFF2-40B4-BE49-F238E27FC236}">
                <a16:creationId xmlns:a16="http://schemas.microsoft.com/office/drawing/2014/main" id="{781509E1-D406-49FE-A28D-2DB8E8FB347E}"/>
              </a:ext>
            </a:extLst>
          </p:cNvPr>
          <p:cNvSpPr>
            <a:spLocks noGrp="1"/>
          </p:cNvSpPr>
          <p:nvPr>
            <p:ph sz="quarter" idx="13"/>
            <p:custDataLst>
              <p:tags r:id="rId5"/>
            </p:custDataLst>
          </p:nvPr>
        </p:nvSpPr>
        <p:spPr>
          <a:xfrm>
            <a:off x="457200" y="2143125"/>
            <a:ext cx="6048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23" name="Content Placeholder 2">
            <a:extLst>
              <a:ext uri="{FF2B5EF4-FFF2-40B4-BE49-F238E27FC236}">
                <a16:creationId xmlns:a16="http://schemas.microsoft.com/office/drawing/2014/main" id="{82B68274-CF89-4867-B7CF-6B7ECA4BBB32}"/>
              </a:ext>
            </a:extLst>
          </p:cNvPr>
          <p:cNvSpPr>
            <a:spLocks noGrp="1"/>
          </p:cNvSpPr>
          <p:nvPr>
            <p:ph sz="quarter" idx="14"/>
            <p:custDataLst>
              <p:tags r:id="rId6"/>
            </p:custDataLst>
          </p:nvPr>
        </p:nvSpPr>
        <p:spPr>
          <a:xfrm>
            <a:off x="6649200" y="2143125"/>
            <a:ext cx="2952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7" name="Image placeholder">
            <a:extLst>
              <a:ext uri="{FF2B5EF4-FFF2-40B4-BE49-F238E27FC236}">
                <a16:creationId xmlns:a16="http://schemas.microsoft.com/office/drawing/2014/main" id="{89F2E325-5AE1-43BE-AD80-22FAC27A3730}"/>
              </a:ext>
            </a:extLst>
          </p:cNvPr>
          <p:cNvSpPr/>
          <p:nvPr userDrawn="1">
            <p:custDataLst>
              <p:tags r:id="rId7"/>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9" name="Presentation Disclaimer">
            <a:extLst>
              <a:ext uri="{FF2B5EF4-FFF2-40B4-BE49-F238E27FC236}">
                <a16:creationId xmlns:a16="http://schemas.microsoft.com/office/drawing/2014/main" id="{0FE57A10-C49E-4D6C-A17A-9BADCB95EB01}"/>
              </a:ext>
            </a:extLst>
          </p:cNvPr>
          <p:cNvSpPr txBox="1"/>
          <p:nvPr userDrawn="1">
            <p:custDataLst>
              <p:tags r:id="rId8"/>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31" name="PwC">
            <a:extLst>
              <a:ext uri="{FF2B5EF4-FFF2-40B4-BE49-F238E27FC236}">
                <a16:creationId xmlns:a16="http://schemas.microsoft.com/office/drawing/2014/main" id="{C3C0334A-8C58-4422-A09A-8168F61A3353}"/>
              </a:ext>
            </a:extLst>
          </p:cNvPr>
          <p:cNvSpPr/>
          <p:nvPr userDrawn="1">
            <p:custDataLst>
              <p:tags r:id="rId9"/>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32" name="Draft stamp">
            <a:extLst>
              <a:ext uri="{FF2B5EF4-FFF2-40B4-BE49-F238E27FC236}">
                <a16:creationId xmlns:a16="http://schemas.microsoft.com/office/drawing/2014/main" id="{D7359253-98E5-4B99-BFC1-845962EA8421}"/>
              </a:ext>
            </a:extLst>
          </p:cNvPr>
          <p:cNvSpPr txBox="1"/>
          <p:nvPr userDrawn="1">
            <p:custDataLst>
              <p:tags r:id="rId10"/>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33" name="Page Number">
            <a:extLst>
              <a:ext uri="{FF2B5EF4-FFF2-40B4-BE49-F238E27FC236}">
                <a16:creationId xmlns:a16="http://schemas.microsoft.com/office/drawing/2014/main" id="{6F53B454-D3AC-4DF9-B884-D8877236BEFD}"/>
              </a:ext>
            </a:extLst>
          </p:cNvPr>
          <p:cNvSpPr txBox="1"/>
          <p:nvPr userDrawn="1">
            <p:custDataLst>
              <p:tags r:id="rId11"/>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
        <p:nvSpPr>
          <p:cNvPr id="2" name="Report Date">
            <a:extLst>
              <a:ext uri="{FF2B5EF4-FFF2-40B4-BE49-F238E27FC236}">
                <a16:creationId xmlns:a16="http://schemas.microsoft.com/office/drawing/2014/main" id="{EE508C40-CD43-C15F-F1A8-73157173140B}"/>
              </a:ext>
            </a:extLst>
          </p:cNvPr>
          <p:cNvSpPr txBox="1"/>
          <p:nvPr userDrawn="1">
            <p:custDataLst>
              <p:tags r:id="rId12"/>
            </p:custDataLst>
          </p:nvPr>
        </p:nvSpPr>
        <p:spPr>
          <a:xfrm>
            <a:off x="8867024" y="7194414"/>
            <a:ext cx="734176" cy="123111"/>
          </a:xfrm>
          <a:prstGeom prst="rect">
            <a:avLst/>
          </a:prstGeom>
          <a:noFill/>
        </p:spPr>
        <p:txBody>
          <a:bodyPr wrap="none" lIns="0" tIns="0" rIns="0" bIns="0" rtlCol="0">
            <a:spAutoFit/>
          </a:bodyPr>
          <a:lstStyle/>
          <a:p>
            <a:pPr indent="-274320" algn="r">
              <a:spcAft>
                <a:spcPts val="900"/>
              </a:spcAft>
            </a:pPr>
            <a:r>
              <a:rPr lang="en-GB" altLang="zh-CN" sz="800" noProof="1">
                <a:solidFill>
                  <a:schemeClr val="tx1"/>
                </a:solidFill>
                <a:latin typeface="Arial" panose="020B0604020202020204" pitchFamily="34" charset="0"/>
                <a:cs typeface="Arial" panose="020B0604020202020204" pitchFamily="34" charset="0"/>
              </a:rPr>
              <a:t>December</a:t>
            </a:r>
            <a:r>
              <a:rPr lang="en-GB" sz="800" noProof="1">
                <a:solidFill>
                  <a:schemeClr val="tx1"/>
                </a:solidFill>
                <a:latin typeface="Arial" panose="020B0604020202020204" pitchFamily="34" charset="0"/>
                <a:cs typeface="Arial" panose="020B0604020202020204" pitchFamily="34" charset="0"/>
              </a:rPr>
              <a:t> 2024</a:t>
            </a:r>
          </a:p>
        </p:txBody>
      </p:sp>
      <p:sp>
        <p:nvSpPr>
          <p:cNvPr id="3" name="Section Footer">
            <a:extLst>
              <a:ext uri="{FF2B5EF4-FFF2-40B4-BE49-F238E27FC236}">
                <a16:creationId xmlns:a16="http://schemas.microsoft.com/office/drawing/2014/main" id="{3397B81E-24DD-B423-BD60-74F6F84AB518}"/>
              </a:ext>
            </a:extLst>
          </p:cNvPr>
          <p:cNvSpPr txBox="1"/>
          <p:nvPr userDrawn="1">
            <p:custDataLst>
              <p:tags r:id="rId13"/>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Chips</a:t>
            </a:r>
          </a:p>
        </p:txBody>
      </p:sp>
    </p:spTree>
    <p:extLst>
      <p:ext uri="{BB962C8B-B14F-4D97-AF65-F5344CB8AC3E}">
        <p14:creationId xmlns:p14="http://schemas.microsoft.com/office/powerpoint/2010/main" val="4182337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Large left">
    <p:spTree>
      <p:nvGrpSpPr>
        <p:cNvPr id="1" name=""/>
        <p:cNvGrpSpPr/>
        <p:nvPr/>
      </p:nvGrpSpPr>
      <p:grpSpPr>
        <a:xfrm>
          <a:off x="0" y="0"/>
          <a:ext cx="0" cy="0"/>
          <a:chOff x="0" y="0"/>
          <a:chExt cx="0" cy="0"/>
        </a:xfrm>
      </p:grpSpPr>
      <p:sp>
        <p:nvSpPr>
          <p:cNvPr id="24" name="Slide Tags" hidden="1">
            <a:extLst>
              <a:ext uri="{FF2B5EF4-FFF2-40B4-BE49-F238E27FC236}">
                <a16:creationId xmlns:a16="http://schemas.microsoft.com/office/drawing/2014/main" id="{CF81289D-BEDC-4927-8806-4A000A80C985}"/>
              </a:ext>
            </a:extLst>
          </p:cNvPr>
          <p:cNvSpPr txBox="1"/>
          <p:nvPr userDrawn="1">
            <p:custDataLst>
              <p:tags r:id="rId1"/>
            </p:custDataLst>
          </p:nvPr>
        </p:nvSpPr>
        <p:spPr>
          <a:xfrm>
            <a:off x="3" y="228603"/>
            <a:ext cx="1600200" cy="293927"/>
          </a:xfrm>
          <a:prstGeom prst="rect">
            <a:avLst/>
          </a:prstGeom>
          <a:noFill/>
        </p:spPr>
        <p:txBody>
          <a:bodyPr wrap="square" rtlCol="0">
            <a:spAutoFit/>
          </a:bodyPr>
          <a:lstStyle/>
          <a:p>
            <a:r>
              <a:rPr lang="en-GB" sz="1310" noProof="1"/>
              <a:t>Slide Tags</a:t>
            </a:r>
          </a:p>
        </p:txBody>
      </p:sp>
      <p:sp>
        <p:nvSpPr>
          <p:cNvPr id="20" name="Section Header">
            <a:extLst>
              <a:ext uri="{FF2B5EF4-FFF2-40B4-BE49-F238E27FC236}">
                <a16:creationId xmlns:a16="http://schemas.microsoft.com/office/drawing/2014/main" id="{7BA0BD1E-9223-461C-99A3-58C56605031A}"/>
              </a:ext>
            </a:extLst>
          </p:cNvPr>
          <p:cNvSpPr txBox="1"/>
          <p:nvPr userDrawn="1">
            <p:custDataLst>
              <p:tags r:id="rId2"/>
            </p:custDataLst>
          </p:nvPr>
        </p:nvSpPr>
        <p:spPr>
          <a:xfrm>
            <a:off x="460377" y="322255"/>
            <a:ext cx="3034379" cy="137161"/>
          </a:xfrm>
          <a:prstGeom prst="rect">
            <a:avLst/>
          </a:prstGeom>
          <a:noFill/>
        </p:spPr>
        <p:txBody>
          <a:bodyPr wrap="square" lIns="0" tIns="0" rIns="0" bIns="0" rtlCol="0" anchor="b" anchorCtr="0">
            <a:noAutofit/>
          </a:bodyPr>
          <a:lstStyle/>
          <a:p>
            <a:endParaRPr lang="en-GB" sz="583" noProof="1">
              <a:solidFill>
                <a:schemeClr val="tx1"/>
              </a:solidFill>
            </a:endParaRPr>
          </a:p>
        </p:txBody>
      </p:sp>
      <p:sp>
        <p:nvSpPr>
          <p:cNvPr id="22" name="HeaderTOCPlaceholder">
            <a:extLst>
              <a:ext uri="{FF2B5EF4-FFF2-40B4-BE49-F238E27FC236}">
                <a16:creationId xmlns:a16="http://schemas.microsoft.com/office/drawing/2014/main" id="{9DA7C375-6841-4311-B52F-012E0C1A2E9A}"/>
              </a:ext>
            </a:extLst>
          </p:cNvPr>
          <p:cNvSpPr/>
          <p:nvPr userDrawn="1">
            <p:custDataLst>
              <p:tags r:id="rId3"/>
            </p:custDataLst>
          </p:nvPr>
        </p:nvSpPr>
        <p:spPr>
          <a:xfrm>
            <a:off x="3660198" y="322255"/>
            <a:ext cx="5943600" cy="137161"/>
          </a:xfrm>
          <a:prstGeom prst="rect">
            <a:avLst/>
          </a:prstGeom>
          <a:noFill/>
        </p:spPr>
        <p:txBody>
          <a:bodyPr wrap="square" lIns="0" tIns="0" rIns="0" bIns="0" rtlCol="0" anchor="b" anchorCtr="0">
            <a:noAutofit/>
          </a:bodyPr>
          <a:lstStyle/>
          <a:p>
            <a:pPr lvl="0"/>
            <a:endParaRPr lang="en-GB" sz="583"/>
          </a:p>
        </p:txBody>
      </p:sp>
      <p:sp>
        <p:nvSpPr>
          <p:cNvPr id="18" name="Gray Banner">
            <a:extLst>
              <a:ext uri="{FF2B5EF4-FFF2-40B4-BE49-F238E27FC236}">
                <a16:creationId xmlns:a16="http://schemas.microsoft.com/office/drawing/2014/main" id="{4527C61C-739F-42B6-AD57-E53725D0BAD3}"/>
              </a:ext>
            </a:extLst>
          </p:cNvPr>
          <p:cNvSpPr/>
          <p:nvPr userDrawn="1"/>
        </p:nvSpPr>
        <p:spPr>
          <a:xfrm>
            <a:off x="0" y="612782"/>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019">
              <a:solidFill>
                <a:schemeClr val="lt1"/>
              </a:solidFill>
            </a:endParaRPr>
          </a:p>
        </p:txBody>
      </p:sp>
      <p:sp>
        <p:nvSpPr>
          <p:cNvPr id="19" name="Banner Statement">
            <a:extLst>
              <a:ext uri="{FF2B5EF4-FFF2-40B4-BE49-F238E27FC236}">
                <a16:creationId xmlns:a16="http://schemas.microsoft.com/office/drawing/2014/main" id="{3690FC07-2BE8-4C23-9B3F-5B73C0763F96}"/>
              </a:ext>
            </a:extLst>
          </p:cNvPr>
          <p:cNvSpPr>
            <a:spLocks noGrp="1"/>
          </p:cNvSpPr>
          <p:nvPr>
            <p:ph type="title" hasCustomPrompt="1"/>
          </p:nvPr>
        </p:nvSpPr>
        <p:spPr>
          <a:xfrm>
            <a:off x="457201" y="758825"/>
            <a:ext cx="9144000" cy="1097182"/>
          </a:xfrm>
        </p:spPr>
        <p:txBody>
          <a:bodyPr/>
          <a:lstStyle>
            <a:lvl1pPr>
              <a:defRPr/>
            </a:lvl1pPr>
          </a:lstStyle>
          <a:p>
            <a:r>
              <a:rPr lang="en-GB"/>
              <a:t>Insert banner statement here </a:t>
            </a:r>
          </a:p>
        </p:txBody>
      </p:sp>
      <p:sp>
        <p:nvSpPr>
          <p:cNvPr id="21" name="Content Placeholder 1">
            <a:extLst>
              <a:ext uri="{FF2B5EF4-FFF2-40B4-BE49-F238E27FC236}">
                <a16:creationId xmlns:a16="http://schemas.microsoft.com/office/drawing/2014/main" id="{781509E1-D406-49FE-A28D-2DB8E8FB347E}"/>
              </a:ext>
            </a:extLst>
          </p:cNvPr>
          <p:cNvSpPr>
            <a:spLocks noGrp="1"/>
          </p:cNvSpPr>
          <p:nvPr>
            <p:ph sz="quarter" idx="13"/>
            <p:custDataLst>
              <p:tags r:id="rId4"/>
            </p:custDataLst>
          </p:nvPr>
        </p:nvSpPr>
        <p:spPr>
          <a:xfrm>
            <a:off x="457202" y="2143128"/>
            <a:ext cx="6048000" cy="487362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23" name="Content Placeholder 2">
            <a:extLst>
              <a:ext uri="{FF2B5EF4-FFF2-40B4-BE49-F238E27FC236}">
                <a16:creationId xmlns:a16="http://schemas.microsoft.com/office/drawing/2014/main" id="{82B68274-CF89-4867-B7CF-6B7ECA4BBB32}"/>
              </a:ext>
            </a:extLst>
          </p:cNvPr>
          <p:cNvSpPr>
            <a:spLocks noGrp="1"/>
          </p:cNvSpPr>
          <p:nvPr>
            <p:ph sz="quarter" idx="14"/>
            <p:custDataLst>
              <p:tags r:id="rId5"/>
            </p:custDataLst>
          </p:nvPr>
        </p:nvSpPr>
        <p:spPr>
          <a:xfrm>
            <a:off x="6649202" y="2143128"/>
            <a:ext cx="2952001" cy="487362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7" name="Image placeholder">
            <a:extLst>
              <a:ext uri="{FF2B5EF4-FFF2-40B4-BE49-F238E27FC236}">
                <a16:creationId xmlns:a16="http://schemas.microsoft.com/office/drawing/2014/main" id="{89F2E325-5AE1-43BE-AD80-22FAC27A3730}"/>
              </a:ext>
            </a:extLst>
          </p:cNvPr>
          <p:cNvSpPr/>
          <p:nvPr userDrawn="1">
            <p:custDataLst>
              <p:tags r:id="rId6"/>
            </p:custDataLst>
          </p:nvPr>
        </p:nvSpPr>
        <p:spPr>
          <a:xfrm>
            <a:off x="0" y="0"/>
            <a:ext cx="10058400" cy="7772400"/>
          </a:xfrm>
          <a:prstGeom prst="rect">
            <a:avLst/>
          </a:prstGeom>
          <a:noFill/>
          <a:ln w="6350">
            <a:noFill/>
          </a:ln>
        </p:spPr>
        <p:txBody>
          <a:bodyPr rot="0" spcFirstLastPara="0" vertOverflow="overflow" horzOverflow="overflow" vert="horz" wrap="square" lIns="66563" tIns="33282" rIns="66563" bIns="33282" numCol="1" spcCol="0" rtlCol="0" fromWordArt="0" anchor="ctr" anchorCtr="0" forceAA="0" compatLnSpc="1">
            <a:prstTxWarp prst="textNoShape">
              <a:avLst/>
            </a:prstTxWarp>
            <a:noAutofit/>
          </a:bodyPr>
          <a:lstStyle/>
          <a:p>
            <a:pPr algn="ctr"/>
            <a:endParaRPr lang="en-GB" sz="1310"/>
          </a:p>
        </p:txBody>
      </p:sp>
      <p:sp>
        <p:nvSpPr>
          <p:cNvPr id="14" name="Section Footer">
            <a:extLst>
              <a:ext uri="{FF2B5EF4-FFF2-40B4-BE49-F238E27FC236}">
                <a16:creationId xmlns:a16="http://schemas.microsoft.com/office/drawing/2014/main" id="{21A37056-8040-4AE9-855B-71AE9016CE44}"/>
              </a:ext>
            </a:extLst>
          </p:cNvPr>
          <p:cNvSpPr txBox="1"/>
          <p:nvPr userDrawn="1">
            <p:custDataLst>
              <p:tags r:id="rId7"/>
            </p:custDataLst>
          </p:nvPr>
        </p:nvSpPr>
        <p:spPr>
          <a:xfrm>
            <a:off x="457203" y="7227827"/>
            <a:ext cx="2944368" cy="89705"/>
          </a:xfrm>
          <a:prstGeom prst="rect">
            <a:avLst/>
          </a:prstGeom>
          <a:noFill/>
          <a:ln>
            <a:noFill/>
          </a:ln>
        </p:spPr>
        <p:txBody>
          <a:bodyPr wrap="square" lIns="0" tIns="0" rIns="0" bIns="0" rtlCol="0" anchor="b" anchorCtr="0">
            <a:spAutoFit/>
          </a:bodyPr>
          <a:lstStyle/>
          <a:p>
            <a:r>
              <a:rPr lang="en-GB" sz="583" noProof="1">
                <a:solidFill>
                  <a:schemeClr val="tx1"/>
                </a:solidFill>
                <a:latin typeface="Arial" panose="020B0604020202020204" pitchFamily="34" charset="0"/>
                <a:cs typeface="Arial" panose="020B0604020202020204" pitchFamily="34" charset="0"/>
              </a:rPr>
              <a:t>Project Clubhouse</a:t>
            </a:r>
          </a:p>
        </p:txBody>
      </p:sp>
      <p:sp>
        <p:nvSpPr>
          <p:cNvPr id="26" name="Report Date">
            <a:extLst>
              <a:ext uri="{FF2B5EF4-FFF2-40B4-BE49-F238E27FC236}">
                <a16:creationId xmlns:a16="http://schemas.microsoft.com/office/drawing/2014/main" id="{431DD7B7-2338-4154-96C7-528EB0BF32A8}"/>
              </a:ext>
            </a:extLst>
          </p:cNvPr>
          <p:cNvSpPr txBox="1"/>
          <p:nvPr userDrawn="1">
            <p:custDataLst>
              <p:tags r:id="rId8"/>
            </p:custDataLst>
          </p:nvPr>
        </p:nvSpPr>
        <p:spPr>
          <a:xfrm>
            <a:off x="9168392" y="7194421"/>
            <a:ext cx="432811" cy="89705"/>
          </a:xfrm>
          <a:prstGeom prst="rect">
            <a:avLst/>
          </a:prstGeom>
          <a:noFill/>
        </p:spPr>
        <p:txBody>
          <a:bodyPr wrap="none" lIns="0" tIns="0" rIns="0" bIns="0" rtlCol="0">
            <a:spAutoFit/>
          </a:bodyPr>
          <a:lstStyle/>
          <a:p>
            <a:pPr indent="-199700" algn="r">
              <a:spcAft>
                <a:spcPts val="656"/>
              </a:spcAft>
            </a:pPr>
            <a:r>
              <a:rPr lang="en-GB" sz="583" noProof="1">
                <a:solidFill>
                  <a:schemeClr val="tx1"/>
                </a:solidFill>
                <a:latin typeface="Arial" panose="020B0604020202020204" pitchFamily="34" charset="0"/>
                <a:cs typeface="Arial" panose="020B0604020202020204" pitchFamily="34" charset="0"/>
              </a:rPr>
              <a:t>15 May 2024</a:t>
            </a:r>
          </a:p>
        </p:txBody>
      </p:sp>
      <p:sp>
        <p:nvSpPr>
          <p:cNvPr id="15" name="PwC">
            <a:extLst>
              <a:ext uri="{FF2B5EF4-FFF2-40B4-BE49-F238E27FC236}">
                <a16:creationId xmlns:a16="http://schemas.microsoft.com/office/drawing/2014/main" id="{95F5A643-EEB8-4A41-BC94-0E1190635998}"/>
              </a:ext>
            </a:extLst>
          </p:cNvPr>
          <p:cNvSpPr/>
          <p:nvPr userDrawn="1">
            <p:custDataLst>
              <p:tags r:id="rId9"/>
            </p:custDataLst>
          </p:nvPr>
        </p:nvSpPr>
        <p:spPr>
          <a:xfrm>
            <a:off x="457202" y="7358217"/>
            <a:ext cx="233295" cy="89705"/>
          </a:xfrm>
          <a:prstGeom prst="rect">
            <a:avLst/>
          </a:prstGeom>
          <a:noFill/>
          <a:ln>
            <a:noFill/>
          </a:ln>
        </p:spPr>
        <p:txBody>
          <a:bodyPr wrap="square" lIns="0" tIns="0" rIns="0" bIns="0" rtlCol="0" anchor="b" anchorCtr="0">
            <a:spAutoFit/>
          </a:bodyPr>
          <a:lstStyle/>
          <a:p>
            <a:pPr lvl="0"/>
            <a:r>
              <a:rPr lang="en-GB" sz="583">
                <a:solidFill>
                  <a:schemeClr val="tx1"/>
                </a:solidFill>
                <a:latin typeface="Arial" panose="020B0604020202020204" pitchFamily="34" charset="0"/>
                <a:cs typeface="Arial" panose="020B0604020202020204" pitchFamily="34" charset="0"/>
              </a:rPr>
              <a:t>PwC</a:t>
            </a:r>
          </a:p>
        </p:txBody>
      </p:sp>
      <p:sp>
        <p:nvSpPr>
          <p:cNvPr id="27" name="Page Number">
            <a:extLst>
              <a:ext uri="{FF2B5EF4-FFF2-40B4-BE49-F238E27FC236}">
                <a16:creationId xmlns:a16="http://schemas.microsoft.com/office/drawing/2014/main" id="{2E6D2101-46DF-404E-BCB7-EB1314458C4C}"/>
              </a:ext>
            </a:extLst>
          </p:cNvPr>
          <p:cNvSpPr txBox="1"/>
          <p:nvPr userDrawn="1">
            <p:custDataLst>
              <p:tags r:id="rId10"/>
            </p:custDataLst>
          </p:nvPr>
        </p:nvSpPr>
        <p:spPr>
          <a:xfrm>
            <a:off x="7927851" y="7324811"/>
            <a:ext cx="1673352" cy="123111"/>
          </a:xfrm>
          <a:prstGeom prst="rect">
            <a:avLst/>
          </a:prstGeom>
          <a:noFill/>
        </p:spPr>
        <p:txBody>
          <a:bodyPr wrap="none" lIns="0" tIns="0" rIns="0" bIns="0" rtlCol="0">
            <a:noAutofit/>
          </a:bodyPr>
          <a:lstStyle/>
          <a:p>
            <a:pPr algn="r">
              <a:lnSpc>
                <a:spcPts val="728"/>
              </a:lnSpc>
            </a:pPr>
            <a:endParaRPr lang="en-GB" sz="583"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1819028"/>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Content: Two Left">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F24277CB-4947-E431-516A-D730788AFAA7}"/>
              </a:ext>
            </a:extLst>
          </p:cNvPr>
          <p:cNvGraphicFramePr>
            <a:graphicFrameLocks noChangeAspect="1"/>
          </p:cNvGraphicFramePr>
          <p:nvPr userDrawn="1">
            <p:custDataLst>
              <p:tags r:id="rId1"/>
            </p:custDataLst>
            <p:extLst>
              <p:ext uri="{D42A27DB-BD31-4B8C-83A1-F6EECF244321}">
                <p14:modId xmlns:p14="http://schemas.microsoft.com/office/powerpoint/2010/main" val="430131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95" imgH="396" progId="TCLayout.ActiveDocument.1">
                  <p:embed/>
                </p:oleObj>
              </mc:Choice>
              <mc:Fallback>
                <p:oleObj name="think-cell Slide" r:id="rId16" imgW="395" imgH="396" progId="TCLayout.ActiveDocument.1">
                  <p:embed/>
                  <p:pic>
                    <p:nvPicPr>
                      <p:cNvPr id="15" name="think-cell data - do not delete" hidden="1">
                        <a:extLst>
                          <a:ext uri="{FF2B5EF4-FFF2-40B4-BE49-F238E27FC236}">
                            <a16:creationId xmlns:a16="http://schemas.microsoft.com/office/drawing/2014/main" id="{F24277CB-4947-E431-516A-D730788AFAA7}"/>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4" name="Gray Banner">
            <a:extLst>
              <a:ext uri="{FF2B5EF4-FFF2-40B4-BE49-F238E27FC236}">
                <a16:creationId xmlns:a16="http://schemas.microsoft.com/office/drawing/2014/main" id="{2270FEBE-91FA-1D75-9E6B-B0C798C5DD8A}"/>
              </a:ext>
            </a:extLst>
          </p:cNvPr>
          <p:cNvSpPr/>
          <p:nvPr userDrawn="1"/>
        </p:nvSpPr>
        <p:spPr>
          <a:xfrm>
            <a:off x="0" y="612775"/>
            <a:ext cx="10058400" cy="88582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14" name="Slide Tags" hidden="1">
            <a:extLst>
              <a:ext uri="{FF2B5EF4-FFF2-40B4-BE49-F238E27FC236}">
                <a16:creationId xmlns:a16="http://schemas.microsoft.com/office/drawing/2014/main" id="{F27EFE1A-EB5C-4ECD-A618-F99A2C4ED1AB}"/>
              </a:ext>
            </a:extLst>
          </p:cNvPr>
          <p:cNvSpPr txBox="1"/>
          <p:nvPr userDrawn="1">
            <p:custDataLst>
              <p:tags r:id="rId2"/>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9" name="Section Header">
            <a:extLst>
              <a:ext uri="{FF2B5EF4-FFF2-40B4-BE49-F238E27FC236}">
                <a16:creationId xmlns:a16="http://schemas.microsoft.com/office/drawing/2014/main" id="{9914C583-014E-468B-ADEF-ABF90E72437D}"/>
              </a:ext>
            </a:extLst>
          </p:cNvPr>
          <p:cNvSpPr/>
          <p:nvPr userDrawn="1">
            <p:custDataLst>
              <p:tags r:id="rId3"/>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1" name="HeaderTOCPlaceholder">
            <a:extLst>
              <a:ext uri="{FF2B5EF4-FFF2-40B4-BE49-F238E27FC236}">
                <a16:creationId xmlns:a16="http://schemas.microsoft.com/office/drawing/2014/main" id="{D1CAF1D8-BA64-4756-96A3-2C1811972983}"/>
              </a:ext>
            </a:extLst>
          </p:cNvPr>
          <p:cNvSpPr/>
          <p:nvPr userDrawn="1">
            <p:custDataLst>
              <p:tags r:id="rId4"/>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8" name="Banner Statement">
            <a:extLst>
              <a:ext uri="{FF2B5EF4-FFF2-40B4-BE49-F238E27FC236}">
                <a16:creationId xmlns:a16="http://schemas.microsoft.com/office/drawing/2014/main" id="{6E917238-5226-4BF0-9B99-8BB952300F06}"/>
              </a:ext>
            </a:extLst>
          </p:cNvPr>
          <p:cNvSpPr>
            <a:spLocks noGrp="1"/>
          </p:cNvSpPr>
          <p:nvPr>
            <p:ph type="title" hasCustomPrompt="1"/>
          </p:nvPr>
        </p:nvSpPr>
        <p:spPr>
          <a:xfrm>
            <a:off x="457199" y="758825"/>
            <a:ext cx="9144000" cy="1097182"/>
          </a:xfrm>
        </p:spPr>
        <p:txBody>
          <a:bodyPr vert="horz"/>
          <a:lstStyle>
            <a:lvl1pPr>
              <a:defRPr/>
            </a:lvl1pPr>
          </a:lstStyle>
          <a:p>
            <a:r>
              <a:rPr lang="en-GB"/>
              <a:t>Insert banner statement here </a:t>
            </a:r>
          </a:p>
        </p:txBody>
      </p:sp>
      <p:sp>
        <p:nvSpPr>
          <p:cNvPr id="10" name="Content Placeholder 1">
            <a:extLst>
              <a:ext uri="{FF2B5EF4-FFF2-40B4-BE49-F238E27FC236}">
                <a16:creationId xmlns:a16="http://schemas.microsoft.com/office/drawing/2014/main" id="{9561C3D4-D679-4CA7-85E3-9EA408670372}"/>
              </a:ext>
            </a:extLst>
          </p:cNvPr>
          <p:cNvSpPr>
            <a:spLocks noGrp="1"/>
          </p:cNvSpPr>
          <p:nvPr>
            <p:ph sz="quarter" idx="13"/>
            <p:custDataLst>
              <p:tags r:id="rId5"/>
            </p:custDataLst>
          </p:nvPr>
        </p:nvSpPr>
        <p:spPr>
          <a:xfrm>
            <a:off x="457200" y="2143125"/>
            <a:ext cx="4500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3" name="Content Placeholder 2">
            <a:extLst>
              <a:ext uri="{FF2B5EF4-FFF2-40B4-BE49-F238E27FC236}">
                <a16:creationId xmlns:a16="http://schemas.microsoft.com/office/drawing/2014/main" id="{D691905A-7A13-45F7-8E6F-7F0EEC076A8E}"/>
              </a:ext>
            </a:extLst>
          </p:cNvPr>
          <p:cNvSpPr>
            <a:spLocks noGrp="1"/>
          </p:cNvSpPr>
          <p:nvPr>
            <p:ph sz="quarter" idx="15"/>
            <p:custDataLst>
              <p:tags r:id="rId6"/>
            </p:custDataLst>
          </p:nvPr>
        </p:nvSpPr>
        <p:spPr>
          <a:xfrm>
            <a:off x="457200" y="4651375"/>
            <a:ext cx="4500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2" name="Content Placeholder 3">
            <a:extLst>
              <a:ext uri="{FF2B5EF4-FFF2-40B4-BE49-F238E27FC236}">
                <a16:creationId xmlns:a16="http://schemas.microsoft.com/office/drawing/2014/main" id="{9882F0B0-4F19-49FC-A33C-F81854456CBA}"/>
              </a:ext>
            </a:extLst>
          </p:cNvPr>
          <p:cNvSpPr>
            <a:spLocks noGrp="1"/>
          </p:cNvSpPr>
          <p:nvPr>
            <p:ph sz="quarter" idx="14"/>
            <p:custDataLst>
              <p:tags r:id="rId7"/>
            </p:custDataLst>
          </p:nvPr>
        </p:nvSpPr>
        <p:spPr>
          <a:xfrm>
            <a:off x="5105010" y="2143125"/>
            <a:ext cx="4500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6" name="Image placeholder">
            <a:extLst>
              <a:ext uri="{FF2B5EF4-FFF2-40B4-BE49-F238E27FC236}">
                <a16:creationId xmlns:a16="http://schemas.microsoft.com/office/drawing/2014/main" id="{85A29A66-A1E4-472E-ADDB-F6CDA1715A6C}"/>
              </a:ext>
            </a:extLst>
          </p:cNvPr>
          <p:cNvSpPr/>
          <p:nvPr userDrawn="1">
            <p:custDataLst>
              <p:tags r:id="rId8"/>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2" name="Presentation Disclaimer">
            <a:extLst>
              <a:ext uri="{FF2B5EF4-FFF2-40B4-BE49-F238E27FC236}">
                <a16:creationId xmlns:a16="http://schemas.microsoft.com/office/drawing/2014/main" id="{1AF79DED-2B47-4E87-B545-5B71A446EA8A}"/>
              </a:ext>
            </a:extLst>
          </p:cNvPr>
          <p:cNvSpPr txBox="1"/>
          <p:nvPr userDrawn="1">
            <p:custDataLst>
              <p:tags r:id="rId9"/>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24" name="PwC">
            <a:extLst>
              <a:ext uri="{FF2B5EF4-FFF2-40B4-BE49-F238E27FC236}">
                <a16:creationId xmlns:a16="http://schemas.microsoft.com/office/drawing/2014/main" id="{D8F0697C-5393-4AE6-BEF0-46739A6C78DC}"/>
              </a:ext>
            </a:extLst>
          </p:cNvPr>
          <p:cNvSpPr/>
          <p:nvPr userDrawn="1">
            <p:custDataLst>
              <p:tags r:id="rId10"/>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25" name="Draft stamp">
            <a:extLst>
              <a:ext uri="{FF2B5EF4-FFF2-40B4-BE49-F238E27FC236}">
                <a16:creationId xmlns:a16="http://schemas.microsoft.com/office/drawing/2014/main" id="{2460964B-C570-4267-BC1A-05911570CCEB}"/>
              </a:ext>
            </a:extLst>
          </p:cNvPr>
          <p:cNvSpPr txBox="1"/>
          <p:nvPr userDrawn="1">
            <p:custDataLst>
              <p:tags r:id="rId11"/>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26" name="Page Number">
            <a:extLst>
              <a:ext uri="{FF2B5EF4-FFF2-40B4-BE49-F238E27FC236}">
                <a16:creationId xmlns:a16="http://schemas.microsoft.com/office/drawing/2014/main" id="{FD9041AC-8D73-46D0-A047-0A683FDE9897}"/>
              </a:ext>
            </a:extLst>
          </p:cNvPr>
          <p:cNvSpPr txBox="1"/>
          <p:nvPr userDrawn="1">
            <p:custDataLst>
              <p:tags r:id="rId12"/>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
        <p:nvSpPr>
          <p:cNvPr id="2" name="Report Date">
            <a:extLst>
              <a:ext uri="{FF2B5EF4-FFF2-40B4-BE49-F238E27FC236}">
                <a16:creationId xmlns:a16="http://schemas.microsoft.com/office/drawing/2014/main" id="{2CFF6D9B-68CA-B81D-90CA-F0FD5CE3E47C}"/>
              </a:ext>
            </a:extLst>
          </p:cNvPr>
          <p:cNvSpPr txBox="1"/>
          <p:nvPr userDrawn="1">
            <p:custDataLst>
              <p:tags r:id="rId13"/>
            </p:custDataLst>
          </p:nvPr>
        </p:nvSpPr>
        <p:spPr>
          <a:xfrm>
            <a:off x="8867024" y="7194414"/>
            <a:ext cx="734176" cy="123111"/>
          </a:xfrm>
          <a:prstGeom prst="rect">
            <a:avLst/>
          </a:prstGeom>
          <a:noFill/>
        </p:spPr>
        <p:txBody>
          <a:bodyPr wrap="none" lIns="0" tIns="0" rIns="0" bIns="0" rtlCol="0">
            <a:spAutoFit/>
          </a:bodyPr>
          <a:lstStyle/>
          <a:p>
            <a:pPr indent="-274320" algn="r">
              <a:spcAft>
                <a:spcPts val="900"/>
              </a:spcAft>
            </a:pPr>
            <a:r>
              <a:rPr lang="en-GB" altLang="zh-CN" sz="800" noProof="1">
                <a:solidFill>
                  <a:schemeClr val="tx1"/>
                </a:solidFill>
                <a:latin typeface="Arial" panose="020B0604020202020204" pitchFamily="34" charset="0"/>
                <a:cs typeface="Arial" panose="020B0604020202020204" pitchFamily="34" charset="0"/>
              </a:rPr>
              <a:t>December</a:t>
            </a:r>
            <a:r>
              <a:rPr lang="en-GB" sz="800" noProof="1">
                <a:solidFill>
                  <a:schemeClr val="tx1"/>
                </a:solidFill>
                <a:latin typeface="Arial" panose="020B0604020202020204" pitchFamily="34" charset="0"/>
                <a:cs typeface="Arial" panose="020B0604020202020204" pitchFamily="34" charset="0"/>
              </a:rPr>
              <a:t> 2024</a:t>
            </a:r>
          </a:p>
        </p:txBody>
      </p:sp>
      <p:sp>
        <p:nvSpPr>
          <p:cNvPr id="3" name="Section Footer">
            <a:extLst>
              <a:ext uri="{FF2B5EF4-FFF2-40B4-BE49-F238E27FC236}">
                <a16:creationId xmlns:a16="http://schemas.microsoft.com/office/drawing/2014/main" id="{868D81A4-0C6A-602C-D601-916198E368FA}"/>
              </a:ext>
            </a:extLst>
          </p:cNvPr>
          <p:cNvSpPr txBox="1"/>
          <p:nvPr userDrawn="1">
            <p:custDataLst>
              <p:tags r:id="rId14"/>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Chips</a:t>
            </a:r>
          </a:p>
        </p:txBody>
      </p:sp>
    </p:spTree>
    <p:extLst>
      <p:ext uri="{BB962C8B-B14F-4D97-AF65-F5344CB8AC3E}">
        <p14:creationId xmlns:p14="http://schemas.microsoft.com/office/powerpoint/2010/main" val="680507573"/>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Content: Three Large Bottom">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6825AE9D-D910-9E29-FF42-CD1B8511AD5D}"/>
              </a:ext>
            </a:extLst>
          </p:cNvPr>
          <p:cNvGraphicFramePr>
            <a:graphicFrameLocks noChangeAspect="1"/>
          </p:cNvGraphicFramePr>
          <p:nvPr userDrawn="1">
            <p:custDataLst>
              <p:tags r:id="rId1"/>
            </p:custDataLst>
            <p:extLst>
              <p:ext uri="{D42A27DB-BD31-4B8C-83A1-F6EECF244321}">
                <p14:modId xmlns:p14="http://schemas.microsoft.com/office/powerpoint/2010/main" val="28992603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95" imgH="396" progId="TCLayout.ActiveDocument.1">
                  <p:embed/>
                </p:oleObj>
              </mc:Choice>
              <mc:Fallback>
                <p:oleObj name="think-cell Slide" r:id="rId16" imgW="395" imgH="396" progId="TCLayout.ActiveDocument.1">
                  <p:embed/>
                  <p:pic>
                    <p:nvPicPr>
                      <p:cNvPr id="6" name="think-cell data - do not delete" hidden="1">
                        <a:extLst>
                          <a:ext uri="{FF2B5EF4-FFF2-40B4-BE49-F238E27FC236}">
                            <a16:creationId xmlns:a16="http://schemas.microsoft.com/office/drawing/2014/main" id="{6825AE9D-D910-9E29-FF42-CD1B8511AD5D}"/>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4" name="Gray Banner">
            <a:extLst>
              <a:ext uri="{FF2B5EF4-FFF2-40B4-BE49-F238E27FC236}">
                <a16:creationId xmlns:a16="http://schemas.microsoft.com/office/drawing/2014/main" id="{9A51C44B-3C55-5955-67B9-AF90C7CE7739}"/>
              </a:ext>
            </a:extLst>
          </p:cNvPr>
          <p:cNvSpPr/>
          <p:nvPr userDrawn="1"/>
        </p:nvSpPr>
        <p:spPr>
          <a:xfrm>
            <a:off x="0" y="612775"/>
            <a:ext cx="10058400" cy="88582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34" name="Slide Tags" hidden="1">
            <a:extLst>
              <a:ext uri="{FF2B5EF4-FFF2-40B4-BE49-F238E27FC236}">
                <a16:creationId xmlns:a16="http://schemas.microsoft.com/office/drawing/2014/main" id="{9917F6CD-4C15-4E58-9438-18683D2D5B4E}"/>
              </a:ext>
            </a:extLst>
          </p:cNvPr>
          <p:cNvSpPr txBox="1"/>
          <p:nvPr userDrawn="1">
            <p:custDataLst>
              <p:tags r:id="rId2"/>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26" name="Section Header">
            <a:extLst>
              <a:ext uri="{FF2B5EF4-FFF2-40B4-BE49-F238E27FC236}">
                <a16:creationId xmlns:a16="http://schemas.microsoft.com/office/drawing/2014/main" id="{4276D86B-E762-4D9D-ADCB-503627D4DE1D}"/>
              </a:ext>
            </a:extLst>
          </p:cNvPr>
          <p:cNvSpPr/>
          <p:nvPr userDrawn="1">
            <p:custDataLst>
              <p:tags r:id="rId3"/>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31" name="HeaderTOCPlaceholder">
            <a:extLst>
              <a:ext uri="{FF2B5EF4-FFF2-40B4-BE49-F238E27FC236}">
                <a16:creationId xmlns:a16="http://schemas.microsoft.com/office/drawing/2014/main" id="{AEFEFCE4-0F6E-4875-83E8-0A6292DF2924}"/>
              </a:ext>
            </a:extLst>
          </p:cNvPr>
          <p:cNvSpPr/>
          <p:nvPr userDrawn="1">
            <p:custDataLst>
              <p:tags r:id="rId4"/>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22" name="Banner Statement">
            <a:extLst>
              <a:ext uri="{FF2B5EF4-FFF2-40B4-BE49-F238E27FC236}">
                <a16:creationId xmlns:a16="http://schemas.microsoft.com/office/drawing/2014/main" id="{4804D365-9F58-4C0F-A793-E0B2156E67D0}"/>
              </a:ext>
            </a:extLst>
          </p:cNvPr>
          <p:cNvSpPr>
            <a:spLocks noGrp="1"/>
          </p:cNvSpPr>
          <p:nvPr>
            <p:ph type="title" hasCustomPrompt="1"/>
          </p:nvPr>
        </p:nvSpPr>
        <p:spPr>
          <a:xfrm>
            <a:off x="457199" y="758825"/>
            <a:ext cx="9144000" cy="1097182"/>
          </a:xfrm>
        </p:spPr>
        <p:txBody>
          <a:bodyPr vert="horz"/>
          <a:lstStyle>
            <a:lvl1pPr>
              <a:defRPr/>
            </a:lvl1pPr>
          </a:lstStyle>
          <a:p>
            <a:r>
              <a:rPr lang="en-GB"/>
              <a:t>Insert banner statement here </a:t>
            </a:r>
          </a:p>
        </p:txBody>
      </p:sp>
      <p:sp>
        <p:nvSpPr>
          <p:cNvPr id="30" name="Content Placeholder 1">
            <a:extLst>
              <a:ext uri="{FF2B5EF4-FFF2-40B4-BE49-F238E27FC236}">
                <a16:creationId xmlns:a16="http://schemas.microsoft.com/office/drawing/2014/main" id="{46DB0F83-D50F-4FA8-A1B3-3CDA99391051}"/>
              </a:ext>
            </a:extLst>
          </p:cNvPr>
          <p:cNvSpPr>
            <a:spLocks noGrp="1"/>
          </p:cNvSpPr>
          <p:nvPr>
            <p:ph sz="quarter" idx="13"/>
            <p:custDataLst>
              <p:tags r:id="rId5"/>
            </p:custDataLst>
          </p:nvPr>
        </p:nvSpPr>
        <p:spPr>
          <a:xfrm>
            <a:off x="457200" y="2143125"/>
            <a:ext cx="4500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32" name="Content Placeholder 2">
            <a:extLst>
              <a:ext uri="{FF2B5EF4-FFF2-40B4-BE49-F238E27FC236}">
                <a16:creationId xmlns:a16="http://schemas.microsoft.com/office/drawing/2014/main" id="{E4998866-A1E2-412D-A91B-916D3905E9B7}"/>
              </a:ext>
            </a:extLst>
          </p:cNvPr>
          <p:cNvSpPr>
            <a:spLocks noGrp="1"/>
          </p:cNvSpPr>
          <p:nvPr>
            <p:ph sz="quarter" idx="14"/>
            <p:custDataLst>
              <p:tags r:id="rId6"/>
            </p:custDataLst>
          </p:nvPr>
        </p:nvSpPr>
        <p:spPr>
          <a:xfrm>
            <a:off x="5105010" y="2143125"/>
            <a:ext cx="4500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33" name="Content Placeholder 3">
            <a:extLst>
              <a:ext uri="{FF2B5EF4-FFF2-40B4-BE49-F238E27FC236}">
                <a16:creationId xmlns:a16="http://schemas.microsoft.com/office/drawing/2014/main" id="{772D36C3-713D-4818-B546-CD355896A3B7}"/>
              </a:ext>
            </a:extLst>
          </p:cNvPr>
          <p:cNvSpPr>
            <a:spLocks noGrp="1"/>
          </p:cNvSpPr>
          <p:nvPr>
            <p:ph sz="quarter" idx="15"/>
            <p:custDataLst>
              <p:tags r:id="rId7"/>
            </p:custDataLst>
          </p:nvPr>
        </p:nvSpPr>
        <p:spPr>
          <a:xfrm>
            <a:off x="457200" y="4651375"/>
            <a:ext cx="9144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20" name="Image placeholder">
            <a:extLst>
              <a:ext uri="{FF2B5EF4-FFF2-40B4-BE49-F238E27FC236}">
                <a16:creationId xmlns:a16="http://schemas.microsoft.com/office/drawing/2014/main" id="{5CFAC8BF-BD3C-4E61-9BF3-8E6DE7729613}"/>
              </a:ext>
            </a:extLst>
          </p:cNvPr>
          <p:cNvSpPr/>
          <p:nvPr userDrawn="1">
            <p:custDataLst>
              <p:tags r:id="rId8"/>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 name="Presentation Disclaimer">
            <a:extLst>
              <a:ext uri="{FF2B5EF4-FFF2-40B4-BE49-F238E27FC236}">
                <a16:creationId xmlns:a16="http://schemas.microsoft.com/office/drawing/2014/main" id="{3825FB8E-9502-4156-A949-0656DB309259}"/>
              </a:ext>
            </a:extLst>
          </p:cNvPr>
          <p:cNvSpPr txBox="1"/>
          <p:nvPr userDrawn="1">
            <p:custDataLst>
              <p:tags r:id="rId9"/>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28" name="PwC">
            <a:extLst>
              <a:ext uri="{FF2B5EF4-FFF2-40B4-BE49-F238E27FC236}">
                <a16:creationId xmlns:a16="http://schemas.microsoft.com/office/drawing/2014/main" id="{F4A4EA9B-AB40-4525-8842-D9F1291AE2B1}"/>
              </a:ext>
            </a:extLst>
          </p:cNvPr>
          <p:cNvSpPr/>
          <p:nvPr userDrawn="1">
            <p:custDataLst>
              <p:tags r:id="rId10"/>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29" name="Draft stamp">
            <a:extLst>
              <a:ext uri="{FF2B5EF4-FFF2-40B4-BE49-F238E27FC236}">
                <a16:creationId xmlns:a16="http://schemas.microsoft.com/office/drawing/2014/main" id="{BC8E1339-52C0-48F6-A0C2-75C3E0E4565A}"/>
              </a:ext>
            </a:extLst>
          </p:cNvPr>
          <p:cNvSpPr txBox="1"/>
          <p:nvPr userDrawn="1">
            <p:custDataLst>
              <p:tags r:id="rId11"/>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35" name="Page Number">
            <a:extLst>
              <a:ext uri="{FF2B5EF4-FFF2-40B4-BE49-F238E27FC236}">
                <a16:creationId xmlns:a16="http://schemas.microsoft.com/office/drawing/2014/main" id="{FEDA37AD-5FEE-40CC-ACD8-2838D3AD4FCE}"/>
              </a:ext>
            </a:extLst>
          </p:cNvPr>
          <p:cNvSpPr txBox="1"/>
          <p:nvPr userDrawn="1">
            <p:custDataLst>
              <p:tags r:id="rId12"/>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
        <p:nvSpPr>
          <p:cNvPr id="2" name="Report Date">
            <a:extLst>
              <a:ext uri="{FF2B5EF4-FFF2-40B4-BE49-F238E27FC236}">
                <a16:creationId xmlns:a16="http://schemas.microsoft.com/office/drawing/2014/main" id="{BF57A1B8-E44B-0A7F-FB01-AEAFA592E46C}"/>
              </a:ext>
            </a:extLst>
          </p:cNvPr>
          <p:cNvSpPr txBox="1"/>
          <p:nvPr userDrawn="1">
            <p:custDataLst>
              <p:tags r:id="rId13"/>
            </p:custDataLst>
          </p:nvPr>
        </p:nvSpPr>
        <p:spPr>
          <a:xfrm>
            <a:off x="8838170" y="7194414"/>
            <a:ext cx="763030"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 </a:t>
            </a:r>
            <a:r>
              <a:rPr lang="en-GB" altLang="zh-CN" sz="800" noProof="1">
                <a:solidFill>
                  <a:schemeClr val="tx1"/>
                </a:solidFill>
                <a:latin typeface="Arial" panose="020B0604020202020204" pitchFamily="34" charset="0"/>
                <a:cs typeface="Arial" panose="020B0604020202020204" pitchFamily="34" charset="0"/>
              </a:rPr>
              <a:t>December </a:t>
            </a:r>
            <a:r>
              <a:rPr lang="en-GB" sz="800" noProof="1">
                <a:solidFill>
                  <a:schemeClr val="tx1"/>
                </a:solidFill>
                <a:latin typeface="Arial" panose="020B0604020202020204" pitchFamily="34" charset="0"/>
                <a:cs typeface="Arial" panose="020B0604020202020204" pitchFamily="34" charset="0"/>
              </a:rPr>
              <a:t>2024</a:t>
            </a:r>
          </a:p>
        </p:txBody>
      </p:sp>
      <p:sp>
        <p:nvSpPr>
          <p:cNvPr id="3" name="Section Footer">
            <a:extLst>
              <a:ext uri="{FF2B5EF4-FFF2-40B4-BE49-F238E27FC236}">
                <a16:creationId xmlns:a16="http://schemas.microsoft.com/office/drawing/2014/main" id="{68A320C9-FBF4-ACE0-0516-C2CAA0007B11}"/>
              </a:ext>
            </a:extLst>
          </p:cNvPr>
          <p:cNvSpPr txBox="1"/>
          <p:nvPr userDrawn="1">
            <p:custDataLst>
              <p:tags r:id="rId14"/>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Chips</a:t>
            </a:r>
          </a:p>
        </p:txBody>
      </p:sp>
    </p:spTree>
    <p:extLst>
      <p:ext uri="{BB962C8B-B14F-4D97-AF65-F5344CB8AC3E}">
        <p14:creationId xmlns:p14="http://schemas.microsoft.com/office/powerpoint/2010/main" val="1823930966"/>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Content: Four">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80FC8F79-4CEC-AC69-5F65-A8FFF903103A}"/>
              </a:ext>
            </a:extLst>
          </p:cNvPr>
          <p:cNvGraphicFramePr>
            <a:graphicFrameLocks noChangeAspect="1"/>
          </p:cNvGraphicFramePr>
          <p:nvPr userDrawn="1">
            <p:custDataLst>
              <p:tags r:id="rId1"/>
            </p:custDataLst>
            <p:extLst>
              <p:ext uri="{D42A27DB-BD31-4B8C-83A1-F6EECF244321}">
                <p14:modId xmlns:p14="http://schemas.microsoft.com/office/powerpoint/2010/main" val="613284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7" imgW="395" imgH="396" progId="TCLayout.ActiveDocument.1">
                  <p:embed/>
                </p:oleObj>
              </mc:Choice>
              <mc:Fallback>
                <p:oleObj name="think-cell Slide" r:id="rId17" imgW="395" imgH="396" progId="TCLayout.ActiveDocument.1">
                  <p:embed/>
                  <p:pic>
                    <p:nvPicPr>
                      <p:cNvPr id="6" name="think-cell data - do not delete" hidden="1">
                        <a:extLst>
                          <a:ext uri="{FF2B5EF4-FFF2-40B4-BE49-F238E27FC236}">
                            <a16:creationId xmlns:a16="http://schemas.microsoft.com/office/drawing/2014/main" id="{80FC8F79-4CEC-AC69-5F65-A8FFF903103A}"/>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4" name="Gray Banner">
            <a:extLst>
              <a:ext uri="{FF2B5EF4-FFF2-40B4-BE49-F238E27FC236}">
                <a16:creationId xmlns:a16="http://schemas.microsoft.com/office/drawing/2014/main" id="{E614F57E-E43B-725F-4EB1-40EB7D842B66}"/>
              </a:ext>
            </a:extLst>
          </p:cNvPr>
          <p:cNvSpPr/>
          <p:nvPr userDrawn="1"/>
        </p:nvSpPr>
        <p:spPr>
          <a:xfrm>
            <a:off x="0" y="612775"/>
            <a:ext cx="10058400" cy="88582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37" name="Slide Tags" hidden="1">
            <a:extLst>
              <a:ext uri="{FF2B5EF4-FFF2-40B4-BE49-F238E27FC236}">
                <a16:creationId xmlns:a16="http://schemas.microsoft.com/office/drawing/2014/main" id="{EDA6E8B0-246F-401B-8B8A-08EC3F859822}"/>
              </a:ext>
            </a:extLst>
          </p:cNvPr>
          <p:cNvSpPr txBox="1"/>
          <p:nvPr userDrawn="1">
            <p:custDataLst>
              <p:tags r:id="rId2"/>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31" name="Section Header">
            <a:extLst>
              <a:ext uri="{FF2B5EF4-FFF2-40B4-BE49-F238E27FC236}">
                <a16:creationId xmlns:a16="http://schemas.microsoft.com/office/drawing/2014/main" id="{660D424B-9C9A-4A44-BDA9-F002A50649ED}"/>
              </a:ext>
            </a:extLst>
          </p:cNvPr>
          <p:cNvSpPr/>
          <p:nvPr userDrawn="1">
            <p:custDataLst>
              <p:tags r:id="rId3"/>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33" name="HeaderTOCPlaceholder">
            <a:extLst>
              <a:ext uri="{FF2B5EF4-FFF2-40B4-BE49-F238E27FC236}">
                <a16:creationId xmlns:a16="http://schemas.microsoft.com/office/drawing/2014/main" id="{31AE2F93-CB33-4ABA-8009-A4DCAE4EE13F}"/>
              </a:ext>
            </a:extLst>
          </p:cNvPr>
          <p:cNvSpPr/>
          <p:nvPr userDrawn="1">
            <p:custDataLst>
              <p:tags r:id="rId4"/>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30" name="Banner Statement">
            <a:extLst>
              <a:ext uri="{FF2B5EF4-FFF2-40B4-BE49-F238E27FC236}">
                <a16:creationId xmlns:a16="http://schemas.microsoft.com/office/drawing/2014/main" id="{F52918A7-2C71-42C4-A2BF-648699655725}"/>
              </a:ext>
            </a:extLst>
          </p:cNvPr>
          <p:cNvSpPr>
            <a:spLocks noGrp="1"/>
          </p:cNvSpPr>
          <p:nvPr>
            <p:ph type="title" hasCustomPrompt="1"/>
          </p:nvPr>
        </p:nvSpPr>
        <p:spPr>
          <a:xfrm>
            <a:off x="457199" y="758825"/>
            <a:ext cx="9144000" cy="1097182"/>
          </a:xfrm>
        </p:spPr>
        <p:txBody>
          <a:bodyPr vert="horz"/>
          <a:lstStyle>
            <a:lvl1pPr>
              <a:defRPr/>
            </a:lvl1pPr>
          </a:lstStyle>
          <a:p>
            <a:r>
              <a:rPr lang="en-GB"/>
              <a:t>Insert banner statement here </a:t>
            </a:r>
          </a:p>
        </p:txBody>
      </p:sp>
      <p:sp>
        <p:nvSpPr>
          <p:cNvPr id="32" name="Content Placeholder 1">
            <a:extLst>
              <a:ext uri="{FF2B5EF4-FFF2-40B4-BE49-F238E27FC236}">
                <a16:creationId xmlns:a16="http://schemas.microsoft.com/office/drawing/2014/main" id="{F3493E06-3BAE-4847-84C6-3FB0F130EBD4}"/>
              </a:ext>
            </a:extLst>
          </p:cNvPr>
          <p:cNvSpPr>
            <a:spLocks noGrp="1"/>
          </p:cNvSpPr>
          <p:nvPr>
            <p:ph sz="quarter" idx="13"/>
            <p:custDataLst>
              <p:tags r:id="rId5"/>
            </p:custDataLst>
          </p:nvPr>
        </p:nvSpPr>
        <p:spPr>
          <a:xfrm>
            <a:off x="457200" y="2143125"/>
            <a:ext cx="4500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34" name="Content Placeholder 2">
            <a:extLst>
              <a:ext uri="{FF2B5EF4-FFF2-40B4-BE49-F238E27FC236}">
                <a16:creationId xmlns:a16="http://schemas.microsoft.com/office/drawing/2014/main" id="{B8154DE7-DDAC-44D3-B769-0B2ABDAB3B85}"/>
              </a:ext>
            </a:extLst>
          </p:cNvPr>
          <p:cNvSpPr>
            <a:spLocks noGrp="1"/>
          </p:cNvSpPr>
          <p:nvPr>
            <p:ph sz="quarter" idx="14"/>
            <p:custDataLst>
              <p:tags r:id="rId6"/>
            </p:custDataLst>
          </p:nvPr>
        </p:nvSpPr>
        <p:spPr>
          <a:xfrm>
            <a:off x="5105010" y="2143125"/>
            <a:ext cx="4500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35" name="Content Placeholder 3">
            <a:extLst>
              <a:ext uri="{FF2B5EF4-FFF2-40B4-BE49-F238E27FC236}">
                <a16:creationId xmlns:a16="http://schemas.microsoft.com/office/drawing/2014/main" id="{D610479E-ABF4-4AED-808F-2B3607059A5E}"/>
              </a:ext>
            </a:extLst>
          </p:cNvPr>
          <p:cNvSpPr>
            <a:spLocks noGrp="1"/>
          </p:cNvSpPr>
          <p:nvPr>
            <p:ph sz="quarter" idx="15"/>
            <p:custDataLst>
              <p:tags r:id="rId7"/>
            </p:custDataLst>
          </p:nvPr>
        </p:nvSpPr>
        <p:spPr>
          <a:xfrm>
            <a:off x="457200" y="4651375"/>
            <a:ext cx="4500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36" name="Content Placeholder 4">
            <a:extLst>
              <a:ext uri="{FF2B5EF4-FFF2-40B4-BE49-F238E27FC236}">
                <a16:creationId xmlns:a16="http://schemas.microsoft.com/office/drawing/2014/main" id="{8C58541A-2FE0-4A49-98F0-0F751A90539C}"/>
              </a:ext>
            </a:extLst>
          </p:cNvPr>
          <p:cNvSpPr>
            <a:spLocks noGrp="1"/>
          </p:cNvSpPr>
          <p:nvPr>
            <p:ph sz="quarter" idx="16"/>
            <p:custDataLst>
              <p:tags r:id="rId8"/>
            </p:custDataLst>
          </p:nvPr>
        </p:nvSpPr>
        <p:spPr>
          <a:xfrm>
            <a:off x="5105010" y="4651375"/>
            <a:ext cx="4500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23" name="Image placeholder">
            <a:extLst>
              <a:ext uri="{FF2B5EF4-FFF2-40B4-BE49-F238E27FC236}">
                <a16:creationId xmlns:a16="http://schemas.microsoft.com/office/drawing/2014/main" id="{310EE309-56E0-44F2-B837-A27DFAF2C844}"/>
              </a:ext>
            </a:extLst>
          </p:cNvPr>
          <p:cNvSpPr/>
          <p:nvPr userDrawn="1">
            <p:custDataLst>
              <p:tags r:id="rId9"/>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4" name="Presentation Disclaimer">
            <a:extLst>
              <a:ext uri="{FF2B5EF4-FFF2-40B4-BE49-F238E27FC236}">
                <a16:creationId xmlns:a16="http://schemas.microsoft.com/office/drawing/2014/main" id="{0342B1DA-6C70-4255-8105-0FD027726420}"/>
              </a:ext>
            </a:extLst>
          </p:cNvPr>
          <p:cNvSpPr txBox="1"/>
          <p:nvPr userDrawn="1">
            <p:custDataLst>
              <p:tags r:id="rId10"/>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26" name="PwC">
            <a:extLst>
              <a:ext uri="{FF2B5EF4-FFF2-40B4-BE49-F238E27FC236}">
                <a16:creationId xmlns:a16="http://schemas.microsoft.com/office/drawing/2014/main" id="{91907930-A221-447D-BEF6-37BC6DA3A0DF}"/>
              </a:ext>
            </a:extLst>
          </p:cNvPr>
          <p:cNvSpPr/>
          <p:nvPr userDrawn="1">
            <p:custDataLst>
              <p:tags r:id="rId11"/>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27" name="Draft stamp">
            <a:extLst>
              <a:ext uri="{FF2B5EF4-FFF2-40B4-BE49-F238E27FC236}">
                <a16:creationId xmlns:a16="http://schemas.microsoft.com/office/drawing/2014/main" id="{F59DC77B-F68D-43AA-B6BB-6EB7D563A6B2}"/>
              </a:ext>
            </a:extLst>
          </p:cNvPr>
          <p:cNvSpPr txBox="1"/>
          <p:nvPr userDrawn="1">
            <p:custDataLst>
              <p:tags r:id="rId12"/>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28" name="Page Number">
            <a:extLst>
              <a:ext uri="{FF2B5EF4-FFF2-40B4-BE49-F238E27FC236}">
                <a16:creationId xmlns:a16="http://schemas.microsoft.com/office/drawing/2014/main" id="{AE827333-F72A-4C88-BEE4-11A9EEBC3FB3}"/>
              </a:ext>
            </a:extLst>
          </p:cNvPr>
          <p:cNvSpPr txBox="1"/>
          <p:nvPr userDrawn="1">
            <p:custDataLst>
              <p:tags r:id="rId13"/>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
        <p:nvSpPr>
          <p:cNvPr id="2" name="Report Date">
            <a:extLst>
              <a:ext uri="{FF2B5EF4-FFF2-40B4-BE49-F238E27FC236}">
                <a16:creationId xmlns:a16="http://schemas.microsoft.com/office/drawing/2014/main" id="{597AA9B6-BB26-F6DB-9406-F32CF3A9148E}"/>
              </a:ext>
            </a:extLst>
          </p:cNvPr>
          <p:cNvSpPr txBox="1"/>
          <p:nvPr userDrawn="1">
            <p:custDataLst>
              <p:tags r:id="rId14"/>
            </p:custDataLst>
          </p:nvPr>
        </p:nvSpPr>
        <p:spPr>
          <a:xfrm>
            <a:off x="8867024" y="7194414"/>
            <a:ext cx="734176" cy="123111"/>
          </a:xfrm>
          <a:prstGeom prst="rect">
            <a:avLst/>
          </a:prstGeom>
          <a:noFill/>
        </p:spPr>
        <p:txBody>
          <a:bodyPr wrap="none" lIns="0" tIns="0" rIns="0" bIns="0" rtlCol="0">
            <a:spAutoFit/>
          </a:bodyPr>
          <a:lstStyle/>
          <a:p>
            <a:pPr indent="-274320" algn="r">
              <a:spcAft>
                <a:spcPts val="900"/>
              </a:spcAft>
            </a:pPr>
            <a:r>
              <a:rPr lang="en-GB" altLang="zh-CN" sz="800" noProof="1">
                <a:solidFill>
                  <a:schemeClr val="tx1"/>
                </a:solidFill>
                <a:latin typeface="Arial" panose="020B0604020202020204" pitchFamily="34" charset="0"/>
                <a:cs typeface="Arial" panose="020B0604020202020204" pitchFamily="34" charset="0"/>
              </a:rPr>
              <a:t>December</a:t>
            </a:r>
            <a:r>
              <a:rPr lang="en-GB" sz="800" noProof="1">
                <a:solidFill>
                  <a:schemeClr val="tx1"/>
                </a:solidFill>
                <a:latin typeface="Arial" panose="020B0604020202020204" pitchFamily="34" charset="0"/>
                <a:cs typeface="Arial" panose="020B0604020202020204" pitchFamily="34" charset="0"/>
              </a:rPr>
              <a:t> 2024</a:t>
            </a:r>
          </a:p>
        </p:txBody>
      </p:sp>
      <p:sp>
        <p:nvSpPr>
          <p:cNvPr id="3" name="Section Footer">
            <a:extLst>
              <a:ext uri="{FF2B5EF4-FFF2-40B4-BE49-F238E27FC236}">
                <a16:creationId xmlns:a16="http://schemas.microsoft.com/office/drawing/2014/main" id="{1C82BB4B-EC2F-8AF4-92B4-0CCC688EAB89}"/>
              </a:ext>
            </a:extLst>
          </p:cNvPr>
          <p:cNvSpPr txBox="1"/>
          <p:nvPr userDrawn="1">
            <p:custDataLst>
              <p:tags r:id="rId15"/>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Chips</a:t>
            </a:r>
          </a:p>
        </p:txBody>
      </p:sp>
    </p:spTree>
    <p:extLst>
      <p:ext uri="{BB962C8B-B14F-4D97-AF65-F5344CB8AC3E}">
        <p14:creationId xmlns:p14="http://schemas.microsoft.com/office/powerpoint/2010/main" val="3879059876"/>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Glossary">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08905650-66B5-BAF6-077A-3FB9285F675B}"/>
              </a:ext>
            </a:extLst>
          </p:cNvPr>
          <p:cNvGraphicFramePr>
            <a:graphicFrameLocks noChangeAspect="1"/>
          </p:cNvGraphicFramePr>
          <p:nvPr userDrawn="1">
            <p:custDataLst>
              <p:tags r:id="rId1"/>
            </p:custDataLst>
            <p:extLst>
              <p:ext uri="{D42A27DB-BD31-4B8C-83A1-F6EECF244321}">
                <p14:modId xmlns:p14="http://schemas.microsoft.com/office/powerpoint/2010/main" val="30813887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395" imgH="396" progId="TCLayout.ActiveDocument.1">
                  <p:embed/>
                </p:oleObj>
              </mc:Choice>
              <mc:Fallback>
                <p:oleObj name="think-cell Slide" r:id="rId14" imgW="395" imgH="396" progId="TCLayout.ActiveDocument.1">
                  <p:embed/>
                  <p:pic>
                    <p:nvPicPr>
                      <p:cNvPr id="7" name="think-cell data - do not delete" hidden="1">
                        <a:extLst>
                          <a:ext uri="{FF2B5EF4-FFF2-40B4-BE49-F238E27FC236}">
                            <a16:creationId xmlns:a16="http://schemas.microsoft.com/office/drawing/2014/main" id="{08905650-66B5-BAF6-077A-3FB9285F675B}"/>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5" name="Gray Banner">
            <a:extLst>
              <a:ext uri="{FF2B5EF4-FFF2-40B4-BE49-F238E27FC236}">
                <a16:creationId xmlns:a16="http://schemas.microsoft.com/office/drawing/2014/main" id="{01B8961C-12F4-C6A4-A705-8E4E52C81AAA}"/>
              </a:ext>
            </a:extLst>
          </p:cNvPr>
          <p:cNvSpPr/>
          <p:nvPr userDrawn="1"/>
        </p:nvSpPr>
        <p:spPr>
          <a:xfrm>
            <a:off x="0" y="612775"/>
            <a:ext cx="10058400" cy="88582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17" name="Slide Tags" hidden="1">
            <a:extLst>
              <a:ext uri="{FF2B5EF4-FFF2-40B4-BE49-F238E27FC236}">
                <a16:creationId xmlns:a16="http://schemas.microsoft.com/office/drawing/2014/main" id="{FD2B8D70-599E-4015-A487-2DA60BF43166}"/>
              </a:ext>
            </a:extLst>
          </p:cNvPr>
          <p:cNvSpPr txBox="1"/>
          <p:nvPr userDrawn="1">
            <p:custDataLst>
              <p:tags r:id="rId2"/>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0" name="Section Header">
            <a:extLst>
              <a:ext uri="{FF2B5EF4-FFF2-40B4-BE49-F238E27FC236}">
                <a16:creationId xmlns:a16="http://schemas.microsoft.com/office/drawing/2014/main" id="{541EBA4E-A65D-42AB-8B3A-EF45F3481577}"/>
              </a:ext>
            </a:extLst>
          </p:cNvPr>
          <p:cNvSpPr/>
          <p:nvPr userDrawn="1">
            <p:custDataLst>
              <p:tags r:id="rId3"/>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4"/>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61010" y="758825"/>
            <a:ext cx="9144000" cy="1097182"/>
          </a:xfrm>
        </p:spPr>
        <p:txBody>
          <a:bodyPr vert="horz"/>
          <a:lstStyle>
            <a:lvl1pPr>
              <a:defRPr/>
            </a:lvl1pPr>
          </a:lstStyle>
          <a:p>
            <a:r>
              <a:rPr lang="en-GB"/>
              <a:t>Insert banner statement here </a:t>
            </a:r>
          </a:p>
        </p:txBody>
      </p:sp>
      <p:sp>
        <p:nvSpPr>
          <p:cNvPr id="21" name="Content Placeholder 1">
            <a:extLst>
              <a:ext uri="{FF2B5EF4-FFF2-40B4-BE49-F238E27FC236}">
                <a16:creationId xmlns:a16="http://schemas.microsoft.com/office/drawing/2014/main" id="{4D7EC8EE-4AB6-4CE7-AF68-613FDD5CAB29}"/>
              </a:ext>
            </a:extLst>
          </p:cNvPr>
          <p:cNvSpPr>
            <a:spLocks noGrp="1"/>
          </p:cNvSpPr>
          <p:nvPr>
            <p:ph sz="quarter" idx="13"/>
            <p:custDataLst>
              <p:tags r:id="rId5"/>
            </p:custDataLst>
          </p:nvPr>
        </p:nvSpPr>
        <p:spPr>
          <a:xfrm>
            <a:off x="457200" y="2139950"/>
            <a:ext cx="9144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3" name="Image placeholder">
            <a:extLst>
              <a:ext uri="{FF2B5EF4-FFF2-40B4-BE49-F238E27FC236}">
                <a16:creationId xmlns:a16="http://schemas.microsoft.com/office/drawing/2014/main" id="{4EE8DC02-876E-4E08-A510-612EBBADFB0C}"/>
              </a:ext>
            </a:extLst>
          </p:cNvPr>
          <p:cNvSpPr/>
          <p:nvPr userDrawn="1">
            <p:custDataLst>
              <p:tags r:id="rId6"/>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4" name="Presentation Disclaimer">
            <a:extLst>
              <a:ext uri="{FF2B5EF4-FFF2-40B4-BE49-F238E27FC236}">
                <a16:creationId xmlns:a16="http://schemas.microsoft.com/office/drawing/2014/main" id="{5DC77A38-E237-4DE9-94BB-D51B305AAF02}"/>
              </a:ext>
            </a:extLst>
          </p:cNvPr>
          <p:cNvSpPr txBox="1"/>
          <p:nvPr userDrawn="1">
            <p:custDataLst>
              <p:tags r:id="rId7"/>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28" name="PwC">
            <a:extLst>
              <a:ext uri="{FF2B5EF4-FFF2-40B4-BE49-F238E27FC236}">
                <a16:creationId xmlns:a16="http://schemas.microsoft.com/office/drawing/2014/main" id="{FA3C8515-DC76-4E89-888D-4866180ACD97}"/>
              </a:ext>
            </a:extLst>
          </p:cNvPr>
          <p:cNvSpPr/>
          <p:nvPr userDrawn="1">
            <p:custDataLst>
              <p:tags r:id="rId8"/>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29" name="Draft stamp">
            <a:extLst>
              <a:ext uri="{FF2B5EF4-FFF2-40B4-BE49-F238E27FC236}">
                <a16:creationId xmlns:a16="http://schemas.microsoft.com/office/drawing/2014/main" id="{467843D3-F0CD-4369-BE86-46F1EC171F03}"/>
              </a:ext>
            </a:extLst>
          </p:cNvPr>
          <p:cNvSpPr txBox="1"/>
          <p:nvPr userDrawn="1">
            <p:custDataLst>
              <p:tags r:id="rId9"/>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30" name="Page Number">
            <a:extLst>
              <a:ext uri="{FF2B5EF4-FFF2-40B4-BE49-F238E27FC236}">
                <a16:creationId xmlns:a16="http://schemas.microsoft.com/office/drawing/2014/main" id="{1D4287CC-C91A-4F22-81CE-33A04425E414}"/>
              </a:ext>
            </a:extLst>
          </p:cNvPr>
          <p:cNvSpPr txBox="1"/>
          <p:nvPr userDrawn="1">
            <p:custDataLst>
              <p:tags r:id="rId10"/>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
        <p:nvSpPr>
          <p:cNvPr id="3" name="Report Date">
            <a:extLst>
              <a:ext uri="{FF2B5EF4-FFF2-40B4-BE49-F238E27FC236}">
                <a16:creationId xmlns:a16="http://schemas.microsoft.com/office/drawing/2014/main" id="{FB1BDC79-3313-7A31-D574-5D435B3E89F1}"/>
              </a:ext>
            </a:extLst>
          </p:cNvPr>
          <p:cNvSpPr txBox="1"/>
          <p:nvPr userDrawn="1">
            <p:custDataLst>
              <p:tags r:id="rId11"/>
            </p:custDataLst>
          </p:nvPr>
        </p:nvSpPr>
        <p:spPr>
          <a:xfrm>
            <a:off x="8867025" y="7191239"/>
            <a:ext cx="734175" cy="123111"/>
          </a:xfrm>
          <a:prstGeom prst="rect">
            <a:avLst/>
          </a:prstGeom>
          <a:noFill/>
        </p:spPr>
        <p:txBody>
          <a:bodyPr wrap="none" lIns="0" tIns="0" rIns="0" bIns="0" rtlCol="0">
            <a:spAutoFit/>
          </a:bodyPr>
          <a:lstStyle/>
          <a:p>
            <a:pPr indent="-274320" algn="r">
              <a:spcAft>
                <a:spcPts val="900"/>
              </a:spcAft>
            </a:pPr>
            <a:r>
              <a:rPr lang="en-GB" altLang="zh-CN" sz="800" noProof="1">
                <a:solidFill>
                  <a:schemeClr val="tx1"/>
                </a:solidFill>
                <a:latin typeface="Arial" panose="020B0604020202020204" pitchFamily="34" charset="0"/>
                <a:cs typeface="Arial" panose="020B0604020202020204" pitchFamily="34" charset="0"/>
              </a:rPr>
              <a:t>December </a:t>
            </a:r>
            <a:r>
              <a:rPr lang="en-GB" sz="800" noProof="1">
                <a:solidFill>
                  <a:schemeClr val="tx1"/>
                </a:solidFill>
                <a:latin typeface="Arial" panose="020B0604020202020204" pitchFamily="34" charset="0"/>
                <a:cs typeface="Arial" panose="020B0604020202020204" pitchFamily="34" charset="0"/>
              </a:rPr>
              <a:t>2024</a:t>
            </a:r>
          </a:p>
        </p:txBody>
      </p:sp>
      <p:sp>
        <p:nvSpPr>
          <p:cNvPr id="4" name="Section Footer">
            <a:extLst>
              <a:ext uri="{FF2B5EF4-FFF2-40B4-BE49-F238E27FC236}">
                <a16:creationId xmlns:a16="http://schemas.microsoft.com/office/drawing/2014/main" id="{4E291579-AA5F-8B9A-5F26-B844015C535D}"/>
              </a:ext>
            </a:extLst>
          </p:cNvPr>
          <p:cNvSpPr txBox="1"/>
          <p:nvPr userDrawn="1">
            <p:custDataLst>
              <p:tags r:id="rId12"/>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Chips</a:t>
            </a:r>
          </a:p>
        </p:txBody>
      </p:sp>
    </p:spTree>
    <p:extLst>
      <p:ext uri="{BB962C8B-B14F-4D97-AF65-F5344CB8AC3E}">
        <p14:creationId xmlns:p14="http://schemas.microsoft.com/office/powerpoint/2010/main" val="3638394039"/>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59427"/>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Content: Header Footer Only">
    <p:spTree>
      <p:nvGrpSpPr>
        <p:cNvPr id="1" name=""/>
        <p:cNvGrpSpPr/>
        <p:nvPr/>
      </p:nvGrpSpPr>
      <p:grpSpPr>
        <a:xfrm>
          <a:off x="0" y="0"/>
          <a:ext cx="0" cy="0"/>
          <a:chOff x="0" y="0"/>
          <a:chExt cx="0" cy="0"/>
        </a:xfrm>
      </p:grpSpPr>
      <p:sp>
        <p:nvSpPr>
          <p:cNvPr id="14" name="Slide Tags" hidden="1">
            <a:extLst>
              <a:ext uri="{FF2B5EF4-FFF2-40B4-BE49-F238E27FC236}">
                <a16:creationId xmlns:a16="http://schemas.microsoft.com/office/drawing/2014/main" id="{F126523F-5745-4DA8-ACD6-95BF6B22FA71}"/>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0" name="Section Header">
            <a:extLst>
              <a:ext uri="{FF2B5EF4-FFF2-40B4-BE49-F238E27FC236}">
                <a16:creationId xmlns:a16="http://schemas.microsoft.com/office/drawing/2014/main" id="{541EBA4E-A65D-42AB-8B3A-EF45F3481577}"/>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13" name="Image placeholder">
            <a:extLst>
              <a:ext uri="{FF2B5EF4-FFF2-40B4-BE49-F238E27FC236}">
                <a16:creationId xmlns:a16="http://schemas.microsoft.com/office/drawing/2014/main" id="{8E9D894A-3EEA-4EF1-AEF9-37613A05D246}"/>
              </a:ext>
            </a:extLst>
          </p:cNvPr>
          <p:cNvSpPr/>
          <p:nvPr userDrawn="1">
            <p:custDataLst>
              <p:tags r:id="rId4"/>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9" name="Presentation Disclaimer">
            <a:extLst>
              <a:ext uri="{FF2B5EF4-FFF2-40B4-BE49-F238E27FC236}">
                <a16:creationId xmlns:a16="http://schemas.microsoft.com/office/drawing/2014/main" id="{05B1320E-0301-4344-BDEA-E71419498931}"/>
              </a:ext>
            </a:extLst>
          </p:cNvPr>
          <p:cNvSpPr txBox="1"/>
          <p:nvPr userDrawn="1">
            <p:custDataLst>
              <p:tags r:id="rId5"/>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21" name="Report Date">
            <a:extLst>
              <a:ext uri="{FF2B5EF4-FFF2-40B4-BE49-F238E27FC236}">
                <a16:creationId xmlns:a16="http://schemas.microsoft.com/office/drawing/2014/main" id="{67398705-1D4B-4C48-99BF-4105895BB464}"/>
              </a:ext>
            </a:extLst>
          </p:cNvPr>
          <p:cNvSpPr txBox="1"/>
          <p:nvPr userDrawn="1">
            <p:custDataLst>
              <p:tags r:id="rId6"/>
            </p:custDataLst>
          </p:nvPr>
        </p:nvSpPr>
        <p:spPr>
          <a:xfrm>
            <a:off x="8867025" y="7194414"/>
            <a:ext cx="734175" cy="123111"/>
          </a:xfrm>
          <a:prstGeom prst="rect">
            <a:avLst/>
          </a:prstGeom>
          <a:noFill/>
        </p:spPr>
        <p:txBody>
          <a:bodyPr wrap="none" lIns="0" tIns="0" rIns="0" bIns="0" rtlCol="0">
            <a:spAutoFit/>
          </a:bodyPr>
          <a:lstStyle/>
          <a:p>
            <a:pPr indent="-274320" algn="r">
              <a:spcAft>
                <a:spcPts val="900"/>
              </a:spcAft>
            </a:pPr>
            <a:r>
              <a:rPr lang="en-GB" altLang="zh-CN" sz="800" noProof="1">
                <a:solidFill>
                  <a:schemeClr val="tx1"/>
                </a:solidFill>
                <a:latin typeface="Arial" panose="020B0604020202020204" pitchFamily="34" charset="0"/>
                <a:cs typeface="Arial" panose="020B0604020202020204" pitchFamily="34" charset="0"/>
              </a:rPr>
              <a:t>December</a:t>
            </a:r>
            <a:r>
              <a:rPr lang="en-GB" sz="800" noProof="1">
                <a:solidFill>
                  <a:schemeClr val="tx1"/>
                </a:solidFill>
                <a:latin typeface="Arial" panose="020B0604020202020204" pitchFamily="34" charset="0"/>
                <a:cs typeface="Arial" panose="020B0604020202020204" pitchFamily="34" charset="0"/>
              </a:rPr>
              <a:t> 2024</a:t>
            </a:r>
          </a:p>
        </p:txBody>
      </p:sp>
      <p:sp>
        <p:nvSpPr>
          <p:cNvPr id="22" name="PwC">
            <a:extLst>
              <a:ext uri="{FF2B5EF4-FFF2-40B4-BE49-F238E27FC236}">
                <a16:creationId xmlns:a16="http://schemas.microsoft.com/office/drawing/2014/main" id="{37134D71-F48F-41AE-A3EB-693E0B59E422}"/>
              </a:ext>
            </a:extLst>
          </p:cNvPr>
          <p:cNvSpPr/>
          <p:nvPr userDrawn="1">
            <p:custDataLst>
              <p:tags r:id="rId7"/>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24" name="Draft stamp">
            <a:extLst>
              <a:ext uri="{FF2B5EF4-FFF2-40B4-BE49-F238E27FC236}">
                <a16:creationId xmlns:a16="http://schemas.microsoft.com/office/drawing/2014/main" id="{DE0FBD73-2311-46C6-B4EC-FCAAF179A4EF}"/>
              </a:ext>
            </a:extLst>
          </p:cNvPr>
          <p:cNvSpPr txBox="1"/>
          <p:nvPr userDrawn="1">
            <p:custDataLst>
              <p:tags r:id="rId8"/>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25" name="Page Number">
            <a:extLst>
              <a:ext uri="{FF2B5EF4-FFF2-40B4-BE49-F238E27FC236}">
                <a16:creationId xmlns:a16="http://schemas.microsoft.com/office/drawing/2014/main" id="{8FE7E32F-B953-449C-A714-5E8DF75A514C}"/>
              </a:ext>
            </a:extLst>
          </p:cNvPr>
          <p:cNvSpPr txBox="1"/>
          <p:nvPr userDrawn="1">
            <p:custDataLst>
              <p:tags r:id="rId9"/>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
        <p:nvSpPr>
          <p:cNvPr id="2" name="Section Footer">
            <a:extLst>
              <a:ext uri="{FF2B5EF4-FFF2-40B4-BE49-F238E27FC236}">
                <a16:creationId xmlns:a16="http://schemas.microsoft.com/office/drawing/2014/main" id="{B6C7BF34-91C3-F065-90BC-2F6FB85A03CA}"/>
              </a:ext>
            </a:extLst>
          </p:cNvPr>
          <p:cNvSpPr txBox="1"/>
          <p:nvPr userDrawn="1">
            <p:custDataLst>
              <p:tags r:id="rId10"/>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Chips</a:t>
            </a:r>
          </a:p>
        </p:txBody>
      </p:sp>
    </p:spTree>
    <p:extLst>
      <p:ext uri="{BB962C8B-B14F-4D97-AF65-F5344CB8AC3E}">
        <p14:creationId xmlns:p14="http://schemas.microsoft.com/office/powerpoint/2010/main" val="797100133"/>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Content: Title Only No Header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33E6AD6-3D2D-36AD-1CB0-C17F8ABB5CAD}"/>
              </a:ext>
            </a:extLst>
          </p:cNvPr>
          <p:cNvGraphicFramePr>
            <a:graphicFrameLocks noChangeAspect="1"/>
          </p:cNvGraphicFramePr>
          <p:nvPr userDrawn="1">
            <p:custDataLst>
              <p:tags r:id="rId1"/>
            </p:custDataLst>
            <p:extLst>
              <p:ext uri="{D42A27DB-BD31-4B8C-83A1-F6EECF244321}">
                <p14:modId xmlns:p14="http://schemas.microsoft.com/office/powerpoint/2010/main" val="15289003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95" imgH="396" progId="TCLayout.ActiveDocument.1">
                  <p:embed/>
                </p:oleObj>
              </mc:Choice>
              <mc:Fallback>
                <p:oleObj name="think-cell Slide" r:id="rId6" imgW="395" imgH="396" progId="TCLayout.ActiveDocument.1">
                  <p:embed/>
                  <p:pic>
                    <p:nvPicPr>
                      <p:cNvPr id="5" name="think-cell data - do not delete" hidden="1">
                        <a:extLst>
                          <a:ext uri="{FF2B5EF4-FFF2-40B4-BE49-F238E27FC236}">
                            <a16:creationId xmlns:a16="http://schemas.microsoft.com/office/drawing/2014/main" id="{533E6AD6-3D2D-36AD-1CB0-C17F8ABB5CAD}"/>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Gray Banner">
            <a:extLst>
              <a:ext uri="{FF2B5EF4-FFF2-40B4-BE49-F238E27FC236}">
                <a16:creationId xmlns:a16="http://schemas.microsoft.com/office/drawing/2014/main" id="{8E7F64FB-614D-02F9-3734-BD6ED1F9A649}"/>
              </a:ext>
            </a:extLst>
          </p:cNvPr>
          <p:cNvSpPr/>
          <p:nvPr userDrawn="1"/>
        </p:nvSpPr>
        <p:spPr>
          <a:xfrm>
            <a:off x="0" y="612775"/>
            <a:ext cx="10058400" cy="88582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12" name="Slide Tags" hidden="1">
            <a:extLst>
              <a:ext uri="{FF2B5EF4-FFF2-40B4-BE49-F238E27FC236}">
                <a16:creationId xmlns:a16="http://schemas.microsoft.com/office/drawing/2014/main" id="{FF8A2407-40C1-478A-A8C2-EF5BE9E021B6}"/>
              </a:ext>
            </a:extLst>
          </p:cNvPr>
          <p:cNvSpPr txBox="1"/>
          <p:nvPr userDrawn="1">
            <p:custDataLst>
              <p:tags r:id="rId2"/>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0" name="Section Header">
            <a:extLst>
              <a:ext uri="{FF2B5EF4-FFF2-40B4-BE49-F238E27FC236}">
                <a16:creationId xmlns:a16="http://schemas.microsoft.com/office/drawing/2014/main" id="{541EBA4E-A65D-42AB-8B3A-EF45F3481577}"/>
              </a:ext>
            </a:extLst>
          </p:cNvPr>
          <p:cNvSpPr/>
          <p:nvPr userDrawn="1">
            <p:custDataLst>
              <p:tags r:id="rId3"/>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61010" y="758825"/>
            <a:ext cx="9144000" cy="1097182"/>
          </a:xfrm>
        </p:spPr>
        <p:txBody>
          <a:bodyPr vert="horz"/>
          <a:lstStyle>
            <a:lvl1pPr>
              <a:defRPr/>
            </a:lvl1pPr>
          </a:lstStyle>
          <a:p>
            <a:r>
              <a:rPr lang="en-GB"/>
              <a:t>Insert banner statement here </a:t>
            </a:r>
          </a:p>
        </p:txBody>
      </p:sp>
      <p:sp>
        <p:nvSpPr>
          <p:cNvPr id="11" name="Image placeholder">
            <a:extLst>
              <a:ext uri="{FF2B5EF4-FFF2-40B4-BE49-F238E27FC236}">
                <a16:creationId xmlns:a16="http://schemas.microsoft.com/office/drawing/2014/main" id="{E419DF8F-2670-40AB-9D0A-6E2E155E63E2}"/>
              </a:ext>
            </a:extLst>
          </p:cNvPr>
          <p:cNvSpPr/>
          <p:nvPr userDrawn="1">
            <p:custDataLst>
              <p:tags r:id="rId4"/>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Tree>
    <p:extLst>
      <p:ext uri="{BB962C8B-B14F-4D97-AF65-F5344CB8AC3E}">
        <p14:creationId xmlns:p14="http://schemas.microsoft.com/office/powerpoint/2010/main" val="3581152695"/>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At a glance">
    <p:spTree>
      <p:nvGrpSpPr>
        <p:cNvPr id="1" name=""/>
        <p:cNvGrpSpPr/>
        <p:nvPr/>
      </p:nvGrpSpPr>
      <p:grpSpPr>
        <a:xfrm>
          <a:off x="0" y="0"/>
          <a:ext cx="0" cy="0"/>
          <a:chOff x="0" y="0"/>
          <a:chExt cx="0" cy="0"/>
        </a:xfrm>
      </p:grpSpPr>
      <p:sp>
        <p:nvSpPr>
          <p:cNvPr id="18" name="Slide Tags" hidden="1">
            <a:extLst>
              <a:ext uri="{FF2B5EF4-FFF2-40B4-BE49-F238E27FC236}">
                <a16:creationId xmlns:a16="http://schemas.microsoft.com/office/drawing/2014/main" id="{4616FB59-7A00-4734-A479-F51ADD10FCEC}"/>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0" name="Section Header">
            <a:extLst>
              <a:ext uri="{FF2B5EF4-FFF2-40B4-BE49-F238E27FC236}">
                <a16:creationId xmlns:a16="http://schemas.microsoft.com/office/drawing/2014/main" id="{541EBA4E-A65D-42AB-8B3A-EF45F3481577}"/>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6" name="Gray Banner">
            <a:extLst>
              <a:ext uri="{FF2B5EF4-FFF2-40B4-BE49-F238E27FC236}">
                <a16:creationId xmlns:a16="http://schemas.microsoft.com/office/drawing/2014/main" id="{5A5707D8-0062-4F12-AF28-F1E74B235885}"/>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58788" y="758825"/>
            <a:ext cx="2944368" cy="402336"/>
          </a:xfrm>
        </p:spPr>
        <p:txBody>
          <a:bodyPr/>
          <a:lstStyle>
            <a:lvl1pPr>
              <a:defRPr/>
            </a:lvl1pPr>
          </a:lstStyle>
          <a:p>
            <a:r>
              <a:rPr lang="en-GB"/>
              <a:t>At a glance </a:t>
            </a:r>
          </a:p>
        </p:txBody>
      </p:sp>
      <p:sp>
        <p:nvSpPr>
          <p:cNvPr id="22" name="Subheading">
            <a:extLst>
              <a:ext uri="{FF2B5EF4-FFF2-40B4-BE49-F238E27FC236}">
                <a16:creationId xmlns:a16="http://schemas.microsoft.com/office/drawing/2014/main" id="{4B0DE979-51BD-4784-9427-87C7A89633E6}"/>
              </a:ext>
            </a:extLst>
          </p:cNvPr>
          <p:cNvSpPr>
            <a:spLocks noGrp="1"/>
          </p:cNvSpPr>
          <p:nvPr>
            <p:ph type="body" sz="quarter" idx="28" hasCustomPrompt="1"/>
          </p:nvPr>
        </p:nvSpPr>
        <p:spPr>
          <a:xfrm>
            <a:off x="458788" y="1317915"/>
            <a:ext cx="2945765" cy="538092"/>
          </a:xfrm>
        </p:spPr>
        <p:txBody>
          <a:bodyPr/>
          <a:lstStyle>
            <a:lvl1pPr>
              <a:defRPr sz="1600" b="1"/>
            </a:lvl1pPr>
            <a:lvl2pPr>
              <a:defRPr sz="1600" b="1"/>
            </a:lvl2pPr>
            <a:lvl3pPr>
              <a:defRPr sz="1600" b="1"/>
            </a:lvl3pPr>
            <a:lvl4pPr>
              <a:defRPr sz="1600" b="1"/>
            </a:lvl4pPr>
            <a:lvl5pPr>
              <a:defRPr sz="1600" b="1"/>
            </a:lvl5pPr>
          </a:lstStyle>
          <a:p>
            <a:pPr lvl="0"/>
            <a:r>
              <a:rPr lang="en-GB"/>
              <a:t>Insert text here</a:t>
            </a:r>
          </a:p>
        </p:txBody>
      </p:sp>
      <p:sp>
        <p:nvSpPr>
          <p:cNvPr id="21" name="PwC view">
            <a:extLst>
              <a:ext uri="{FF2B5EF4-FFF2-40B4-BE49-F238E27FC236}">
                <a16:creationId xmlns:a16="http://schemas.microsoft.com/office/drawing/2014/main" id="{C0F17E66-078E-4639-9BD9-106901A68B23}"/>
              </a:ext>
            </a:extLst>
          </p:cNvPr>
          <p:cNvSpPr>
            <a:spLocks noGrp="1"/>
          </p:cNvSpPr>
          <p:nvPr>
            <p:ph type="body" sz="quarter" idx="17" hasCustomPrompt="1"/>
          </p:nvPr>
        </p:nvSpPr>
        <p:spPr>
          <a:xfrm>
            <a:off x="3564255" y="758825"/>
            <a:ext cx="6039543" cy="1097182"/>
          </a:xfrm>
        </p:spPr>
        <p:txBody>
          <a:bodyPr/>
          <a:lstStyle>
            <a:lvl1pPr>
              <a:defRPr sz="1100" b="0">
                <a:latin typeface="+mn-lt"/>
              </a:defRPr>
            </a:lvl1pPr>
          </a:lstStyle>
          <a:p>
            <a:pPr lvl="0"/>
            <a:r>
              <a:rPr lang="en-GB"/>
              <a:t>Inserted text here should be Arial 11 </a:t>
            </a:r>
            <a:r>
              <a:rPr lang="en-GB" err="1"/>
              <a:t>pt</a:t>
            </a:r>
            <a:r>
              <a:rPr lang="en-GB"/>
              <a:t> </a:t>
            </a:r>
            <a:r>
              <a:rPr lang="en-GB" err="1"/>
              <a:t>unbold</a:t>
            </a:r>
            <a:endParaRPr lang="en-GB"/>
          </a:p>
        </p:txBody>
      </p:sp>
      <p:sp>
        <p:nvSpPr>
          <p:cNvPr id="23" name="Dark Orange Bar">
            <a:extLst>
              <a:ext uri="{FF2B5EF4-FFF2-40B4-BE49-F238E27FC236}">
                <a16:creationId xmlns:a16="http://schemas.microsoft.com/office/drawing/2014/main" id="{82B1403F-6F92-4D3E-BA7A-6C3814794B16}"/>
              </a:ext>
            </a:extLst>
          </p:cNvPr>
          <p:cNvSpPr/>
          <p:nvPr userDrawn="1"/>
        </p:nvSpPr>
        <p:spPr>
          <a:xfrm>
            <a:off x="0" y="612775"/>
            <a:ext cx="183600" cy="1387475"/>
          </a:xfrm>
          <a:prstGeom prst="rect">
            <a:avLst/>
          </a:prstGeom>
          <a:solidFill>
            <a:schemeClr val="accent1"/>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400"/>
          </a:p>
        </p:txBody>
      </p:sp>
      <p:sp>
        <p:nvSpPr>
          <p:cNvPr id="30" name="Light Orange Bar">
            <a:extLst>
              <a:ext uri="{FF2B5EF4-FFF2-40B4-BE49-F238E27FC236}">
                <a16:creationId xmlns:a16="http://schemas.microsoft.com/office/drawing/2014/main" id="{91377F9D-4C34-434F-AE6B-583A8F1639C5}"/>
              </a:ext>
            </a:extLst>
          </p:cNvPr>
          <p:cNvSpPr/>
          <p:nvPr userDrawn="1"/>
        </p:nvSpPr>
        <p:spPr>
          <a:xfrm>
            <a:off x="0" y="2000250"/>
            <a:ext cx="183600" cy="5772150"/>
          </a:xfrm>
          <a:prstGeom prst="rect">
            <a:avLst/>
          </a:prstGeom>
          <a:solidFill>
            <a:schemeClr val="accent4"/>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400"/>
          </a:p>
        </p:txBody>
      </p:sp>
      <p:sp>
        <p:nvSpPr>
          <p:cNvPr id="17" name="Image placeholder">
            <a:extLst>
              <a:ext uri="{FF2B5EF4-FFF2-40B4-BE49-F238E27FC236}">
                <a16:creationId xmlns:a16="http://schemas.microsoft.com/office/drawing/2014/main" id="{BE985D6C-3CA1-43CC-A281-0A21C2C919EB}"/>
              </a:ext>
            </a:extLst>
          </p:cNvPr>
          <p:cNvSpPr/>
          <p:nvPr userDrawn="1">
            <p:custDataLst>
              <p:tags r:id="rId4"/>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4" name="Presentation Disclaimer">
            <a:extLst>
              <a:ext uri="{FF2B5EF4-FFF2-40B4-BE49-F238E27FC236}">
                <a16:creationId xmlns:a16="http://schemas.microsoft.com/office/drawing/2014/main" id="{906D45F8-B363-4FBC-933B-9535BC5D38CB}"/>
              </a:ext>
            </a:extLst>
          </p:cNvPr>
          <p:cNvSpPr txBox="1"/>
          <p:nvPr userDrawn="1">
            <p:custDataLst>
              <p:tags r:id="rId5"/>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29" name="PwC">
            <a:extLst>
              <a:ext uri="{FF2B5EF4-FFF2-40B4-BE49-F238E27FC236}">
                <a16:creationId xmlns:a16="http://schemas.microsoft.com/office/drawing/2014/main" id="{F4DD17E3-596A-4B11-9D2E-7A52B4AE7F1E}"/>
              </a:ext>
            </a:extLst>
          </p:cNvPr>
          <p:cNvSpPr/>
          <p:nvPr userDrawn="1">
            <p:custDataLst>
              <p:tags r:id="rId6"/>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33" name="Draft stamp">
            <a:extLst>
              <a:ext uri="{FF2B5EF4-FFF2-40B4-BE49-F238E27FC236}">
                <a16:creationId xmlns:a16="http://schemas.microsoft.com/office/drawing/2014/main" id="{8E7AAB18-0F15-47F3-A159-A283D95E18A3}"/>
              </a:ext>
            </a:extLst>
          </p:cNvPr>
          <p:cNvSpPr txBox="1"/>
          <p:nvPr userDrawn="1">
            <p:custDataLst>
              <p:tags r:id="rId7"/>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34" name="Page Number">
            <a:extLst>
              <a:ext uri="{FF2B5EF4-FFF2-40B4-BE49-F238E27FC236}">
                <a16:creationId xmlns:a16="http://schemas.microsoft.com/office/drawing/2014/main" id="{2C509F65-3762-447F-9568-C7FC8845825D}"/>
              </a:ext>
            </a:extLst>
          </p:cNvPr>
          <p:cNvSpPr txBox="1"/>
          <p:nvPr userDrawn="1">
            <p:custDataLst>
              <p:tags r:id="rId8"/>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
        <p:nvSpPr>
          <p:cNvPr id="3" name="Report Date">
            <a:extLst>
              <a:ext uri="{FF2B5EF4-FFF2-40B4-BE49-F238E27FC236}">
                <a16:creationId xmlns:a16="http://schemas.microsoft.com/office/drawing/2014/main" id="{52E6456A-3CF3-A09D-6155-8F6F7C0EF1E2}"/>
              </a:ext>
            </a:extLst>
          </p:cNvPr>
          <p:cNvSpPr txBox="1"/>
          <p:nvPr userDrawn="1">
            <p:custDataLst>
              <p:tags r:id="rId9"/>
            </p:custDataLst>
          </p:nvPr>
        </p:nvSpPr>
        <p:spPr>
          <a:xfrm>
            <a:off x="8867024" y="7194414"/>
            <a:ext cx="734176" cy="123111"/>
          </a:xfrm>
          <a:prstGeom prst="rect">
            <a:avLst/>
          </a:prstGeom>
          <a:noFill/>
        </p:spPr>
        <p:txBody>
          <a:bodyPr wrap="none" lIns="0" tIns="0" rIns="0" bIns="0" rtlCol="0">
            <a:spAutoFit/>
          </a:bodyPr>
          <a:lstStyle/>
          <a:p>
            <a:pPr indent="-274320" algn="r">
              <a:spcAft>
                <a:spcPts val="900"/>
              </a:spcAft>
            </a:pPr>
            <a:r>
              <a:rPr lang="en-GB" altLang="zh-CN" sz="800" noProof="1">
                <a:solidFill>
                  <a:schemeClr val="tx1"/>
                </a:solidFill>
                <a:latin typeface="Arial" panose="020B0604020202020204" pitchFamily="34" charset="0"/>
                <a:cs typeface="Arial" panose="020B0604020202020204" pitchFamily="34" charset="0"/>
              </a:rPr>
              <a:t>December</a:t>
            </a:r>
            <a:r>
              <a:rPr lang="en-GB" sz="800" noProof="1">
                <a:solidFill>
                  <a:schemeClr val="tx1"/>
                </a:solidFill>
                <a:latin typeface="Arial" panose="020B0604020202020204" pitchFamily="34" charset="0"/>
                <a:cs typeface="Arial" panose="020B0604020202020204" pitchFamily="34" charset="0"/>
              </a:rPr>
              <a:t> 2024</a:t>
            </a:r>
          </a:p>
        </p:txBody>
      </p:sp>
      <p:sp>
        <p:nvSpPr>
          <p:cNvPr id="4" name="Section Footer">
            <a:extLst>
              <a:ext uri="{FF2B5EF4-FFF2-40B4-BE49-F238E27FC236}">
                <a16:creationId xmlns:a16="http://schemas.microsoft.com/office/drawing/2014/main" id="{D1576581-B40C-E4D7-0BEA-C8F25C9758F1}"/>
              </a:ext>
            </a:extLst>
          </p:cNvPr>
          <p:cNvSpPr txBox="1"/>
          <p:nvPr userDrawn="1">
            <p:custDataLst>
              <p:tags r:id="rId10"/>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Chips</a:t>
            </a:r>
          </a:p>
        </p:txBody>
      </p:sp>
    </p:spTree>
    <p:extLst>
      <p:ext uri="{BB962C8B-B14F-4D97-AF65-F5344CB8AC3E}">
        <p14:creationId xmlns:p14="http://schemas.microsoft.com/office/powerpoint/2010/main" val="886842651"/>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At a glance Content: One">
    <p:spTree>
      <p:nvGrpSpPr>
        <p:cNvPr id="1" name=""/>
        <p:cNvGrpSpPr/>
        <p:nvPr/>
      </p:nvGrpSpPr>
      <p:grpSpPr>
        <a:xfrm>
          <a:off x="0" y="0"/>
          <a:ext cx="0" cy="0"/>
          <a:chOff x="0" y="0"/>
          <a:chExt cx="0" cy="0"/>
        </a:xfrm>
      </p:grpSpPr>
      <p:sp>
        <p:nvSpPr>
          <p:cNvPr id="18" name="Slide Tags" hidden="1">
            <a:extLst>
              <a:ext uri="{FF2B5EF4-FFF2-40B4-BE49-F238E27FC236}">
                <a16:creationId xmlns:a16="http://schemas.microsoft.com/office/drawing/2014/main" id="{4616FB59-7A00-4734-A479-F51ADD10FCEC}"/>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0" name="Section Header">
            <a:extLst>
              <a:ext uri="{FF2B5EF4-FFF2-40B4-BE49-F238E27FC236}">
                <a16:creationId xmlns:a16="http://schemas.microsoft.com/office/drawing/2014/main" id="{541EBA4E-A65D-42AB-8B3A-EF45F3481577}"/>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28" name="Gray Banner">
            <a:extLst>
              <a:ext uri="{FF2B5EF4-FFF2-40B4-BE49-F238E27FC236}">
                <a16:creationId xmlns:a16="http://schemas.microsoft.com/office/drawing/2014/main" id="{A0E694E8-FB5D-42C3-A874-057A805509C2}"/>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29" name="Banner Statement">
            <a:extLst>
              <a:ext uri="{FF2B5EF4-FFF2-40B4-BE49-F238E27FC236}">
                <a16:creationId xmlns:a16="http://schemas.microsoft.com/office/drawing/2014/main" id="{7D7FC408-A0A7-43F7-B787-46085F7F8CCB}"/>
              </a:ext>
            </a:extLst>
          </p:cNvPr>
          <p:cNvSpPr>
            <a:spLocks noGrp="1"/>
          </p:cNvSpPr>
          <p:nvPr>
            <p:ph type="title" hasCustomPrompt="1"/>
          </p:nvPr>
        </p:nvSpPr>
        <p:spPr>
          <a:xfrm>
            <a:off x="458788" y="758825"/>
            <a:ext cx="2944368" cy="402336"/>
          </a:xfrm>
        </p:spPr>
        <p:txBody>
          <a:bodyPr/>
          <a:lstStyle>
            <a:lvl1pPr>
              <a:defRPr/>
            </a:lvl1pPr>
          </a:lstStyle>
          <a:p>
            <a:r>
              <a:rPr lang="en-GB"/>
              <a:t>At a glance </a:t>
            </a:r>
          </a:p>
        </p:txBody>
      </p:sp>
      <p:sp>
        <p:nvSpPr>
          <p:cNvPr id="31" name="Subheading">
            <a:extLst>
              <a:ext uri="{FF2B5EF4-FFF2-40B4-BE49-F238E27FC236}">
                <a16:creationId xmlns:a16="http://schemas.microsoft.com/office/drawing/2014/main" id="{B96C2157-F990-49B5-94E5-38EEF4E8B1A0}"/>
              </a:ext>
            </a:extLst>
          </p:cNvPr>
          <p:cNvSpPr>
            <a:spLocks noGrp="1"/>
          </p:cNvSpPr>
          <p:nvPr>
            <p:ph type="body" sz="quarter" idx="28" hasCustomPrompt="1"/>
          </p:nvPr>
        </p:nvSpPr>
        <p:spPr>
          <a:xfrm>
            <a:off x="458788" y="1317915"/>
            <a:ext cx="2945765" cy="538092"/>
          </a:xfrm>
        </p:spPr>
        <p:txBody>
          <a:bodyPr/>
          <a:lstStyle>
            <a:lvl1pPr>
              <a:defRPr sz="1600" b="1"/>
            </a:lvl1pPr>
            <a:lvl2pPr>
              <a:defRPr sz="1600" b="1"/>
            </a:lvl2pPr>
            <a:lvl3pPr>
              <a:defRPr sz="1600" b="1"/>
            </a:lvl3pPr>
            <a:lvl4pPr>
              <a:defRPr sz="1600" b="1"/>
            </a:lvl4pPr>
            <a:lvl5pPr>
              <a:defRPr sz="1600" b="1"/>
            </a:lvl5pPr>
          </a:lstStyle>
          <a:p>
            <a:pPr lvl="0"/>
            <a:r>
              <a:rPr lang="en-GB"/>
              <a:t>Insert text here</a:t>
            </a:r>
          </a:p>
        </p:txBody>
      </p:sp>
      <p:sp>
        <p:nvSpPr>
          <p:cNvPr id="30" name="PwC view">
            <a:extLst>
              <a:ext uri="{FF2B5EF4-FFF2-40B4-BE49-F238E27FC236}">
                <a16:creationId xmlns:a16="http://schemas.microsoft.com/office/drawing/2014/main" id="{CD91F336-590C-4A94-9CED-4CE4F849922F}"/>
              </a:ext>
            </a:extLst>
          </p:cNvPr>
          <p:cNvSpPr>
            <a:spLocks noGrp="1"/>
          </p:cNvSpPr>
          <p:nvPr>
            <p:ph type="body" sz="quarter" idx="17" hasCustomPrompt="1"/>
          </p:nvPr>
        </p:nvSpPr>
        <p:spPr>
          <a:xfrm>
            <a:off x="3564255" y="758825"/>
            <a:ext cx="6039543" cy="1097182"/>
          </a:xfrm>
        </p:spPr>
        <p:txBody>
          <a:bodyPr/>
          <a:lstStyle>
            <a:lvl1pPr>
              <a:defRPr sz="1100" b="0">
                <a:latin typeface="+mn-lt"/>
              </a:defRPr>
            </a:lvl1pPr>
          </a:lstStyle>
          <a:p>
            <a:pPr lvl="0"/>
            <a:r>
              <a:rPr lang="en-GB"/>
              <a:t>Inserted text here should be Arial 11 </a:t>
            </a:r>
            <a:r>
              <a:rPr lang="en-GB" err="1"/>
              <a:t>pt</a:t>
            </a:r>
            <a:r>
              <a:rPr lang="en-GB"/>
              <a:t> </a:t>
            </a:r>
            <a:r>
              <a:rPr lang="en-GB" err="1"/>
              <a:t>unbold</a:t>
            </a:r>
            <a:endParaRPr lang="en-GB"/>
          </a:p>
        </p:txBody>
      </p:sp>
      <p:sp>
        <p:nvSpPr>
          <p:cNvPr id="34" name="Dark Orange Bar">
            <a:extLst>
              <a:ext uri="{FF2B5EF4-FFF2-40B4-BE49-F238E27FC236}">
                <a16:creationId xmlns:a16="http://schemas.microsoft.com/office/drawing/2014/main" id="{B84F9B5A-6301-4C36-940C-72C5388CAF82}"/>
              </a:ext>
            </a:extLst>
          </p:cNvPr>
          <p:cNvSpPr/>
          <p:nvPr userDrawn="1"/>
        </p:nvSpPr>
        <p:spPr>
          <a:xfrm>
            <a:off x="0" y="612775"/>
            <a:ext cx="183600" cy="1387475"/>
          </a:xfrm>
          <a:prstGeom prst="rect">
            <a:avLst/>
          </a:prstGeom>
          <a:solidFill>
            <a:schemeClr val="accent1"/>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400"/>
          </a:p>
        </p:txBody>
      </p:sp>
      <p:sp>
        <p:nvSpPr>
          <p:cNvPr id="35" name="Light Orange Bar">
            <a:extLst>
              <a:ext uri="{FF2B5EF4-FFF2-40B4-BE49-F238E27FC236}">
                <a16:creationId xmlns:a16="http://schemas.microsoft.com/office/drawing/2014/main" id="{6E61CD2E-3F39-4436-BABD-A0CEBBB727DB}"/>
              </a:ext>
            </a:extLst>
          </p:cNvPr>
          <p:cNvSpPr/>
          <p:nvPr userDrawn="1"/>
        </p:nvSpPr>
        <p:spPr>
          <a:xfrm>
            <a:off x="0" y="2000250"/>
            <a:ext cx="183600" cy="5772150"/>
          </a:xfrm>
          <a:prstGeom prst="rect">
            <a:avLst/>
          </a:prstGeom>
          <a:solidFill>
            <a:schemeClr val="accent4"/>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400"/>
          </a:p>
        </p:txBody>
      </p:sp>
      <p:sp>
        <p:nvSpPr>
          <p:cNvPr id="25" name="Content Placeholder 13">
            <a:extLst>
              <a:ext uri="{FF2B5EF4-FFF2-40B4-BE49-F238E27FC236}">
                <a16:creationId xmlns:a16="http://schemas.microsoft.com/office/drawing/2014/main" id="{B2114C2B-65A9-4050-A5D7-7400FB694346}"/>
              </a:ext>
            </a:extLst>
          </p:cNvPr>
          <p:cNvSpPr>
            <a:spLocks noGrp="1"/>
          </p:cNvSpPr>
          <p:nvPr>
            <p:ph sz="quarter" idx="13"/>
            <p:custDataLst>
              <p:tags r:id="rId4"/>
            </p:custDataLst>
          </p:nvPr>
        </p:nvSpPr>
        <p:spPr>
          <a:xfrm>
            <a:off x="457199" y="2143125"/>
            <a:ext cx="9144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7" name="Image placeholder">
            <a:extLst>
              <a:ext uri="{FF2B5EF4-FFF2-40B4-BE49-F238E27FC236}">
                <a16:creationId xmlns:a16="http://schemas.microsoft.com/office/drawing/2014/main" id="{BE985D6C-3CA1-43CC-A281-0A21C2C919EB}"/>
              </a:ext>
            </a:extLst>
          </p:cNvPr>
          <p:cNvSpPr/>
          <p:nvPr userDrawn="1">
            <p:custDataLst>
              <p:tags r:id="rId5"/>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1" name="Presentation Disclaimer">
            <a:extLst>
              <a:ext uri="{FF2B5EF4-FFF2-40B4-BE49-F238E27FC236}">
                <a16:creationId xmlns:a16="http://schemas.microsoft.com/office/drawing/2014/main" id="{E5C843C4-5509-4B4F-B095-D714AAA3E183}"/>
              </a:ext>
            </a:extLst>
          </p:cNvPr>
          <p:cNvSpPr txBox="1"/>
          <p:nvPr userDrawn="1">
            <p:custDataLst>
              <p:tags r:id="rId6"/>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27" name="PwC">
            <a:extLst>
              <a:ext uri="{FF2B5EF4-FFF2-40B4-BE49-F238E27FC236}">
                <a16:creationId xmlns:a16="http://schemas.microsoft.com/office/drawing/2014/main" id="{8344BB17-C47A-4D03-8FB4-5779192D390F}"/>
              </a:ext>
            </a:extLst>
          </p:cNvPr>
          <p:cNvSpPr/>
          <p:nvPr userDrawn="1">
            <p:custDataLst>
              <p:tags r:id="rId7"/>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36" name="Draft stamp">
            <a:extLst>
              <a:ext uri="{FF2B5EF4-FFF2-40B4-BE49-F238E27FC236}">
                <a16:creationId xmlns:a16="http://schemas.microsoft.com/office/drawing/2014/main" id="{D60DBB18-259A-4AB5-9FD6-AB0085B97531}"/>
              </a:ext>
            </a:extLst>
          </p:cNvPr>
          <p:cNvSpPr txBox="1"/>
          <p:nvPr userDrawn="1">
            <p:custDataLst>
              <p:tags r:id="rId8"/>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37" name="Page Number">
            <a:extLst>
              <a:ext uri="{FF2B5EF4-FFF2-40B4-BE49-F238E27FC236}">
                <a16:creationId xmlns:a16="http://schemas.microsoft.com/office/drawing/2014/main" id="{C6F4747F-C456-462F-AABA-7FD9A004661E}"/>
              </a:ext>
            </a:extLst>
          </p:cNvPr>
          <p:cNvSpPr txBox="1"/>
          <p:nvPr userDrawn="1">
            <p:custDataLst>
              <p:tags r:id="rId9"/>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
        <p:nvSpPr>
          <p:cNvPr id="2" name="Report Date">
            <a:extLst>
              <a:ext uri="{FF2B5EF4-FFF2-40B4-BE49-F238E27FC236}">
                <a16:creationId xmlns:a16="http://schemas.microsoft.com/office/drawing/2014/main" id="{C32B91CF-BE09-E6F1-5812-C97D84EB800D}"/>
              </a:ext>
            </a:extLst>
          </p:cNvPr>
          <p:cNvSpPr txBox="1"/>
          <p:nvPr userDrawn="1">
            <p:custDataLst>
              <p:tags r:id="rId10"/>
            </p:custDataLst>
          </p:nvPr>
        </p:nvSpPr>
        <p:spPr>
          <a:xfrm>
            <a:off x="8867025" y="7194414"/>
            <a:ext cx="734175" cy="123111"/>
          </a:xfrm>
          <a:prstGeom prst="rect">
            <a:avLst/>
          </a:prstGeom>
          <a:noFill/>
        </p:spPr>
        <p:txBody>
          <a:bodyPr wrap="none" lIns="0" tIns="0" rIns="0" bIns="0" rtlCol="0">
            <a:spAutoFit/>
          </a:bodyPr>
          <a:lstStyle/>
          <a:p>
            <a:pPr indent="-274320" algn="r">
              <a:spcAft>
                <a:spcPts val="900"/>
              </a:spcAft>
            </a:pPr>
            <a:r>
              <a:rPr lang="en-GB" altLang="zh-CN" sz="800" noProof="1">
                <a:solidFill>
                  <a:schemeClr val="tx1"/>
                </a:solidFill>
                <a:latin typeface="Arial" panose="020B0604020202020204" pitchFamily="34" charset="0"/>
                <a:cs typeface="Arial" panose="020B0604020202020204" pitchFamily="34" charset="0"/>
              </a:rPr>
              <a:t>December</a:t>
            </a:r>
            <a:r>
              <a:rPr lang="en-GB" sz="800" noProof="1">
                <a:solidFill>
                  <a:schemeClr val="tx1"/>
                </a:solidFill>
                <a:latin typeface="Arial" panose="020B0604020202020204" pitchFamily="34" charset="0"/>
                <a:cs typeface="Arial" panose="020B0604020202020204" pitchFamily="34" charset="0"/>
              </a:rPr>
              <a:t> 2024</a:t>
            </a:r>
          </a:p>
        </p:txBody>
      </p:sp>
      <p:sp>
        <p:nvSpPr>
          <p:cNvPr id="3" name="Section Footer">
            <a:extLst>
              <a:ext uri="{FF2B5EF4-FFF2-40B4-BE49-F238E27FC236}">
                <a16:creationId xmlns:a16="http://schemas.microsoft.com/office/drawing/2014/main" id="{241E47AB-1CBC-2099-F095-929F52A74392}"/>
              </a:ext>
            </a:extLst>
          </p:cNvPr>
          <p:cNvSpPr txBox="1"/>
          <p:nvPr userDrawn="1">
            <p:custDataLst>
              <p:tags r:id="rId11"/>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Chips</a:t>
            </a:r>
          </a:p>
        </p:txBody>
      </p:sp>
    </p:spTree>
    <p:extLst>
      <p:ext uri="{BB962C8B-B14F-4D97-AF65-F5344CB8AC3E}">
        <p14:creationId xmlns:p14="http://schemas.microsoft.com/office/powerpoint/2010/main" val="712913745"/>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At a glance Content: Three">
    <p:spTree>
      <p:nvGrpSpPr>
        <p:cNvPr id="1" name=""/>
        <p:cNvGrpSpPr/>
        <p:nvPr/>
      </p:nvGrpSpPr>
      <p:grpSpPr>
        <a:xfrm>
          <a:off x="0" y="0"/>
          <a:ext cx="0" cy="0"/>
          <a:chOff x="0" y="0"/>
          <a:chExt cx="0" cy="0"/>
        </a:xfrm>
      </p:grpSpPr>
      <p:sp>
        <p:nvSpPr>
          <p:cNvPr id="6" name="Slide Tags" hidden="1">
            <a:extLst>
              <a:ext uri="{FF2B5EF4-FFF2-40B4-BE49-F238E27FC236}">
                <a16:creationId xmlns:a16="http://schemas.microsoft.com/office/drawing/2014/main" id="{4C1A6ABE-DB96-4CE8-9D23-B98F61093EEF}"/>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7" name="Section Header">
            <a:extLst>
              <a:ext uri="{FF2B5EF4-FFF2-40B4-BE49-F238E27FC236}">
                <a16:creationId xmlns:a16="http://schemas.microsoft.com/office/drawing/2014/main" id="{1A011E6C-CCE5-4ABD-9BFE-0F30165337A0}"/>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8" name="HeaderTOCPlaceholder">
            <a:extLst>
              <a:ext uri="{FF2B5EF4-FFF2-40B4-BE49-F238E27FC236}">
                <a16:creationId xmlns:a16="http://schemas.microsoft.com/office/drawing/2014/main" id="{FF43599E-E034-4110-847F-25DC74E115BD}"/>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9" name="Gray Banner">
            <a:extLst>
              <a:ext uri="{FF2B5EF4-FFF2-40B4-BE49-F238E27FC236}">
                <a16:creationId xmlns:a16="http://schemas.microsoft.com/office/drawing/2014/main" id="{6AFB9156-B610-4732-B0C6-247696C355BE}"/>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10" name="Banner Statement">
            <a:extLst>
              <a:ext uri="{FF2B5EF4-FFF2-40B4-BE49-F238E27FC236}">
                <a16:creationId xmlns:a16="http://schemas.microsoft.com/office/drawing/2014/main" id="{FAEC3778-0838-46F0-910E-90A30590A35D}"/>
              </a:ext>
            </a:extLst>
          </p:cNvPr>
          <p:cNvSpPr>
            <a:spLocks noGrp="1"/>
          </p:cNvSpPr>
          <p:nvPr>
            <p:ph type="title" hasCustomPrompt="1"/>
          </p:nvPr>
        </p:nvSpPr>
        <p:spPr>
          <a:xfrm>
            <a:off x="458788" y="758825"/>
            <a:ext cx="2944368" cy="402336"/>
          </a:xfrm>
        </p:spPr>
        <p:txBody>
          <a:bodyPr/>
          <a:lstStyle>
            <a:lvl1pPr>
              <a:defRPr/>
            </a:lvl1pPr>
          </a:lstStyle>
          <a:p>
            <a:r>
              <a:rPr lang="en-GB"/>
              <a:t>At a glance </a:t>
            </a:r>
          </a:p>
        </p:txBody>
      </p:sp>
      <p:sp>
        <p:nvSpPr>
          <p:cNvPr id="11" name="Subheading">
            <a:extLst>
              <a:ext uri="{FF2B5EF4-FFF2-40B4-BE49-F238E27FC236}">
                <a16:creationId xmlns:a16="http://schemas.microsoft.com/office/drawing/2014/main" id="{B0EDCA0A-FDF5-427B-B28B-2207FC8DE9F2}"/>
              </a:ext>
            </a:extLst>
          </p:cNvPr>
          <p:cNvSpPr>
            <a:spLocks noGrp="1"/>
          </p:cNvSpPr>
          <p:nvPr>
            <p:ph type="body" sz="quarter" idx="28" hasCustomPrompt="1"/>
          </p:nvPr>
        </p:nvSpPr>
        <p:spPr>
          <a:xfrm>
            <a:off x="458788" y="1316511"/>
            <a:ext cx="2945765" cy="539496"/>
          </a:xfrm>
        </p:spPr>
        <p:txBody>
          <a:bodyPr/>
          <a:lstStyle>
            <a:lvl1pPr>
              <a:defRPr sz="1600" b="1"/>
            </a:lvl1pPr>
            <a:lvl2pPr>
              <a:defRPr sz="1600" b="1"/>
            </a:lvl2pPr>
            <a:lvl3pPr>
              <a:defRPr sz="1600" b="1"/>
            </a:lvl3pPr>
            <a:lvl4pPr>
              <a:defRPr sz="1600" b="1"/>
            </a:lvl4pPr>
            <a:lvl5pPr>
              <a:defRPr sz="1600" b="1"/>
            </a:lvl5pPr>
          </a:lstStyle>
          <a:p>
            <a:pPr lvl="0"/>
            <a:r>
              <a:rPr lang="en-GB"/>
              <a:t>Insert text here</a:t>
            </a:r>
          </a:p>
        </p:txBody>
      </p:sp>
      <p:sp>
        <p:nvSpPr>
          <p:cNvPr id="12" name="PwC view">
            <a:extLst>
              <a:ext uri="{FF2B5EF4-FFF2-40B4-BE49-F238E27FC236}">
                <a16:creationId xmlns:a16="http://schemas.microsoft.com/office/drawing/2014/main" id="{B53EE78C-FEF1-40FB-9931-3A5A0BBD6F8A}"/>
              </a:ext>
            </a:extLst>
          </p:cNvPr>
          <p:cNvSpPr>
            <a:spLocks noGrp="1"/>
          </p:cNvSpPr>
          <p:nvPr>
            <p:ph type="body" sz="quarter" idx="17" hasCustomPrompt="1"/>
          </p:nvPr>
        </p:nvSpPr>
        <p:spPr>
          <a:xfrm>
            <a:off x="3564255" y="758825"/>
            <a:ext cx="6039543" cy="1097182"/>
          </a:xfrm>
        </p:spPr>
        <p:txBody>
          <a:bodyPr/>
          <a:lstStyle>
            <a:lvl1pPr>
              <a:defRPr sz="1100" b="0">
                <a:latin typeface="+mn-lt"/>
              </a:defRPr>
            </a:lvl1pPr>
          </a:lstStyle>
          <a:p>
            <a:pPr lvl="0"/>
            <a:r>
              <a:rPr lang="en-GB"/>
              <a:t>Inserted text here should be Arial 11 </a:t>
            </a:r>
            <a:r>
              <a:rPr lang="en-GB" err="1"/>
              <a:t>pt</a:t>
            </a:r>
            <a:r>
              <a:rPr lang="en-GB"/>
              <a:t> </a:t>
            </a:r>
            <a:r>
              <a:rPr lang="en-GB" err="1"/>
              <a:t>unbold</a:t>
            </a:r>
            <a:endParaRPr lang="en-GB"/>
          </a:p>
        </p:txBody>
      </p:sp>
      <p:sp>
        <p:nvSpPr>
          <p:cNvPr id="13" name="Dark Orange Bar">
            <a:extLst>
              <a:ext uri="{FF2B5EF4-FFF2-40B4-BE49-F238E27FC236}">
                <a16:creationId xmlns:a16="http://schemas.microsoft.com/office/drawing/2014/main" id="{B888EE8B-9678-4F8B-B1F6-186AD7D4CD57}"/>
              </a:ext>
            </a:extLst>
          </p:cNvPr>
          <p:cNvSpPr/>
          <p:nvPr userDrawn="1"/>
        </p:nvSpPr>
        <p:spPr>
          <a:xfrm>
            <a:off x="0" y="612775"/>
            <a:ext cx="183600" cy="1387475"/>
          </a:xfrm>
          <a:prstGeom prst="rect">
            <a:avLst/>
          </a:prstGeom>
          <a:solidFill>
            <a:schemeClr val="accent1"/>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400"/>
          </a:p>
        </p:txBody>
      </p:sp>
      <p:sp>
        <p:nvSpPr>
          <p:cNvPr id="14" name="Light Orange Bar">
            <a:extLst>
              <a:ext uri="{FF2B5EF4-FFF2-40B4-BE49-F238E27FC236}">
                <a16:creationId xmlns:a16="http://schemas.microsoft.com/office/drawing/2014/main" id="{3FB17D6D-5E08-448B-A4A5-6A072536024F}"/>
              </a:ext>
            </a:extLst>
          </p:cNvPr>
          <p:cNvSpPr/>
          <p:nvPr userDrawn="1"/>
        </p:nvSpPr>
        <p:spPr>
          <a:xfrm>
            <a:off x="0" y="2000250"/>
            <a:ext cx="183600" cy="5772150"/>
          </a:xfrm>
          <a:prstGeom prst="rect">
            <a:avLst/>
          </a:prstGeom>
          <a:solidFill>
            <a:schemeClr val="accent4"/>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400"/>
          </a:p>
        </p:txBody>
      </p:sp>
      <p:sp>
        <p:nvSpPr>
          <p:cNvPr id="15" name="Content Placeholder 1">
            <a:extLst>
              <a:ext uri="{FF2B5EF4-FFF2-40B4-BE49-F238E27FC236}">
                <a16:creationId xmlns:a16="http://schemas.microsoft.com/office/drawing/2014/main" id="{59BAF260-BD88-4638-A854-1DB35D7A2F08}"/>
              </a:ext>
            </a:extLst>
          </p:cNvPr>
          <p:cNvSpPr>
            <a:spLocks noGrp="1"/>
          </p:cNvSpPr>
          <p:nvPr>
            <p:ph sz="quarter" idx="13"/>
            <p:custDataLst>
              <p:tags r:id="rId4"/>
            </p:custDataLst>
          </p:nvPr>
        </p:nvSpPr>
        <p:spPr>
          <a:xfrm>
            <a:off x="457200" y="2143125"/>
            <a:ext cx="2952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6" name="Content Placeholder 2">
            <a:extLst>
              <a:ext uri="{FF2B5EF4-FFF2-40B4-BE49-F238E27FC236}">
                <a16:creationId xmlns:a16="http://schemas.microsoft.com/office/drawing/2014/main" id="{E2FE255C-3CD0-4514-BE09-34A817FED046}"/>
              </a:ext>
            </a:extLst>
          </p:cNvPr>
          <p:cNvSpPr>
            <a:spLocks noGrp="1"/>
          </p:cNvSpPr>
          <p:nvPr>
            <p:ph sz="quarter" idx="29"/>
            <p:custDataLst>
              <p:tags r:id="rId5"/>
            </p:custDataLst>
          </p:nvPr>
        </p:nvSpPr>
        <p:spPr>
          <a:xfrm>
            <a:off x="3554499" y="2143125"/>
            <a:ext cx="2952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7" name="Content Placeholder 3">
            <a:extLst>
              <a:ext uri="{FF2B5EF4-FFF2-40B4-BE49-F238E27FC236}">
                <a16:creationId xmlns:a16="http://schemas.microsoft.com/office/drawing/2014/main" id="{B7DB0A37-0AEA-409A-8620-9BFBD2A7EA54}"/>
              </a:ext>
            </a:extLst>
          </p:cNvPr>
          <p:cNvSpPr>
            <a:spLocks noGrp="1"/>
          </p:cNvSpPr>
          <p:nvPr>
            <p:ph sz="quarter" idx="30"/>
            <p:custDataLst>
              <p:tags r:id="rId6"/>
            </p:custDataLst>
          </p:nvPr>
        </p:nvSpPr>
        <p:spPr>
          <a:xfrm>
            <a:off x="6651798" y="2143125"/>
            <a:ext cx="2952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22" name="Image placeholder">
            <a:extLst>
              <a:ext uri="{FF2B5EF4-FFF2-40B4-BE49-F238E27FC236}">
                <a16:creationId xmlns:a16="http://schemas.microsoft.com/office/drawing/2014/main" id="{E88E8230-BC80-4D9F-8050-3996B665148B}"/>
              </a:ext>
            </a:extLst>
          </p:cNvPr>
          <p:cNvSpPr/>
          <p:nvPr userDrawn="1">
            <p:custDataLst>
              <p:tags r:id="rId7"/>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9" name="Presentation Disclaimer">
            <a:extLst>
              <a:ext uri="{FF2B5EF4-FFF2-40B4-BE49-F238E27FC236}">
                <a16:creationId xmlns:a16="http://schemas.microsoft.com/office/drawing/2014/main" id="{5FDAC090-6423-4637-A9F2-379BBDBF62FC}"/>
              </a:ext>
            </a:extLst>
          </p:cNvPr>
          <p:cNvSpPr txBox="1"/>
          <p:nvPr userDrawn="1">
            <p:custDataLst>
              <p:tags r:id="rId8"/>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31" name="PwC">
            <a:extLst>
              <a:ext uri="{FF2B5EF4-FFF2-40B4-BE49-F238E27FC236}">
                <a16:creationId xmlns:a16="http://schemas.microsoft.com/office/drawing/2014/main" id="{90844ADC-A7B3-484A-A357-E5FB7617D7A0}"/>
              </a:ext>
            </a:extLst>
          </p:cNvPr>
          <p:cNvSpPr/>
          <p:nvPr userDrawn="1">
            <p:custDataLst>
              <p:tags r:id="rId9"/>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32" name="Draft stamp">
            <a:extLst>
              <a:ext uri="{FF2B5EF4-FFF2-40B4-BE49-F238E27FC236}">
                <a16:creationId xmlns:a16="http://schemas.microsoft.com/office/drawing/2014/main" id="{DCDA61CF-65EB-499B-8BC3-3BD2463AF037}"/>
              </a:ext>
            </a:extLst>
          </p:cNvPr>
          <p:cNvSpPr txBox="1"/>
          <p:nvPr userDrawn="1">
            <p:custDataLst>
              <p:tags r:id="rId10"/>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33" name="Page Number">
            <a:extLst>
              <a:ext uri="{FF2B5EF4-FFF2-40B4-BE49-F238E27FC236}">
                <a16:creationId xmlns:a16="http://schemas.microsoft.com/office/drawing/2014/main" id="{ABD9F2C8-A806-4FC3-BA6B-5DD6DEA4D179}"/>
              </a:ext>
            </a:extLst>
          </p:cNvPr>
          <p:cNvSpPr txBox="1"/>
          <p:nvPr userDrawn="1">
            <p:custDataLst>
              <p:tags r:id="rId11"/>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
        <p:nvSpPr>
          <p:cNvPr id="2" name="Report Date">
            <a:extLst>
              <a:ext uri="{FF2B5EF4-FFF2-40B4-BE49-F238E27FC236}">
                <a16:creationId xmlns:a16="http://schemas.microsoft.com/office/drawing/2014/main" id="{AF292D73-819F-FC84-EEA9-1F737A53CC5D}"/>
              </a:ext>
            </a:extLst>
          </p:cNvPr>
          <p:cNvSpPr txBox="1"/>
          <p:nvPr userDrawn="1">
            <p:custDataLst>
              <p:tags r:id="rId12"/>
            </p:custDataLst>
          </p:nvPr>
        </p:nvSpPr>
        <p:spPr>
          <a:xfrm>
            <a:off x="8867024" y="7194414"/>
            <a:ext cx="734176" cy="123111"/>
          </a:xfrm>
          <a:prstGeom prst="rect">
            <a:avLst/>
          </a:prstGeom>
          <a:noFill/>
        </p:spPr>
        <p:txBody>
          <a:bodyPr wrap="none" lIns="0" tIns="0" rIns="0" bIns="0" rtlCol="0">
            <a:spAutoFit/>
          </a:bodyPr>
          <a:lstStyle/>
          <a:p>
            <a:pPr indent="-274320" algn="r">
              <a:spcAft>
                <a:spcPts val="900"/>
              </a:spcAft>
            </a:pPr>
            <a:r>
              <a:rPr lang="en-GB" altLang="zh-CN" sz="800" noProof="1">
                <a:solidFill>
                  <a:schemeClr val="tx1"/>
                </a:solidFill>
                <a:latin typeface="Arial" panose="020B0604020202020204" pitchFamily="34" charset="0"/>
                <a:cs typeface="Arial" panose="020B0604020202020204" pitchFamily="34" charset="0"/>
              </a:rPr>
              <a:t>December</a:t>
            </a:r>
            <a:r>
              <a:rPr lang="en-GB" sz="800" noProof="1">
                <a:solidFill>
                  <a:schemeClr val="tx1"/>
                </a:solidFill>
                <a:latin typeface="Arial" panose="020B0604020202020204" pitchFamily="34" charset="0"/>
                <a:cs typeface="Arial" panose="020B0604020202020204" pitchFamily="34" charset="0"/>
              </a:rPr>
              <a:t> 2024</a:t>
            </a:r>
          </a:p>
        </p:txBody>
      </p:sp>
      <p:sp>
        <p:nvSpPr>
          <p:cNvPr id="3" name="Section Footer">
            <a:extLst>
              <a:ext uri="{FF2B5EF4-FFF2-40B4-BE49-F238E27FC236}">
                <a16:creationId xmlns:a16="http://schemas.microsoft.com/office/drawing/2014/main" id="{A32867C6-9684-3816-A70D-245E81922327}"/>
              </a:ext>
            </a:extLst>
          </p:cNvPr>
          <p:cNvSpPr txBox="1"/>
          <p:nvPr userDrawn="1">
            <p:custDataLst>
              <p:tags r:id="rId13"/>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Chips</a:t>
            </a:r>
          </a:p>
        </p:txBody>
      </p:sp>
    </p:spTree>
    <p:extLst>
      <p:ext uri="{BB962C8B-B14F-4D97-AF65-F5344CB8AC3E}">
        <p14:creationId xmlns:p14="http://schemas.microsoft.com/office/powerpoint/2010/main" val="7771808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Two Left">
    <p:spTree>
      <p:nvGrpSpPr>
        <p:cNvPr id="1" name=""/>
        <p:cNvGrpSpPr/>
        <p:nvPr/>
      </p:nvGrpSpPr>
      <p:grpSpPr>
        <a:xfrm>
          <a:off x="0" y="0"/>
          <a:ext cx="0" cy="0"/>
          <a:chOff x="0" y="0"/>
          <a:chExt cx="0" cy="0"/>
        </a:xfrm>
      </p:grpSpPr>
      <p:sp>
        <p:nvSpPr>
          <p:cNvPr id="14" name="Slide Tags" hidden="1">
            <a:extLst>
              <a:ext uri="{FF2B5EF4-FFF2-40B4-BE49-F238E27FC236}">
                <a16:creationId xmlns:a16="http://schemas.microsoft.com/office/drawing/2014/main" id="{F27EFE1A-EB5C-4ECD-A618-F99A2C4ED1AB}"/>
              </a:ext>
            </a:extLst>
          </p:cNvPr>
          <p:cNvSpPr txBox="1"/>
          <p:nvPr userDrawn="1">
            <p:custDataLst>
              <p:tags r:id="rId1"/>
            </p:custDataLst>
          </p:nvPr>
        </p:nvSpPr>
        <p:spPr>
          <a:xfrm>
            <a:off x="3" y="228603"/>
            <a:ext cx="1600200" cy="293927"/>
          </a:xfrm>
          <a:prstGeom prst="rect">
            <a:avLst/>
          </a:prstGeom>
          <a:noFill/>
        </p:spPr>
        <p:txBody>
          <a:bodyPr wrap="square" rtlCol="0">
            <a:spAutoFit/>
          </a:bodyPr>
          <a:lstStyle/>
          <a:p>
            <a:r>
              <a:rPr lang="en-GB" sz="1310" noProof="1"/>
              <a:t>Slide Tags</a:t>
            </a:r>
          </a:p>
        </p:txBody>
      </p:sp>
      <p:sp>
        <p:nvSpPr>
          <p:cNvPr id="18" name="Section Header">
            <a:extLst>
              <a:ext uri="{FF2B5EF4-FFF2-40B4-BE49-F238E27FC236}">
                <a16:creationId xmlns:a16="http://schemas.microsoft.com/office/drawing/2014/main" id="{B80EC437-0876-4395-AD2B-C5DED8C591D0}"/>
              </a:ext>
            </a:extLst>
          </p:cNvPr>
          <p:cNvSpPr txBox="1"/>
          <p:nvPr userDrawn="1">
            <p:custDataLst>
              <p:tags r:id="rId2"/>
            </p:custDataLst>
          </p:nvPr>
        </p:nvSpPr>
        <p:spPr>
          <a:xfrm>
            <a:off x="460377" y="322255"/>
            <a:ext cx="3034379" cy="137161"/>
          </a:xfrm>
          <a:prstGeom prst="rect">
            <a:avLst/>
          </a:prstGeom>
          <a:noFill/>
        </p:spPr>
        <p:txBody>
          <a:bodyPr wrap="square" lIns="0" tIns="0" rIns="0" bIns="0" rtlCol="0" anchor="b" anchorCtr="0">
            <a:noAutofit/>
          </a:bodyPr>
          <a:lstStyle/>
          <a:p>
            <a:endParaRPr lang="en-GB" sz="583" noProof="1">
              <a:solidFill>
                <a:schemeClr val="tx1"/>
              </a:solidFill>
            </a:endParaRPr>
          </a:p>
        </p:txBody>
      </p:sp>
      <p:sp>
        <p:nvSpPr>
          <p:cNvPr id="11" name="HeaderTOCPlaceholder">
            <a:extLst>
              <a:ext uri="{FF2B5EF4-FFF2-40B4-BE49-F238E27FC236}">
                <a16:creationId xmlns:a16="http://schemas.microsoft.com/office/drawing/2014/main" id="{D1CAF1D8-BA64-4756-96A3-2C1811972983}"/>
              </a:ext>
            </a:extLst>
          </p:cNvPr>
          <p:cNvSpPr/>
          <p:nvPr userDrawn="1">
            <p:custDataLst>
              <p:tags r:id="rId3"/>
            </p:custDataLst>
          </p:nvPr>
        </p:nvSpPr>
        <p:spPr>
          <a:xfrm>
            <a:off x="3660198" y="322255"/>
            <a:ext cx="5943600" cy="137161"/>
          </a:xfrm>
          <a:prstGeom prst="rect">
            <a:avLst/>
          </a:prstGeom>
          <a:noFill/>
        </p:spPr>
        <p:txBody>
          <a:bodyPr wrap="square" lIns="0" tIns="0" rIns="0" bIns="0" rtlCol="0" anchor="b" anchorCtr="0">
            <a:noAutofit/>
          </a:bodyPr>
          <a:lstStyle/>
          <a:p>
            <a:pPr lvl="0"/>
            <a:endParaRPr lang="en-GB" sz="583"/>
          </a:p>
        </p:txBody>
      </p:sp>
      <p:sp>
        <p:nvSpPr>
          <p:cNvPr id="7" name="Gray Banner">
            <a:extLst>
              <a:ext uri="{FF2B5EF4-FFF2-40B4-BE49-F238E27FC236}">
                <a16:creationId xmlns:a16="http://schemas.microsoft.com/office/drawing/2014/main" id="{13FDF1BC-A63A-4F04-AD4C-71D73FFB49F6}"/>
              </a:ext>
            </a:extLst>
          </p:cNvPr>
          <p:cNvSpPr/>
          <p:nvPr userDrawn="1"/>
        </p:nvSpPr>
        <p:spPr>
          <a:xfrm>
            <a:off x="0" y="612782"/>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019">
              <a:solidFill>
                <a:schemeClr val="lt1"/>
              </a:solidFill>
            </a:endParaRPr>
          </a:p>
        </p:txBody>
      </p:sp>
      <p:sp>
        <p:nvSpPr>
          <p:cNvPr id="8" name="Banner Statement">
            <a:extLst>
              <a:ext uri="{FF2B5EF4-FFF2-40B4-BE49-F238E27FC236}">
                <a16:creationId xmlns:a16="http://schemas.microsoft.com/office/drawing/2014/main" id="{6E917238-5226-4BF0-9B99-8BB952300F06}"/>
              </a:ext>
            </a:extLst>
          </p:cNvPr>
          <p:cNvSpPr>
            <a:spLocks noGrp="1"/>
          </p:cNvSpPr>
          <p:nvPr>
            <p:ph type="title" hasCustomPrompt="1"/>
          </p:nvPr>
        </p:nvSpPr>
        <p:spPr>
          <a:xfrm>
            <a:off x="457201" y="758825"/>
            <a:ext cx="9144000" cy="1097182"/>
          </a:xfrm>
        </p:spPr>
        <p:txBody>
          <a:bodyPr/>
          <a:lstStyle>
            <a:lvl1pPr>
              <a:defRPr/>
            </a:lvl1pPr>
          </a:lstStyle>
          <a:p>
            <a:r>
              <a:rPr lang="en-GB"/>
              <a:t>Insert banner statement here </a:t>
            </a:r>
          </a:p>
        </p:txBody>
      </p:sp>
      <p:sp>
        <p:nvSpPr>
          <p:cNvPr id="10" name="Content Placeholder 1">
            <a:extLst>
              <a:ext uri="{FF2B5EF4-FFF2-40B4-BE49-F238E27FC236}">
                <a16:creationId xmlns:a16="http://schemas.microsoft.com/office/drawing/2014/main" id="{9561C3D4-D679-4CA7-85E3-9EA408670372}"/>
              </a:ext>
            </a:extLst>
          </p:cNvPr>
          <p:cNvSpPr>
            <a:spLocks noGrp="1"/>
          </p:cNvSpPr>
          <p:nvPr>
            <p:ph sz="quarter" idx="13"/>
            <p:custDataLst>
              <p:tags r:id="rId4"/>
            </p:custDataLst>
          </p:nvPr>
        </p:nvSpPr>
        <p:spPr>
          <a:xfrm>
            <a:off x="457203" y="2143126"/>
            <a:ext cx="4500000" cy="236537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3" name="Content Placeholder 2">
            <a:extLst>
              <a:ext uri="{FF2B5EF4-FFF2-40B4-BE49-F238E27FC236}">
                <a16:creationId xmlns:a16="http://schemas.microsoft.com/office/drawing/2014/main" id="{D691905A-7A13-45F7-8E6F-7F0EEC076A8E}"/>
              </a:ext>
            </a:extLst>
          </p:cNvPr>
          <p:cNvSpPr>
            <a:spLocks noGrp="1"/>
          </p:cNvSpPr>
          <p:nvPr>
            <p:ph sz="quarter" idx="15"/>
            <p:custDataLst>
              <p:tags r:id="rId5"/>
            </p:custDataLst>
          </p:nvPr>
        </p:nvSpPr>
        <p:spPr>
          <a:xfrm>
            <a:off x="457203" y="4651376"/>
            <a:ext cx="4500000" cy="236537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2" name="Content Placeholder 3">
            <a:extLst>
              <a:ext uri="{FF2B5EF4-FFF2-40B4-BE49-F238E27FC236}">
                <a16:creationId xmlns:a16="http://schemas.microsoft.com/office/drawing/2014/main" id="{9882F0B0-4F19-49FC-A33C-F81854456CBA}"/>
              </a:ext>
            </a:extLst>
          </p:cNvPr>
          <p:cNvSpPr>
            <a:spLocks noGrp="1"/>
          </p:cNvSpPr>
          <p:nvPr>
            <p:ph sz="quarter" idx="14"/>
            <p:custDataLst>
              <p:tags r:id="rId6"/>
            </p:custDataLst>
          </p:nvPr>
        </p:nvSpPr>
        <p:spPr>
          <a:xfrm>
            <a:off x="5105014" y="2143128"/>
            <a:ext cx="4500000" cy="487362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Image placeholder">
            <a:extLst>
              <a:ext uri="{FF2B5EF4-FFF2-40B4-BE49-F238E27FC236}">
                <a16:creationId xmlns:a16="http://schemas.microsoft.com/office/drawing/2014/main" id="{85A29A66-A1E4-472E-ADDB-F6CDA1715A6C}"/>
              </a:ext>
            </a:extLst>
          </p:cNvPr>
          <p:cNvSpPr/>
          <p:nvPr userDrawn="1">
            <p:custDataLst>
              <p:tags r:id="rId7"/>
            </p:custDataLst>
          </p:nvPr>
        </p:nvSpPr>
        <p:spPr>
          <a:xfrm>
            <a:off x="0" y="0"/>
            <a:ext cx="10058400" cy="7772400"/>
          </a:xfrm>
          <a:prstGeom prst="rect">
            <a:avLst/>
          </a:prstGeom>
          <a:noFill/>
          <a:ln w="6350">
            <a:noFill/>
          </a:ln>
        </p:spPr>
        <p:txBody>
          <a:bodyPr rot="0" spcFirstLastPara="0" vertOverflow="overflow" horzOverflow="overflow" vert="horz" wrap="square" lIns="66563" tIns="33282" rIns="66563" bIns="33282" numCol="1" spcCol="0" rtlCol="0" fromWordArt="0" anchor="ctr" anchorCtr="0" forceAA="0" compatLnSpc="1">
            <a:prstTxWarp prst="textNoShape">
              <a:avLst/>
            </a:prstTxWarp>
            <a:noAutofit/>
          </a:bodyPr>
          <a:lstStyle/>
          <a:p>
            <a:pPr algn="ctr"/>
            <a:endParaRPr lang="en-GB" sz="1310"/>
          </a:p>
        </p:txBody>
      </p:sp>
      <p:sp>
        <p:nvSpPr>
          <p:cNvPr id="15" name="Section Footer">
            <a:extLst>
              <a:ext uri="{FF2B5EF4-FFF2-40B4-BE49-F238E27FC236}">
                <a16:creationId xmlns:a16="http://schemas.microsoft.com/office/drawing/2014/main" id="{7FEDE617-2B66-446D-BF6F-803DD0FF44DD}"/>
              </a:ext>
            </a:extLst>
          </p:cNvPr>
          <p:cNvSpPr txBox="1"/>
          <p:nvPr userDrawn="1">
            <p:custDataLst>
              <p:tags r:id="rId8"/>
            </p:custDataLst>
          </p:nvPr>
        </p:nvSpPr>
        <p:spPr>
          <a:xfrm>
            <a:off x="457203" y="7227827"/>
            <a:ext cx="2944368" cy="89705"/>
          </a:xfrm>
          <a:prstGeom prst="rect">
            <a:avLst/>
          </a:prstGeom>
          <a:noFill/>
          <a:ln>
            <a:noFill/>
          </a:ln>
        </p:spPr>
        <p:txBody>
          <a:bodyPr wrap="square" lIns="0" tIns="0" rIns="0" bIns="0" rtlCol="0" anchor="b" anchorCtr="0">
            <a:spAutoFit/>
          </a:bodyPr>
          <a:lstStyle/>
          <a:p>
            <a:r>
              <a:rPr lang="en-GB" sz="583" noProof="1">
                <a:solidFill>
                  <a:schemeClr val="tx1"/>
                </a:solidFill>
                <a:latin typeface="Arial" panose="020B0604020202020204" pitchFamily="34" charset="0"/>
                <a:cs typeface="Arial" panose="020B0604020202020204" pitchFamily="34" charset="0"/>
              </a:rPr>
              <a:t>Project Clubhouse</a:t>
            </a:r>
          </a:p>
        </p:txBody>
      </p:sp>
      <p:sp>
        <p:nvSpPr>
          <p:cNvPr id="19" name="Report Date">
            <a:extLst>
              <a:ext uri="{FF2B5EF4-FFF2-40B4-BE49-F238E27FC236}">
                <a16:creationId xmlns:a16="http://schemas.microsoft.com/office/drawing/2014/main" id="{D37A9490-3794-4BE7-9666-4F48645E24D2}"/>
              </a:ext>
            </a:extLst>
          </p:cNvPr>
          <p:cNvSpPr txBox="1"/>
          <p:nvPr userDrawn="1">
            <p:custDataLst>
              <p:tags r:id="rId9"/>
            </p:custDataLst>
          </p:nvPr>
        </p:nvSpPr>
        <p:spPr>
          <a:xfrm>
            <a:off x="9168392" y="7194421"/>
            <a:ext cx="432811" cy="89705"/>
          </a:xfrm>
          <a:prstGeom prst="rect">
            <a:avLst/>
          </a:prstGeom>
          <a:noFill/>
        </p:spPr>
        <p:txBody>
          <a:bodyPr wrap="none" lIns="0" tIns="0" rIns="0" bIns="0" rtlCol="0">
            <a:spAutoFit/>
          </a:bodyPr>
          <a:lstStyle/>
          <a:p>
            <a:pPr indent="-199700" algn="r">
              <a:spcAft>
                <a:spcPts val="656"/>
              </a:spcAft>
            </a:pPr>
            <a:r>
              <a:rPr lang="en-GB" sz="583" noProof="1">
                <a:solidFill>
                  <a:schemeClr val="tx1"/>
                </a:solidFill>
                <a:latin typeface="Arial" panose="020B0604020202020204" pitchFamily="34" charset="0"/>
                <a:cs typeface="Arial" panose="020B0604020202020204" pitchFamily="34" charset="0"/>
              </a:rPr>
              <a:t>15 May 2024</a:t>
            </a:r>
          </a:p>
        </p:txBody>
      </p:sp>
      <p:sp>
        <p:nvSpPr>
          <p:cNvPr id="16" name="PwC">
            <a:extLst>
              <a:ext uri="{FF2B5EF4-FFF2-40B4-BE49-F238E27FC236}">
                <a16:creationId xmlns:a16="http://schemas.microsoft.com/office/drawing/2014/main" id="{391D9BDF-F1E7-4A10-9DDB-A421B5259D4B}"/>
              </a:ext>
            </a:extLst>
          </p:cNvPr>
          <p:cNvSpPr/>
          <p:nvPr userDrawn="1">
            <p:custDataLst>
              <p:tags r:id="rId10"/>
            </p:custDataLst>
          </p:nvPr>
        </p:nvSpPr>
        <p:spPr>
          <a:xfrm>
            <a:off x="457202" y="7358217"/>
            <a:ext cx="233295" cy="89705"/>
          </a:xfrm>
          <a:prstGeom prst="rect">
            <a:avLst/>
          </a:prstGeom>
          <a:noFill/>
          <a:ln>
            <a:noFill/>
          </a:ln>
        </p:spPr>
        <p:txBody>
          <a:bodyPr wrap="square" lIns="0" tIns="0" rIns="0" bIns="0" rtlCol="0" anchor="b" anchorCtr="0">
            <a:spAutoFit/>
          </a:bodyPr>
          <a:lstStyle/>
          <a:p>
            <a:pPr lvl="0"/>
            <a:r>
              <a:rPr lang="en-GB" sz="583">
                <a:solidFill>
                  <a:schemeClr val="tx1"/>
                </a:solidFill>
                <a:latin typeface="Arial" panose="020B0604020202020204" pitchFamily="34" charset="0"/>
                <a:cs typeface="Arial" panose="020B0604020202020204" pitchFamily="34" charset="0"/>
              </a:rPr>
              <a:t>PwC</a:t>
            </a:r>
          </a:p>
        </p:txBody>
      </p:sp>
      <p:sp>
        <p:nvSpPr>
          <p:cNvPr id="20" name="Page Number">
            <a:extLst>
              <a:ext uri="{FF2B5EF4-FFF2-40B4-BE49-F238E27FC236}">
                <a16:creationId xmlns:a16="http://schemas.microsoft.com/office/drawing/2014/main" id="{49D9483A-6879-4890-8835-BC092E9FF74F}"/>
              </a:ext>
            </a:extLst>
          </p:cNvPr>
          <p:cNvSpPr txBox="1"/>
          <p:nvPr userDrawn="1">
            <p:custDataLst>
              <p:tags r:id="rId11"/>
            </p:custDataLst>
          </p:nvPr>
        </p:nvSpPr>
        <p:spPr>
          <a:xfrm>
            <a:off x="7927851" y="7324811"/>
            <a:ext cx="1673352" cy="123111"/>
          </a:xfrm>
          <a:prstGeom prst="rect">
            <a:avLst/>
          </a:prstGeom>
          <a:noFill/>
        </p:spPr>
        <p:txBody>
          <a:bodyPr wrap="none" lIns="0" tIns="0" rIns="0" bIns="0" rtlCol="0">
            <a:noAutofit/>
          </a:bodyPr>
          <a:lstStyle/>
          <a:p>
            <a:pPr algn="r">
              <a:lnSpc>
                <a:spcPts val="728"/>
              </a:lnSpc>
            </a:pPr>
            <a:endParaRPr lang="en-GB" sz="583"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1303134"/>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At a glance Content: Six">
    <p:spTree>
      <p:nvGrpSpPr>
        <p:cNvPr id="1" name=""/>
        <p:cNvGrpSpPr/>
        <p:nvPr/>
      </p:nvGrpSpPr>
      <p:grpSpPr>
        <a:xfrm>
          <a:off x="0" y="0"/>
          <a:ext cx="0" cy="0"/>
          <a:chOff x="0" y="0"/>
          <a:chExt cx="0" cy="0"/>
        </a:xfrm>
      </p:grpSpPr>
      <p:sp>
        <p:nvSpPr>
          <p:cNvPr id="22" name="Slide Tags" hidden="1">
            <a:extLst>
              <a:ext uri="{FF2B5EF4-FFF2-40B4-BE49-F238E27FC236}">
                <a16:creationId xmlns:a16="http://schemas.microsoft.com/office/drawing/2014/main" id="{96730587-1178-413E-9FD5-86D398BF0440}"/>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23" name="Section Header">
            <a:extLst>
              <a:ext uri="{FF2B5EF4-FFF2-40B4-BE49-F238E27FC236}">
                <a16:creationId xmlns:a16="http://schemas.microsoft.com/office/drawing/2014/main" id="{FB7F87D6-075E-4266-BF7C-1D549A9FDC1D}"/>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24" name="HeaderTOCPlaceholder">
            <a:extLst>
              <a:ext uri="{FF2B5EF4-FFF2-40B4-BE49-F238E27FC236}">
                <a16:creationId xmlns:a16="http://schemas.microsoft.com/office/drawing/2014/main" id="{BC16C5A2-FABB-4D83-A76B-ACC967F55332}"/>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9" name="Gray Banner">
            <a:extLst>
              <a:ext uri="{FF2B5EF4-FFF2-40B4-BE49-F238E27FC236}">
                <a16:creationId xmlns:a16="http://schemas.microsoft.com/office/drawing/2014/main" id="{2700D12F-315F-407A-9BFF-D0192C5A7B0F}"/>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6" name="Banner Statement">
            <a:extLst>
              <a:ext uri="{FF2B5EF4-FFF2-40B4-BE49-F238E27FC236}">
                <a16:creationId xmlns:a16="http://schemas.microsoft.com/office/drawing/2014/main" id="{CAA51489-EC86-46F4-957A-78B69C041E46}"/>
              </a:ext>
            </a:extLst>
          </p:cNvPr>
          <p:cNvSpPr>
            <a:spLocks noGrp="1"/>
          </p:cNvSpPr>
          <p:nvPr>
            <p:ph type="title" hasCustomPrompt="1"/>
          </p:nvPr>
        </p:nvSpPr>
        <p:spPr>
          <a:xfrm>
            <a:off x="458788" y="758825"/>
            <a:ext cx="2952000" cy="402336"/>
          </a:xfrm>
        </p:spPr>
        <p:txBody>
          <a:bodyPr/>
          <a:lstStyle>
            <a:lvl1pPr>
              <a:defRPr/>
            </a:lvl1pPr>
          </a:lstStyle>
          <a:p>
            <a:r>
              <a:rPr lang="en-GB"/>
              <a:t>At a glance </a:t>
            </a:r>
          </a:p>
        </p:txBody>
      </p:sp>
      <p:sp>
        <p:nvSpPr>
          <p:cNvPr id="8" name="Subheading">
            <a:extLst>
              <a:ext uri="{FF2B5EF4-FFF2-40B4-BE49-F238E27FC236}">
                <a16:creationId xmlns:a16="http://schemas.microsoft.com/office/drawing/2014/main" id="{0E3EE77C-3B45-4B06-9C62-E97F9DDB4511}"/>
              </a:ext>
            </a:extLst>
          </p:cNvPr>
          <p:cNvSpPr>
            <a:spLocks noGrp="1"/>
          </p:cNvSpPr>
          <p:nvPr>
            <p:ph type="body" sz="quarter" idx="28" hasCustomPrompt="1"/>
          </p:nvPr>
        </p:nvSpPr>
        <p:spPr>
          <a:xfrm>
            <a:off x="458787" y="1316511"/>
            <a:ext cx="2952000" cy="539496"/>
          </a:xfrm>
        </p:spPr>
        <p:txBody>
          <a:bodyPr/>
          <a:lstStyle>
            <a:lvl1pPr>
              <a:defRPr sz="1600" b="1"/>
            </a:lvl1pPr>
            <a:lvl2pPr>
              <a:defRPr sz="1600" b="1"/>
            </a:lvl2pPr>
            <a:lvl3pPr>
              <a:defRPr sz="1600" b="1"/>
            </a:lvl3pPr>
            <a:lvl4pPr>
              <a:defRPr sz="1600" b="1"/>
            </a:lvl4pPr>
            <a:lvl5pPr>
              <a:defRPr sz="1600" b="1"/>
            </a:lvl5pPr>
          </a:lstStyle>
          <a:p>
            <a:pPr lvl="0"/>
            <a:r>
              <a:rPr lang="en-GB"/>
              <a:t>Insert text here</a:t>
            </a:r>
          </a:p>
        </p:txBody>
      </p:sp>
      <p:sp>
        <p:nvSpPr>
          <p:cNvPr id="7" name="PwC view">
            <a:extLst>
              <a:ext uri="{FF2B5EF4-FFF2-40B4-BE49-F238E27FC236}">
                <a16:creationId xmlns:a16="http://schemas.microsoft.com/office/drawing/2014/main" id="{CDA18433-2E04-450D-879A-A23160727061}"/>
              </a:ext>
            </a:extLst>
          </p:cNvPr>
          <p:cNvSpPr>
            <a:spLocks noGrp="1"/>
          </p:cNvSpPr>
          <p:nvPr>
            <p:ph type="body" sz="quarter" idx="17" hasCustomPrompt="1"/>
          </p:nvPr>
        </p:nvSpPr>
        <p:spPr>
          <a:xfrm>
            <a:off x="3564255" y="758825"/>
            <a:ext cx="6039543" cy="1097182"/>
          </a:xfrm>
        </p:spPr>
        <p:txBody>
          <a:bodyPr/>
          <a:lstStyle>
            <a:lvl1pPr>
              <a:defRPr sz="1100" b="0">
                <a:latin typeface="+mn-lt"/>
              </a:defRPr>
            </a:lvl1pPr>
          </a:lstStyle>
          <a:p>
            <a:pPr lvl="0"/>
            <a:r>
              <a:rPr lang="en-GB"/>
              <a:t>Inserted text here should be Arial 11 </a:t>
            </a:r>
            <a:r>
              <a:rPr lang="en-GB" err="1"/>
              <a:t>pt</a:t>
            </a:r>
            <a:r>
              <a:rPr lang="en-GB"/>
              <a:t> </a:t>
            </a:r>
            <a:r>
              <a:rPr lang="en-GB" err="1"/>
              <a:t>unbold</a:t>
            </a:r>
            <a:endParaRPr lang="en-GB"/>
          </a:p>
        </p:txBody>
      </p:sp>
      <p:sp>
        <p:nvSpPr>
          <p:cNvPr id="12" name="Dark Orange Bar">
            <a:extLst>
              <a:ext uri="{FF2B5EF4-FFF2-40B4-BE49-F238E27FC236}">
                <a16:creationId xmlns:a16="http://schemas.microsoft.com/office/drawing/2014/main" id="{0D14CECB-85F4-4539-B4E8-971310D5952F}"/>
              </a:ext>
            </a:extLst>
          </p:cNvPr>
          <p:cNvSpPr/>
          <p:nvPr userDrawn="1"/>
        </p:nvSpPr>
        <p:spPr>
          <a:xfrm>
            <a:off x="0" y="612775"/>
            <a:ext cx="183600" cy="1386000"/>
          </a:xfrm>
          <a:prstGeom prst="rect">
            <a:avLst/>
          </a:prstGeom>
          <a:solidFill>
            <a:schemeClr val="accent1"/>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400"/>
          </a:p>
        </p:txBody>
      </p:sp>
      <p:sp>
        <p:nvSpPr>
          <p:cNvPr id="10" name="Content Placeholder 1">
            <a:extLst>
              <a:ext uri="{FF2B5EF4-FFF2-40B4-BE49-F238E27FC236}">
                <a16:creationId xmlns:a16="http://schemas.microsoft.com/office/drawing/2014/main" id="{2CD0F126-EE2F-402A-8F29-49F2B0F7686A}"/>
              </a:ext>
            </a:extLst>
          </p:cNvPr>
          <p:cNvSpPr>
            <a:spLocks noGrp="1"/>
          </p:cNvSpPr>
          <p:nvPr>
            <p:ph sz="quarter" idx="13"/>
            <p:custDataLst>
              <p:tags r:id="rId4"/>
            </p:custDataLst>
          </p:nvPr>
        </p:nvSpPr>
        <p:spPr>
          <a:xfrm>
            <a:off x="457198" y="2143125"/>
            <a:ext cx="2952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3" name="Content Placeholder 2">
            <a:extLst>
              <a:ext uri="{FF2B5EF4-FFF2-40B4-BE49-F238E27FC236}">
                <a16:creationId xmlns:a16="http://schemas.microsoft.com/office/drawing/2014/main" id="{B8A5DA6B-D814-4DAC-B547-5900696488E6}"/>
              </a:ext>
            </a:extLst>
          </p:cNvPr>
          <p:cNvSpPr>
            <a:spLocks noGrp="1"/>
          </p:cNvSpPr>
          <p:nvPr>
            <p:ph sz="quarter" idx="29"/>
            <p:custDataLst>
              <p:tags r:id="rId5"/>
            </p:custDataLst>
          </p:nvPr>
        </p:nvSpPr>
        <p:spPr>
          <a:xfrm>
            <a:off x="3553199" y="2143125"/>
            <a:ext cx="2952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4" name="Content Placeholder 3">
            <a:extLst>
              <a:ext uri="{FF2B5EF4-FFF2-40B4-BE49-F238E27FC236}">
                <a16:creationId xmlns:a16="http://schemas.microsoft.com/office/drawing/2014/main" id="{36AF8162-FCF9-422F-A1DC-09F2D0C4F307}"/>
              </a:ext>
            </a:extLst>
          </p:cNvPr>
          <p:cNvSpPr>
            <a:spLocks noGrp="1"/>
          </p:cNvSpPr>
          <p:nvPr>
            <p:ph sz="quarter" idx="30"/>
            <p:custDataLst>
              <p:tags r:id="rId6"/>
            </p:custDataLst>
          </p:nvPr>
        </p:nvSpPr>
        <p:spPr>
          <a:xfrm>
            <a:off x="6649200" y="2143125"/>
            <a:ext cx="2952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5" name="Content Placeholder 4">
            <a:extLst>
              <a:ext uri="{FF2B5EF4-FFF2-40B4-BE49-F238E27FC236}">
                <a16:creationId xmlns:a16="http://schemas.microsoft.com/office/drawing/2014/main" id="{DD5BA117-8AF1-493B-857A-46C1EA224BC1}"/>
              </a:ext>
            </a:extLst>
          </p:cNvPr>
          <p:cNvSpPr>
            <a:spLocks noGrp="1"/>
          </p:cNvSpPr>
          <p:nvPr>
            <p:ph sz="quarter" idx="31"/>
            <p:custDataLst>
              <p:tags r:id="rId7"/>
            </p:custDataLst>
          </p:nvPr>
        </p:nvSpPr>
        <p:spPr>
          <a:xfrm>
            <a:off x="457200" y="4651375"/>
            <a:ext cx="2952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6" name="Content Placeholder 5">
            <a:extLst>
              <a:ext uri="{FF2B5EF4-FFF2-40B4-BE49-F238E27FC236}">
                <a16:creationId xmlns:a16="http://schemas.microsoft.com/office/drawing/2014/main" id="{1166D000-14D0-421F-A14F-CF11A5976BB9}"/>
              </a:ext>
            </a:extLst>
          </p:cNvPr>
          <p:cNvSpPr>
            <a:spLocks noGrp="1"/>
          </p:cNvSpPr>
          <p:nvPr>
            <p:ph sz="quarter" idx="32"/>
            <p:custDataLst>
              <p:tags r:id="rId8"/>
            </p:custDataLst>
          </p:nvPr>
        </p:nvSpPr>
        <p:spPr>
          <a:xfrm>
            <a:off x="3553200" y="4651375"/>
            <a:ext cx="2952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7" name="Content Placeholder 6">
            <a:extLst>
              <a:ext uri="{FF2B5EF4-FFF2-40B4-BE49-F238E27FC236}">
                <a16:creationId xmlns:a16="http://schemas.microsoft.com/office/drawing/2014/main" id="{5F8580CC-4311-41C2-8AB2-88EC6C3AFA1A}"/>
              </a:ext>
            </a:extLst>
          </p:cNvPr>
          <p:cNvSpPr>
            <a:spLocks noGrp="1"/>
          </p:cNvSpPr>
          <p:nvPr>
            <p:ph sz="quarter" idx="33"/>
            <p:custDataLst>
              <p:tags r:id="rId9"/>
            </p:custDataLst>
          </p:nvPr>
        </p:nvSpPr>
        <p:spPr>
          <a:xfrm>
            <a:off x="6649200" y="4651375"/>
            <a:ext cx="2952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31" name="Light Orange Bar">
            <a:extLst>
              <a:ext uri="{FF2B5EF4-FFF2-40B4-BE49-F238E27FC236}">
                <a16:creationId xmlns:a16="http://schemas.microsoft.com/office/drawing/2014/main" id="{CE0B4A0B-54BD-4F96-A0B9-39EB35CBD92D}"/>
              </a:ext>
            </a:extLst>
          </p:cNvPr>
          <p:cNvSpPr/>
          <p:nvPr userDrawn="1"/>
        </p:nvSpPr>
        <p:spPr>
          <a:xfrm>
            <a:off x="0" y="2000250"/>
            <a:ext cx="183600" cy="5772150"/>
          </a:xfrm>
          <a:prstGeom prst="rect">
            <a:avLst/>
          </a:prstGeom>
          <a:solidFill>
            <a:schemeClr val="accent4"/>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400"/>
          </a:p>
        </p:txBody>
      </p:sp>
      <p:sp>
        <p:nvSpPr>
          <p:cNvPr id="33" name="Presentation Disclaimer">
            <a:extLst>
              <a:ext uri="{FF2B5EF4-FFF2-40B4-BE49-F238E27FC236}">
                <a16:creationId xmlns:a16="http://schemas.microsoft.com/office/drawing/2014/main" id="{7F0CBD5C-BE26-46C8-967C-DC0A65E9988C}"/>
              </a:ext>
            </a:extLst>
          </p:cNvPr>
          <p:cNvSpPr txBox="1"/>
          <p:nvPr userDrawn="1">
            <p:custDataLst>
              <p:tags r:id="rId10"/>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35" name="PwC">
            <a:extLst>
              <a:ext uri="{FF2B5EF4-FFF2-40B4-BE49-F238E27FC236}">
                <a16:creationId xmlns:a16="http://schemas.microsoft.com/office/drawing/2014/main" id="{98EDD488-4F99-4728-9BF4-FC46CF89E0A6}"/>
              </a:ext>
            </a:extLst>
          </p:cNvPr>
          <p:cNvSpPr/>
          <p:nvPr userDrawn="1">
            <p:custDataLst>
              <p:tags r:id="rId11"/>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36" name="Draft stamp">
            <a:extLst>
              <a:ext uri="{FF2B5EF4-FFF2-40B4-BE49-F238E27FC236}">
                <a16:creationId xmlns:a16="http://schemas.microsoft.com/office/drawing/2014/main" id="{9B484815-7709-46D6-A59A-67B612543F8D}"/>
              </a:ext>
            </a:extLst>
          </p:cNvPr>
          <p:cNvSpPr txBox="1"/>
          <p:nvPr userDrawn="1">
            <p:custDataLst>
              <p:tags r:id="rId12"/>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37" name="Page Number">
            <a:extLst>
              <a:ext uri="{FF2B5EF4-FFF2-40B4-BE49-F238E27FC236}">
                <a16:creationId xmlns:a16="http://schemas.microsoft.com/office/drawing/2014/main" id="{C21DC9BB-618C-466F-A1FF-159D07AF34E0}"/>
              </a:ext>
            </a:extLst>
          </p:cNvPr>
          <p:cNvSpPr txBox="1"/>
          <p:nvPr userDrawn="1">
            <p:custDataLst>
              <p:tags r:id="rId13"/>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
        <p:nvSpPr>
          <p:cNvPr id="2" name="Report Date">
            <a:extLst>
              <a:ext uri="{FF2B5EF4-FFF2-40B4-BE49-F238E27FC236}">
                <a16:creationId xmlns:a16="http://schemas.microsoft.com/office/drawing/2014/main" id="{5A9FADBD-6B91-AA84-2A71-A3E0BA4AD005}"/>
              </a:ext>
            </a:extLst>
          </p:cNvPr>
          <p:cNvSpPr txBox="1"/>
          <p:nvPr userDrawn="1">
            <p:custDataLst>
              <p:tags r:id="rId14"/>
            </p:custDataLst>
          </p:nvPr>
        </p:nvSpPr>
        <p:spPr>
          <a:xfrm>
            <a:off x="8867025" y="7194414"/>
            <a:ext cx="734175" cy="123111"/>
          </a:xfrm>
          <a:prstGeom prst="rect">
            <a:avLst/>
          </a:prstGeom>
          <a:noFill/>
        </p:spPr>
        <p:txBody>
          <a:bodyPr wrap="none" lIns="0" tIns="0" rIns="0" bIns="0" rtlCol="0">
            <a:spAutoFit/>
          </a:bodyPr>
          <a:lstStyle/>
          <a:p>
            <a:pPr indent="-274320" algn="r">
              <a:spcAft>
                <a:spcPts val="900"/>
              </a:spcAft>
            </a:pPr>
            <a:r>
              <a:rPr lang="en-GB" altLang="zh-CN" sz="800" noProof="1">
                <a:solidFill>
                  <a:schemeClr val="tx1"/>
                </a:solidFill>
                <a:latin typeface="Arial" panose="020B0604020202020204" pitchFamily="34" charset="0"/>
                <a:cs typeface="Arial" panose="020B0604020202020204" pitchFamily="34" charset="0"/>
              </a:rPr>
              <a:t>December</a:t>
            </a:r>
            <a:r>
              <a:rPr lang="en-GB" sz="800" noProof="1">
                <a:solidFill>
                  <a:schemeClr val="tx1"/>
                </a:solidFill>
                <a:latin typeface="Arial" panose="020B0604020202020204" pitchFamily="34" charset="0"/>
                <a:cs typeface="Arial" panose="020B0604020202020204" pitchFamily="34" charset="0"/>
              </a:rPr>
              <a:t> 2024</a:t>
            </a:r>
          </a:p>
        </p:txBody>
      </p:sp>
      <p:sp>
        <p:nvSpPr>
          <p:cNvPr id="3" name="Section Footer">
            <a:extLst>
              <a:ext uri="{FF2B5EF4-FFF2-40B4-BE49-F238E27FC236}">
                <a16:creationId xmlns:a16="http://schemas.microsoft.com/office/drawing/2014/main" id="{ED46F28F-A141-852F-9631-BEE4DAC7328C}"/>
              </a:ext>
            </a:extLst>
          </p:cNvPr>
          <p:cNvSpPr txBox="1"/>
          <p:nvPr userDrawn="1">
            <p:custDataLst>
              <p:tags r:id="rId15"/>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Chips</a:t>
            </a:r>
          </a:p>
        </p:txBody>
      </p:sp>
    </p:spTree>
    <p:extLst>
      <p:ext uri="{BB962C8B-B14F-4D97-AF65-F5344CB8AC3E}">
        <p14:creationId xmlns:p14="http://schemas.microsoft.com/office/powerpoint/2010/main" val="3118315955"/>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Intro Only">
    <p:spTree>
      <p:nvGrpSpPr>
        <p:cNvPr id="1" name=""/>
        <p:cNvGrpSpPr/>
        <p:nvPr/>
      </p:nvGrpSpPr>
      <p:grpSpPr>
        <a:xfrm>
          <a:off x="0" y="0"/>
          <a:ext cx="0" cy="0"/>
          <a:chOff x="0" y="0"/>
          <a:chExt cx="0" cy="0"/>
        </a:xfrm>
      </p:grpSpPr>
      <p:sp>
        <p:nvSpPr>
          <p:cNvPr id="22" name="Section Header">
            <a:extLst>
              <a:ext uri="{FF2B5EF4-FFF2-40B4-BE49-F238E27FC236}">
                <a16:creationId xmlns:a16="http://schemas.microsoft.com/office/drawing/2014/main" id="{D32CF865-4566-458A-A131-4E58EFD67E4B}"/>
              </a:ext>
            </a:extLst>
          </p:cNvPr>
          <p:cNvSpPr/>
          <p:nvPr userDrawn="1">
            <p:custDataLst>
              <p:tags r:id="rId1"/>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23" name="HeaderTOCPlaceholder">
            <a:extLst>
              <a:ext uri="{FF2B5EF4-FFF2-40B4-BE49-F238E27FC236}">
                <a16:creationId xmlns:a16="http://schemas.microsoft.com/office/drawing/2014/main" id="{40F2DD30-66BC-4AE4-A546-8748BC7EE7B6}"/>
              </a:ext>
            </a:extLst>
          </p:cNvPr>
          <p:cNvSpPr/>
          <p:nvPr userDrawn="1">
            <p:custDataLst>
              <p:tags r:id="rId2"/>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13" name="Presentation Disclaimer">
            <a:extLst>
              <a:ext uri="{FF2B5EF4-FFF2-40B4-BE49-F238E27FC236}">
                <a16:creationId xmlns:a16="http://schemas.microsoft.com/office/drawing/2014/main" id="{575F85D6-29EC-435D-8DC8-0B9121015A01}"/>
              </a:ext>
            </a:extLst>
          </p:cNvPr>
          <p:cNvSpPr txBox="1"/>
          <p:nvPr userDrawn="1">
            <p:custDataLst>
              <p:tags r:id="rId3"/>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17" name="PwC">
            <a:extLst>
              <a:ext uri="{FF2B5EF4-FFF2-40B4-BE49-F238E27FC236}">
                <a16:creationId xmlns:a16="http://schemas.microsoft.com/office/drawing/2014/main" id="{2C3C7404-095B-4B31-AA3F-A775E0980800}"/>
              </a:ext>
            </a:extLst>
          </p:cNvPr>
          <p:cNvSpPr/>
          <p:nvPr userDrawn="1">
            <p:custDataLst>
              <p:tags r:id="rId4"/>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18" name="Draft stamp">
            <a:extLst>
              <a:ext uri="{FF2B5EF4-FFF2-40B4-BE49-F238E27FC236}">
                <a16:creationId xmlns:a16="http://schemas.microsoft.com/office/drawing/2014/main" id="{9B5296A9-F9E4-4901-9C97-3427FA6A1FFA}"/>
              </a:ext>
            </a:extLst>
          </p:cNvPr>
          <p:cNvSpPr txBox="1"/>
          <p:nvPr userDrawn="1">
            <p:custDataLst>
              <p:tags r:id="rId5"/>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19" name="Page Number">
            <a:extLst>
              <a:ext uri="{FF2B5EF4-FFF2-40B4-BE49-F238E27FC236}">
                <a16:creationId xmlns:a16="http://schemas.microsoft.com/office/drawing/2014/main" id="{F2EB5F82-05CB-4D99-BCF8-81B3BEF8F8EA}"/>
              </a:ext>
            </a:extLst>
          </p:cNvPr>
          <p:cNvSpPr txBox="1"/>
          <p:nvPr userDrawn="1">
            <p:custDataLst>
              <p:tags r:id="rId6"/>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
        <p:nvSpPr>
          <p:cNvPr id="2" name="Report Date">
            <a:extLst>
              <a:ext uri="{FF2B5EF4-FFF2-40B4-BE49-F238E27FC236}">
                <a16:creationId xmlns:a16="http://schemas.microsoft.com/office/drawing/2014/main" id="{A128CE60-064F-0B2F-536F-4083CC0EA2F9}"/>
              </a:ext>
            </a:extLst>
          </p:cNvPr>
          <p:cNvSpPr txBox="1"/>
          <p:nvPr userDrawn="1">
            <p:custDataLst>
              <p:tags r:id="rId7"/>
            </p:custDataLst>
          </p:nvPr>
        </p:nvSpPr>
        <p:spPr>
          <a:xfrm>
            <a:off x="8867024" y="7194414"/>
            <a:ext cx="734176" cy="123111"/>
          </a:xfrm>
          <a:prstGeom prst="rect">
            <a:avLst/>
          </a:prstGeom>
          <a:noFill/>
        </p:spPr>
        <p:txBody>
          <a:bodyPr wrap="none" lIns="0" tIns="0" rIns="0" bIns="0" rtlCol="0">
            <a:spAutoFit/>
          </a:bodyPr>
          <a:lstStyle/>
          <a:p>
            <a:pPr indent="-274320" algn="r">
              <a:spcAft>
                <a:spcPts val="900"/>
              </a:spcAft>
            </a:pPr>
            <a:r>
              <a:rPr lang="en-GB" altLang="zh-CN" sz="800" noProof="1">
                <a:solidFill>
                  <a:schemeClr val="tx1"/>
                </a:solidFill>
                <a:latin typeface="Arial" panose="020B0604020202020204" pitchFamily="34" charset="0"/>
                <a:cs typeface="Arial" panose="020B0604020202020204" pitchFamily="34" charset="0"/>
              </a:rPr>
              <a:t>December</a:t>
            </a:r>
            <a:r>
              <a:rPr lang="en-GB" sz="800" noProof="1">
                <a:solidFill>
                  <a:schemeClr val="tx1"/>
                </a:solidFill>
                <a:latin typeface="Arial" panose="020B0604020202020204" pitchFamily="34" charset="0"/>
                <a:cs typeface="Arial" panose="020B0604020202020204" pitchFamily="34" charset="0"/>
              </a:rPr>
              <a:t> 2024</a:t>
            </a:r>
          </a:p>
        </p:txBody>
      </p:sp>
      <p:sp>
        <p:nvSpPr>
          <p:cNvPr id="3" name="Section Footer">
            <a:extLst>
              <a:ext uri="{FF2B5EF4-FFF2-40B4-BE49-F238E27FC236}">
                <a16:creationId xmlns:a16="http://schemas.microsoft.com/office/drawing/2014/main" id="{5AE39E66-981E-72AF-7D33-FFAD86C20F38}"/>
              </a:ext>
            </a:extLst>
          </p:cNvPr>
          <p:cNvSpPr txBox="1"/>
          <p:nvPr userDrawn="1">
            <p:custDataLst>
              <p:tags r:id="rId8"/>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Chips</a:t>
            </a:r>
          </a:p>
        </p:txBody>
      </p:sp>
    </p:spTree>
    <p:extLst>
      <p:ext uri="{BB962C8B-B14F-4D97-AF65-F5344CB8AC3E}">
        <p14:creationId xmlns:p14="http://schemas.microsoft.com/office/powerpoint/2010/main" val="424885617"/>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userDrawn="1">
  <p:cSld name="Section Divider Side List Orange">
    <p:bg>
      <p:bgPr>
        <a:solidFill>
          <a:srgbClr val="FFFFFF"/>
        </a:solidFill>
        <a:effectLst/>
      </p:bgPr>
    </p:bg>
    <p:spTree>
      <p:nvGrpSpPr>
        <p:cNvPr id="1" name=""/>
        <p:cNvGrpSpPr/>
        <p:nvPr/>
      </p:nvGrpSpPr>
      <p:grpSpPr>
        <a:xfrm>
          <a:off x="0" y="0"/>
          <a:ext cx="0" cy="0"/>
          <a:chOff x="0" y="0"/>
          <a:chExt cx="0" cy="0"/>
        </a:xfrm>
      </p:grpSpPr>
      <p:sp>
        <p:nvSpPr>
          <p:cNvPr id="17" name="Slide Tags" hidden="1">
            <a:extLst>
              <a:ext uri="{FF2B5EF4-FFF2-40B4-BE49-F238E27FC236}">
                <a16:creationId xmlns:a16="http://schemas.microsoft.com/office/drawing/2014/main" id="{E9751705-EF85-4B1F-A92B-1119FB5C56DF}"/>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9" name="Colored SIdebar">
            <a:extLst>
              <a:ext uri="{FF2B5EF4-FFF2-40B4-BE49-F238E27FC236}">
                <a16:creationId xmlns:a16="http://schemas.microsoft.com/office/drawing/2014/main" id="{0383DC15-3E07-4345-B545-306F8F25E82D}"/>
              </a:ext>
            </a:extLst>
          </p:cNvPr>
          <p:cNvSpPr/>
          <p:nvPr userDrawn="1"/>
        </p:nvSpPr>
        <p:spPr>
          <a:xfrm>
            <a:off x="0" y="0"/>
            <a:ext cx="3063240" cy="7772400"/>
          </a:xfrm>
          <a:prstGeom prst="rect">
            <a:avLst/>
          </a:prstGeom>
          <a:solidFill>
            <a:srgbClr val="D04A02"/>
          </a:solid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0" name="Section Header">
            <a:extLst>
              <a:ext uri="{FF2B5EF4-FFF2-40B4-BE49-F238E27FC236}">
                <a16:creationId xmlns:a16="http://schemas.microsoft.com/office/drawing/2014/main" id="{8A9D6061-9F0C-4EEC-B3F8-8BDCE0004F90}"/>
              </a:ext>
            </a:extLst>
          </p:cNvPr>
          <p:cNvSpPr txBox="1"/>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endParaRPr lang="en-GB" sz="800" noProof="1">
              <a:solidFill>
                <a:srgbClr val="FFFFFF"/>
              </a:solidFill>
            </a:endParaRPr>
          </a:p>
        </p:txBody>
      </p:sp>
      <p:sp>
        <p:nvSpPr>
          <p:cNvPr id="11" name="HeaderTOCPlaceholder">
            <a:extLst>
              <a:ext uri="{FF2B5EF4-FFF2-40B4-BE49-F238E27FC236}">
                <a16:creationId xmlns:a16="http://schemas.microsoft.com/office/drawing/2014/main" id="{26DB81D5-6A7C-4FF4-9D60-9A2AB59EFA0F}"/>
              </a:ext>
            </a:extLst>
          </p:cNvPr>
          <p:cNvSpPr txBox="1"/>
          <p:nvPr userDrawn="1">
            <p:custDataLst>
              <p:tags r:id="rId3"/>
            </p:custDataLst>
          </p:nvPr>
        </p:nvSpPr>
        <p:spPr>
          <a:xfrm>
            <a:off x="3660199" y="322256"/>
            <a:ext cx="5939414" cy="138499"/>
          </a:xfrm>
          <a:prstGeom prst="rect">
            <a:avLst/>
          </a:prstGeom>
          <a:noFill/>
          <a:ln>
            <a:noFill/>
          </a:ln>
        </p:spPr>
        <p:txBody>
          <a:bodyPr wrap="square" lIns="0" tIns="0" rIns="0" bIns="0" rtlCol="0">
            <a:spAutoFit/>
          </a:bodyPr>
          <a:lstStyle/>
          <a:p>
            <a:endParaRPr lang="en-GB" sz="900" noProof="1">
              <a:solidFill>
                <a:schemeClr val="tx1"/>
              </a:solidFill>
              <a:latin typeface="+mn-lt"/>
              <a:cs typeface="Arial" pitchFamily="34" charset="0"/>
            </a:endParaRPr>
          </a:p>
        </p:txBody>
      </p:sp>
      <p:sp>
        <p:nvSpPr>
          <p:cNvPr id="12" name="House Nav">
            <a:hlinkClick r:id="" action="ppaction://noaction"/>
            <a:extLst>
              <a:ext uri="{FF2B5EF4-FFF2-40B4-BE49-F238E27FC236}">
                <a16:creationId xmlns:a16="http://schemas.microsoft.com/office/drawing/2014/main" id="{DB71F430-0FD7-4195-8893-9801065F6926}"/>
              </a:ext>
            </a:extLst>
          </p:cNvPr>
          <p:cNvSpPr>
            <a:spLocks noChangeAspect="1" noEditPoints="1"/>
          </p:cNvSpPr>
          <p:nvPr userDrawn="1">
            <p:custDataLst>
              <p:tags r:id="rId4"/>
            </p:custDataLst>
          </p:nvPr>
        </p:nvSpPr>
        <p:spPr bwMode="auto">
          <a:xfrm>
            <a:off x="9348162" y="352646"/>
            <a:ext cx="249863" cy="213699"/>
          </a:xfrm>
          <a:custGeom>
            <a:avLst/>
            <a:gdLst>
              <a:gd name="T0" fmla="*/ 152 w 304"/>
              <a:gd name="T1" fmla="*/ 0 h 260"/>
              <a:gd name="T2" fmla="*/ 0 w 304"/>
              <a:gd name="T3" fmla="*/ 152 h 260"/>
              <a:gd name="T4" fmla="*/ 44 w 304"/>
              <a:gd name="T5" fmla="*/ 152 h 260"/>
              <a:gd name="T6" fmla="*/ 44 w 304"/>
              <a:gd name="T7" fmla="*/ 260 h 260"/>
              <a:gd name="T8" fmla="*/ 260 w 304"/>
              <a:gd name="T9" fmla="*/ 260 h 260"/>
              <a:gd name="T10" fmla="*/ 260 w 304"/>
              <a:gd name="T11" fmla="*/ 152 h 260"/>
              <a:gd name="T12" fmla="*/ 304 w 304"/>
              <a:gd name="T13" fmla="*/ 152 h 260"/>
              <a:gd name="T14" fmla="*/ 152 w 304"/>
              <a:gd name="T15" fmla="*/ 0 h 260"/>
              <a:gd name="T16" fmla="*/ 152 w 304"/>
              <a:gd name="T17" fmla="*/ 28 h 260"/>
              <a:gd name="T18" fmla="*/ 258 w 304"/>
              <a:gd name="T19" fmla="*/ 134 h 260"/>
              <a:gd name="T20" fmla="*/ 240 w 304"/>
              <a:gd name="T21" fmla="*/ 134 h 260"/>
              <a:gd name="T22" fmla="*/ 240 w 304"/>
              <a:gd name="T23" fmla="*/ 152 h 260"/>
              <a:gd name="T24" fmla="*/ 240 w 304"/>
              <a:gd name="T25" fmla="*/ 240 h 260"/>
              <a:gd name="T26" fmla="*/ 64 w 304"/>
              <a:gd name="T27" fmla="*/ 240 h 260"/>
              <a:gd name="T28" fmla="*/ 64 w 304"/>
              <a:gd name="T29" fmla="*/ 152 h 260"/>
              <a:gd name="T30" fmla="*/ 64 w 304"/>
              <a:gd name="T31" fmla="*/ 134 h 260"/>
              <a:gd name="T32" fmla="*/ 46 w 304"/>
              <a:gd name="T33" fmla="*/ 134 h 260"/>
              <a:gd name="T34" fmla="*/ 152 w 304"/>
              <a:gd name="T35" fmla="*/ 28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4" h="260">
                <a:moveTo>
                  <a:pt x="152" y="0"/>
                </a:moveTo>
                <a:lnTo>
                  <a:pt x="0" y="152"/>
                </a:lnTo>
                <a:lnTo>
                  <a:pt x="44" y="152"/>
                </a:lnTo>
                <a:lnTo>
                  <a:pt x="44" y="260"/>
                </a:lnTo>
                <a:lnTo>
                  <a:pt x="260" y="260"/>
                </a:lnTo>
                <a:lnTo>
                  <a:pt x="260" y="152"/>
                </a:lnTo>
                <a:lnTo>
                  <a:pt x="304" y="152"/>
                </a:lnTo>
                <a:lnTo>
                  <a:pt x="152" y="0"/>
                </a:lnTo>
                <a:close/>
                <a:moveTo>
                  <a:pt x="152" y="28"/>
                </a:moveTo>
                <a:lnTo>
                  <a:pt x="258" y="134"/>
                </a:lnTo>
                <a:lnTo>
                  <a:pt x="240" y="134"/>
                </a:lnTo>
                <a:lnTo>
                  <a:pt x="240" y="152"/>
                </a:lnTo>
                <a:lnTo>
                  <a:pt x="240" y="240"/>
                </a:lnTo>
                <a:lnTo>
                  <a:pt x="64" y="240"/>
                </a:lnTo>
                <a:lnTo>
                  <a:pt x="64" y="152"/>
                </a:lnTo>
                <a:lnTo>
                  <a:pt x="64" y="134"/>
                </a:lnTo>
                <a:lnTo>
                  <a:pt x="46" y="134"/>
                </a:lnTo>
                <a:lnTo>
                  <a:pt x="152" y="28"/>
                </a:ln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3" name="Nav Cover">
            <a:extLst>
              <a:ext uri="{FF2B5EF4-FFF2-40B4-BE49-F238E27FC236}">
                <a16:creationId xmlns:a16="http://schemas.microsoft.com/office/drawing/2014/main" id="{9C4E520E-471B-47A7-BE23-C51E85BED15D}"/>
              </a:ext>
            </a:extLst>
          </p:cNvPr>
          <p:cNvSpPr/>
          <p:nvPr userDrawn="1"/>
        </p:nvSpPr>
        <p:spPr>
          <a:xfrm>
            <a:off x="9334401" y="340589"/>
            <a:ext cx="277384" cy="237237"/>
          </a:xfrm>
          <a:prstGeom prst="rect">
            <a:avLst/>
          </a:prstGeom>
          <a:solidFill>
            <a:schemeClr val="bg1"/>
          </a:solid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4" name="Section Divider Title">
            <a:extLst>
              <a:ext uri="{FF2B5EF4-FFF2-40B4-BE49-F238E27FC236}">
                <a16:creationId xmlns:a16="http://schemas.microsoft.com/office/drawing/2014/main" id="{DFC60A20-E567-421F-A3E5-D55B5E4D7A7B}"/>
              </a:ext>
            </a:extLst>
          </p:cNvPr>
          <p:cNvSpPr>
            <a:spLocks noGrp="1"/>
          </p:cNvSpPr>
          <p:nvPr>
            <p:ph type="title" hasCustomPrompt="1"/>
            <p:custDataLst>
              <p:tags r:id="rId5"/>
            </p:custDataLst>
          </p:nvPr>
        </p:nvSpPr>
        <p:spPr>
          <a:xfrm>
            <a:off x="460375" y="1759006"/>
            <a:ext cx="2478024" cy="2506248"/>
          </a:xfrm>
          <a:noFill/>
        </p:spPr>
        <p:txBody>
          <a:bodyPr wrap="square" lIns="0" tIns="0" rIns="0" bIns="0" anchor="t" anchorCtr="0">
            <a:noAutofit/>
          </a:bodyPr>
          <a:lstStyle>
            <a:lvl1pPr algn="l">
              <a:defRPr sz="3200" b="0" i="0" cap="none" baseline="0">
                <a:solidFill>
                  <a:srgbClr val="FFFFFF"/>
                </a:solidFill>
                <a:latin typeface="+mj-lt"/>
              </a:defRPr>
            </a:lvl1pPr>
          </a:lstStyle>
          <a:p>
            <a:r>
              <a:rPr lang="en-GB" noProof="0"/>
              <a:t>Section Divider</a:t>
            </a:r>
          </a:p>
        </p:txBody>
      </p:sp>
      <p:sp>
        <p:nvSpPr>
          <p:cNvPr id="16" name="DividerTOCPlaceholder">
            <a:extLst>
              <a:ext uri="{FF2B5EF4-FFF2-40B4-BE49-F238E27FC236}">
                <a16:creationId xmlns:a16="http://schemas.microsoft.com/office/drawing/2014/main" id="{F0F15C1D-2E3B-42F8-B21C-C924EEA8F3D9}"/>
              </a:ext>
            </a:extLst>
          </p:cNvPr>
          <p:cNvSpPr txBox="1"/>
          <p:nvPr userDrawn="1">
            <p:custDataLst>
              <p:tags r:id="rId6"/>
            </p:custDataLst>
          </p:nvPr>
        </p:nvSpPr>
        <p:spPr>
          <a:xfrm>
            <a:off x="3416265" y="1861894"/>
            <a:ext cx="6191249" cy="5029200"/>
          </a:xfrm>
          <a:prstGeom prst="rect">
            <a:avLst/>
          </a:prstGeom>
          <a:noFill/>
          <a:ln>
            <a:noFill/>
          </a:ln>
        </p:spPr>
        <p:txBody>
          <a:bodyPr wrap="square" lIns="0" tIns="0" rIns="0" bIns="0" rtlCol="0">
            <a:noAutofit/>
          </a:bodyPr>
          <a:lstStyle/>
          <a:p>
            <a:endParaRPr lang="en-GB" noProof="1">
              <a:solidFill>
                <a:schemeClr val="bg1"/>
              </a:solidFill>
              <a:latin typeface="Georgia" pitchFamily="18" charset="0"/>
              <a:cs typeface="Arial" pitchFamily="34" charset="0"/>
            </a:endParaRPr>
          </a:p>
        </p:txBody>
      </p:sp>
      <p:sp>
        <p:nvSpPr>
          <p:cNvPr id="20" name="Presentation Disclaimer">
            <a:extLst>
              <a:ext uri="{FF2B5EF4-FFF2-40B4-BE49-F238E27FC236}">
                <a16:creationId xmlns:a16="http://schemas.microsoft.com/office/drawing/2014/main" id="{922BF1FC-2B27-40A1-8C43-BB656CD63C6C}"/>
              </a:ext>
            </a:extLst>
          </p:cNvPr>
          <p:cNvSpPr txBox="1"/>
          <p:nvPr userDrawn="1">
            <p:custDataLst>
              <p:tags r:id="rId7"/>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22" name="PwC">
            <a:extLst>
              <a:ext uri="{FF2B5EF4-FFF2-40B4-BE49-F238E27FC236}">
                <a16:creationId xmlns:a16="http://schemas.microsoft.com/office/drawing/2014/main" id="{E7402DDB-D1D6-419E-AA7B-2CB1ABEE8E5A}"/>
              </a:ext>
            </a:extLst>
          </p:cNvPr>
          <p:cNvSpPr/>
          <p:nvPr userDrawn="1">
            <p:custDataLst>
              <p:tags r:id="rId8"/>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bg1"/>
                </a:solidFill>
                <a:latin typeface="Arial" panose="020B0604020202020204" pitchFamily="34" charset="0"/>
                <a:cs typeface="Arial" panose="020B0604020202020204" pitchFamily="34" charset="0"/>
              </a:rPr>
              <a:t>PwC</a:t>
            </a:r>
          </a:p>
        </p:txBody>
      </p:sp>
      <p:sp>
        <p:nvSpPr>
          <p:cNvPr id="3" name="Section Footer">
            <a:extLst>
              <a:ext uri="{FF2B5EF4-FFF2-40B4-BE49-F238E27FC236}">
                <a16:creationId xmlns:a16="http://schemas.microsoft.com/office/drawing/2014/main" id="{E420A180-8A48-FDF6-8320-99B8014B79C3}"/>
              </a:ext>
            </a:extLst>
          </p:cNvPr>
          <p:cNvSpPr txBox="1"/>
          <p:nvPr userDrawn="1">
            <p:custDataLst>
              <p:tags r:id="rId9"/>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bg1"/>
                </a:solidFill>
                <a:latin typeface="Arial" panose="020B0604020202020204" pitchFamily="34" charset="0"/>
                <a:cs typeface="Arial" panose="020B0604020202020204" pitchFamily="34" charset="0"/>
              </a:rPr>
              <a:t>Project Chips</a:t>
            </a:r>
          </a:p>
        </p:txBody>
      </p:sp>
      <p:sp>
        <p:nvSpPr>
          <p:cNvPr id="6" name="Report Date">
            <a:extLst>
              <a:ext uri="{FF2B5EF4-FFF2-40B4-BE49-F238E27FC236}">
                <a16:creationId xmlns:a16="http://schemas.microsoft.com/office/drawing/2014/main" id="{4BD3A2BB-C0CF-8DDF-A761-4167A21CE430}"/>
              </a:ext>
            </a:extLst>
          </p:cNvPr>
          <p:cNvSpPr txBox="1"/>
          <p:nvPr userDrawn="1">
            <p:custDataLst>
              <p:tags r:id="rId10"/>
            </p:custDataLst>
          </p:nvPr>
        </p:nvSpPr>
        <p:spPr>
          <a:xfrm>
            <a:off x="8974426" y="7194414"/>
            <a:ext cx="626774" cy="123111"/>
          </a:xfrm>
          <a:prstGeom prst="rect">
            <a:avLst/>
          </a:prstGeom>
          <a:noFill/>
        </p:spPr>
        <p:txBody>
          <a:bodyPr wrap="none" lIns="0" tIns="0" rIns="0" bIns="0" rtlCol="0">
            <a:spAutoFit/>
          </a:bodyPr>
          <a:lstStyle/>
          <a:p>
            <a:pPr marL="0" marR="0" lvl="0" indent="-274320" algn="r" defTabSz="1018824" rtl="0" eaLnBrk="1" fontAlgn="auto" latinLnBrk="0" hangingPunct="1">
              <a:lnSpc>
                <a:spcPct val="100000"/>
              </a:lnSpc>
              <a:spcBef>
                <a:spcPts val="0"/>
              </a:spcBef>
              <a:spcAft>
                <a:spcPts val="900"/>
              </a:spcAft>
              <a:buClrTx/>
              <a:buSzTx/>
              <a:buFontTx/>
              <a:buNone/>
              <a:tabLst/>
              <a:defRPr/>
            </a:pPr>
            <a:r>
              <a:rPr lang="en-GB" altLang="zh-CN" sz="800" noProof="1">
                <a:solidFill>
                  <a:schemeClr val="tx1"/>
                </a:solidFill>
                <a:latin typeface="Arial" panose="020B0604020202020204" pitchFamily="34" charset="0"/>
                <a:cs typeface="Arial" panose="020B0604020202020204" pitchFamily="34" charset="0"/>
              </a:rPr>
              <a:t>January 2025</a:t>
            </a:r>
          </a:p>
        </p:txBody>
      </p:sp>
    </p:spTree>
    <p:extLst>
      <p:ext uri="{BB962C8B-B14F-4D97-AF65-F5344CB8AC3E}">
        <p14:creationId xmlns:p14="http://schemas.microsoft.com/office/powerpoint/2010/main" val="3805179348"/>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8" name="Slide Tags" hidden="1">
            <a:extLst>
              <a:ext uri="{FF2B5EF4-FFF2-40B4-BE49-F238E27FC236}">
                <a16:creationId xmlns:a16="http://schemas.microsoft.com/office/drawing/2014/main" id="{15D0AFA6-5562-4C5B-8D93-0C0305EDF3E1}"/>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3" name="Picture Placeholder">
            <a:extLst>
              <a:ext uri="{FF2B5EF4-FFF2-40B4-BE49-F238E27FC236}">
                <a16:creationId xmlns:a16="http://schemas.microsoft.com/office/drawing/2014/main" id="{A27E5EA8-DE89-4FA2-BA2D-1F158688BD91}"/>
              </a:ext>
            </a:extLst>
          </p:cNvPr>
          <p:cNvSpPr>
            <a:spLocks noGrp="1"/>
          </p:cNvSpPr>
          <p:nvPr>
            <p:ph type="pic" sz="quarter" idx="16" hasCustomPrompt="1"/>
            <p:custDataLst>
              <p:tags r:id="rId2"/>
            </p:custDataLst>
          </p:nvPr>
        </p:nvSpPr>
        <p:spPr>
          <a:xfrm>
            <a:off x="0" y="0"/>
            <a:ext cx="10058400" cy="7772400"/>
          </a:xfrm>
          <a:solidFill>
            <a:srgbClr val="DEDEDE"/>
          </a:solidFill>
        </p:spPr>
        <p:txBody>
          <a:bodyPr anchor="ctr"/>
          <a:lstStyle>
            <a:lvl1pPr algn="ctr">
              <a:defRPr/>
            </a:lvl1pPr>
          </a:lstStyle>
          <a:p>
            <a:r>
              <a:rPr lang="en-GB"/>
              <a:t> </a:t>
            </a:r>
          </a:p>
        </p:txBody>
      </p:sp>
      <p:sp>
        <p:nvSpPr>
          <p:cNvPr id="5" name="Picture Filter">
            <a:extLst>
              <a:ext uri="{FF2B5EF4-FFF2-40B4-BE49-F238E27FC236}">
                <a16:creationId xmlns:a16="http://schemas.microsoft.com/office/drawing/2014/main" id="{A494D032-6E3A-47E4-A028-636675BD5EEF}"/>
              </a:ext>
            </a:extLst>
          </p:cNvPr>
          <p:cNvSpPr>
            <a:spLocks noGrp="1"/>
          </p:cNvSpPr>
          <p:nvPr>
            <p:ph type="body" sz="quarter" idx="17" hasCustomPrompt="1"/>
          </p:nvPr>
        </p:nvSpPr>
        <p:spPr>
          <a:xfrm>
            <a:off x="0" y="0"/>
            <a:ext cx="10058400" cy="7772400"/>
          </a:xfrm>
          <a:solidFill>
            <a:schemeClr val="tx1">
              <a:alpha val="40000"/>
            </a:schemeClr>
          </a:solidFill>
        </p:spPr>
        <p:txBody>
          <a:bodyPr/>
          <a:lstStyle>
            <a:lvl1pPr>
              <a:defRPr/>
            </a:lvl1pPr>
          </a:lstStyle>
          <a:p>
            <a:pPr lvl="0"/>
            <a:r>
              <a:rPr lang="en-GB"/>
              <a:t> </a:t>
            </a:r>
          </a:p>
        </p:txBody>
      </p:sp>
      <p:sp>
        <p:nvSpPr>
          <p:cNvPr id="16" name="White Bar">
            <a:extLst>
              <a:ext uri="{FF2B5EF4-FFF2-40B4-BE49-F238E27FC236}">
                <a16:creationId xmlns:a16="http://schemas.microsoft.com/office/drawing/2014/main" id="{35F3C93C-B58A-4CAC-A1C5-CE347ADEB07A}"/>
              </a:ext>
            </a:extLst>
          </p:cNvPr>
          <p:cNvSpPr>
            <a:spLocks noGrp="1"/>
          </p:cNvSpPr>
          <p:nvPr>
            <p:ph type="body" sz="quarter" idx="15" hasCustomPrompt="1"/>
          </p:nvPr>
        </p:nvSpPr>
        <p:spPr>
          <a:xfrm>
            <a:off x="460375" y="0"/>
            <a:ext cx="201168" cy="7772400"/>
          </a:xfrm>
          <a:solidFill>
            <a:srgbClr val="FFFFFF"/>
          </a:solidFill>
        </p:spPr>
        <p:txBody>
          <a:bodyPr/>
          <a:lstStyle>
            <a:lvl1pPr>
              <a:defRPr/>
            </a:lvl1pPr>
          </a:lstStyle>
          <a:p>
            <a:pPr lvl="0"/>
            <a:r>
              <a:rPr lang="en-GB"/>
              <a:t> </a:t>
            </a:r>
          </a:p>
        </p:txBody>
      </p:sp>
      <p:sp>
        <p:nvSpPr>
          <p:cNvPr id="17" name="Report Subtitle">
            <a:extLst>
              <a:ext uri="{FF2B5EF4-FFF2-40B4-BE49-F238E27FC236}">
                <a16:creationId xmlns:a16="http://schemas.microsoft.com/office/drawing/2014/main" id="{DC35D219-DC84-465F-A840-26CE8227D176}"/>
              </a:ext>
            </a:extLst>
          </p:cNvPr>
          <p:cNvSpPr>
            <a:spLocks noGrp="1"/>
          </p:cNvSpPr>
          <p:nvPr>
            <p:ph type="subTitle" idx="1" hasCustomPrompt="1"/>
            <p:custDataLst>
              <p:tags r:id="rId3"/>
            </p:custDataLst>
          </p:nvPr>
        </p:nvSpPr>
        <p:spPr bwMode="white">
          <a:xfrm>
            <a:off x="914977" y="3535461"/>
            <a:ext cx="6074284" cy="276999"/>
          </a:xfrm>
        </p:spPr>
        <p:txBody>
          <a:bodyPr vert="horz" lIns="0" tIns="0" rIns="0" bIns="0" rtlCol="0">
            <a:noAutofit/>
          </a:bodyPr>
          <a:lstStyle>
            <a:lvl1pPr>
              <a:defRPr lang="en-GB" sz="1800" noProof="0" dirty="0">
                <a:solidFill>
                  <a:schemeClr val="bg1"/>
                </a:solidFill>
              </a:defRPr>
            </a:lvl1pPr>
          </a:lstStyle>
          <a:p>
            <a:pPr lvl="0"/>
            <a:r>
              <a:rPr lang="en-GB" noProof="0"/>
              <a:t>Subtitle</a:t>
            </a:r>
          </a:p>
        </p:txBody>
      </p:sp>
      <p:pic>
        <p:nvPicPr>
          <p:cNvPr id="12" name="PwC Logo">
            <a:extLst>
              <a:ext uri="{FF2B5EF4-FFF2-40B4-BE49-F238E27FC236}">
                <a16:creationId xmlns:a16="http://schemas.microsoft.com/office/drawing/2014/main" id="{1F66B2B2-282F-45D0-A014-5ACE6FF38E18}"/>
              </a:ext>
            </a:extLst>
          </p:cNvPr>
          <p:cNvPicPr>
            <a:picLocks noChangeAspect="1"/>
          </p:cNvPicPr>
          <p:nvPr userDrawn="1">
            <p:custDataLst>
              <p:tags r:id="rId4"/>
            </p:custDataLst>
          </p:nvPr>
        </p:nvPicPr>
        <p:blipFill>
          <a:blip r:embed="rId10"/>
          <a:stretch>
            <a:fillRect/>
          </a:stretch>
        </p:blipFill>
        <p:spPr bwMode="black">
          <a:xfrm>
            <a:off x="658368" y="6125230"/>
            <a:ext cx="1923943" cy="1588247"/>
          </a:xfrm>
          <a:prstGeom prst="rect">
            <a:avLst/>
          </a:prstGeom>
        </p:spPr>
      </p:pic>
      <p:sp>
        <p:nvSpPr>
          <p:cNvPr id="4" name="Text Placeholder 3">
            <a:extLst>
              <a:ext uri="{FF2B5EF4-FFF2-40B4-BE49-F238E27FC236}">
                <a16:creationId xmlns:a16="http://schemas.microsoft.com/office/drawing/2014/main" id="{711D5432-3009-465F-B772-128F885AC8E8}"/>
              </a:ext>
            </a:extLst>
          </p:cNvPr>
          <p:cNvSpPr>
            <a:spLocks noGrp="1"/>
          </p:cNvSpPr>
          <p:nvPr>
            <p:ph type="body" sz="quarter" idx="18" hasCustomPrompt="1"/>
            <p:custDataLst>
              <p:tags r:id="rId5"/>
            </p:custDataLst>
          </p:nvPr>
        </p:nvSpPr>
        <p:spPr>
          <a:xfrm>
            <a:off x="904929" y="1263134"/>
            <a:ext cx="6071616" cy="2240280"/>
          </a:xfrm>
        </p:spPr>
        <p:txBody>
          <a:bodyPr anchor="b"/>
          <a:lstStyle>
            <a:lvl1pPr>
              <a:defRPr sz="3400">
                <a:solidFill>
                  <a:schemeClr val="bg1"/>
                </a:solidFill>
                <a:latin typeface="+mj-lt"/>
              </a:defRPr>
            </a:lvl1pPr>
          </a:lstStyle>
          <a:p>
            <a:pPr lvl="0"/>
            <a:r>
              <a:rPr lang="en-GB"/>
              <a:t>Title</a:t>
            </a:r>
          </a:p>
        </p:txBody>
      </p:sp>
      <p:sp>
        <p:nvSpPr>
          <p:cNvPr id="13" name="Presentation Disclaimer">
            <a:extLst>
              <a:ext uri="{FF2B5EF4-FFF2-40B4-BE49-F238E27FC236}">
                <a16:creationId xmlns:a16="http://schemas.microsoft.com/office/drawing/2014/main" id="{61884023-F29D-418A-80FB-3A9937BC69EC}"/>
              </a:ext>
            </a:extLst>
          </p:cNvPr>
          <p:cNvSpPr txBox="1"/>
          <p:nvPr userDrawn="1">
            <p:custDataLst>
              <p:tags r:id="rId6"/>
            </p:custDataLst>
          </p:nvPr>
        </p:nvSpPr>
        <p:spPr>
          <a:xfrm>
            <a:off x="4448937" y="6917452"/>
            <a:ext cx="5149088" cy="123111"/>
          </a:xfrm>
          <a:prstGeom prst="rect">
            <a:avLst/>
          </a:prstGeom>
          <a:noFill/>
        </p:spPr>
        <p:txBody>
          <a:bodyPr wrap="none" lIns="0" tIns="0" rIns="0" bIns="0" rtlCol="0" anchor="b" anchorCtr="0">
            <a:noAutofit/>
          </a:bodyPr>
          <a:lstStyle/>
          <a:p>
            <a:pPr algn="r"/>
            <a:endParaRPr lang="en-GB" sz="800" noProof="1">
              <a:solidFill>
                <a:schemeClr val="bg1"/>
              </a:solidFill>
            </a:endParaRPr>
          </a:p>
        </p:txBody>
      </p:sp>
      <p:sp>
        <p:nvSpPr>
          <p:cNvPr id="14" name="Draft Stamp">
            <a:extLst>
              <a:ext uri="{FF2B5EF4-FFF2-40B4-BE49-F238E27FC236}">
                <a16:creationId xmlns:a16="http://schemas.microsoft.com/office/drawing/2014/main" id="{89FEFF35-A84F-4FBA-9541-9A23C37B488E}"/>
              </a:ext>
            </a:extLst>
          </p:cNvPr>
          <p:cNvSpPr txBox="1">
            <a:spLocks/>
          </p:cNvSpPr>
          <p:nvPr userDrawn="1">
            <p:custDataLst>
              <p:tags r:id="rId7"/>
            </p:custDataLst>
          </p:nvPr>
        </p:nvSpPr>
        <p:spPr bwMode="black">
          <a:xfrm>
            <a:off x="914977" y="4602518"/>
            <a:ext cx="2669925" cy="174724"/>
          </a:xfrm>
          <a:prstGeom prst="rect">
            <a:avLst/>
          </a:prstGeom>
          <a:noFill/>
          <a:ln>
            <a:noFill/>
          </a:ln>
        </p:spPr>
        <p:txBody>
          <a:bodyPr wrap="square" lIns="0" tIns="0" rIns="0" bIns="0" rtlCol="0" anchor="t" anchorCtr="0">
            <a:noAutofit/>
          </a:bodyPr>
          <a:lstStyle/>
          <a:p>
            <a:pPr algn="l">
              <a:lnSpc>
                <a:spcPct val="100000"/>
              </a:lnSpc>
            </a:pPr>
            <a:endParaRPr lang="en-GB" sz="1000" b="0" i="0" baseline="0">
              <a:solidFill>
                <a:srgbClr val="FFFFFF"/>
              </a:solidFill>
              <a:latin typeface="+mn-lt"/>
            </a:endParaRPr>
          </a:p>
        </p:txBody>
      </p:sp>
      <p:sp>
        <p:nvSpPr>
          <p:cNvPr id="15" name="Report Date">
            <a:extLst>
              <a:ext uri="{FF2B5EF4-FFF2-40B4-BE49-F238E27FC236}">
                <a16:creationId xmlns:a16="http://schemas.microsoft.com/office/drawing/2014/main" id="{B8CC3DA0-00B4-49AE-9066-EB0D8D2BE76D}"/>
              </a:ext>
            </a:extLst>
          </p:cNvPr>
          <p:cNvSpPr txBox="1"/>
          <p:nvPr userDrawn="1">
            <p:custDataLst>
              <p:tags r:id="rId8"/>
            </p:custDataLst>
          </p:nvPr>
        </p:nvSpPr>
        <p:spPr bwMode="black">
          <a:xfrm>
            <a:off x="914977" y="4436728"/>
            <a:ext cx="2028305" cy="153888"/>
          </a:xfrm>
          <a:prstGeom prst="rect">
            <a:avLst/>
          </a:prstGeom>
          <a:noFill/>
          <a:ln>
            <a:noFill/>
          </a:ln>
        </p:spPr>
        <p:txBody>
          <a:bodyPr wrap="square" lIns="0" tIns="0" rIns="0" bIns="0" rtlCol="0">
            <a:noAutofit/>
          </a:bodyPr>
          <a:lstStyle/>
          <a:p>
            <a:pPr algn="l"/>
            <a:endParaRPr lang="en-GB" sz="1000" i="0">
              <a:solidFill>
                <a:schemeClr val="bg1"/>
              </a:solidFill>
              <a:latin typeface="+mn-lt"/>
            </a:endParaRPr>
          </a:p>
        </p:txBody>
      </p:sp>
    </p:spTree>
    <p:extLst>
      <p:ext uri="{BB962C8B-B14F-4D97-AF65-F5344CB8AC3E}">
        <p14:creationId xmlns:p14="http://schemas.microsoft.com/office/powerpoint/2010/main" val="851432971"/>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Cover Letter">
    <p:spTree>
      <p:nvGrpSpPr>
        <p:cNvPr id="1" name=""/>
        <p:cNvGrpSpPr/>
        <p:nvPr/>
      </p:nvGrpSpPr>
      <p:grpSpPr>
        <a:xfrm>
          <a:off x="0" y="0"/>
          <a:ext cx="0" cy="0"/>
          <a:chOff x="0" y="0"/>
          <a:chExt cx="0" cy="0"/>
        </a:xfrm>
      </p:grpSpPr>
      <p:sp>
        <p:nvSpPr>
          <p:cNvPr id="7" name="Section Header">
            <a:extLst>
              <a:ext uri="{FF2B5EF4-FFF2-40B4-BE49-F238E27FC236}">
                <a16:creationId xmlns:a16="http://schemas.microsoft.com/office/drawing/2014/main" id="{FBF118F7-01F9-4796-834F-BEE02417F4E2}"/>
              </a:ext>
            </a:extLst>
          </p:cNvPr>
          <p:cNvSpPr/>
          <p:nvPr userDrawn="1">
            <p:custDataLst>
              <p:tags r:id="rId1"/>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6" name="HeaderTOCPlaceholder">
            <a:extLst>
              <a:ext uri="{FF2B5EF4-FFF2-40B4-BE49-F238E27FC236}">
                <a16:creationId xmlns:a16="http://schemas.microsoft.com/office/drawing/2014/main" id="{3BD7A876-9A84-4A34-A9D7-BCB2371BCCEF}"/>
              </a:ext>
            </a:extLst>
          </p:cNvPr>
          <p:cNvSpPr/>
          <p:nvPr userDrawn="1">
            <p:custDataLst>
              <p:tags r:id="rId2"/>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19" name="Side Banner">
            <a:extLst>
              <a:ext uri="{FF2B5EF4-FFF2-40B4-BE49-F238E27FC236}">
                <a16:creationId xmlns:a16="http://schemas.microsoft.com/office/drawing/2014/main" id="{6671683F-2826-44A0-B5A0-9FF0E572F5E9}"/>
              </a:ext>
            </a:extLst>
          </p:cNvPr>
          <p:cNvSpPr/>
          <p:nvPr userDrawn="1"/>
        </p:nvSpPr>
        <p:spPr>
          <a:xfrm>
            <a:off x="-2598" y="0"/>
            <a:ext cx="3063240" cy="7772400"/>
          </a:xfrm>
          <a:prstGeom prst="rect">
            <a:avLst/>
          </a:prstGeom>
          <a:solidFill>
            <a:srgbClr val="DEDEDE"/>
          </a:solid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pic>
        <p:nvPicPr>
          <p:cNvPr id="12" name="Logo">
            <a:extLst>
              <a:ext uri="{FF2B5EF4-FFF2-40B4-BE49-F238E27FC236}">
                <a16:creationId xmlns:a16="http://schemas.microsoft.com/office/drawing/2014/main" id="{FD426CA0-C22E-455E-A0BC-1B853DA062E5}"/>
              </a:ext>
            </a:extLst>
          </p:cNvPr>
          <p:cNvPicPr>
            <a:picLocks noChangeAspect="1"/>
          </p:cNvPicPr>
          <p:nvPr userDrawn="1"/>
        </p:nvPicPr>
        <p:blipFill>
          <a:blip r:embed="rId10"/>
          <a:stretch>
            <a:fillRect/>
          </a:stretch>
        </p:blipFill>
        <p:spPr bwMode="gray">
          <a:xfrm>
            <a:off x="221285" y="539958"/>
            <a:ext cx="1800454" cy="1531343"/>
          </a:xfrm>
          <a:prstGeom prst="rect">
            <a:avLst/>
          </a:prstGeom>
        </p:spPr>
      </p:pic>
      <p:sp>
        <p:nvSpPr>
          <p:cNvPr id="14" name="Text Placeholder 13">
            <a:extLst>
              <a:ext uri="{FF2B5EF4-FFF2-40B4-BE49-F238E27FC236}">
                <a16:creationId xmlns:a16="http://schemas.microsoft.com/office/drawing/2014/main" id="{C9037364-9F8A-46ED-9DE8-8FD2CEC2375E}"/>
              </a:ext>
            </a:extLst>
          </p:cNvPr>
          <p:cNvSpPr>
            <a:spLocks noGrp="1"/>
          </p:cNvSpPr>
          <p:nvPr>
            <p:ph type="body" sz="quarter" idx="13" hasCustomPrompt="1"/>
          </p:nvPr>
        </p:nvSpPr>
        <p:spPr>
          <a:xfrm>
            <a:off x="3403600" y="758825"/>
            <a:ext cx="2651760" cy="1097182"/>
          </a:xfrm>
        </p:spPr>
        <p:txBody>
          <a:bodyPr anchor="b"/>
          <a:lstStyle>
            <a:lvl1pPr>
              <a:spcAft>
                <a:spcPts val="0"/>
              </a:spcAft>
              <a:defRPr/>
            </a:lvl1pPr>
          </a:lstStyle>
          <a:p>
            <a:pPr lvl="0"/>
            <a:r>
              <a:rPr lang="en-GB"/>
              <a:t>Insert text here </a:t>
            </a:r>
          </a:p>
        </p:txBody>
      </p:sp>
      <p:sp>
        <p:nvSpPr>
          <p:cNvPr id="16" name="Text Placeholder 15">
            <a:extLst>
              <a:ext uri="{FF2B5EF4-FFF2-40B4-BE49-F238E27FC236}">
                <a16:creationId xmlns:a16="http://schemas.microsoft.com/office/drawing/2014/main" id="{41F3A121-5BDD-4494-81E2-8D2802D7A392}"/>
              </a:ext>
            </a:extLst>
          </p:cNvPr>
          <p:cNvSpPr>
            <a:spLocks noGrp="1"/>
          </p:cNvSpPr>
          <p:nvPr>
            <p:ph type="body" sz="quarter" idx="14" hasCustomPrompt="1"/>
          </p:nvPr>
        </p:nvSpPr>
        <p:spPr>
          <a:xfrm>
            <a:off x="457200" y="2143125"/>
            <a:ext cx="2295144" cy="169277"/>
          </a:xfrm>
        </p:spPr>
        <p:txBody>
          <a:bodyPr>
            <a:spAutoFit/>
          </a:bodyPr>
          <a:lstStyle>
            <a:lvl1pPr>
              <a:spcAft>
                <a:spcPts val="0"/>
              </a:spcAft>
              <a:defRPr/>
            </a:lvl1pPr>
          </a:lstStyle>
          <a:p>
            <a:pPr lvl="0"/>
            <a:r>
              <a:rPr lang="en-GB"/>
              <a:t>Insert text here </a:t>
            </a:r>
          </a:p>
        </p:txBody>
      </p:sp>
      <p:sp>
        <p:nvSpPr>
          <p:cNvPr id="18" name="Text Placeholder 17">
            <a:extLst>
              <a:ext uri="{FF2B5EF4-FFF2-40B4-BE49-F238E27FC236}">
                <a16:creationId xmlns:a16="http://schemas.microsoft.com/office/drawing/2014/main" id="{16D18B74-4DFB-4B98-9418-E6F37191115A}"/>
              </a:ext>
            </a:extLst>
          </p:cNvPr>
          <p:cNvSpPr>
            <a:spLocks noGrp="1"/>
          </p:cNvSpPr>
          <p:nvPr>
            <p:ph type="body" sz="quarter" idx="15" hasCustomPrompt="1"/>
          </p:nvPr>
        </p:nvSpPr>
        <p:spPr>
          <a:xfrm>
            <a:off x="457200" y="6275937"/>
            <a:ext cx="2295144" cy="169278"/>
          </a:xfrm>
        </p:spPr>
        <p:txBody>
          <a:bodyPr anchor="b"/>
          <a:lstStyle>
            <a:lvl1pPr>
              <a:spcAft>
                <a:spcPts val="0"/>
              </a:spcAft>
              <a:defRPr sz="1000"/>
            </a:lvl1pPr>
          </a:lstStyle>
          <a:p>
            <a:pPr lvl="0"/>
            <a:r>
              <a:rPr lang="en-GB"/>
              <a:t>Address placeholder </a:t>
            </a:r>
          </a:p>
        </p:txBody>
      </p:sp>
      <p:sp>
        <p:nvSpPr>
          <p:cNvPr id="21" name="Text Placeholder 20">
            <a:extLst>
              <a:ext uri="{FF2B5EF4-FFF2-40B4-BE49-F238E27FC236}">
                <a16:creationId xmlns:a16="http://schemas.microsoft.com/office/drawing/2014/main" id="{EE7C08EC-15CD-4E5F-BC71-278D937BF715}"/>
              </a:ext>
            </a:extLst>
          </p:cNvPr>
          <p:cNvSpPr>
            <a:spLocks noGrp="1"/>
          </p:cNvSpPr>
          <p:nvPr>
            <p:ph type="body" sz="quarter" idx="16" hasCustomPrompt="1"/>
          </p:nvPr>
        </p:nvSpPr>
        <p:spPr>
          <a:xfrm>
            <a:off x="3403600" y="2143125"/>
            <a:ext cx="6197600" cy="4302090"/>
          </a:xfrm>
        </p:spPr>
        <p:txBody>
          <a:bodyPr/>
          <a:lstStyle>
            <a:lvl1pPr>
              <a:defRPr/>
            </a:lvl1pPr>
          </a:lstStyle>
          <a:p>
            <a:pPr lvl="0"/>
            <a:r>
              <a:rPr lang="en-GB"/>
              <a:t>Insert text here </a:t>
            </a:r>
          </a:p>
        </p:txBody>
      </p:sp>
      <p:sp>
        <p:nvSpPr>
          <p:cNvPr id="23" name="Text Placeholder 22">
            <a:extLst>
              <a:ext uri="{FF2B5EF4-FFF2-40B4-BE49-F238E27FC236}">
                <a16:creationId xmlns:a16="http://schemas.microsoft.com/office/drawing/2014/main" id="{E25E6804-9EBD-45CC-A6A7-6FCBBD811662}"/>
              </a:ext>
            </a:extLst>
          </p:cNvPr>
          <p:cNvSpPr>
            <a:spLocks noGrp="1"/>
          </p:cNvSpPr>
          <p:nvPr>
            <p:ph type="body" sz="quarter" idx="17"/>
          </p:nvPr>
        </p:nvSpPr>
        <p:spPr>
          <a:xfrm>
            <a:off x="3403600" y="6584373"/>
            <a:ext cx="6197600" cy="467302"/>
          </a:xfrm>
        </p:spPr>
        <p:txBody>
          <a:bodyPr vert="horz" lIns="0" tIns="0" rIns="0" bIns="0" rtlCol="0" anchor="b" anchorCtr="0">
            <a:noAutofit/>
          </a:bodyPr>
          <a:lstStyle>
            <a:lvl1pPr>
              <a:spcAft>
                <a:spcPts val="0"/>
              </a:spcAft>
              <a:defRPr lang="en-US" sz="800" smtClean="0">
                <a:solidFill>
                  <a:schemeClr val="bg1">
                    <a:lumMod val="50000"/>
                  </a:schemeClr>
                </a:solidFill>
              </a:defRPr>
            </a:lvl1pPr>
            <a:lvl2pPr>
              <a:defRPr lang="en-US" smtClean="0"/>
            </a:lvl2pPr>
            <a:lvl3pPr>
              <a:defRPr lang="en-US" smtClean="0"/>
            </a:lvl3pPr>
            <a:lvl4pPr>
              <a:defRPr lang="en-US" smtClean="0"/>
            </a:lvl4pPr>
            <a:lvl5pPr>
              <a:defRPr lang="en-US"/>
            </a:lvl5pPr>
          </a:lstStyle>
          <a:p>
            <a:pPr lvl="0" defTabSz="1019175"/>
            <a:r>
              <a:rPr lang="en-GB" altLang="zh-CN"/>
              <a:t>Click to edit Master text styles</a:t>
            </a:r>
          </a:p>
        </p:txBody>
      </p:sp>
      <p:sp>
        <p:nvSpPr>
          <p:cNvPr id="22" name="Section Footer">
            <a:extLst>
              <a:ext uri="{FF2B5EF4-FFF2-40B4-BE49-F238E27FC236}">
                <a16:creationId xmlns:a16="http://schemas.microsoft.com/office/drawing/2014/main" id="{B68DC132-84AF-4BA3-A2BE-550BA49C7BA8}"/>
              </a:ext>
            </a:extLst>
          </p:cNvPr>
          <p:cNvSpPr txBox="1"/>
          <p:nvPr userDrawn="1">
            <p:custDataLst>
              <p:tags r:id="rId3"/>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24" name="Presentation Disclaimer">
            <a:extLst>
              <a:ext uri="{FF2B5EF4-FFF2-40B4-BE49-F238E27FC236}">
                <a16:creationId xmlns:a16="http://schemas.microsoft.com/office/drawing/2014/main" id="{34EE5C5A-A8E6-4D3E-AEB0-4004BE10085D}"/>
              </a:ext>
            </a:extLst>
          </p:cNvPr>
          <p:cNvSpPr txBox="1"/>
          <p:nvPr userDrawn="1">
            <p:custDataLst>
              <p:tags r:id="rId4"/>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25" name="Report Date">
            <a:extLst>
              <a:ext uri="{FF2B5EF4-FFF2-40B4-BE49-F238E27FC236}">
                <a16:creationId xmlns:a16="http://schemas.microsoft.com/office/drawing/2014/main" id="{432B6977-C4FF-40A0-9AB7-CEC2C99D89FF}"/>
              </a:ext>
            </a:extLst>
          </p:cNvPr>
          <p:cNvSpPr txBox="1"/>
          <p:nvPr userDrawn="1">
            <p:custDataLst>
              <p:tags r:id="rId5"/>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30" name="PwC">
            <a:extLst>
              <a:ext uri="{FF2B5EF4-FFF2-40B4-BE49-F238E27FC236}">
                <a16:creationId xmlns:a16="http://schemas.microsoft.com/office/drawing/2014/main" id="{B7B0DC1C-FB32-4A85-8BEB-3ACE552E0A9A}"/>
              </a:ext>
            </a:extLst>
          </p:cNvPr>
          <p:cNvSpPr/>
          <p:nvPr userDrawn="1">
            <p:custDataLst>
              <p:tags r:id="rId6"/>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31" name="Draft stamp">
            <a:extLst>
              <a:ext uri="{FF2B5EF4-FFF2-40B4-BE49-F238E27FC236}">
                <a16:creationId xmlns:a16="http://schemas.microsoft.com/office/drawing/2014/main" id="{0E5A886C-309F-4CC2-B7DE-06BF06DC94A1}"/>
              </a:ext>
            </a:extLst>
          </p:cNvPr>
          <p:cNvSpPr txBox="1"/>
          <p:nvPr userDrawn="1">
            <p:custDataLst>
              <p:tags r:id="rId7"/>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32" name="Page Number">
            <a:extLst>
              <a:ext uri="{FF2B5EF4-FFF2-40B4-BE49-F238E27FC236}">
                <a16:creationId xmlns:a16="http://schemas.microsoft.com/office/drawing/2014/main" id="{3033513B-5EF3-427B-9FBB-3CF58613ACD9}"/>
              </a:ext>
            </a:extLst>
          </p:cNvPr>
          <p:cNvSpPr txBox="1"/>
          <p:nvPr userDrawn="1">
            <p:custDataLst>
              <p:tags r:id="rId8"/>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7401315"/>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Cover Letter 1">
    <p:spTree>
      <p:nvGrpSpPr>
        <p:cNvPr id="1" name=""/>
        <p:cNvGrpSpPr/>
        <p:nvPr/>
      </p:nvGrpSpPr>
      <p:grpSpPr>
        <a:xfrm>
          <a:off x="0" y="0"/>
          <a:ext cx="0" cy="0"/>
          <a:chOff x="0" y="0"/>
          <a:chExt cx="0" cy="0"/>
        </a:xfrm>
      </p:grpSpPr>
      <p:sp>
        <p:nvSpPr>
          <p:cNvPr id="7" name="Section Header">
            <a:extLst>
              <a:ext uri="{FF2B5EF4-FFF2-40B4-BE49-F238E27FC236}">
                <a16:creationId xmlns:a16="http://schemas.microsoft.com/office/drawing/2014/main" id="{FBF118F7-01F9-4796-834F-BEE02417F4E2}"/>
              </a:ext>
            </a:extLst>
          </p:cNvPr>
          <p:cNvSpPr/>
          <p:nvPr userDrawn="1">
            <p:custDataLst>
              <p:tags r:id="rId1"/>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6" name="HeaderTOCPlaceholder">
            <a:extLst>
              <a:ext uri="{FF2B5EF4-FFF2-40B4-BE49-F238E27FC236}">
                <a16:creationId xmlns:a16="http://schemas.microsoft.com/office/drawing/2014/main" id="{3BD7A876-9A84-4A34-A9D7-BCB2371BCCEF}"/>
              </a:ext>
            </a:extLst>
          </p:cNvPr>
          <p:cNvSpPr/>
          <p:nvPr userDrawn="1">
            <p:custDataLst>
              <p:tags r:id="rId2"/>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24" name="Gray Banner">
            <a:extLst>
              <a:ext uri="{FF2B5EF4-FFF2-40B4-BE49-F238E27FC236}">
                <a16:creationId xmlns:a16="http://schemas.microsoft.com/office/drawing/2014/main" id="{C860F074-195A-4283-9C9D-653BDCE1631B}"/>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pic>
        <p:nvPicPr>
          <p:cNvPr id="12" name="Logo">
            <a:extLst>
              <a:ext uri="{FF2B5EF4-FFF2-40B4-BE49-F238E27FC236}">
                <a16:creationId xmlns:a16="http://schemas.microsoft.com/office/drawing/2014/main" id="{FD426CA0-C22E-455E-A0BC-1B853DA062E5}"/>
              </a:ext>
            </a:extLst>
          </p:cNvPr>
          <p:cNvPicPr>
            <a:picLocks noChangeAspect="1"/>
          </p:cNvPicPr>
          <p:nvPr userDrawn="1"/>
        </p:nvPicPr>
        <p:blipFill>
          <a:blip r:embed="rId10"/>
          <a:stretch>
            <a:fillRect/>
          </a:stretch>
        </p:blipFill>
        <p:spPr bwMode="gray">
          <a:xfrm>
            <a:off x="221285" y="539958"/>
            <a:ext cx="1800454" cy="1531343"/>
          </a:xfrm>
          <a:prstGeom prst="rect">
            <a:avLst/>
          </a:prstGeom>
        </p:spPr>
      </p:pic>
      <p:sp>
        <p:nvSpPr>
          <p:cNvPr id="14" name="Text Placeholder 1">
            <a:extLst>
              <a:ext uri="{FF2B5EF4-FFF2-40B4-BE49-F238E27FC236}">
                <a16:creationId xmlns:a16="http://schemas.microsoft.com/office/drawing/2014/main" id="{C9037364-9F8A-46ED-9DE8-8FD2CEC2375E}"/>
              </a:ext>
            </a:extLst>
          </p:cNvPr>
          <p:cNvSpPr>
            <a:spLocks noGrp="1"/>
          </p:cNvSpPr>
          <p:nvPr>
            <p:ph type="body" sz="quarter" idx="13" hasCustomPrompt="1"/>
          </p:nvPr>
        </p:nvSpPr>
        <p:spPr>
          <a:xfrm>
            <a:off x="3558541" y="758825"/>
            <a:ext cx="1920240" cy="1097182"/>
          </a:xfrm>
        </p:spPr>
        <p:txBody>
          <a:bodyPr anchor="b"/>
          <a:lstStyle>
            <a:lvl1pPr>
              <a:defRPr/>
            </a:lvl1pPr>
          </a:lstStyle>
          <a:p>
            <a:pPr lvl="0"/>
            <a:r>
              <a:rPr lang="en-GB"/>
              <a:t>Insert text here </a:t>
            </a:r>
          </a:p>
        </p:txBody>
      </p:sp>
      <p:sp>
        <p:nvSpPr>
          <p:cNvPr id="17" name="Text Placeholder 2">
            <a:extLst>
              <a:ext uri="{FF2B5EF4-FFF2-40B4-BE49-F238E27FC236}">
                <a16:creationId xmlns:a16="http://schemas.microsoft.com/office/drawing/2014/main" id="{B95AFF89-5AC9-4A61-A936-A5EDF08A718D}"/>
              </a:ext>
            </a:extLst>
          </p:cNvPr>
          <p:cNvSpPr>
            <a:spLocks noGrp="1"/>
          </p:cNvSpPr>
          <p:nvPr>
            <p:ph type="body" sz="quarter" idx="18" hasCustomPrompt="1"/>
          </p:nvPr>
        </p:nvSpPr>
        <p:spPr>
          <a:xfrm>
            <a:off x="5618618" y="758825"/>
            <a:ext cx="1920240" cy="1097182"/>
          </a:xfrm>
        </p:spPr>
        <p:txBody>
          <a:bodyPr anchor="b"/>
          <a:lstStyle>
            <a:lvl1pPr>
              <a:defRPr/>
            </a:lvl1pPr>
          </a:lstStyle>
          <a:p>
            <a:pPr lvl="0"/>
            <a:r>
              <a:rPr lang="en-GB"/>
              <a:t>Insert text here </a:t>
            </a:r>
          </a:p>
        </p:txBody>
      </p:sp>
      <p:sp>
        <p:nvSpPr>
          <p:cNvPr id="20" name="Text Placeholder 3">
            <a:extLst>
              <a:ext uri="{FF2B5EF4-FFF2-40B4-BE49-F238E27FC236}">
                <a16:creationId xmlns:a16="http://schemas.microsoft.com/office/drawing/2014/main" id="{4F61F449-562A-46A6-8FAE-ECD0EED0415C}"/>
              </a:ext>
            </a:extLst>
          </p:cNvPr>
          <p:cNvSpPr>
            <a:spLocks noGrp="1"/>
          </p:cNvSpPr>
          <p:nvPr>
            <p:ph type="body" sz="quarter" idx="19" hasCustomPrompt="1"/>
          </p:nvPr>
        </p:nvSpPr>
        <p:spPr>
          <a:xfrm>
            <a:off x="7678696" y="758825"/>
            <a:ext cx="1922504" cy="1097182"/>
          </a:xfrm>
        </p:spPr>
        <p:txBody>
          <a:bodyPr anchor="b"/>
          <a:lstStyle>
            <a:lvl1pPr>
              <a:defRPr/>
            </a:lvl1pPr>
          </a:lstStyle>
          <a:p>
            <a:pPr lvl="0"/>
            <a:r>
              <a:rPr lang="en-GB"/>
              <a:t>Insert text here </a:t>
            </a:r>
          </a:p>
        </p:txBody>
      </p:sp>
      <p:sp>
        <p:nvSpPr>
          <p:cNvPr id="16" name="Text Placeholder 4">
            <a:extLst>
              <a:ext uri="{FF2B5EF4-FFF2-40B4-BE49-F238E27FC236}">
                <a16:creationId xmlns:a16="http://schemas.microsoft.com/office/drawing/2014/main" id="{41F3A121-5BDD-4494-81E2-8D2802D7A392}"/>
              </a:ext>
            </a:extLst>
          </p:cNvPr>
          <p:cNvSpPr>
            <a:spLocks noGrp="1"/>
          </p:cNvSpPr>
          <p:nvPr>
            <p:ph type="body" sz="quarter" idx="14" hasCustomPrompt="1"/>
          </p:nvPr>
        </p:nvSpPr>
        <p:spPr>
          <a:xfrm>
            <a:off x="457200" y="2143125"/>
            <a:ext cx="2295144" cy="169277"/>
          </a:xfrm>
        </p:spPr>
        <p:txBody>
          <a:bodyPr>
            <a:spAutoFit/>
          </a:bodyPr>
          <a:lstStyle>
            <a:lvl1pPr>
              <a:defRPr/>
            </a:lvl1pPr>
          </a:lstStyle>
          <a:p>
            <a:pPr lvl="0"/>
            <a:r>
              <a:rPr lang="en-GB"/>
              <a:t>Insert text here </a:t>
            </a:r>
          </a:p>
        </p:txBody>
      </p:sp>
      <p:sp>
        <p:nvSpPr>
          <p:cNvPr id="21" name="Text Placeholder 5">
            <a:extLst>
              <a:ext uri="{FF2B5EF4-FFF2-40B4-BE49-F238E27FC236}">
                <a16:creationId xmlns:a16="http://schemas.microsoft.com/office/drawing/2014/main" id="{EE7C08EC-15CD-4E5F-BC71-278D937BF715}"/>
              </a:ext>
            </a:extLst>
          </p:cNvPr>
          <p:cNvSpPr>
            <a:spLocks noGrp="1"/>
          </p:cNvSpPr>
          <p:nvPr>
            <p:ph type="body" sz="quarter" idx="16" hasCustomPrompt="1"/>
          </p:nvPr>
        </p:nvSpPr>
        <p:spPr>
          <a:xfrm>
            <a:off x="3558541" y="2143124"/>
            <a:ext cx="6042659" cy="3613087"/>
          </a:xfrm>
        </p:spPr>
        <p:txBody>
          <a:bodyPr/>
          <a:lstStyle>
            <a:lvl1pPr>
              <a:defRPr/>
            </a:lvl1pPr>
          </a:lstStyle>
          <a:p>
            <a:pPr lvl="0"/>
            <a:r>
              <a:rPr lang="en-GB"/>
              <a:t>Insert text here </a:t>
            </a:r>
          </a:p>
        </p:txBody>
      </p:sp>
      <p:sp>
        <p:nvSpPr>
          <p:cNvPr id="23" name="Text Placeholder 6">
            <a:extLst>
              <a:ext uri="{FF2B5EF4-FFF2-40B4-BE49-F238E27FC236}">
                <a16:creationId xmlns:a16="http://schemas.microsoft.com/office/drawing/2014/main" id="{E25E6804-9EBD-45CC-A6A7-6FCBBD811662}"/>
              </a:ext>
            </a:extLst>
          </p:cNvPr>
          <p:cNvSpPr>
            <a:spLocks noGrp="1"/>
          </p:cNvSpPr>
          <p:nvPr>
            <p:ph type="body" sz="quarter" idx="17" hasCustomPrompt="1"/>
          </p:nvPr>
        </p:nvSpPr>
        <p:spPr>
          <a:xfrm>
            <a:off x="457200" y="6522974"/>
            <a:ext cx="2295144" cy="493776"/>
          </a:xfrm>
        </p:spPr>
        <p:txBody>
          <a:bodyPr vert="horz" lIns="0" tIns="0" rIns="0" bIns="0" rtlCol="0" anchor="b">
            <a:noAutofit/>
          </a:bodyPr>
          <a:lstStyle>
            <a:lvl1pPr>
              <a:defRPr lang="en-US" sz="800" smtClean="0">
                <a:solidFill>
                  <a:schemeClr val="bg1">
                    <a:lumMod val="50000"/>
                  </a:schemeClr>
                </a:solidFill>
              </a:defRPr>
            </a:lvl1pPr>
            <a:lvl2pPr>
              <a:defRPr lang="en-US" smtClean="0"/>
            </a:lvl2pPr>
            <a:lvl3pPr>
              <a:defRPr lang="en-US" smtClean="0"/>
            </a:lvl3pPr>
            <a:lvl4pPr>
              <a:defRPr lang="en-US" smtClean="0"/>
            </a:lvl4pPr>
            <a:lvl5pPr>
              <a:defRPr lang="en-US"/>
            </a:lvl5pPr>
          </a:lstStyle>
          <a:p>
            <a:pPr lvl="0" defTabSz="1019175"/>
            <a:r>
              <a:rPr lang="en-GB"/>
              <a:t>Insert text here </a:t>
            </a:r>
          </a:p>
        </p:txBody>
      </p:sp>
      <p:sp>
        <p:nvSpPr>
          <p:cNvPr id="18" name="Text Placeholder 7">
            <a:extLst>
              <a:ext uri="{FF2B5EF4-FFF2-40B4-BE49-F238E27FC236}">
                <a16:creationId xmlns:a16="http://schemas.microsoft.com/office/drawing/2014/main" id="{16D18B74-4DFB-4B98-9418-E6F37191115A}"/>
              </a:ext>
            </a:extLst>
          </p:cNvPr>
          <p:cNvSpPr>
            <a:spLocks noGrp="1"/>
          </p:cNvSpPr>
          <p:nvPr>
            <p:ph type="body" sz="quarter" idx="15" hasCustomPrompt="1"/>
          </p:nvPr>
        </p:nvSpPr>
        <p:spPr>
          <a:xfrm>
            <a:off x="3562350" y="5902836"/>
            <a:ext cx="2295145" cy="1113914"/>
          </a:xfrm>
        </p:spPr>
        <p:txBody>
          <a:bodyPr anchor="b"/>
          <a:lstStyle>
            <a:lvl1pPr>
              <a:defRPr/>
            </a:lvl1pPr>
          </a:lstStyle>
          <a:p>
            <a:pPr lvl="0"/>
            <a:r>
              <a:rPr lang="en-GB"/>
              <a:t>Address placeholder </a:t>
            </a:r>
          </a:p>
        </p:txBody>
      </p:sp>
      <p:sp>
        <p:nvSpPr>
          <p:cNvPr id="26" name="Section Footer">
            <a:extLst>
              <a:ext uri="{FF2B5EF4-FFF2-40B4-BE49-F238E27FC236}">
                <a16:creationId xmlns:a16="http://schemas.microsoft.com/office/drawing/2014/main" id="{C4C52C82-F6D6-4876-9600-FEC59144C44B}"/>
              </a:ext>
            </a:extLst>
          </p:cNvPr>
          <p:cNvSpPr txBox="1"/>
          <p:nvPr userDrawn="1">
            <p:custDataLst>
              <p:tags r:id="rId3"/>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27" name="Presentation Disclaimer">
            <a:extLst>
              <a:ext uri="{FF2B5EF4-FFF2-40B4-BE49-F238E27FC236}">
                <a16:creationId xmlns:a16="http://schemas.microsoft.com/office/drawing/2014/main" id="{6AD60689-B697-4745-8D11-A17208D4361C}"/>
              </a:ext>
            </a:extLst>
          </p:cNvPr>
          <p:cNvSpPr txBox="1"/>
          <p:nvPr userDrawn="1">
            <p:custDataLst>
              <p:tags r:id="rId4"/>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28" name="Report Date">
            <a:extLst>
              <a:ext uri="{FF2B5EF4-FFF2-40B4-BE49-F238E27FC236}">
                <a16:creationId xmlns:a16="http://schemas.microsoft.com/office/drawing/2014/main" id="{6EFABCC7-C10D-4274-A4E9-3AE96306295F}"/>
              </a:ext>
            </a:extLst>
          </p:cNvPr>
          <p:cNvSpPr txBox="1"/>
          <p:nvPr userDrawn="1">
            <p:custDataLst>
              <p:tags r:id="rId5"/>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30" name="PwC">
            <a:extLst>
              <a:ext uri="{FF2B5EF4-FFF2-40B4-BE49-F238E27FC236}">
                <a16:creationId xmlns:a16="http://schemas.microsoft.com/office/drawing/2014/main" id="{A118FD66-F5AD-44C2-946D-F17A02F37372}"/>
              </a:ext>
            </a:extLst>
          </p:cNvPr>
          <p:cNvSpPr/>
          <p:nvPr userDrawn="1">
            <p:custDataLst>
              <p:tags r:id="rId6"/>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33" name="Draft stamp">
            <a:extLst>
              <a:ext uri="{FF2B5EF4-FFF2-40B4-BE49-F238E27FC236}">
                <a16:creationId xmlns:a16="http://schemas.microsoft.com/office/drawing/2014/main" id="{EF358C80-C28D-442D-AAD8-3B1E7ACB3889}"/>
              </a:ext>
            </a:extLst>
          </p:cNvPr>
          <p:cNvSpPr txBox="1"/>
          <p:nvPr userDrawn="1">
            <p:custDataLst>
              <p:tags r:id="rId7"/>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34" name="Page Number">
            <a:extLst>
              <a:ext uri="{FF2B5EF4-FFF2-40B4-BE49-F238E27FC236}">
                <a16:creationId xmlns:a16="http://schemas.microsoft.com/office/drawing/2014/main" id="{EBC0840D-9B97-4C0F-B3AD-C1DD27B2FF9E}"/>
              </a:ext>
            </a:extLst>
          </p:cNvPr>
          <p:cNvSpPr txBox="1"/>
          <p:nvPr userDrawn="1">
            <p:custDataLst>
              <p:tags r:id="rId8"/>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57383329"/>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Cover Letter US">
    <p:spTree>
      <p:nvGrpSpPr>
        <p:cNvPr id="1" name=""/>
        <p:cNvGrpSpPr/>
        <p:nvPr/>
      </p:nvGrpSpPr>
      <p:grpSpPr>
        <a:xfrm>
          <a:off x="0" y="0"/>
          <a:ext cx="0" cy="0"/>
          <a:chOff x="0" y="0"/>
          <a:chExt cx="0" cy="0"/>
        </a:xfrm>
      </p:grpSpPr>
      <p:sp>
        <p:nvSpPr>
          <p:cNvPr id="7" name="Section Header">
            <a:extLst>
              <a:ext uri="{FF2B5EF4-FFF2-40B4-BE49-F238E27FC236}">
                <a16:creationId xmlns:a16="http://schemas.microsoft.com/office/drawing/2014/main" id="{FBF118F7-01F9-4796-834F-BEE02417F4E2}"/>
              </a:ext>
            </a:extLst>
          </p:cNvPr>
          <p:cNvSpPr/>
          <p:nvPr userDrawn="1">
            <p:custDataLst>
              <p:tags r:id="rId1"/>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6" name="HeaderTOCPlaceholder">
            <a:extLst>
              <a:ext uri="{FF2B5EF4-FFF2-40B4-BE49-F238E27FC236}">
                <a16:creationId xmlns:a16="http://schemas.microsoft.com/office/drawing/2014/main" id="{3BD7A876-9A84-4A34-A9D7-BCB2371BCCEF}"/>
              </a:ext>
            </a:extLst>
          </p:cNvPr>
          <p:cNvSpPr/>
          <p:nvPr userDrawn="1">
            <p:custDataLst>
              <p:tags r:id="rId2"/>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17" name="Gray Banner">
            <a:extLst>
              <a:ext uri="{FF2B5EF4-FFF2-40B4-BE49-F238E27FC236}">
                <a16:creationId xmlns:a16="http://schemas.microsoft.com/office/drawing/2014/main" id="{243C68CD-0DB7-4AAE-B16A-FF32573780B0}"/>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pic>
        <p:nvPicPr>
          <p:cNvPr id="12" name="Logo">
            <a:extLst>
              <a:ext uri="{FF2B5EF4-FFF2-40B4-BE49-F238E27FC236}">
                <a16:creationId xmlns:a16="http://schemas.microsoft.com/office/drawing/2014/main" id="{FD426CA0-C22E-455E-A0BC-1B853DA062E5}"/>
              </a:ext>
            </a:extLst>
          </p:cNvPr>
          <p:cNvPicPr>
            <a:picLocks noChangeAspect="1"/>
          </p:cNvPicPr>
          <p:nvPr userDrawn="1"/>
        </p:nvPicPr>
        <p:blipFill>
          <a:blip r:embed="rId10"/>
          <a:stretch>
            <a:fillRect/>
          </a:stretch>
        </p:blipFill>
        <p:spPr bwMode="gray">
          <a:xfrm>
            <a:off x="221285" y="539958"/>
            <a:ext cx="1800454" cy="1531343"/>
          </a:xfrm>
          <a:prstGeom prst="rect">
            <a:avLst/>
          </a:prstGeom>
        </p:spPr>
      </p:pic>
      <p:sp>
        <p:nvSpPr>
          <p:cNvPr id="14" name="Text Placeholder 1">
            <a:extLst>
              <a:ext uri="{FF2B5EF4-FFF2-40B4-BE49-F238E27FC236}">
                <a16:creationId xmlns:a16="http://schemas.microsoft.com/office/drawing/2014/main" id="{C9037364-9F8A-46ED-9DE8-8FD2CEC2375E}"/>
              </a:ext>
            </a:extLst>
          </p:cNvPr>
          <p:cNvSpPr>
            <a:spLocks noGrp="1"/>
          </p:cNvSpPr>
          <p:nvPr>
            <p:ph type="body" sz="quarter" idx="13" hasCustomPrompt="1"/>
          </p:nvPr>
        </p:nvSpPr>
        <p:spPr>
          <a:xfrm>
            <a:off x="3562350" y="758825"/>
            <a:ext cx="2532888" cy="1097182"/>
          </a:xfrm>
        </p:spPr>
        <p:txBody>
          <a:bodyPr anchor="b"/>
          <a:lstStyle>
            <a:lvl1pPr>
              <a:defRPr/>
            </a:lvl1pPr>
          </a:lstStyle>
          <a:p>
            <a:pPr lvl="0"/>
            <a:r>
              <a:rPr lang="en-GB"/>
              <a:t>Insert text here </a:t>
            </a:r>
          </a:p>
        </p:txBody>
      </p:sp>
      <p:sp>
        <p:nvSpPr>
          <p:cNvPr id="18" name="Text Placeholder 2">
            <a:extLst>
              <a:ext uri="{FF2B5EF4-FFF2-40B4-BE49-F238E27FC236}">
                <a16:creationId xmlns:a16="http://schemas.microsoft.com/office/drawing/2014/main" id="{16D18B74-4DFB-4B98-9418-E6F37191115A}"/>
              </a:ext>
            </a:extLst>
          </p:cNvPr>
          <p:cNvSpPr>
            <a:spLocks noGrp="1"/>
          </p:cNvSpPr>
          <p:nvPr>
            <p:ph type="body" sz="quarter" idx="15" hasCustomPrompt="1"/>
          </p:nvPr>
        </p:nvSpPr>
        <p:spPr>
          <a:xfrm>
            <a:off x="6499224" y="758825"/>
            <a:ext cx="2532888" cy="1097182"/>
          </a:xfrm>
        </p:spPr>
        <p:txBody>
          <a:bodyPr anchor="b"/>
          <a:lstStyle>
            <a:lvl1pPr>
              <a:defRPr/>
            </a:lvl1pPr>
          </a:lstStyle>
          <a:p>
            <a:pPr lvl="0"/>
            <a:r>
              <a:rPr lang="en-GB"/>
              <a:t>Address placeholder </a:t>
            </a:r>
          </a:p>
        </p:txBody>
      </p:sp>
      <p:sp>
        <p:nvSpPr>
          <p:cNvPr id="21" name="Text Placeholder 3">
            <a:extLst>
              <a:ext uri="{FF2B5EF4-FFF2-40B4-BE49-F238E27FC236}">
                <a16:creationId xmlns:a16="http://schemas.microsoft.com/office/drawing/2014/main" id="{EE7C08EC-15CD-4E5F-BC71-278D937BF715}"/>
              </a:ext>
            </a:extLst>
          </p:cNvPr>
          <p:cNvSpPr>
            <a:spLocks noGrp="1"/>
          </p:cNvSpPr>
          <p:nvPr>
            <p:ph type="body" sz="quarter" idx="16" hasCustomPrompt="1"/>
          </p:nvPr>
        </p:nvSpPr>
        <p:spPr>
          <a:xfrm>
            <a:off x="457200" y="2143125"/>
            <a:ext cx="9144000" cy="4873625"/>
          </a:xfrm>
        </p:spPr>
        <p:txBody>
          <a:bodyPr vert="horz" lIns="0" tIns="0" rIns="0" bIns="0" numCol="3" spcCol="182880" rtlCol="0">
            <a:noAutofit/>
          </a:bodyPr>
          <a:lstStyle>
            <a:lvl1pPr>
              <a:defRPr lang="en-US" sz="900" dirty="0"/>
            </a:lvl1pPr>
          </a:lstStyle>
          <a:p>
            <a:pPr lvl="0" defTabSz="1019175"/>
            <a:r>
              <a:rPr lang="en-GB"/>
              <a:t>Insert text here </a:t>
            </a:r>
          </a:p>
        </p:txBody>
      </p:sp>
      <p:sp>
        <p:nvSpPr>
          <p:cNvPr id="19" name="Section Footer">
            <a:extLst>
              <a:ext uri="{FF2B5EF4-FFF2-40B4-BE49-F238E27FC236}">
                <a16:creationId xmlns:a16="http://schemas.microsoft.com/office/drawing/2014/main" id="{24DD9E29-906F-45ED-AE20-C204966CAD91}"/>
              </a:ext>
            </a:extLst>
          </p:cNvPr>
          <p:cNvSpPr txBox="1"/>
          <p:nvPr userDrawn="1">
            <p:custDataLst>
              <p:tags r:id="rId3"/>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22" name="Presentation Disclaimer">
            <a:extLst>
              <a:ext uri="{FF2B5EF4-FFF2-40B4-BE49-F238E27FC236}">
                <a16:creationId xmlns:a16="http://schemas.microsoft.com/office/drawing/2014/main" id="{34FFFC12-61CD-4D7E-A290-C3F2B7AB7E56}"/>
              </a:ext>
            </a:extLst>
          </p:cNvPr>
          <p:cNvSpPr txBox="1"/>
          <p:nvPr userDrawn="1">
            <p:custDataLst>
              <p:tags r:id="rId4"/>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25" name="Report Date">
            <a:extLst>
              <a:ext uri="{FF2B5EF4-FFF2-40B4-BE49-F238E27FC236}">
                <a16:creationId xmlns:a16="http://schemas.microsoft.com/office/drawing/2014/main" id="{2B73FC4A-694D-401F-8130-842C5CC1745B}"/>
              </a:ext>
            </a:extLst>
          </p:cNvPr>
          <p:cNvSpPr txBox="1"/>
          <p:nvPr userDrawn="1">
            <p:custDataLst>
              <p:tags r:id="rId5"/>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26" name="PwC">
            <a:extLst>
              <a:ext uri="{FF2B5EF4-FFF2-40B4-BE49-F238E27FC236}">
                <a16:creationId xmlns:a16="http://schemas.microsoft.com/office/drawing/2014/main" id="{F7E5FB5C-BD76-4216-ABB0-F0C3D177BEE4}"/>
              </a:ext>
            </a:extLst>
          </p:cNvPr>
          <p:cNvSpPr/>
          <p:nvPr userDrawn="1">
            <p:custDataLst>
              <p:tags r:id="rId6"/>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27" name="Draft stamp">
            <a:extLst>
              <a:ext uri="{FF2B5EF4-FFF2-40B4-BE49-F238E27FC236}">
                <a16:creationId xmlns:a16="http://schemas.microsoft.com/office/drawing/2014/main" id="{4D51B7AD-9BF6-4DC8-A1CE-12AB6D784106}"/>
              </a:ext>
            </a:extLst>
          </p:cNvPr>
          <p:cNvSpPr txBox="1"/>
          <p:nvPr userDrawn="1">
            <p:custDataLst>
              <p:tags r:id="rId7"/>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28" name="Page Number">
            <a:extLst>
              <a:ext uri="{FF2B5EF4-FFF2-40B4-BE49-F238E27FC236}">
                <a16:creationId xmlns:a16="http://schemas.microsoft.com/office/drawing/2014/main" id="{B53C8386-62BC-4A5A-B21A-FD27B31F6E9C}"/>
              </a:ext>
            </a:extLst>
          </p:cNvPr>
          <p:cNvSpPr txBox="1"/>
          <p:nvPr userDrawn="1">
            <p:custDataLst>
              <p:tags r:id="rId8"/>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45838371"/>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ER: One">
    <p:spTree>
      <p:nvGrpSpPr>
        <p:cNvPr id="1" name=""/>
        <p:cNvGrpSpPr/>
        <p:nvPr/>
      </p:nvGrpSpPr>
      <p:grpSpPr>
        <a:xfrm>
          <a:off x="0" y="0"/>
          <a:ext cx="0" cy="0"/>
          <a:chOff x="0" y="0"/>
          <a:chExt cx="0" cy="0"/>
        </a:xfrm>
      </p:grpSpPr>
      <p:sp>
        <p:nvSpPr>
          <p:cNvPr id="17" name="Slide Tags" hidden="1">
            <a:extLst>
              <a:ext uri="{FF2B5EF4-FFF2-40B4-BE49-F238E27FC236}">
                <a16:creationId xmlns:a16="http://schemas.microsoft.com/office/drawing/2014/main" id="{46AA08BF-A3A8-42A9-B85B-AB5428D36463}"/>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0" name="Section Header">
            <a:extLst>
              <a:ext uri="{FF2B5EF4-FFF2-40B4-BE49-F238E27FC236}">
                <a16:creationId xmlns:a16="http://schemas.microsoft.com/office/drawing/2014/main" id="{541EBA4E-A65D-42AB-8B3A-EF45F3481577}"/>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19" name="Gray Banner">
            <a:extLst>
              <a:ext uri="{FF2B5EF4-FFF2-40B4-BE49-F238E27FC236}">
                <a16:creationId xmlns:a16="http://schemas.microsoft.com/office/drawing/2014/main" id="{9B077D61-DE2E-4AFB-B584-E2E15378546A}"/>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57200" y="758825"/>
            <a:ext cx="4500000" cy="1097182"/>
          </a:xfrm>
        </p:spPr>
        <p:txBody>
          <a:bodyPr/>
          <a:lstStyle>
            <a:lvl1pPr>
              <a:defRPr sz="1300" b="1"/>
            </a:lvl1pPr>
          </a:lstStyle>
          <a:p>
            <a:r>
              <a:rPr lang="en-GB" noProof="0"/>
              <a:t>Insert heading here</a:t>
            </a:r>
            <a:r>
              <a:rPr lang="en-GB"/>
              <a:t> </a:t>
            </a:r>
            <a:r>
              <a:rPr lang="en-GB" noProof="0"/>
              <a:t>(Georgia 13 bold) </a:t>
            </a:r>
            <a:r>
              <a:rPr lang="en-GB"/>
              <a:t>– Inserted text here should be Arial 11 </a:t>
            </a:r>
            <a:r>
              <a:rPr lang="en-GB" err="1"/>
              <a:t>pt</a:t>
            </a:r>
            <a:r>
              <a:rPr lang="en-GB"/>
              <a:t> </a:t>
            </a:r>
            <a:r>
              <a:rPr lang="en-GB" err="1"/>
              <a:t>unbold</a:t>
            </a:r>
            <a:endParaRPr lang="en-GB"/>
          </a:p>
        </p:txBody>
      </p:sp>
      <p:sp>
        <p:nvSpPr>
          <p:cNvPr id="11" name="PwC view">
            <a:extLst>
              <a:ext uri="{FF2B5EF4-FFF2-40B4-BE49-F238E27FC236}">
                <a16:creationId xmlns:a16="http://schemas.microsoft.com/office/drawing/2014/main" id="{D7E31DDC-79A3-4CF5-8D1C-0E86C73794C8}"/>
              </a:ext>
            </a:extLst>
          </p:cNvPr>
          <p:cNvSpPr>
            <a:spLocks noGrp="1"/>
          </p:cNvSpPr>
          <p:nvPr>
            <p:ph type="body" sz="quarter" idx="14" hasCustomPrompt="1"/>
          </p:nvPr>
        </p:nvSpPr>
        <p:spPr>
          <a:xfrm>
            <a:off x="5101200" y="758825"/>
            <a:ext cx="4500000" cy="1097182"/>
          </a:xfrm>
        </p:spPr>
        <p:txBody>
          <a:bodyPr/>
          <a:lstStyle>
            <a:lvl1pPr>
              <a:defRPr sz="1300" b="1">
                <a:latin typeface="+mj-lt"/>
              </a:defRPr>
            </a:lvl1pPr>
          </a:lstStyle>
          <a:p>
            <a:pPr lvl="0"/>
            <a:r>
              <a:rPr lang="en-GB"/>
              <a:t>PwC view (Georgia 13 bold) – Inserted text here should be Arial 11 </a:t>
            </a:r>
            <a:r>
              <a:rPr lang="en-GB" err="1"/>
              <a:t>pt</a:t>
            </a:r>
            <a:r>
              <a:rPr lang="en-GB"/>
              <a:t> </a:t>
            </a:r>
            <a:r>
              <a:rPr lang="en-GB" err="1"/>
              <a:t>unbold</a:t>
            </a:r>
            <a:endParaRPr lang="en-GB"/>
          </a:p>
        </p:txBody>
      </p:sp>
      <p:sp>
        <p:nvSpPr>
          <p:cNvPr id="14" name="Content Placeholder 1">
            <a:extLst>
              <a:ext uri="{FF2B5EF4-FFF2-40B4-BE49-F238E27FC236}">
                <a16:creationId xmlns:a16="http://schemas.microsoft.com/office/drawing/2014/main" id="{2A1E7CC5-E6EF-4E3A-AACD-BEF90E6F1839}"/>
              </a:ext>
            </a:extLst>
          </p:cNvPr>
          <p:cNvSpPr>
            <a:spLocks noGrp="1"/>
          </p:cNvSpPr>
          <p:nvPr>
            <p:ph sz="quarter" idx="13"/>
            <p:custDataLst>
              <p:tags r:id="rId4"/>
            </p:custDataLst>
          </p:nvPr>
        </p:nvSpPr>
        <p:spPr>
          <a:xfrm>
            <a:off x="457200" y="2143125"/>
            <a:ext cx="9144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8" name="Image placeholder">
            <a:extLst>
              <a:ext uri="{FF2B5EF4-FFF2-40B4-BE49-F238E27FC236}">
                <a16:creationId xmlns:a16="http://schemas.microsoft.com/office/drawing/2014/main" id="{AB7E0E61-641D-4FBB-B9DD-9D15443446F1}"/>
              </a:ext>
            </a:extLst>
          </p:cNvPr>
          <p:cNvSpPr/>
          <p:nvPr userDrawn="1">
            <p:custDataLst>
              <p:tags r:id="rId5"/>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3" name="Section Footer">
            <a:extLst>
              <a:ext uri="{FF2B5EF4-FFF2-40B4-BE49-F238E27FC236}">
                <a16:creationId xmlns:a16="http://schemas.microsoft.com/office/drawing/2014/main" id="{CCAA0DC0-007A-45BC-9C94-3D0095231111}"/>
              </a:ext>
            </a:extLst>
          </p:cNvPr>
          <p:cNvSpPr txBox="1"/>
          <p:nvPr userDrawn="1">
            <p:custDataLst>
              <p:tags r:id="rId6"/>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25" name="Presentation Disclaimer">
            <a:extLst>
              <a:ext uri="{FF2B5EF4-FFF2-40B4-BE49-F238E27FC236}">
                <a16:creationId xmlns:a16="http://schemas.microsoft.com/office/drawing/2014/main" id="{F4711837-CF64-46A7-98E9-ABE7A92C5497}"/>
              </a:ext>
            </a:extLst>
          </p:cNvPr>
          <p:cNvSpPr txBox="1"/>
          <p:nvPr userDrawn="1">
            <p:custDataLst>
              <p:tags r:id="rId7"/>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26" name="Report Date">
            <a:extLst>
              <a:ext uri="{FF2B5EF4-FFF2-40B4-BE49-F238E27FC236}">
                <a16:creationId xmlns:a16="http://schemas.microsoft.com/office/drawing/2014/main" id="{27422481-9D66-4C0F-95F7-AF1A5B9F1E16}"/>
              </a:ext>
            </a:extLst>
          </p:cNvPr>
          <p:cNvSpPr txBox="1"/>
          <p:nvPr userDrawn="1">
            <p:custDataLst>
              <p:tags r:id="rId8"/>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29" name="PwC">
            <a:extLst>
              <a:ext uri="{FF2B5EF4-FFF2-40B4-BE49-F238E27FC236}">
                <a16:creationId xmlns:a16="http://schemas.microsoft.com/office/drawing/2014/main" id="{4BCBB727-CB52-4AB3-A616-47F68578B199}"/>
              </a:ext>
            </a:extLst>
          </p:cNvPr>
          <p:cNvSpPr/>
          <p:nvPr userDrawn="1">
            <p:custDataLst>
              <p:tags r:id="rId9"/>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30" name="Draft stamp">
            <a:extLst>
              <a:ext uri="{FF2B5EF4-FFF2-40B4-BE49-F238E27FC236}">
                <a16:creationId xmlns:a16="http://schemas.microsoft.com/office/drawing/2014/main" id="{B11BE96B-8844-421A-918D-1E4B5DFAE253}"/>
              </a:ext>
            </a:extLst>
          </p:cNvPr>
          <p:cNvSpPr txBox="1"/>
          <p:nvPr userDrawn="1">
            <p:custDataLst>
              <p:tags r:id="rId10"/>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31" name="Page Number">
            <a:extLst>
              <a:ext uri="{FF2B5EF4-FFF2-40B4-BE49-F238E27FC236}">
                <a16:creationId xmlns:a16="http://schemas.microsoft.com/office/drawing/2014/main" id="{2361879B-F2B5-4F81-BE95-8F45346ED740}"/>
              </a:ext>
            </a:extLst>
          </p:cNvPr>
          <p:cNvSpPr txBox="1"/>
          <p:nvPr userDrawn="1">
            <p:custDataLst>
              <p:tags r:id="rId11"/>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0108600"/>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ER: Two">
    <p:spTree>
      <p:nvGrpSpPr>
        <p:cNvPr id="1" name=""/>
        <p:cNvGrpSpPr/>
        <p:nvPr/>
      </p:nvGrpSpPr>
      <p:grpSpPr>
        <a:xfrm>
          <a:off x="0" y="0"/>
          <a:ext cx="0" cy="0"/>
          <a:chOff x="0" y="0"/>
          <a:chExt cx="0" cy="0"/>
        </a:xfrm>
      </p:grpSpPr>
      <p:sp>
        <p:nvSpPr>
          <p:cNvPr id="19" name="Slide Tags" hidden="1">
            <a:extLst>
              <a:ext uri="{FF2B5EF4-FFF2-40B4-BE49-F238E27FC236}">
                <a16:creationId xmlns:a16="http://schemas.microsoft.com/office/drawing/2014/main" id="{21611E73-5031-4060-BA8B-C95D9D129AA4}"/>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0" name="Section Header">
            <a:extLst>
              <a:ext uri="{FF2B5EF4-FFF2-40B4-BE49-F238E27FC236}">
                <a16:creationId xmlns:a16="http://schemas.microsoft.com/office/drawing/2014/main" id="{541EBA4E-A65D-42AB-8B3A-EF45F3481577}"/>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17" name="Gray Banner">
            <a:extLst>
              <a:ext uri="{FF2B5EF4-FFF2-40B4-BE49-F238E27FC236}">
                <a16:creationId xmlns:a16="http://schemas.microsoft.com/office/drawing/2014/main" id="{DEF57E44-2EE4-41D2-B7E2-290A577414B2}"/>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57200" y="758825"/>
            <a:ext cx="4500000" cy="1097182"/>
          </a:xfrm>
        </p:spPr>
        <p:txBody>
          <a:bodyPr/>
          <a:lstStyle>
            <a:lvl1pPr>
              <a:defRPr sz="1300" b="1"/>
            </a:lvl1pPr>
          </a:lstStyle>
          <a:p>
            <a:r>
              <a:rPr lang="en-GB" noProof="0"/>
              <a:t>Insert heading here</a:t>
            </a:r>
            <a:r>
              <a:rPr lang="en-GB"/>
              <a:t> </a:t>
            </a:r>
            <a:r>
              <a:rPr lang="en-GB" noProof="0"/>
              <a:t>(Georgia 13 bold) </a:t>
            </a:r>
            <a:r>
              <a:rPr lang="en-GB"/>
              <a:t>– Inserted text here should be Arial 11 </a:t>
            </a:r>
            <a:r>
              <a:rPr lang="en-GB" err="1"/>
              <a:t>pt</a:t>
            </a:r>
            <a:r>
              <a:rPr lang="en-GB"/>
              <a:t> </a:t>
            </a:r>
            <a:r>
              <a:rPr lang="en-GB" err="1"/>
              <a:t>unbold</a:t>
            </a:r>
            <a:endParaRPr lang="en-GB"/>
          </a:p>
        </p:txBody>
      </p:sp>
      <p:sp>
        <p:nvSpPr>
          <p:cNvPr id="11" name="PwC view">
            <a:extLst>
              <a:ext uri="{FF2B5EF4-FFF2-40B4-BE49-F238E27FC236}">
                <a16:creationId xmlns:a16="http://schemas.microsoft.com/office/drawing/2014/main" id="{D7E31DDC-79A3-4CF5-8D1C-0E86C73794C8}"/>
              </a:ext>
            </a:extLst>
          </p:cNvPr>
          <p:cNvSpPr>
            <a:spLocks noGrp="1"/>
          </p:cNvSpPr>
          <p:nvPr>
            <p:ph type="body" sz="quarter" idx="14" hasCustomPrompt="1"/>
          </p:nvPr>
        </p:nvSpPr>
        <p:spPr>
          <a:xfrm>
            <a:off x="5101200" y="758825"/>
            <a:ext cx="4500000" cy="1097182"/>
          </a:xfrm>
        </p:spPr>
        <p:txBody>
          <a:bodyPr/>
          <a:lstStyle>
            <a:lvl1pPr>
              <a:defRPr sz="1300" b="1">
                <a:latin typeface="+mj-lt"/>
              </a:defRPr>
            </a:lvl1pPr>
          </a:lstStyle>
          <a:p>
            <a:pPr lvl="0"/>
            <a:r>
              <a:rPr lang="en-GB"/>
              <a:t>PwC view (Georgia 13 bold) – Inserted text here should be Arial 11 </a:t>
            </a:r>
            <a:r>
              <a:rPr lang="en-GB" err="1"/>
              <a:t>pt</a:t>
            </a:r>
            <a:r>
              <a:rPr lang="en-GB"/>
              <a:t> </a:t>
            </a:r>
            <a:r>
              <a:rPr lang="en-GB" err="1"/>
              <a:t>unbold</a:t>
            </a:r>
            <a:endParaRPr lang="en-GB"/>
          </a:p>
        </p:txBody>
      </p:sp>
      <p:sp>
        <p:nvSpPr>
          <p:cNvPr id="24" name="Content Placeholder 1">
            <a:extLst>
              <a:ext uri="{FF2B5EF4-FFF2-40B4-BE49-F238E27FC236}">
                <a16:creationId xmlns:a16="http://schemas.microsoft.com/office/drawing/2014/main" id="{3894E176-8F55-488A-87C8-7F1B300CFECF}"/>
              </a:ext>
            </a:extLst>
          </p:cNvPr>
          <p:cNvSpPr>
            <a:spLocks noGrp="1"/>
          </p:cNvSpPr>
          <p:nvPr>
            <p:ph sz="quarter" idx="13"/>
            <p:custDataLst>
              <p:tags r:id="rId4"/>
            </p:custDataLst>
          </p:nvPr>
        </p:nvSpPr>
        <p:spPr>
          <a:xfrm>
            <a:off x="457200" y="2143125"/>
            <a:ext cx="4500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25" name="Content Placeholder 2">
            <a:extLst>
              <a:ext uri="{FF2B5EF4-FFF2-40B4-BE49-F238E27FC236}">
                <a16:creationId xmlns:a16="http://schemas.microsoft.com/office/drawing/2014/main" id="{165B4C2C-A064-4142-9368-1F4A5C6981DD}"/>
              </a:ext>
            </a:extLst>
          </p:cNvPr>
          <p:cNvSpPr>
            <a:spLocks noGrp="1"/>
          </p:cNvSpPr>
          <p:nvPr>
            <p:ph sz="quarter" idx="15"/>
            <p:custDataLst>
              <p:tags r:id="rId5"/>
            </p:custDataLst>
          </p:nvPr>
        </p:nvSpPr>
        <p:spPr>
          <a:xfrm>
            <a:off x="5105010" y="2143125"/>
            <a:ext cx="4500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8" name="Image placeholder">
            <a:extLst>
              <a:ext uri="{FF2B5EF4-FFF2-40B4-BE49-F238E27FC236}">
                <a16:creationId xmlns:a16="http://schemas.microsoft.com/office/drawing/2014/main" id="{20589F71-58B9-4FF1-A20A-655B66562BD7}"/>
              </a:ext>
            </a:extLst>
          </p:cNvPr>
          <p:cNvSpPr/>
          <p:nvPr userDrawn="1">
            <p:custDataLst>
              <p:tags r:id="rId6"/>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3" name="Section Footer">
            <a:extLst>
              <a:ext uri="{FF2B5EF4-FFF2-40B4-BE49-F238E27FC236}">
                <a16:creationId xmlns:a16="http://schemas.microsoft.com/office/drawing/2014/main" id="{368C30DD-9EAF-418B-82CF-9FD0E554A1B9}"/>
              </a:ext>
            </a:extLst>
          </p:cNvPr>
          <p:cNvSpPr txBox="1"/>
          <p:nvPr userDrawn="1">
            <p:custDataLst>
              <p:tags r:id="rId7"/>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27" name="Presentation Disclaimer">
            <a:extLst>
              <a:ext uri="{FF2B5EF4-FFF2-40B4-BE49-F238E27FC236}">
                <a16:creationId xmlns:a16="http://schemas.microsoft.com/office/drawing/2014/main" id="{F6DAEE46-26FA-4FED-9100-173871E9482C}"/>
              </a:ext>
            </a:extLst>
          </p:cNvPr>
          <p:cNvSpPr txBox="1"/>
          <p:nvPr userDrawn="1">
            <p:custDataLst>
              <p:tags r:id="rId8"/>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28" name="Report Date">
            <a:extLst>
              <a:ext uri="{FF2B5EF4-FFF2-40B4-BE49-F238E27FC236}">
                <a16:creationId xmlns:a16="http://schemas.microsoft.com/office/drawing/2014/main" id="{563201FC-76C4-461A-A88D-B3EF73D5AD32}"/>
              </a:ext>
            </a:extLst>
          </p:cNvPr>
          <p:cNvSpPr txBox="1"/>
          <p:nvPr userDrawn="1">
            <p:custDataLst>
              <p:tags r:id="rId9"/>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31" name="PwC">
            <a:extLst>
              <a:ext uri="{FF2B5EF4-FFF2-40B4-BE49-F238E27FC236}">
                <a16:creationId xmlns:a16="http://schemas.microsoft.com/office/drawing/2014/main" id="{4FB0E016-FDD5-4869-9B75-53F82C9C3BD4}"/>
              </a:ext>
            </a:extLst>
          </p:cNvPr>
          <p:cNvSpPr/>
          <p:nvPr userDrawn="1">
            <p:custDataLst>
              <p:tags r:id="rId10"/>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32" name="Draft stamp">
            <a:extLst>
              <a:ext uri="{FF2B5EF4-FFF2-40B4-BE49-F238E27FC236}">
                <a16:creationId xmlns:a16="http://schemas.microsoft.com/office/drawing/2014/main" id="{B62ED908-2350-4768-8044-D651BBFBF8C6}"/>
              </a:ext>
            </a:extLst>
          </p:cNvPr>
          <p:cNvSpPr txBox="1"/>
          <p:nvPr userDrawn="1">
            <p:custDataLst>
              <p:tags r:id="rId11"/>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33" name="Page Number">
            <a:extLst>
              <a:ext uri="{FF2B5EF4-FFF2-40B4-BE49-F238E27FC236}">
                <a16:creationId xmlns:a16="http://schemas.microsoft.com/office/drawing/2014/main" id="{7FAEB468-F2C4-418B-A452-034B96DB99F3}"/>
              </a:ext>
            </a:extLst>
          </p:cNvPr>
          <p:cNvSpPr txBox="1"/>
          <p:nvPr userDrawn="1">
            <p:custDataLst>
              <p:tags r:id="rId12"/>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6305664"/>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ER: Title Only">
    <p:spTree>
      <p:nvGrpSpPr>
        <p:cNvPr id="1" name=""/>
        <p:cNvGrpSpPr/>
        <p:nvPr/>
      </p:nvGrpSpPr>
      <p:grpSpPr>
        <a:xfrm>
          <a:off x="0" y="0"/>
          <a:ext cx="0" cy="0"/>
          <a:chOff x="0" y="0"/>
          <a:chExt cx="0" cy="0"/>
        </a:xfrm>
      </p:grpSpPr>
      <p:sp>
        <p:nvSpPr>
          <p:cNvPr id="14" name="Slide Tags" hidden="1">
            <a:extLst>
              <a:ext uri="{FF2B5EF4-FFF2-40B4-BE49-F238E27FC236}">
                <a16:creationId xmlns:a16="http://schemas.microsoft.com/office/drawing/2014/main" id="{D51CF6FF-154F-4340-B590-F9A8B9A63AAD}"/>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0" name="Section Header">
            <a:extLst>
              <a:ext uri="{FF2B5EF4-FFF2-40B4-BE49-F238E27FC236}">
                <a16:creationId xmlns:a16="http://schemas.microsoft.com/office/drawing/2014/main" id="{541EBA4E-A65D-42AB-8B3A-EF45F3481577}"/>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15" name="Gray Banner">
            <a:extLst>
              <a:ext uri="{FF2B5EF4-FFF2-40B4-BE49-F238E27FC236}">
                <a16:creationId xmlns:a16="http://schemas.microsoft.com/office/drawing/2014/main" id="{311F38D7-46CB-47EF-A005-5825E5886397}"/>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57200" y="758825"/>
            <a:ext cx="4500000" cy="1097182"/>
          </a:xfrm>
        </p:spPr>
        <p:txBody>
          <a:bodyPr/>
          <a:lstStyle>
            <a:lvl1pPr>
              <a:defRPr sz="1300" b="1"/>
            </a:lvl1pPr>
          </a:lstStyle>
          <a:p>
            <a:r>
              <a:rPr lang="en-GB" noProof="0"/>
              <a:t>Insert heading here</a:t>
            </a:r>
            <a:r>
              <a:rPr lang="en-GB"/>
              <a:t> </a:t>
            </a:r>
            <a:r>
              <a:rPr lang="en-GB" noProof="0"/>
              <a:t>(Georgia 13 bold) </a:t>
            </a:r>
            <a:r>
              <a:rPr lang="en-GB"/>
              <a:t>– Inserted text here should be Arial 11 </a:t>
            </a:r>
            <a:r>
              <a:rPr lang="en-GB" err="1"/>
              <a:t>pt</a:t>
            </a:r>
            <a:r>
              <a:rPr lang="en-GB"/>
              <a:t> </a:t>
            </a:r>
            <a:r>
              <a:rPr lang="en-GB" err="1"/>
              <a:t>unbold</a:t>
            </a:r>
            <a:endParaRPr lang="en-GB"/>
          </a:p>
        </p:txBody>
      </p:sp>
      <p:sp>
        <p:nvSpPr>
          <p:cNvPr id="11" name="PwC view">
            <a:extLst>
              <a:ext uri="{FF2B5EF4-FFF2-40B4-BE49-F238E27FC236}">
                <a16:creationId xmlns:a16="http://schemas.microsoft.com/office/drawing/2014/main" id="{D7E31DDC-79A3-4CF5-8D1C-0E86C73794C8}"/>
              </a:ext>
            </a:extLst>
          </p:cNvPr>
          <p:cNvSpPr>
            <a:spLocks noGrp="1"/>
          </p:cNvSpPr>
          <p:nvPr>
            <p:ph type="body" sz="quarter" idx="14" hasCustomPrompt="1"/>
          </p:nvPr>
        </p:nvSpPr>
        <p:spPr>
          <a:xfrm>
            <a:off x="5101200" y="758825"/>
            <a:ext cx="4500000" cy="1097182"/>
          </a:xfrm>
        </p:spPr>
        <p:txBody>
          <a:bodyPr/>
          <a:lstStyle>
            <a:lvl1pPr>
              <a:defRPr sz="1300" b="1">
                <a:latin typeface="+mj-lt"/>
              </a:defRPr>
            </a:lvl1pPr>
          </a:lstStyle>
          <a:p>
            <a:pPr lvl="0"/>
            <a:r>
              <a:rPr lang="en-GB"/>
              <a:t>PwC view (Georgia 13 bold) – Inserted text here should be Arial 11 </a:t>
            </a:r>
            <a:r>
              <a:rPr lang="en-GB" err="1"/>
              <a:t>pt</a:t>
            </a:r>
            <a:r>
              <a:rPr lang="en-GB"/>
              <a:t> </a:t>
            </a:r>
            <a:r>
              <a:rPr lang="en-GB" err="1"/>
              <a:t>unbold</a:t>
            </a:r>
            <a:endParaRPr lang="en-GB"/>
          </a:p>
        </p:txBody>
      </p:sp>
      <p:sp>
        <p:nvSpPr>
          <p:cNvPr id="13" name="Image placeholder">
            <a:extLst>
              <a:ext uri="{FF2B5EF4-FFF2-40B4-BE49-F238E27FC236}">
                <a16:creationId xmlns:a16="http://schemas.microsoft.com/office/drawing/2014/main" id="{9741918A-8836-47C5-8943-D96E39551302}"/>
              </a:ext>
            </a:extLst>
          </p:cNvPr>
          <p:cNvSpPr/>
          <p:nvPr userDrawn="1">
            <p:custDataLst>
              <p:tags r:id="rId4"/>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1" name="Section Footer">
            <a:extLst>
              <a:ext uri="{FF2B5EF4-FFF2-40B4-BE49-F238E27FC236}">
                <a16:creationId xmlns:a16="http://schemas.microsoft.com/office/drawing/2014/main" id="{81377B7A-DAB2-41E5-90C2-8C20F2CDBFC1}"/>
              </a:ext>
            </a:extLst>
          </p:cNvPr>
          <p:cNvSpPr txBox="1"/>
          <p:nvPr userDrawn="1">
            <p:custDataLst>
              <p:tags r:id="rId5"/>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22" name="Presentation Disclaimer">
            <a:extLst>
              <a:ext uri="{FF2B5EF4-FFF2-40B4-BE49-F238E27FC236}">
                <a16:creationId xmlns:a16="http://schemas.microsoft.com/office/drawing/2014/main" id="{E03E2696-D5F1-4756-B484-D01A1B57ECA8}"/>
              </a:ext>
            </a:extLst>
          </p:cNvPr>
          <p:cNvSpPr txBox="1"/>
          <p:nvPr userDrawn="1">
            <p:custDataLst>
              <p:tags r:id="rId6"/>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23" name="Report Date">
            <a:extLst>
              <a:ext uri="{FF2B5EF4-FFF2-40B4-BE49-F238E27FC236}">
                <a16:creationId xmlns:a16="http://schemas.microsoft.com/office/drawing/2014/main" id="{F5E8C9DB-1A57-4E77-BDA6-4F499B860157}"/>
              </a:ext>
            </a:extLst>
          </p:cNvPr>
          <p:cNvSpPr txBox="1"/>
          <p:nvPr userDrawn="1">
            <p:custDataLst>
              <p:tags r:id="rId7"/>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24" name="PwC">
            <a:extLst>
              <a:ext uri="{FF2B5EF4-FFF2-40B4-BE49-F238E27FC236}">
                <a16:creationId xmlns:a16="http://schemas.microsoft.com/office/drawing/2014/main" id="{19CB3901-3EE8-42B4-906A-766EA180FEEF}"/>
              </a:ext>
            </a:extLst>
          </p:cNvPr>
          <p:cNvSpPr/>
          <p:nvPr userDrawn="1">
            <p:custDataLst>
              <p:tags r:id="rId8"/>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27" name="Draft stamp">
            <a:extLst>
              <a:ext uri="{FF2B5EF4-FFF2-40B4-BE49-F238E27FC236}">
                <a16:creationId xmlns:a16="http://schemas.microsoft.com/office/drawing/2014/main" id="{BAE0890F-FADC-4AD7-B867-48227ED10D6A}"/>
              </a:ext>
            </a:extLst>
          </p:cNvPr>
          <p:cNvSpPr txBox="1"/>
          <p:nvPr userDrawn="1">
            <p:custDataLst>
              <p:tags r:id="rId9"/>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28" name="Page Number">
            <a:extLst>
              <a:ext uri="{FF2B5EF4-FFF2-40B4-BE49-F238E27FC236}">
                <a16:creationId xmlns:a16="http://schemas.microsoft.com/office/drawing/2014/main" id="{579A694B-C139-434A-956E-D2A4A8BBBECE}"/>
              </a:ext>
            </a:extLst>
          </p:cNvPr>
          <p:cNvSpPr txBox="1"/>
          <p:nvPr userDrawn="1">
            <p:custDataLst>
              <p:tags r:id="rId10"/>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05743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Three Large Bottom">
    <p:spTree>
      <p:nvGrpSpPr>
        <p:cNvPr id="1" name=""/>
        <p:cNvGrpSpPr/>
        <p:nvPr/>
      </p:nvGrpSpPr>
      <p:grpSpPr>
        <a:xfrm>
          <a:off x="0" y="0"/>
          <a:ext cx="0" cy="0"/>
          <a:chOff x="0" y="0"/>
          <a:chExt cx="0" cy="0"/>
        </a:xfrm>
      </p:grpSpPr>
      <p:sp>
        <p:nvSpPr>
          <p:cNvPr id="34" name="Slide Tags" hidden="1">
            <a:extLst>
              <a:ext uri="{FF2B5EF4-FFF2-40B4-BE49-F238E27FC236}">
                <a16:creationId xmlns:a16="http://schemas.microsoft.com/office/drawing/2014/main" id="{9917F6CD-4C15-4E58-9438-18683D2D5B4E}"/>
              </a:ext>
            </a:extLst>
          </p:cNvPr>
          <p:cNvSpPr txBox="1"/>
          <p:nvPr userDrawn="1">
            <p:custDataLst>
              <p:tags r:id="rId1"/>
            </p:custDataLst>
          </p:nvPr>
        </p:nvSpPr>
        <p:spPr>
          <a:xfrm>
            <a:off x="3" y="228603"/>
            <a:ext cx="1600200" cy="293927"/>
          </a:xfrm>
          <a:prstGeom prst="rect">
            <a:avLst/>
          </a:prstGeom>
          <a:noFill/>
        </p:spPr>
        <p:txBody>
          <a:bodyPr wrap="square" rtlCol="0">
            <a:spAutoFit/>
          </a:bodyPr>
          <a:lstStyle/>
          <a:p>
            <a:r>
              <a:rPr lang="en-GB" sz="1310" noProof="1"/>
              <a:t>Slide Tags</a:t>
            </a:r>
          </a:p>
        </p:txBody>
      </p:sp>
      <p:sp>
        <p:nvSpPr>
          <p:cNvPr id="18" name="Section Header">
            <a:extLst>
              <a:ext uri="{FF2B5EF4-FFF2-40B4-BE49-F238E27FC236}">
                <a16:creationId xmlns:a16="http://schemas.microsoft.com/office/drawing/2014/main" id="{812A2E2C-3A3A-4283-B1D7-56D20EE9C632}"/>
              </a:ext>
            </a:extLst>
          </p:cNvPr>
          <p:cNvSpPr txBox="1"/>
          <p:nvPr userDrawn="1">
            <p:custDataLst>
              <p:tags r:id="rId2"/>
            </p:custDataLst>
          </p:nvPr>
        </p:nvSpPr>
        <p:spPr>
          <a:xfrm>
            <a:off x="460377" y="322255"/>
            <a:ext cx="3034379" cy="137161"/>
          </a:xfrm>
          <a:prstGeom prst="rect">
            <a:avLst/>
          </a:prstGeom>
          <a:noFill/>
        </p:spPr>
        <p:txBody>
          <a:bodyPr wrap="square" lIns="0" tIns="0" rIns="0" bIns="0" rtlCol="0" anchor="b" anchorCtr="0">
            <a:noAutofit/>
          </a:bodyPr>
          <a:lstStyle/>
          <a:p>
            <a:endParaRPr lang="en-GB" sz="583" noProof="1">
              <a:solidFill>
                <a:schemeClr val="tx1"/>
              </a:solidFill>
            </a:endParaRPr>
          </a:p>
        </p:txBody>
      </p:sp>
      <p:sp>
        <p:nvSpPr>
          <p:cNvPr id="31" name="HeaderTOCPlaceholder">
            <a:extLst>
              <a:ext uri="{FF2B5EF4-FFF2-40B4-BE49-F238E27FC236}">
                <a16:creationId xmlns:a16="http://schemas.microsoft.com/office/drawing/2014/main" id="{AEFEFCE4-0F6E-4875-83E8-0A6292DF2924}"/>
              </a:ext>
            </a:extLst>
          </p:cNvPr>
          <p:cNvSpPr/>
          <p:nvPr userDrawn="1">
            <p:custDataLst>
              <p:tags r:id="rId3"/>
            </p:custDataLst>
          </p:nvPr>
        </p:nvSpPr>
        <p:spPr>
          <a:xfrm>
            <a:off x="3660198" y="322255"/>
            <a:ext cx="5943600" cy="137161"/>
          </a:xfrm>
          <a:prstGeom prst="rect">
            <a:avLst/>
          </a:prstGeom>
          <a:noFill/>
        </p:spPr>
        <p:txBody>
          <a:bodyPr wrap="square" lIns="0" tIns="0" rIns="0" bIns="0" rtlCol="0" anchor="b" anchorCtr="0">
            <a:noAutofit/>
          </a:bodyPr>
          <a:lstStyle/>
          <a:p>
            <a:pPr lvl="0"/>
            <a:endParaRPr lang="en-GB" sz="583"/>
          </a:p>
        </p:txBody>
      </p:sp>
      <p:sp>
        <p:nvSpPr>
          <p:cNvPr id="21" name="Gray Banner">
            <a:extLst>
              <a:ext uri="{FF2B5EF4-FFF2-40B4-BE49-F238E27FC236}">
                <a16:creationId xmlns:a16="http://schemas.microsoft.com/office/drawing/2014/main" id="{C107CB4A-CFC7-4FFF-8536-2F201EF3D02B}"/>
              </a:ext>
            </a:extLst>
          </p:cNvPr>
          <p:cNvSpPr/>
          <p:nvPr userDrawn="1"/>
        </p:nvSpPr>
        <p:spPr>
          <a:xfrm>
            <a:off x="0" y="612782"/>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019">
              <a:solidFill>
                <a:schemeClr val="lt1"/>
              </a:solidFill>
            </a:endParaRPr>
          </a:p>
        </p:txBody>
      </p:sp>
      <p:sp>
        <p:nvSpPr>
          <p:cNvPr id="22" name="Banner Statement">
            <a:extLst>
              <a:ext uri="{FF2B5EF4-FFF2-40B4-BE49-F238E27FC236}">
                <a16:creationId xmlns:a16="http://schemas.microsoft.com/office/drawing/2014/main" id="{4804D365-9F58-4C0F-A793-E0B2156E67D0}"/>
              </a:ext>
            </a:extLst>
          </p:cNvPr>
          <p:cNvSpPr>
            <a:spLocks noGrp="1"/>
          </p:cNvSpPr>
          <p:nvPr>
            <p:ph type="title" hasCustomPrompt="1"/>
          </p:nvPr>
        </p:nvSpPr>
        <p:spPr>
          <a:xfrm>
            <a:off x="457201" y="758825"/>
            <a:ext cx="9144000" cy="1097182"/>
          </a:xfrm>
        </p:spPr>
        <p:txBody>
          <a:bodyPr/>
          <a:lstStyle>
            <a:lvl1pPr>
              <a:defRPr/>
            </a:lvl1pPr>
          </a:lstStyle>
          <a:p>
            <a:r>
              <a:rPr lang="en-GB"/>
              <a:t>Insert banner statement here </a:t>
            </a:r>
          </a:p>
        </p:txBody>
      </p:sp>
      <p:sp>
        <p:nvSpPr>
          <p:cNvPr id="30" name="Content Placeholder 1">
            <a:extLst>
              <a:ext uri="{FF2B5EF4-FFF2-40B4-BE49-F238E27FC236}">
                <a16:creationId xmlns:a16="http://schemas.microsoft.com/office/drawing/2014/main" id="{46DB0F83-D50F-4FA8-A1B3-3CDA99391051}"/>
              </a:ext>
            </a:extLst>
          </p:cNvPr>
          <p:cNvSpPr>
            <a:spLocks noGrp="1"/>
          </p:cNvSpPr>
          <p:nvPr>
            <p:ph sz="quarter" idx="13"/>
            <p:custDataLst>
              <p:tags r:id="rId4"/>
            </p:custDataLst>
          </p:nvPr>
        </p:nvSpPr>
        <p:spPr>
          <a:xfrm>
            <a:off x="457203" y="2143126"/>
            <a:ext cx="4500000" cy="236537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2" name="Content Placeholder 2">
            <a:extLst>
              <a:ext uri="{FF2B5EF4-FFF2-40B4-BE49-F238E27FC236}">
                <a16:creationId xmlns:a16="http://schemas.microsoft.com/office/drawing/2014/main" id="{E4998866-A1E2-412D-A91B-916D3905E9B7}"/>
              </a:ext>
            </a:extLst>
          </p:cNvPr>
          <p:cNvSpPr>
            <a:spLocks noGrp="1"/>
          </p:cNvSpPr>
          <p:nvPr>
            <p:ph sz="quarter" idx="14"/>
            <p:custDataLst>
              <p:tags r:id="rId5"/>
            </p:custDataLst>
          </p:nvPr>
        </p:nvSpPr>
        <p:spPr>
          <a:xfrm>
            <a:off x="5105014" y="2143126"/>
            <a:ext cx="4500000" cy="236537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3" name="Content Placeholder 3">
            <a:extLst>
              <a:ext uri="{FF2B5EF4-FFF2-40B4-BE49-F238E27FC236}">
                <a16:creationId xmlns:a16="http://schemas.microsoft.com/office/drawing/2014/main" id="{772D36C3-713D-4818-B546-CD355896A3B7}"/>
              </a:ext>
            </a:extLst>
          </p:cNvPr>
          <p:cNvSpPr>
            <a:spLocks noGrp="1"/>
          </p:cNvSpPr>
          <p:nvPr>
            <p:ph sz="quarter" idx="15"/>
            <p:custDataLst>
              <p:tags r:id="rId6"/>
            </p:custDataLst>
          </p:nvPr>
        </p:nvSpPr>
        <p:spPr>
          <a:xfrm>
            <a:off x="457201" y="4651376"/>
            <a:ext cx="9144000" cy="236537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20" name="Image placeholder">
            <a:extLst>
              <a:ext uri="{FF2B5EF4-FFF2-40B4-BE49-F238E27FC236}">
                <a16:creationId xmlns:a16="http://schemas.microsoft.com/office/drawing/2014/main" id="{5CFAC8BF-BD3C-4E61-9BF3-8E6DE7729613}"/>
              </a:ext>
            </a:extLst>
          </p:cNvPr>
          <p:cNvSpPr/>
          <p:nvPr userDrawn="1">
            <p:custDataLst>
              <p:tags r:id="rId7"/>
            </p:custDataLst>
          </p:nvPr>
        </p:nvSpPr>
        <p:spPr>
          <a:xfrm>
            <a:off x="0" y="0"/>
            <a:ext cx="10058400" cy="7772400"/>
          </a:xfrm>
          <a:prstGeom prst="rect">
            <a:avLst/>
          </a:prstGeom>
          <a:noFill/>
          <a:ln w="6350">
            <a:noFill/>
          </a:ln>
        </p:spPr>
        <p:txBody>
          <a:bodyPr rot="0" spcFirstLastPara="0" vertOverflow="overflow" horzOverflow="overflow" vert="horz" wrap="square" lIns="66563" tIns="33282" rIns="66563" bIns="33282" numCol="1" spcCol="0" rtlCol="0" fromWordArt="0" anchor="ctr" anchorCtr="0" forceAA="0" compatLnSpc="1">
            <a:prstTxWarp prst="textNoShape">
              <a:avLst/>
            </a:prstTxWarp>
            <a:noAutofit/>
          </a:bodyPr>
          <a:lstStyle/>
          <a:p>
            <a:pPr algn="ctr"/>
            <a:endParaRPr lang="en-GB" sz="1310"/>
          </a:p>
        </p:txBody>
      </p:sp>
      <p:sp>
        <p:nvSpPr>
          <p:cNvPr id="15" name="Section Footer">
            <a:extLst>
              <a:ext uri="{FF2B5EF4-FFF2-40B4-BE49-F238E27FC236}">
                <a16:creationId xmlns:a16="http://schemas.microsoft.com/office/drawing/2014/main" id="{1592B40A-C2CE-4040-9002-916B3B3ECC0B}"/>
              </a:ext>
            </a:extLst>
          </p:cNvPr>
          <p:cNvSpPr txBox="1"/>
          <p:nvPr userDrawn="1">
            <p:custDataLst>
              <p:tags r:id="rId8"/>
            </p:custDataLst>
          </p:nvPr>
        </p:nvSpPr>
        <p:spPr>
          <a:xfrm>
            <a:off x="457203" y="7227827"/>
            <a:ext cx="2944368" cy="89705"/>
          </a:xfrm>
          <a:prstGeom prst="rect">
            <a:avLst/>
          </a:prstGeom>
          <a:noFill/>
          <a:ln>
            <a:noFill/>
          </a:ln>
        </p:spPr>
        <p:txBody>
          <a:bodyPr wrap="square" lIns="0" tIns="0" rIns="0" bIns="0" rtlCol="0" anchor="b" anchorCtr="0">
            <a:spAutoFit/>
          </a:bodyPr>
          <a:lstStyle/>
          <a:p>
            <a:r>
              <a:rPr lang="en-GB" sz="583" noProof="1">
                <a:solidFill>
                  <a:schemeClr val="tx1"/>
                </a:solidFill>
                <a:latin typeface="Arial" panose="020B0604020202020204" pitchFamily="34" charset="0"/>
                <a:cs typeface="Arial" panose="020B0604020202020204" pitchFamily="34" charset="0"/>
              </a:rPr>
              <a:t>Project Clubhouse</a:t>
            </a:r>
          </a:p>
        </p:txBody>
      </p:sp>
      <p:sp>
        <p:nvSpPr>
          <p:cNvPr id="19" name="Report Date">
            <a:extLst>
              <a:ext uri="{FF2B5EF4-FFF2-40B4-BE49-F238E27FC236}">
                <a16:creationId xmlns:a16="http://schemas.microsoft.com/office/drawing/2014/main" id="{9FD89BEF-6B1A-418B-BCF7-746898E4A612}"/>
              </a:ext>
            </a:extLst>
          </p:cNvPr>
          <p:cNvSpPr txBox="1"/>
          <p:nvPr userDrawn="1">
            <p:custDataLst>
              <p:tags r:id="rId9"/>
            </p:custDataLst>
          </p:nvPr>
        </p:nvSpPr>
        <p:spPr>
          <a:xfrm>
            <a:off x="9168392" y="7194421"/>
            <a:ext cx="432811" cy="89705"/>
          </a:xfrm>
          <a:prstGeom prst="rect">
            <a:avLst/>
          </a:prstGeom>
          <a:noFill/>
        </p:spPr>
        <p:txBody>
          <a:bodyPr wrap="none" lIns="0" tIns="0" rIns="0" bIns="0" rtlCol="0">
            <a:spAutoFit/>
          </a:bodyPr>
          <a:lstStyle/>
          <a:p>
            <a:pPr indent="-199700" algn="r">
              <a:spcAft>
                <a:spcPts val="656"/>
              </a:spcAft>
            </a:pPr>
            <a:r>
              <a:rPr lang="en-GB" sz="583" noProof="1">
                <a:solidFill>
                  <a:schemeClr val="tx1"/>
                </a:solidFill>
                <a:latin typeface="Arial" panose="020B0604020202020204" pitchFamily="34" charset="0"/>
                <a:cs typeface="Arial" panose="020B0604020202020204" pitchFamily="34" charset="0"/>
              </a:rPr>
              <a:t>15 May 2024</a:t>
            </a:r>
          </a:p>
        </p:txBody>
      </p:sp>
      <p:sp>
        <p:nvSpPr>
          <p:cNvPr id="16" name="PwC">
            <a:extLst>
              <a:ext uri="{FF2B5EF4-FFF2-40B4-BE49-F238E27FC236}">
                <a16:creationId xmlns:a16="http://schemas.microsoft.com/office/drawing/2014/main" id="{2519B686-19AC-4033-8A04-C54911FC81D8}"/>
              </a:ext>
            </a:extLst>
          </p:cNvPr>
          <p:cNvSpPr/>
          <p:nvPr userDrawn="1">
            <p:custDataLst>
              <p:tags r:id="rId10"/>
            </p:custDataLst>
          </p:nvPr>
        </p:nvSpPr>
        <p:spPr>
          <a:xfrm>
            <a:off x="457202" y="7358217"/>
            <a:ext cx="233295" cy="89705"/>
          </a:xfrm>
          <a:prstGeom prst="rect">
            <a:avLst/>
          </a:prstGeom>
          <a:noFill/>
          <a:ln>
            <a:noFill/>
          </a:ln>
        </p:spPr>
        <p:txBody>
          <a:bodyPr wrap="square" lIns="0" tIns="0" rIns="0" bIns="0" rtlCol="0" anchor="b" anchorCtr="0">
            <a:spAutoFit/>
          </a:bodyPr>
          <a:lstStyle/>
          <a:p>
            <a:pPr lvl="0"/>
            <a:r>
              <a:rPr lang="en-GB" sz="583">
                <a:solidFill>
                  <a:schemeClr val="tx1"/>
                </a:solidFill>
                <a:latin typeface="Arial" panose="020B0604020202020204" pitchFamily="34" charset="0"/>
                <a:cs typeface="Arial" panose="020B0604020202020204" pitchFamily="34" charset="0"/>
              </a:rPr>
              <a:t>PwC</a:t>
            </a:r>
          </a:p>
        </p:txBody>
      </p:sp>
      <p:sp>
        <p:nvSpPr>
          <p:cNvPr id="23" name="Page Number">
            <a:extLst>
              <a:ext uri="{FF2B5EF4-FFF2-40B4-BE49-F238E27FC236}">
                <a16:creationId xmlns:a16="http://schemas.microsoft.com/office/drawing/2014/main" id="{FC345481-C50E-465E-BB9B-ADCC2F43DC62}"/>
              </a:ext>
            </a:extLst>
          </p:cNvPr>
          <p:cNvSpPr txBox="1"/>
          <p:nvPr userDrawn="1">
            <p:custDataLst>
              <p:tags r:id="rId11"/>
            </p:custDataLst>
          </p:nvPr>
        </p:nvSpPr>
        <p:spPr>
          <a:xfrm>
            <a:off x="7927851" y="7324811"/>
            <a:ext cx="1673352" cy="123111"/>
          </a:xfrm>
          <a:prstGeom prst="rect">
            <a:avLst/>
          </a:prstGeom>
          <a:noFill/>
        </p:spPr>
        <p:txBody>
          <a:bodyPr wrap="none" lIns="0" tIns="0" rIns="0" bIns="0" rtlCol="0">
            <a:noAutofit/>
          </a:bodyPr>
          <a:lstStyle/>
          <a:p>
            <a:pPr algn="r">
              <a:lnSpc>
                <a:spcPts val="728"/>
              </a:lnSpc>
            </a:pPr>
            <a:endParaRPr lang="en-GB" sz="583"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2686490"/>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Content: One">
    <p:spTree>
      <p:nvGrpSpPr>
        <p:cNvPr id="1" name=""/>
        <p:cNvGrpSpPr/>
        <p:nvPr/>
      </p:nvGrpSpPr>
      <p:grpSpPr>
        <a:xfrm>
          <a:off x="0" y="0"/>
          <a:ext cx="0" cy="0"/>
          <a:chOff x="0" y="0"/>
          <a:chExt cx="0" cy="0"/>
        </a:xfrm>
      </p:grpSpPr>
      <p:sp>
        <p:nvSpPr>
          <p:cNvPr id="17" name="Slide Tags" hidden="1">
            <a:extLst>
              <a:ext uri="{FF2B5EF4-FFF2-40B4-BE49-F238E27FC236}">
                <a16:creationId xmlns:a16="http://schemas.microsoft.com/office/drawing/2014/main" id="{AE55B671-46D4-44F3-8B07-B01A1005252B}"/>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0" name="Section Header">
            <a:extLst>
              <a:ext uri="{FF2B5EF4-FFF2-40B4-BE49-F238E27FC236}">
                <a16:creationId xmlns:a16="http://schemas.microsoft.com/office/drawing/2014/main" id="{541EBA4E-A65D-42AB-8B3A-EF45F3481577}"/>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21" name="Gray Banner">
            <a:extLst>
              <a:ext uri="{FF2B5EF4-FFF2-40B4-BE49-F238E27FC236}">
                <a16:creationId xmlns:a16="http://schemas.microsoft.com/office/drawing/2014/main" id="{699BB9BA-0870-43E1-879E-9A15387A5E99}"/>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57199" y="758825"/>
            <a:ext cx="9144000" cy="1097182"/>
          </a:xfrm>
        </p:spPr>
        <p:txBody>
          <a:bodyPr/>
          <a:lstStyle>
            <a:lvl1pPr>
              <a:defRPr/>
            </a:lvl1pPr>
          </a:lstStyle>
          <a:p>
            <a:r>
              <a:rPr lang="en-GB"/>
              <a:t>Insert banner statement here </a:t>
            </a:r>
          </a:p>
        </p:txBody>
      </p:sp>
      <p:sp>
        <p:nvSpPr>
          <p:cNvPr id="15" name="Content Placeholder 1">
            <a:extLst>
              <a:ext uri="{FF2B5EF4-FFF2-40B4-BE49-F238E27FC236}">
                <a16:creationId xmlns:a16="http://schemas.microsoft.com/office/drawing/2014/main" id="{6D55020E-E2E4-43DC-A979-3EE26F140F23}"/>
              </a:ext>
            </a:extLst>
          </p:cNvPr>
          <p:cNvSpPr>
            <a:spLocks noGrp="1"/>
          </p:cNvSpPr>
          <p:nvPr>
            <p:ph sz="quarter" idx="13"/>
            <p:custDataLst>
              <p:tags r:id="rId4"/>
            </p:custDataLst>
          </p:nvPr>
        </p:nvSpPr>
        <p:spPr>
          <a:xfrm>
            <a:off x="457199" y="2143125"/>
            <a:ext cx="9144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3" name="Image placeholder">
            <a:extLst>
              <a:ext uri="{FF2B5EF4-FFF2-40B4-BE49-F238E27FC236}">
                <a16:creationId xmlns:a16="http://schemas.microsoft.com/office/drawing/2014/main" id="{4EE8DC02-876E-4E08-A510-612EBBADFB0C}"/>
              </a:ext>
            </a:extLst>
          </p:cNvPr>
          <p:cNvSpPr/>
          <p:nvPr userDrawn="1">
            <p:custDataLst>
              <p:tags r:id="rId5"/>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9" name="Section Footer">
            <a:extLst>
              <a:ext uri="{FF2B5EF4-FFF2-40B4-BE49-F238E27FC236}">
                <a16:creationId xmlns:a16="http://schemas.microsoft.com/office/drawing/2014/main" id="{7CF7F807-5F90-4094-85E7-B73EE0DCB767}"/>
              </a:ext>
            </a:extLst>
          </p:cNvPr>
          <p:cNvSpPr txBox="1"/>
          <p:nvPr userDrawn="1">
            <p:custDataLst>
              <p:tags r:id="rId6"/>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22" name="Presentation Disclaimer">
            <a:extLst>
              <a:ext uri="{FF2B5EF4-FFF2-40B4-BE49-F238E27FC236}">
                <a16:creationId xmlns:a16="http://schemas.microsoft.com/office/drawing/2014/main" id="{A5901E71-0782-481D-B141-109390CD2B1F}"/>
              </a:ext>
            </a:extLst>
          </p:cNvPr>
          <p:cNvSpPr txBox="1"/>
          <p:nvPr userDrawn="1">
            <p:custDataLst>
              <p:tags r:id="rId7"/>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25" name="Report Date">
            <a:extLst>
              <a:ext uri="{FF2B5EF4-FFF2-40B4-BE49-F238E27FC236}">
                <a16:creationId xmlns:a16="http://schemas.microsoft.com/office/drawing/2014/main" id="{5FEDB4D4-F775-4D74-BF3D-32F5BBF58FBB}"/>
              </a:ext>
            </a:extLst>
          </p:cNvPr>
          <p:cNvSpPr txBox="1"/>
          <p:nvPr userDrawn="1">
            <p:custDataLst>
              <p:tags r:id="rId8"/>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28" name="PwC">
            <a:extLst>
              <a:ext uri="{FF2B5EF4-FFF2-40B4-BE49-F238E27FC236}">
                <a16:creationId xmlns:a16="http://schemas.microsoft.com/office/drawing/2014/main" id="{F0D3057A-95C0-4BCC-97A3-E20266707483}"/>
              </a:ext>
            </a:extLst>
          </p:cNvPr>
          <p:cNvSpPr/>
          <p:nvPr userDrawn="1">
            <p:custDataLst>
              <p:tags r:id="rId9"/>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29" name="Draft stamp">
            <a:extLst>
              <a:ext uri="{FF2B5EF4-FFF2-40B4-BE49-F238E27FC236}">
                <a16:creationId xmlns:a16="http://schemas.microsoft.com/office/drawing/2014/main" id="{663502D8-146B-406C-A38A-591EDC2229F9}"/>
              </a:ext>
            </a:extLst>
          </p:cNvPr>
          <p:cNvSpPr txBox="1"/>
          <p:nvPr userDrawn="1">
            <p:custDataLst>
              <p:tags r:id="rId10"/>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30" name="Page Number">
            <a:extLst>
              <a:ext uri="{FF2B5EF4-FFF2-40B4-BE49-F238E27FC236}">
                <a16:creationId xmlns:a16="http://schemas.microsoft.com/office/drawing/2014/main" id="{50B55A7D-FF94-47ED-B586-6311A4180E6C}"/>
              </a:ext>
            </a:extLst>
          </p:cNvPr>
          <p:cNvSpPr txBox="1"/>
          <p:nvPr userDrawn="1">
            <p:custDataLst>
              <p:tags r:id="rId11"/>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4300226"/>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Content: Two">
    <p:spTree>
      <p:nvGrpSpPr>
        <p:cNvPr id="1" name=""/>
        <p:cNvGrpSpPr/>
        <p:nvPr/>
      </p:nvGrpSpPr>
      <p:grpSpPr>
        <a:xfrm>
          <a:off x="0" y="0"/>
          <a:ext cx="0" cy="0"/>
          <a:chOff x="0" y="0"/>
          <a:chExt cx="0" cy="0"/>
        </a:xfrm>
      </p:grpSpPr>
      <p:sp>
        <p:nvSpPr>
          <p:cNvPr id="13" name="Slide Tags" hidden="1">
            <a:extLst>
              <a:ext uri="{FF2B5EF4-FFF2-40B4-BE49-F238E27FC236}">
                <a16:creationId xmlns:a16="http://schemas.microsoft.com/office/drawing/2014/main" id="{03845CB5-9ED4-4920-BC0F-73537CBE03B8}"/>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4" name="Section Header">
            <a:extLst>
              <a:ext uri="{FF2B5EF4-FFF2-40B4-BE49-F238E27FC236}">
                <a16:creationId xmlns:a16="http://schemas.microsoft.com/office/drawing/2014/main" id="{D2603EDC-888F-4D93-9C45-F32734A29A3C}"/>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5" name="HeaderTOCPlaceholder">
            <a:extLst>
              <a:ext uri="{FF2B5EF4-FFF2-40B4-BE49-F238E27FC236}">
                <a16:creationId xmlns:a16="http://schemas.microsoft.com/office/drawing/2014/main" id="{4EC0E1C6-7A25-422B-98E7-D2AC6587DE74}"/>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12" name="Gray Banner">
            <a:extLst>
              <a:ext uri="{FF2B5EF4-FFF2-40B4-BE49-F238E27FC236}">
                <a16:creationId xmlns:a16="http://schemas.microsoft.com/office/drawing/2014/main" id="{5E4BC3FC-85EE-40E7-A2E9-5628E76E7575}"/>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16" name="Banner Statement">
            <a:extLst>
              <a:ext uri="{FF2B5EF4-FFF2-40B4-BE49-F238E27FC236}">
                <a16:creationId xmlns:a16="http://schemas.microsoft.com/office/drawing/2014/main" id="{D099B79D-5F17-4A7F-B79A-9BB9176B80B2}"/>
              </a:ext>
            </a:extLst>
          </p:cNvPr>
          <p:cNvSpPr>
            <a:spLocks noGrp="1"/>
          </p:cNvSpPr>
          <p:nvPr>
            <p:ph type="title" hasCustomPrompt="1"/>
          </p:nvPr>
        </p:nvSpPr>
        <p:spPr>
          <a:xfrm>
            <a:off x="457199" y="758825"/>
            <a:ext cx="9144000" cy="1097182"/>
          </a:xfrm>
        </p:spPr>
        <p:txBody>
          <a:bodyPr/>
          <a:lstStyle>
            <a:lvl1pPr>
              <a:defRPr/>
            </a:lvl1pPr>
          </a:lstStyle>
          <a:p>
            <a:r>
              <a:rPr lang="en-GB"/>
              <a:t>Insert banner statement here </a:t>
            </a:r>
          </a:p>
        </p:txBody>
      </p:sp>
      <p:sp>
        <p:nvSpPr>
          <p:cNvPr id="6" name="Content Placeholder 1">
            <a:extLst>
              <a:ext uri="{FF2B5EF4-FFF2-40B4-BE49-F238E27FC236}">
                <a16:creationId xmlns:a16="http://schemas.microsoft.com/office/drawing/2014/main" id="{2468CAF5-B881-465C-BCE3-2BBF3E117767}"/>
              </a:ext>
            </a:extLst>
          </p:cNvPr>
          <p:cNvSpPr>
            <a:spLocks noGrp="1"/>
          </p:cNvSpPr>
          <p:nvPr>
            <p:ph sz="quarter" idx="13"/>
            <p:custDataLst>
              <p:tags r:id="rId4"/>
            </p:custDataLst>
          </p:nvPr>
        </p:nvSpPr>
        <p:spPr>
          <a:xfrm>
            <a:off x="457200" y="2143125"/>
            <a:ext cx="4500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7" name="Content Placeholder 2">
            <a:extLst>
              <a:ext uri="{FF2B5EF4-FFF2-40B4-BE49-F238E27FC236}">
                <a16:creationId xmlns:a16="http://schemas.microsoft.com/office/drawing/2014/main" id="{0A54D759-8222-4A55-8A5E-3E58B0F5BA3E}"/>
              </a:ext>
            </a:extLst>
          </p:cNvPr>
          <p:cNvSpPr>
            <a:spLocks noGrp="1"/>
          </p:cNvSpPr>
          <p:nvPr>
            <p:ph sz="quarter" idx="14"/>
            <p:custDataLst>
              <p:tags r:id="rId5"/>
            </p:custDataLst>
          </p:nvPr>
        </p:nvSpPr>
        <p:spPr>
          <a:xfrm>
            <a:off x="5105010" y="2143125"/>
            <a:ext cx="4500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7" name="Image placeholder">
            <a:extLst>
              <a:ext uri="{FF2B5EF4-FFF2-40B4-BE49-F238E27FC236}">
                <a16:creationId xmlns:a16="http://schemas.microsoft.com/office/drawing/2014/main" id="{C19FE367-9A2E-490D-97BD-2337C9DA64C2}"/>
              </a:ext>
            </a:extLst>
          </p:cNvPr>
          <p:cNvSpPr/>
          <p:nvPr userDrawn="1">
            <p:custDataLst>
              <p:tags r:id="rId6"/>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1" name="Section Footer">
            <a:extLst>
              <a:ext uri="{FF2B5EF4-FFF2-40B4-BE49-F238E27FC236}">
                <a16:creationId xmlns:a16="http://schemas.microsoft.com/office/drawing/2014/main" id="{2F6A58A7-6103-4A1E-B709-6B29F9B3A8F1}"/>
              </a:ext>
            </a:extLst>
          </p:cNvPr>
          <p:cNvSpPr txBox="1"/>
          <p:nvPr userDrawn="1">
            <p:custDataLst>
              <p:tags r:id="rId7"/>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25" name="Presentation Disclaimer">
            <a:extLst>
              <a:ext uri="{FF2B5EF4-FFF2-40B4-BE49-F238E27FC236}">
                <a16:creationId xmlns:a16="http://schemas.microsoft.com/office/drawing/2014/main" id="{BA6B3B24-49E3-4D82-AE28-FED3ECC70B39}"/>
              </a:ext>
            </a:extLst>
          </p:cNvPr>
          <p:cNvSpPr txBox="1"/>
          <p:nvPr userDrawn="1">
            <p:custDataLst>
              <p:tags r:id="rId8"/>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26" name="Report Date">
            <a:extLst>
              <a:ext uri="{FF2B5EF4-FFF2-40B4-BE49-F238E27FC236}">
                <a16:creationId xmlns:a16="http://schemas.microsoft.com/office/drawing/2014/main" id="{6C9ADDE1-3522-4708-B994-B3D4574C6A78}"/>
              </a:ext>
            </a:extLst>
          </p:cNvPr>
          <p:cNvSpPr txBox="1"/>
          <p:nvPr userDrawn="1">
            <p:custDataLst>
              <p:tags r:id="rId9"/>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27" name="PwC">
            <a:extLst>
              <a:ext uri="{FF2B5EF4-FFF2-40B4-BE49-F238E27FC236}">
                <a16:creationId xmlns:a16="http://schemas.microsoft.com/office/drawing/2014/main" id="{FD7AE44D-1D6F-4F50-AF94-1C812E865D11}"/>
              </a:ext>
            </a:extLst>
          </p:cNvPr>
          <p:cNvSpPr/>
          <p:nvPr userDrawn="1">
            <p:custDataLst>
              <p:tags r:id="rId10"/>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28" name="Draft stamp">
            <a:extLst>
              <a:ext uri="{FF2B5EF4-FFF2-40B4-BE49-F238E27FC236}">
                <a16:creationId xmlns:a16="http://schemas.microsoft.com/office/drawing/2014/main" id="{8E41D65A-23C9-400C-8288-E4DB6A244C16}"/>
              </a:ext>
            </a:extLst>
          </p:cNvPr>
          <p:cNvSpPr txBox="1"/>
          <p:nvPr userDrawn="1">
            <p:custDataLst>
              <p:tags r:id="rId11"/>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29" name="Page Number">
            <a:extLst>
              <a:ext uri="{FF2B5EF4-FFF2-40B4-BE49-F238E27FC236}">
                <a16:creationId xmlns:a16="http://schemas.microsoft.com/office/drawing/2014/main" id="{0A842600-C304-43B7-B1A0-FC83F370AD40}"/>
              </a:ext>
            </a:extLst>
          </p:cNvPr>
          <p:cNvSpPr txBox="1"/>
          <p:nvPr userDrawn="1">
            <p:custDataLst>
              <p:tags r:id="rId12"/>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2241458"/>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Content: Large left">
    <p:spTree>
      <p:nvGrpSpPr>
        <p:cNvPr id="1" name=""/>
        <p:cNvGrpSpPr/>
        <p:nvPr/>
      </p:nvGrpSpPr>
      <p:grpSpPr>
        <a:xfrm>
          <a:off x="0" y="0"/>
          <a:ext cx="0" cy="0"/>
          <a:chOff x="0" y="0"/>
          <a:chExt cx="0" cy="0"/>
        </a:xfrm>
      </p:grpSpPr>
      <p:sp>
        <p:nvSpPr>
          <p:cNvPr id="24" name="Slide Tags" hidden="1">
            <a:extLst>
              <a:ext uri="{FF2B5EF4-FFF2-40B4-BE49-F238E27FC236}">
                <a16:creationId xmlns:a16="http://schemas.microsoft.com/office/drawing/2014/main" id="{CF81289D-BEDC-4927-8806-4A000A80C985}"/>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20" name="Section Header">
            <a:extLst>
              <a:ext uri="{FF2B5EF4-FFF2-40B4-BE49-F238E27FC236}">
                <a16:creationId xmlns:a16="http://schemas.microsoft.com/office/drawing/2014/main" id="{7BAAF0CE-C39B-44DD-9FBD-8E8B1665C129}"/>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22" name="HeaderTOCPlaceholder">
            <a:extLst>
              <a:ext uri="{FF2B5EF4-FFF2-40B4-BE49-F238E27FC236}">
                <a16:creationId xmlns:a16="http://schemas.microsoft.com/office/drawing/2014/main" id="{9DA7C375-6841-4311-B52F-012E0C1A2E9A}"/>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18" name="Gray Banner">
            <a:extLst>
              <a:ext uri="{FF2B5EF4-FFF2-40B4-BE49-F238E27FC236}">
                <a16:creationId xmlns:a16="http://schemas.microsoft.com/office/drawing/2014/main" id="{4527C61C-739F-42B6-AD57-E53725D0BAD3}"/>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19" name="Banner Statement">
            <a:extLst>
              <a:ext uri="{FF2B5EF4-FFF2-40B4-BE49-F238E27FC236}">
                <a16:creationId xmlns:a16="http://schemas.microsoft.com/office/drawing/2014/main" id="{3690FC07-2BE8-4C23-9B3F-5B73C0763F96}"/>
              </a:ext>
            </a:extLst>
          </p:cNvPr>
          <p:cNvSpPr>
            <a:spLocks noGrp="1"/>
          </p:cNvSpPr>
          <p:nvPr>
            <p:ph type="title" hasCustomPrompt="1"/>
          </p:nvPr>
        </p:nvSpPr>
        <p:spPr>
          <a:xfrm>
            <a:off x="457199" y="758825"/>
            <a:ext cx="9144000" cy="1097182"/>
          </a:xfrm>
        </p:spPr>
        <p:txBody>
          <a:bodyPr/>
          <a:lstStyle>
            <a:lvl1pPr>
              <a:defRPr/>
            </a:lvl1pPr>
          </a:lstStyle>
          <a:p>
            <a:r>
              <a:rPr lang="en-GB"/>
              <a:t>Insert banner statement here </a:t>
            </a:r>
          </a:p>
        </p:txBody>
      </p:sp>
      <p:sp>
        <p:nvSpPr>
          <p:cNvPr id="21" name="Content Placeholder 1">
            <a:extLst>
              <a:ext uri="{FF2B5EF4-FFF2-40B4-BE49-F238E27FC236}">
                <a16:creationId xmlns:a16="http://schemas.microsoft.com/office/drawing/2014/main" id="{781509E1-D406-49FE-A28D-2DB8E8FB347E}"/>
              </a:ext>
            </a:extLst>
          </p:cNvPr>
          <p:cNvSpPr>
            <a:spLocks noGrp="1"/>
          </p:cNvSpPr>
          <p:nvPr>
            <p:ph sz="quarter" idx="13"/>
            <p:custDataLst>
              <p:tags r:id="rId4"/>
            </p:custDataLst>
          </p:nvPr>
        </p:nvSpPr>
        <p:spPr>
          <a:xfrm>
            <a:off x="457200" y="2143125"/>
            <a:ext cx="6048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23" name="Content Placeholder 2">
            <a:extLst>
              <a:ext uri="{FF2B5EF4-FFF2-40B4-BE49-F238E27FC236}">
                <a16:creationId xmlns:a16="http://schemas.microsoft.com/office/drawing/2014/main" id="{82B68274-CF89-4867-B7CF-6B7ECA4BBB32}"/>
              </a:ext>
            </a:extLst>
          </p:cNvPr>
          <p:cNvSpPr>
            <a:spLocks noGrp="1"/>
          </p:cNvSpPr>
          <p:nvPr>
            <p:ph sz="quarter" idx="14"/>
            <p:custDataLst>
              <p:tags r:id="rId5"/>
            </p:custDataLst>
          </p:nvPr>
        </p:nvSpPr>
        <p:spPr>
          <a:xfrm>
            <a:off x="6649200" y="2143125"/>
            <a:ext cx="2952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7" name="Image placeholder">
            <a:extLst>
              <a:ext uri="{FF2B5EF4-FFF2-40B4-BE49-F238E27FC236}">
                <a16:creationId xmlns:a16="http://schemas.microsoft.com/office/drawing/2014/main" id="{89F2E325-5AE1-43BE-AD80-22FAC27A3730}"/>
              </a:ext>
            </a:extLst>
          </p:cNvPr>
          <p:cNvSpPr/>
          <p:nvPr userDrawn="1">
            <p:custDataLst>
              <p:tags r:id="rId6"/>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 name="Section Footer">
            <a:extLst>
              <a:ext uri="{FF2B5EF4-FFF2-40B4-BE49-F238E27FC236}">
                <a16:creationId xmlns:a16="http://schemas.microsoft.com/office/drawing/2014/main" id="{B468F983-F358-4D78-AEC5-995F400CC5D1}"/>
              </a:ext>
            </a:extLst>
          </p:cNvPr>
          <p:cNvSpPr txBox="1"/>
          <p:nvPr userDrawn="1">
            <p:custDataLst>
              <p:tags r:id="rId7"/>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29" name="Presentation Disclaimer">
            <a:extLst>
              <a:ext uri="{FF2B5EF4-FFF2-40B4-BE49-F238E27FC236}">
                <a16:creationId xmlns:a16="http://schemas.microsoft.com/office/drawing/2014/main" id="{0FE57A10-C49E-4D6C-A17A-9BADCB95EB01}"/>
              </a:ext>
            </a:extLst>
          </p:cNvPr>
          <p:cNvSpPr txBox="1"/>
          <p:nvPr userDrawn="1">
            <p:custDataLst>
              <p:tags r:id="rId8"/>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30" name="Report Date">
            <a:extLst>
              <a:ext uri="{FF2B5EF4-FFF2-40B4-BE49-F238E27FC236}">
                <a16:creationId xmlns:a16="http://schemas.microsoft.com/office/drawing/2014/main" id="{B7A4A8E7-D67B-4C82-B4B3-A046F4D67E06}"/>
              </a:ext>
            </a:extLst>
          </p:cNvPr>
          <p:cNvSpPr txBox="1"/>
          <p:nvPr userDrawn="1">
            <p:custDataLst>
              <p:tags r:id="rId9"/>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31" name="PwC">
            <a:extLst>
              <a:ext uri="{FF2B5EF4-FFF2-40B4-BE49-F238E27FC236}">
                <a16:creationId xmlns:a16="http://schemas.microsoft.com/office/drawing/2014/main" id="{C3C0334A-8C58-4422-A09A-8168F61A3353}"/>
              </a:ext>
            </a:extLst>
          </p:cNvPr>
          <p:cNvSpPr/>
          <p:nvPr userDrawn="1">
            <p:custDataLst>
              <p:tags r:id="rId10"/>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32" name="Draft stamp">
            <a:extLst>
              <a:ext uri="{FF2B5EF4-FFF2-40B4-BE49-F238E27FC236}">
                <a16:creationId xmlns:a16="http://schemas.microsoft.com/office/drawing/2014/main" id="{D7359253-98E5-4B99-BFC1-845962EA8421}"/>
              </a:ext>
            </a:extLst>
          </p:cNvPr>
          <p:cNvSpPr txBox="1"/>
          <p:nvPr userDrawn="1">
            <p:custDataLst>
              <p:tags r:id="rId11"/>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33" name="Page Number">
            <a:extLst>
              <a:ext uri="{FF2B5EF4-FFF2-40B4-BE49-F238E27FC236}">
                <a16:creationId xmlns:a16="http://schemas.microsoft.com/office/drawing/2014/main" id="{6F53B454-D3AC-4DF9-B884-D8877236BEFD}"/>
              </a:ext>
            </a:extLst>
          </p:cNvPr>
          <p:cNvSpPr txBox="1"/>
          <p:nvPr userDrawn="1">
            <p:custDataLst>
              <p:tags r:id="rId12"/>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5048966"/>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Content: Two Left">
    <p:spTree>
      <p:nvGrpSpPr>
        <p:cNvPr id="1" name=""/>
        <p:cNvGrpSpPr/>
        <p:nvPr/>
      </p:nvGrpSpPr>
      <p:grpSpPr>
        <a:xfrm>
          <a:off x="0" y="0"/>
          <a:ext cx="0" cy="0"/>
          <a:chOff x="0" y="0"/>
          <a:chExt cx="0" cy="0"/>
        </a:xfrm>
      </p:grpSpPr>
      <p:sp>
        <p:nvSpPr>
          <p:cNvPr id="14" name="Slide Tags" hidden="1">
            <a:extLst>
              <a:ext uri="{FF2B5EF4-FFF2-40B4-BE49-F238E27FC236}">
                <a16:creationId xmlns:a16="http://schemas.microsoft.com/office/drawing/2014/main" id="{F27EFE1A-EB5C-4ECD-A618-F99A2C4ED1AB}"/>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9" name="Section Header">
            <a:extLst>
              <a:ext uri="{FF2B5EF4-FFF2-40B4-BE49-F238E27FC236}">
                <a16:creationId xmlns:a16="http://schemas.microsoft.com/office/drawing/2014/main" id="{9914C583-014E-468B-ADEF-ABF90E72437D}"/>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1" name="HeaderTOCPlaceholder">
            <a:extLst>
              <a:ext uri="{FF2B5EF4-FFF2-40B4-BE49-F238E27FC236}">
                <a16:creationId xmlns:a16="http://schemas.microsoft.com/office/drawing/2014/main" id="{D1CAF1D8-BA64-4756-96A3-2C1811972983}"/>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7" name="Gray Banner">
            <a:extLst>
              <a:ext uri="{FF2B5EF4-FFF2-40B4-BE49-F238E27FC236}">
                <a16:creationId xmlns:a16="http://schemas.microsoft.com/office/drawing/2014/main" id="{13FDF1BC-A63A-4F04-AD4C-71D73FFB49F6}"/>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8" name="Banner Statement">
            <a:extLst>
              <a:ext uri="{FF2B5EF4-FFF2-40B4-BE49-F238E27FC236}">
                <a16:creationId xmlns:a16="http://schemas.microsoft.com/office/drawing/2014/main" id="{6E917238-5226-4BF0-9B99-8BB952300F06}"/>
              </a:ext>
            </a:extLst>
          </p:cNvPr>
          <p:cNvSpPr>
            <a:spLocks noGrp="1"/>
          </p:cNvSpPr>
          <p:nvPr>
            <p:ph type="title" hasCustomPrompt="1"/>
          </p:nvPr>
        </p:nvSpPr>
        <p:spPr>
          <a:xfrm>
            <a:off x="457199" y="758825"/>
            <a:ext cx="9144000" cy="1097182"/>
          </a:xfrm>
        </p:spPr>
        <p:txBody>
          <a:bodyPr/>
          <a:lstStyle>
            <a:lvl1pPr>
              <a:defRPr/>
            </a:lvl1pPr>
          </a:lstStyle>
          <a:p>
            <a:r>
              <a:rPr lang="en-GB"/>
              <a:t>Insert banner statement here </a:t>
            </a:r>
          </a:p>
        </p:txBody>
      </p:sp>
      <p:sp>
        <p:nvSpPr>
          <p:cNvPr id="10" name="Content Placeholder 1">
            <a:extLst>
              <a:ext uri="{FF2B5EF4-FFF2-40B4-BE49-F238E27FC236}">
                <a16:creationId xmlns:a16="http://schemas.microsoft.com/office/drawing/2014/main" id="{9561C3D4-D679-4CA7-85E3-9EA408670372}"/>
              </a:ext>
            </a:extLst>
          </p:cNvPr>
          <p:cNvSpPr>
            <a:spLocks noGrp="1"/>
          </p:cNvSpPr>
          <p:nvPr>
            <p:ph sz="quarter" idx="13"/>
            <p:custDataLst>
              <p:tags r:id="rId4"/>
            </p:custDataLst>
          </p:nvPr>
        </p:nvSpPr>
        <p:spPr>
          <a:xfrm>
            <a:off x="457200" y="2143125"/>
            <a:ext cx="4500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3" name="Content Placeholder 2">
            <a:extLst>
              <a:ext uri="{FF2B5EF4-FFF2-40B4-BE49-F238E27FC236}">
                <a16:creationId xmlns:a16="http://schemas.microsoft.com/office/drawing/2014/main" id="{D691905A-7A13-45F7-8E6F-7F0EEC076A8E}"/>
              </a:ext>
            </a:extLst>
          </p:cNvPr>
          <p:cNvSpPr>
            <a:spLocks noGrp="1"/>
          </p:cNvSpPr>
          <p:nvPr>
            <p:ph sz="quarter" idx="15"/>
            <p:custDataLst>
              <p:tags r:id="rId5"/>
            </p:custDataLst>
          </p:nvPr>
        </p:nvSpPr>
        <p:spPr>
          <a:xfrm>
            <a:off x="457200" y="4651375"/>
            <a:ext cx="4500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2" name="Content Placeholder 3">
            <a:extLst>
              <a:ext uri="{FF2B5EF4-FFF2-40B4-BE49-F238E27FC236}">
                <a16:creationId xmlns:a16="http://schemas.microsoft.com/office/drawing/2014/main" id="{9882F0B0-4F19-49FC-A33C-F81854456CBA}"/>
              </a:ext>
            </a:extLst>
          </p:cNvPr>
          <p:cNvSpPr>
            <a:spLocks noGrp="1"/>
          </p:cNvSpPr>
          <p:nvPr>
            <p:ph sz="quarter" idx="14"/>
            <p:custDataLst>
              <p:tags r:id="rId6"/>
            </p:custDataLst>
          </p:nvPr>
        </p:nvSpPr>
        <p:spPr>
          <a:xfrm>
            <a:off x="5105010" y="2143125"/>
            <a:ext cx="4500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6" name="Image placeholder">
            <a:extLst>
              <a:ext uri="{FF2B5EF4-FFF2-40B4-BE49-F238E27FC236}">
                <a16:creationId xmlns:a16="http://schemas.microsoft.com/office/drawing/2014/main" id="{85A29A66-A1E4-472E-ADDB-F6CDA1715A6C}"/>
              </a:ext>
            </a:extLst>
          </p:cNvPr>
          <p:cNvSpPr/>
          <p:nvPr userDrawn="1">
            <p:custDataLst>
              <p:tags r:id="rId7"/>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8" name="Section Footer">
            <a:extLst>
              <a:ext uri="{FF2B5EF4-FFF2-40B4-BE49-F238E27FC236}">
                <a16:creationId xmlns:a16="http://schemas.microsoft.com/office/drawing/2014/main" id="{50F9B22B-C51C-4490-899D-D9CC3803441F}"/>
              </a:ext>
            </a:extLst>
          </p:cNvPr>
          <p:cNvSpPr txBox="1"/>
          <p:nvPr userDrawn="1">
            <p:custDataLst>
              <p:tags r:id="rId8"/>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22" name="Presentation Disclaimer">
            <a:extLst>
              <a:ext uri="{FF2B5EF4-FFF2-40B4-BE49-F238E27FC236}">
                <a16:creationId xmlns:a16="http://schemas.microsoft.com/office/drawing/2014/main" id="{1AF79DED-2B47-4E87-B545-5B71A446EA8A}"/>
              </a:ext>
            </a:extLst>
          </p:cNvPr>
          <p:cNvSpPr txBox="1"/>
          <p:nvPr userDrawn="1">
            <p:custDataLst>
              <p:tags r:id="rId9"/>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23" name="Report Date">
            <a:extLst>
              <a:ext uri="{FF2B5EF4-FFF2-40B4-BE49-F238E27FC236}">
                <a16:creationId xmlns:a16="http://schemas.microsoft.com/office/drawing/2014/main" id="{395DB59E-0C7B-485C-9370-7C0076884C9C}"/>
              </a:ext>
            </a:extLst>
          </p:cNvPr>
          <p:cNvSpPr txBox="1"/>
          <p:nvPr userDrawn="1">
            <p:custDataLst>
              <p:tags r:id="rId10"/>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24" name="PwC">
            <a:extLst>
              <a:ext uri="{FF2B5EF4-FFF2-40B4-BE49-F238E27FC236}">
                <a16:creationId xmlns:a16="http://schemas.microsoft.com/office/drawing/2014/main" id="{D8F0697C-5393-4AE6-BEF0-46739A6C78DC}"/>
              </a:ext>
            </a:extLst>
          </p:cNvPr>
          <p:cNvSpPr/>
          <p:nvPr userDrawn="1">
            <p:custDataLst>
              <p:tags r:id="rId11"/>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25" name="Draft stamp">
            <a:extLst>
              <a:ext uri="{FF2B5EF4-FFF2-40B4-BE49-F238E27FC236}">
                <a16:creationId xmlns:a16="http://schemas.microsoft.com/office/drawing/2014/main" id="{2460964B-C570-4267-BC1A-05911570CCEB}"/>
              </a:ext>
            </a:extLst>
          </p:cNvPr>
          <p:cNvSpPr txBox="1"/>
          <p:nvPr userDrawn="1">
            <p:custDataLst>
              <p:tags r:id="rId12"/>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26" name="Page Number">
            <a:extLst>
              <a:ext uri="{FF2B5EF4-FFF2-40B4-BE49-F238E27FC236}">
                <a16:creationId xmlns:a16="http://schemas.microsoft.com/office/drawing/2014/main" id="{FD9041AC-8D73-46D0-A047-0A683FDE9897}"/>
              </a:ext>
            </a:extLst>
          </p:cNvPr>
          <p:cNvSpPr txBox="1"/>
          <p:nvPr userDrawn="1">
            <p:custDataLst>
              <p:tags r:id="rId13"/>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8408943"/>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Content: Three Large Bottom">
    <p:spTree>
      <p:nvGrpSpPr>
        <p:cNvPr id="1" name=""/>
        <p:cNvGrpSpPr/>
        <p:nvPr/>
      </p:nvGrpSpPr>
      <p:grpSpPr>
        <a:xfrm>
          <a:off x="0" y="0"/>
          <a:ext cx="0" cy="0"/>
          <a:chOff x="0" y="0"/>
          <a:chExt cx="0" cy="0"/>
        </a:xfrm>
      </p:grpSpPr>
      <p:sp>
        <p:nvSpPr>
          <p:cNvPr id="34" name="Slide Tags" hidden="1">
            <a:extLst>
              <a:ext uri="{FF2B5EF4-FFF2-40B4-BE49-F238E27FC236}">
                <a16:creationId xmlns:a16="http://schemas.microsoft.com/office/drawing/2014/main" id="{9917F6CD-4C15-4E58-9438-18683D2D5B4E}"/>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26" name="Section Header">
            <a:extLst>
              <a:ext uri="{FF2B5EF4-FFF2-40B4-BE49-F238E27FC236}">
                <a16:creationId xmlns:a16="http://schemas.microsoft.com/office/drawing/2014/main" id="{4276D86B-E762-4D9D-ADCB-503627D4DE1D}"/>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31" name="HeaderTOCPlaceholder">
            <a:extLst>
              <a:ext uri="{FF2B5EF4-FFF2-40B4-BE49-F238E27FC236}">
                <a16:creationId xmlns:a16="http://schemas.microsoft.com/office/drawing/2014/main" id="{AEFEFCE4-0F6E-4875-83E8-0A6292DF2924}"/>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21" name="Gray Banner">
            <a:extLst>
              <a:ext uri="{FF2B5EF4-FFF2-40B4-BE49-F238E27FC236}">
                <a16:creationId xmlns:a16="http://schemas.microsoft.com/office/drawing/2014/main" id="{C107CB4A-CFC7-4FFF-8536-2F201EF3D02B}"/>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22" name="Banner Statement">
            <a:extLst>
              <a:ext uri="{FF2B5EF4-FFF2-40B4-BE49-F238E27FC236}">
                <a16:creationId xmlns:a16="http://schemas.microsoft.com/office/drawing/2014/main" id="{4804D365-9F58-4C0F-A793-E0B2156E67D0}"/>
              </a:ext>
            </a:extLst>
          </p:cNvPr>
          <p:cNvSpPr>
            <a:spLocks noGrp="1"/>
          </p:cNvSpPr>
          <p:nvPr>
            <p:ph type="title" hasCustomPrompt="1"/>
          </p:nvPr>
        </p:nvSpPr>
        <p:spPr>
          <a:xfrm>
            <a:off x="457199" y="758825"/>
            <a:ext cx="9144000" cy="1097182"/>
          </a:xfrm>
        </p:spPr>
        <p:txBody>
          <a:bodyPr/>
          <a:lstStyle>
            <a:lvl1pPr>
              <a:defRPr/>
            </a:lvl1pPr>
          </a:lstStyle>
          <a:p>
            <a:r>
              <a:rPr lang="en-GB"/>
              <a:t>Insert banner statement here </a:t>
            </a:r>
          </a:p>
        </p:txBody>
      </p:sp>
      <p:sp>
        <p:nvSpPr>
          <p:cNvPr id="30" name="Content Placeholder 1">
            <a:extLst>
              <a:ext uri="{FF2B5EF4-FFF2-40B4-BE49-F238E27FC236}">
                <a16:creationId xmlns:a16="http://schemas.microsoft.com/office/drawing/2014/main" id="{46DB0F83-D50F-4FA8-A1B3-3CDA99391051}"/>
              </a:ext>
            </a:extLst>
          </p:cNvPr>
          <p:cNvSpPr>
            <a:spLocks noGrp="1"/>
          </p:cNvSpPr>
          <p:nvPr>
            <p:ph sz="quarter" idx="13"/>
            <p:custDataLst>
              <p:tags r:id="rId4"/>
            </p:custDataLst>
          </p:nvPr>
        </p:nvSpPr>
        <p:spPr>
          <a:xfrm>
            <a:off x="457200" y="2143125"/>
            <a:ext cx="4500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32" name="Content Placeholder 2">
            <a:extLst>
              <a:ext uri="{FF2B5EF4-FFF2-40B4-BE49-F238E27FC236}">
                <a16:creationId xmlns:a16="http://schemas.microsoft.com/office/drawing/2014/main" id="{E4998866-A1E2-412D-A91B-916D3905E9B7}"/>
              </a:ext>
            </a:extLst>
          </p:cNvPr>
          <p:cNvSpPr>
            <a:spLocks noGrp="1"/>
          </p:cNvSpPr>
          <p:nvPr>
            <p:ph sz="quarter" idx="14"/>
            <p:custDataLst>
              <p:tags r:id="rId5"/>
            </p:custDataLst>
          </p:nvPr>
        </p:nvSpPr>
        <p:spPr>
          <a:xfrm>
            <a:off x="5105010" y="2143125"/>
            <a:ext cx="4500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33" name="Content Placeholder 3">
            <a:extLst>
              <a:ext uri="{FF2B5EF4-FFF2-40B4-BE49-F238E27FC236}">
                <a16:creationId xmlns:a16="http://schemas.microsoft.com/office/drawing/2014/main" id="{772D36C3-713D-4818-B546-CD355896A3B7}"/>
              </a:ext>
            </a:extLst>
          </p:cNvPr>
          <p:cNvSpPr>
            <a:spLocks noGrp="1"/>
          </p:cNvSpPr>
          <p:nvPr>
            <p:ph sz="quarter" idx="15"/>
            <p:custDataLst>
              <p:tags r:id="rId6"/>
            </p:custDataLst>
          </p:nvPr>
        </p:nvSpPr>
        <p:spPr>
          <a:xfrm>
            <a:off x="457200" y="4651375"/>
            <a:ext cx="9144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20" name="Image placeholder">
            <a:extLst>
              <a:ext uri="{FF2B5EF4-FFF2-40B4-BE49-F238E27FC236}">
                <a16:creationId xmlns:a16="http://schemas.microsoft.com/office/drawing/2014/main" id="{5CFAC8BF-BD3C-4E61-9BF3-8E6DE7729613}"/>
              </a:ext>
            </a:extLst>
          </p:cNvPr>
          <p:cNvSpPr/>
          <p:nvPr userDrawn="1">
            <p:custDataLst>
              <p:tags r:id="rId7"/>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8" name="Section Footer">
            <a:extLst>
              <a:ext uri="{FF2B5EF4-FFF2-40B4-BE49-F238E27FC236}">
                <a16:creationId xmlns:a16="http://schemas.microsoft.com/office/drawing/2014/main" id="{0901F81D-5895-44A9-BD52-6CAC2E100ADA}"/>
              </a:ext>
            </a:extLst>
          </p:cNvPr>
          <p:cNvSpPr txBox="1"/>
          <p:nvPr userDrawn="1">
            <p:custDataLst>
              <p:tags r:id="rId8"/>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25" name="Presentation Disclaimer">
            <a:extLst>
              <a:ext uri="{FF2B5EF4-FFF2-40B4-BE49-F238E27FC236}">
                <a16:creationId xmlns:a16="http://schemas.microsoft.com/office/drawing/2014/main" id="{3825FB8E-9502-4156-A949-0656DB309259}"/>
              </a:ext>
            </a:extLst>
          </p:cNvPr>
          <p:cNvSpPr txBox="1"/>
          <p:nvPr userDrawn="1">
            <p:custDataLst>
              <p:tags r:id="rId9"/>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27" name="Report Date">
            <a:extLst>
              <a:ext uri="{FF2B5EF4-FFF2-40B4-BE49-F238E27FC236}">
                <a16:creationId xmlns:a16="http://schemas.microsoft.com/office/drawing/2014/main" id="{6DE0D95B-7FA7-4AAE-8C90-485EF50AC114}"/>
              </a:ext>
            </a:extLst>
          </p:cNvPr>
          <p:cNvSpPr txBox="1"/>
          <p:nvPr userDrawn="1">
            <p:custDataLst>
              <p:tags r:id="rId10"/>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28" name="PwC">
            <a:extLst>
              <a:ext uri="{FF2B5EF4-FFF2-40B4-BE49-F238E27FC236}">
                <a16:creationId xmlns:a16="http://schemas.microsoft.com/office/drawing/2014/main" id="{F4A4EA9B-AB40-4525-8842-D9F1291AE2B1}"/>
              </a:ext>
            </a:extLst>
          </p:cNvPr>
          <p:cNvSpPr/>
          <p:nvPr userDrawn="1">
            <p:custDataLst>
              <p:tags r:id="rId11"/>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29" name="Draft stamp">
            <a:extLst>
              <a:ext uri="{FF2B5EF4-FFF2-40B4-BE49-F238E27FC236}">
                <a16:creationId xmlns:a16="http://schemas.microsoft.com/office/drawing/2014/main" id="{BC8E1339-52C0-48F6-A0C2-75C3E0E4565A}"/>
              </a:ext>
            </a:extLst>
          </p:cNvPr>
          <p:cNvSpPr txBox="1"/>
          <p:nvPr userDrawn="1">
            <p:custDataLst>
              <p:tags r:id="rId12"/>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35" name="Page Number">
            <a:extLst>
              <a:ext uri="{FF2B5EF4-FFF2-40B4-BE49-F238E27FC236}">
                <a16:creationId xmlns:a16="http://schemas.microsoft.com/office/drawing/2014/main" id="{FEDA37AD-5FEE-40CC-ACD8-2838D3AD4FCE}"/>
              </a:ext>
            </a:extLst>
          </p:cNvPr>
          <p:cNvSpPr txBox="1"/>
          <p:nvPr userDrawn="1">
            <p:custDataLst>
              <p:tags r:id="rId13"/>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8142161"/>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Content: Four">
    <p:spTree>
      <p:nvGrpSpPr>
        <p:cNvPr id="1" name=""/>
        <p:cNvGrpSpPr/>
        <p:nvPr/>
      </p:nvGrpSpPr>
      <p:grpSpPr>
        <a:xfrm>
          <a:off x="0" y="0"/>
          <a:ext cx="0" cy="0"/>
          <a:chOff x="0" y="0"/>
          <a:chExt cx="0" cy="0"/>
        </a:xfrm>
      </p:grpSpPr>
      <p:sp>
        <p:nvSpPr>
          <p:cNvPr id="37" name="Slide Tags" hidden="1">
            <a:extLst>
              <a:ext uri="{FF2B5EF4-FFF2-40B4-BE49-F238E27FC236}">
                <a16:creationId xmlns:a16="http://schemas.microsoft.com/office/drawing/2014/main" id="{EDA6E8B0-246F-401B-8B8A-08EC3F859822}"/>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31" name="Section Header">
            <a:extLst>
              <a:ext uri="{FF2B5EF4-FFF2-40B4-BE49-F238E27FC236}">
                <a16:creationId xmlns:a16="http://schemas.microsoft.com/office/drawing/2014/main" id="{660D424B-9C9A-4A44-BDA9-F002A50649ED}"/>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33" name="HeaderTOCPlaceholder">
            <a:extLst>
              <a:ext uri="{FF2B5EF4-FFF2-40B4-BE49-F238E27FC236}">
                <a16:creationId xmlns:a16="http://schemas.microsoft.com/office/drawing/2014/main" id="{31AE2F93-CB33-4ABA-8009-A4DCAE4EE13F}"/>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29" name="Gray Banner">
            <a:extLst>
              <a:ext uri="{FF2B5EF4-FFF2-40B4-BE49-F238E27FC236}">
                <a16:creationId xmlns:a16="http://schemas.microsoft.com/office/drawing/2014/main" id="{61CC3775-AEB0-4607-8375-414183F73784}"/>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30" name="Banner Statement">
            <a:extLst>
              <a:ext uri="{FF2B5EF4-FFF2-40B4-BE49-F238E27FC236}">
                <a16:creationId xmlns:a16="http://schemas.microsoft.com/office/drawing/2014/main" id="{F52918A7-2C71-42C4-A2BF-648699655725}"/>
              </a:ext>
            </a:extLst>
          </p:cNvPr>
          <p:cNvSpPr>
            <a:spLocks noGrp="1"/>
          </p:cNvSpPr>
          <p:nvPr>
            <p:ph type="title" hasCustomPrompt="1"/>
          </p:nvPr>
        </p:nvSpPr>
        <p:spPr>
          <a:xfrm>
            <a:off x="457199" y="758825"/>
            <a:ext cx="9144000" cy="1097182"/>
          </a:xfrm>
        </p:spPr>
        <p:txBody>
          <a:bodyPr/>
          <a:lstStyle>
            <a:lvl1pPr>
              <a:defRPr/>
            </a:lvl1pPr>
          </a:lstStyle>
          <a:p>
            <a:r>
              <a:rPr lang="en-GB"/>
              <a:t>Insert banner statement here </a:t>
            </a:r>
          </a:p>
        </p:txBody>
      </p:sp>
      <p:sp>
        <p:nvSpPr>
          <p:cNvPr id="32" name="Content Placeholder 1">
            <a:extLst>
              <a:ext uri="{FF2B5EF4-FFF2-40B4-BE49-F238E27FC236}">
                <a16:creationId xmlns:a16="http://schemas.microsoft.com/office/drawing/2014/main" id="{F3493E06-3BAE-4847-84C6-3FB0F130EBD4}"/>
              </a:ext>
            </a:extLst>
          </p:cNvPr>
          <p:cNvSpPr>
            <a:spLocks noGrp="1"/>
          </p:cNvSpPr>
          <p:nvPr>
            <p:ph sz="quarter" idx="13"/>
            <p:custDataLst>
              <p:tags r:id="rId4"/>
            </p:custDataLst>
          </p:nvPr>
        </p:nvSpPr>
        <p:spPr>
          <a:xfrm>
            <a:off x="457200" y="2143125"/>
            <a:ext cx="4500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34" name="Content Placeholder 2">
            <a:extLst>
              <a:ext uri="{FF2B5EF4-FFF2-40B4-BE49-F238E27FC236}">
                <a16:creationId xmlns:a16="http://schemas.microsoft.com/office/drawing/2014/main" id="{B8154DE7-DDAC-44D3-B769-0B2ABDAB3B85}"/>
              </a:ext>
            </a:extLst>
          </p:cNvPr>
          <p:cNvSpPr>
            <a:spLocks noGrp="1"/>
          </p:cNvSpPr>
          <p:nvPr>
            <p:ph sz="quarter" idx="14"/>
            <p:custDataLst>
              <p:tags r:id="rId5"/>
            </p:custDataLst>
          </p:nvPr>
        </p:nvSpPr>
        <p:spPr>
          <a:xfrm>
            <a:off x="5105010" y="2143125"/>
            <a:ext cx="4500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35" name="Content Placeholder 3">
            <a:extLst>
              <a:ext uri="{FF2B5EF4-FFF2-40B4-BE49-F238E27FC236}">
                <a16:creationId xmlns:a16="http://schemas.microsoft.com/office/drawing/2014/main" id="{D610479E-ABF4-4AED-808F-2B3607059A5E}"/>
              </a:ext>
            </a:extLst>
          </p:cNvPr>
          <p:cNvSpPr>
            <a:spLocks noGrp="1"/>
          </p:cNvSpPr>
          <p:nvPr>
            <p:ph sz="quarter" idx="15"/>
            <p:custDataLst>
              <p:tags r:id="rId6"/>
            </p:custDataLst>
          </p:nvPr>
        </p:nvSpPr>
        <p:spPr>
          <a:xfrm>
            <a:off x="457200" y="4651375"/>
            <a:ext cx="4500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36" name="Content Placeholder 4">
            <a:extLst>
              <a:ext uri="{FF2B5EF4-FFF2-40B4-BE49-F238E27FC236}">
                <a16:creationId xmlns:a16="http://schemas.microsoft.com/office/drawing/2014/main" id="{8C58541A-2FE0-4A49-98F0-0F751A90539C}"/>
              </a:ext>
            </a:extLst>
          </p:cNvPr>
          <p:cNvSpPr>
            <a:spLocks noGrp="1"/>
          </p:cNvSpPr>
          <p:nvPr>
            <p:ph sz="quarter" idx="16"/>
            <p:custDataLst>
              <p:tags r:id="rId7"/>
            </p:custDataLst>
          </p:nvPr>
        </p:nvSpPr>
        <p:spPr>
          <a:xfrm>
            <a:off x="5105010" y="4651375"/>
            <a:ext cx="4500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23" name="Image placeholder">
            <a:extLst>
              <a:ext uri="{FF2B5EF4-FFF2-40B4-BE49-F238E27FC236}">
                <a16:creationId xmlns:a16="http://schemas.microsoft.com/office/drawing/2014/main" id="{310EE309-56E0-44F2-B837-A27DFAF2C844}"/>
              </a:ext>
            </a:extLst>
          </p:cNvPr>
          <p:cNvSpPr/>
          <p:nvPr userDrawn="1">
            <p:custDataLst>
              <p:tags r:id="rId8"/>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9" name="Section Footer">
            <a:extLst>
              <a:ext uri="{FF2B5EF4-FFF2-40B4-BE49-F238E27FC236}">
                <a16:creationId xmlns:a16="http://schemas.microsoft.com/office/drawing/2014/main" id="{4C83B41D-E878-45A1-A3C0-0C58CFA0B2AC}"/>
              </a:ext>
            </a:extLst>
          </p:cNvPr>
          <p:cNvSpPr txBox="1"/>
          <p:nvPr userDrawn="1">
            <p:custDataLst>
              <p:tags r:id="rId9"/>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24" name="Presentation Disclaimer">
            <a:extLst>
              <a:ext uri="{FF2B5EF4-FFF2-40B4-BE49-F238E27FC236}">
                <a16:creationId xmlns:a16="http://schemas.microsoft.com/office/drawing/2014/main" id="{0342B1DA-6C70-4255-8105-0FD027726420}"/>
              </a:ext>
            </a:extLst>
          </p:cNvPr>
          <p:cNvSpPr txBox="1"/>
          <p:nvPr userDrawn="1">
            <p:custDataLst>
              <p:tags r:id="rId10"/>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25" name="Report Date">
            <a:extLst>
              <a:ext uri="{FF2B5EF4-FFF2-40B4-BE49-F238E27FC236}">
                <a16:creationId xmlns:a16="http://schemas.microsoft.com/office/drawing/2014/main" id="{258B1C8B-8F28-4139-A735-9C9C1BC36797}"/>
              </a:ext>
            </a:extLst>
          </p:cNvPr>
          <p:cNvSpPr txBox="1"/>
          <p:nvPr userDrawn="1">
            <p:custDataLst>
              <p:tags r:id="rId11"/>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26" name="PwC">
            <a:extLst>
              <a:ext uri="{FF2B5EF4-FFF2-40B4-BE49-F238E27FC236}">
                <a16:creationId xmlns:a16="http://schemas.microsoft.com/office/drawing/2014/main" id="{91907930-A221-447D-BEF6-37BC6DA3A0DF}"/>
              </a:ext>
            </a:extLst>
          </p:cNvPr>
          <p:cNvSpPr/>
          <p:nvPr userDrawn="1">
            <p:custDataLst>
              <p:tags r:id="rId12"/>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27" name="Draft stamp">
            <a:extLst>
              <a:ext uri="{FF2B5EF4-FFF2-40B4-BE49-F238E27FC236}">
                <a16:creationId xmlns:a16="http://schemas.microsoft.com/office/drawing/2014/main" id="{F59DC77B-F68D-43AA-B6BB-6EB7D563A6B2}"/>
              </a:ext>
            </a:extLst>
          </p:cNvPr>
          <p:cNvSpPr txBox="1"/>
          <p:nvPr userDrawn="1">
            <p:custDataLst>
              <p:tags r:id="rId13"/>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28" name="Page Number">
            <a:extLst>
              <a:ext uri="{FF2B5EF4-FFF2-40B4-BE49-F238E27FC236}">
                <a16:creationId xmlns:a16="http://schemas.microsoft.com/office/drawing/2014/main" id="{AE827333-F72A-4C88-BEE4-11A9EEBC3FB3}"/>
              </a:ext>
            </a:extLst>
          </p:cNvPr>
          <p:cNvSpPr txBox="1"/>
          <p:nvPr userDrawn="1">
            <p:custDataLst>
              <p:tags r:id="rId14"/>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1836820"/>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Glossary">
    <p:spTree>
      <p:nvGrpSpPr>
        <p:cNvPr id="1" name=""/>
        <p:cNvGrpSpPr/>
        <p:nvPr/>
      </p:nvGrpSpPr>
      <p:grpSpPr>
        <a:xfrm>
          <a:off x="0" y="0"/>
          <a:ext cx="0" cy="0"/>
          <a:chOff x="0" y="0"/>
          <a:chExt cx="0" cy="0"/>
        </a:xfrm>
      </p:grpSpPr>
      <p:sp>
        <p:nvSpPr>
          <p:cNvPr id="17" name="Slide Tags" hidden="1">
            <a:extLst>
              <a:ext uri="{FF2B5EF4-FFF2-40B4-BE49-F238E27FC236}">
                <a16:creationId xmlns:a16="http://schemas.microsoft.com/office/drawing/2014/main" id="{FD2B8D70-599E-4015-A487-2DA60BF43166}"/>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0" name="Section Header">
            <a:extLst>
              <a:ext uri="{FF2B5EF4-FFF2-40B4-BE49-F238E27FC236}">
                <a16:creationId xmlns:a16="http://schemas.microsoft.com/office/drawing/2014/main" id="{541EBA4E-A65D-42AB-8B3A-EF45F3481577}"/>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15" name="Gray Banner">
            <a:extLst>
              <a:ext uri="{FF2B5EF4-FFF2-40B4-BE49-F238E27FC236}">
                <a16:creationId xmlns:a16="http://schemas.microsoft.com/office/drawing/2014/main" id="{59564717-3A23-4E3E-B9F9-CFAC1FDCEDC7}"/>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61010" y="758825"/>
            <a:ext cx="9144000" cy="1097182"/>
          </a:xfrm>
        </p:spPr>
        <p:txBody>
          <a:bodyPr/>
          <a:lstStyle>
            <a:lvl1pPr>
              <a:defRPr/>
            </a:lvl1pPr>
          </a:lstStyle>
          <a:p>
            <a:r>
              <a:rPr lang="en-GB"/>
              <a:t>Insert banner statement here </a:t>
            </a:r>
          </a:p>
        </p:txBody>
      </p:sp>
      <p:sp>
        <p:nvSpPr>
          <p:cNvPr id="21" name="Content Placeholder 1">
            <a:extLst>
              <a:ext uri="{FF2B5EF4-FFF2-40B4-BE49-F238E27FC236}">
                <a16:creationId xmlns:a16="http://schemas.microsoft.com/office/drawing/2014/main" id="{4D7EC8EE-4AB6-4CE7-AF68-613FDD5CAB29}"/>
              </a:ext>
            </a:extLst>
          </p:cNvPr>
          <p:cNvSpPr>
            <a:spLocks noGrp="1"/>
          </p:cNvSpPr>
          <p:nvPr>
            <p:ph sz="quarter" idx="13"/>
            <p:custDataLst>
              <p:tags r:id="rId4"/>
            </p:custDataLst>
          </p:nvPr>
        </p:nvSpPr>
        <p:spPr>
          <a:xfrm>
            <a:off x="457200" y="2143125"/>
            <a:ext cx="9144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3" name="Image placeholder">
            <a:extLst>
              <a:ext uri="{FF2B5EF4-FFF2-40B4-BE49-F238E27FC236}">
                <a16:creationId xmlns:a16="http://schemas.microsoft.com/office/drawing/2014/main" id="{4EE8DC02-876E-4E08-A510-612EBBADFB0C}"/>
              </a:ext>
            </a:extLst>
          </p:cNvPr>
          <p:cNvSpPr/>
          <p:nvPr userDrawn="1">
            <p:custDataLst>
              <p:tags r:id="rId5"/>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2" name="Section Footer">
            <a:extLst>
              <a:ext uri="{FF2B5EF4-FFF2-40B4-BE49-F238E27FC236}">
                <a16:creationId xmlns:a16="http://schemas.microsoft.com/office/drawing/2014/main" id="{70072593-5EC6-4830-8C33-5371516E1468}"/>
              </a:ext>
            </a:extLst>
          </p:cNvPr>
          <p:cNvSpPr txBox="1"/>
          <p:nvPr userDrawn="1">
            <p:custDataLst>
              <p:tags r:id="rId6"/>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24" name="Presentation Disclaimer">
            <a:extLst>
              <a:ext uri="{FF2B5EF4-FFF2-40B4-BE49-F238E27FC236}">
                <a16:creationId xmlns:a16="http://schemas.microsoft.com/office/drawing/2014/main" id="{5DC77A38-E237-4DE9-94BB-D51B305AAF02}"/>
              </a:ext>
            </a:extLst>
          </p:cNvPr>
          <p:cNvSpPr txBox="1"/>
          <p:nvPr userDrawn="1">
            <p:custDataLst>
              <p:tags r:id="rId7"/>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25" name="Report Date">
            <a:extLst>
              <a:ext uri="{FF2B5EF4-FFF2-40B4-BE49-F238E27FC236}">
                <a16:creationId xmlns:a16="http://schemas.microsoft.com/office/drawing/2014/main" id="{A584B6D4-79D9-4D57-BC59-F48090B3AD31}"/>
              </a:ext>
            </a:extLst>
          </p:cNvPr>
          <p:cNvSpPr txBox="1"/>
          <p:nvPr userDrawn="1">
            <p:custDataLst>
              <p:tags r:id="rId8"/>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28" name="PwC">
            <a:extLst>
              <a:ext uri="{FF2B5EF4-FFF2-40B4-BE49-F238E27FC236}">
                <a16:creationId xmlns:a16="http://schemas.microsoft.com/office/drawing/2014/main" id="{FA3C8515-DC76-4E89-888D-4866180ACD97}"/>
              </a:ext>
            </a:extLst>
          </p:cNvPr>
          <p:cNvSpPr/>
          <p:nvPr userDrawn="1">
            <p:custDataLst>
              <p:tags r:id="rId9"/>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29" name="Draft stamp">
            <a:extLst>
              <a:ext uri="{FF2B5EF4-FFF2-40B4-BE49-F238E27FC236}">
                <a16:creationId xmlns:a16="http://schemas.microsoft.com/office/drawing/2014/main" id="{467843D3-F0CD-4369-BE86-46F1EC171F03}"/>
              </a:ext>
            </a:extLst>
          </p:cNvPr>
          <p:cNvSpPr txBox="1"/>
          <p:nvPr userDrawn="1">
            <p:custDataLst>
              <p:tags r:id="rId10"/>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30" name="Page Number">
            <a:extLst>
              <a:ext uri="{FF2B5EF4-FFF2-40B4-BE49-F238E27FC236}">
                <a16:creationId xmlns:a16="http://schemas.microsoft.com/office/drawing/2014/main" id="{1D4287CC-C91A-4F22-81CE-33A04425E414}"/>
              </a:ext>
            </a:extLst>
          </p:cNvPr>
          <p:cNvSpPr txBox="1"/>
          <p:nvPr userDrawn="1">
            <p:custDataLst>
              <p:tags r:id="rId11"/>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1422174"/>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607690985"/>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userDrawn="1">
  <p:cSld name="Content: Header Footer Only">
    <p:spTree>
      <p:nvGrpSpPr>
        <p:cNvPr id="1" name=""/>
        <p:cNvGrpSpPr/>
        <p:nvPr/>
      </p:nvGrpSpPr>
      <p:grpSpPr>
        <a:xfrm>
          <a:off x="0" y="0"/>
          <a:ext cx="0" cy="0"/>
          <a:chOff x="0" y="0"/>
          <a:chExt cx="0" cy="0"/>
        </a:xfrm>
      </p:grpSpPr>
      <p:sp>
        <p:nvSpPr>
          <p:cNvPr id="14" name="Slide Tags" hidden="1">
            <a:extLst>
              <a:ext uri="{FF2B5EF4-FFF2-40B4-BE49-F238E27FC236}">
                <a16:creationId xmlns:a16="http://schemas.microsoft.com/office/drawing/2014/main" id="{F126523F-5745-4DA8-ACD6-95BF6B22FA71}"/>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0" name="Section Header">
            <a:extLst>
              <a:ext uri="{FF2B5EF4-FFF2-40B4-BE49-F238E27FC236}">
                <a16:creationId xmlns:a16="http://schemas.microsoft.com/office/drawing/2014/main" id="{541EBA4E-A65D-42AB-8B3A-EF45F3481577}"/>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13" name="Image placeholder">
            <a:extLst>
              <a:ext uri="{FF2B5EF4-FFF2-40B4-BE49-F238E27FC236}">
                <a16:creationId xmlns:a16="http://schemas.microsoft.com/office/drawing/2014/main" id="{8E9D894A-3EEA-4EF1-AEF9-37613A05D246}"/>
              </a:ext>
            </a:extLst>
          </p:cNvPr>
          <p:cNvSpPr/>
          <p:nvPr userDrawn="1">
            <p:custDataLst>
              <p:tags r:id="rId4"/>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5" name="Section Footer">
            <a:extLst>
              <a:ext uri="{FF2B5EF4-FFF2-40B4-BE49-F238E27FC236}">
                <a16:creationId xmlns:a16="http://schemas.microsoft.com/office/drawing/2014/main" id="{A8A4FD85-3E6D-4670-8F1E-4711C7B7C26D}"/>
              </a:ext>
            </a:extLst>
          </p:cNvPr>
          <p:cNvSpPr txBox="1"/>
          <p:nvPr userDrawn="1">
            <p:custDataLst>
              <p:tags r:id="rId5"/>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19" name="Presentation Disclaimer">
            <a:extLst>
              <a:ext uri="{FF2B5EF4-FFF2-40B4-BE49-F238E27FC236}">
                <a16:creationId xmlns:a16="http://schemas.microsoft.com/office/drawing/2014/main" id="{05B1320E-0301-4344-BDEA-E71419498931}"/>
              </a:ext>
            </a:extLst>
          </p:cNvPr>
          <p:cNvSpPr txBox="1"/>
          <p:nvPr userDrawn="1">
            <p:custDataLst>
              <p:tags r:id="rId6"/>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21" name="Report Date">
            <a:extLst>
              <a:ext uri="{FF2B5EF4-FFF2-40B4-BE49-F238E27FC236}">
                <a16:creationId xmlns:a16="http://schemas.microsoft.com/office/drawing/2014/main" id="{67398705-1D4B-4C48-99BF-4105895BB464}"/>
              </a:ext>
            </a:extLst>
          </p:cNvPr>
          <p:cNvSpPr txBox="1"/>
          <p:nvPr userDrawn="1">
            <p:custDataLst>
              <p:tags r:id="rId7"/>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22" name="PwC">
            <a:extLst>
              <a:ext uri="{FF2B5EF4-FFF2-40B4-BE49-F238E27FC236}">
                <a16:creationId xmlns:a16="http://schemas.microsoft.com/office/drawing/2014/main" id="{37134D71-F48F-41AE-A3EB-693E0B59E422}"/>
              </a:ext>
            </a:extLst>
          </p:cNvPr>
          <p:cNvSpPr/>
          <p:nvPr userDrawn="1">
            <p:custDataLst>
              <p:tags r:id="rId8"/>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24" name="Draft stamp">
            <a:extLst>
              <a:ext uri="{FF2B5EF4-FFF2-40B4-BE49-F238E27FC236}">
                <a16:creationId xmlns:a16="http://schemas.microsoft.com/office/drawing/2014/main" id="{DE0FBD73-2311-46C6-B4EC-FCAAF179A4EF}"/>
              </a:ext>
            </a:extLst>
          </p:cNvPr>
          <p:cNvSpPr txBox="1"/>
          <p:nvPr userDrawn="1">
            <p:custDataLst>
              <p:tags r:id="rId9"/>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25" name="Page Number">
            <a:extLst>
              <a:ext uri="{FF2B5EF4-FFF2-40B4-BE49-F238E27FC236}">
                <a16:creationId xmlns:a16="http://schemas.microsoft.com/office/drawing/2014/main" id="{8FE7E32F-B953-449C-A714-5E8DF75A514C}"/>
              </a:ext>
            </a:extLst>
          </p:cNvPr>
          <p:cNvSpPr txBox="1"/>
          <p:nvPr userDrawn="1">
            <p:custDataLst>
              <p:tags r:id="rId10"/>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5519955"/>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userDrawn="1">
  <p:cSld name="Content: Title Only No Header Footer">
    <p:spTree>
      <p:nvGrpSpPr>
        <p:cNvPr id="1" name=""/>
        <p:cNvGrpSpPr/>
        <p:nvPr/>
      </p:nvGrpSpPr>
      <p:grpSpPr>
        <a:xfrm>
          <a:off x="0" y="0"/>
          <a:ext cx="0" cy="0"/>
          <a:chOff x="0" y="0"/>
          <a:chExt cx="0" cy="0"/>
        </a:xfrm>
      </p:grpSpPr>
      <p:sp>
        <p:nvSpPr>
          <p:cNvPr id="12" name="Slide Tags" hidden="1">
            <a:extLst>
              <a:ext uri="{FF2B5EF4-FFF2-40B4-BE49-F238E27FC236}">
                <a16:creationId xmlns:a16="http://schemas.microsoft.com/office/drawing/2014/main" id="{FF8A2407-40C1-478A-A8C2-EF5BE9E021B6}"/>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0" name="Section Header">
            <a:extLst>
              <a:ext uri="{FF2B5EF4-FFF2-40B4-BE49-F238E27FC236}">
                <a16:creationId xmlns:a16="http://schemas.microsoft.com/office/drawing/2014/main" id="{541EBA4E-A65D-42AB-8B3A-EF45F3481577}"/>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3" name="Gray Banner">
            <a:extLst>
              <a:ext uri="{FF2B5EF4-FFF2-40B4-BE49-F238E27FC236}">
                <a16:creationId xmlns:a16="http://schemas.microsoft.com/office/drawing/2014/main" id="{39F0E211-AD0B-4540-BBD7-554ACD4D6D36}"/>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61010" y="758825"/>
            <a:ext cx="9144000" cy="1097182"/>
          </a:xfrm>
        </p:spPr>
        <p:txBody>
          <a:bodyPr/>
          <a:lstStyle>
            <a:lvl1pPr>
              <a:defRPr/>
            </a:lvl1pPr>
          </a:lstStyle>
          <a:p>
            <a:r>
              <a:rPr lang="en-GB"/>
              <a:t>Insert banner statement here </a:t>
            </a:r>
          </a:p>
        </p:txBody>
      </p:sp>
      <p:sp>
        <p:nvSpPr>
          <p:cNvPr id="11" name="Image placeholder">
            <a:extLst>
              <a:ext uri="{FF2B5EF4-FFF2-40B4-BE49-F238E27FC236}">
                <a16:creationId xmlns:a16="http://schemas.microsoft.com/office/drawing/2014/main" id="{E419DF8F-2670-40AB-9D0A-6E2E155E63E2}"/>
              </a:ext>
            </a:extLst>
          </p:cNvPr>
          <p:cNvSpPr/>
          <p:nvPr userDrawn="1">
            <p:custDataLst>
              <p:tags r:id="rId3"/>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Tree>
    <p:extLst>
      <p:ext uri="{BB962C8B-B14F-4D97-AF65-F5344CB8AC3E}">
        <p14:creationId xmlns:p14="http://schemas.microsoft.com/office/powerpoint/2010/main" val="18740540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Four">
    <p:spTree>
      <p:nvGrpSpPr>
        <p:cNvPr id="1" name=""/>
        <p:cNvGrpSpPr/>
        <p:nvPr/>
      </p:nvGrpSpPr>
      <p:grpSpPr>
        <a:xfrm>
          <a:off x="0" y="0"/>
          <a:ext cx="0" cy="0"/>
          <a:chOff x="0" y="0"/>
          <a:chExt cx="0" cy="0"/>
        </a:xfrm>
      </p:grpSpPr>
      <p:sp>
        <p:nvSpPr>
          <p:cNvPr id="37" name="Slide Tags" hidden="1">
            <a:extLst>
              <a:ext uri="{FF2B5EF4-FFF2-40B4-BE49-F238E27FC236}">
                <a16:creationId xmlns:a16="http://schemas.microsoft.com/office/drawing/2014/main" id="{EDA6E8B0-246F-401B-8B8A-08EC3F859822}"/>
              </a:ext>
            </a:extLst>
          </p:cNvPr>
          <p:cNvSpPr txBox="1"/>
          <p:nvPr userDrawn="1">
            <p:custDataLst>
              <p:tags r:id="rId1"/>
            </p:custDataLst>
          </p:nvPr>
        </p:nvSpPr>
        <p:spPr>
          <a:xfrm>
            <a:off x="3" y="228603"/>
            <a:ext cx="1600200" cy="293927"/>
          </a:xfrm>
          <a:prstGeom prst="rect">
            <a:avLst/>
          </a:prstGeom>
          <a:noFill/>
        </p:spPr>
        <p:txBody>
          <a:bodyPr wrap="square" rtlCol="0">
            <a:spAutoFit/>
          </a:bodyPr>
          <a:lstStyle/>
          <a:p>
            <a:r>
              <a:rPr lang="en-GB" sz="1310" noProof="1"/>
              <a:t>Slide Tags</a:t>
            </a:r>
          </a:p>
        </p:txBody>
      </p:sp>
      <p:sp>
        <p:nvSpPr>
          <p:cNvPr id="19" name="Section Header">
            <a:extLst>
              <a:ext uri="{FF2B5EF4-FFF2-40B4-BE49-F238E27FC236}">
                <a16:creationId xmlns:a16="http://schemas.microsoft.com/office/drawing/2014/main" id="{BE6894AD-A2D2-4EF4-8BD4-2EE6A166A265}"/>
              </a:ext>
            </a:extLst>
          </p:cNvPr>
          <p:cNvSpPr txBox="1"/>
          <p:nvPr userDrawn="1">
            <p:custDataLst>
              <p:tags r:id="rId2"/>
            </p:custDataLst>
          </p:nvPr>
        </p:nvSpPr>
        <p:spPr>
          <a:xfrm>
            <a:off x="460377" y="322255"/>
            <a:ext cx="3034379" cy="137161"/>
          </a:xfrm>
          <a:prstGeom prst="rect">
            <a:avLst/>
          </a:prstGeom>
          <a:noFill/>
        </p:spPr>
        <p:txBody>
          <a:bodyPr wrap="square" lIns="0" tIns="0" rIns="0" bIns="0" rtlCol="0" anchor="b" anchorCtr="0">
            <a:noAutofit/>
          </a:bodyPr>
          <a:lstStyle/>
          <a:p>
            <a:endParaRPr lang="en-GB" sz="583" noProof="1">
              <a:solidFill>
                <a:schemeClr val="tx1"/>
              </a:solidFill>
            </a:endParaRPr>
          </a:p>
        </p:txBody>
      </p:sp>
      <p:sp>
        <p:nvSpPr>
          <p:cNvPr id="33" name="HeaderTOCPlaceholder">
            <a:extLst>
              <a:ext uri="{FF2B5EF4-FFF2-40B4-BE49-F238E27FC236}">
                <a16:creationId xmlns:a16="http://schemas.microsoft.com/office/drawing/2014/main" id="{31AE2F93-CB33-4ABA-8009-A4DCAE4EE13F}"/>
              </a:ext>
            </a:extLst>
          </p:cNvPr>
          <p:cNvSpPr/>
          <p:nvPr userDrawn="1">
            <p:custDataLst>
              <p:tags r:id="rId3"/>
            </p:custDataLst>
          </p:nvPr>
        </p:nvSpPr>
        <p:spPr>
          <a:xfrm>
            <a:off x="3660198" y="322255"/>
            <a:ext cx="5943600" cy="137161"/>
          </a:xfrm>
          <a:prstGeom prst="rect">
            <a:avLst/>
          </a:prstGeom>
          <a:noFill/>
        </p:spPr>
        <p:txBody>
          <a:bodyPr wrap="square" lIns="0" tIns="0" rIns="0" bIns="0" rtlCol="0" anchor="b" anchorCtr="0">
            <a:noAutofit/>
          </a:bodyPr>
          <a:lstStyle/>
          <a:p>
            <a:pPr lvl="0"/>
            <a:endParaRPr lang="en-GB" sz="583"/>
          </a:p>
        </p:txBody>
      </p:sp>
      <p:sp>
        <p:nvSpPr>
          <p:cNvPr id="29" name="Gray Banner">
            <a:extLst>
              <a:ext uri="{FF2B5EF4-FFF2-40B4-BE49-F238E27FC236}">
                <a16:creationId xmlns:a16="http://schemas.microsoft.com/office/drawing/2014/main" id="{61CC3775-AEB0-4607-8375-414183F73784}"/>
              </a:ext>
            </a:extLst>
          </p:cNvPr>
          <p:cNvSpPr/>
          <p:nvPr userDrawn="1"/>
        </p:nvSpPr>
        <p:spPr>
          <a:xfrm>
            <a:off x="0" y="612782"/>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019">
              <a:solidFill>
                <a:schemeClr val="lt1"/>
              </a:solidFill>
            </a:endParaRPr>
          </a:p>
        </p:txBody>
      </p:sp>
      <p:sp>
        <p:nvSpPr>
          <p:cNvPr id="30" name="Banner Statement">
            <a:extLst>
              <a:ext uri="{FF2B5EF4-FFF2-40B4-BE49-F238E27FC236}">
                <a16:creationId xmlns:a16="http://schemas.microsoft.com/office/drawing/2014/main" id="{F52918A7-2C71-42C4-A2BF-648699655725}"/>
              </a:ext>
            </a:extLst>
          </p:cNvPr>
          <p:cNvSpPr>
            <a:spLocks noGrp="1"/>
          </p:cNvSpPr>
          <p:nvPr>
            <p:ph type="title" hasCustomPrompt="1"/>
          </p:nvPr>
        </p:nvSpPr>
        <p:spPr>
          <a:xfrm>
            <a:off x="457201" y="758825"/>
            <a:ext cx="9144000" cy="1097182"/>
          </a:xfrm>
        </p:spPr>
        <p:txBody>
          <a:bodyPr/>
          <a:lstStyle>
            <a:lvl1pPr>
              <a:defRPr/>
            </a:lvl1pPr>
          </a:lstStyle>
          <a:p>
            <a:r>
              <a:rPr lang="en-GB"/>
              <a:t>Insert banner statement here </a:t>
            </a:r>
          </a:p>
        </p:txBody>
      </p:sp>
      <p:sp>
        <p:nvSpPr>
          <p:cNvPr id="32" name="Content Placeholder 1">
            <a:extLst>
              <a:ext uri="{FF2B5EF4-FFF2-40B4-BE49-F238E27FC236}">
                <a16:creationId xmlns:a16="http://schemas.microsoft.com/office/drawing/2014/main" id="{F3493E06-3BAE-4847-84C6-3FB0F130EBD4}"/>
              </a:ext>
            </a:extLst>
          </p:cNvPr>
          <p:cNvSpPr>
            <a:spLocks noGrp="1"/>
          </p:cNvSpPr>
          <p:nvPr>
            <p:ph sz="quarter" idx="13"/>
            <p:custDataLst>
              <p:tags r:id="rId4"/>
            </p:custDataLst>
          </p:nvPr>
        </p:nvSpPr>
        <p:spPr>
          <a:xfrm>
            <a:off x="457203" y="2143126"/>
            <a:ext cx="4500000" cy="236537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4" name="Content Placeholder 2">
            <a:extLst>
              <a:ext uri="{FF2B5EF4-FFF2-40B4-BE49-F238E27FC236}">
                <a16:creationId xmlns:a16="http://schemas.microsoft.com/office/drawing/2014/main" id="{B8154DE7-DDAC-44D3-B769-0B2ABDAB3B85}"/>
              </a:ext>
            </a:extLst>
          </p:cNvPr>
          <p:cNvSpPr>
            <a:spLocks noGrp="1"/>
          </p:cNvSpPr>
          <p:nvPr>
            <p:ph sz="quarter" idx="14"/>
            <p:custDataLst>
              <p:tags r:id="rId5"/>
            </p:custDataLst>
          </p:nvPr>
        </p:nvSpPr>
        <p:spPr>
          <a:xfrm>
            <a:off x="5105014" y="2143126"/>
            <a:ext cx="4500000" cy="236537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Content Placeholder 3">
            <a:extLst>
              <a:ext uri="{FF2B5EF4-FFF2-40B4-BE49-F238E27FC236}">
                <a16:creationId xmlns:a16="http://schemas.microsoft.com/office/drawing/2014/main" id="{D610479E-ABF4-4AED-808F-2B3607059A5E}"/>
              </a:ext>
            </a:extLst>
          </p:cNvPr>
          <p:cNvSpPr>
            <a:spLocks noGrp="1"/>
          </p:cNvSpPr>
          <p:nvPr>
            <p:ph sz="quarter" idx="15"/>
            <p:custDataLst>
              <p:tags r:id="rId6"/>
            </p:custDataLst>
          </p:nvPr>
        </p:nvSpPr>
        <p:spPr>
          <a:xfrm>
            <a:off x="457203" y="4651376"/>
            <a:ext cx="4500000" cy="236537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6" name="Content Placeholder 4">
            <a:extLst>
              <a:ext uri="{FF2B5EF4-FFF2-40B4-BE49-F238E27FC236}">
                <a16:creationId xmlns:a16="http://schemas.microsoft.com/office/drawing/2014/main" id="{8C58541A-2FE0-4A49-98F0-0F751A90539C}"/>
              </a:ext>
            </a:extLst>
          </p:cNvPr>
          <p:cNvSpPr>
            <a:spLocks noGrp="1"/>
          </p:cNvSpPr>
          <p:nvPr>
            <p:ph sz="quarter" idx="16"/>
            <p:custDataLst>
              <p:tags r:id="rId7"/>
            </p:custDataLst>
          </p:nvPr>
        </p:nvSpPr>
        <p:spPr>
          <a:xfrm>
            <a:off x="5105014" y="4651376"/>
            <a:ext cx="4500000" cy="236537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23" name="Image placeholder">
            <a:extLst>
              <a:ext uri="{FF2B5EF4-FFF2-40B4-BE49-F238E27FC236}">
                <a16:creationId xmlns:a16="http://schemas.microsoft.com/office/drawing/2014/main" id="{310EE309-56E0-44F2-B837-A27DFAF2C844}"/>
              </a:ext>
            </a:extLst>
          </p:cNvPr>
          <p:cNvSpPr/>
          <p:nvPr userDrawn="1">
            <p:custDataLst>
              <p:tags r:id="rId8"/>
            </p:custDataLst>
          </p:nvPr>
        </p:nvSpPr>
        <p:spPr>
          <a:xfrm>
            <a:off x="0" y="0"/>
            <a:ext cx="10058400" cy="7772400"/>
          </a:xfrm>
          <a:prstGeom prst="rect">
            <a:avLst/>
          </a:prstGeom>
          <a:noFill/>
          <a:ln w="6350">
            <a:noFill/>
          </a:ln>
        </p:spPr>
        <p:txBody>
          <a:bodyPr rot="0" spcFirstLastPara="0" vertOverflow="overflow" horzOverflow="overflow" vert="horz" wrap="square" lIns="66563" tIns="33282" rIns="66563" bIns="33282" numCol="1" spcCol="0" rtlCol="0" fromWordArt="0" anchor="ctr" anchorCtr="0" forceAA="0" compatLnSpc="1">
            <a:prstTxWarp prst="textNoShape">
              <a:avLst/>
            </a:prstTxWarp>
            <a:noAutofit/>
          </a:bodyPr>
          <a:lstStyle/>
          <a:p>
            <a:pPr algn="ctr"/>
            <a:endParaRPr lang="en-GB" sz="1310"/>
          </a:p>
        </p:txBody>
      </p:sp>
      <p:sp>
        <p:nvSpPr>
          <p:cNvPr id="16" name="Section Footer">
            <a:extLst>
              <a:ext uri="{FF2B5EF4-FFF2-40B4-BE49-F238E27FC236}">
                <a16:creationId xmlns:a16="http://schemas.microsoft.com/office/drawing/2014/main" id="{E61C8132-69BF-44A7-9D90-0FACA2BF82E4}"/>
              </a:ext>
            </a:extLst>
          </p:cNvPr>
          <p:cNvSpPr txBox="1"/>
          <p:nvPr userDrawn="1">
            <p:custDataLst>
              <p:tags r:id="rId9"/>
            </p:custDataLst>
          </p:nvPr>
        </p:nvSpPr>
        <p:spPr>
          <a:xfrm>
            <a:off x="457203" y="7227827"/>
            <a:ext cx="2944368" cy="89705"/>
          </a:xfrm>
          <a:prstGeom prst="rect">
            <a:avLst/>
          </a:prstGeom>
          <a:noFill/>
          <a:ln>
            <a:noFill/>
          </a:ln>
        </p:spPr>
        <p:txBody>
          <a:bodyPr wrap="square" lIns="0" tIns="0" rIns="0" bIns="0" rtlCol="0" anchor="b" anchorCtr="0">
            <a:spAutoFit/>
          </a:bodyPr>
          <a:lstStyle/>
          <a:p>
            <a:r>
              <a:rPr lang="en-GB" sz="583" noProof="1">
                <a:solidFill>
                  <a:schemeClr val="tx1"/>
                </a:solidFill>
                <a:latin typeface="Arial" panose="020B0604020202020204" pitchFamily="34" charset="0"/>
                <a:cs typeface="Arial" panose="020B0604020202020204" pitchFamily="34" charset="0"/>
              </a:rPr>
              <a:t>Project Clubhouse</a:t>
            </a:r>
          </a:p>
        </p:txBody>
      </p:sp>
      <p:sp>
        <p:nvSpPr>
          <p:cNvPr id="20" name="Report Date">
            <a:extLst>
              <a:ext uri="{FF2B5EF4-FFF2-40B4-BE49-F238E27FC236}">
                <a16:creationId xmlns:a16="http://schemas.microsoft.com/office/drawing/2014/main" id="{0F80F47B-A54C-461D-B9B7-120EF0AF052D}"/>
              </a:ext>
            </a:extLst>
          </p:cNvPr>
          <p:cNvSpPr txBox="1"/>
          <p:nvPr userDrawn="1">
            <p:custDataLst>
              <p:tags r:id="rId10"/>
            </p:custDataLst>
          </p:nvPr>
        </p:nvSpPr>
        <p:spPr>
          <a:xfrm>
            <a:off x="9168392" y="7194421"/>
            <a:ext cx="432811" cy="89705"/>
          </a:xfrm>
          <a:prstGeom prst="rect">
            <a:avLst/>
          </a:prstGeom>
          <a:noFill/>
        </p:spPr>
        <p:txBody>
          <a:bodyPr wrap="none" lIns="0" tIns="0" rIns="0" bIns="0" rtlCol="0">
            <a:spAutoFit/>
          </a:bodyPr>
          <a:lstStyle/>
          <a:p>
            <a:pPr indent="-199700" algn="r">
              <a:spcAft>
                <a:spcPts val="656"/>
              </a:spcAft>
            </a:pPr>
            <a:r>
              <a:rPr lang="en-GB" sz="583" noProof="1">
                <a:solidFill>
                  <a:schemeClr val="tx1"/>
                </a:solidFill>
                <a:latin typeface="Arial" panose="020B0604020202020204" pitchFamily="34" charset="0"/>
                <a:cs typeface="Arial" panose="020B0604020202020204" pitchFamily="34" charset="0"/>
              </a:rPr>
              <a:t>15 May 2024</a:t>
            </a:r>
          </a:p>
        </p:txBody>
      </p:sp>
      <p:sp>
        <p:nvSpPr>
          <p:cNvPr id="17" name="PwC">
            <a:extLst>
              <a:ext uri="{FF2B5EF4-FFF2-40B4-BE49-F238E27FC236}">
                <a16:creationId xmlns:a16="http://schemas.microsoft.com/office/drawing/2014/main" id="{D28CE693-6B8B-41F2-BBFC-E6080C0A0AFE}"/>
              </a:ext>
            </a:extLst>
          </p:cNvPr>
          <p:cNvSpPr/>
          <p:nvPr userDrawn="1">
            <p:custDataLst>
              <p:tags r:id="rId11"/>
            </p:custDataLst>
          </p:nvPr>
        </p:nvSpPr>
        <p:spPr>
          <a:xfrm>
            <a:off x="457202" y="7358217"/>
            <a:ext cx="233295" cy="89705"/>
          </a:xfrm>
          <a:prstGeom prst="rect">
            <a:avLst/>
          </a:prstGeom>
          <a:noFill/>
          <a:ln>
            <a:noFill/>
          </a:ln>
        </p:spPr>
        <p:txBody>
          <a:bodyPr wrap="square" lIns="0" tIns="0" rIns="0" bIns="0" rtlCol="0" anchor="b" anchorCtr="0">
            <a:spAutoFit/>
          </a:bodyPr>
          <a:lstStyle/>
          <a:p>
            <a:pPr lvl="0"/>
            <a:r>
              <a:rPr lang="en-GB" sz="583">
                <a:solidFill>
                  <a:schemeClr val="tx1"/>
                </a:solidFill>
                <a:latin typeface="Arial" panose="020B0604020202020204" pitchFamily="34" charset="0"/>
                <a:cs typeface="Arial" panose="020B0604020202020204" pitchFamily="34" charset="0"/>
              </a:rPr>
              <a:t>PwC</a:t>
            </a:r>
          </a:p>
        </p:txBody>
      </p:sp>
      <p:sp>
        <p:nvSpPr>
          <p:cNvPr id="21" name="Page Number">
            <a:extLst>
              <a:ext uri="{FF2B5EF4-FFF2-40B4-BE49-F238E27FC236}">
                <a16:creationId xmlns:a16="http://schemas.microsoft.com/office/drawing/2014/main" id="{4D9A6FCD-D1EF-4CF2-9094-27B309F3DF2F}"/>
              </a:ext>
            </a:extLst>
          </p:cNvPr>
          <p:cNvSpPr txBox="1"/>
          <p:nvPr userDrawn="1">
            <p:custDataLst>
              <p:tags r:id="rId12"/>
            </p:custDataLst>
          </p:nvPr>
        </p:nvSpPr>
        <p:spPr>
          <a:xfrm>
            <a:off x="7927851" y="7324811"/>
            <a:ext cx="1673352" cy="123111"/>
          </a:xfrm>
          <a:prstGeom prst="rect">
            <a:avLst/>
          </a:prstGeom>
          <a:noFill/>
        </p:spPr>
        <p:txBody>
          <a:bodyPr wrap="none" lIns="0" tIns="0" rIns="0" bIns="0" rtlCol="0">
            <a:noAutofit/>
          </a:bodyPr>
          <a:lstStyle/>
          <a:p>
            <a:pPr algn="r">
              <a:lnSpc>
                <a:spcPts val="728"/>
              </a:lnSpc>
            </a:pPr>
            <a:endParaRPr lang="en-GB" sz="583"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8028887"/>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At a glance">
    <p:spTree>
      <p:nvGrpSpPr>
        <p:cNvPr id="1" name=""/>
        <p:cNvGrpSpPr/>
        <p:nvPr/>
      </p:nvGrpSpPr>
      <p:grpSpPr>
        <a:xfrm>
          <a:off x="0" y="0"/>
          <a:ext cx="0" cy="0"/>
          <a:chOff x="0" y="0"/>
          <a:chExt cx="0" cy="0"/>
        </a:xfrm>
      </p:grpSpPr>
      <p:sp>
        <p:nvSpPr>
          <p:cNvPr id="18" name="Slide Tags" hidden="1">
            <a:extLst>
              <a:ext uri="{FF2B5EF4-FFF2-40B4-BE49-F238E27FC236}">
                <a16:creationId xmlns:a16="http://schemas.microsoft.com/office/drawing/2014/main" id="{4616FB59-7A00-4734-A479-F51ADD10FCEC}"/>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0" name="Section Header">
            <a:extLst>
              <a:ext uri="{FF2B5EF4-FFF2-40B4-BE49-F238E27FC236}">
                <a16:creationId xmlns:a16="http://schemas.microsoft.com/office/drawing/2014/main" id="{541EBA4E-A65D-42AB-8B3A-EF45F3481577}"/>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6" name="Gray Banner">
            <a:extLst>
              <a:ext uri="{FF2B5EF4-FFF2-40B4-BE49-F238E27FC236}">
                <a16:creationId xmlns:a16="http://schemas.microsoft.com/office/drawing/2014/main" id="{5A5707D8-0062-4F12-AF28-F1E74B235885}"/>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58788" y="758825"/>
            <a:ext cx="2944368" cy="402336"/>
          </a:xfrm>
        </p:spPr>
        <p:txBody>
          <a:bodyPr/>
          <a:lstStyle>
            <a:lvl1pPr>
              <a:defRPr/>
            </a:lvl1pPr>
          </a:lstStyle>
          <a:p>
            <a:r>
              <a:rPr lang="en-GB"/>
              <a:t>At a glance </a:t>
            </a:r>
          </a:p>
        </p:txBody>
      </p:sp>
      <p:sp>
        <p:nvSpPr>
          <p:cNvPr id="22" name="Subheading">
            <a:extLst>
              <a:ext uri="{FF2B5EF4-FFF2-40B4-BE49-F238E27FC236}">
                <a16:creationId xmlns:a16="http://schemas.microsoft.com/office/drawing/2014/main" id="{4B0DE979-51BD-4784-9427-87C7A89633E6}"/>
              </a:ext>
            </a:extLst>
          </p:cNvPr>
          <p:cNvSpPr>
            <a:spLocks noGrp="1"/>
          </p:cNvSpPr>
          <p:nvPr>
            <p:ph type="body" sz="quarter" idx="28" hasCustomPrompt="1"/>
          </p:nvPr>
        </p:nvSpPr>
        <p:spPr>
          <a:xfrm>
            <a:off x="458788" y="1317915"/>
            <a:ext cx="2945765" cy="538092"/>
          </a:xfrm>
        </p:spPr>
        <p:txBody>
          <a:bodyPr/>
          <a:lstStyle>
            <a:lvl1pPr>
              <a:defRPr sz="1600" b="1"/>
            </a:lvl1pPr>
            <a:lvl2pPr>
              <a:defRPr sz="1600" b="1"/>
            </a:lvl2pPr>
            <a:lvl3pPr>
              <a:defRPr sz="1600" b="1"/>
            </a:lvl3pPr>
            <a:lvl4pPr>
              <a:defRPr sz="1600" b="1"/>
            </a:lvl4pPr>
            <a:lvl5pPr>
              <a:defRPr sz="1600" b="1"/>
            </a:lvl5pPr>
          </a:lstStyle>
          <a:p>
            <a:pPr lvl="0"/>
            <a:r>
              <a:rPr lang="en-GB"/>
              <a:t>Insert text here</a:t>
            </a:r>
          </a:p>
        </p:txBody>
      </p:sp>
      <p:sp>
        <p:nvSpPr>
          <p:cNvPr id="21" name="PwC view">
            <a:extLst>
              <a:ext uri="{FF2B5EF4-FFF2-40B4-BE49-F238E27FC236}">
                <a16:creationId xmlns:a16="http://schemas.microsoft.com/office/drawing/2014/main" id="{C0F17E66-078E-4639-9BD9-106901A68B23}"/>
              </a:ext>
            </a:extLst>
          </p:cNvPr>
          <p:cNvSpPr>
            <a:spLocks noGrp="1"/>
          </p:cNvSpPr>
          <p:nvPr>
            <p:ph type="body" sz="quarter" idx="17" hasCustomPrompt="1"/>
          </p:nvPr>
        </p:nvSpPr>
        <p:spPr>
          <a:xfrm>
            <a:off x="3564255" y="758825"/>
            <a:ext cx="6039543" cy="1097182"/>
          </a:xfrm>
        </p:spPr>
        <p:txBody>
          <a:bodyPr/>
          <a:lstStyle>
            <a:lvl1pPr>
              <a:defRPr sz="1100" b="0">
                <a:latin typeface="+mn-lt"/>
              </a:defRPr>
            </a:lvl1pPr>
          </a:lstStyle>
          <a:p>
            <a:pPr lvl="0"/>
            <a:r>
              <a:rPr lang="en-GB"/>
              <a:t>Inserted text here should be Arial 11 </a:t>
            </a:r>
            <a:r>
              <a:rPr lang="en-GB" err="1"/>
              <a:t>pt</a:t>
            </a:r>
            <a:r>
              <a:rPr lang="en-GB"/>
              <a:t> </a:t>
            </a:r>
            <a:r>
              <a:rPr lang="en-GB" err="1"/>
              <a:t>unbold</a:t>
            </a:r>
            <a:endParaRPr lang="en-GB"/>
          </a:p>
        </p:txBody>
      </p:sp>
      <p:sp>
        <p:nvSpPr>
          <p:cNvPr id="23" name="Dark Orange Bar">
            <a:extLst>
              <a:ext uri="{FF2B5EF4-FFF2-40B4-BE49-F238E27FC236}">
                <a16:creationId xmlns:a16="http://schemas.microsoft.com/office/drawing/2014/main" id="{82B1403F-6F92-4D3E-BA7A-6C3814794B16}"/>
              </a:ext>
            </a:extLst>
          </p:cNvPr>
          <p:cNvSpPr/>
          <p:nvPr userDrawn="1"/>
        </p:nvSpPr>
        <p:spPr>
          <a:xfrm>
            <a:off x="0" y="612775"/>
            <a:ext cx="183600" cy="1387475"/>
          </a:xfrm>
          <a:prstGeom prst="rect">
            <a:avLst/>
          </a:prstGeom>
          <a:solidFill>
            <a:schemeClr val="accent1"/>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400"/>
          </a:p>
        </p:txBody>
      </p:sp>
      <p:sp>
        <p:nvSpPr>
          <p:cNvPr id="30" name="Light Orange Bar">
            <a:extLst>
              <a:ext uri="{FF2B5EF4-FFF2-40B4-BE49-F238E27FC236}">
                <a16:creationId xmlns:a16="http://schemas.microsoft.com/office/drawing/2014/main" id="{91377F9D-4C34-434F-AE6B-583A8F1639C5}"/>
              </a:ext>
            </a:extLst>
          </p:cNvPr>
          <p:cNvSpPr/>
          <p:nvPr userDrawn="1"/>
        </p:nvSpPr>
        <p:spPr>
          <a:xfrm>
            <a:off x="0" y="2000250"/>
            <a:ext cx="183600" cy="5772150"/>
          </a:xfrm>
          <a:prstGeom prst="rect">
            <a:avLst/>
          </a:prstGeom>
          <a:solidFill>
            <a:schemeClr val="accent4"/>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400"/>
          </a:p>
        </p:txBody>
      </p:sp>
      <p:sp>
        <p:nvSpPr>
          <p:cNvPr id="17" name="Image placeholder">
            <a:extLst>
              <a:ext uri="{FF2B5EF4-FFF2-40B4-BE49-F238E27FC236}">
                <a16:creationId xmlns:a16="http://schemas.microsoft.com/office/drawing/2014/main" id="{BE985D6C-3CA1-43CC-A281-0A21C2C919EB}"/>
              </a:ext>
            </a:extLst>
          </p:cNvPr>
          <p:cNvSpPr/>
          <p:nvPr userDrawn="1">
            <p:custDataLst>
              <p:tags r:id="rId4"/>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0" name="Section Footer">
            <a:extLst>
              <a:ext uri="{FF2B5EF4-FFF2-40B4-BE49-F238E27FC236}">
                <a16:creationId xmlns:a16="http://schemas.microsoft.com/office/drawing/2014/main" id="{E7FD5D46-5DFB-4421-B78E-8928211570F6}"/>
              </a:ext>
            </a:extLst>
          </p:cNvPr>
          <p:cNvSpPr txBox="1"/>
          <p:nvPr userDrawn="1">
            <p:custDataLst>
              <p:tags r:id="rId5"/>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24" name="Presentation Disclaimer">
            <a:extLst>
              <a:ext uri="{FF2B5EF4-FFF2-40B4-BE49-F238E27FC236}">
                <a16:creationId xmlns:a16="http://schemas.microsoft.com/office/drawing/2014/main" id="{906D45F8-B363-4FBC-933B-9535BC5D38CB}"/>
              </a:ext>
            </a:extLst>
          </p:cNvPr>
          <p:cNvSpPr txBox="1"/>
          <p:nvPr userDrawn="1">
            <p:custDataLst>
              <p:tags r:id="rId6"/>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28" name="Report Date">
            <a:extLst>
              <a:ext uri="{FF2B5EF4-FFF2-40B4-BE49-F238E27FC236}">
                <a16:creationId xmlns:a16="http://schemas.microsoft.com/office/drawing/2014/main" id="{C88BAA96-D353-4344-AA24-70136C53F5D7}"/>
              </a:ext>
            </a:extLst>
          </p:cNvPr>
          <p:cNvSpPr txBox="1"/>
          <p:nvPr userDrawn="1">
            <p:custDataLst>
              <p:tags r:id="rId7"/>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29" name="PwC">
            <a:extLst>
              <a:ext uri="{FF2B5EF4-FFF2-40B4-BE49-F238E27FC236}">
                <a16:creationId xmlns:a16="http://schemas.microsoft.com/office/drawing/2014/main" id="{F4DD17E3-596A-4B11-9D2E-7A52B4AE7F1E}"/>
              </a:ext>
            </a:extLst>
          </p:cNvPr>
          <p:cNvSpPr/>
          <p:nvPr userDrawn="1">
            <p:custDataLst>
              <p:tags r:id="rId8"/>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33" name="Draft stamp">
            <a:extLst>
              <a:ext uri="{FF2B5EF4-FFF2-40B4-BE49-F238E27FC236}">
                <a16:creationId xmlns:a16="http://schemas.microsoft.com/office/drawing/2014/main" id="{8E7AAB18-0F15-47F3-A159-A283D95E18A3}"/>
              </a:ext>
            </a:extLst>
          </p:cNvPr>
          <p:cNvSpPr txBox="1"/>
          <p:nvPr userDrawn="1">
            <p:custDataLst>
              <p:tags r:id="rId9"/>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34" name="Page Number">
            <a:extLst>
              <a:ext uri="{FF2B5EF4-FFF2-40B4-BE49-F238E27FC236}">
                <a16:creationId xmlns:a16="http://schemas.microsoft.com/office/drawing/2014/main" id="{2C509F65-3762-447F-9568-C7FC8845825D}"/>
              </a:ext>
            </a:extLst>
          </p:cNvPr>
          <p:cNvSpPr txBox="1"/>
          <p:nvPr userDrawn="1">
            <p:custDataLst>
              <p:tags r:id="rId10"/>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455051"/>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At a glance Content: One">
    <p:spTree>
      <p:nvGrpSpPr>
        <p:cNvPr id="1" name=""/>
        <p:cNvGrpSpPr/>
        <p:nvPr/>
      </p:nvGrpSpPr>
      <p:grpSpPr>
        <a:xfrm>
          <a:off x="0" y="0"/>
          <a:ext cx="0" cy="0"/>
          <a:chOff x="0" y="0"/>
          <a:chExt cx="0" cy="0"/>
        </a:xfrm>
      </p:grpSpPr>
      <p:sp>
        <p:nvSpPr>
          <p:cNvPr id="18" name="Slide Tags" hidden="1">
            <a:extLst>
              <a:ext uri="{FF2B5EF4-FFF2-40B4-BE49-F238E27FC236}">
                <a16:creationId xmlns:a16="http://schemas.microsoft.com/office/drawing/2014/main" id="{4616FB59-7A00-4734-A479-F51ADD10FCEC}"/>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0" name="Section Header">
            <a:extLst>
              <a:ext uri="{FF2B5EF4-FFF2-40B4-BE49-F238E27FC236}">
                <a16:creationId xmlns:a16="http://schemas.microsoft.com/office/drawing/2014/main" id="{541EBA4E-A65D-42AB-8B3A-EF45F3481577}"/>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28" name="Gray Banner">
            <a:extLst>
              <a:ext uri="{FF2B5EF4-FFF2-40B4-BE49-F238E27FC236}">
                <a16:creationId xmlns:a16="http://schemas.microsoft.com/office/drawing/2014/main" id="{A0E694E8-FB5D-42C3-A874-057A805509C2}"/>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29" name="Banner Statement">
            <a:extLst>
              <a:ext uri="{FF2B5EF4-FFF2-40B4-BE49-F238E27FC236}">
                <a16:creationId xmlns:a16="http://schemas.microsoft.com/office/drawing/2014/main" id="{7D7FC408-A0A7-43F7-B787-46085F7F8CCB}"/>
              </a:ext>
            </a:extLst>
          </p:cNvPr>
          <p:cNvSpPr>
            <a:spLocks noGrp="1"/>
          </p:cNvSpPr>
          <p:nvPr>
            <p:ph type="title" hasCustomPrompt="1"/>
          </p:nvPr>
        </p:nvSpPr>
        <p:spPr>
          <a:xfrm>
            <a:off x="458788" y="758825"/>
            <a:ext cx="2944368" cy="402336"/>
          </a:xfrm>
        </p:spPr>
        <p:txBody>
          <a:bodyPr/>
          <a:lstStyle>
            <a:lvl1pPr>
              <a:defRPr/>
            </a:lvl1pPr>
          </a:lstStyle>
          <a:p>
            <a:r>
              <a:rPr lang="en-GB"/>
              <a:t>At a glance </a:t>
            </a:r>
          </a:p>
        </p:txBody>
      </p:sp>
      <p:sp>
        <p:nvSpPr>
          <p:cNvPr id="31" name="Subheading">
            <a:extLst>
              <a:ext uri="{FF2B5EF4-FFF2-40B4-BE49-F238E27FC236}">
                <a16:creationId xmlns:a16="http://schemas.microsoft.com/office/drawing/2014/main" id="{B96C2157-F990-49B5-94E5-38EEF4E8B1A0}"/>
              </a:ext>
            </a:extLst>
          </p:cNvPr>
          <p:cNvSpPr>
            <a:spLocks noGrp="1"/>
          </p:cNvSpPr>
          <p:nvPr>
            <p:ph type="body" sz="quarter" idx="28" hasCustomPrompt="1"/>
          </p:nvPr>
        </p:nvSpPr>
        <p:spPr>
          <a:xfrm>
            <a:off x="458788" y="1317915"/>
            <a:ext cx="2945765" cy="538092"/>
          </a:xfrm>
        </p:spPr>
        <p:txBody>
          <a:bodyPr/>
          <a:lstStyle>
            <a:lvl1pPr>
              <a:defRPr sz="1600" b="1"/>
            </a:lvl1pPr>
            <a:lvl2pPr>
              <a:defRPr sz="1600" b="1"/>
            </a:lvl2pPr>
            <a:lvl3pPr>
              <a:defRPr sz="1600" b="1"/>
            </a:lvl3pPr>
            <a:lvl4pPr>
              <a:defRPr sz="1600" b="1"/>
            </a:lvl4pPr>
            <a:lvl5pPr>
              <a:defRPr sz="1600" b="1"/>
            </a:lvl5pPr>
          </a:lstStyle>
          <a:p>
            <a:pPr lvl="0"/>
            <a:r>
              <a:rPr lang="en-GB"/>
              <a:t>Insert text here</a:t>
            </a:r>
          </a:p>
        </p:txBody>
      </p:sp>
      <p:sp>
        <p:nvSpPr>
          <p:cNvPr id="30" name="PwC view">
            <a:extLst>
              <a:ext uri="{FF2B5EF4-FFF2-40B4-BE49-F238E27FC236}">
                <a16:creationId xmlns:a16="http://schemas.microsoft.com/office/drawing/2014/main" id="{CD91F336-590C-4A94-9CED-4CE4F849922F}"/>
              </a:ext>
            </a:extLst>
          </p:cNvPr>
          <p:cNvSpPr>
            <a:spLocks noGrp="1"/>
          </p:cNvSpPr>
          <p:nvPr>
            <p:ph type="body" sz="quarter" idx="17" hasCustomPrompt="1"/>
          </p:nvPr>
        </p:nvSpPr>
        <p:spPr>
          <a:xfrm>
            <a:off x="3564255" y="758825"/>
            <a:ext cx="6039543" cy="1097182"/>
          </a:xfrm>
        </p:spPr>
        <p:txBody>
          <a:bodyPr/>
          <a:lstStyle>
            <a:lvl1pPr>
              <a:defRPr sz="1100" b="0">
                <a:latin typeface="+mn-lt"/>
              </a:defRPr>
            </a:lvl1pPr>
          </a:lstStyle>
          <a:p>
            <a:pPr lvl="0"/>
            <a:r>
              <a:rPr lang="en-GB"/>
              <a:t>Inserted text here should be Arial 11 </a:t>
            </a:r>
            <a:r>
              <a:rPr lang="en-GB" err="1"/>
              <a:t>pt</a:t>
            </a:r>
            <a:r>
              <a:rPr lang="en-GB"/>
              <a:t> </a:t>
            </a:r>
            <a:r>
              <a:rPr lang="en-GB" err="1"/>
              <a:t>unbold</a:t>
            </a:r>
            <a:endParaRPr lang="en-GB"/>
          </a:p>
        </p:txBody>
      </p:sp>
      <p:sp>
        <p:nvSpPr>
          <p:cNvPr id="34" name="Dark Orange Bar">
            <a:extLst>
              <a:ext uri="{FF2B5EF4-FFF2-40B4-BE49-F238E27FC236}">
                <a16:creationId xmlns:a16="http://schemas.microsoft.com/office/drawing/2014/main" id="{B84F9B5A-6301-4C36-940C-72C5388CAF82}"/>
              </a:ext>
            </a:extLst>
          </p:cNvPr>
          <p:cNvSpPr/>
          <p:nvPr userDrawn="1"/>
        </p:nvSpPr>
        <p:spPr>
          <a:xfrm>
            <a:off x="0" y="612775"/>
            <a:ext cx="183600" cy="1387475"/>
          </a:xfrm>
          <a:prstGeom prst="rect">
            <a:avLst/>
          </a:prstGeom>
          <a:solidFill>
            <a:schemeClr val="accent1"/>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400"/>
          </a:p>
        </p:txBody>
      </p:sp>
      <p:sp>
        <p:nvSpPr>
          <p:cNvPr id="35" name="Light Orange Bar">
            <a:extLst>
              <a:ext uri="{FF2B5EF4-FFF2-40B4-BE49-F238E27FC236}">
                <a16:creationId xmlns:a16="http://schemas.microsoft.com/office/drawing/2014/main" id="{6E61CD2E-3F39-4436-BABD-A0CEBBB727DB}"/>
              </a:ext>
            </a:extLst>
          </p:cNvPr>
          <p:cNvSpPr/>
          <p:nvPr userDrawn="1"/>
        </p:nvSpPr>
        <p:spPr>
          <a:xfrm>
            <a:off x="0" y="2000250"/>
            <a:ext cx="183600" cy="5772150"/>
          </a:xfrm>
          <a:prstGeom prst="rect">
            <a:avLst/>
          </a:prstGeom>
          <a:solidFill>
            <a:schemeClr val="accent4"/>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400"/>
          </a:p>
        </p:txBody>
      </p:sp>
      <p:sp>
        <p:nvSpPr>
          <p:cNvPr id="25" name="Content Placeholder 13">
            <a:extLst>
              <a:ext uri="{FF2B5EF4-FFF2-40B4-BE49-F238E27FC236}">
                <a16:creationId xmlns:a16="http://schemas.microsoft.com/office/drawing/2014/main" id="{B2114C2B-65A9-4050-A5D7-7400FB694346}"/>
              </a:ext>
            </a:extLst>
          </p:cNvPr>
          <p:cNvSpPr>
            <a:spLocks noGrp="1"/>
          </p:cNvSpPr>
          <p:nvPr>
            <p:ph sz="quarter" idx="13"/>
            <p:custDataLst>
              <p:tags r:id="rId4"/>
            </p:custDataLst>
          </p:nvPr>
        </p:nvSpPr>
        <p:spPr>
          <a:xfrm>
            <a:off x="457199" y="2143125"/>
            <a:ext cx="9144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7" name="Image placeholder">
            <a:extLst>
              <a:ext uri="{FF2B5EF4-FFF2-40B4-BE49-F238E27FC236}">
                <a16:creationId xmlns:a16="http://schemas.microsoft.com/office/drawing/2014/main" id="{BE985D6C-3CA1-43CC-A281-0A21C2C919EB}"/>
              </a:ext>
            </a:extLst>
          </p:cNvPr>
          <p:cNvSpPr/>
          <p:nvPr userDrawn="1">
            <p:custDataLst>
              <p:tags r:id="rId5"/>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0" name="Section Footer">
            <a:extLst>
              <a:ext uri="{FF2B5EF4-FFF2-40B4-BE49-F238E27FC236}">
                <a16:creationId xmlns:a16="http://schemas.microsoft.com/office/drawing/2014/main" id="{D4D4CA6A-9B87-4F9B-9B1E-61EBD5100B17}"/>
              </a:ext>
            </a:extLst>
          </p:cNvPr>
          <p:cNvSpPr txBox="1"/>
          <p:nvPr userDrawn="1">
            <p:custDataLst>
              <p:tags r:id="rId6"/>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21" name="Presentation Disclaimer">
            <a:extLst>
              <a:ext uri="{FF2B5EF4-FFF2-40B4-BE49-F238E27FC236}">
                <a16:creationId xmlns:a16="http://schemas.microsoft.com/office/drawing/2014/main" id="{E5C843C4-5509-4B4F-B095-D714AAA3E183}"/>
              </a:ext>
            </a:extLst>
          </p:cNvPr>
          <p:cNvSpPr txBox="1"/>
          <p:nvPr userDrawn="1">
            <p:custDataLst>
              <p:tags r:id="rId7"/>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22" name="Report Date">
            <a:extLst>
              <a:ext uri="{FF2B5EF4-FFF2-40B4-BE49-F238E27FC236}">
                <a16:creationId xmlns:a16="http://schemas.microsoft.com/office/drawing/2014/main" id="{37EA81DE-1A3D-4EC3-A649-6B7417A879F6}"/>
              </a:ext>
            </a:extLst>
          </p:cNvPr>
          <p:cNvSpPr txBox="1"/>
          <p:nvPr userDrawn="1">
            <p:custDataLst>
              <p:tags r:id="rId8"/>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27" name="PwC">
            <a:extLst>
              <a:ext uri="{FF2B5EF4-FFF2-40B4-BE49-F238E27FC236}">
                <a16:creationId xmlns:a16="http://schemas.microsoft.com/office/drawing/2014/main" id="{8344BB17-C47A-4D03-8FB4-5779192D390F}"/>
              </a:ext>
            </a:extLst>
          </p:cNvPr>
          <p:cNvSpPr/>
          <p:nvPr userDrawn="1">
            <p:custDataLst>
              <p:tags r:id="rId9"/>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36" name="Draft stamp">
            <a:extLst>
              <a:ext uri="{FF2B5EF4-FFF2-40B4-BE49-F238E27FC236}">
                <a16:creationId xmlns:a16="http://schemas.microsoft.com/office/drawing/2014/main" id="{D60DBB18-259A-4AB5-9FD6-AB0085B97531}"/>
              </a:ext>
            </a:extLst>
          </p:cNvPr>
          <p:cNvSpPr txBox="1"/>
          <p:nvPr userDrawn="1">
            <p:custDataLst>
              <p:tags r:id="rId10"/>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37" name="Page Number">
            <a:extLst>
              <a:ext uri="{FF2B5EF4-FFF2-40B4-BE49-F238E27FC236}">
                <a16:creationId xmlns:a16="http://schemas.microsoft.com/office/drawing/2014/main" id="{C6F4747F-C456-462F-AABA-7FD9A004661E}"/>
              </a:ext>
            </a:extLst>
          </p:cNvPr>
          <p:cNvSpPr txBox="1"/>
          <p:nvPr userDrawn="1">
            <p:custDataLst>
              <p:tags r:id="rId11"/>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0864012"/>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userDrawn="1">
  <p:cSld name="At a glance Content: Three">
    <p:spTree>
      <p:nvGrpSpPr>
        <p:cNvPr id="1" name=""/>
        <p:cNvGrpSpPr/>
        <p:nvPr/>
      </p:nvGrpSpPr>
      <p:grpSpPr>
        <a:xfrm>
          <a:off x="0" y="0"/>
          <a:ext cx="0" cy="0"/>
          <a:chOff x="0" y="0"/>
          <a:chExt cx="0" cy="0"/>
        </a:xfrm>
      </p:grpSpPr>
      <p:sp>
        <p:nvSpPr>
          <p:cNvPr id="6" name="Slide Tags" hidden="1">
            <a:extLst>
              <a:ext uri="{FF2B5EF4-FFF2-40B4-BE49-F238E27FC236}">
                <a16:creationId xmlns:a16="http://schemas.microsoft.com/office/drawing/2014/main" id="{4C1A6ABE-DB96-4CE8-9D23-B98F61093EEF}"/>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7" name="Section Header">
            <a:extLst>
              <a:ext uri="{FF2B5EF4-FFF2-40B4-BE49-F238E27FC236}">
                <a16:creationId xmlns:a16="http://schemas.microsoft.com/office/drawing/2014/main" id="{1A011E6C-CCE5-4ABD-9BFE-0F30165337A0}"/>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8" name="HeaderTOCPlaceholder">
            <a:extLst>
              <a:ext uri="{FF2B5EF4-FFF2-40B4-BE49-F238E27FC236}">
                <a16:creationId xmlns:a16="http://schemas.microsoft.com/office/drawing/2014/main" id="{FF43599E-E034-4110-847F-25DC74E115BD}"/>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9" name="Gray Banner">
            <a:extLst>
              <a:ext uri="{FF2B5EF4-FFF2-40B4-BE49-F238E27FC236}">
                <a16:creationId xmlns:a16="http://schemas.microsoft.com/office/drawing/2014/main" id="{6AFB9156-B610-4732-B0C6-247696C355BE}"/>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10" name="Banner Statement">
            <a:extLst>
              <a:ext uri="{FF2B5EF4-FFF2-40B4-BE49-F238E27FC236}">
                <a16:creationId xmlns:a16="http://schemas.microsoft.com/office/drawing/2014/main" id="{FAEC3778-0838-46F0-910E-90A30590A35D}"/>
              </a:ext>
            </a:extLst>
          </p:cNvPr>
          <p:cNvSpPr>
            <a:spLocks noGrp="1"/>
          </p:cNvSpPr>
          <p:nvPr>
            <p:ph type="title" hasCustomPrompt="1"/>
          </p:nvPr>
        </p:nvSpPr>
        <p:spPr>
          <a:xfrm>
            <a:off x="458788" y="758825"/>
            <a:ext cx="2944368" cy="402336"/>
          </a:xfrm>
        </p:spPr>
        <p:txBody>
          <a:bodyPr/>
          <a:lstStyle>
            <a:lvl1pPr>
              <a:defRPr/>
            </a:lvl1pPr>
          </a:lstStyle>
          <a:p>
            <a:r>
              <a:rPr lang="en-GB"/>
              <a:t>At a glance </a:t>
            </a:r>
          </a:p>
        </p:txBody>
      </p:sp>
      <p:sp>
        <p:nvSpPr>
          <p:cNvPr id="11" name="Subheading">
            <a:extLst>
              <a:ext uri="{FF2B5EF4-FFF2-40B4-BE49-F238E27FC236}">
                <a16:creationId xmlns:a16="http://schemas.microsoft.com/office/drawing/2014/main" id="{B0EDCA0A-FDF5-427B-B28B-2207FC8DE9F2}"/>
              </a:ext>
            </a:extLst>
          </p:cNvPr>
          <p:cNvSpPr>
            <a:spLocks noGrp="1"/>
          </p:cNvSpPr>
          <p:nvPr>
            <p:ph type="body" sz="quarter" idx="28" hasCustomPrompt="1"/>
          </p:nvPr>
        </p:nvSpPr>
        <p:spPr>
          <a:xfrm>
            <a:off x="458788" y="1316511"/>
            <a:ext cx="2945765" cy="539496"/>
          </a:xfrm>
        </p:spPr>
        <p:txBody>
          <a:bodyPr/>
          <a:lstStyle>
            <a:lvl1pPr>
              <a:defRPr sz="1600" b="1"/>
            </a:lvl1pPr>
            <a:lvl2pPr>
              <a:defRPr sz="1600" b="1"/>
            </a:lvl2pPr>
            <a:lvl3pPr>
              <a:defRPr sz="1600" b="1"/>
            </a:lvl3pPr>
            <a:lvl4pPr>
              <a:defRPr sz="1600" b="1"/>
            </a:lvl4pPr>
            <a:lvl5pPr>
              <a:defRPr sz="1600" b="1"/>
            </a:lvl5pPr>
          </a:lstStyle>
          <a:p>
            <a:pPr lvl="0"/>
            <a:r>
              <a:rPr lang="en-GB"/>
              <a:t>Insert text here</a:t>
            </a:r>
          </a:p>
        </p:txBody>
      </p:sp>
      <p:sp>
        <p:nvSpPr>
          <p:cNvPr id="12" name="PwC view">
            <a:extLst>
              <a:ext uri="{FF2B5EF4-FFF2-40B4-BE49-F238E27FC236}">
                <a16:creationId xmlns:a16="http://schemas.microsoft.com/office/drawing/2014/main" id="{B53EE78C-FEF1-40FB-9931-3A5A0BBD6F8A}"/>
              </a:ext>
            </a:extLst>
          </p:cNvPr>
          <p:cNvSpPr>
            <a:spLocks noGrp="1"/>
          </p:cNvSpPr>
          <p:nvPr>
            <p:ph type="body" sz="quarter" idx="17" hasCustomPrompt="1"/>
          </p:nvPr>
        </p:nvSpPr>
        <p:spPr>
          <a:xfrm>
            <a:off x="3564255" y="758825"/>
            <a:ext cx="6039543" cy="1097182"/>
          </a:xfrm>
        </p:spPr>
        <p:txBody>
          <a:bodyPr/>
          <a:lstStyle>
            <a:lvl1pPr>
              <a:defRPr sz="1100" b="0">
                <a:latin typeface="+mn-lt"/>
              </a:defRPr>
            </a:lvl1pPr>
          </a:lstStyle>
          <a:p>
            <a:pPr lvl="0"/>
            <a:r>
              <a:rPr lang="en-GB"/>
              <a:t>Inserted text here should be Arial 11 </a:t>
            </a:r>
            <a:r>
              <a:rPr lang="en-GB" err="1"/>
              <a:t>pt</a:t>
            </a:r>
            <a:r>
              <a:rPr lang="en-GB"/>
              <a:t> </a:t>
            </a:r>
            <a:r>
              <a:rPr lang="en-GB" err="1"/>
              <a:t>unbold</a:t>
            </a:r>
            <a:endParaRPr lang="en-GB"/>
          </a:p>
        </p:txBody>
      </p:sp>
      <p:sp>
        <p:nvSpPr>
          <p:cNvPr id="13" name="Dark Orange Bar">
            <a:extLst>
              <a:ext uri="{FF2B5EF4-FFF2-40B4-BE49-F238E27FC236}">
                <a16:creationId xmlns:a16="http://schemas.microsoft.com/office/drawing/2014/main" id="{B888EE8B-9678-4F8B-B1F6-186AD7D4CD57}"/>
              </a:ext>
            </a:extLst>
          </p:cNvPr>
          <p:cNvSpPr/>
          <p:nvPr userDrawn="1"/>
        </p:nvSpPr>
        <p:spPr>
          <a:xfrm>
            <a:off x="0" y="612775"/>
            <a:ext cx="183600" cy="1387475"/>
          </a:xfrm>
          <a:prstGeom prst="rect">
            <a:avLst/>
          </a:prstGeom>
          <a:solidFill>
            <a:schemeClr val="accent1"/>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400"/>
          </a:p>
        </p:txBody>
      </p:sp>
      <p:sp>
        <p:nvSpPr>
          <p:cNvPr id="14" name="Light Orange Bar">
            <a:extLst>
              <a:ext uri="{FF2B5EF4-FFF2-40B4-BE49-F238E27FC236}">
                <a16:creationId xmlns:a16="http://schemas.microsoft.com/office/drawing/2014/main" id="{3FB17D6D-5E08-448B-A4A5-6A072536024F}"/>
              </a:ext>
            </a:extLst>
          </p:cNvPr>
          <p:cNvSpPr/>
          <p:nvPr userDrawn="1"/>
        </p:nvSpPr>
        <p:spPr>
          <a:xfrm>
            <a:off x="0" y="2000250"/>
            <a:ext cx="183600" cy="5772150"/>
          </a:xfrm>
          <a:prstGeom prst="rect">
            <a:avLst/>
          </a:prstGeom>
          <a:solidFill>
            <a:schemeClr val="accent4"/>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400"/>
          </a:p>
        </p:txBody>
      </p:sp>
      <p:sp>
        <p:nvSpPr>
          <p:cNvPr id="15" name="Content Placeholder 1">
            <a:extLst>
              <a:ext uri="{FF2B5EF4-FFF2-40B4-BE49-F238E27FC236}">
                <a16:creationId xmlns:a16="http://schemas.microsoft.com/office/drawing/2014/main" id="{59BAF260-BD88-4638-A854-1DB35D7A2F08}"/>
              </a:ext>
            </a:extLst>
          </p:cNvPr>
          <p:cNvSpPr>
            <a:spLocks noGrp="1"/>
          </p:cNvSpPr>
          <p:nvPr>
            <p:ph sz="quarter" idx="13"/>
            <p:custDataLst>
              <p:tags r:id="rId4"/>
            </p:custDataLst>
          </p:nvPr>
        </p:nvSpPr>
        <p:spPr>
          <a:xfrm>
            <a:off x="457200" y="2143125"/>
            <a:ext cx="2952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6" name="Content Placeholder 2">
            <a:extLst>
              <a:ext uri="{FF2B5EF4-FFF2-40B4-BE49-F238E27FC236}">
                <a16:creationId xmlns:a16="http://schemas.microsoft.com/office/drawing/2014/main" id="{E2FE255C-3CD0-4514-BE09-34A817FED046}"/>
              </a:ext>
            </a:extLst>
          </p:cNvPr>
          <p:cNvSpPr>
            <a:spLocks noGrp="1"/>
          </p:cNvSpPr>
          <p:nvPr>
            <p:ph sz="quarter" idx="29"/>
            <p:custDataLst>
              <p:tags r:id="rId5"/>
            </p:custDataLst>
          </p:nvPr>
        </p:nvSpPr>
        <p:spPr>
          <a:xfrm>
            <a:off x="3554499" y="2143125"/>
            <a:ext cx="2952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7" name="Content Placeholder 3">
            <a:extLst>
              <a:ext uri="{FF2B5EF4-FFF2-40B4-BE49-F238E27FC236}">
                <a16:creationId xmlns:a16="http://schemas.microsoft.com/office/drawing/2014/main" id="{B7DB0A37-0AEA-409A-8620-9BFBD2A7EA54}"/>
              </a:ext>
            </a:extLst>
          </p:cNvPr>
          <p:cNvSpPr>
            <a:spLocks noGrp="1"/>
          </p:cNvSpPr>
          <p:nvPr>
            <p:ph sz="quarter" idx="30"/>
            <p:custDataLst>
              <p:tags r:id="rId6"/>
            </p:custDataLst>
          </p:nvPr>
        </p:nvSpPr>
        <p:spPr>
          <a:xfrm>
            <a:off x="6651798" y="2143125"/>
            <a:ext cx="2952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22" name="Image placeholder">
            <a:extLst>
              <a:ext uri="{FF2B5EF4-FFF2-40B4-BE49-F238E27FC236}">
                <a16:creationId xmlns:a16="http://schemas.microsoft.com/office/drawing/2014/main" id="{E88E8230-BC80-4D9F-8050-3996B665148B}"/>
              </a:ext>
            </a:extLst>
          </p:cNvPr>
          <p:cNvSpPr/>
          <p:nvPr userDrawn="1">
            <p:custDataLst>
              <p:tags r:id="rId7"/>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6" name="Section Footer">
            <a:extLst>
              <a:ext uri="{FF2B5EF4-FFF2-40B4-BE49-F238E27FC236}">
                <a16:creationId xmlns:a16="http://schemas.microsoft.com/office/drawing/2014/main" id="{67F36603-6448-4214-81DE-6B4A79740FDC}"/>
              </a:ext>
            </a:extLst>
          </p:cNvPr>
          <p:cNvSpPr txBox="1"/>
          <p:nvPr userDrawn="1">
            <p:custDataLst>
              <p:tags r:id="rId8"/>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29" name="Presentation Disclaimer">
            <a:extLst>
              <a:ext uri="{FF2B5EF4-FFF2-40B4-BE49-F238E27FC236}">
                <a16:creationId xmlns:a16="http://schemas.microsoft.com/office/drawing/2014/main" id="{5FDAC090-6423-4637-A9F2-379BBDBF62FC}"/>
              </a:ext>
            </a:extLst>
          </p:cNvPr>
          <p:cNvSpPr txBox="1"/>
          <p:nvPr userDrawn="1">
            <p:custDataLst>
              <p:tags r:id="rId9"/>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30" name="Report Date">
            <a:extLst>
              <a:ext uri="{FF2B5EF4-FFF2-40B4-BE49-F238E27FC236}">
                <a16:creationId xmlns:a16="http://schemas.microsoft.com/office/drawing/2014/main" id="{54C2B98D-C5D1-4D54-89E8-6A0CA12773C8}"/>
              </a:ext>
            </a:extLst>
          </p:cNvPr>
          <p:cNvSpPr txBox="1"/>
          <p:nvPr userDrawn="1">
            <p:custDataLst>
              <p:tags r:id="rId10"/>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31" name="PwC">
            <a:extLst>
              <a:ext uri="{FF2B5EF4-FFF2-40B4-BE49-F238E27FC236}">
                <a16:creationId xmlns:a16="http://schemas.microsoft.com/office/drawing/2014/main" id="{90844ADC-A7B3-484A-A357-E5FB7617D7A0}"/>
              </a:ext>
            </a:extLst>
          </p:cNvPr>
          <p:cNvSpPr/>
          <p:nvPr userDrawn="1">
            <p:custDataLst>
              <p:tags r:id="rId11"/>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32" name="Draft stamp">
            <a:extLst>
              <a:ext uri="{FF2B5EF4-FFF2-40B4-BE49-F238E27FC236}">
                <a16:creationId xmlns:a16="http://schemas.microsoft.com/office/drawing/2014/main" id="{DCDA61CF-65EB-499B-8BC3-3BD2463AF037}"/>
              </a:ext>
            </a:extLst>
          </p:cNvPr>
          <p:cNvSpPr txBox="1"/>
          <p:nvPr userDrawn="1">
            <p:custDataLst>
              <p:tags r:id="rId12"/>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33" name="Page Number">
            <a:extLst>
              <a:ext uri="{FF2B5EF4-FFF2-40B4-BE49-F238E27FC236}">
                <a16:creationId xmlns:a16="http://schemas.microsoft.com/office/drawing/2014/main" id="{ABD9F2C8-A806-4FC3-BA6B-5DD6DEA4D179}"/>
              </a:ext>
            </a:extLst>
          </p:cNvPr>
          <p:cNvSpPr txBox="1"/>
          <p:nvPr userDrawn="1">
            <p:custDataLst>
              <p:tags r:id="rId13"/>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6884317"/>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userDrawn="1">
  <p:cSld name="At a glance Content: Six">
    <p:spTree>
      <p:nvGrpSpPr>
        <p:cNvPr id="1" name=""/>
        <p:cNvGrpSpPr/>
        <p:nvPr/>
      </p:nvGrpSpPr>
      <p:grpSpPr>
        <a:xfrm>
          <a:off x="0" y="0"/>
          <a:ext cx="0" cy="0"/>
          <a:chOff x="0" y="0"/>
          <a:chExt cx="0" cy="0"/>
        </a:xfrm>
      </p:grpSpPr>
      <p:sp>
        <p:nvSpPr>
          <p:cNvPr id="22" name="Slide Tags" hidden="1">
            <a:extLst>
              <a:ext uri="{FF2B5EF4-FFF2-40B4-BE49-F238E27FC236}">
                <a16:creationId xmlns:a16="http://schemas.microsoft.com/office/drawing/2014/main" id="{96730587-1178-413E-9FD5-86D398BF0440}"/>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23" name="Section Header">
            <a:extLst>
              <a:ext uri="{FF2B5EF4-FFF2-40B4-BE49-F238E27FC236}">
                <a16:creationId xmlns:a16="http://schemas.microsoft.com/office/drawing/2014/main" id="{FB7F87D6-075E-4266-BF7C-1D549A9FDC1D}"/>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24" name="HeaderTOCPlaceholder">
            <a:extLst>
              <a:ext uri="{FF2B5EF4-FFF2-40B4-BE49-F238E27FC236}">
                <a16:creationId xmlns:a16="http://schemas.microsoft.com/office/drawing/2014/main" id="{BC16C5A2-FABB-4D83-A76B-ACC967F55332}"/>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9" name="Gray Banner">
            <a:extLst>
              <a:ext uri="{FF2B5EF4-FFF2-40B4-BE49-F238E27FC236}">
                <a16:creationId xmlns:a16="http://schemas.microsoft.com/office/drawing/2014/main" id="{2700D12F-315F-407A-9BFF-D0192C5A7B0F}"/>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6" name="Banner Statement">
            <a:extLst>
              <a:ext uri="{FF2B5EF4-FFF2-40B4-BE49-F238E27FC236}">
                <a16:creationId xmlns:a16="http://schemas.microsoft.com/office/drawing/2014/main" id="{CAA51489-EC86-46F4-957A-78B69C041E46}"/>
              </a:ext>
            </a:extLst>
          </p:cNvPr>
          <p:cNvSpPr>
            <a:spLocks noGrp="1"/>
          </p:cNvSpPr>
          <p:nvPr>
            <p:ph type="title" hasCustomPrompt="1"/>
          </p:nvPr>
        </p:nvSpPr>
        <p:spPr>
          <a:xfrm>
            <a:off x="458788" y="758825"/>
            <a:ext cx="2952000" cy="402336"/>
          </a:xfrm>
        </p:spPr>
        <p:txBody>
          <a:bodyPr/>
          <a:lstStyle>
            <a:lvl1pPr>
              <a:defRPr/>
            </a:lvl1pPr>
          </a:lstStyle>
          <a:p>
            <a:r>
              <a:rPr lang="en-GB"/>
              <a:t>At a glance </a:t>
            </a:r>
          </a:p>
        </p:txBody>
      </p:sp>
      <p:sp>
        <p:nvSpPr>
          <p:cNvPr id="8" name="Subheading">
            <a:extLst>
              <a:ext uri="{FF2B5EF4-FFF2-40B4-BE49-F238E27FC236}">
                <a16:creationId xmlns:a16="http://schemas.microsoft.com/office/drawing/2014/main" id="{0E3EE77C-3B45-4B06-9C62-E97F9DDB4511}"/>
              </a:ext>
            </a:extLst>
          </p:cNvPr>
          <p:cNvSpPr>
            <a:spLocks noGrp="1"/>
          </p:cNvSpPr>
          <p:nvPr>
            <p:ph type="body" sz="quarter" idx="28" hasCustomPrompt="1"/>
          </p:nvPr>
        </p:nvSpPr>
        <p:spPr>
          <a:xfrm>
            <a:off x="458787" y="1316511"/>
            <a:ext cx="2952000" cy="539496"/>
          </a:xfrm>
        </p:spPr>
        <p:txBody>
          <a:bodyPr/>
          <a:lstStyle>
            <a:lvl1pPr>
              <a:defRPr sz="1600" b="1"/>
            </a:lvl1pPr>
            <a:lvl2pPr>
              <a:defRPr sz="1600" b="1"/>
            </a:lvl2pPr>
            <a:lvl3pPr>
              <a:defRPr sz="1600" b="1"/>
            </a:lvl3pPr>
            <a:lvl4pPr>
              <a:defRPr sz="1600" b="1"/>
            </a:lvl4pPr>
            <a:lvl5pPr>
              <a:defRPr sz="1600" b="1"/>
            </a:lvl5pPr>
          </a:lstStyle>
          <a:p>
            <a:pPr lvl="0"/>
            <a:r>
              <a:rPr lang="en-GB"/>
              <a:t>Insert text here</a:t>
            </a:r>
          </a:p>
        </p:txBody>
      </p:sp>
      <p:sp>
        <p:nvSpPr>
          <p:cNvPr id="7" name="PwC view">
            <a:extLst>
              <a:ext uri="{FF2B5EF4-FFF2-40B4-BE49-F238E27FC236}">
                <a16:creationId xmlns:a16="http://schemas.microsoft.com/office/drawing/2014/main" id="{CDA18433-2E04-450D-879A-A23160727061}"/>
              </a:ext>
            </a:extLst>
          </p:cNvPr>
          <p:cNvSpPr>
            <a:spLocks noGrp="1"/>
          </p:cNvSpPr>
          <p:nvPr>
            <p:ph type="body" sz="quarter" idx="17" hasCustomPrompt="1"/>
          </p:nvPr>
        </p:nvSpPr>
        <p:spPr>
          <a:xfrm>
            <a:off x="3564255" y="758825"/>
            <a:ext cx="6039543" cy="1097182"/>
          </a:xfrm>
        </p:spPr>
        <p:txBody>
          <a:bodyPr/>
          <a:lstStyle>
            <a:lvl1pPr>
              <a:defRPr sz="1100" b="0">
                <a:latin typeface="+mn-lt"/>
              </a:defRPr>
            </a:lvl1pPr>
          </a:lstStyle>
          <a:p>
            <a:pPr lvl="0"/>
            <a:r>
              <a:rPr lang="en-GB"/>
              <a:t>Inserted text here should be Arial 11 </a:t>
            </a:r>
            <a:r>
              <a:rPr lang="en-GB" err="1"/>
              <a:t>pt</a:t>
            </a:r>
            <a:r>
              <a:rPr lang="en-GB"/>
              <a:t> </a:t>
            </a:r>
            <a:r>
              <a:rPr lang="en-GB" err="1"/>
              <a:t>unbold</a:t>
            </a:r>
            <a:endParaRPr lang="en-GB"/>
          </a:p>
        </p:txBody>
      </p:sp>
      <p:sp>
        <p:nvSpPr>
          <p:cNvPr id="12" name="Dark Orange Bar">
            <a:extLst>
              <a:ext uri="{FF2B5EF4-FFF2-40B4-BE49-F238E27FC236}">
                <a16:creationId xmlns:a16="http://schemas.microsoft.com/office/drawing/2014/main" id="{0D14CECB-85F4-4539-B4E8-971310D5952F}"/>
              </a:ext>
            </a:extLst>
          </p:cNvPr>
          <p:cNvSpPr/>
          <p:nvPr userDrawn="1"/>
        </p:nvSpPr>
        <p:spPr>
          <a:xfrm>
            <a:off x="0" y="612775"/>
            <a:ext cx="183600" cy="1386000"/>
          </a:xfrm>
          <a:prstGeom prst="rect">
            <a:avLst/>
          </a:prstGeom>
          <a:solidFill>
            <a:schemeClr val="accent1"/>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400"/>
          </a:p>
        </p:txBody>
      </p:sp>
      <p:sp>
        <p:nvSpPr>
          <p:cNvPr id="10" name="Content Placeholder 1">
            <a:extLst>
              <a:ext uri="{FF2B5EF4-FFF2-40B4-BE49-F238E27FC236}">
                <a16:creationId xmlns:a16="http://schemas.microsoft.com/office/drawing/2014/main" id="{2CD0F126-EE2F-402A-8F29-49F2B0F7686A}"/>
              </a:ext>
            </a:extLst>
          </p:cNvPr>
          <p:cNvSpPr>
            <a:spLocks noGrp="1"/>
          </p:cNvSpPr>
          <p:nvPr>
            <p:ph sz="quarter" idx="13"/>
            <p:custDataLst>
              <p:tags r:id="rId4"/>
            </p:custDataLst>
          </p:nvPr>
        </p:nvSpPr>
        <p:spPr>
          <a:xfrm>
            <a:off x="457198" y="2143125"/>
            <a:ext cx="2952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3" name="Content Placeholder 2">
            <a:extLst>
              <a:ext uri="{FF2B5EF4-FFF2-40B4-BE49-F238E27FC236}">
                <a16:creationId xmlns:a16="http://schemas.microsoft.com/office/drawing/2014/main" id="{B8A5DA6B-D814-4DAC-B547-5900696488E6}"/>
              </a:ext>
            </a:extLst>
          </p:cNvPr>
          <p:cNvSpPr>
            <a:spLocks noGrp="1"/>
          </p:cNvSpPr>
          <p:nvPr>
            <p:ph sz="quarter" idx="29"/>
            <p:custDataLst>
              <p:tags r:id="rId5"/>
            </p:custDataLst>
          </p:nvPr>
        </p:nvSpPr>
        <p:spPr>
          <a:xfrm>
            <a:off x="3553199" y="2143125"/>
            <a:ext cx="2952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4" name="Content Placeholder 3">
            <a:extLst>
              <a:ext uri="{FF2B5EF4-FFF2-40B4-BE49-F238E27FC236}">
                <a16:creationId xmlns:a16="http://schemas.microsoft.com/office/drawing/2014/main" id="{36AF8162-FCF9-422F-A1DC-09F2D0C4F307}"/>
              </a:ext>
            </a:extLst>
          </p:cNvPr>
          <p:cNvSpPr>
            <a:spLocks noGrp="1"/>
          </p:cNvSpPr>
          <p:nvPr>
            <p:ph sz="quarter" idx="30"/>
            <p:custDataLst>
              <p:tags r:id="rId6"/>
            </p:custDataLst>
          </p:nvPr>
        </p:nvSpPr>
        <p:spPr>
          <a:xfrm>
            <a:off x="6649200" y="2143125"/>
            <a:ext cx="2952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5" name="Content Placeholder 4">
            <a:extLst>
              <a:ext uri="{FF2B5EF4-FFF2-40B4-BE49-F238E27FC236}">
                <a16:creationId xmlns:a16="http://schemas.microsoft.com/office/drawing/2014/main" id="{DD5BA117-8AF1-493B-857A-46C1EA224BC1}"/>
              </a:ext>
            </a:extLst>
          </p:cNvPr>
          <p:cNvSpPr>
            <a:spLocks noGrp="1"/>
          </p:cNvSpPr>
          <p:nvPr>
            <p:ph sz="quarter" idx="31"/>
            <p:custDataLst>
              <p:tags r:id="rId7"/>
            </p:custDataLst>
          </p:nvPr>
        </p:nvSpPr>
        <p:spPr>
          <a:xfrm>
            <a:off x="457200" y="4651375"/>
            <a:ext cx="2952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6" name="Content Placeholder 5">
            <a:extLst>
              <a:ext uri="{FF2B5EF4-FFF2-40B4-BE49-F238E27FC236}">
                <a16:creationId xmlns:a16="http://schemas.microsoft.com/office/drawing/2014/main" id="{1166D000-14D0-421F-A14F-CF11A5976BB9}"/>
              </a:ext>
            </a:extLst>
          </p:cNvPr>
          <p:cNvSpPr>
            <a:spLocks noGrp="1"/>
          </p:cNvSpPr>
          <p:nvPr>
            <p:ph sz="quarter" idx="32"/>
            <p:custDataLst>
              <p:tags r:id="rId8"/>
            </p:custDataLst>
          </p:nvPr>
        </p:nvSpPr>
        <p:spPr>
          <a:xfrm>
            <a:off x="3553200" y="4651375"/>
            <a:ext cx="2952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7" name="Content Placeholder 6">
            <a:extLst>
              <a:ext uri="{FF2B5EF4-FFF2-40B4-BE49-F238E27FC236}">
                <a16:creationId xmlns:a16="http://schemas.microsoft.com/office/drawing/2014/main" id="{5F8580CC-4311-41C2-8AB2-88EC6C3AFA1A}"/>
              </a:ext>
            </a:extLst>
          </p:cNvPr>
          <p:cNvSpPr>
            <a:spLocks noGrp="1"/>
          </p:cNvSpPr>
          <p:nvPr>
            <p:ph sz="quarter" idx="33"/>
            <p:custDataLst>
              <p:tags r:id="rId9"/>
            </p:custDataLst>
          </p:nvPr>
        </p:nvSpPr>
        <p:spPr>
          <a:xfrm>
            <a:off x="6649200" y="4651375"/>
            <a:ext cx="2952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31" name="Light Orange Bar">
            <a:extLst>
              <a:ext uri="{FF2B5EF4-FFF2-40B4-BE49-F238E27FC236}">
                <a16:creationId xmlns:a16="http://schemas.microsoft.com/office/drawing/2014/main" id="{CE0B4A0B-54BD-4F96-A0B9-39EB35CBD92D}"/>
              </a:ext>
            </a:extLst>
          </p:cNvPr>
          <p:cNvSpPr/>
          <p:nvPr userDrawn="1"/>
        </p:nvSpPr>
        <p:spPr>
          <a:xfrm>
            <a:off x="0" y="2000250"/>
            <a:ext cx="183600" cy="5772150"/>
          </a:xfrm>
          <a:prstGeom prst="rect">
            <a:avLst/>
          </a:prstGeom>
          <a:solidFill>
            <a:schemeClr val="accent4"/>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400"/>
          </a:p>
        </p:txBody>
      </p:sp>
      <p:sp>
        <p:nvSpPr>
          <p:cNvPr id="28" name="Section Footer">
            <a:extLst>
              <a:ext uri="{FF2B5EF4-FFF2-40B4-BE49-F238E27FC236}">
                <a16:creationId xmlns:a16="http://schemas.microsoft.com/office/drawing/2014/main" id="{51CCE803-E984-494B-99F5-E0C584A4FA77}"/>
              </a:ext>
            </a:extLst>
          </p:cNvPr>
          <p:cNvSpPr txBox="1"/>
          <p:nvPr userDrawn="1">
            <p:custDataLst>
              <p:tags r:id="rId10"/>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33" name="Presentation Disclaimer">
            <a:extLst>
              <a:ext uri="{FF2B5EF4-FFF2-40B4-BE49-F238E27FC236}">
                <a16:creationId xmlns:a16="http://schemas.microsoft.com/office/drawing/2014/main" id="{7F0CBD5C-BE26-46C8-967C-DC0A65E9988C}"/>
              </a:ext>
            </a:extLst>
          </p:cNvPr>
          <p:cNvSpPr txBox="1"/>
          <p:nvPr userDrawn="1">
            <p:custDataLst>
              <p:tags r:id="rId11"/>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34" name="Report Date">
            <a:extLst>
              <a:ext uri="{FF2B5EF4-FFF2-40B4-BE49-F238E27FC236}">
                <a16:creationId xmlns:a16="http://schemas.microsoft.com/office/drawing/2014/main" id="{E2D19748-DD59-427F-869C-FBE63031E397}"/>
              </a:ext>
            </a:extLst>
          </p:cNvPr>
          <p:cNvSpPr txBox="1"/>
          <p:nvPr userDrawn="1">
            <p:custDataLst>
              <p:tags r:id="rId12"/>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35" name="PwC">
            <a:extLst>
              <a:ext uri="{FF2B5EF4-FFF2-40B4-BE49-F238E27FC236}">
                <a16:creationId xmlns:a16="http://schemas.microsoft.com/office/drawing/2014/main" id="{98EDD488-4F99-4728-9BF4-FC46CF89E0A6}"/>
              </a:ext>
            </a:extLst>
          </p:cNvPr>
          <p:cNvSpPr/>
          <p:nvPr userDrawn="1">
            <p:custDataLst>
              <p:tags r:id="rId13"/>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36" name="Draft stamp">
            <a:extLst>
              <a:ext uri="{FF2B5EF4-FFF2-40B4-BE49-F238E27FC236}">
                <a16:creationId xmlns:a16="http://schemas.microsoft.com/office/drawing/2014/main" id="{9B484815-7709-46D6-A59A-67B612543F8D}"/>
              </a:ext>
            </a:extLst>
          </p:cNvPr>
          <p:cNvSpPr txBox="1"/>
          <p:nvPr userDrawn="1">
            <p:custDataLst>
              <p:tags r:id="rId14"/>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37" name="Page Number">
            <a:extLst>
              <a:ext uri="{FF2B5EF4-FFF2-40B4-BE49-F238E27FC236}">
                <a16:creationId xmlns:a16="http://schemas.microsoft.com/office/drawing/2014/main" id="{C21DC9BB-618C-466F-A1FF-159D07AF34E0}"/>
              </a:ext>
            </a:extLst>
          </p:cNvPr>
          <p:cNvSpPr txBox="1"/>
          <p:nvPr userDrawn="1">
            <p:custDataLst>
              <p:tags r:id="rId15"/>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2614966"/>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userDrawn="1">
  <p:cSld name="Intro Only">
    <p:spTree>
      <p:nvGrpSpPr>
        <p:cNvPr id="1" name=""/>
        <p:cNvGrpSpPr/>
        <p:nvPr/>
      </p:nvGrpSpPr>
      <p:grpSpPr>
        <a:xfrm>
          <a:off x="0" y="0"/>
          <a:ext cx="0" cy="0"/>
          <a:chOff x="0" y="0"/>
          <a:chExt cx="0" cy="0"/>
        </a:xfrm>
      </p:grpSpPr>
      <p:sp>
        <p:nvSpPr>
          <p:cNvPr id="22" name="Section Header">
            <a:extLst>
              <a:ext uri="{FF2B5EF4-FFF2-40B4-BE49-F238E27FC236}">
                <a16:creationId xmlns:a16="http://schemas.microsoft.com/office/drawing/2014/main" id="{D32CF865-4566-458A-A131-4E58EFD67E4B}"/>
              </a:ext>
            </a:extLst>
          </p:cNvPr>
          <p:cNvSpPr/>
          <p:nvPr userDrawn="1">
            <p:custDataLst>
              <p:tags r:id="rId1"/>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23" name="HeaderTOCPlaceholder">
            <a:extLst>
              <a:ext uri="{FF2B5EF4-FFF2-40B4-BE49-F238E27FC236}">
                <a16:creationId xmlns:a16="http://schemas.microsoft.com/office/drawing/2014/main" id="{40F2DD30-66BC-4AE4-A546-8748BC7EE7B6}"/>
              </a:ext>
            </a:extLst>
          </p:cNvPr>
          <p:cNvSpPr/>
          <p:nvPr userDrawn="1">
            <p:custDataLst>
              <p:tags r:id="rId2"/>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12" name="Section Footer">
            <a:extLst>
              <a:ext uri="{FF2B5EF4-FFF2-40B4-BE49-F238E27FC236}">
                <a16:creationId xmlns:a16="http://schemas.microsoft.com/office/drawing/2014/main" id="{02433120-AC12-4C61-BE09-478255437994}"/>
              </a:ext>
            </a:extLst>
          </p:cNvPr>
          <p:cNvSpPr txBox="1"/>
          <p:nvPr userDrawn="1">
            <p:custDataLst>
              <p:tags r:id="rId3"/>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13" name="Presentation Disclaimer">
            <a:extLst>
              <a:ext uri="{FF2B5EF4-FFF2-40B4-BE49-F238E27FC236}">
                <a16:creationId xmlns:a16="http://schemas.microsoft.com/office/drawing/2014/main" id="{575F85D6-29EC-435D-8DC8-0B9121015A01}"/>
              </a:ext>
            </a:extLst>
          </p:cNvPr>
          <p:cNvSpPr txBox="1"/>
          <p:nvPr userDrawn="1">
            <p:custDataLst>
              <p:tags r:id="rId4"/>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16" name="Report Date">
            <a:extLst>
              <a:ext uri="{FF2B5EF4-FFF2-40B4-BE49-F238E27FC236}">
                <a16:creationId xmlns:a16="http://schemas.microsoft.com/office/drawing/2014/main" id="{A4F8B97D-D01C-4114-98A0-671C8F81C304}"/>
              </a:ext>
            </a:extLst>
          </p:cNvPr>
          <p:cNvSpPr txBox="1"/>
          <p:nvPr userDrawn="1">
            <p:custDataLst>
              <p:tags r:id="rId5"/>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17" name="PwC">
            <a:extLst>
              <a:ext uri="{FF2B5EF4-FFF2-40B4-BE49-F238E27FC236}">
                <a16:creationId xmlns:a16="http://schemas.microsoft.com/office/drawing/2014/main" id="{2C3C7404-095B-4B31-AA3F-A775E0980800}"/>
              </a:ext>
            </a:extLst>
          </p:cNvPr>
          <p:cNvSpPr/>
          <p:nvPr userDrawn="1">
            <p:custDataLst>
              <p:tags r:id="rId6"/>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18" name="Draft stamp">
            <a:extLst>
              <a:ext uri="{FF2B5EF4-FFF2-40B4-BE49-F238E27FC236}">
                <a16:creationId xmlns:a16="http://schemas.microsoft.com/office/drawing/2014/main" id="{9B5296A9-F9E4-4901-9C97-3427FA6A1FFA}"/>
              </a:ext>
            </a:extLst>
          </p:cNvPr>
          <p:cNvSpPr txBox="1"/>
          <p:nvPr userDrawn="1">
            <p:custDataLst>
              <p:tags r:id="rId7"/>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19" name="Page Number">
            <a:extLst>
              <a:ext uri="{FF2B5EF4-FFF2-40B4-BE49-F238E27FC236}">
                <a16:creationId xmlns:a16="http://schemas.microsoft.com/office/drawing/2014/main" id="{F2EB5F82-05CB-4D99-BCF8-81B3BEF8F8EA}"/>
              </a:ext>
            </a:extLst>
          </p:cNvPr>
          <p:cNvSpPr txBox="1"/>
          <p:nvPr userDrawn="1">
            <p:custDataLst>
              <p:tags r:id="rId8"/>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6717771"/>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userDrawn="1">
  <p:cSld name="Section Divider Side List DGrey">
    <p:spTree>
      <p:nvGrpSpPr>
        <p:cNvPr id="1" name=""/>
        <p:cNvGrpSpPr/>
        <p:nvPr/>
      </p:nvGrpSpPr>
      <p:grpSpPr>
        <a:xfrm>
          <a:off x="0" y="0"/>
          <a:ext cx="0" cy="0"/>
          <a:chOff x="0" y="0"/>
          <a:chExt cx="0" cy="0"/>
        </a:xfrm>
      </p:grpSpPr>
      <p:sp>
        <p:nvSpPr>
          <p:cNvPr id="16" name="Slide Tags" hidden="1">
            <a:extLst>
              <a:ext uri="{FF2B5EF4-FFF2-40B4-BE49-F238E27FC236}">
                <a16:creationId xmlns:a16="http://schemas.microsoft.com/office/drawing/2014/main" id="{7FFA45A5-D082-4EA7-9F06-B00577D41466}"/>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9" name="Colored SIdebar">
            <a:extLst>
              <a:ext uri="{FF2B5EF4-FFF2-40B4-BE49-F238E27FC236}">
                <a16:creationId xmlns:a16="http://schemas.microsoft.com/office/drawing/2014/main" id="{6BAA84AA-52E8-44B3-9CB6-43A3251C6712}"/>
              </a:ext>
            </a:extLst>
          </p:cNvPr>
          <p:cNvSpPr/>
          <p:nvPr userDrawn="1"/>
        </p:nvSpPr>
        <p:spPr>
          <a:xfrm>
            <a:off x="0" y="0"/>
            <a:ext cx="3063240" cy="7772400"/>
          </a:xfrm>
          <a:prstGeom prst="rect">
            <a:avLst/>
          </a:prstGeom>
          <a:solidFill>
            <a:srgbClr val="464646"/>
          </a:solid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0" name="Section Header">
            <a:extLst>
              <a:ext uri="{FF2B5EF4-FFF2-40B4-BE49-F238E27FC236}">
                <a16:creationId xmlns:a16="http://schemas.microsoft.com/office/drawing/2014/main" id="{E770098B-8D4E-4080-BDDD-A57840E29CD3}"/>
              </a:ext>
            </a:extLst>
          </p:cNvPr>
          <p:cNvSpPr txBox="1"/>
          <p:nvPr userDrawn="1">
            <p:custDataLst>
              <p:tags r:id="rId2"/>
            </p:custDataLst>
          </p:nvPr>
        </p:nvSpPr>
        <p:spPr>
          <a:xfrm>
            <a:off x="457200" y="322256"/>
            <a:ext cx="3034379" cy="137160"/>
          </a:xfrm>
          <a:prstGeom prst="rect">
            <a:avLst/>
          </a:prstGeom>
          <a:noFill/>
        </p:spPr>
        <p:txBody>
          <a:bodyPr wrap="square" lIns="0" tIns="0" rIns="0" bIns="0" rtlCol="0" anchor="b" anchorCtr="0">
            <a:noAutofit/>
          </a:bodyPr>
          <a:lstStyle/>
          <a:p>
            <a:endParaRPr lang="en-GB" sz="800" noProof="1">
              <a:solidFill>
                <a:srgbClr val="FFFFFF"/>
              </a:solidFill>
            </a:endParaRPr>
          </a:p>
        </p:txBody>
      </p:sp>
      <p:sp>
        <p:nvSpPr>
          <p:cNvPr id="11" name="HeaderTOCPlaceholder">
            <a:extLst>
              <a:ext uri="{FF2B5EF4-FFF2-40B4-BE49-F238E27FC236}">
                <a16:creationId xmlns:a16="http://schemas.microsoft.com/office/drawing/2014/main" id="{FB3CBD71-F112-4E9D-9F6D-A7A27902EB47}"/>
              </a:ext>
            </a:extLst>
          </p:cNvPr>
          <p:cNvSpPr txBox="1"/>
          <p:nvPr userDrawn="1">
            <p:custDataLst>
              <p:tags r:id="rId3"/>
            </p:custDataLst>
          </p:nvPr>
        </p:nvSpPr>
        <p:spPr>
          <a:xfrm>
            <a:off x="3660199" y="322256"/>
            <a:ext cx="5939414" cy="138499"/>
          </a:xfrm>
          <a:prstGeom prst="rect">
            <a:avLst/>
          </a:prstGeom>
          <a:noFill/>
          <a:ln>
            <a:noFill/>
          </a:ln>
        </p:spPr>
        <p:txBody>
          <a:bodyPr wrap="square" lIns="0" tIns="0" rIns="0" bIns="0" rtlCol="0">
            <a:spAutoFit/>
          </a:bodyPr>
          <a:lstStyle/>
          <a:p>
            <a:endParaRPr lang="en-GB" sz="900" noProof="1">
              <a:solidFill>
                <a:schemeClr val="tx1"/>
              </a:solidFill>
              <a:latin typeface="+mn-lt"/>
              <a:cs typeface="Arial" pitchFamily="34" charset="0"/>
            </a:endParaRPr>
          </a:p>
        </p:txBody>
      </p:sp>
      <p:sp>
        <p:nvSpPr>
          <p:cNvPr id="12" name="House Nav">
            <a:hlinkClick r:id="" action="ppaction://noaction"/>
            <a:extLst>
              <a:ext uri="{FF2B5EF4-FFF2-40B4-BE49-F238E27FC236}">
                <a16:creationId xmlns:a16="http://schemas.microsoft.com/office/drawing/2014/main" id="{1799DDA8-B923-4E7F-B505-05B74A5BA633}"/>
              </a:ext>
            </a:extLst>
          </p:cNvPr>
          <p:cNvSpPr>
            <a:spLocks noChangeAspect="1" noEditPoints="1"/>
          </p:cNvSpPr>
          <p:nvPr userDrawn="1">
            <p:custDataLst>
              <p:tags r:id="rId4"/>
            </p:custDataLst>
          </p:nvPr>
        </p:nvSpPr>
        <p:spPr bwMode="auto">
          <a:xfrm>
            <a:off x="9348162" y="352646"/>
            <a:ext cx="249863" cy="213699"/>
          </a:xfrm>
          <a:custGeom>
            <a:avLst/>
            <a:gdLst>
              <a:gd name="T0" fmla="*/ 152 w 304"/>
              <a:gd name="T1" fmla="*/ 0 h 260"/>
              <a:gd name="T2" fmla="*/ 0 w 304"/>
              <a:gd name="T3" fmla="*/ 152 h 260"/>
              <a:gd name="T4" fmla="*/ 44 w 304"/>
              <a:gd name="T5" fmla="*/ 152 h 260"/>
              <a:gd name="T6" fmla="*/ 44 w 304"/>
              <a:gd name="T7" fmla="*/ 260 h 260"/>
              <a:gd name="T8" fmla="*/ 260 w 304"/>
              <a:gd name="T9" fmla="*/ 260 h 260"/>
              <a:gd name="T10" fmla="*/ 260 w 304"/>
              <a:gd name="T11" fmla="*/ 152 h 260"/>
              <a:gd name="T12" fmla="*/ 304 w 304"/>
              <a:gd name="T13" fmla="*/ 152 h 260"/>
              <a:gd name="T14" fmla="*/ 152 w 304"/>
              <a:gd name="T15" fmla="*/ 0 h 260"/>
              <a:gd name="T16" fmla="*/ 152 w 304"/>
              <a:gd name="T17" fmla="*/ 28 h 260"/>
              <a:gd name="T18" fmla="*/ 258 w 304"/>
              <a:gd name="T19" fmla="*/ 134 h 260"/>
              <a:gd name="T20" fmla="*/ 240 w 304"/>
              <a:gd name="T21" fmla="*/ 134 h 260"/>
              <a:gd name="T22" fmla="*/ 240 w 304"/>
              <a:gd name="T23" fmla="*/ 152 h 260"/>
              <a:gd name="T24" fmla="*/ 240 w 304"/>
              <a:gd name="T25" fmla="*/ 240 h 260"/>
              <a:gd name="T26" fmla="*/ 64 w 304"/>
              <a:gd name="T27" fmla="*/ 240 h 260"/>
              <a:gd name="T28" fmla="*/ 64 w 304"/>
              <a:gd name="T29" fmla="*/ 152 h 260"/>
              <a:gd name="T30" fmla="*/ 64 w 304"/>
              <a:gd name="T31" fmla="*/ 134 h 260"/>
              <a:gd name="T32" fmla="*/ 46 w 304"/>
              <a:gd name="T33" fmla="*/ 134 h 260"/>
              <a:gd name="T34" fmla="*/ 152 w 304"/>
              <a:gd name="T35" fmla="*/ 28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4" h="260">
                <a:moveTo>
                  <a:pt x="152" y="0"/>
                </a:moveTo>
                <a:lnTo>
                  <a:pt x="0" y="152"/>
                </a:lnTo>
                <a:lnTo>
                  <a:pt x="44" y="152"/>
                </a:lnTo>
                <a:lnTo>
                  <a:pt x="44" y="260"/>
                </a:lnTo>
                <a:lnTo>
                  <a:pt x="260" y="260"/>
                </a:lnTo>
                <a:lnTo>
                  <a:pt x="260" y="152"/>
                </a:lnTo>
                <a:lnTo>
                  <a:pt x="304" y="152"/>
                </a:lnTo>
                <a:lnTo>
                  <a:pt x="152" y="0"/>
                </a:lnTo>
                <a:close/>
                <a:moveTo>
                  <a:pt x="152" y="28"/>
                </a:moveTo>
                <a:lnTo>
                  <a:pt x="258" y="134"/>
                </a:lnTo>
                <a:lnTo>
                  <a:pt x="240" y="134"/>
                </a:lnTo>
                <a:lnTo>
                  <a:pt x="240" y="152"/>
                </a:lnTo>
                <a:lnTo>
                  <a:pt x="240" y="240"/>
                </a:lnTo>
                <a:lnTo>
                  <a:pt x="64" y="240"/>
                </a:lnTo>
                <a:lnTo>
                  <a:pt x="64" y="152"/>
                </a:lnTo>
                <a:lnTo>
                  <a:pt x="64" y="134"/>
                </a:lnTo>
                <a:lnTo>
                  <a:pt x="46" y="134"/>
                </a:lnTo>
                <a:lnTo>
                  <a:pt x="152" y="28"/>
                </a:ln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3" name="Nav Cover">
            <a:extLst>
              <a:ext uri="{FF2B5EF4-FFF2-40B4-BE49-F238E27FC236}">
                <a16:creationId xmlns:a16="http://schemas.microsoft.com/office/drawing/2014/main" id="{187640D1-99A1-4588-B86A-C3FA612FB605}"/>
              </a:ext>
            </a:extLst>
          </p:cNvPr>
          <p:cNvSpPr/>
          <p:nvPr userDrawn="1"/>
        </p:nvSpPr>
        <p:spPr>
          <a:xfrm>
            <a:off x="9334401" y="340589"/>
            <a:ext cx="277384" cy="237237"/>
          </a:xfrm>
          <a:prstGeom prst="rect">
            <a:avLst/>
          </a:prstGeom>
          <a:solidFill>
            <a:schemeClr val="bg1"/>
          </a:solid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31" name="Section Footer">
            <a:extLst>
              <a:ext uri="{FF2B5EF4-FFF2-40B4-BE49-F238E27FC236}">
                <a16:creationId xmlns:a16="http://schemas.microsoft.com/office/drawing/2014/main" id="{C9F841BC-2BB2-4BF1-BAE2-58F78F645BED}"/>
              </a:ext>
            </a:extLst>
          </p:cNvPr>
          <p:cNvSpPr txBox="1"/>
          <p:nvPr userDrawn="1">
            <p:custDataLst>
              <p:tags r:id="rId5"/>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bg1"/>
                </a:solidFill>
                <a:latin typeface="Arial" panose="020B0604020202020204" pitchFamily="34" charset="0"/>
                <a:cs typeface="Arial" panose="020B0604020202020204" pitchFamily="34" charset="0"/>
              </a:rPr>
              <a:t>Project Milpitas</a:t>
            </a:r>
          </a:p>
        </p:txBody>
      </p:sp>
      <p:sp>
        <p:nvSpPr>
          <p:cNvPr id="33" name="Presentation Disclaimer">
            <a:extLst>
              <a:ext uri="{FF2B5EF4-FFF2-40B4-BE49-F238E27FC236}">
                <a16:creationId xmlns:a16="http://schemas.microsoft.com/office/drawing/2014/main" id="{9F15F720-9FE6-4A8A-894E-C51AEBA1F0C7}"/>
              </a:ext>
            </a:extLst>
          </p:cNvPr>
          <p:cNvSpPr txBox="1"/>
          <p:nvPr userDrawn="1">
            <p:custDataLst>
              <p:tags r:id="rId6"/>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34" name="Report Date">
            <a:extLst>
              <a:ext uri="{FF2B5EF4-FFF2-40B4-BE49-F238E27FC236}">
                <a16:creationId xmlns:a16="http://schemas.microsoft.com/office/drawing/2014/main" id="{A06CD000-9234-4F52-86D9-EFCE506B3981}"/>
              </a:ext>
            </a:extLst>
          </p:cNvPr>
          <p:cNvSpPr txBox="1"/>
          <p:nvPr userDrawn="1">
            <p:custDataLst>
              <p:tags r:id="rId7"/>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32" name="PwC">
            <a:extLst>
              <a:ext uri="{FF2B5EF4-FFF2-40B4-BE49-F238E27FC236}">
                <a16:creationId xmlns:a16="http://schemas.microsoft.com/office/drawing/2014/main" id="{D9EEBCB7-1C63-440D-8BB9-BDCC20526C16}"/>
              </a:ext>
            </a:extLst>
          </p:cNvPr>
          <p:cNvSpPr/>
          <p:nvPr userDrawn="1">
            <p:custDataLst>
              <p:tags r:id="rId8"/>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bg1"/>
                </a:solidFill>
                <a:latin typeface="Arial" panose="020B0604020202020204" pitchFamily="34" charset="0"/>
                <a:cs typeface="Arial" panose="020B0604020202020204" pitchFamily="34" charset="0"/>
              </a:rPr>
              <a:t>PwC</a:t>
            </a:r>
          </a:p>
        </p:txBody>
      </p:sp>
      <p:sp>
        <p:nvSpPr>
          <p:cNvPr id="36" name="Draft stamp">
            <a:extLst>
              <a:ext uri="{FF2B5EF4-FFF2-40B4-BE49-F238E27FC236}">
                <a16:creationId xmlns:a16="http://schemas.microsoft.com/office/drawing/2014/main" id="{EC4546CB-45B8-49DA-807F-45BEBEDAB0C6}"/>
              </a:ext>
            </a:extLst>
          </p:cNvPr>
          <p:cNvSpPr txBox="1"/>
          <p:nvPr userDrawn="1">
            <p:custDataLst>
              <p:tags r:id="rId9"/>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35" name="Page Number">
            <a:extLst>
              <a:ext uri="{FF2B5EF4-FFF2-40B4-BE49-F238E27FC236}">
                <a16:creationId xmlns:a16="http://schemas.microsoft.com/office/drawing/2014/main" id="{900B1BA0-12E2-40A9-A38E-AA69C5376917}"/>
              </a:ext>
            </a:extLst>
          </p:cNvPr>
          <p:cNvSpPr txBox="1"/>
          <p:nvPr userDrawn="1">
            <p:custDataLst>
              <p:tags r:id="rId10"/>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B593BADE-14F0-4F1C-BBF0-807B3841AD78}"/>
              </a:ext>
            </a:extLst>
          </p:cNvPr>
          <p:cNvSpPr>
            <a:spLocks noGrp="1"/>
          </p:cNvSpPr>
          <p:nvPr>
            <p:ph type="body" sz="quarter" idx="10" hasCustomPrompt="1"/>
            <p:custDataLst>
              <p:tags r:id="rId11"/>
            </p:custDataLst>
          </p:nvPr>
        </p:nvSpPr>
        <p:spPr>
          <a:xfrm>
            <a:off x="457200" y="1759006"/>
            <a:ext cx="2478024" cy="2506248"/>
          </a:xfrm>
        </p:spPr>
        <p:txBody>
          <a:bodyPr/>
          <a:lstStyle>
            <a:lvl1pPr>
              <a:defRPr sz="3200">
                <a:solidFill>
                  <a:schemeClr val="bg1"/>
                </a:solidFill>
                <a:latin typeface="+mj-lt"/>
              </a:defRPr>
            </a:lvl1pPr>
            <a:lvl2pPr>
              <a:defRPr sz="3200"/>
            </a:lvl2pPr>
            <a:lvl3pPr>
              <a:defRPr sz="3200"/>
            </a:lvl3pPr>
            <a:lvl4pPr>
              <a:defRPr sz="3200"/>
            </a:lvl4pPr>
            <a:lvl5pPr>
              <a:defRPr sz="3200"/>
            </a:lvl5pPr>
          </a:lstStyle>
          <a:p>
            <a:pPr lvl="0"/>
            <a:r>
              <a:rPr lang="en-GB"/>
              <a:t>Section Divider</a:t>
            </a:r>
          </a:p>
        </p:txBody>
      </p:sp>
      <p:sp>
        <p:nvSpPr>
          <p:cNvPr id="17" name="DividerTOCPlaceholder">
            <a:extLst>
              <a:ext uri="{FF2B5EF4-FFF2-40B4-BE49-F238E27FC236}">
                <a16:creationId xmlns:a16="http://schemas.microsoft.com/office/drawing/2014/main" id="{023B7A0D-9701-477F-84A0-8159A51EC518}"/>
              </a:ext>
            </a:extLst>
          </p:cNvPr>
          <p:cNvSpPr txBox="1"/>
          <p:nvPr userDrawn="1">
            <p:custDataLst>
              <p:tags r:id="rId12"/>
            </p:custDataLst>
          </p:nvPr>
        </p:nvSpPr>
        <p:spPr>
          <a:xfrm>
            <a:off x="3416265" y="1861894"/>
            <a:ext cx="6191249" cy="5029200"/>
          </a:xfrm>
          <a:prstGeom prst="rect">
            <a:avLst/>
          </a:prstGeom>
          <a:noFill/>
          <a:ln>
            <a:noFill/>
          </a:ln>
        </p:spPr>
        <p:txBody>
          <a:bodyPr wrap="square" lIns="0" tIns="0" rIns="0" bIns="0" rtlCol="0">
            <a:noAutofit/>
          </a:bodyPr>
          <a:lstStyle/>
          <a:p>
            <a:endParaRPr lang="en-GB" noProof="1">
              <a:solidFill>
                <a:schemeClr val="bg1"/>
              </a:solidFill>
              <a:latin typeface="Georgia" pitchFamily="18" charset="0"/>
              <a:cs typeface="Arial" pitchFamily="34" charset="0"/>
            </a:endParaRPr>
          </a:p>
        </p:txBody>
      </p:sp>
    </p:spTree>
    <p:extLst>
      <p:ext uri="{BB962C8B-B14F-4D97-AF65-F5344CB8AC3E}">
        <p14:creationId xmlns:p14="http://schemas.microsoft.com/office/powerpoint/2010/main" val="4077416115"/>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userDrawn="1">
  <p:cSld name="Section Divider Side List Orange">
    <p:bg>
      <p:bgPr>
        <a:solidFill>
          <a:srgbClr val="FFFFFF"/>
        </a:solidFill>
        <a:effectLst/>
      </p:bgPr>
    </p:bg>
    <p:spTree>
      <p:nvGrpSpPr>
        <p:cNvPr id="1" name=""/>
        <p:cNvGrpSpPr/>
        <p:nvPr/>
      </p:nvGrpSpPr>
      <p:grpSpPr>
        <a:xfrm>
          <a:off x="0" y="0"/>
          <a:ext cx="0" cy="0"/>
          <a:chOff x="0" y="0"/>
          <a:chExt cx="0" cy="0"/>
        </a:xfrm>
      </p:grpSpPr>
      <p:sp>
        <p:nvSpPr>
          <p:cNvPr id="17" name="Slide Tags" hidden="1">
            <a:extLst>
              <a:ext uri="{FF2B5EF4-FFF2-40B4-BE49-F238E27FC236}">
                <a16:creationId xmlns:a16="http://schemas.microsoft.com/office/drawing/2014/main" id="{E9751705-EF85-4B1F-A92B-1119FB5C56DF}"/>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9" name="Colored SIdebar">
            <a:extLst>
              <a:ext uri="{FF2B5EF4-FFF2-40B4-BE49-F238E27FC236}">
                <a16:creationId xmlns:a16="http://schemas.microsoft.com/office/drawing/2014/main" id="{0383DC15-3E07-4345-B545-306F8F25E82D}"/>
              </a:ext>
            </a:extLst>
          </p:cNvPr>
          <p:cNvSpPr/>
          <p:nvPr userDrawn="1"/>
        </p:nvSpPr>
        <p:spPr>
          <a:xfrm>
            <a:off x="0" y="0"/>
            <a:ext cx="3063240" cy="7772400"/>
          </a:xfrm>
          <a:prstGeom prst="rect">
            <a:avLst/>
          </a:prstGeom>
          <a:solidFill>
            <a:srgbClr val="D04A02"/>
          </a:solid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0" name="Section Header">
            <a:extLst>
              <a:ext uri="{FF2B5EF4-FFF2-40B4-BE49-F238E27FC236}">
                <a16:creationId xmlns:a16="http://schemas.microsoft.com/office/drawing/2014/main" id="{8A9D6061-9F0C-4EEC-B3F8-8BDCE0004F90}"/>
              </a:ext>
            </a:extLst>
          </p:cNvPr>
          <p:cNvSpPr txBox="1"/>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endParaRPr lang="en-GB" sz="800" noProof="1">
              <a:solidFill>
                <a:srgbClr val="FFFFFF"/>
              </a:solidFill>
            </a:endParaRPr>
          </a:p>
        </p:txBody>
      </p:sp>
      <p:sp>
        <p:nvSpPr>
          <p:cNvPr id="11" name="HeaderTOCPlaceholder">
            <a:extLst>
              <a:ext uri="{FF2B5EF4-FFF2-40B4-BE49-F238E27FC236}">
                <a16:creationId xmlns:a16="http://schemas.microsoft.com/office/drawing/2014/main" id="{26DB81D5-6A7C-4FF4-9D60-9A2AB59EFA0F}"/>
              </a:ext>
            </a:extLst>
          </p:cNvPr>
          <p:cNvSpPr txBox="1"/>
          <p:nvPr userDrawn="1">
            <p:custDataLst>
              <p:tags r:id="rId3"/>
            </p:custDataLst>
          </p:nvPr>
        </p:nvSpPr>
        <p:spPr>
          <a:xfrm>
            <a:off x="3660199" y="322256"/>
            <a:ext cx="5939414" cy="138499"/>
          </a:xfrm>
          <a:prstGeom prst="rect">
            <a:avLst/>
          </a:prstGeom>
          <a:noFill/>
          <a:ln>
            <a:noFill/>
          </a:ln>
        </p:spPr>
        <p:txBody>
          <a:bodyPr wrap="square" lIns="0" tIns="0" rIns="0" bIns="0" rtlCol="0">
            <a:spAutoFit/>
          </a:bodyPr>
          <a:lstStyle/>
          <a:p>
            <a:endParaRPr lang="en-GB" sz="900" noProof="1">
              <a:solidFill>
                <a:schemeClr val="tx1"/>
              </a:solidFill>
              <a:latin typeface="+mn-lt"/>
              <a:cs typeface="Arial" pitchFamily="34" charset="0"/>
            </a:endParaRPr>
          </a:p>
        </p:txBody>
      </p:sp>
      <p:sp>
        <p:nvSpPr>
          <p:cNvPr id="12" name="House Nav">
            <a:hlinkClick r:id="" action="ppaction://noaction"/>
            <a:extLst>
              <a:ext uri="{FF2B5EF4-FFF2-40B4-BE49-F238E27FC236}">
                <a16:creationId xmlns:a16="http://schemas.microsoft.com/office/drawing/2014/main" id="{DB71F430-0FD7-4195-8893-9801065F6926}"/>
              </a:ext>
            </a:extLst>
          </p:cNvPr>
          <p:cNvSpPr>
            <a:spLocks noChangeAspect="1" noEditPoints="1"/>
          </p:cNvSpPr>
          <p:nvPr userDrawn="1">
            <p:custDataLst>
              <p:tags r:id="rId4"/>
            </p:custDataLst>
          </p:nvPr>
        </p:nvSpPr>
        <p:spPr bwMode="auto">
          <a:xfrm>
            <a:off x="9348162" y="352646"/>
            <a:ext cx="249863" cy="213699"/>
          </a:xfrm>
          <a:custGeom>
            <a:avLst/>
            <a:gdLst>
              <a:gd name="T0" fmla="*/ 152 w 304"/>
              <a:gd name="T1" fmla="*/ 0 h 260"/>
              <a:gd name="T2" fmla="*/ 0 w 304"/>
              <a:gd name="T3" fmla="*/ 152 h 260"/>
              <a:gd name="T4" fmla="*/ 44 w 304"/>
              <a:gd name="T5" fmla="*/ 152 h 260"/>
              <a:gd name="T6" fmla="*/ 44 w 304"/>
              <a:gd name="T7" fmla="*/ 260 h 260"/>
              <a:gd name="T8" fmla="*/ 260 w 304"/>
              <a:gd name="T9" fmla="*/ 260 h 260"/>
              <a:gd name="T10" fmla="*/ 260 w 304"/>
              <a:gd name="T11" fmla="*/ 152 h 260"/>
              <a:gd name="T12" fmla="*/ 304 w 304"/>
              <a:gd name="T13" fmla="*/ 152 h 260"/>
              <a:gd name="T14" fmla="*/ 152 w 304"/>
              <a:gd name="T15" fmla="*/ 0 h 260"/>
              <a:gd name="T16" fmla="*/ 152 w 304"/>
              <a:gd name="T17" fmla="*/ 28 h 260"/>
              <a:gd name="T18" fmla="*/ 258 w 304"/>
              <a:gd name="T19" fmla="*/ 134 h 260"/>
              <a:gd name="T20" fmla="*/ 240 w 304"/>
              <a:gd name="T21" fmla="*/ 134 h 260"/>
              <a:gd name="T22" fmla="*/ 240 w 304"/>
              <a:gd name="T23" fmla="*/ 152 h 260"/>
              <a:gd name="T24" fmla="*/ 240 w 304"/>
              <a:gd name="T25" fmla="*/ 240 h 260"/>
              <a:gd name="T26" fmla="*/ 64 w 304"/>
              <a:gd name="T27" fmla="*/ 240 h 260"/>
              <a:gd name="T28" fmla="*/ 64 w 304"/>
              <a:gd name="T29" fmla="*/ 152 h 260"/>
              <a:gd name="T30" fmla="*/ 64 w 304"/>
              <a:gd name="T31" fmla="*/ 134 h 260"/>
              <a:gd name="T32" fmla="*/ 46 w 304"/>
              <a:gd name="T33" fmla="*/ 134 h 260"/>
              <a:gd name="T34" fmla="*/ 152 w 304"/>
              <a:gd name="T35" fmla="*/ 28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4" h="260">
                <a:moveTo>
                  <a:pt x="152" y="0"/>
                </a:moveTo>
                <a:lnTo>
                  <a:pt x="0" y="152"/>
                </a:lnTo>
                <a:lnTo>
                  <a:pt x="44" y="152"/>
                </a:lnTo>
                <a:lnTo>
                  <a:pt x="44" y="260"/>
                </a:lnTo>
                <a:lnTo>
                  <a:pt x="260" y="260"/>
                </a:lnTo>
                <a:lnTo>
                  <a:pt x="260" y="152"/>
                </a:lnTo>
                <a:lnTo>
                  <a:pt x="304" y="152"/>
                </a:lnTo>
                <a:lnTo>
                  <a:pt x="152" y="0"/>
                </a:lnTo>
                <a:close/>
                <a:moveTo>
                  <a:pt x="152" y="28"/>
                </a:moveTo>
                <a:lnTo>
                  <a:pt x="258" y="134"/>
                </a:lnTo>
                <a:lnTo>
                  <a:pt x="240" y="134"/>
                </a:lnTo>
                <a:lnTo>
                  <a:pt x="240" y="152"/>
                </a:lnTo>
                <a:lnTo>
                  <a:pt x="240" y="240"/>
                </a:lnTo>
                <a:lnTo>
                  <a:pt x="64" y="240"/>
                </a:lnTo>
                <a:lnTo>
                  <a:pt x="64" y="152"/>
                </a:lnTo>
                <a:lnTo>
                  <a:pt x="64" y="134"/>
                </a:lnTo>
                <a:lnTo>
                  <a:pt x="46" y="134"/>
                </a:lnTo>
                <a:lnTo>
                  <a:pt x="152" y="28"/>
                </a:ln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3" name="Nav Cover">
            <a:extLst>
              <a:ext uri="{FF2B5EF4-FFF2-40B4-BE49-F238E27FC236}">
                <a16:creationId xmlns:a16="http://schemas.microsoft.com/office/drawing/2014/main" id="{9C4E520E-471B-47A7-BE23-C51E85BED15D}"/>
              </a:ext>
            </a:extLst>
          </p:cNvPr>
          <p:cNvSpPr/>
          <p:nvPr userDrawn="1"/>
        </p:nvSpPr>
        <p:spPr>
          <a:xfrm>
            <a:off x="9334401" y="340589"/>
            <a:ext cx="277384" cy="237237"/>
          </a:xfrm>
          <a:prstGeom prst="rect">
            <a:avLst/>
          </a:prstGeom>
          <a:solidFill>
            <a:schemeClr val="bg1"/>
          </a:solid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4" name="Section Divider Title">
            <a:extLst>
              <a:ext uri="{FF2B5EF4-FFF2-40B4-BE49-F238E27FC236}">
                <a16:creationId xmlns:a16="http://schemas.microsoft.com/office/drawing/2014/main" id="{DFC60A20-E567-421F-A3E5-D55B5E4D7A7B}"/>
              </a:ext>
            </a:extLst>
          </p:cNvPr>
          <p:cNvSpPr>
            <a:spLocks noGrp="1"/>
          </p:cNvSpPr>
          <p:nvPr>
            <p:ph type="title" hasCustomPrompt="1"/>
            <p:custDataLst>
              <p:tags r:id="rId5"/>
            </p:custDataLst>
          </p:nvPr>
        </p:nvSpPr>
        <p:spPr>
          <a:xfrm>
            <a:off x="460375" y="1759006"/>
            <a:ext cx="2478024" cy="2506248"/>
          </a:xfrm>
          <a:noFill/>
        </p:spPr>
        <p:txBody>
          <a:bodyPr wrap="square" lIns="0" tIns="0" rIns="0" bIns="0" anchor="t" anchorCtr="0">
            <a:noAutofit/>
          </a:bodyPr>
          <a:lstStyle>
            <a:lvl1pPr algn="l">
              <a:defRPr sz="3200" b="0" i="0" cap="none" baseline="0">
                <a:solidFill>
                  <a:srgbClr val="FFFFFF"/>
                </a:solidFill>
                <a:latin typeface="+mj-lt"/>
              </a:defRPr>
            </a:lvl1pPr>
          </a:lstStyle>
          <a:p>
            <a:r>
              <a:rPr lang="en-GB" noProof="0"/>
              <a:t>Section Divider</a:t>
            </a:r>
          </a:p>
        </p:txBody>
      </p:sp>
      <p:sp>
        <p:nvSpPr>
          <p:cNvPr id="16" name="DividerTOCPlaceholder">
            <a:extLst>
              <a:ext uri="{FF2B5EF4-FFF2-40B4-BE49-F238E27FC236}">
                <a16:creationId xmlns:a16="http://schemas.microsoft.com/office/drawing/2014/main" id="{F0F15C1D-2E3B-42F8-B21C-C924EEA8F3D9}"/>
              </a:ext>
            </a:extLst>
          </p:cNvPr>
          <p:cNvSpPr txBox="1"/>
          <p:nvPr userDrawn="1">
            <p:custDataLst>
              <p:tags r:id="rId6"/>
            </p:custDataLst>
          </p:nvPr>
        </p:nvSpPr>
        <p:spPr>
          <a:xfrm>
            <a:off x="3416265" y="1861894"/>
            <a:ext cx="6191249" cy="5029200"/>
          </a:xfrm>
          <a:prstGeom prst="rect">
            <a:avLst/>
          </a:prstGeom>
          <a:noFill/>
          <a:ln>
            <a:noFill/>
          </a:ln>
        </p:spPr>
        <p:txBody>
          <a:bodyPr wrap="square" lIns="0" tIns="0" rIns="0" bIns="0" rtlCol="0">
            <a:noAutofit/>
          </a:bodyPr>
          <a:lstStyle/>
          <a:p>
            <a:endParaRPr lang="en-GB" noProof="1">
              <a:solidFill>
                <a:schemeClr val="bg1"/>
              </a:solidFill>
              <a:latin typeface="Georgia" pitchFamily="18" charset="0"/>
              <a:cs typeface="Arial" pitchFamily="34" charset="0"/>
            </a:endParaRPr>
          </a:p>
        </p:txBody>
      </p:sp>
      <p:sp>
        <p:nvSpPr>
          <p:cNvPr id="15" name="Section Footer">
            <a:extLst>
              <a:ext uri="{FF2B5EF4-FFF2-40B4-BE49-F238E27FC236}">
                <a16:creationId xmlns:a16="http://schemas.microsoft.com/office/drawing/2014/main" id="{33E35B03-6472-42CC-95C0-6EAAE5BA0724}"/>
              </a:ext>
            </a:extLst>
          </p:cNvPr>
          <p:cNvSpPr txBox="1"/>
          <p:nvPr userDrawn="1">
            <p:custDataLst>
              <p:tags r:id="rId7"/>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bg1"/>
                </a:solidFill>
                <a:latin typeface="Arial" panose="020B0604020202020204" pitchFamily="34" charset="0"/>
                <a:cs typeface="Arial" panose="020B0604020202020204" pitchFamily="34" charset="0"/>
              </a:rPr>
              <a:t>Project Milpitas</a:t>
            </a:r>
          </a:p>
        </p:txBody>
      </p:sp>
      <p:sp>
        <p:nvSpPr>
          <p:cNvPr id="20" name="Presentation Disclaimer">
            <a:extLst>
              <a:ext uri="{FF2B5EF4-FFF2-40B4-BE49-F238E27FC236}">
                <a16:creationId xmlns:a16="http://schemas.microsoft.com/office/drawing/2014/main" id="{922BF1FC-2B27-40A1-8C43-BB656CD63C6C}"/>
              </a:ext>
            </a:extLst>
          </p:cNvPr>
          <p:cNvSpPr txBox="1"/>
          <p:nvPr userDrawn="1">
            <p:custDataLst>
              <p:tags r:id="rId8"/>
            </p:custDataLst>
          </p:nvPr>
        </p:nvSpPr>
        <p:spPr>
          <a:xfrm>
            <a:off x="4096341" y="7194414"/>
            <a:ext cx="1399422" cy="123111"/>
          </a:xfrm>
          <a:prstGeom prst="rect">
            <a:avLst/>
          </a:prstGeom>
          <a:noFill/>
        </p:spPr>
        <p:txBody>
          <a:bodyPr wrap="none" lIns="0" tIns="0" rIns="0" bIns="0" rtlCol="0" anchor="t" anchorCtr="0">
            <a:spAutoFit/>
          </a:bodyPr>
          <a:lstStyle/>
          <a:p>
            <a:pPr algn="l"/>
            <a:r>
              <a:rPr lang="en-GB" sz="800" noProof="1">
                <a:solidFill>
                  <a:schemeClr val="tx1"/>
                </a:solidFill>
              </a:rPr>
              <a:t>Strictly private and confidential</a:t>
            </a:r>
          </a:p>
        </p:txBody>
      </p:sp>
      <p:sp>
        <p:nvSpPr>
          <p:cNvPr id="21" name="Report Date">
            <a:extLst>
              <a:ext uri="{FF2B5EF4-FFF2-40B4-BE49-F238E27FC236}">
                <a16:creationId xmlns:a16="http://schemas.microsoft.com/office/drawing/2014/main" id="{B98D0E73-6F95-4259-95CB-1A578846F60D}"/>
              </a:ext>
            </a:extLst>
          </p:cNvPr>
          <p:cNvSpPr txBox="1"/>
          <p:nvPr userDrawn="1">
            <p:custDataLst>
              <p:tags r:id="rId9"/>
            </p:custDataLst>
          </p:nvPr>
        </p:nvSpPr>
        <p:spPr>
          <a:xfrm>
            <a:off x="9003279" y="7194414"/>
            <a:ext cx="59792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22" name="PwC">
            <a:extLst>
              <a:ext uri="{FF2B5EF4-FFF2-40B4-BE49-F238E27FC236}">
                <a16:creationId xmlns:a16="http://schemas.microsoft.com/office/drawing/2014/main" id="{E7402DDB-D1D6-419E-AA7B-2CB1ABEE8E5A}"/>
              </a:ext>
            </a:extLst>
          </p:cNvPr>
          <p:cNvSpPr/>
          <p:nvPr userDrawn="1">
            <p:custDataLst>
              <p:tags r:id="rId10"/>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bg1"/>
                </a:solidFill>
                <a:latin typeface="Arial" panose="020B0604020202020204" pitchFamily="34" charset="0"/>
                <a:cs typeface="Arial" panose="020B0604020202020204" pitchFamily="34" charset="0"/>
              </a:rPr>
              <a:t>PwC</a:t>
            </a:r>
          </a:p>
        </p:txBody>
      </p:sp>
      <p:sp>
        <p:nvSpPr>
          <p:cNvPr id="23" name="Draft stamp">
            <a:extLst>
              <a:ext uri="{FF2B5EF4-FFF2-40B4-BE49-F238E27FC236}">
                <a16:creationId xmlns:a16="http://schemas.microsoft.com/office/drawing/2014/main" id="{3549D757-DC8A-4F5A-AA26-19BF432B2EF3}"/>
              </a:ext>
            </a:extLst>
          </p:cNvPr>
          <p:cNvSpPr txBox="1"/>
          <p:nvPr userDrawn="1">
            <p:custDataLst>
              <p:tags r:id="rId11"/>
            </p:custDataLst>
          </p:nvPr>
        </p:nvSpPr>
        <p:spPr>
          <a:xfrm>
            <a:off x="4096341" y="7324804"/>
            <a:ext cx="222818" cy="123111"/>
          </a:xfrm>
          <a:prstGeom prst="rect">
            <a:avLst/>
          </a:prstGeom>
          <a:noFill/>
          <a:ln>
            <a:noFill/>
          </a:ln>
        </p:spPr>
        <p:txBody>
          <a:bodyPr wrap="none" lIns="0" tIns="0" rIns="0" bIns="0" rtlCol="0">
            <a:spAutoFit/>
          </a:bodyPr>
          <a:lstStyle/>
          <a:p>
            <a:pPr algn="l"/>
            <a:r>
              <a:rPr lang="en-GB" sz="800" noProof="1">
                <a:solidFill>
                  <a:schemeClr val="tx1"/>
                </a:solidFill>
              </a:rPr>
              <a:t>Draft</a:t>
            </a:r>
          </a:p>
        </p:txBody>
      </p:sp>
      <p:sp>
        <p:nvSpPr>
          <p:cNvPr id="24" name="Page Number">
            <a:extLst>
              <a:ext uri="{FF2B5EF4-FFF2-40B4-BE49-F238E27FC236}">
                <a16:creationId xmlns:a16="http://schemas.microsoft.com/office/drawing/2014/main" id="{DE0D76C8-5F59-471B-83C1-AC62B1697001}"/>
              </a:ext>
            </a:extLst>
          </p:cNvPr>
          <p:cNvSpPr txBox="1"/>
          <p:nvPr userDrawn="1">
            <p:custDataLst>
              <p:tags r:id="rId12"/>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39528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lossary">
    <p:spTree>
      <p:nvGrpSpPr>
        <p:cNvPr id="1" name=""/>
        <p:cNvGrpSpPr/>
        <p:nvPr/>
      </p:nvGrpSpPr>
      <p:grpSpPr>
        <a:xfrm>
          <a:off x="0" y="0"/>
          <a:ext cx="0" cy="0"/>
          <a:chOff x="0" y="0"/>
          <a:chExt cx="0" cy="0"/>
        </a:xfrm>
      </p:grpSpPr>
      <p:sp>
        <p:nvSpPr>
          <p:cNvPr id="17" name="Slide Tags" hidden="1">
            <a:extLst>
              <a:ext uri="{FF2B5EF4-FFF2-40B4-BE49-F238E27FC236}">
                <a16:creationId xmlns:a16="http://schemas.microsoft.com/office/drawing/2014/main" id="{FD2B8D70-599E-4015-A487-2DA60BF43166}"/>
              </a:ext>
            </a:extLst>
          </p:cNvPr>
          <p:cNvSpPr txBox="1"/>
          <p:nvPr userDrawn="1">
            <p:custDataLst>
              <p:tags r:id="rId1"/>
            </p:custDataLst>
          </p:nvPr>
        </p:nvSpPr>
        <p:spPr>
          <a:xfrm>
            <a:off x="3" y="228603"/>
            <a:ext cx="1600200" cy="293927"/>
          </a:xfrm>
          <a:prstGeom prst="rect">
            <a:avLst/>
          </a:prstGeom>
          <a:noFill/>
        </p:spPr>
        <p:txBody>
          <a:bodyPr wrap="square" rtlCol="0">
            <a:spAutoFit/>
          </a:bodyPr>
          <a:lstStyle/>
          <a:p>
            <a:r>
              <a:rPr lang="en-GB" sz="1310" noProof="1"/>
              <a:t>Slide Tags</a:t>
            </a:r>
          </a:p>
        </p:txBody>
      </p:sp>
      <p:sp>
        <p:nvSpPr>
          <p:cNvPr id="14" name="Section Header">
            <a:extLst>
              <a:ext uri="{FF2B5EF4-FFF2-40B4-BE49-F238E27FC236}">
                <a16:creationId xmlns:a16="http://schemas.microsoft.com/office/drawing/2014/main" id="{EADDB590-13D1-4ABA-B548-F5A17A62490F}"/>
              </a:ext>
            </a:extLst>
          </p:cNvPr>
          <p:cNvSpPr txBox="1"/>
          <p:nvPr userDrawn="1">
            <p:custDataLst>
              <p:tags r:id="rId2"/>
            </p:custDataLst>
          </p:nvPr>
        </p:nvSpPr>
        <p:spPr>
          <a:xfrm>
            <a:off x="460377" y="322255"/>
            <a:ext cx="3034379" cy="137161"/>
          </a:xfrm>
          <a:prstGeom prst="rect">
            <a:avLst/>
          </a:prstGeom>
          <a:noFill/>
        </p:spPr>
        <p:txBody>
          <a:bodyPr wrap="square" lIns="0" tIns="0" rIns="0" bIns="0" rtlCol="0" anchor="b" anchorCtr="0">
            <a:noAutofit/>
          </a:bodyPr>
          <a:lstStyle/>
          <a:p>
            <a:endParaRPr lang="en-GB" sz="583" noProof="1">
              <a:solidFill>
                <a:schemeClr val="tx1"/>
              </a:solidFill>
            </a:endParaRPr>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5"/>
            <a:ext cx="5943600" cy="137161"/>
          </a:xfrm>
          <a:prstGeom prst="rect">
            <a:avLst/>
          </a:prstGeom>
          <a:noFill/>
        </p:spPr>
        <p:txBody>
          <a:bodyPr wrap="square" lIns="0" tIns="0" rIns="0" bIns="0" rtlCol="0" anchor="b" anchorCtr="0">
            <a:noAutofit/>
          </a:bodyPr>
          <a:lstStyle/>
          <a:p>
            <a:pPr lvl="0"/>
            <a:endParaRPr lang="en-GB" sz="583"/>
          </a:p>
        </p:txBody>
      </p:sp>
      <p:sp>
        <p:nvSpPr>
          <p:cNvPr id="15" name="Gray Banner">
            <a:extLst>
              <a:ext uri="{FF2B5EF4-FFF2-40B4-BE49-F238E27FC236}">
                <a16:creationId xmlns:a16="http://schemas.microsoft.com/office/drawing/2014/main" id="{59564717-3A23-4E3E-B9F9-CFAC1FDCEDC7}"/>
              </a:ext>
            </a:extLst>
          </p:cNvPr>
          <p:cNvSpPr/>
          <p:nvPr userDrawn="1"/>
        </p:nvSpPr>
        <p:spPr>
          <a:xfrm>
            <a:off x="0" y="612782"/>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019">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61013" y="758825"/>
            <a:ext cx="9144000" cy="1097182"/>
          </a:xfrm>
        </p:spPr>
        <p:txBody>
          <a:bodyPr/>
          <a:lstStyle>
            <a:lvl1pPr>
              <a:defRPr/>
            </a:lvl1pPr>
          </a:lstStyle>
          <a:p>
            <a:r>
              <a:rPr lang="en-GB"/>
              <a:t>Insert banner statement here </a:t>
            </a:r>
          </a:p>
        </p:txBody>
      </p:sp>
      <p:sp>
        <p:nvSpPr>
          <p:cNvPr id="21" name="Content Placeholder 1">
            <a:extLst>
              <a:ext uri="{FF2B5EF4-FFF2-40B4-BE49-F238E27FC236}">
                <a16:creationId xmlns:a16="http://schemas.microsoft.com/office/drawing/2014/main" id="{4D7EC8EE-4AB6-4CE7-AF68-613FDD5CAB29}"/>
              </a:ext>
            </a:extLst>
          </p:cNvPr>
          <p:cNvSpPr>
            <a:spLocks noGrp="1"/>
          </p:cNvSpPr>
          <p:nvPr>
            <p:ph sz="quarter" idx="13"/>
            <p:custDataLst>
              <p:tags r:id="rId4"/>
            </p:custDataLst>
          </p:nvPr>
        </p:nvSpPr>
        <p:spPr>
          <a:xfrm>
            <a:off x="457201" y="2143128"/>
            <a:ext cx="9144000" cy="487362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3" name="Image placeholder">
            <a:extLst>
              <a:ext uri="{FF2B5EF4-FFF2-40B4-BE49-F238E27FC236}">
                <a16:creationId xmlns:a16="http://schemas.microsoft.com/office/drawing/2014/main" id="{4EE8DC02-876E-4E08-A510-612EBBADFB0C}"/>
              </a:ext>
            </a:extLst>
          </p:cNvPr>
          <p:cNvSpPr/>
          <p:nvPr userDrawn="1">
            <p:custDataLst>
              <p:tags r:id="rId5"/>
            </p:custDataLst>
          </p:nvPr>
        </p:nvSpPr>
        <p:spPr>
          <a:xfrm>
            <a:off x="0" y="0"/>
            <a:ext cx="10058400" cy="7772400"/>
          </a:xfrm>
          <a:prstGeom prst="rect">
            <a:avLst/>
          </a:prstGeom>
          <a:noFill/>
          <a:ln w="6350">
            <a:noFill/>
          </a:ln>
        </p:spPr>
        <p:txBody>
          <a:bodyPr rot="0" spcFirstLastPara="0" vertOverflow="overflow" horzOverflow="overflow" vert="horz" wrap="square" lIns="66563" tIns="33282" rIns="66563" bIns="33282" numCol="1" spcCol="0" rtlCol="0" fromWordArt="0" anchor="ctr" anchorCtr="0" forceAA="0" compatLnSpc="1">
            <a:prstTxWarp prst="textNoShape">
              <a:avLst/>
            </a:prstTxWarp>
            <a:noAutofit/>
          </a:bodyPr>
          <a:lstStyle/>
          <a:p>
            <a:pPr algn="ctr"/>
            <a:endParaRPr lang="en-GB" sz="1310"/>
          </a:p>
        </p:txBody>
      </p:sp>
      <p:sp>
        <p:nvSpPr>
          <p:cNvPr id="18" name="Section Footer">
            <a:extLst>
              <a:ext uri="{FF2B5EF4-FFF2-40B4-BE49-F238E27FC236}">
                <a16:creationId xmlns:a16="http://schemas.microsoft.com/office/drawing/2014/main" id="{32AA6E44-683A-44D6-91F9-DE4CDA7AC3C7}"/>
              </a:ext>
            </a:extLst>
          </p:cNvPr>
          <p:cNvSpPr txBox="1"/>
          <p:nvPr userDrawn="1">
            <p:custDataLst>
              <p:tags r:id="rId6"/>
            </p:custDataLst>
          </p:nvPr>
        </p:nvSpPr>
        <p:spPr>
          <a:xfrm>
            <a:off x="457203" y="7227827"/>
            <a:ext cx="2944368" cy="89705"/>
          </a:xfrm>
          <a:prstGeom prst="rect">
            <a:avLst/>
          </a:prstGeom>
          <a:noFill/>
          <a:ln>
            <a:noFill/>
          </a:ln>
        </p:spPr>
        <p:txBody>
          <a:bodyPr wrap="square" lIns="0" tIns="0" rIns="0" bIns="0" rtlCol="0" anchor="b" anchorCtr="0">
            <a:spAutoFit/>
          </a:bodyPr>
          <a:lstStyle/>
          <a:p>
            <a:r>
              <a:rPr lang="en-GB" sz="583" noProof="1">
                <a:solidFill>
                  <a:schemeClr val="tx1"/>
                </a:solidFill>
                <a:latin typeface="Arial" panose="020B0604020202020204" pitchFamily="34" charset="0"/>
                <a:cs typeface="Arial" panose="020B0604020202020204" pitchFamily="34" charset="0"/>
              </a:rPr>
              <a:t>Project Clubhouse</a:t>
            </a:r>
          </a:p>
        </p:txBody>
      </p:sp>
      <p:sp>
        <p:nvSpPr>
          <p:cNvPr id="26" name="Report Date">
            <a:extLst>
              <a:ext uri="{FF2B5EF4-FFF2-40B4-BE49-F238E27FC236}">
                <a16:creationId xmlns:a16="http://schemas.microsoft.com/office/drawing/2014/main" id="{4916CC63-6CD7-4533-BEFD-A93CC1C67589}"/>
              </a:ext>
            </a:extLst>
          </p:cNvPr>
          <p:cNvSpPr txBox="1"/>
          <p:nvPr userDrawn="1">
            <p:custDataLst>
              <p:tags r:id="rId7"/>
            </p:custDataLst>
          </p:nvPr>
        </p:nvSpPr>
        <p:spPr>
          <a:xfrm>
            <a:off x="9168392" y="7194421"/>
            <a:ext cx="432811" cy="89705"/>
          </a:xfrm>
          <a:prstGeom prst="rect">
            <a:avLst/>
          </a:prstGeom>
          <a:noFill/>
        </p:spPr>
        <p:txBody>
          <a:bodyPr wrap="none" lIns="0" tIns="0" rIns="0" bIns="0" rtlCol="0">
            <a:spAutoFit/>
          </a:bodyPr>
          <a:lstStyle/>
          <a:p>
            <a:pPr indent="-199700" algn="r">
              <a:spcAft>
                <a:spcPts val="656"/>
              </a:spcAft>
            </a:pPr>
            <a:r>
              <a:rPr lang="en-GB" sz="583" noProof="1">
                <a:solidFill>
                  <a:schemeClr val="tx1"/>
                </a:solidFill>
                <a:latin typeface="Arial" panose="020B0604020202020204" pitchFamily="34" charset="0"/>
                <a:cs typeface="Arial" panose="020B0604020202020204" pitchFamily="34" charset="0"/>
              </a:rPr>
              <a:t>15 May 2024</a:t>
            </a:r>
          </a:p>
        </p:txBody>
      </p:sp>
      <p:sp>
        <p:nvSpPr>
          <p:cNvPr id="19" name="PwC">
            <a:extLst>
              <a:ext uri="{FF2B5EF4-FFF2-40B4-BE49-F238E27FC236}">
                <a16:creationId xmlns:a16="http://schemas.microsoft.com/office/drawing/2014/main" id="{01C34135-39F2-44FF-8BE4-3CD3E7E0B008}"/>
              </a:ext>
            </a:extLst>
          </p:cNvPr>
          <p:cNvSpPr/>
          <p:nvPr userDrawn="1">
            <p:custDataLst>
              <p:tags r:id="rId8"/>
            </p:custDataLst>
          </p:nvPr>
        </p:nvSpPr>
        <p:spPr>
          <a:xfrm>
            <a:off x="457202" y="7358217"/>
            <a:ext cx="233295" cy="89705"/>
          </a:xfrm>
          <a:prstGeom prst="rect">
            <a:avLst/>
          </a:prstGeom>
          <a:noFill/>
          <a:ln>
            <a:noFill/>
          </a:ln>
        </p:spPr>
        <p:txBody>
          <a:bodyPr wrap="square" lIns="0" tIns="0" rIns="0" bIns="0" rtlCol="0" anchor="b" anchorCtr="0">
            <a:spAutoFit/>
          </a:bodyPr>
          <a:lstStyle/>
          <a:p>
            <a:pPr lvl="0"/>
            <a:r>
              <a:rPr lang="en-GB" sz="583">
                <a:solidFill>
                  <a:schemeClr val="tx1"/>
                </a:solidFill>
                <a:latin typeface="Arial" panose="020B0604020202020204" pitchFamily="34" charset="0"/>
                <a:cs typeface="Arial" panose="020B0604020202020204" pitchFamily="34" charset="0"/>
              </a:rPr>
              <a:t>PwC</a:t>
            </a:r>
          </a:p>
        </p:txBody>
      </p:sp>
      <p:sp>
        <p:nvSpPr>
          <p:cNvPr id="27" name="Page Number">
            <a:extLst>
              <a:ext uri="{FF2B5EF4-FFF2-40B4-BE49-F238E27FC236}">
                <a16:creationId xmlns:a16="http://schemas.microsoft.com/office/drawing/2014/main" id="{AFDBE54E-354B-44F2-AF38-5F6267E1010E}"/>
              </a:ext>
            </a:extLst>
          </p:cNvPr>
          <p:cNvSpPr txBox="1"/>
          <p:nvPr userDrawn="1">
            <p:custDataLst>
              <p:tags r:id="rId9"/>
            </p:custDataLst>
          </p:nvPr>
        </p:nvSpPr>
        <p:spPr>
          <a:xfrm>
            <a:off x="7927851" y="7324811"/>
            <a:ext cx="1673352" cy="123111"/>
          </a:xfrm>
          <a:prstGeom prst="rect">
            <a:avLst/>
          </a:prstGeom>
          <a:noFill/>
        </p:spPr>
        <p:txBody>
          <a:bodyPr wrap="none" lIns="0" tIns="0" rIns="0" bIns="0" rtlCol="0">
            <a:noAutofit/>
          </a:bodyPr>
          <a:lstStyle/>
          <a:p>
            <a:pPr algn="r">
              <a:lnSpc>
                <a:spcPts val="728"/>
              </a:lnSpc>
            </a:pPr>
            <a:endParaRPr lang="en-GB" sz="583"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717183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Slide Tags" hidden="1">
            <a:extLst>
              <a:ext uri="{FF2B5EF4-FFF2-40B4-BE49-F238E27FC236}">
                <a16:creationId xmlns:a16="http://schemas.microsoft.com/office/drawing/2014/main" id="{6C98132A-6688-44CD-A49C-D6C8124C670F}"/>
              </a:ext>
            </a:extLst>
          </p:cNvPr>
          <p:cNvSpPr txBox="1"/>
          <p:nvPr userDrawn="1">
            <p:custDataLst>
              <p:tags r:id="rId1"/>
            </p:custDataLst>
          </p:nvPr>
        </p:nvSpPr>
        <p:spPr>
          <a:xfrm>
            <a:off x="3" y="228603"/>
            <a:ext cx="1600200" cy="293927"/>
          </a:xfrm>
          <a:prstGeom prst="rect">
            <a:avLst/>
          </a:prstGeom>
          <a:noFill/>
        </p:spPr>
        <p:txBody>
          <a:bodyPr wrap="square" rtlCol="0">
            <a:spAutoFit/>
          </a:bodyPr>
          <a:lstStyle/>
          <a:p>
            <a:r>
              <a:rPr lang="en-GB" sz="1310" noProof="1"/>
              <a:t>Slide Tags</a:t>
            </a:r>
          </a:p>
        </p:txBody>
      </p:sp>
    </p:spTree>
    <p:extLst>
      <p:ext uri="{BB962C8B-B14F-4D97-AF65-F5344CB8AC3E}">
        <p14:creationId xmlns:p14="http://schemas.microsoft.com/office/powerpoint/2010/main" val="17828314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Header Footer Only">
    <p:spTree>
      <p:nvGrpSpPr>
        <p:cNvPr id="1" name=""/>
        <p:cNvGrpSpPr/>
        <p:nvPr/>
      </p:nvGrpSpPr>
      <p:grpSpPr>
        <a:xfrm>
          <a:off x="0" y="0"/>
          <a:ext cx="0" cy="0"/>
          <a:chOff x="0" y="0"/>
          <a:chExt cx="0" cy="0"/>
        </a:xfrm>
      </p:grpSpPr>
      <p:sp>
        <p:nvSpPr>
          <p:cNvPr id="14" name="Slide Tags" hidden="1">
            <a:extLst>
              <a:ext uri="{FF2B5EF4-FFF2-40B4-BE49-F238E27FC236}">
                <a16:creationId xmlns:a16="http://schemas.microsoft.com/office/drawing/2014/main" id="{F126523F-5745-4DA8-ACD6-95BF6B22FA71}"/>
              </a:ext>
            </a:extLst>
          </p:cNvPr>
          <p:cNvSpPr txBox="1"/>
          <p:nvPr userDrawn="1">
            <p:custDataLst>
              <p:tags r:id="rId1"/>
            </p:custDataLst>
          </p:nvPr>
        </p:nvSpPr>
        <p:spPr>
          <a:xfrm>
            <a:off x="3" y="228603"/>
            <a:ext cx="1600200" cy="293927"/>
          </a:xfrm>
          <a:prstGeom prst="rect">
            <a:avLst/>
          </a:prstGeom>
          <a:noFill/>
        </p:spPr>
        <p:txBody>
          <a:bodyPr wrap="square" rtlCol="0">
            <a:spAutoFit/>
          </a:bodyPr>
          <a:lstStyle/>
          <a:p>
            <a:r>
              <a:rPr lang="en-GB" sz="1310" noProof="1"/>
              <a:t>Slide Tags</a:t>
            </a:r>
          </a:p>
        </p:txBody>
      </p:sp>
      <p:sp>
        <p:nvSpPr>
          <p:cNvPr id="15" name="Section Header">
            <a:extLst>
              <a:ext uri="{FF2B5EF4-FFF2-40B4-BE49-F238E27FC236}">
                <a16:creationId xmlns:a16="http://schemas.microsoft.com/office/drawing/2014/main" id="{7BD44145-F112-4878-83DC-FAB9174C9A72}"/>
              </a:ext>
            </a:extLst>
          </p:cNvPr>
          <p:cNvSpPr txBox="1"/>
          <p:nvPr userDrawn="1">
            <p:custDataLst>
              <p:tags r:id="rId2"/>
            </p:custDataLst>
          </p:nvPr>
        </p:nvSpPr>
        <p:spPr>
          <a:xfrm>
            <a:off x="460377" y="322255"/>
            <a:ext cx="3034379" cy="137161"/>
          </a:xfrm>
          <a:prstGeom prst="rect">
            <a:avLst/>
          </a:prstGeom>
          <a:noFill/>
        </p:spPr>
        <p:txBody>
          <a:bodyPr wrap="square" lIns="0" tIns="0" rIns="0" bIns="0" rtlCol="0" anchor="b" anchorCtr="0">
            <a:noAutofit/>
          </a:bodyPr>
          <a:lstStyle/>
          <a:p>
            <a:endParaRPr lang="en-GB" sz="583" noProof="1">
              <a:solidFill>
                <a:schemeClr val="tx1"/>
              </a:solidFill>
            </a:endParaRPr>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5"/>
            <a:ext cx="5943600" cy="137161"/>
          </a:xfrm>
          <a:prstGeom prst="rect">
            <a:avLst/>
          </a:prstGeom>
          <a:noFill/>
        </p:spPr>
        <p:txBody>
          <a:bodyPr wrap="square" lIns="0" tIns="0" rIns="0" bIns="0" rtlCol="0" anchor="b" anchorCtr="0">
            <a:noAutofit/>
          </a:bodyPr>
          <a:lstStyle/>
          <a:p>
            <a:pPr lvl="0"/>
            <a:endParaRPr lang="en-GB" sz="583"/>
          </a:p>
        </p:txBody>
      </p:sp>
      <p:sp>
        <p:nvSpPr>
          <p:cNvPr id="13" name="Image placeholder">
            <a:extLst>
              <a:ext uri="{FF2B5EF4-FFF2-40B4-BE49-F238E27FC236}">
                <a16:creationId xmlns:a16="http://schemas.microsoft.com/office/drawing/2014/main" id="{8E9D894A-3EEA-4EF1-AEF9-37613A05D246}"/>
              </a:ext>
            </a:extLst>
          </p:cNvPr>
          <p:cNvSpPr/>
          <p:nvPr userDrawn="1">
            <p:custDataLst>
              <p:tags r:id="rId4"/>
            </p:custDataLst>
          </p:nvPr>
        </p:nvSpPr>
        <p:spPr>
          <a:xfrm>
            <a:off x="0" y="0"/>
            <a:ext cx="10058400" cy="7772400"/>
          </a:xfrm>
          <a:prstGeom prst="rect">
            <a:avLst/>
          </a:prstGeom>
          <a:noFill/>
          <a:ln w="6350">
            <a:noFill/>
          </a:ln>
        </p:spPr>
        <p:txBody>
          <a:bodyPr rot="0" spcFirstLastPara="0" vertOverflow="overflow" horzOverflow="overflow" vert="horz" wrap="square" lIns="66563" tIns="33282" rIns="66563" bIns="33282" numCol="1" spcCol="0" rtlCol="0" fromWordArt="0" anchor="ctr" anchorCtr="0" forceAA="0" compatLnSpc="1">
            <a:prstTxWarp prst="textNoShape">
              <a:avLst/>
            </a:prstTxWarp>
            <a:noAutofit/>
          </a:bodyPr>
          <a:lstStyle/>
          <a:p>
            <a:pPr algn="ctr"/>
            <a:endParaRPr lang="en-GB" sz="1310"/>
          </a:p>
        </p:txBody>
      </p:sp>
      <p:sp>
        <p:nvSpPr>
          <p:cNvPr id="11" name="Section Footer">
            <a:extLst>
              <a:ext uri="{FF2B5EF4-FFF2-40B4-BE49-F238E27FC236}">
                <a16:creationId xmlns:a16="http://schemas.microsoft.com/office/drawing/2014/main" id="{BA2E32E9-04D4-4FEB-A121-7DA96ED8F624}"/>
              </a:ext>
            </a:extLst>
          </p:cNvPr>
          <p:cNvSpPr txBox="1"/>
          <p:nvPr userDrawn="1">
            <p:custDataLst>
              <p:tags r:id="rId5"/>
            </p:custDataLst>
          </p:nvPr>
        </p:nvSpPr>
        <p:spPr>
          <a:xfrm>
            <a:off x="457203" y="7227827"/>
            <a:ext cx="2944368" cy="89705"/>
          </a:xfrm>
          <a:prstGeom prst="rect">
            <a:avLst/>
          </a:prstGeom>
          <a:noFill/>
          <a:ln>
            <a:noFill/>
          </a:ln>
        </p:spPr>
        <p:txBody>
          <a:bodyPr wrap="square" lIns="0" tIns="0" rIns="0" bIns="0" rtlCol="0" anchor="b" anchorCtr="0">
            <a:spAutoFit/>
          </a:bodyPr>
          <a:lstStyle/>
          <a:p>
            <a:r>
              <a:rPr lang="en-GB" sz="583" noProof="1">
                <a:solidFill>
                  <a:schemeClr val="tx1"/>
                </a:solidFill>
                <a:latin typeface="Arial" panose="020B0604020202020204" pitchFamily="34" charset="0"/>
                <a:cs typeface="Arial" panose="020B0604020202020204" pitchFamily="34" charset="0"/>
              </a:rPr>
              <a:t>Project Clubhouse</a:t>
            </a:r>
          </a:p>
        </p:txBody>
      </p:sp>
      <p:sp>
        <p:nvSpPr>
          <p:cNvPr id="20" name="Report Date">
            <a:extLst>
              <a:ext uri="{FF2B5EF4-FFF2-40B4-BE49-F238E27FC236}">
                <a16:creationId xmlns:a16="http://schemas.microsoft.com/office/drawing/2014/main" id="{026638FE-1CF5-4267-9D2A-E4CAF6C2E938}"/>
              </a:ext>
            </a:extLst>
          </p:cNvPr>
          <p:cNvSpPr txBox="1"/>
          <p:nvPr userDrawn="1">
            <p:custDataLst>
              <p:tags r:id="rId6"/>
            </p:custDataLst>
          </p:nvPr>
        </p:nvSpPr>
        <p:spPr>
          <a:xfrm>
            <a:off x="9168392" y="7194421"/>
            <a:ext cx="432811" cy="89705"/>
          </a:xfrm>
          <a:prstGeom prst="rect">
            <a:avLst/>
          </a:prstGeom>
          <a:noFill/>
        </p:spPr>
        <p:txBody>
          <a:bodyPr wrap="none" lIns="0" tIns="0" rIns="0" bIns="0" rtlCol="0">
            <a:spAutoFit/>
          </a:bodyPr>
          <a:lstStyle/>
          <a:p>
            <a:pPr indent="-199700" algn="r">
              <a:spcAft>
                <a:spcPts val="656"/>
              </a:spcAft>
            </a:pPr>
            <a:r>
              <a:rPr lang="en-GB" sz="583" noProof="1">
                <a:solidFill>
                  <a:schemeClr val="tx1"/>
                </a:solidFill>
                <a:latin typeface="Arial" panose="020B0604020202020204" pitchFamily="34" charset="0"/>
                <a:cs typeface="Arial" panose="020B0604020202020204" pitchFamily="34" charset="0"/>
              </a:rPr>
              <a:t>15 May 2024</a:t>
            </a:r>
          </a:p>
        </p:txBody>
      </p:sp>
      <p:sp>
        <p:nvSpPr>
          <p:cNvPr id="17" name="PwC">
            <a:extLst>
              <a:ext uri="{FF2B5EF4-FFF2-40B4-BE49-F238E27FC236}">
                <a16:creationId xmlns:a16="http://schemas.microsoft.com/office/drawing/2014/main" id="{51F22869-13B9-4F95-9882-75B59678F42B}"/>
              </a:ext>
            </a:extLst>
          </p:cNvPr>
          <p:cNvSpPr/>
          <p:nvPr userDrawn="1">
            <p:custDataLst>
              <p:tags r:id="rId7"/>
            </p:custDataLst>
          </p:nvPr>
        </p:nvSpPr>
        <p:spPr>
          <a:xfrm>
            <a:off x="457202" y="7358217"/>
            <a:ext cx="233295" cy="89705"/>
          </a:xfrm>
          <a:prstGeom prst="rect">
            <a:avLst/>
          </a:prstGeom>
          <a:noFill/>
          <a:ln>
            <a:noFill/>
          </a:ln>
        </p:spPr>
        <p:txBody>
          <a:bodyPr wrap="square" lIns="0" tIns="0" rIns="0" bIns="0" rtlCol="0" anchor="b" anchorCtr="0">
            <a:spAutoFit/>
          </a:bodyPr>
          <a:lstStyle/>
          <a:p>
            <a:pPr lvl="0"/>
            <a:r>
              <a:rPr lang="en-GB" sz="583">
                <a:solidFill>
                  <a:schemeClr val="tx1"/>
                </a:solidFill>
                <a:latin typeface="Arial" panose="020B0604020202020204" pitchFamily="34" charset="0"/>
                <a:cs typeface="Arial" panose="020B0604020202020204" pitchFamily="34" charset="0"/>
              </a:rPr>
              <a:t>PwC</a:t>
            </a:r>
          </a:p>
        </p:txBody>
      </p:sp>
      <p:sp>
        <p:nvSpPr>
          <p:cNvPr id="23" name="Page Number">
            <a:extLst>
              <a:ext uri="{FF2B5EF4-FFF2-40B4-BE49-F238E27FC236}">
                <a16:creationId xmlns:a16="http://schemas.microsoft.com/office/drawing/2014/main" id="{51764631-FAC8-4382-8B14-86A065944667}"/>
              </a:ext>
            </a:extLst>
          </p:cNvPr>
          <p:cNvSpPr txBox="1"/>
          <p:nvPr userDrawn="1">
            <p:custDataLst>
              <p:tags r:id="rId8"/>
            </p:custDataLst>
          </p:nvPr>
        </p:nvSpPr>
        <p:spPr>
          <a:xfrm>
            <a:off x="7927851" y="7324811"/>
            <a:ext cx="1673352" cy="123111"/>
          </a:xfrm>
          <a:prstGeom prst="rect">
            <a:avLst/>
          </a:prstGeom>
          <a:noFill/>
        </p:spPr>
        <p:txBody>
          <a:bodyPr wrap="none" lIns="0" tIns="0" rIns="0" bIns="0" rtlCol="0">
            <a:noAutofit/>
          </a:bodyPr>
          <a:lstStyle/>
          <a:p>
            <a:pPr algn="r">
              <a:lnSpc>
                <a:spcPts val="728"/>
              </a:lnSpc>
            </a:pPr>
            <a:endParaRPr lang="en-GB" sz="583"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47402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Title Only No Header Footer">
    <p:spTree>
      <p:nvGrpSpPr>
        <p:cNvPr id="1" name=""/>
        <p:cNvGrpSpPr/>
        <p:nvPr/>
      </p:nvGrpSpPr>
      <p:grpSpPr>
        <a:xfrm>
          <a:off x="0" y="0"/>
          <a:ext cx="0" cy="0"/>
          <a:chOff x="0" y="0"/>
          <a:chExt cx="0" cy="0"/>
        </a:xfrm>
      </p:grpSpPr>
      <p:sp>
        <p:nvSpPr>
          <p:cNvPr id="12" name="Slide Tags" hidden="1">
            <a:extLst>
              <a:ext uri="{FF2B5EF4-FFF2-40B4-BE49-F238E27FC236}">
                <a16:creationId xmlns:a16="http://schemas.microsoft.com/office/drawing/2014/main" id="{FF8A2407-40C1-478A-A8C2-EF5BE9E021B6}"/>
              </a:ext>
            </a:extLst>
          </p:cNvPr>
          <p:cNvSpPr txBox="1"/>
          <p:nvPr userDrawn="1">
            <p:custDataLst>
              <p:tags r:id="rId1"/>
            </p:custDataLst>
          </p:nvPr>
        </p:nvSpPr>
        <p:spPr>
          <a:xfrm>
            <a:off x="3" y="228603"/>
            <a:ext cx="1600200" cy="293927"/>
          </a:xfrm>
          <a:prstGeom prst="rect">
            <a:avLst/>
          </a:prstGeom>
          <a:noFill/>
        </p:spPr>
        <p:txBody>
          <a:bodyPr wrap="square" rtlCol="0">
            <a:spAutoFit/>
          </a:bodyPr>
          <a:lstStyle/>
          <a:p>
            <a:r>
              <a:rPr lang="en-GB" sz="1310" noProof="1"/>
              <a:t>Slide Tags</a:t>
            </a:r>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2"/>
            </p:custDataLst>
          </p:nvPr>
        </p:nvSpPr>
        <p:spPr>
          <a:xfrm>
            <a:off x="3660198" y="322255"/>
            <a:ext cx="5943600" cy="137161"/>
          </a:xfrm>
          <a:prstGeom prst="rect">
            <a:avLst/>
          </a:prstGeom>
          <a:noFill/>
        </p:spPr>
        <p:txBody>
          <a:bodyPr wrap="square" lIns="0" tIns="0" rIns="0" bIns="0" rtlCol="0" anchor="b" anchorCtr="0">
            <a:noAutofit/>
          </a:bodyPr>
          <a:lstStyle/>
          <a:p>
            <a:pPr lvl="0"/>
            <a:endParaRPr lang="en-GB" sz="583"/>
          </a:p>
        </p:txBody>
      </p:sp>
      <p:sp>
        <p:nvSpPr>
          <p:cNvPr id="13" name="Gray Banner">
            <a:extLst>
              <a:ext uri="{FF2B5EF4-FFF2-40B4-BE49-F238E27FC236}">
                <a16:creationId xmlns:a16="http://schemas.microsoft.com/office/drawing/2014/main" id="{39F0E211-AD0B-4540-BBD7-554ACD4D6D36}"/>
              </a:ext>
            </a:extLst>
          </p:cNvPr>
          <p:cNvSpPr/>
          <p:nvPr userDrawn="1"/>
        </p:nvSpPr>
        <p:spPr>
          <a:xfrm>
            <a:off x="0" y="612782"/>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019">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61013" y="758825"/>
            <a:ext cx="9144000" cy="1097182"/>
          </a:xfrm>
        </p:spPr>
        <p:txBody>
          <a:bodyPr/>
          <a:lstStyle>
            <a:lvl1pPr>
              <a:defRPr/>
            </a:lvl1pPr>
          </a:lstStyle>
          <a:p>
            <a:r>
              <a:rPr lang="en-GB"/>
              <a:t>Insert banner statement here </a:t>
            </a:r>
          </a:p>
        </p:txBody>
      </p:sp>
      <p:sp>
        <p:nvSpPr>
          <p:cNvPr id="11" name="Image placeholder">
            <a:extLst>
              <a:ext uri="{FF2B5EF4-FFF2-40B4-BE49-F238E27FC236}">
                <a16:creationId xmlns:a16="http://schemas.microsoft.com/office/drawing/2014/main" id="{E419DF8F-2670-40AB-9D0A-6E2E155E63E2}"/>
              </a:ext>
            </a:extLst>
          </p:cNvPr>
          <p:cNvSpPr/>
          <p:nvPr userDrawn="1">
            <p:custDataLst>
              <p:tags r:id="rId3"/>
            </p:custDataLst>
          </p:nvPr>
        </p:nvSpPr>
        <p:spPr>
          <a:xfrm>
            <a:off x="0" y="0"/>
            <a:ext cx="10058400" cy="7772400"/>
          </a:xfrm>
          <a:prstGeom prst="rect">
            <a:avLst/>
          </a:prstGeom>
          <a:noFill/>
          <a:ln w="6350">
            <a:noFill/>
          </a:ln>
        </p:spPr>
        <p:txBody>
          <a:bodyPr rot="0" spcFirstLastPara="0" vertOverflow="overflow" horzOverflow="overflow" vert="horz" wrap="square" lIns="66563" tIns="33282" rIns="66563" bIns="33282" numCol="1" spcCol="0" rtlCol="0" fromWordArt="0" anchor="ctr" anchorCtr="0" forceAA="0" compatLnSpc="1">
            <a:prstTxWarp prst="textNoShape">
              <a:avLst/>
            </a:prstTxWarp>
            <a:noAutofit/>
          </a:bodyPr>
          <a:lstStyle/>
          <a:p>
            <a:pPr algn="ctr"/>
            <a:endParaRPr lang="en-GB" sz="1310"/>
          </a:p>
        </p:txBody>
      </p:sp>
    </p:spTree>
    <p:extLst>
      <p:ext uri="{BB962C8B-B14F-4D97-AF65-F5344CB8AC3E}">
        <p14:creationId xmlns:p14="http://schemas.microsoft.com/office/powerpoint/2010/main" val="41100233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t a glance">
    <p:spTree>
      <p:nvGrpSpPr>
        <p:cNvPr id="1" name=""/>
        <p:cNvGrpSpPr/>
        <p:nvPr/>
      </p:nvGrpSpPr>
      <p:grpSpPr>
        <a:xfrm>
          <a:off x="0" y="0"/>
          <a:ext cx="0" cy="0"/>
          <a:chOff x="0" y="0"/>
          <a:chExt cx="0" cy="0"/>
        </a:xfrm>
      </p:grpSpPr>
      <p:sp>
        <p:nvSpPr>
          <p:cNvPr id="18" name="Slide Tags" hidden="1">
            <a:extLst>
              <a:ext uri="{FF2B5EF4-FFF2-40B4-BE49-F238E27FC236}">
                <a16:creationId xmlns:a16="http://schemas.microsoft.com/office/drawing/2014/main" id="{4616FB59-7A00-4734-A479-F51ADD10FCEC}"/>
              </a:ext>
            </a:extLst>
          </p:cNvPr>
          <p:cNvSpPr txBox="1"/>
          <p:nvPr userDrawn="1">
            <p:custDataLst>
              <p:tags r:id="rId1"/>
            </p:custDataLst>
          </p:nvPr>
        </p:nvSpPr>
        <p:spPr>
          <a:xfrm>
            <a:off x="3" y="228603"/>
            <a:ext cx="1600200" cy="293927"/>
          </a:xfrm>
          <a:prstGeom prst="rect">
            <a:avLst/>
          </a:prstGeom>
          <a:noFill/>
        </p:spPr>
        <p:txBody>
          <a:bodyPr wrap="square" rtlCol="0">
            <a:spAutoFit/>
          </a:bodyPr>
          <a:lstStyle/>
          <a:p>
            <a:r>
              <a:rPr lang="en-GB" sz="1310" noProof="1"/>
              <a:t>Slide Tags</a:t>
            </a:r>
          </a:p>
        </p:txBody>
      </p:sp>
      <p:sp>
        <p:nvSpPr>
          <p:cNvPr id="20" name="Section Header">
            <a:extLst>
              <a:ext uri="{FF2B5EF4-FFF2-40B4-BE49-F238E27FC236}">
                <a16:creationId xmlns:a16="http://schemas.microsoft.com/office/drawing/2014/main" id="{E1BFABD8-E02C-4EA1-AD52-6DA731E0C56E}"/>
              </a:ext>
            </a:extLst>
          </p:cNvPr>
          <p:cNvSpPr txBox="1"/>
          <p:nvPr userDrawn="1">
            <p:custDataLst>
              <p:tags r:id="rId2"/>
            </p:custDataLst>
          </p:nvPr>
        </p:nvSpPr>
        <p:spPr>
          <a:xfrm>
            <a:off x="460377" y="322255"/>
            <a:ext cx="3034379" cy="137161"/>
          </a:xfrm>
          <a:prstGeom prst="rect">
            <a:avLst/>
          </a:prstGeom>
          <a:noFill/>
        </p:spPr>
        <p:txBody>
          <a:bodyPr wrap="square" lIns="0" tIns="0" rIns="0" bIns="0" rtlCol="0" anchor="b" anchorCtr="0">
            <a:noAutofit/>
          </a:bodyPr>
          <a:lstStyle/>
          <a:p>
            <a:endParaRPr lang="en-GB" sz="583" noProof="1">
              <a:solidFill>
                <a:schemeClr val="tx1"/>
              </a:solidFill>
            </a:endParaRPr>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5"/>
            <a:ext cx="5943600" cy="137161"/>
          </a:xfrm>
          <a:prstGeom prst="rect">
            <a:avLst/>
          </a:prstGeom>
          <a:noFill/>
        </p:spPr>
        <p:txBody>
          <a:bodyPr wrap="square" lIns="0" tIns="0" rIns="0" bIns="0" rtlCol="0" anchor="b" anchorCtr="0">
            <a:noAutofit/>
          </a:bodyPr>
          <a:lstStyle/>
          <a:p>
            <a:pPr lvl="0"/>
            <a:endParaRPr lang="en-GB" sz="583"/>
          </a:p>
        </p:txBody>
      </p:sp>
      <p:sp>
        <p:nvSpPr>
          <p:cNvPr id="6" name="Gray Banner">
            <a:extLst>
              <a:ext uri="{FF2B5EF4-FFF2-40B4-BE49-F238E27FC236}">
                <a16:creationId xmlns:a16="http://schemas.microsoft.com/office/drawing/2014/main" id="{5A5707D8-0062-4F12-AF28-F1E74B235885}"/>
              </a:ext>
            </a:extLst>
          </p:cNvPr>
          <p:cNvSpPr/>
          <p:nvPr userDrawn="1"/>
        </p:nvSpPr>
        <p:spPr>
          <a:xfrm>
            <a:off x="0" y="612782"/>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019">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58790" y="758825"/>
            <a:ext cx="2944368" cy="402336"/>
          </a:xfrm>
        </p:spPr>
        <p:txBody>
          <a:bodyPr/>
          <a:lstStyle>
            <a:lvl1pPr>
              <a:defRPr/>
            </a:lvl1pPr>
          </a:lstStyle>
          <a:p>
            <a:r>
              <a:rPr lang="en-GB"/>
              <a:t>At a glance </a:t>
            </a:r>
          </a:p>
        </p:txBody>
      </p:sp>
      <p:sp>
        <p:nvSpPr>
          <p:cNvPr id="22" name="Subheading">
            <a:extLst>
              <a:ext uri="{FF2B5EF4-FFF2-40B4-BE49-F238E27FC236}">
                <a16:creationId xmlns:a16="http://schemas.microsoft.com/office/drawing/2014/main" id="{4B0DE979-51BD-4784-9427-87C7A89633E6}"/>
              </a:ext>
            </a:extLst>
          </p:cNvPr>
          <p:cNvSpPr>
            <a:spLocks noGrp="1"/>
          </p:cNvSpPr>
          <p:nvPr>
            <p:ph type="body" sz="quarter" idx="28" hasCustomPrompt="1"/>
          </p:nvPr>
        </p:nvSpPr>
        <p:spPr>
          <a:xfrm>
            <a:off x="458788" y="1317921"/>
            <a:ext cx="2945765" cy="538092"/>
          </a:xfrm>
        </p:spPr>
        <p:txBody>
          <a:bodyPr/>
          <a:lstStyle>
            <a:lvl1pPr>
              <a:defRPr sz="1165" b="1"/>
            </a:lvl1pPr>
            <a:lvl2pPr>
              <a:defRPr sz="1165" b="1"/>
            </a:lvl2pPr>
            <a:lvl3pPr>
              <a:defRPr sz="1165" b="1"/>
            </a:lvl3pPr>
            <a:lvl4pPr>
              <a:defRPr sz="1165" b="1"/>
            </a:lvl4pPr>
            <a:lvl5pPr>
              <a:defRPr sz="1165" b="1"/>
            </a:lvl5pPr>
          </a:lstStyle>
          <a:p>
            <a:pPr lvl="0"/>
            <a:r>
              <a:rPr lang="en-GB"/>
              <a:t>Insert text here</a:t>
            </a:r>
          </a:p>
        </p:txBody>
      </p:sp>
      <p:sp>
        <p:nvSpPr>
          <p:cNvPr id="21" name="PwC view">
            <a:extLst>
              <a:ext uri="{FF2B5EF4-FFF2-40B4-BE49-F238E27FC236}">
                <a16:creationId xmlns:a16="http://schemas.microsoft.com/office/drawing/2014/main" id="{C0F17E66-078E-4639-9BD9-106901A68B23}"/>
              </a:ext>
            </a:extLst>
          </p:cNvPr>
          <p:cNvSpPr>
            <a:spLocks noGrp="1"/>
          </p:cNvSpPr>
          <p:nvPr>
            <p:ph type="body" sz="quarter" idx="17" hasCustomPrompt="1"/>
          </p:nvPr>
        </p:nvSpPr>
        <p:spPr>
          <a:xfrm>
            <a:off x="3564255" y="758825"/>
            <a:ext cx="6039543" cy="1097182"/>
          </a:xfrm>
        </p:spPr>
        <p:txBody>
          <a:bodyPr/>
          <a:lstStyle>
            <a:lvl1pPr>
              <a:defRPr sz="801" b="0">
                <a:latin typeface="+mn-lt"/>
              </a:defRPr>
            </a:lvl1pPr>
          </a:lstStyle>
          <a:p>
            <a:pPr lvl="0"/>
            <a:r>
              <a:rPr lang="en-GB"/>
              <a:t>Inserted text here should be Arial 11 pt </a:t>
            </a:r>
            <a:r>
              <a:rPr lang="en-GB" err="1"/>
              <a:t>unbold</a:t>
            </a:r>
            <a:endParaRPr lang="en-GB"/>
          </a:p>
        </p:txBody>
      </p:sp>
      <p:sp>
        <p:nvSpPr>
          <p:cNvPr id="23" name="Dark Orange Bar">
            <a:extLst>
              <a:ext uri="{FF2B5EF4-FFF2-40B4-BE49-F238E27FC236}">
                <a16:creationId xmlns:a16="http://schemas.microsoft.com/office/drawing/2014/main" id="{82B1403F-6F92-4D3E-BA7A-6C3814794B16}"/>
              </a:ext>
            </a:extLst>
          </p:cNvPr>
          <p:cNvSpPr/>
          <p:nvPr userDrawn="1"/>
        </p:nvSpPr>
        <p:spPr>
          <a:xfrm>
            <a:off x="3" y="612782"/>
            <a:ext cx="183600" cy="1387475"/>
          </a:xfrm>
          <a:prstGeom prst="rect">
            <a:avLst/>
          </a:prstGeom>
          <a:solidFill>
            <a:schemeClr val="accent1"/>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019"/>
          </a:p>
        </p:txBody>
      </p:sp>
      <p:sp>
        <p:nvSpPr>
          <p:cNvPr id="30" name="Light Orange Bar">
            <a:extLst>
              <a:ext uri="{FF2B5EF4-FFF2-40B4-BE49-F238E27FC236}">
                <a16:creationId xmlns:a16="http://schemas.microsoft.com/office/drawing/2014/main" id="{91377F9D-4C34-434F-AE6B-583A8F1639C5}"/>
              </a:ext>
            </a:extLst>
          </p:cNvPr>
          <p:cNvSpPr/>
          <p:nvPr userDrawn="1"/>
        </p:nvSpPr>
        <p:spPr>
          <a:xfrm>
            <a:off x="3" y="2000249"/>
            <a:ext cx="183600" cy="5772151"/>
          </a:xfrm>
          <a:prstGeom prst="rect">
            <a:avLst/>
          </a:prstGeom>
          <a:solidFill>
            <a:schemeClr val="accent4"/>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019"/>
          </a:p>
        </p:txBody>
      </p:sp>
      <p:sp>
        <p:nvSpPr>
          <p:cNvPr id="17" name="Image placeholder">
            <a:extLst>
              <a:ext uri="{FF2B5EF4-FFF2-40B4-BE49-F238E27FC236}">
                <a16:creationId xmlns:a16="http://schemas.microsoft.com/office/drawing/2014/main" id="{BE985D6C-3CA1-43CC-A281-0A21C2C919EB}"/>
              </a:ext>
            </a:extLst>
          </p:cNvPr>
          <p:cNvSpPr/>
          <p:nvPr userDrawn="1">
            <p:custDataLst>
              <p:tags r:id="rId4"/>
            </p:custDataLst>
          </p:nvPr>
        </p:nvSpPr>
        <p:spPr>
          <a:xfrm>
            <a:off x="0" y="0"/>
            <a:ext cx="10058400" cy="7772400"/>
          </a:xfrm>
          <a:prstGeom prst="rect">
            <a:avLst/>
          </a:prstGeom>
          <a:noFill/>
          <a:ln w="6350">
            <a:noFill/>
          </a:ln>
        </p:spPr>
        <p:txBody>
          <a:bodyPr rot="0" spcFirstLastPara="0" vertOverflow="overflow" horzOverflow="overflow" vert="horz" wrap="square" lIns="66563" tIns="33282" rIns="66563" bIns="33282" numCol="1" spcCol="0" rtlCol="0" fromWordArt="0" anchor="ctr" anchorCtr="0" forceAA="0" compatLnSpc="1">
            <a:prstTxWarp prst="textNoShape">
              <a:avLst/>
            </a:prstTxWarp>
            <a:noAutofit/>
          </a:bodyPr>
          <a:lstStyle/>
          <a:p>
            <a:pPr algn="ctr"/>
            <a:endParaRPr lang="en-GB" sz="1310"/>
          </a:p>
        </p:txBody>
      </p:sp>
      <p:sp>
        <p:nvSpPr>
          <p:cNvPr id="25" name="Section Footer">
            <a:extLst>
              <a:ext uri="{FF2B5EF4-FFF2-40B4-BE49-F238E27FC236}">
                <a16:creationId xmlns:a16="http://schemas.microsoft.com/office/drawing/2014/main" id="{0AE137EE-2632-4EFB-B9FD-28CF8C3EDA8C}"/>
              </a:ext>
            </a:extLst>
          </p:cNvPr>
          <p:cNvSpPr txBox="1"/>
          <p:nvPr userDrawn="1">
            <p:custDataLst>
              <p:tags r:id="rId5"/>
            </p:custDataLst>
          </p:nvPr>
        </p:nvSpPr>
        <p:spPr>
          <a:xfrm>
            <a:off x="457203" y="7227827"/>
            <a:ext cx="2944368" cy="89705"/>
          </a:xfrm>
          <a:prstGeom prst="rect">
            <a:avLst/>
          </a:prstGeom>
          <a:noFill/>
          <a:ln>
            <a:noFill/>
          </a:ln>
        </p:spPr>
        <p:txBody>
          <a:bodyPr wrap="square" lIns="0" tIns="0" rIns="0" bIns="0" rtlCol="0" anchor="b" anchorCtr="0">
            <a:spAutoFit/>
          </a:bodyPr>
          <a:lstStyle/>
          <a:p>
            <a:r>
              <a:rPr lang="en-GB" sz="583" noProof="1">
                <a:solidFill>
                  <a:schemeClr val="tx1"/>
                </a:solidFill>
                <a:latin typeface="Arial" panose="020B0604020202020204" pitchFamily="34" charset="0"/>
                <a:cs typeface="Arial" panose="020B0604020202020204" pitchFamily="34" charset="0"/>
              </a:rPr>
              <a:t>Project Clubhouse</a:t>
            </a:r>
          </a:p>
        </p:txBody>
      </p:sp>
      <p:sp>
        <p:nvSpPr>
          <p:cNvPr id="31" name="Report Date">
            <a:extLst>
              <a:ext uri="{FF2B5EF4-FFF2-40B4-BE49-F238E27FC236}">
                <a16:creationId xmlns:a16="http://schemas.microsoft.com/office/drawing/2014/main" id="{B69AD9E7-2CC6-4340-B9BC-6B9F08E06A2E}"/>
              </a:ext>
            </a:extLst>
          </p:cNvPr>
          <p:cNvSpPr txBox="1"/>
          <p:nvPr userDrawn="1">
            <p:custDataLst>
              <p:tags r:id="rId6"/>
            </p:custDataLst>
          </p:nvPr>
        </p:nvSpPr>
        <p:spPr>
          <a:xfrm>
            <a:off x="9168392" y="7194421"/>
            <a:ext cx="432811" cy="89705"/>
          </a:xfrm>
          <a:prstGeom prst="rect">
            <a:avLst/>
          </a:prstGeom>
          <a:noFill/>
        </p:spPr>
        <p:txBody>
          <a:bodyPr wrap="none" lIns="0" tIns="0" rIns="0" bIns="0" rtlCol="0">
            <a:spAutoFit/>
          </a:bodyPr>
          <a:lstStyle/>
          <a:p>
            <a:pPr indent="-199700" algn="r">
              <a:spcAft>
                <a:spcPts val="656"/>
              </a:spcAft>
            </a:pPr>
            <a:r>
              <a:rPr lang="en-GB" sz="583" noProof="1">
                <a:solidFill>
                  <a:schemeClr val="tx1"/>
                </a:solidFill>
                <a:latin typeface="Arial" panose="020B0604020202020204" pitchFamily="34" charset="0"/>
                <a:cs typeface="Arial" panose="020B0604020202020204" pitchFamily="34" charset="0"/>
              </a:rPr>
              <a:t>15 May 2024</a:t>
            </a:r>
          </a:p>
        </p:txBody>
      </p:sp>
      <p:sp>
        <p:nvSpPr>
          <p:cNvPr id="26" name="PwC">
            <a:extLst>
              <a:ext uri="{FF2B5EF4-FFF2-40B4-BE49-F238E27FC236}">
                <a16:creationId xmlns:a16="http://schemas.microsoft.com/office/drawing/2014/main" id="{475ECE1B-41F5-4403-8A86-9FF8ED8CF74E}"/>
              </a:ext>
            </a:extLst>
          </p:cNvPr>
          <p:cNvSpPr/>
          <p:nvPr userDrawn="1">
            <p:custDataLst>
              <p:tags r:id="rId7"/>
            </p:custDataLst>
          </p:nvPr>
        </p:nvSpPr>
        <p:spPr>
          <a:xfrm>
            <a:off x="457202" y="7358217"/>
            <a:ext cx="233295" cy="89705"/>
          </a:xfrm>
          <a:prstGeom prst="rect">
            <a:avLst/>
          </a:prstGeom>
          <a:noFill/>
          <a:ln>
            <a:noFill/>
          </a:ln>
        </p:spPr>
        <p:txBody>
          <a:bodyPr wrap="square" lIns="0" tIns="0" rIns="0" bIns="0" rtlCol="0" anchor="b" anchorCtr="0">
            <a:spAutoFit/>
          </a:bodyPr>
          <a:lstStyle/>
          <a:p>
            <a:pPr lvl="0"/>
            <a:r>
              <a:rPr lang="en-GB" sz="583">
                <a:solidFill>
                  <a:schemeClr val="tx1"/>
                </a:solidFill>
                <a:latin typeface="Arial" panose="020B0604020202020204" pitchFamily="34" charset="0"/>
                <a:cs typeface="Arial" panose="020B0604020202020204" pitchFamily="34" charset="0"/>
              </a:rPr>
              <a:t>PwC</a:t>
            </a:r>
          </a:p>
        </p:txBody>
      </p:sp>
      <p:sp>
        <p:nvSpPr>
          <p:cNvPr id="32" name="Page Number">
            <a:extLst>
              <a:ext uri="{FF2B5EF4-FFF2-40B4-BE49-F238E27FC236}">
                <a16:creationId xmlns:a16="http://schemas.microsoft.com/office/drawing/2014/main" id="{2AFB4701-D091-4ED8-8D81-6B67551E1568}"/>
              </a:ext>
            </a:extLst>
          </p:cNvPr>
          <p:cNvSpPr txBox="1"/>
          <p:nvPr userDrawn="1">
            <p:custDataLst>
              <p:tags r:id="rId8"/>
            </p:custDataLst>
          </p:nvPr>
        </p:nvSpPr>
        <p:spPr>
          <a:xfrm>
            <a:off x="7927851" y="7324811"/>
            <a:ext cx="1673352" cy="123111"/>
          </a:xfrm>
          <a:prstGeom prst="rect">
            <a:avLst/>
          </a:prstGeom>
          <a:noFill/>
        </p:spPr>
        <p:txBody>
          <a:bodyPr wrap="none" lIns="0" tIns="0" rIns="0" bIns="0" rtlCol="0">
            <a:noAutofit/>
          </a:bodyPr>
          <a:lstStyle/>
          <a:p>
            <a:pPr algn="r">
              <a:lnSpc>
                <a:spcPts val="728"/>
              </a:lnSpc>
            </a:pPr>
            <a:endParaRPr lang="en-GB" sz="583"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5602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R: Title Only">
    <p:spTree>
      <p:nvGrpSpPr>
        <p:cNvPr id="1" name=""/>
        <p:cNvGrpSpPr/>
        <p:nvPr/>
      </p:nvGrpSpPr>
      <p:grpSpPr>
        <a:xfrm>
          <a:off x="0" y="0"/>
          <a:ext cx="0" cy="0"/>
          <a:chOff x="0" y="0"/>
          <a:chExt cx="0" cy="0"/>
        </a:xfrm>
      </p:grpSpPr>
      <p:sp>
        <p:nvSpPr>
          <p:cNvPr id="14" name="Slide Tags" hidden="1">
            <a:extLst>
              <a:ext uri="{FF2B5EF4-FFF2-40B4-BE49-F238E27FC236}">
                <a16:creationId xmlns:a16="http://schemas.microsoft.com/office/drawing/2014/main" id="{D51CF6FF-154F-4340-B590-F9A8B9A63AAD}"/>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0" name="Section Header">
            <a:extLst>
              <a:ext uri="{FF2B5EF4-FFF2-40B4-BE49-F238E27FC236}">
                <a16:creationId xmlns:a16="http://schemas.microsoft.com/office/drawing/2014/main" id="{541EBA4E-A65D-42AB-8B3A-EF45F3481577}"/>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15" name="Gray Banner">
            <a:extLst>
              <a:ext uri="{FF2B5EF4-FFF2-40B4-BE49-F238E27FC236}">
                <a16:creationId xmlns:a16="http://schemas.microsoft.com/office/drawing/2014/main" id="{311F38D7-46CB-47EF-A005-5825E5886397}"/>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57200" y="758825"/>
            <a:ext cx="4500000" cy="1097182"/>
          </a:xfrm>
        </p:spPr>
        <p:txBody>
          <a:bodyPr/>
          <a:lstStyle>
            <a:lvl1pPr>
              <a:defRPr sz="1300" b="1"/>
            </a:lvl1pPr>
          </a:lstStyle>
          <a:p>
            <a:r>
              <a:rPr lang="en-GB" noProof="0"/>
              <a:t>Insert heading here</a:t>
            </a:r>
            <a:r>
              <a:rPr lang="en-GB"/>
              <a:t> </a:t>
            </a:r>
            <a:r>
              <a:rPr lang="en-GB" noProof="0"/>
              <a:t>(Georgia 13 bold) </a:t>
            </a:r>
            <a:r>
              <a:rPr lang="en-GB"/>
              <a:t>– Inserted text here should be Arial 11 pt </a:t>
            </a:r>
            <a:r>
              <a:rPr lang="en-GB" err="1"/>
              <a:t>unbold</a:t>
            </a:r>
            <a:endParaRPr lang="en-GB"/>
          </a:p>
        </p:txBody>
      </p:sp>
      <p:sp>
        <p:nvSpPr>
          <p:cNvPr id="11" name="PwC view">
            <a:extLst>
              <a:ext uri="{FF2B5EF4-FFF2-40B4-BE49-F238E27FC236}">
                <a16:creationId xmlns:a16="http://schemas.microsoft.com/office/drawing/2014/main" id="{D7E31DDC-79A3-4CF5-8D1C-0E86C73794C8}"/>
              </a:ext>
            </a:extLst>
          </p:cNvPr>
          <p:cNvSpPr>
            <a:spLocks noGrp="1"/>
          </p:cNvSpPr>
          <p:nvPr>
            <p:ph type="body" sz="quarter" idx="14" hasCustomPrompt="1"/>
          </p:nvPr>
        </p:nvSpPr>
        <p:spPr>
          <a:xfrm>
            <a:off x="5101200" y="758825"/>
            <a:ext cx="4500000" cy="1097182"/>
          </a:xfrm>
        </p:spPr>
        <p:txBody>
          <a:bodyPr/>
          <a:lstStyle>
            <a:lvl1pPr>
              <a:defRPr sz="1300" b="1">
                <a:latin typeface="+mj-lt"/>
              </a:defRPr>
            </a:lvl1pPr>
          </a:lstStyle>
          <a:p>
            <a:pPr lvl="0"/>
            <a:r>
              <a:rPr lang="en-GB"/>
              <a:t>PwC view (Georgia 13 bold) – Inserted text here should be Arial 11 pt </a:t>
            </a:r>
            <a:r>
              <a:rPr lang="en-GB" err="1"/>
              <a:t>unbold</a:t>
            </a:r>
            <a:endParaRPr lang="en-GB"/>
          </a:p>
        </p:txBody>
      </p:sp>
      <p:sp>
        <p:nvSpPr>
          <p:cNvPr id="13" name="Image placeholder">
            <a:extLst>
              <a:ext uri="{FF2B5EF4-FFF2-40B4-BE49-F238E27FC236}">
                <a16:creationId xmlns:a16="http://schemas.microsoft.com/office/drawing/2014/main" id="{9741918A-8836-47C5-8943-D96E39551302}"/>
              </a:ext>
            </a:extLst>
          </p:cNvPr>
          <p:cNvSpPr/>
          <p:nvPr userDrawn="1">
            <p:custDataLst>
              <p:tags r:id="rId4"/>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1" name="Section Footer">
            <a:extLst>
              <a:ext uri="{FF2B5EF4-FFF2-40B4-BE49-F238E27FC236}">
                <a16:creationId xmlns:a16="http://schemas.microsoft.com/office/drawing/2014/main" id="{81377B7A-DAB2-41E5-90C2-8C20F2CDBFC1}"/>
              </a:ext>
            </a:extLst>
          </p:cNvPr>
          <p:cNvSpPr txBox="1"/>
          <p:nvPr userDrawn="1">
            <p:custDataLst>
              <p:tags r:id="rId5"/>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altLang="zh-CN" sz="800" noProof="1">
                <a:solidFill>
                  <a:schemeClr val="tx1"/>
                </a:solidFill>
                <a:latin typeface="Arial" panose="020B0604020202020204" pitchFamily="34" charset="0"/>
                <a:cs typeface="Arial" panose="020B0604020202020204" pitchFamily="34" charset="0"/>
              </a:rPr>
              <a:t>Project F</a:t>
            </a:r>
            <a:r>
              <a:rPr lang="en-US" altLang="zh-CN" sz="800" noProof="1">
                <a:solidFill>
                  <a:schemeClr val="tx1"/>
                </a:solidFill>
                <a:latin typeface="Arial" panose="020B0604020202020204" pitchFamily="34" charset="0"/>
                <a:cs typeface="Arial" panose="020B0604020202020204" pitchFamily="34" charset="0"/>
              </a:rPr>
              <a:t>oresight</a:t>
            </a:r>
            <a:endParaRPr lang="en-GB" altLang="zh-CN" sz="800" noProof="1">
              <a:solidFill>
                <a:schemeClr val="tx1"/>
              </a:solidFill>
              <a:latin typeface="Arial" panose="020B0604020202020204" pitchFamily="34" charset="0"/>
              <a:cs typeface="Arial" panose="020B0604020202020204" pitchFamily="34" charset="0"/>
            </a:endParaRPr>
          </a:p>
        </p:txBody>
      </p:sp>
      <p:sp>
        <p:nvSpPr>
          <p:cNvPr id="23" name="Report Date">
            <a:extLst>
              <a:ext uri="{FF2B5EF4-FFF2-40B4-BE49-F238E27FC236}">
                <a16:creationId xmlns:a16="http://schemas.microsoft.com/office/drawing/2014/main" id="{F5E8C9DB-1A57-4E77-BDA6-4F499B860157}"/>
              </a:ext>
            </a:extLst>
          </p:cNvPr>
          <p:cNvSpPr txBox="1"/>
          <p:nvPr userDrawn="1">
            <p:custDataLst>
              <p:tags r:id="rId6"/>
            </p:custDataLst>
          </p:nvPr>
        </p:nvSpPr>
        <p:spPr>
          <a:xfrm>
            <a:off x="9019309" y="7194414"/>
            <a:ext cx="58189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August 2025</a:t>
            </a:r>
          </a:p>
        </p:txBody>
      </p:sp>
      <p:sp>
        <p:nvSpPr>
          <p:cNvPr id="24" name="PwC">
            <a:extLst>
              <a:ext uri="{FF2B5EF4-FFF2-40B4-BE49-F238E27FC236}">
                <a16:creationId xmlns:a16="http://schemas.microsoft.com/office/drawing/2014/main" id="{19CB3901-3EE8-42B4-906A-766EA180FEEF}"/>
              </a:ext>
            </a:extLst>
          </p:cNvPr>
          <p:cNvSpPr/>
          <p:nvPr userDrawn="1">
            <p:custDataLst>
              <p:tags r:id="rId7"/>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27" name="Draft stamp" hidden="1">
            <a:extLst>
              <a:ext uri="{FF2B5EF4-FFF2-40B4-BE49-F238E27FC236}">
                <a16:creationId xmlns:a16="http://schemas.microsoft.com/office/drawing/2014/main" id="{BAE0890F-FADC-4AD7-B867-48227ED10D6A}"/>
              </a:ext>
            </a:extLst>
          </p:cNvPr>
          <p:cNvSpPr txBox="1"/>
          <p:nvPr userDrawn="1">
            <p:custDataLst>
              <p:tags r:id="rId8"/>
            </p:custDataLst>
          </p:nvPr>
        </p:nvSpPr>
        <p:spPr>
          <a:xfrm>
            <a:off x="4096341" y="7324804"/>
            <a:ext cx="65" cy="123111"/>
          </a:xfrm>
          <a:prstGeom prst="rect">
            <a:avLst/>
          </a:prstGeom>
          <a:noFill/>
          <a:ln>
            <a:noFill/>
          </a:ln>
        </p:spPr>
        <p:txBody>
          <a:bodyPr wrap="none" lIns="0" tIns="0" rIns="0" bIns="0" rtlCol="0">
            <a:spAutoFit/>
          </a:bodyPr>
          <a:lstStyle/>
          <a:p>
            <a:pPr algn="l"/>
            <a:endParaRPr lang="en-GB" sz="800" noProof="1">
              <a:solidFill>
                <a:schemeClr val="tx1"/>
              </a:solidFill>
            </a:endParaRPr>
          </a:p>
        </p:txBody>
      </p:sp>
      <p:sp>
        <p:nvSpPr>
          <p:cNvPr id="28" name="Page Number">
            <a:extLst>
              <a:ext uri="{FF2B5EF4-FFF2-40B4-BE49-F238E27FC236}">
                <a16:creationId xmlns:a16="http://schemas.microsoft.com/office/drawing/2014/main" id="{579A694B-C139-434A-956E-D2A4A8BBBECE}"/>
              </a:ext>
            </a:extLst>
          </p:cNvPr>
          <p:cNvSpPr txBox="1"/>
          <p:nvPr userDrawn="1">
            <p:custDataLst>
              <p:tags r:id="rId9"/>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
        <p:nvSpPr>
          <p:cNvPr id="3" name="Presentation Disclaimer">
            <a:extLst>
              <a:ext uri="{FF2B5EF4-FFF2-40B4-BE49-F238E27FC236}">
                <a16:creationId xmlns:a16="http://schemas.microsoft.com/office/drawing/2014/main" id="{71E16AE5-75BE-DBA8-E719-6B949A15C97C}"/>
              </a:ext>
            </a:extLst>
          </p:cNvPr>
          <p:cNvSpPr txBox="1"/>
          <p:nvPr userDrawn="1">
            <p:custDataLst>
              <p:tags r:id="rId10"/>
            </p:custDataLst>
          </p:nvPr>
        </p:nvSpPr>
        <p:spPr>
          <a:xfrm>
            <a:off x="4096341" y="7194414"/>
            <a:ext cx="3489738" cy="123111"/>
          </a:xfrm>
          <a:prstGeom prst="rect">
            <a:avLst/>
          </a:prstGeom>
          <a:noFill/>
        </p:spPr>
        <p:txBody>
          <a:bodyPr wrap="none" lIns="0" tIns="0" rIns="0" bIns="0" rtlCol="0" anchor="t" anchorCtr="0">
            <a:spAutoFit/>
          </a:bodyPr>
          <a:lstStyle/>
          <a:p>
            <a:pPr algn="l"/>
            <a:r>
              <a:rPr lang="en-US" sz="800" noProof="1">
                <a:solidFill>
                  <a:schemeClr val="tx1"/>
                </a:solidFill>
              </a:rPr>
              <a:t>Confidential Information for the sole internal benefit and use of PwC’s Client.</a:t>
            </a:r>
          </a:p>
        </p:txBody>
      </p:sp>
      <p:sp>
        <p:nvSpPr>
          <p:cNvPr id="4" name="Draft stamp">
            <a:extLst>
              <a:ext uri="{FF2B5EF4-FFF2-40B4-BE49-F238E27FC236}">
                <a16:creationId xmlns:a16="http://schemas.microsoft.com/office/drawing/2014/main" id="{A52ED666-A93A-93AF-CD30-E7E227BDA121}"/>
              </a:ext>
            </a:extLst>
          </p:cNvPr>
          <p:cNvSpPr txBox="1"/>
          <p:nvPr userDrawn="1">
            <p:custDataLst>
              <p:tags r:id="rId11"/>
            </p:custDataLst>
          </p:nvPr>
        </p:nvSpPr>
        <p:spPr>
          <a:xfrm>
            <a:off x="4096341" y="7324804"/>
            <a:ext cx="222818" cy="123111"/>
          </a:xfrm>
          <a:prstGeom prst="rect">
            <a:avLst/>
          </a:prstGeom>
          <a:noFill/>
          <a:ln>
            <a:noFill/>
          </a:ln>
        </p:spPr>
        <p:txBody>
          <a:bodyPr wrap="none" lIns="0" tIns="0" rIns="0" bIns="0" rtlCol="0">
            <a:spAutoFit/>
          </a:bodyPr>
          <a:lstStyle/>
          <a:p>
            <a:pPr algn="l"/>
            <a:r>
              <a:rPr lang="en-US" sz="800" noProof="1">
                <a:solidFill>
                  <a:schemeClr val="tx1"/>
                </a:solidFill>
              </a:rPr>
              <a:t>Draft</a:t>
            </a:r>
          </a:p>
        </p:txBody>
      </p:sp>
    </p:spTree>
    <p:extLst>
      <p:ext uri="{BB962C8B-B14F-4D97-AF65-F5344CB8AC3E}">
        <p14:creationId xmlns:p14="http://schemas.microsoft.com/office/powerpoint/2010/main" val="352120651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t a glance Content: One">
    <p:spTree>
      <p:nvGrpSpPr>
        <p:cNvPr id="1" name=""/>
        <p:cNvGrpSpPr/>
        <p:nvPr/>
      </p:nvGrpSpPr>
      <p:grpSpPr>
        <a:xfrm>
          <a:off x="0" y="0"/>
          <a:ext cx="0" cy="0"/>
          <a:chOff x="0" y="0"/>
          <a:chExt cx="0" cy="0"/>
        </a:xfrm>
      </p:grpSpPr>
      <p:sp>
        <p:nvSpPr>
          <p:cNvPr id="18" name="Slide Tags" hidden="1">
            <a:extLst>
              <a:ext uri="{FF2B5EF4-FFF2-40B4-BE49-F238E27FC236}">
                <a16:creationId xmlns:a16="http://schemas.microsoft.com/office/drawing/2014/main" id="{4616FB59-7A00-4734-A479-F51ADD10FCEC}"/>
              </a:ext>
            </a:extLst>
          </p:cNvPr>
          <p:cNvSpPr txBox="1"/>
          <p:nvPr userDrawn="1">
            <p:custDataLst>
              <p:tags r:id="rId1"/>
            </p:custDataLst>
          </p:nvPr>
        </p:nvSpPr>
        <p:spPr>
          <a:xfrm>
            <a:off x="3" y="228603"/>
            <a:ext cx="1600200" cy="293927"/>
          </a:xfrm>
          <a:prstGeom prst="rect">
            <a:avLst/>
          </a:prstGeom>
          <a:noFill/>
        </p:spPr>
        <p:txBody>
          <a:bodyPr wrap="square" rtlCol="0">
            <a:spAutoFit/>
          </a:bodyPr>
          <a:lstStyle/>
          <a:p>
            <a:r>
              <a:rPr lang="en-GB" sz="1310" noProof="1"/>
              <a:t>Slide Tags</a:t>
            </a:r>
          </a:p>
        </p:txBody>
      </p:sp>
      <p:sp>
        <p:nvSpPr>
          <p:cNvPr id="20" name="Section Header">
            <a:extLst>
              <a:ext uri="{FF2B5EF4-FFF2-40B4-BE49-F238E27FC236}">
                <a16:creationId xmlns:a16="http://schemas.microsoft.com/office/drawing/2014/main" id="{A13D8A06-5E4E-419D-A9E2-486C0292D9E4}"/>
              </a:ext>
            </a:extLst>
          </p:cNvPr>
          <p:cNvSpPr txBox="1"/>
          <p:nvPr userDrawn="1">
            <p:custDataLst>
              <p:tags r:id="rId2"/>
            </p:custDataLst>
          </p:nvPr>
        </p:nvSpPr>
        <p:spPr>
          <a:xfrm>
            <a:off x="460377" y="322255"/>
            <a:ext cx="3034379" cy="137161"/>
          </a:xfrm>
          <a:prstGeom prst="rect">
            <a:avLst/>
          </a:prstGeom>
          <a:noFill/>
        </p:spPr>
        <p:txBody>
          <a:bodyPr wrap="square" lIns="0" tIns="0" rIns="0" bIns="0" rtlCol="0" anchor="b" anchorCtr="0">
            <a:noAutofit/>
          </a:bodyPr>
          <a:lstStyle/>
          <a:p>
            <a:endParaRPr lang="en-GB" sz="583" noProof="1">
              <a:solidFill>
                <a:schemeClr val="tx1"/>
              </a:solidFill>
            </a:endParaRPr>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5"/>
            <a:ext cx="5943600" cy="137161"/>
          </a:xfrm>
          <a:prstGeom prst="rect">
            <a:avLst/>
          </a:prstGeom>
          <a:noFill/>
        </p:spPr>
        <p:txBody>
          <a:bodyPr wrap="square" lIns="0" tIns="0" rIns="0" bIns="0" rtlCol="0" anchor="b" anchorCtr="0">
            <a:noAutofit/>
          </a:bodyPr>
          <a:lstStyle/>
          <a:p>
            <a:pPr lvl="0"/>
            <a:endParaRPr lang="en-GB" sz="583"/>
          </a:p>
        </p:txBody>
      </p:sp>
      <p:sp>
        <p:nvSpPr>
          <p:cNvPr id="28" name="Gray Banner">
            <a:extLst>
              <a:ext uri="{FF2B5EF4-FFF2-40B4-BE49-F238E27FC236}">
                <a16:creationId xmlns:a16="http://schemas.microsoft.com/office/drawing/2014/main" id="{A0E694E8-FB5D-42C3-A874-057A805509C2}"/>
              </a:ext>
            </a:extLst>
          </p:cNvPr>
          <p:cNvSpPr/>
          <p:nvPr userDrawn="1"/>
        </p:nvSpPr>
        <p:spPr>
          <a:xfrm>
            <a:off x="0" y="612782"/>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019">
              <a:solidFill>
                <a:schemeClr val="lt1"/>
              </a:solidFill>
            </a:endParaRPr>
          </a:p>
        </p:txBody>
      </p:sp>
      <p:sp>
        <p:nvSpPr>
          <p:cNvPr id="29" name="Banner Statement">
            <a:extLst>
              <a:ext uri="{FF2B5EF4-FFF2-40B4-BE49-F238E27FC236}">
                <a16:creationId xmlns:a16="http://schemas.microsoft.com/office/drawing/2014/main" id="{7D7FC408-A0A7-43F7-B787-46085F7F8CCB}"/>
              </a:ext>
            </a:extLst>
          </p:cNvPr>
          <p:cNvSpPr>
            <a:spLocks noGrp="1"/>
          </p:cNvSpPr>
          <p:nvPr>
            <p:ph type="title" hasCustomPrompt="1"/>
          </p:nvPr>
        </p:nvSpPr>
        <p:spPr>
          <a:xfrm>
            <a:off x="458790" y="758825"/>
            <a:ext cx="2944368" cy="402336"/>
          </a:xfrm>
        </p:spPr>
        <p:txBody>
          <a:bodyPr/>
          <a:lstStyle>
            <a:lvl1pPr>
              <a:defRPr/>
            </a:lvl1pPr>
          </a:lstStyle>
          <a:p>
            <a:r>
              <a:rPr lang="en-GB"/>
              <a:t>At a glance </a:t>
            </a:r>
          </a:p>
        </p:txBody>
      </p:sp>
      <p:sp>
        <p:nvSpPr>
          <p:cNvPr id="31" name="Subheading">
            <a:extLst>
              <a:ext uri="{FF2B5EF4-FFF2-40B4-BE49-F238E27FC236}">
                <a16:creationId xmlns:a16="http://schemas.microsoft.com/office/drawing/2014/main" id="{B96C2157-F990-49B5-94E5-38EEF4E8B1A0}"/>
              </a:ext>
            </a:extLst>
          </p:cNvPr>
          <p:cNvSpPr>
            <a:spLocks noGrp="1"/>
          </p:cNvSpPr>
          <p:nvPr>
            <p:ph type="body" sz="quarter" idx="28" hasCustomPrompt="1"/>
          </p:nvPr>
        </p:nvSpPr>
        <p:spPr>
          <a:xfrm>
            <a:off x="458788" y="1317921"/>
            <a:ext cx="2945765" cy="538092"/>
          </a:xfrm>
        </p:spPr>
        <p:txBody>
          <a:bodyPr/>
          <a:lstStyle>
            <a:lvl1pPr>
              <a:defRPr sz="1165" b="1"/>
            </a:lvl1pPr>
            <a:lvl2pPr>
              <a:defRPr sz="1165" b="1"/>
            </a:lvl2pPr>
            <a:lvl3pPr>
              <a:defRPr sz="1165" b="1"/>
            </a:lvl3pPr>
            <a:lvl4pPr>
              <a:defRPr sz="1165" b="1"/>
            </a:lvl4pPr>
            <a:lvl5pPr>
              <a:defRPr sz="1165" b="1"/>
            </a:lvl5pPr>
          </a:lstStyle>
          <a:p>
            <a:pPr lvl="0"/>
            <a:r>
              <a:rPr lang="en-GB"/>
              <a:t>Insert text here</a:t>
            </a:r>
          </a:p>
        </p:txBody>
      </p:sp>
      <p:sp>
        <p:nvSpPr>
          <p:cNvPr id="30" name="PwC view">
            <a:extLst>
              <a:ext uri="{FF2B5EF4-FFF2-40B4-BE49-F238E27FC236}">
                <a16:creationId xmlns:a16="http://schemas.microsoft.com/office/drawing/2014/main" id="{CD91F336-590C-4A94-9CED-4CE4F849922F}"/>
              </a:ext>
            </a:extLst>
          </p:cNvPr>
          <p:cNvSpPr>
            <a:spLocks noGrp="1"/>
          </p:cNvSpPr>
          <p:nvPr>
            <p:ph type="body" sz="quarter" idx="17" hasCustomPrompt="1"/>
          </p:nvPr>
        </p:nvSpPr>
        <p:spPr>
          <a:xfrm>
            <a:off x="3564255" y="758825"/>
            <a:ext cx="6039543" cy="1097182"/>
          </a:xfrm>
        </p:spPr>
        <p:txBody>
          <a:bodyPr/>
          <a:lstStyle>
            <a:lvl1pPr>
              <a:defRPr sz="801" b="0">
                <a:latin typeface="+mn-lt"/>
              </a:defRPr>
            </a:lvl1pPr>
          </a:lstStyle>
          <a:p>
            <a:pPr lvl="0"/>
            <a:r>
              <a:rPr lang="en-GB"/>
              <a:t>Inserted text here should be Arial 11 pt </a:t>
            </a:r>
            <a:r>
              <a:rPr lang="en-GB" err="1"/>
              <a:t>unbold</a:t>
            </a:r>
            <a:endParaRPr lang="en-GB"/>
          </a:p>
        </p:txBody>
      </p:sp>
      <p:sp>
        <p:nvSpPr>
          <p:cNvPr id="34" name="Dark Orange Bar">
            <a:extLst>
              <a:ext uri="{FF2B5EF4-FFF2-40B4-BE49-F238E27FC236}">
                <a16:creationId xmlns:a16="http://schemas.microsoft.com/office/drawing/2014/main" id="{B84F9B5A-6301-4C36-940C-72C5388CAF82}"/>
              </a:ext>
            </a:extLst>
          </p:cNvPr>
          <p:cNvSpPr/>
          <p:nvPr userDrawn="1"/>
        </p:nvSpPr>
        <p:spPr>
          <a:xfrm>
            <a:off x="3" y="612782"/>
            <a:ext cx="183600" cy="1387475"/>
          </a:xfrm>
          <a:prstGeom prst="rect">
            <a:avLst/>
          </a:prstGeom>
          <a:solidFill>
            <a:schemeClr val="accent1"/>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019"/>
          </a:p>
        </p:txBody>
      </p:sp>
      <p:sp>
        <p:nvSpPr>
          <p:cNvPr id="35" name="Light Orange Bar">
            <a:extLst>
              <a:ext uri="{FF2B5EF4-FFF2-40B4-BE49-F238E27FC236}">
                <a16:creationId xmlns:a16="http://schemas.microsoft.com/office/drawing/2014/main" id="{6E61CD2E-3F39-4436-BABD-A0CEBBB727DB}"/>
              </a:ext>
            </a:extLst>
          </p:cNvPr>
          <p:cNvSpPr/>
          <p:nvPr userDrawn="1"/>
        </p:nvSpPr>
        <p:spPr>
          <a:xfrm>
            <a:off x="3" y="2000249"/>
            <a:ext cx="183600" cy="5772151"/>
          </a:xfrm>
          <a:prstGeom prst="rect">
            <a:avLst/>
          </a:prstGeom>
          <a:solidFill>
            <a:schemeClr val="accent4"/>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019"/>
          </a:p>
        </p:txBody>
      </p:sp>
      <p:sp>
        <p:nvSpPr>
          <p:cNvPr id="25" name="Content Placeholder 13">
            <a:extLst>
              <a:ext uri="{FF2B5EF4-FFF2-40B4-BE49-F238E27FC236}">
                <a16:creationId xmlns:a16="http://schemas.microsoft.com/office/drawing/2014/main" id="{B2114C2B-65A9-4050-A5D7-7400FB694346}"/>
              </a:ext>
            </a:extLst>
          </p:cNvPr>
          <p:cNvSpPr>
            <a:spLocks noGrp="1"/>
          </p:cNvSpPr>
          <p:nvPr>
            <p:ph sz="quarter" idx="13"/>
            <p:custDataLst>
              <p:tags r:id="rId4"/>
            </p:custDataLst>
          </p:nvPr>
        </p:nvSpPr>
        <p:spPr>
          <a:xfrm>
            <a:off x="457201" y="2143128"/>
            <a:ext cx="9144000" cy="487362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7" name="Image placeholder">
            <a:extLst>
              <a:ext uri="{FF2B5EF4-FFF2-40B4-BE49-F238E27FC236}">
                <a16:creationId xmlns:a16="http://schemas.microsoft.com/office/drawing/2014/main" id="{BE985D6C-3CA1-43CC-A281-0A21C2C919EB}"/>
              </a:ext>
            </a:extLst>
          </p:cNvPr>
          <p:cNvSpPr/>
          <p:nvPr userDrawn="1">
            <p:custDataLst>
              <p:tags r:id="rId5"/>
            </p:custDataLst>
          </p:nvPr>
        </p:nvSpPr>
        <p:spPr>
          <a:xfrm>
            <a:off x="0" y="0"/>
            <a:ext cx="10058400" cy="7772400"/>
          </a:xfrm>
          <a:prstGeom prst="rect">
            <a:avLst/>
          </a:prstGeom>
          <a:noFill/>
          <a:ln w="6350">
            <a:noFill/>
          </a:ln>
        </p:spPr>
        <p:txBody>
          <a:bodyPr rot="0" spcFirstLastPara="0" vertOverflow="overflow" horzOverflow="overflow" vert="horz" wrap="square" lIns="66563" tIns="33282" rIns="66563" bIns="33282" numCol="1" spcCol="0" rtlCol="0" fromWordArt="0" anchor="ctr" anchorCtr="0" forceAA="0" compatLnSpc="1">
            <a:prstTxWarp prst="textNoShape">
              <a:avLst/>
            </a:prstTxWarp>
            <a:noAutofit/>
          </a:bodyPr>
          <a:lstStyle/>
          <a:p>
            <a:pPr algn="ctr"/>
            <a:endParaRPr lang="en-GB" sz="1310"/>
          </a:p>
        </p:txBody>
      </p:sp>
      <p:sp>
        <p:nvSpPr>
          <p:cNvPr id="23" name="Section Footer">
            <a:extLst>
              <a:ext uri="{FF2B5EF4-FFF2-40B4-BE49-F238E27FC236}">
                <a16:creationId xmlns:a16="http://schemas.microsoft.com/office/drawing/2014/main" id="{F3ABA871-EB3D-413F-9C9E-EC4CAFB9C5C1}"/>
              </a:ext>
            </a:extLst>
          </p:cNvPr>
          <p:cNvSpPr txBox="1"/>
          <p:nvPr userDrawn="1">
            <p:custDataLst>
              <p:tags r:id="rId6"/>
            </p:custDataLst>
          </p:nvPr>
        </p:nvSpPr>
        <p:spPr>
          <a:xfrm>
            <a:off x="457203" y="7227827"/>
            <a:ext cx="2944368" cy="89705"/>
          </a:xfrm>
          <a:prstGeom prst="rect">
            <a:avLst/>
          </a:prstGeom>
          <a:noFill/>
          <a:ln>
            <a:noFill/>
          </a:ln>
        </p:spPr>
        <p:txBody>
          <a:bodyPr wrap="square" lIns="0" tIns="0" rIns="0" bIns="0" rtlCol="0" anchor="b" anchorCtr="0">
            <a:spAutoFit/>
          </a:bodyPr>
          <a:lstStyle/>
          <a:p>
            <a:r>
              <a:rPr lang="en-GB" sz="583" noProof="1">
                <a:solidFill>
                  <a:schemeClr val="tx1"/>
                </a:solidFill>
                <a:latin typeface="Arial" panose="020B0604020202020204" pitchFamily="34" charset="0"/>
                <a:cs typeface="Arial" panose="020B0604020202020204" pitchFamily="34" charset="0"/>
              </a:rPr>
              <a:t>Project Clubhouse</a:t>
            </a:r>
          </a:p>
        </p:txBody>
      </p:sp>
      <p:sp>
        <p:nvSpPr>
          <p:cNvPr id="32" name="Report Date">
            <a:extLst>
              <a:ext uri="{FF2B5EF4-FFF2-40B4-BE49-F238E27FC236}">
                <a16:creationId xmlns:a16="http://schemas.microsoft.com/office/drawing/2014/main" id="{DCE37C8A-4A3B-4E82-AF30-9072F63BA105}"/>
              </a:ext>
            </a:extLst>
          </p:cNvPr>
          <p:cNvSpPr txBox="1"/>
          <p:nvPr userDrawn="1">
            <p:custDataLst>
              <p:tags r:id="rId7"/>
            </p:custDataLst>
          </p:nvPr>
        </p:nvSpPr>
        <p:spPr>
          <a:xfrm>
            <a:off x="9168392" y="7194421"/>
            <a:ext cx="432811" cy="89705"/>
          </a:xfrm>
          <a:prstGeom prst="rect">
            <a:avLst/>
          </a:prstGeom>
          <a:noFill/>
        </p:spPr>
        <p:txBody>
          <a:bodyPr wrap="none" lIns="0" tIns="0" rIns="0" bIns="0" rtlCol="0">
            <a:spAutoFit/>
          </a:bodyPr>
          <a:lstStyle/>
          <a:p>
            <a:pPr indent="-199700" algn="r">
              <a:spcAft>
                <a:spcPts val="656"/>
              </a:spcAft>
            </a:pPr>
            <a:r>
              <a:rPr lang="en-GB" sz="583" noProof="1">
                <a:solidFill>
                  <a:schemeClr val="tx1"/>
                </a:solidFill>
                <a:latin typeface="Arial" panose="020B0604020202020204" pitchFamily="34" charset="0"/>
                <a:cs typeface="Arial" panose="020B0604020202020204" pitchFamily="34" charset="0"/>
              </a:rPr>
              <a:t>15 May 2024</a:t>
            </a:r>
          </a:p>
        </p:txBody>
      </p:sp>
      <p:sp>
        <p:nvSpPr>
          <p:cNvPr id="24" name="PwC">
            <a:extLst>
              <a:ext uri="{FF2B5EF4-FFF2-40B4-BE49-F238E27FC236}">
                <a16:creationId xmlns:a16="http://schemas.microsoft.com/office/drawing/2014/main" id="{D03BB902-A29A-44AE-965F-F3ABF7DE8A57}"/>
              </a:ext>
            </a:extLst>
          </p:cNvPr>
          <p:cNvSpPr/>
          <p:nvPr userDrawn="1">
            <p:custDataLst>
              <p:tags r:id="rId8"/>
            </p:custDataLst>
          </p:nvPr>
        </p:nvSpPr>
        <p:spPr>
          <a:xfrm>
            <a:off x="457202" y="7358217"/>
            <a:ext cx="233295" cy="89705"/>
          </a:xfrm>
          <a:prstGeom prst="rect">
            <a:avLst/>
          </a:prstGeom>
          <a:noFill/>
          <a:ln>
            <a:noFill/>
          </a:ln>
        </p:spPr>
        <p:txBody>
          <a:bodyPr wrap="square" lIns="0" tIns="0" rIns="0" bIns="0" rtlCol="0" anchor="b" anchorCtr="0">
            <a:spAutoFit/>
          </a:bodyPr>
          <a:lstStyle/>
          <a:p>
            <a:pPr lvl="0"/>
            <a:r>
              <a:rPr lang="en-GB" sz="583">
                <a:solidFill>
                  <a:schemeClr val="tx1"/>
                </a:solidFill>
                <a:latin typeface="Arial" panose="020B0604020202020204" pitchFamily="34" charset="0"/>
                <a:cs typeface="Arial" panose="020B0604020202020204" pitchFamily="34" charset="0"/>
              </a:rPr>
              <a:t>PwC</a:t>
            </a:r>
          </a:p>
        </p:txBody>
      </p:sp>
      <p:sp>
        <p:nvSpPr>
          <p:cNvPr id="33" name="Page Number">
            <a:extLst>
              <a:ext uri="{FF2B5EF4-FFF2-40B4-BE49-F238E27FC236}">
                <a16:creationId xmlns:a16="http://schemas.microsoft.com/office/drawing/2014/main" id="{9293FD00-8A5C-480B-A50F-D361E3E3AFB1}"/>
              </a:ext>
            </a:extLst>
          </p:cNvPr>
          <p:cNvSpPr txBox="1"/>
          <p:nvPr userDrawn="1">
            <p:custDataLst>
              <p:tags r:id="rId9"/>
            </p:custDataLst>
          </p:nvPr>
        </p:nvSpPr>
        <p:spPr>
          <a:xfrm>
            <a:off x="7927851" y="7324811"/>
            <a:ext cx="1673352" cy="123111"/>
          </a:xfrm>
          <a:prstGeom prst="rect">
            <a:avLst/>
          </a:prstGeom>
          <a:noFill/>
        </p:spPr>
        <p:txBody>
          <a:bodyPr wrap="none" lIns="0" tIns="0" rIns="0" bIns="0" rtlCol="0">
            <a:noAutofit/>
          </a:bodyPr>
          <a:lstStyle/>
          <a:p>
            <a:pPr algn="r">
              <a:lnSpc>
                <a:spcPts val="728"/>
              </a:lnSpc>
            </a:pPr>
            <a:endParaRPr lang="en-GB" sz="583"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375251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t a glance Content: Three">
    <p:spTree>
      <p:nvGrpSpPr>
        <p:cNvPr id="1" name=""/>
        <p:cNvGrpSpPr/>
        <p:nvPr/>
      </p:nvGrpSpPr>
      <p:grpSpPr>
        <a:xfrm>
          <a:off x="0" y="0"/>
          <a:ext cx="0" cy="0"/>
          <a:chOff x="0" y="0"/>
          <a:chExt cx="0" cy="0"/>
        </a:xfrm>
      </p:grpSpPr>
      <p:sp>
        <p:nvSpPr>
          <p:cNvPr id="6" name="Slide Tags" hidden="1">
            <a:extLst>
              <a:ext uri="{FF2B5EF4-FFF2-40B4-BE49-F238E27FC236}">
                <a16:creationId xmlns:a16="http://schemas.microsoft.com/office/drawing/2014/main" id="{4C1A6ABE-DB96-4CE8-9D23-B98F61093EEF}"/>
              </a:ext>
            </a:extLst>
          </p:cNvPr>
          <p:cNvSpPr txBox="1"/>
          <p:nvPr userDrawn="1">
            <p:custDataLst>
              <p:tags r:id="rId1"/>
            </p:custDataLst>
          </p:nvPr>
        </p:nvSpPr>
        <p:spPr>
          <a:xfrm>
            <a:off x="3" y="228603"/>
            <a:ext cx="1600200" cy="293927"/>
          </a:xfrm>
          <a:prstGeom prst="rect">
            <a:avLst/>
          </a:prstGeom>
          <a:noFill/>
        </p:spPr>
        <p:txBody>
          <a:bodyPr wrap="square" rtlCol="0">
            <a:spAutoFit/>
          </a:bodyPr>
          <a:lstStyle/>
          <a:p>
            <a:r>
              <a:rPr lang="en-GB" sz="1310" noProof="1"/>
              <a:t>Slide Tags</a:t>
            </a:r>
          </a:p>
        </p:txBody>
      </p:sp>
      <p:sp>
        <p:nvSpPr>
          <p:cNvPr id="20" name="Section Header">
            <a:extLst>
              <a:ext uri="{FF2B5EF4-FFF2-40B4-BE49-F238E27FC236}">
                <a16:creationId xmlns:a16="http://schemas.microsoft.com/office/drawing/2014/main" id="{2A07D222-E623-4F35-9452-B68BA2654BE5}"/>
              </a:ext>
            </a:extLst>
          </p:cNvPr>
          <p:cNvSpPr txBox="1"/>
          <p:nvPr userDrawn="1">
            <p:custDataLst>
              <p:tags r:id="rId2"/>
            </p:custDataLst>
          </p:nvPr>
        </p:nvSpPr>
        <p:spPr>
          <a:xfrm>
            <a:off x="460377" y="322255"/>
            <a:ext cx="3034379" cy="137161"/>
          </a:xfrm>
          <a:prstGeom prst="rect">
            <a:avLst/>
          </a:prstGeom>
          <a:noFill/>
        </p:spPr>
        <p:txBody>
          <a:bodyPr wrap="square" lIns="0" tIns="0" rIns="0" bIns="0" rtlCol="0" anchor="b" anchorCtr="0">
            <a:noAutofit/>
          </a:bodyPr>
          <a:lstStyle/>
          <a:p>
            <a:endParaRPr lang="en-GB" sz="583" noProof="1">
              <a:solidFill>
                <a:schemeClr val="tx1"/>
              </a:solidFill>
            </a:endParaRPr>
          </a:p>
        </p:txBody>
      </p:sp>
      <p:sp>
        <p:nvSpPr>
          <p:cNvPr id="8" name="HeaderTOCPlaceholder">
            <a:extLst>
              <a:ext uri="{FF2B5EF4-FFF2-40B4-BE49-F238E27FC236}">
                <a16:creationId xmlns:a16="http://schemas.microsoft.com/office/drawing/2014/main" id="{FF43599E-E034-4110-847F-25DC74E115BD}"/>
              </a:ext>
            </a:extLst>
          </p:cNvPr>
          <p:cNvSpPr/>
          <p:nvPr userDrawn="1">
            <p:custDataLst>
              <p:tags r:id="rId3"/>
            </p:custDataLst>
          </p:nvPr>
        </p:nvSpPr>
        <p:spPr>
          <a:xfrm>
            <a:off x="3660198" y="322255"/>
            <a:ext cx="5943600" cy="137161"/>
          </a:xfrm>
          <a:prstGeom prst="rect">
            <a:avLst/>
          </a:prstGeom>
          <a:noFill/>
        </p:spPr>
        <p:txBody>
          <a:bodyPr wrap="square" lIns="0" tIns="0" rIns="0" bIns="0" rtlCol="0" anchor="b" anchorCtr="0">
            <a:noAutofit/>
          </a:bodyPr>
          <a:lstStyle/>
          <a:p>
            <a:pPr lvl="0"/>
            <a:endParaRPr lang="en-GB" sz="583"/>
          </a:p>
        </p:txBody>
      </p:sp>
      <p:sp>
        <p:nvSpPr>
          <p:cNvPr id="9" name="Gray Banner">
            <a:extLst>
              <a:ext uri="{FF2B5EF4-FFF2-40B4-BE49-F238E27FC236}">
                <a16:creationId xmlns:a16="http://schemas.microsoft.com/office/drawing/2014/main" id="{6AFB9156-B610-4732-B0C6-247696C355BE}"/>
              </a:ext>
            </a:extLst>
          </p:cNvPr>
          <p:cNvSpPr/>
          <p:nvPr userDrawn="1"/>
        </p:nvSpPr>
        <p:spPr>
          <a:xfrm>
            <a:off x="0" y="612782"/>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019">
              <a:solidFill>
                <a:schemeClr val="lt1"/>
              </a:solidFill>
            </a:endParaRPr>
          </a:p>
        </p:txBody>
      </p:sp>
      <p:sp>
        <p:nvSpPr>
          <p:cNvPr id="10" name="Banner Statement">
            <a:extLst>
              <a:ext uri="{FF2B5EF4-FFF2-40B4-BE49-F238E27FC236}">
                <a16:creationId xmlns:a16="http://schemas.microsoft.com/office/drawing/2014/main" id="{FAEC3778-0838-46F0-910E-90A30590A35D}"/>
              </a:ext>
            </a:extLst>
          </p:cNvPr>
          <p:cNvSpPr>
            <a:spLocks noGrp="1"/>
          </p:cNvSpPr>
          <p:nvPr>
            <p:ph type="title" hasCustomPrompt="1"/>
          </p:nvPr>
        </p:nvSpPr>
        <p:spPr>
          <a:xfrm>
            <a:off x="458790" y="758825"/>
            <a:ext cx="2944368" cy="402336"/>
          </a:xfrm>
        </p:spPr>
        <p:txBody>
          <a:bodyPr/>
          <a:lstStyle>
            <a:lvl1pPr>
              <a:defRPr/>
            </a:lvl1pPr>
          </a:lstStyle>
          <a:p>
            <a:r>
              <a:rPr lang="en-GB"/>
              <a:t>At a glance </a:t>
            </a:r>
          </a:p>
        </p:txBody>
      </p:sp>
      <p:sp>
        <p:nvSpPr>
          <p:cNvPr id="11" name="Subheading">
            <a:extLst>
              <a:ext uri="{FF2B5EF4-FFF2-40B4-BE49-F238E27FC236}">
                <a16:creationId xmlns:a16="http://schemas.microsoft.com/office/drawing/2014/main" id="{B0EDCA0A-FDF5-427B-B28B-2207FC8DE9F2}"/>
              </a:ext>
            </a:extLst>
          </p:cNvPr>
          <p:cNvSpPr>
            <a:spLocks noGrp="1"/>
          </p:cNvSpPr>
          <p:nvPr>
            <p:ph type="body" sz="quarter" idx="28" hasCustomPrompt="1"/>
          </p:nvPr>
        </p:nvSpPr>
        <p:spPr>
          <a:xfrm>
            <a:off x="458788" y="1316511"/>
            <a:ext cx="2945765" cy="539496"/>
          </a:xfrm>
        </p:spPr>
        <p:txBody>
          <a:bodyPr/>
          <a:lstStyle>
            <a:lvl1pPr>
              <a:defRPr sz="1165" b="1"/>
            </a:lvl1pPr>
            <a:lvl2pPr>
              <a:defRPr sz="1165" b="1"/>
            </a:lvl2pPr>
            <a:lvl3pPr>
              <a:defRPr sz="1165" b="1"/>
            </a:lvl3pPr>
            <a:lvl4pPr>
              <a:defRPr sz="1165" b="1"/>
            </a:lvl4pPr>
            <a:lvl5pPr>
              <a:defRPr sz="1165" b="1"/>
            </a:lvl5pPr>
          </a:lstStyle>
          <a:p>
            <a:pPr lvl="0"/>
            <a:r>
              <a:rPr lang="en-GB"/>
              <a:t>Insert text here</a:t>
            </a:r>
          </a:p>
        </p:txBody>
      </p:sp>
      <p:sp>
        <p:nvSpPr>
          <p:cNvPr id="12" name="PwC view">
            <a:extLst>
              <a:ext uri="{FF2B5EF4-FFF2-40B4-BE49-F238E27FC236}">
                <a16:creationId xmlns:a16="http://schemas.microsoft.com/office/drawing/2014/main" id="{B53EE78C-FEF1-40FB-9931-3A5A0BBD6F8A}"/>
              </a:ext>
            </a:extLst>
          </p:cNvPr>
          <p:cNvSpPr>
            <a:spLocks noGrp="1"/>
          </p:cNvSpPr>
          <p:nvPr>
            <p:ph type="body" sz="quarter" idx="17" hasCustomPrompt="1"/>
          </p:nvPr>
        </p:nvSpPr>
        <p:spPr>
          <a:xfrm>
            <a:off x="3564255" y="758825"/>
            <a:ext cx="6039543" cy="1097182"/>
          </a:xfrm>
        </p:spPr>
        <p:txBody>
          <a:bodyPr/>
          <a:lstStyle>
            <a:lvl1pPr>
              <a:defRPr sz="801" b="0">
                <a:latin typeface="+mn-lt"/>
              </a:defRPr>
            </a:lvl1pPr>
          </a:lstStyle>
          <a:p>
            <a:pPr lvl="0"/>
            <a:r>
              <a:rPr lang="en-GB"/>
              <a:t>Inserted text here should be Arial 11 pt </a:t>
            </a:r>
            <a:r>
              <a:rPr lang="en-GB" err="1"/>
              <a:t>unbold</a:t>
            </a:r>
            <a:endParaRPr lang="en-GB"/>
          </a:p>
        </p:txBody>
      </p:sp>
      <p:sp>
        <p:nvSpPr>
          <p:cNvPr id="13" name="Dark Orange Bar">
            <a:extLst>
              <a:ext uri="{FF2B5EF4-FFF2-40B4-BE49-F238E27FC236}">
                <a16:creationId xmlns:a16="http://schemas.microsoft.com/office/drawing/2014/main" id="{B888EE8B-9678-4F8B-B1F6-186AD7D4CD57}"/>
              </a:ext>
            </a:extLst>
          </p:cNvPr>
          <p:cNvSpPr/>
          <p:nvPr userDrawn="1"/>
        </p:nvSpPr>
        <p:spPr>
          <a:xfrm>
            <a:off x="3" y="612782"/>
            <a:ext cx="183600" cy="1387475"/>
          </a:xfrm>
          <a:prstGeom prst="rect">
            <a:avLst/>
          </a:prstGeom>
          <a:solidFill>
            <a:schemeClr val="accent1"/>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019"/>
          </a:p>
        </p:txBody>
      </p:sp>
      <p:sp>
        <p:nvSpPr>
          <p:cNvPr id="14" name="Light Orange Bar">
            <a:extLst>
              <a:ext uri="{FF2B5EF4-FFF2-40B4-BE49-F238E27FC236}">
                <a16:creationId xmlns:a16="http://schemas.microsoft.com/office/drawing/2014/main" id="{3FB17D6D-5E08-448B-A4A5-6A072536024F}"/>
              </a:ext>
            </a:extLst>
          </p:cNvPr>
          <p:cNvSpPr/>
          <p:nvPr userDrawn="1"/>
        </p:nvSpPr>
        <p:spPr>
          <a:xfrm>
            <a:off x="3" y="2000249"/>
            <a:ext cx="183600" cy="5772151"/>
          </a:xfrm>
          <a:prstGeom prst="rect">
            <a:avLst/>
          </a:prstGeom>
          <a:solidFill>
            <a:schemeClr val="accent4"/>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019"/>
          </a:p>
        </p:txBody>
      </p:sp>
      <p:sp>
        <p:nvSpPr>
          <p:cNvPr id="15" name="Content Placeholder 1">
            <a:extLst>
              <a:ext uri="{FF2B5EF4-FFF2-40B4-BE49-F238E27FC236}">
                <a16:creationId xmlns:a16="http://schemas.microsoft.com/office/drawing/2014/main" id="{59BAF260-BD88-4638-A854-1DB35D7A2F08}"/>
              </a:ext>
            </a:extLst>
          </p:cNvPr>
          <p:cNvSpPr>
            <a:spLocks noGrp="1"/>
          </p:cNvSpPr>
          <p:nvPr>
            <p:ph sz="quarter" idx="13"/>
            <p:custDataLst>
              <p:tags r:id="rId4"/>
            </p:custDataLst>
          </p:nvPr>
        </p:nvSpPr>
        <p:spPr>
          <a:xfrm>
            <a:off x="457202" y="2143128"/>
            <a:ext cx="2952001" cy="487362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6" name="Content Placeholder 2">
            <a:extLst>
              <a:ext uri="{FF2B5EF4-FFF2-40B4-BE49-F238E27FC236}">
                <a16:creationId xmlns:a16="http://schemas.microsoft.com/office/drawing/2014/main" id="{E2FE255C-3CD0-4514-BE09-34A817FED046}"/>
              </a:ext>
            </a:extLst>
          </p:cNvPr>
          <p:cNvSpPr>
            <a:spLocks noGrp="1"/>
          </p:cNvSpPr>
          <p:nvPr>
            <p:ph sz="quarter" idx="29"/>
            <p:custDataLst>
              <p:tags r:id="rId5"/>
            </p:custDataLst>
          </p:nvPr>
        </p:nvSpPr>
        <p:spPr>
          <a:xfrm>
            <a:off x="3554502" y="2143128"/>
            <a:ext cx="2952001" cy="487362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7" name="Content Placeholder 3">
            <a:extLst>
              <a:ext uri="{FF2B5EF4-FFF2-40B4-BE49-F238E27FC236}">
                <a16:creationId xmlns:a16="http://schemas.microsoft.com/office/drawing/2014/main" id="{B7DB0A37-0AEA-409A-8620-9BFBD2A7EA54}"/>
              </a:ext>
            </a:extLst>
          </p:cNvPr>
          <p:cNvSpPr>
            <a:spLocks noGrp="1"/>
          </p:cNvSpPr>
          <p:nvPr>
            <p:ph sz="quarter" idx="30"/>
            <p:custDataLst>
              <p:tags r:id="rId6"/>
            </p:custDataLst>
          </p:nvPr>
        </p:nvSpPr>
        <p:spPr>
          <a:xfrm>
            <a:off x="6651801" y="2143128"/>
            <a:ext cx="2952001" cy="487362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22" name="Image placeholder">
            <a:extLst>
              <a:ext uri="{FF2B5EF4-FFF2-40B4-BE49-F238E27FC236}">
                <a16:creationId xmlns:a16="http://schemas.microsoft.com/office/drawing/2014/main" id="{E88E8230-BC80-4D9F-8050-3996B665148B}"/>
              </a:ext>
            </a:extLst>
          </p:cNvPr>
          <p:cNvSpPr/>
          <p:nvPr userDrawn="1">
            <p:custDataLst>
              <p:tags r:id="rId7"/>
            </p:custDataLst>
          </p:nvPr>
        </p:nvSpPr>
        <p:spPr>
          <a:xfrm>
            <a:off x="0" y="0"/>
            <a:ext cx="10058400" cy="7772400"/>
          </a:xfrm>
          <a:prstGeom prst="rect">
            <a:avLst/>
          </a:prstGeom>
          <a:noFill/>
          <a:ln w="6350">
            <a:noFill/>
          </a:ln>
        </p:spPr>
        <p:txBody>
          <a:bodyPr rot="0" spcFirstLastPara="0" vertOverflow="overflow" horzOverflow="overflow" vert="horz" wrap="square" lIns="66563" tIns="33282" rIns="66563" bIns="33282" numCol="1" spcCol="0" rtlCol="0" fromWordArt="0" anchor="ctr" anchorCtr="0" forceAA="0" compatLnSpc="1">
            <a:prstTxWarp prst="textNoShape">
              <a:avLst/>
            </a:prstTxWarp>
            <a:noAutofit/>
          </a:bodyPr>
          <a:lstStyle/>
          <a:p>
            <a:pPr algn="ctr"/>
            <a:endParaRPr lang="en-GB" sz="1310"/>
          </a:p>
        </p:txBody>
      </p:sp>
      <p:sp>
        <p:nvSpPr>
          <p:cNvPr id="23" name="Section Footer">
            <a:extLst>
              <a:ext uri="{FF2B5EF4-FFF2-40B4-BE49-F238E27FC236}">
                <a16:creationId xmlns:a16="http://schemas.microsoft.com/office/drawing/2014/main" id="{BEF45059-3A85-49C0-9C32-1923C85222EC}"/>
              </a:ext>
            </a:extLst>
          </p:cNvPr>
          <p:cNvSpPr txBox="1"/>
          <p:nvPr userDrawn="1">
            <p:custDataLst>
              <p:tags r:id="rId8"/>
            </p:custDataLst>
          </p:nvPr>
        </p:nvSpPr>
        <p:spPr>
          <a:xfrm>
            <a:off x="457203" y="7227827"/>
            <a:ext cx="2944368" cy="89705"/>
          </a:xfrm>
          <a:prstGeom prst="rect">
            <a:avLst/>
          </a:prstGeom>
          <a:noFill/>
          <a:ln>
            <a:noFill/>
          </a:ln>
        </p:spPr>
        <p:txBody>
          <a:bodyPr wrap="square" lIns="0" tIns="0" rIns="0" bIns="0" rtlCol="0" anchor="b" anchorCtr="0">
            <a:spAutoFit/>
          </a:bodyPr>
          <a:lstStyle/>
          <a:p>
            <a:r>
              <a:rPr lang="en-GB" sz="583" noProof="1">
                <a:solidFill>
                  <a:schemeClr val="tx1"/>
                </a:solidFill>
                <a:latin typeface="Arial" panose="020B0604020202020204" pitchFamily="34" charset="0"/>
                <a:cs typeface="Arial" panose="020B0604020202020204" pitchFamily="34" charset="0"/>
              </a:rPr>
              <a:t>Project Clubhouse</a:t>
            </a:r>
          </a:p>
        </p:txBody>
      </p:sp>
      <p:sp>
        <p:nvSpPr>
          <p:cNvPr id="27" name="Report Date">
            <a:extLst>
              <a:ext uri="{FF2B5EF4-FFF2-40B4-BE49-F238E27FC236}">
                <a16:creationId xmlns:a16="http://schemas.microsoft.com/office/drawing/2014/main" id="{BCB47D88-64B3-4C2C-851B-2F65BA52682D}"/>
              </a:ext>
            </a:extLst>
          </p:cNvPr>
          <p:cNvSpPr txBox="1"/>
          <p:nvPr userDrawn="1">
            <p:custDataLst>
              <p:tags r:id="rId9"/>
            </p:custDataLst>
          </p:nvPr>
        </p:nvSpPr>
        <p:spPr>
          <a:xfrm>
            <a:off x="9168392" y="7194421"/>
            <a:ext cx="432811" cy="89705"/>
          </a:xfrm>
          <a:prstGeom prst="rect">
            <a:avLst/>
          </a:prstGeom>
          <a:noFill/>
        </p:spPr>
        <p:txBody>
          <a:bodyPr wrap="none" lIns="0" tIns="0" rIns="0" bIns="0" rtlCol="0">
            <a:spAutoFit/>
          </a:bodyPr>
          <a:lstStyle/>
          <a:p>
            <a:pPr indent="-199700" algn="r">
              <a:spcAft>
                <a:spcPts val="656"/>
              </a:spcAft>
            </a:pPr>
            <a:r>
              <a:rPr lang="en-GB" sz="583" noProof="1">
                <a:solidFill>
                  <a:schemeClr val="tx1"/>
                </a:solidFill>
                <a:latin typeface="Arial" panose="020B0604020202020204" pitchFamily="34" charset="0"/>
                <a:cs typeface="Arial" panose="020B0604020202020204" pitchFamily="34" charset="0"/>
              </a:rPr>
              <a:t>15 May 2024</a:t>
            </a:r>
          </a:p>
        </p:txBody>
      </p:sp>
      <p:sp>
        <p:nvSpPr>
          <p:cNvPr id="24" name="PwC">
            <a:extLst>
              <a:ext uri="{FF2B5EF4-FFF2-40B4-BE49-F238E27FC236}">
                <a16:creationId xmlns:a16="http://schemas.microsoft.com/office/drawing/2014/main" id="{2FD84E51-7BB6-4C89-9230-AE16F338DDAD}"/>
              </a:ext>
            </a:extLst>
          </p:cNvPr>
          <p:cNvSpPr/>
          <p:nvPr userDrawn="1">
            <p:custDataLst>
              <p:tags r:id="rId10"/>
            </p:custDataLst>
          </p:nvPr>
        </p:nvSpPr>
        <p:spPr>
          <a:xfrm>
            <a:off x="457202" y="7358217"/>
            <a:ext cx="233295" cy="89705"/>
          </a:xfrm>
          <a:prstGeom prst="rect">
            <a:avLst/>
          </a:prstGeom>
          <a:noFill/>
          <a:ln>
            <a:noFill/>
          </a:ln>
        </p:spPr>
        <p:txBody>
          <a:bodyPr wrap="square" lIns="0" tIns="0" rIns="0" bIns="0" rtlCol="0" anchor="b" anchorCtr="0">
            <a:spAutoFit/>
          </a:bodyPr>
          <a:lstStyle/>
          <a:p>
            <a:pPr lvl="0"/>
            <a:r>
              <a:rPr lang="en-GB" sz="583">
                <a:solidFill>
                  <a:schemeClr val="tx1"/>
                </a:solidFill>
                <a:latin typeface="Arial" panose="020B0604020202020204" pitchFamily="34" charset="0"/>
                <a:cs typeface="Arial" panose="020B0604020202020204" pitchFamily="34" charset="0"/>
              </a:rPr>
              <a:t>PwC</a:t>
            </a:r>
          </a:p>
        </p:txBody>
      </p:sp>
      <p:sp>
        <p:nvSpPr>
          <p:cNvPr id="28" name="Page Number">
            <a:extLst>
              <a:ext uri="{FF2B5EF4-FFF2-40B4-BE49-F238E27FC236}">
                <a16:creationId xmlns:a16="http://schemas.microsoft.com/office/drawing/2014/main" id="{87DE2088-5136-462D-A7FC-B68CC9A12BA2}"/>
              </a:ext>
            </a:extLst>
          </p:cNvPr>
          <p:cNvSpPr txBox="1"/>
          <p:nvPr userDrawn="1">
            <p:custDataLst>
              <p:tags r:id="rId11"/>
            </p:custDataLst>
          </p:nvPr>
        </p:nvSpPr>
        <p:spPr>
          <a:xfrm>
            <a:off x="7927851" y="7324811"/>
            <a:ext cx="1673352" cy="123111"/>
          </a:xfrm>
          <a:prstGeom prst="rect">
            <a:avLst/>
          </a:prstGeom>
          <a:noFill/>
        </p:spPr>
        <p:txBody>
          <a:bodyPr wrap="none" lIns="0" tIns="0" rIns="0" bIns="0" rtlCol="0">
            <a:noAutofit/>
          </a:bodyPr>
          <a:lstStyle/>
          <a:p>
            <a:pPr algn="r">
              <a:lnSpc>
                <a:spcPts val="728"/>
              </a:lnSpc>
            </a:pPr>
            <a:endParaRPr lang="en-GB" sz="583"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19138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t a glance Content: Six">
    <p:spTree>
      <p:nvGrpSpPr>
        <p:cNvPr id="1" name=""/>
        <p:cNvGrpSpPr/>
        <p:nvPr/>
      </p:nvGrpSpPr>
      <p:grpSpPr>
        <a:xfrm>
          <a:off x="0" y="0"/>
          <a:ext cx="0" cy="0"/>
          <a:chOff x="0" y="0"/>
          <a:chExt cx="0" cy="0"/>
        </a:xfrm>
      </p:grpSpPr>
      <p:sp>
        <p:nvSpPr>
          <p:cNvPr id="22" name="Slide Tags" hidden="1">
            <a:extLst>
              <a:ext uri="{FF2B5EF4-FFF2-40B4-BE49-F238E27FC236}">
                <a16:creationId xmlns:a16="http://schemas.microsoft.com/office/drawing/2014/main" id="{96730587-1178-413E-9FD5-86D398BF0440}"/>
              </a:ext>
            </a:extLst>
          </p:cNvPr>
          <p:cNvSpPr txBox="1"/>
          <p:nvPr userDrawn="1">
            <p:custDataLst>
              <p:tags r:id="rId1"/>
            </p:custDataLst>
          </p:nvPr>
        </p:nvSpPr>
        <p:spPr>
          <a:xfrm>
            <a:off x="3" y="228603"/>
            <a:ext cx="1600200" cy="293927"/>
          </a:xfrm>
          <a:prstGeom prst="rect">
            <a:avLst/>
          </a:prstGeom>
          <a:noFill/>
        </p:spPr>
        <p:txBody>
          <a:bodyPr wrap="square" rtlCol="0">
            <a:spAutoFit/>
          </a:bodyPr>
          <a:lstStyle/>
          <a:p>
            <a:r>
              <a:rPr lang="en-GB" sz="1310" noProof="1"/>
              <a:t>Slide Tags</a:t>
            </a:r>
          </a:p>
        </p:txBody>
      </p:sp>
      <p:sp>
        <p:nvSpPr>
          <p:cNvPr id="23" name="Section Header">
            <a:extLst>
              <a:ext uri="{FF2B5EF4-FFF2-40B4-BE49-F238E27FC236}">
                <a16:creationId xmlns:a16="http://schemas.microsoft.com/office/drawing/2014/main" id="{1B9A1B70-B92F-494D-AED3-DA0B893B3E04}"/>
              </a:ext>
            </a:extLst>
          </p:cNvPr>
          <p:cNvSpPr txBox="1"/>
          <p:nvPr userDrawn="1">
            <p:custDataLst>
              <p:tags r:id="rId2"/>
            </p:custDataLst>
          </p:nvPr>
        </p:nvSpPr>
        <p:spPr>
          <a:xfrm>
            <a:off x="460377" y="322255"/>
            <a:ext cx="3034379" cy="137161"/>
          </a:xfrm>
          <a:prstGeom prst="rect">
            <a:avLst/>
          </a:prstGeom>
          <a:noFill/>
        </p:spPr>
        <p:txBody>
          <a:bodyPr wrap="square" lIns="0" tIns="0" rIns="0" bIns="0" rtlCol="0" anchor="b" anchorCtr="0">
            <a:noAutofit/>
          </a:bodyPr>
          <a:lstStyle/>
          <a:p>
            <a:endParaRPr lang="en-GB" sz="583" noProof="1">
              <a:solidFill>
                <a:schemeClr val="tx1"/>
              </a:solidFill>
            </a:endParaRPr>
          </a:p>
        </p:txBody>
      </p:sp>
      <p:sp>
        <p:nvSpPr>
          <p:cNvPr id="24" name="HeaderTOCPlaceholder">
            <a:extLst>
              <a:ext uri="{FF2B5EF4-FFF2-40B4-BE49-F238E27FC236}">
                <a16:creationId xmlns:a16="http://schemas.microsoft.com/office/drawing/2014/main" id="{BC16C5A2-FABB-4D83-A76B-ACC967F55332}"/>
              </a:ext>
            </a:extLst>
          </p:cNvPr>
          <p:cNvSpPr/>
          <p:nvPr userDrawn="1">
            <p:custDataLst>
              <p:tags r:id="rId3"/>
            </p:custDataLst>
          </p:nvPr>
        </p:nvSpPr>
        <p:spPr>
          <a:xfrm>
            <a:off x="3660198" y="322255"/>
            <a:ext cx="5943600" cy="137161"/>
          </a:xfrm>
          <a:prstGeom prst="rect">
            <a:avLst/>
          </a:prstGeom>
          <a:noFill/>
        </p:spPr>
        <p:txBody>
          <a:bodyPr wrap="square" lIns="0" tIns="0" rIns="0" bIns="0" rtlCol="0" anchor="b" anchorCtr="0">
            <a:noAutofit/>
          </a:bodyPr>
          <a:lstStyle/>
          <a:p>
            <a:pPr lvl="0"/>
            <a:endParaRPr lang="en-GB" sz="583"/>
          </a:p>
        </p:txBody>
      </p:sp>
      <p:sp>
        <p:nvSpPr>
          <p:cNvPr id="9" name="Gray Banner">
            <a:extLst>
              <a:ext uri="{FF2B5EF4-FFF2-40B4-BE49-F238E27FC236}">
                <a16:creationId xmlns:a16="http://schemas.microsoft.com/office/drawing/2014/main" id="{2700D12F-315F-407A-9BFF-D0192C5A7B0F}"/>
              </a:ext>
            </a:extLst>
          </p:cNvPr>
          <p:cNvSpPr/>
          <p:nvPr userDrawn="1"/>
        </p:nvSpPr>
        <p:spPr>
          <a:xfrm>
            <a:off x="0" y="612782"/>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019">
              <a:solidFill>
                <a:schemeClr val="lt1"/>
              </a:solidFill>
            </a:endParaRPr>
          </a:p>
        </p:txBody>
      </p:sp>
      <p:sp>
        <p:nvSpPr>
          <p:cNvPr id="6" name="Banner Statement">
            <a:extLst>
              <a:ext uri="{FF2B5EF4-FFF2-40B4-BE49-F238E27FC236}">
                <a16:creationId xmlns:a16="http://schemas.microsoft.com/office/drawing/2014/main" id="{CAA51489-EC86-46F4-957A-78B69C041E46}"/>
              </a:ext>
            </a:extLst>
          </p:cNvPr>
          <p:cNvSpPr>
            <a:spLocks noGrp="1"/>
          </p:cNvSpPr>
          <p:nvPr>
            <p:ph type="title" hasCustomPrompt="1"/>
          </p:nvPr>
        </p:nvSpPr>
        <p:spPr>
          <a:xfrm>
            <a:off x="458791" y="758825"/>
            <a:ext cx="2952001" cy="402336"/>
          </a:xfrm>
        </p:spPr>
        <p:txBody>
          <a:bodyPr/>
          <a:lstStyle>
            <a:lvl1pPr>
              <a:defRPr/>
            </a:lvl1pPr>
          </a:lstStyle>
          <a:p>
            <a:r>
              <a:rPr lang="en-GB"/>
              <a:t>At a glance </a:t>
            </a:r>
          </a:p>
        </p:txBody>
      </p:sp>
      <p:sp>
        <p:nvSpPr>
          <p:cNvPr id="8" name="Subheading">
            <a:extLst>
              <a:ext uri="{FF2B5EF4-FFF2-40B4-BE49-F238E27FC236}">
                <a16:creationId xmlns:a16="http://schemas.microsoft.com/office/drawing/2014/main" id="{0E3EE77C-3B45-4B06-9C62-E97F9DDB4511}"/>
              </a:ext>
            </a:extLst>
          </p:cNvPr>
          <p:cNvSpPr>
            <a:spLocks noGrp="1"/>
          </p:cNvSpPr>
          <p:nvPr>
            <p:ph type="body" sz="quarter" idx="28" hasCustomPrompt="1"/>
          </p:nvPr>
        </p:nvSpPr>
        <p:spPr>
          <a:xfrm>
            <a:off x="458788" y="1316511"/>
            <a:ext cx="2952001" cy="539496"/>
          </a:xfrm>
        </p:spPr>
        <p:txBody>
          <a:bodyPr/>
          <a:lstStyle>
            <a:lvl1pPr>
              <a:defRPr sz="1165" b="1"/>
            </a:lvl1pPr>
            <a:lvl2pPr>
              <a:defRPr sz="1165" b="1"/>
            </a:lvl2pPr>
            <a:lvl3pPr>
              <a:defRPr sz="1165" b="1"/>
            </a:lvl3pPr>
            <a:lvl4pPr>
              <a:defRPr sz="1165" b="1"/>
            </a:lvl4pPr>
            <a:lvl5pPr>
              <a:defRPr sz="1165" b="1"/>
            </a:lvl5pPr>
          </a:lstStyle>
          <a:p>
            <a:pPr lvl="0"/>
            <a:r>
              <a:rPr lang="en-GB"/>
              <a:t>Insert text here</a:t>
            </a:r>
          </a:p>
        </p:txBody>
      </p:sp>
      <p:sp>
        <p:nvSpPr>
          <p:cNvPr id="7" name="PwC view">
            <a:extLst>
              <a:ext uri="{FF2B5EF4-FFF2-40B4-BE49-F238E27FC236}">
                <a16:creationId xmlns:a16="http://schemas.microsoft.com/office/drawing/2014/main" id="{CDA18433-2E04-450D-879A-A23160727061}"/>
              </a:ext>
            </a:extLst>
          </p:cNvPr>
          <p:cNvSpPr>
            <a:spLocks noGrp="1"/>
          </p:cNvSpPr>
          <p:nvPr>
            <p:ph type="body" sz="quarter" idx="17" hasCustomPrompt="1"/>
          </p:nvPr>
        </p:nvSpPr>
        <p:spPr>
          <a:xfrm>
            <a:off x="3564255" y="758825"/>
            <a:ext cx="6039543" cy="1097182"/>
          </a:xfrm>
        </p:spPr>
        <p:txBody>
          <a:bodyPr/>
          <a:lstStyle>
            <a:lvl1pPr>
              <a:defRPr sz="801" b="0">
                <a:latin typeface="+mn-lt"/>
              </a:defRPr>
            </a:lvl1pPr>
          </a:lstStyle>
          <a:p>
            <a:pPr lvl="0"/>
            <a:r>
              <a:rPr lang="en-GB"/>
              <a:t>Inserted text here should be Arial 11 pt </a:t>
            </a:r>
            <a:r>
              <a:rPr lang="en-GB" err="1"/>
              <a:t>unbold</a:t>
            </a:r>
            <a:endParaRPr lang="en-GB"/>
          </a:p>
        </p:txBody>
      </p:sp>
      <p:sp>
        <p:nvSpPr>
          <p:cNvPr id="12" name="Dark Orange Bar">
            <a:extLst>
              <a:ext uri="{FF2B5EF4-FFF2-40B4-BE49-F238E27FC236}">
                <a16:creationId xmlns:a16="http://schemas.microsoft.com/office/drawing/2014/main" id="{0D14CECB-85F4-4539-B4E8-971310D5952F}"/>
              </a:ext>
            </a:extLst>
          </p:cNvPr>
          <p:cNvSpPr/>
          <p:nvPr userDrawn="1"/>
        </p:nvSpPr>
        <p:spPr>
          <a:xfrm>
            <a:off x="3" y="612781"/>
            <a:ext cx="183600" cy="1386000"/>
          </a:xfrm>
          <a:prstGeom prst="rect">
            <a:avLst/>
          </a:prstGeom>
          <a:solidFill>
            <a:schemeClr val="accent1"/>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019"/>
          </a:p>
        </p:txBody>
      </p:sp>
      <p:sp>
        <p:nvSpPr>
          <p:cNvPr id="31" name="Light Orange Bar">
            <a:extLst>
              <a:ext uri="{FF2B5EF4-FFF2-40B4-BE49-F238E27FC236}">
                <a16:creationId xmlns:a16="http://schemas.microsoft.com/office/drawing/2014/main" id="{CE0B4A0B-54BD-4F96-A0B9-39EB35CBD92D}"/>
              </a:ext>
            </a:extLst>
          </p:cNvPr>
          <p:cNvSpPr/>
          <p:nvPr userDrawn="1"/>
        </p:nvSpPr>
        <p:spPr>
          <a:xfrm>
            <a:off x="3" y="2000249"/>
            <a:ext cx="183600" cy="5772151"/>
          </a:xfrm>
          <a:prstGeom prst="rect">
            <a:avLst/>
          </a:prstGeom>
          <a:solidFill>
            <a:schemeClr val="accent4"/>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019"/>
          </a:p>
        </p:txBody>
      </p:sp>
      <p:sp>
        <p:nvSpPr>
          <p:cNvPr id="10" name="Content Placeholder 1">
            <a:extLst>
              <a:ext uri="{FF2B5EF4-FFF2-40B4-BE49-F238E27FC236}">
                <a16:creationId xmlns:a16="http://schemas.microsoft.com/office/drawing/2014/main" id="{2CD0F126-EE2F-402A-8F29-49F2B0F7686A}"/>
              </a:ext>
            </a:extLst>
          </p:cNvPr>
          <p:cNvSpPr>
            <a:spLocks noGrp="1"/>
          </p:cNvSpPr>
          <p:nvPr>
            <p:ph sz="quarter" idx="13"/>
            <p:custDataLst>
              <p:tags r:id="rId4"/>
            </p:custDataLst>
          </p:nvPr>
        </p:nvSpPr>
        <p:spPr>
          <a:xfrm>
            <a:off x="457200" y="2143126"/>
            <a:ext cx="2952001" cy="236537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3" name="Content Placeholder 2">
            <a:extLst>
              <a:ext uri="{FF2B5EF4-FFF2-40B4-BE49-F238E27FC236}">
                <a16:creationId xmlns:a16="http://schemas.microsoft.com/office/drawing/2014/main" id="{B8A5DA6B-D814-4DAC-B547-5900696488E6}"/>
              </a:ext>
            </a:extLst>
          </p:cNvPr>
          <p:cNvSpPr>
            <a:spLocks noGrp="1"/>
          </p:cNvSpPr>
          <p:nvPr>
            <p:ph sz="quarter" idx="29"/>
            <p:custDataLst>
              <p:tags r:id="rId5"/>
            </p:custDataLst>
          </p:nvPr>
        </p:nvSpPr>
        <p:spPr>
          <a:xfrm>
            <a:off x="3553202" y="2143126"/>
            <a:ext cx="2952001" cy="236537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4" name="Content Placeholder 3">
            <a:extLst>
              <a:ext uri="{FF2B5EF4-FFF2-40B4-BE49-F238E27FC236}">
                <a16:creationId xmlns:a16="http://schemas.microsoft.com/office/drawing/2014/main" id="{36AF8162-FCF9-422F-A1DC-09F2D0C4F307}"/>
              </a:ext>
            </a:extLst>
          </p:cNvPr>
          <p:cNvSpPr>
            <a:spLocks noGrp="1"/>
          </p:cNvSpPr>
          <p:nvPr>
            <p:ph sz="quarter" idx="30"/>
            <p:custDataLst>
              <p:tags r:id="rId6"/>
            </p:custDataLst>
          </p:nvPr>
        </p:nvSpPr>
        <p:spPr>
          <a:xfrm>
            <a:off x="6649202" y="2143126"/>
            <a:ext cx="2952001" cy="236537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5" name="Content Placeholder 4">
            <a:extLst>
              <a:ext uri="{FF2B5EF4-FFF2-40B4-BE49-F238E27FC236}">
                <a16:creationId xmlns:a16="http://schemas.microsoft.com/office/drawing/2014/main" id="{DD5BA117-8AF1-493B-857A-46C1EA224BC1}"/>
              </a:ext>
            </a:extLst>
          </p:cNvPr>
          <p:cNvSpPr>
            <a:spLocks noGrp="1"/>
          </p:cNvSpPr>
          <p:nvPr>
            <p:ph sz="quarter" idx="31"/>
            <p:custDataLst>
              <p:tags r:id="rId7"/>
            </p:custDataLst>
          </p:nvPr>
        </p:nvSpPr>
        <p:spPr>
          <a:xfrm>
            <a:off x="457202" y="4651376"/>
            <a:ext cx="2952001" cy="236537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6" name="Content Placeholder 5">
            <a:extLst>
              <a:ext uri="{FF2B5EF4-FFF2-40B4-BE49-F238E27FC236}">
                <a16:creationId xmlns:a16="http://schemas.microsoft.com/office/drawing/2014/main" id="{1166D000-14D0-421F-A14F-CF11A5976BB9}"/>
              </a:ext>
            </a:extLst>
          </p:cNvPr>
          <p:cNvSpPr>
            <a:spLocks noGrp="1"/>
          </p:cNvSpPr>
          <p:nvPr>
            <p:ph sz="quarter" idx="32"/>
            <p:custDataLst>
              <p:tags r:id="rId8"/>
            </p:custDataLst>
          </p:nvPr>
        </p:nvSpPr>
        <p:spPr>
          <a:xfrm>
            <a:off x="3553203" y="4651376"/>
            <a:ext cx="2952001" cy="236537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7" name="Content Placeholder 6">
            <a:extLst>
              <a:ext uri="{FF2B5EF4-FFF2-40B4-BE49-F238E27FC236}">
                <a16:creationId xmlns:a16="http://schemas.microsoft.com/office/drawing/2014/main" id="{5F8580CC-4311-41C2-8AB2-88EC6C3AFA1A}"/>
              </a:ext>
            </a:extLst>
          </p:cNvPr>
          <p:cNvSpPr>
            <a:spLocks noGrp="1"/>
          </p:cNvSpPr>
          <p:nvPr>
            <p:ph sz="quarter" idx="33"/>
            <p:custDataLst>
              <p:tags r:id="rId9"/>
            </p:custDataLst>
          </p:nvPr>
        </p:nvSpPr>
        <p:spPr>
          <a:xfrm>
            <a:off x="6649202" y="4651376"/>
            <a:ext cx="2952001" cy="236537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25" name="Section Footer">
            <a:extLst>
              <a:ext uri="{FF2B5EF4-FFF2-40B4-BE49-F238E27FC236}">
                <a16:creationId xmlns:a16="http://schemas.microsoft.com/office/drawing/2014/main" id="{7A41FB0A-C404-4300-8950-894D86F8F1A0}"/>
              </a:ext>
            </a:extLst>
          </p:cNvPr>
          <p:cNvSpPr txBox="1"/>
          <p:nvPr userDrawn="1">
            <p:custDataLst>
              <p:tags r:id="rId10"/>
            </p:custDataLst>
          </p:nvPr>
        </p:nvSpPr>
        <p:spPr>
          <a:xfrm>
            <a:off x="457203" y="7227827"/>
            <a:ext cx="2944368" cy="89705"/>
          </a:xfrm>
          <a:prstGeom prst="rect">
            <a:avLst/>
          </a:prstGeom>
          <a:noFill/>
          <a:ln>
            <a:noFill/>
          </a:ln>
        </p:spPr>
        <p:txBody>
          <a:bodyPr wrap="square" lIns="0" tIns="0" rIns="0" bIns="0" rtlCol="0" anchor="b" anchorCtr="0">
            <a:spAutoFit/>
          </a:bodyPr>
          <a:lstStyle/>
          <a:p>
            <a:r>
              <a:rPr lang="en-GB" sz="583" noProof="1">
                <a:solidFill>
                  <a:schemeClr val="tx1"/>
                </a:solidFill>
                <a:latin typeface="Arial" panose="020B0604020202020204" pitchFamily="34" charset="0"/>
                <a:cs typeface="Arial" panose="020B0604020202020204" pitchFamily="34" charset="0"/>
              </a:rPr>
              <a:t>Project Clubhouse</a:t>
            </a:r>
          </a:p>
        </p:txBody>
      </p:sp>
      <p:sp>
        <p:nvSpPr>
          <p:cNvPr id="29" name="Report Date">
            <a:extLst>
              <a:ext uri="{FF2B5EF4-FFF2-40B4-BE49-F238E27FC236}">
                <a16:creationId xmlns:a16="http://schemas.microsoft.com/office/drawing/2014/main" id="{62F675C8-10AF-4E2C-86A6-65B19411FC2C}"/>
              </a:ext>
            </a:extLst>
          </p:cNvPr>
          <p:cNvSpPr txBox="1"/>
          <p:nvPr userDrawn="1">
            <p:custDataLst>
              <p:tags r:id="rId11"/>
            </p:custDataLst>
          </p:nvPr>
        </p:nvSpPr>
        <p:spPr>
          <a:xfrm>
            <a:off x="9168392" y="7194421"/>
            <a:ext cx="432811" cy="89705"/>
          </a:xfrm>
          <a:prstGeom prst="rect">
            <a:avLst/>
          </a:prstGeom>
          <a:noFill/>
        </p:spPr>
        <p:txBody>
          <a:bodyPr wrap="none" lIns="0" tIns="0" rIns="0" bIns="0" rtlCol="0">
            <a:spAutoFit/>
          </a:bodyPr>
          <a:lstStyle/>
          <a:p>
            <a:pPr indent="-199700" algn="r">
              <a:spcAft>
                <a:spcPts val="656"/>
              </a:spcAft>
            </a:pPr>
            <a:r>
              <a:rPr lang="en-GB" sz="583" noProof="1">
                <a:solidFill>
                  <a:schemeClr val="tx1"/>
                </a:solidFill>
                <a:latin typeface="Arial" panose="020B0604020202020204" pitchFamily="34" charset="0"/>
                <a:cs typeface="Arial" panose="020B0604020202020204" pitchFamily="34" charset="0"/>
              </a:rPr>
              <a:t>15 May 2024</a:t>
            </a:r>
          </a:p>
        </p:txBody>
      </p:sp>
      <p:sp>
        <p:nvSpPr>
          <p:cNvPr id="26" name="PwC">
            <a:extLst>
              <a:ext uri="{FF2B5EF4-FFF2-40B4-BE49-F238E27FC236}">
                <a16:creationId xmlns:a16="http://schemas.microsoft.com/office/drawing/2014/main" id="{49646593-B291-4F86-BCDE-FE001C2CC22C}"/>
              </a:ext>
            </a:extLst>
          </p:cNvPr>
          <p:cNvSpPr/>
          <p:nvPr userDrawn="1">
            <p:custDataLst>
              <p:tags r:id="rId12"/>
            </p:custDataLst>
          </p:nvPr>
        </p:nvSpPr>
        <p:spPr>
          <a:xfrm>
            <a:off x="457202" y="7358217"/>
            <a:ext cx="233295" cy="89705"/>
          </a:xfrm>
          <a:prstGeom prst="rect">
            <a:avLst/>
          </a:prstGeom>
          <a:noFill/>
          <a:ln>
            <a:noFill/>
          </a:ln>
        </p:spPr>
        <p:txBody>
          <a:bodyPr wrap="square" lIns="0" tIns="0" rIns="0" bIns="0" rtlCol="0" anchor="b" anchorCtr="0">
            <a:spAutoFit/>
          </a:bodyPr>
          <a:lstStyle/>
          <a:p>
            <a:pPr lvl="0"/>
            <a:r>
              <a:rPr lang="en-GB" sz="583">
                <a:solidFill>
                  <a:schemeClr val="tx1"/>
                </a:solidFill>
                <a:latin typeface="Arial" panose="020B0604020202020204" pitchFamily="34" charset="0"/>
                <a:cs typeface="Arial" panose="020B0604020202020204" pitchFamily="34" charset="0"/>
              </a:rPr>
              <a:t>PwC</a:t>
            </a:r>
          </a:p>
        </p:txBody>
      </p:sp>
      <p:sp>
        <p:nvSpPr>
          <p:cNvPr id="30" name="Page Number">
            <a:extLst>
              <a:ext uri="{FF2B5EF4-FFF2-40B4-BE49-F238E27FC236}">
                <a16:creationId xmlns:a16="http://schemas.microsoft.com/office/drawing/2014/main" id="{79D1F2E9-D5E8-4066-99E2-5C18C8281DEB}"/>
              </a:ext>
            </a:extLst>
          </p:cNvPr>
          <p:cNvSpPr txBox="1"/>
          <p:nvPr userDrawn="1">
            <p:custDataLst>
              <p:tags r:id="rId13"/>
            </p:custDataLst>
          </p:nvPr>
        </p:nvSpPr>
        <p:spPr>
          <a:xfrm>
            <a:off x="7927851" y="7324811"/>
            <a:ext cx="1673352" cy="123111"/>
          </a:xfrm>
          <a:prstGeom prst="rect">
            <a:avLst/>
          </a:prstGeom>
          <a:noFill/>
        </p:spPr>
        <p:txBody>
          <a:bodyPr wrap="none" lIns="0" tIns="0" rIns="0" bIns="0" rtlCol="0">
            <a:noAutofit/>
          </a:bodyPr>
          <a:lstStyle/>
          <a:p>
            <a:pPr algn="r">
              <a:lnSpc>
                <a:spcPts val="728"/>
              </a:lnSpc>
            </a:pPr>
            <a:endParaRPr lang="en-GB" sz="583"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844901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ntro Only">
    <p:spTree>
      <p:nvGrpSpPr>
        <p:cNvPr id="1" name=""/>
        <p:cNvGrpSpPr/>
        <p:nvPr/>
      </p:nvGrpSpPr>
      <p:grpSpPr>
        <a:xfrm>
          <a:off x="0" y="0"/>
          <a:ext cx="0" cy="0"/>
          <a:chOff x="0" y="0"/>
          <a:chExt cx="0" cy="0"/>
        </a:xfrm>
      </p:grpSpPr>
      <p:sp>
        <p:nvSpPr>
          <p:cNvPr id="12" name="Section Header">
            <a:extLst>
              <a:ext uri="{FF2B5EF4-FFF2-40B4-BE49-F238E27FC236}">
                <a16:creationId xmlns:a16="http://schemas.microsoft.com/office/drawing/2014/main" id="{6BB759D7-9715-4C13-A1C1-D9E47D19F09A}"/>
              </a:ext>
            </a:extLst>
          </p:cNvPr>
          <p:cNvSpPr txBox="1"/>
          <p:nvPr userDrawn="1">
            <p:custDataLst>
              <p:tags r:id="rId1"/>
            </p:custDataLst>
          </p:nvPr>
        </p:nvSpPr>
        <p:spPr>
          <a:xfrm>
            <a:off x="460377" y="322255"/>
            <a:ext cx="3034379" cy="137161"/>
          </a:xfrm>
          <a:prstGeom prst="rect">
            <a:avLst/>
          </a:prstGeom>
          <a:noFill/>
        </p:spPr>
        <p:txBody>
          <a:bodyPr wrap="square" lIns="0" tIns="0" rIns="0" bIns="0" rtlCol="0" anchor="b" anchorCtr="0">
            <a:noAutofit/>
          </a:bodyPr>
          <a:lstStyle/>
          <a:p>
            <a:endParaRPr lang="en-GB" sz="583" noProof="1">
              <a:solidFill>
                <a:schemeClr val="tx1"/>
              </a:solidFill>
            </a:endParaRPr>
          </a:p>
        </p:txBody>
      </p:sp>
      <p:sp>
        <p:nvSpPr>
          <p:cNvPr id="23" name="HeaderTOCPlaceholder">
            <a:extLst>
              <a:ext uri="{FF2B5EF4-FFF2-40B4-BE49-F238E27FC236}">
                <a16:creationId xmlns:a16="http://schemas.microsoft.com/office/drawing/2014/main" id="{40F2DD30-66BC-4AE4-A546-8748BC7EE7B6}"/>
              </a:ext>
            </a:extLst>
          </p:cNvPr>
          <p:cNvSpPr/>
          <p:nvPr userDrawn="1">
            <p:custDataLst>
              <p:tags r:id="rId2"/>
            </p:custDataLst>
          </p:nvPr>
        </p:nvSpPr>
        <p:spPr>
          <a:xfrm>
            <a:off x="3660198" y="322255"/>
            <a:ext cx="5943600" cy="137161"/>
          </a:xfrm>
          <a:prstGeom prst="rect">
            <a:avLst/>
          </a:prstGeom>
          <a:noFill/>
        </p:spPr>
        <p:txBody>
          <a:bodyPr wrap="square" lIns="0" tIns="0" rIns="0" bIns="0" rtlCol="0" anchor="b" anchorCtr="0">
            <a:noAutofit/>
          </a:bodyPr>
          <a:lstStyle/>
          <a:p>
            <a:pPr lvl="0"/>
            <a:endParaRPr lang="en-GB" sz="583"/>
          </a:p>
        </p:txBody>
      </p:sp>
      <p:sp>
        <p:nvSpPr>
          <p:cNvPr id="8" name="Section Footer">
            <a:extLst>
              <a:ext uri="{FF2B5EF4-FFF2-40B4-BE49-F238E27FC236}">
                <a16:creationId xmlns:a16="http://schemas.microsoft.com/office/drawing/2014/main" id="{B5030DF9-A0B5-4E88-8F84-393C8FFADC97}"/>
              </a:ext>
            </a:extLst>
          </p:cNvPr>
          <p:cNvSpPr txBox="1"/>
          <p:nvPr userDrawn="1">
            <p:custDataLst>
              <p:tags r:id="rId3"/>
            </p:custDataLst>
          </p:nvPr>
        </p:nvSpPr>
        <p:spPr>
          <a:xfrm>
            <a:off x="457203" y="7227827"/>
            <a:ext cx="2944368" cy="89705"/>
          </a:xfrm>
          <a:prstGeom prst="rect">
            <a:avLst/>
          </a:prstGeom>
          <a:noFill/>
          <a:ln>
            <a:noFill/>
          </a:ln>
        </p:spPr>
        <p:txBody>
          <a:bodyPr wrap="square" lIns="0" tIns="0" rIns="0" bIns="0" rtlCol="0" anchor="b" anchorCtr="0">
            <a:spAutoFit/>
          </a:bodyPr>
          <a:lstStyle/>
          <a:p>
            <a:r>
              <a:rPr lang="en-GB" sz="583" noProof="1">
                <a:solidFill>
                  <a:schemeClr val="tx1"/>
                </a:solidFill>
                <a:latin typeface="Arial" panose="020B0604020202020204" pitchFamily="34" charset="0"/>
                <a:cs typeface="Arial" panose="020B0604020202020204" pitchFamily="34" charset="0"/>
              </a:rPr>
              <a:t>Project Clubhouse</a:t>
            </a:r>
          </a:p>
        </p:txBody>
      </p:sp>
      <p:sp>
        <p:nvSpPr>
          <p:cNvPr id="14" name="Report Date">
            <a:extLst>
              <a:ext uri="{FF2B5EF4-FFF2-40B4-BE49-F238E27FC236}">
                <a16:creationId xmlns:a16="http://schemas.microsoft.com/office/drawing/2014/main" id="{E0182E1D-9D62-4A0A-BCAF-91AC01E702E0}"/>
              </a:ext>
            </a:extLst>
          </p:cNvPr>
          <p:cNvSpPr txBox="1"/>
          <p:nvPr userDrawn="1">
            <p:custDataLst>
              <p:tags r:id="rId4"/>
            </p:custDataLst>
          </p:nvPr>
        </p:nvSpPr>
        <p:spPr>
          <a:xfrm>
            <a:off x="9168392" y="7194421"/>
            <a:ext cx="432811" cy="89705"/>
          </a:xfrm>
          <a:prstGeom prst="rect">
            <a:avLst/>
          </a:prstGeom>
          <a:noFill/>
        </p:spPr>
        <p:txBody>
          <a:bodyPr wrap="none" lIns="0" tIns="0" rIns="0" bIns="0" rtlCol="0">
            <a:spAutoFit/>
          </a:bodyPr>
          <a:lstStyle/>
          <a:p>
            <a:pPr indent="-199700" algn="r">
              <a:spcAft>
                <a:spcPts val="656"/>
              </a:spcAft>
            </a:pPr>
            <a:r>
              <a:rPr lang="en-GB" sz="583" noProof="1">
                <a:solidFill>
                  <a:schemeClr val="tx1"/>
                </a:solidFill>
                <a:latin typeface="Arial" panose="020B0604020202020204" pitchFamily="34" charset="0"/>
                <a:cs typeface="Arial" panose="020B0604020202020204" pitchFamily="34" charset="0"/>
              </a:rPr>
              <a:t>15 May 2024</a:t>
            </a:r>
          </a:p>
        </p:txBody>
      </p:sp>
      <p:sp>
        <p:nvSpPr>
          <p:cNvPr id="9" name="PwC">
            <a:extLst>
              <a:ext uri="{FF2B5EF4-FFF2-40B4-BE49-F238E27FC236}">
                <a16:creationId xmlns:a16="http://schemas.microsoft.com/office/drawing/2014/main" id="{3D4EDF6A-B506-4BFA-9F6C-AAE654E16C88}"/>
              </a:ext>
            </a:extLst>
          </p:cNvPr>
          <p:cNvSpPr/>
          <p:nvPr userDrawn="1">
            <p:custDataLst>
              <p:tags r:id="rId5"/>
            </p:custDataLst>
          </p:nvPr>
        </p:nvSpPr>
        <p:spPr>
          <a:xfrm>
            <a:off x="457202" y="7358217"/>
            <a:ext cx="233295" cy="89705"/>
          </a:xfrm>
          <a:prstGeom prst="rect">
            <a:avLst/>
          </a:prstGeom>
          <a:noFill/>
          <a:ln>
            <a:noFill/>
          </a:ln>
        </p:spPr>
        <p:txBody>
          <a:bodyPr wrap="square" lIns="0" tIns="0" rIns="0" bIns="0" rtlCol="0" anchor="b" anchorCtr="0">
            <a:spAutoFit/>
          </a:bodyPr>
          <a:lstStyle/>
          <a:p>
            <a:pPr lvl="0"/>
            <a:r>
              <a:rPr lang="en-GB" sz="583">
                <a:solidFill>
                  <a:schemeClr val="tx1"/>
                </a:solidFill>
                <a:latin typeface="Arial" panose="020B0604020202020204" pitchFamily="34" charset="0"/>
                <a:cs typeface="Arial" panose="020B0604020202020204" pitchFamily="34" charset="0"/>
              </a:rPr>
              <a:t>PwC</a:t>
            </a:r>
          </a:p>
        </p:txBody>
      </p:sp>
      <p:sp>
        <p:nvSpPr>
          <p:cNvPr id="15" name="Page Number">
            <a:extLst>
              <a:ext uri="{FF2B5EF4-FFF2-40B4-BE49-F238E27FC236}">
                <a16:creationId xmlns:a16="http://schemas.microsoft.com/office/drawing/2014/main" id="{F1526DAE-0AF4-499E-AE3D-84C7A88FD86D}"/>
              </a:ext>
            </a:extLst>
          </p:cNvPr>
          <p:cNvSpPr txBox="1"/>
          <p:nvPr userDrawn="1">
            <p:custDataLst>
              <p:tags r:id="rId6"/>
            </p:custDataLst>
          </p:nvPr>
        </p:nvSpPr>
        <p:spPr>
          <a:xfrm>
            <a:off x="7927851" y="7324811"/>
            <a:ext cx="1673352" cy="123111"/>
          </a:xfrm>
          <a:prstGeom prst="rect">
            <a:avLst/>
          </a:prstGeom>
          <a:noFill/>
        </p:spPr>
        <p:txBody>
          <a:bodyPr wrap="none" lIns="0" tIns="0" rIns="0" bIns="0" rtlCol="0">
            <a:noAutofit/>
          </a:bodyPr>
          <a:lstStyle/>
          <a:p>
            <a:pPr algn="r">
              <a:lnSpc>
                <a:spcPts val="728"/>
              </a:lnSpc>
            </a:pPr>
            <a:endParaRPr lang="en-GB" sz="583"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79134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Section Divider Image Black">
    <p:bg>
      <p:bgPr>
        <a:solidFill>
          <a:srgbClr val="FFFFFF"/>
        </a:solidFill>
        <a:effectLst/>
      </p:bgPr>
    </p:bg>
    <p:spTree>
      <p:nvGrpSpPr>
        <p:cNvPr id="1" name=""/>
        <p:cNvGrpSpPr/>
        <p:nvPr/>
      </p:nvGrpSpPr>
      <p:grpSpPr>
        <a:xfrm>
          <a:off x="0" y="0"/>
          <a:ext cx="0" cy="0"/>
          <a:chOff x="0" y="0"/>
          <a:chExt cx="0" cy="0"/>
        </a:xfrm>
      </p:grpSpPr>
      <p:sp>
        <p:nvSpPr>
          <p:cNvPr id="22" name="Slide Tags" hidden="1">
            <a:extLst>
              <a:ext uri="{FF2B5EF4-FFF2-40B4-BE49-F238E27FC236}">
                <a16:creationId xmlns:a16="http://schemas.microsoft.com/office/drawing/2014/main" id="{B3AB6F67-A383-404A-9BFA-8243FFD153F4}"/>
              </a:ext>
            </a:extLst>
          </p:cNvPr>
          <p:cNvSpPr txBox="1"/>
          <p:nvPr userDrawn="1">
            <p:custDataLst>
              <p:tags r:id="rId1"/>
            </p:custDataLst>
          </p:nvPr>
        </p:nvSpPr>
        <p:spPr>
          <a:xfrm>
            <a:off x="3" y="228603"/>
            <a:ext cx="1600200" cy="293927"/>
          </a:xfrm>
          <a:prstGeom prst="rect">
            <a:avLst/>
          </a:prstGeom>
          <a:noFill/>
        </p:spPr>
        <p:txBody>
          <a:bodyPr wrap="square" rtlCol="0">
            <a:spAutoFit/>
          </a:bodyPr>
          <a:lstStyle/>
          <a:p>
            <a:r>
              <a:rPr lang="en-GB" sz="1310" noProof="1"/>
              <a:t>Slide Tags</a:t>
            </a:r>
          </a:p>
        </p:txBody>
      </p:sp>
      <p:sp>
        <p:nvSpPr>
          <p:cNvPr id="15" name="Picture Placeholder">
            <a:extLst>
              <a:ext uri="{FF2B5EF4-FFF2-40B4-BE49-F238E27FC236}">
                <a16:creationId xmlns:a16="http://schemas.microsoft.com/office/drawing/2014/main" id="{FAE56CC5-269E-408E-A471-27A3B16BF852}"/>
              </a:ext>
            </a:extLst>
          </p:cNvPr>
          <p:cNvSpPr>
            <a:spLocks noGrp="1"/>
          </p:cNvSpPr>
          <p:nvPr>
            <p:ph type="pic" sz="quarter" idx="22" hasCustomPrompt="1"/>
            <p:custDataLst>
              <p:tags r:id="rId2"/>
            </p:custDataLst>
          </p:nvPr>
        </p:nvSpPr>
        <p:spPr>
          <a:xfrm>
            <a:off x="0" y="0"/>
            <a:ext cx="10058400" cy="7772400"/>
          </a:xfrm>
        </p:spPr>
        <p:txBody>
          <a:bodyPr/>
          <a:lstStyle>
            <a:lvl1pPr>
              <a:defRPr/>
            </a:lvl1pPr>
          </a:lstStyle>
          <a:p>
            <a:r>
              <a:rPr lang="en-GB"/>
              <a:t> </a:t>
            </a:r>
          </a:p>
        </p:txBody>
      </p:sp>
      <p:sp>
        <p:nvSpPr>
          <p:cNvPr id="16" name="Filter">
            <a:extLst>
              <a:ext uri="{FF2B5EF4-FFF2-40B4-BE49-F238E27FC236}">
                <a16:creationId xmlns:a16="http://schemas.microsoft.com/office/drawing/2014/main" id="{3E4B53CA-B861-4203-BFAD-574E37829E38}"/>
              </a:ext>
            </a:extLst>
          </p:cNvPr>
          <p:cNvSpPr>
            <a:spLocks noGrp="1"/>
          </p:cNvSpPr>
          <p:nvPr>
            <p:ph type="body" sz="quarter" idx="18" hasCustomPrompt="1"/>
          </p:nvPr>
        </p:nvSpPr>
        <p:spPr>
          <a:xfrm>
            <a:off x="0" y="0"/>
            <a:ext cx="10058400" cy="7772400"/>
          </a:xfrm>
          <a:solidFill>
            <a:schemeClr val="tx1">
              <a:alpha val="40000"/>
            </a:schemeClr>
          </a:solidFill>
        </p:spPr>
        <p:txBody>
          <a:bodyPr vert="horz" lIns="0" tIns="0" rIns="0" bIns="0" rtlCol="0">
            <a:noAutofit/>
          </a:bodyPr>
          <a:lstStyle>
            <a:lvl1pPr>
              <a:defRPr lang="en-GB" sz="1165" b="1" dirty="0">
                <a:solidFill>
                  <a:schemeClr val="accent1"/>
                </a:solidFill>
              </a:defRPr>
            </a:lvl1pPr>
          </a:lstStyle>
          <a:p>
            <a:pPr lvl="0" defTabSz="499249">
              <a:spcAft>
                <a:spcPts val="873"/>
              </a:spcAft>
              <a:buFont typeface="Arial" panose="020B0604020202020204" pitchFamily="34" charset="0"/>
            </a:pPr>
            <a:r>
              <a:rPr lang="en-GB"/>
              <a:t> </a:t>
            </a:r>
          </a:p>
        </p:txBody>
      </p:sp>
      <p:sp>
        <p:nvSpPr>
          <p:cNvPr id="17" name="Section Header">
            <a:extLst>
              <a:ext uri="{FF2B5EF4-FFF2-40B4-BE49-F238E27FC236}">
                <a16:creationId xmlns:a16="http://schemas.microsoft.com/office/drawing/2014/main" id="{B1B3B8CE-B419-4CDD-BB9F-CE5D9492A457}"/>
              </a:ext>
            </a:extLst>
          </p:cNvPr>
          <p:cNvSpPr txBox="1"/>
          <p:nvPr userDrawn="1">
            <p:custDataLst>
              <p:tags r:id="rId3"/>
            </p:custDataLst>
          </p:nvPr>
        </p:nvSpPr>
        <p:spPr>
          <a:xfrm>
            <a:off x="457203" y="322255"/>
            <a:ext cx="3034379" cy="137161"/>
          </a:xfrm>
          <a:prstGeom prst="rect">
            <a:avLst/>
          </a:prstGeom>
          <a:noFill/>
        </p:spPr>
        <p:txBody>
          <a:bodyPr wrap="square" lIns="0" tIns="0" rIns="0" bIns="0" rtlCol="0" anchor="b" anchorCtr="0">
            <a:noAutofit/>
          </a:bodyPr>
          <a:lstStyle/>
          <a:p>
            <a:endParaRPr lang="en-GB" sz="583" noProof="1">
              <a:solidFill>
                <a:srgbClr val="FFFFFF"/>
              </a:solidFill>
            </a:endParaRPr>
          </a:p>
        </p:txBody>
      </p:sp>
      <p:sp>
        <p:nvSpPr>
          <p:cNvPr id="18" name="HeaderTOCPlaceholder">
            <a:extLst>
              <a:ext uri="{FF2B5EF4-FFF2-40B4-BE49-F238E27FC236}">
                <a16:creationId xmlns:a16="http://schemas.microsoft.com/office/drawing/2014/main" id="{74CBB218-2769-4A95-93B4-79D2ECA0F1C7}"/>
              </a:ext>
            </a:extLst>
          </p:cNvPr>
          <p:cNvSpPr txBox="1"/>
          <p:nvPr userDrawn="1">
            <p:custDataLst>
              <p:tags r:id="rId4"/>
            </p:custDataLst>
          </p:nvPr>
        </p:nvSpPr>
        <p:spPr>
          <a:xfrm>
            <a:off x="3660199" y="322259"/>
            <a:ext cx="5939415" cy="100925"/>
          </a:xfrm>
          <a:prstGeom prst="rect">
            <a:avLst/>
          </a:prstGeom>
          <a:noFill/>
          <a:ln>
            <a:noFill/>
          </a:ln>
        </p:spPr>
        <p:txBody>
          <a:bodyPr wrap="square" lIns="0" tIns="0" rIns="0" bIns="0" rtlCol="0">
            <a:spAutoFit/>
          </a:bodyPr>
          <a:lstStyle/>
          <a:p>
            <a:endParaRPr lang="en-GB" sz="656" noProof="1">
              <a:solidFill>
                <a:schemeClr val="tx1"/>
              </a:solidFill>
              <a:latin typeface="+mn-lt"/>
              <a:cs typeface="Arial" pitchFamily="34" charset="0"/>
            </a:endParaRPr>
          </a:p>
        </p:txBody>
      </p:sp>
      <p:sp>
        <p:nvSpPr>
          <p:cNvPr id="19" name="House Nav">
            <a:hlinkClick r:id="" action="ppaction://noaction"/>
            <a:extLst>
              <a:ext uri="{FF2B5EF4-FFF2-40B4-BE49-F238E27FC236}">
                <a16:creationId xmlns:a16="http://schemas.microsoft.com/office/drawing/2014/main" id="{3FAB9F8E-4969-43BF-800B-021C4EF2DE97}"/>
              </a:ext>
            </a:extLst>
          </p:cNvPr>
          <p:cNvSpPr>
            <a:spLocks noChangeAspect="1" noEditPoints="1"/>
          </p:cNvSpPr>
          <p:nvPr userDrawn="1">
            <p:custDataLst>
              <p:tags r:id="rId5"/>
            </p:custDataLst>
          </p:nvPr>
        </p:nvSpPr>
        <p:spPr bwMode="auto">
          <a:xfrm>
            <a:off x="9348163" y="352647"/>
            <a:ext cx="249863" cy="213699"/>
          </a:xfrm>
          <a:custGeom>
            <a:avLst/>
            <a:gdLst>
              <a:gd name="T0" fmla="*/ 152 w 304"/>
              <a:gd name="T1" fmla="*/ 0 h 260"/>
              <a:gd name="T2" fmla="*/ 0 w 304"/>
              <a:gd name="T3" fmla="*/ 152 h 260"/>
              <a:gd name="T4" fmla="*/ 44 w 304"/>
              <a:gd name="T5" fmla="*/ 152 h 260"/>
              <a:gd name="T6" fmla="*/ 44 w 304"/>
              <a:gd name="T7" fmla="*/ 260 h 260"/>
              <a:gd name="T8" fmla="*/ 260 w 304"/>
              <a:gd name="T9" fmla="*/ 260 h 260"/>
              <a:gd name="T10" fmla="*/ 260 w 304"/>
              <a:gd name="T11" fmla="*/ 152 h 260"/>
              <a:gd name="T12" fmla="*/ 304 w 304"/>
              <a:gd name="T13" fmla="*/ 152 h 260"/>
              <a:gd name="T14" fmla="*/ 152 w 304"/>
              <a:gd name="T15" fmla="*/ 0 h 260"/>
              <a:gd name="T16" fmla="*/ 152 w 304"/>
              <a:gd name="T17" fmla="*/ 28 h 260"/>
              <a:gd name="T18" fmla="*/ 258 w 304"/>
              <a:gd name="T19" fmla="*/ 134 h 260"/>
              <a:gd name="T20" fmla="*/ 240 w 304"/>
              <a:gd name="T21" fmla="*/ 134 h 260"/>
              <a:gd name="T22" fmla="*/ 240 w 304"/>
              <a:gd name="T23" fmla="*/ 152 h 260"/>
              <a:gd name="T24" fmla="*/ 240 w 304"/>
              <a:gd name="T25" fmla="*/ 240 h 260"/>
              <a:gd name="T26" fmla="*/ 64 w 304"/>
              <a:gd name="T27" fmla="*/ 240 h 260"/>
              <a:gd name="T28" fmla="*/ 64 w 304"/>
              <a:gd name="T29" fmla="*/ 152 h 260"/>
              <a:gd name="T30" fmla="*/ 64 w 304"/>
              <a:gd name="T31" fmla="*/ 134 h 260"/>
              <a:gd name="T32" fmla="*/ 46 w 304"/>
              <a:gd name="T33" fmla="*/ 134 h 260"/>
              <a:gd name="T34" fmla="*/ 152 w 304"/>
              <a:gd name="T35" fmla="*/ 28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4" h="260">
                <a:moveTo>
                  <a:pt x="152" y="0"/>
                </a:moveTo>
                <a:lnTo>
                  <a:pt x="0" y="152"/>
                </a:lnTo>
                <a:lnTo>
                  <a:pt x="44" y="152"/>
                </a:lnTo>
                <a:lnTo>
                  <a:pt x="44" y="260"/>
                </a:lnTo>
                <a:lnTo>
                  <a:pt x="260" y="260"/>
                </a:lnTo>
                <a:lnTo>
                  <a:pt x="260" y="152"/>
                </a:lnTo>
                <a:lnTo>
                  <a:pt x="304" y="152"/>
                </a:lnTo>
                <a:lnTo>
                  <a:pt x="152" y="0"/>
                </a:lnTo>
                <a:close/>
                <a:moveTo>
                  <a:pt x="152" y="28"/>
                </a:moveTo>
                <a:lnTo>
                  <a:pt x="258" y="134"/>
                </a:lnTo>
                <a:lnTo>
                  <a:pt x="240" y="134"/>
                </a:lnTo>
                <a:lnTo>
                  <a:pt x="240" y="152"/>
                </a:lnTo>
                <a:lnTo>
                  <a:pt x="240" y="240"/>
                </a:lnTo>
                <a:lnTo>
                  <a:pt x="64" y="240"/>
                </a:lnTo>
                <a:lnTo>
                  <a:pt x="64" y="152"/>
                </a:lnTo>
                <a:lnTo>
                  <a:pt x="64" y="134"/>
                </a:lnTo>
                <a:lnTo>
                  <a:pt x="46" y="134"/>
                </a:lnTo>
                <a:lnTo>
                  <a:pt x="152" y="28"/>
                </a:lnTo>
                <a:close/>
              </a:path>
            </a:pathLst>
          </a:custGeom>
          <a:solidFill>
            <a:schemeClr val="bg1"/>
          </a:solidFill>
          <a:ln>
            <a:noFill/>
          </a:ln>
        </p:spPr>
        <p:txBody>
          <a:bodyPr vert="horz" wrap="square" lIns="49922" tIns="24961" rIns="49922" bIns="24961" numCol="1" anchor="t" anchorCtr="0" compatLnSpc="1">
            <a:prstTxWarp prst="textNoShape">
              <a:avLst/>
            </a:prstTxWarp>
          </a:bodyPr>
          <a:lstStyle/>
          <a:p>
            <a:endParaRPr lang="en-US" sz="982"/>
          </a:p>
        </p:txBody>
      </p:sp>
      <p:sp>
        <p:nvSpPr>
          <p:cNvPr id="20" name="Section Divider Title">
            <a:extLst>
              <a:ext uri="{FF2B5EF4-FFF2-40B4-BE49-F238E27FC236}">
                <a16:creationId xmlns:a16="http://schemas.microsoft.com/office/drawing/2014/main" id="{7477D744-70B5-48D1-919A-AD881D49355D}"/>
              </a:ext>
            </a:extLst>
          </p:cNvPr>
          <p:cNvSpPr>
            <a:spLocks noGrp="1"/>
          </p:cNvSpPr>
          <p:nvPr>
            <p:ph type="title" hasCustomPrompt="1"/>
            <p:custDataLst>
              <p:tags r:id="rId6"/>
            </p:custDataLst>
          </p:nvPr>
        </p:nvSpPr>
        <p:spPr>
          <a:xfrm>
            <a:off x="457203" y="1718821"/>
            <a:ext cx="2940559" cy="2506248"/>
          </a:xfrm>
          <a:noFill/>
        </p:spPr>
        <p:txBody>
          <a:bodyPr wrap="square" lIns="0" tIns="0" rIns="0" bIns="0" anchor="t" anchorCtr="0">
            <a:noAutofit/>
          </a:bodyPr>
          <a:lstStyle>
            <a:lvl1pPr algn="l">
              <a:defRPr sz="2330" b="0" i="0" cap="none" baseline="0">
                <a:solidFill>
                  <a:srgbClr val="FFFFFF"/>
                </a:solidFill>
                <a:latin typeface="+mj-lt"/>
              </a:defRPr>
            </a:lvl1pPr>
          </a:lstStyle>
          <a:p>
            <a:r>
              <a:rPr lang="en-GB" noProof="0"/>
              <a:t>Section Divider</a:t>
            </a:r>
          </a:p>
        </p:txBody>
      </p:sp>
      <p:sp>
        <p:nvSpPr>
          <p:cNvPr id="21" name="DividerTOCPlaceholder">
            <a:extLst>
              <a:ext uri="{FF2B5EF4-FFF2-40B4-BE49-F238E27FC236}">
                <a16:creationId xmlns:a16="http://schemas.microsoft.com/office/drawing/2014/main" id="{48FCD0C2-BF4B-4414-90B8-862CECA3A4C3}"/>
              </a:ext>
            </a:extLst>
          </p:cNvPr>
          <p:cNvSpPr txBox="1"/>
          <p:nvPr userDrawn="1">
            <p:custDataLst>
              <p:tags r:id="rId7"/>
            </p:custDataLst>
          </p:nvPr>
        </p:nvSpPr>
        <p:spPr>
          <a:xfrm>
            <a:off x="3560764" y="1861901"/>
            <a:ext cx="6039801" cy="4746925"/>
          </a:xfrm>
          <a:prstGeom prst="rect">
            <a:avLst/>
          </a:prstGeom>
          <a:noFill/>
          <a:ln>
            <a:noFill/>
          </a:ln>
        </p:spPr>
        <p:txBody>
          <a:bodyPr wrap="square" lIns="0" tIns="0" rIns="0" bIns="0" rtlCol="0">
            <a:noAutofit/>
          </a:bodyPr>
          <a:lstStyle/>
          <a:p>
            <a:endParaRPr lang="en-GB" sz="1310" noProof="1">
              <a:solidFill>
                <a:schemeClr val="bg1"/>
              </a:solidFill>
              <a:latin typeface="Georgia" pitchFamily="18" charset="0"/>
              <a:cs typeface="Arial" pitchFamily="34" charset="0"/>
            </a:endParaRPr>
          </a:p>
        </p:txBody>
      </p:sp>
      <p:sp>
        <p:nvSpPr>
          <p:cNvPr id="8" name="Section Footer">
            <a:extLst>
              <a:ext uri="{FF2B5EF4-FFF2-40B4-BE49-F238E27FC236}">
                <a16:creationId xmlns:a16="http://schemas.microsoft.com/office/drawing/2014/main" id="{DA110156-FF0F-4472-9356-8FDFF321F927}"/>
              </a:ext>
            </a:extLst>
          </p:cNvPr>
          <p:cNvSpPr txBox="1"/>
          <p:nvPr userDrawn="1">
            <p:custDataLst>
              <p:tags r:id="rId8"/>
            </p:custDataLst>
          </p:nvPr>
        </p:nvSpPr>
        <p:spPr>
          <a:xfrm>
            <a:off x="457203" y="7227827"/>
            <a:ext cx="2944368" cy="89705"/>
          </a:xfrm>
          <a:prstGeom prst="rect">
            <a:avLst/>
          </a:prstGeom>
          <a:noFill/>
          <a:ln>
            <a:noFill/>
          </a:ln>
        </p:spPr>
        <p:txBody>
          <a:bodyPr wrap="square" lIns="0" tIns="0" rIns="0" bIns="0" rtlCol="0" anchor="b" anchorCtr="0">
            <a:spAutoFit/>
          </a:bodyPr>
          <a:lstStyle/>
          <a:p>
            <a:endParaRPr lang="en-GB" sz="583" noProof="1">
              <a:solidFill>
                <a:schemeClr val="bg1"/>
              </a:solidFill>
              <a:latin typeface="Arial" panose="020B0604020202020204" pitchFamily="34" charset="0"/>
              <a:cs typeface="Arial" panose="020B0604020202020204" pitchFamily="34" charset="0"/>
            </a:endParaRPr>
          </a:p>
        </p:txBody>
      </p:sp>
      <p:sp>
        <p:nvSpPr>
          <p:cNvPr id="9" name="PwC">
            <a:extLst>
              <a:ext uri="{FF2B5EF4-FFF2-40B4-BE49-F238E27FC236}">
                <a16:creationId xmlns:a16="http://schemas.microsoft.com/office/drawing/2014/main" id="{AF19CDAA-CD13-4BDF-B3E3-35C9D0BF2191}"/>
              </a:ext>
            </a:extLst>
          </p:cNvPr>
          <p:cNvSpPr/>
          <p:nvPr userDrawn="1">
            <p:custDataLst>
              <p:tags r:id="rId9"/>
            </p:custDataLst>
          </p:nvPr>
        </p:nvSpPr>
        <p:spPr>
          <a:xfrm>
            <a:off x="457202" y="7358217"/>
            <a:ext cx="233295" cy="89705"/>
          </a:xfrm>
          <a:prstGeom prst="rect">
            <a:avLst/>
          </a:prstGeom>
          <a:noFill/>
          <a:ln>
            <a:noFill/>
          </a:ln>
        </p:spPr>
        <p:txBody>
          <a:bodyPr wrap="square" lIns="0" tIns="0" rIns="0" bIns="0" rtlCol="0" anchor="b" anchorCtr="0">
            <a:spAutoFit/>
          </a:bodyPr>
          <a:lstStyle/>
          <a:p>
            <a:pPr lvl="0"/>
            <a:r>
              <a:rPr lang="en-GB" sz="583">
                <a:solidFill>
                  <a:schemeClr val="bg1"/>
                </a:solidFill>
                <a:latin typeface="Arial" panose="020B0604020202020204" pitchFamily="34" charset="0"/>
                <a:cs typeface="Arial" panose="020B0604020202020204" pitchFamily="34" charset="0"/>
              </a:rPr>
              <a:t>PwC</a:t>
            </a:r>
          </a:p>
        </p:txBody>
      </p:sp>
      <p:sp>
        <p:nvSpPr>
          <p:cNvPr id="12" name="Report Date">
            <a:extLst>
              <a:ext uri="{FF2B5EF4-FFF2-40B4-BE49-F238E27FC236}">
                <a16:creationId xmlns:a16="http://schemas.microsoft.com/office/drawing/2014/main" id="{7DDACC1D-010D-42B7-BBAC-6E5348B1DFB2}"/>
              </a:ext>
            </a:extLst>
          </p:cNvPr>
          <p:cNvSpPr txBox="1"/>
          <p:nvPr userDrawn="1">
            <p:custDataLst>
              <p:tags r:id="rId10"/>
            </p:custDataLst>
          </p:nvPr>
        </p:nvSpPr>
        <p:spPr>
          <a:xfrm>
            <a:off x="7927851" y="7194421"/>
            <a:ext cx="1673352" cy="123111"/>
          </a:xfrm>
          <a:prstGeom prst="rect">
            <a:avLst/>
          </a:prstGeom>
          <a:noFill/>
        </p:spPr>
        <p:txBody>
          <a:bodyPr wrap="none" lIns="0" tIns="0" rIns="0" bIns="0" rtlCol="0">
            <a:noAutofit/>
          </a:bodyPr>
          <a:lstStyle/>
          <a:p>
            <a:pPr indent="-199700" algn="r">
              <a:spcAft>
                <a:spcPts val="656"/>
              </a:spcAft>
            </a:pPr>
            <a:r>
              <a:rPr lang="en-GB" sz="583" noProof="1">
                <a:solidFill>
                  <a:schemeClr val="bg1"/>
                </a:solidFill>
                <a:latin typeface="Arial" panose="020B0604020202020204" pitchFamily="34" charset="0"/>
                <a:cs typeface="Arial" panose="020B0604020202020204" pitchFamily="34" charset="0"/>
              </a:rPr>
              <a:t> </a:t>
            </a:r>
          </a:p>
        </p:txBody>
      </p:sp>
      <p:sp>
        <p:nvSpPr>
          <p:cNvPr id="13" name="Page Number">
            <a:extLst>
              <a:ext uri="{FF2B5EF4-FFF2-40B4-BE49-F238E27FC236}">
                <a16:creationId xmlns:a16="http://schemas.microsoft.com/office/drawing/2014/main" id="{8768FEED-FF5C-4C24-8FD5-A6A646B7CB22}"/>
              </a:ext>
            </a:extLst>
          </p:cNvPr>
          <p:cNvSpPr txBox="1"/>
          <p:nvPr userDrawn="1">
            <p:custDataLst>
              <p:tags r:id="rId11"/>
            </p:custDataLst>
          </p:nvPr>
        </p:nvSpPr>
        <p:spPr>
          <a:xfrm>
            <a:off x="7927851" y="7324811"/>
            <a:ext cx="1673352" cy="123111"/>
          </a:xfrm>
          <a:prstGeom prst="rect">
            <a:avLst/>
          </a:prstGeom>
          <a:noFill/>
        </p:spPr>
        <p:txBody>
          <a:bodyPr wrap="none" lIns="0" tIns="0" rIns="0" bIns="0" rtlCol="0">
            <a:noAutofit/>
          </a:bodyPr>
          <a:lstStyle/>
          <a:p>
            <a:pPr algn="r">
              <a:lnSpc>
                <a:spcPts val="728"/>
              </a:lnSpc>
            </a:pPr>
            <a:endParaRPr lang="en-GB" sz="583" noProof="1">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717925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8" name="Slide Tags" hidden="1">
            <a:extLst>
              <a:ext uri="{FF2B5EF4-FFF2-40B4-BE49-F238E27FC236}">
                <a16:creationId xmlns:a16="http://schemas.microsoft.com/office/drawing/2014/main" id="{15D0AFA6-5562-4C5B-8D93-0C0305EDF3E1}"/>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3" name="Picture Placeholder">
            <a:extLst>
              <a:ext uri="{FF2B5EF4-FFF2-40B4-BE49-F238E27FC236}">
                <a16:creationId xmlns:a16="http://schemas.microsoft.com/office/drawing/2014/main" id="{A27E5EA8-DE89-4FA2-BA2D-1F158688BD91}"/>
              </a:ext>
            </a:extLst>
          </p:cNvPr>
          <p:cNvSpPr>
            <a:spLocks noGrp="1"/>
          </p:cNvSpPr>
          <p:nvPr>
            <p:ph type="pic" sz="quarter" idx="16" hasCustomPrompt="1"/>
            <p:custDataLst>
              <p:tags r:id="rId2"/>
            </p:custDataLst>
          </p:nvPr>
        </p:nvSpPr>
        <p:spPr>
          <a:xfrm>
            <a:off x="0" y="0"/>
            <a:ext cx="10058400" cy="7772400"/>
          </a:xfrm>
          <a:solidFill>
            <a:srgbClr val="DEDEDE"/>
          </a:solidFill>
        </p:spPr>
        <p:txBody>
          <a:bodyPr anchor="ctr"/>
          <a:lstStyle>
            <a:lvl1pPr algn="ctr">
              <a:defRPr/>
            </a:lvl1pPr>
          </a:lstStyle>
          <a:p>
            <a:r>
              <a:rPr lang="en-GB"/>
              <a:t> </a:t>
            </a:r>
          </a:p>
        </p:txBody>
      </p:sp>
      <p:sp>
        <p:nvSpPr>
          <p:cNvPr id="5" name="Picture Filter">
            <a:extLst>
              <a:ext uri="{FF2B5EF4-FFF2-40B4-BE49-F238E27FC236}">
                <a16:creationId xmlns:a16="http://schemas.microsoft.com/office/drawing/2014/main" id="{A494D032-6E3A-47E4-A028-636675BD5EEF}"/>
              </a:ext>
            </a:extLst>
          </p:cNvPr>
          <p:cNvSpPr>
            <a:spLocks noGrp="1"/>
          </p:cNvSpPr>
          <p:nvPr>
            <p:ph type="body" sz="quarter" idx="17" hasCustomPrompt="1"/>
          </p:nvPr>
        </p:nvSpPr>
        <p:spPr>
          <a:xfrm>
            <a:off x="0" y="0"/>
            <a:ext cx="10058400" cy="7772400"/>
          </a:xfrm>
          <a:solidFill>
            <a:schemeClr val="tx1">
              <a:alpha val="40000"/>
            </a:schemeClr>
          </a:solidFill>
        </p:spPr>
        <p:txBody>
          <a:bodyPr/>
          <a:lstStyle>
            <a:lvl1pPr>
              <a:defRPr/>
            </a:lvl1pPr>
          </a:lstStyle>
          <a:p>
            <a:pPr lvl="0"/>
            <a:r>
              <a:rPr lang="en-GB"/>
              <a:t> </a:t>
            </a:r>
          </a:p>
        </p:txBody>
      </p:sp>
      <p:sp>
        <p:nvSpPr>
          <p:cNvPr id="16" name="White Bar">
            <a:extLst>
              <a:ext uri="{FF2B5EF4-FFF2-40B4-BE49-F238E27FC236}">
                <a16:creationId xmlns:a16="http://schemas.microsoft.com/office/drawing/2014/main" id="{35F3C93C-B58A-4CAC-A1C5-CE347ADEB07A}"/>
              </a:ext>
            </a:extLst>
          </p:cNvPr>
          <p:cNvSpPr>
            <a:spLocks noGrp="1"/>
          </p:cNvSpPr>
          <p:nvPr>
            <p:ph type="body" sz="quarter" idx="15" hasCustomPrompt="1"/>
          </p:nvPr>
        </p:nvSpPr>
        <p:spPr>
          <a:xfrm>
            <a:off x="460375" y="0"/>
            <a:ext cx="201168" cy="7772400"/>
          </a:xfrm>
          <a:solidFill>
            <a:srgbClr val="FFFFFF"/>
          </a:solidFill>
        </p:spPr>
        <p:txBody>
          <a:bodyPr/>
          <a:lstStyle>
            <a:lvl1pPr>
              <a:defRPr/>
            </a:lvl1pPr>
          </a:lstStyle>
          <a:p>
            <a:pPr lvl="0"/>
            <a:r>
              <a:rPr lang="en-GB"/>
              <a:t> </a:t>
            </a:r>
          </a:p>
        </p:txBody>
      </p:sp>
      <p:sp>
        <p:nvSpPr>
          <p:cNvPr id="17" name="Report Subtitle">
            <a:extLst>
              <a:ext uri="{FF2B5EF4-FFF2-40B4-BE49-F238E27FC236}">
                <a16:creationId xmlns:a16="http://schemas.microsoft.com/office/drawing/2014/main" id="{DC35D219-DC84-465F-A840-26CE8227D176}"/>
              </a:ext>
            </a:extLst>
          </p:cNvPr>
          <p:cNvSpPr>
            <a:spLocks noGrp="1"/>
          </p:cNvSpPr>
          <p:nvPr>
            <p:ph type="subTitle" idx="1" hasCustomPrompt="1"/>
            <p:custDataLst>
              <p:tags r:id="rId3"/>
            </p:custDataLst>
          </p:nvPr>
        </p:nvSpPr>
        <p:spPr bwMode="white">
          <a:xfrm>
            <a:off x="914977" y="3535461"/>
            <a:ext cx="6074284" cy="276999"/>
          </a:xfrm>
        </p:spPr>
        <p:txBody>
          <a:bodyPr vert="horz" lIns="0" tIns="0" rIns="0" bIns="0" rtlCol="0">
            <a:noAutofit/>
          </a:bodyPr>
          <a:lstStyle>
            <a:lvl1pPr>
              <a:defRPr lang="en-GB" sz="1800" noProof="0" dirty="0">
                <a:solidFill>
                  <a:schemeClr val="bg1"/>
                </a:solidFill>
              </a:defRPr>
            </a:lvl1pPr>
          </a:lstStyle>
          <a:p>
            <a:pPr lvl="0"/>
            <a:r>
              <a:rPr lang="en-GB" noProof="0"/>
              <a:t>Subtitle</a:t>
            </a:r>
          </a:p>
        </p:txBody>
      </p:sp>
      <p:pic>
        <p:nvPicPr>
          <p:cNvPr id="12" name="PwC Logo">
            <a:extLst>
              <a:ext uri="{FF2B5EF4-FFF2-40B4-BE49-F238E27FC236}">
                <a16:creationId xmlns:a16="http://schemas.microsoft.com/office/drawing/2014/main" id="{1F66B2B2-282F-45D0-A014-5ACE6FF38E18}"/>
              </a:ext>
            </a:extLst>
          </p:cNvPr>
          <p:cNvPicPr>
            <a:picLocks noChangeAspect="1"/>
          </p:cNvPicPr>
          <p:nvPr userDrawn="1">
            <p:custDataLst>
              <p:tags r:id="rId4"/>
            </p:custDataLst>
          </p:nvPr>
        </p:nvPicPr>
        <p:blipFill>
          <a:blip r:embed="rId10"/>
          <a:stretch>
            <a:fillRect/>
          </a:stretch>
        </p:blipFill>
        <p:spPr bwMode="black">
          <a:xfrm>
            <a:off x="658368" y="6125230"/>
            <a:ext cx="1923943" cy="1588247"/>
          </a:xfrm>
          <a:prstGeom prst="rect">
            <a:avLst/>
          </a:prstGeom>
        </p:spPr>
      </p:pic>
      <p:sp>
        <p:nvSpPr>
          <p:cNvPr id="4" name="Text Placeholder 3">
            <a:extLst>
              <a:ext uri="{FF2B5EF4-FFF2-40B4-BE49-F238E27FC236}">
                <a16:creationId xmlns:a16="http://schemas.microsoft.com/office/drawing/2014/main" id="{711D5432-3009-465F-B772-128F885AC8E8}"/>
              </a:ext>
            </a:extLst>
          </p:cNvPr>
          <p:cNvSpPr>
            <a:spLocks noGrp="1"/>
          </p:cNvSpPr>
          <p:nvPr>
            <p:ph type="body" sz="quarter" idx="18" hasCustomPrompt="1"/>
            <p:custDataLst>
              <p:tags r:id="rId5"/>
            </p:custDataLst>
          </p:nvPr>
        </p:nvSpPr>
        <p:spPr>
          <a:xfrm>
            <a:off x="904929" y="1263134"/>
            <a:ext cx="6071616" cy="2240280"/>
          </a:xfrm>
        </p:spPr>
        <p:txBody>
          <a:bodyPr anchor="b"/>
          <a:lstStyle>
            <a:lvl1pPr>
              <a:defRPr sz="3400">
                <a:solidFill>
                  <a:schemeClr val="bg1"/>
                </a:solidFill>
                <a:latin typeface="+mj-lt"/>
              </a:defRPr>
            </a:lvl1pPr>
          </a:lstStyle>
          <a:p>
            <a:pPr lvl="0"/>
            <a:r>
              <a:rPr lang="en-GB"/>
              <a:t>Title</a:t>
            </a:r>
          </a:p>
        </p:txBody>
      </p:sp>
      <p:sp>
        <p:nvSpPr>
          <p:cNvPr id="13" name="Presentation Disclaimer">
            <a:extLst>
              <a:ext uri="{FF2B5EF4-FFF2-40B4-BE49-F238E27FC236}">
                <a16:creationId xmlns:a16="http://schemas.microsoft.com/office/drawing/2014/main" id="{61884023-F29D-418A-80FB-3A9937BC69EC}"/>
              </a:ext>
            </a:extLst>
          </p:cNvPr>
          <p:cNvSpPr txBox="1"/>
          <p:nvPr userDrawn="1">
            <p:custDataLst>
              <p:tags r:id="rId6"/>
            </p:custDataLst>
          </p:nvPr>
        </p:nvSpPr>
        <p:spPr>
          <a:xfrm>
            <a:off x="4448937" y="6917452"/>
            <a:ext cx="5149088" cy="123111"/>
          </a:xfrm>
          <a:prstGeom prst="rect">
            <a:avLst/>
          </a:prstGeom>
          <a:noFill/>
        </p:spPr>
        <p:txBody>
          <a:bodyPr wrap="none" lIns="0" tIns="0" rIns="0" bIns="0" rtlCol="0" anchor="b" anchorCtr="0">
            <a:noAutofit/>
          </a:bodyPr>
          <a:lstStyle/>
          <a:p>
            <a:pPr algn="r"/>
            <a:endParaRPr lang="en-GB" sz="800" noProof="1">
              <a:solidFill>
                <a:schemeClr val="bg1"/>
              </a:solidFill>
            </a:endParaRPr>
          </a:p>
        </p:txBody>
      </p:sp>
      <p:sp>
        <p:nvSpPr>
          <p:cNvPr id="14" name="Draft Stamp">
            <a:extLst>
              <a:ext uri="{FF2B5EF4-FFF2-40B4-BE49-F238E27FC236}">
                <a16:creationId xmlns:a16="http://schemas.microsoft.com/office/drawing/2014/main" id="{89FEFF35-A84F-4FBA-9541-9A23C37B488E}"/>
              </a:ext>
            </a:extLst>
          </p:cNvPr>
          <p:cNvSpPr txBox="1">
            <a:spLocks/>
          </p:cNvSpPr>
          <p:nvPr userDrawn="1">
            <p:custDataLst>
              <p:tags r:id="rId7"/>
            </p:custDataLst>
          </p:nvPr>
        </p:nvSpPr>
        <p:spPr bwMode="black">
          <a:xfrm>
            <a:off x="914977" y="4602518"/>
            <a:ext cx="2669925" cy="174724"/>
          </a:xfrm>
          <a:prstGeom prst="rect">
            <a:avLst/>
          </a:prstGeom>
          <a:noFill/>
          <a:ln>
            <a:noFill/>
          </a:ln>
        </p:spPr>
        <p:txBody>
          <a:bodyPr wrap="square" lIns="0" tIns="0" rIns="0" bIns="0" rtlCol="0" anchor="t" anchorCtr="0">
            <a:noAutofit/>
          </a:bodyPr>
          <a:lstStyle/>
          <a:p>
            <a:pPr algn="l">
              <a:lnSpc>
                <a:spcPct val="100000"/>
              </a:lnSpc>
            </a:pPr>
            <a:endParaRPr lang="en-GB" sz="1000" b="0" i="0" baseline="0">
              <a:solidFill>
                <a:srgbClr val="FFFFFF"/>
              </a:solidFill>
              <a:latin typeface="+mn-lt"/>
            </a:endParaRPr>
          </a:p>
        </p:txBody>
      </p:sp>
      <p:sp>
        <p:nvSpPr>
          <p:cNvPr id="15" name="Report Date">
            <a:extLst>
              <a:ext uri="{FF2B5EF4-FFF2-40B4-BE49-F238E27FC236}">
                <a16:creationId xmlns:a16="http://schemas.microsoft.com/office/drawing/2014/main" id="{B8CC3DA0-00B4-49AE-9066-EB0D8D2BE76D}"/>
              </a:ext>
            </a:extLst>
          </p:cNvPr>
          <p:cNvSpPr txBox="1"/>
          <p:nvPr userDrawn="1">
            <p:custDataLst>
              <p:tags r:id="rId8"/>
            </p:custDataLst>
          </p:nvPr>
        </p:nvSpPr>
        <p:spPr bwMode="black">
          <a:xfrm>
            <a:off x="914977" y="4436728"/>
            <a:ext cx="2028305" cy="153888"/>
          </a:xfrm>
          <a:prstGeom prst="rect">
            <a:avLst/>
          </a:prstGeom>
          <a:noFill/>
          <a:ln>
            <a:noFill/>
          </a:ln>
        </p:spPr>
        <p:txBody>
          <a:bodyPr wrap="square" lIns="0" tIns="0" rIns="0" bIns="0" rtlCol="0">
            <a:noAutofit/>
          </a:bodyPr>
          <a:lstStyle/>
          <a:p>
            <a:pPr algn="l"/>
            <a:endParaRPr lang="en-GB" sz="1000" i="0">
              <a:solidFill>
                <a:schemeClr val="bg1"/>
              </a:solidFill>
              <a:latin typeface="+mn-lt"/>
            </a:endParaRPr>
          </a:p>
        </p:txBody>
      </p:sp>
    </p:spTree>
    <p:extLst>
      <p:ext uri="{BB962C8B-B14F-4D97-AF65-F5344CB8AC3E}">
        <p14:creationId xmlns:p14="http://schemas.microsoft.com/office/powerpoint/2010/main" val="13911717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ver Letter">
    <p:spTree>
      <p:nvGrpSpPr>
        <p:cNvPr id="1" name=""/>
        <p:cNvGrpSpPr/>
        <p:nvPr/>
      </p:nvGrpSpPr>
      <p:grpSpPr>
        <a:xfrm>
          <a:off x="0" y="0"/>
          <a:ext cx="0" cy="0"/>
          <a:chOff x="0" y="0"/>
          <a:chExt cx="0" cy="0"/>
        </a:xfrm>
      </p:grpSpPr>
      <p:sp>
        <p:nvSpPr>
          <p:cNvPr id="7" name="Section Header">
            <a:extLst>
              <a:ext uri="{FF2B5EF4-FFF2-40B4-BE49-F238E27FC236}">
                <a16:creationId xmlns:a16="http://schemas.microsoft.com/office/drawing/2014/main" id="{FBF118F7-01F9-4796-834F-BEE02417F4E2}"/>
              </a:ext>
            </a:extLst>
          </p:cNvPr>
          <p:cNvSpPr/>
          <p:nvPr userDrawn="1">
            <p:custDataLst>
              <p:tags r:id="rId1"/>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6" name="HeaderTOCPlaceholder">
            <a:extLst>
              <a:ext uri="{FF2B5EF4-FFF2-40B4-BE49-F238E27FC236}">
                <a16:creationId xmlns:a16="http://schemas.microsoft.com/office/drawing/2014/main" id="{3BD7A876-9A84-4A34-A9D7-BCB2371BCCEF}"/>
              </a:ext>
            </a:extLst>
          </p:cNvPr>
          <p:cNvSpPr/>
          <p:nvPr userDrawn="1">
            <p:custDataLst>
              <p:tags r:id="rId2"/>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19" name="Side Banner">
            <a:extLst>
              <a:ext uri="{FF2B5EF4-FFF2-40B4-BE49-F238E27FC236}">
                <a16:creationId xmlns:a16="http://schemas.microsoft.com/office/drawing/2014/main" id="{6671683F-2826-44A0-B5A0-9FF0E572F5E9}"/>
              </a:ext>
            </a:extLst>
          </p:cNvPr>
          <p:cNvSpPr/>
          <p:nvPr userDrawn="1"/>
        </p:nvSpPr>
        <p:spPr>
          <a:xfrm>
            <a:off x="-2598" y="0"/>
            <a:ext cx="3063240" cy="7772400"/>
          </a:xfrm>
          <a:prstGeom prst="rect">
            <a:avLst/>
          </a:prstGeom>
          <a:solidFill>
            <a:srgbClr val="DEDEDE"/>
          </a:solid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pic>
        <p:nvPicPr>
          <p:cNvPr id="12" name="Logo">
            <a:extLst>
              <a:ext uri="{FF2B5EF4-FFF2-40B4-BE49-F238E27FC236}">
                <a16:creationId xmlns:a16="http://schemas.microsoft.com/office/drawing/2014/main" id="{FD426CA0-C22E-455E-A0BC-1B853DA062E5}"/>
              </a:ext>
            </a:extLst>
          </p:cNvPr>
          <p:cNvPicPr>
            <a:picLocks noChangeAspect="1"/>
          </p:cNvPicPr>
          <p:nvPr userDrawn="1"/>
        </p:nvPicPr>
        <p:blipFill>
          <a:blip r:embed="rId8"/>
          <a:stretch>
            <a:fillRect/>
          </a:stretch>
        </p:blipFill>
        <p:spPr bwMode="gray">
          <a:xfrm>
            <a:off x="221285" y="539958"/>
            <a:ext cx="1800454" cy="1531343"/>
          </a:xfrm>
          <a:prstGeom prst="rect">
            <a:avLst/>
          </a:prstGeom>
        </p:spPr>
      </p:pic>
      <p:sp>
        <p:nvSpPr>
          <p:cNvPr id="14" name="Text Placeholder 13">
            <a:extLst>
              <a:ext uri="{FF2B5EF4-FFF2-40B4-BE49-F238E27FC236}">
                <a16:creationId xmlns:a16="http://schemas.microsoft.com/office/drawing/2014/main" id="{C9037364-9F8A-46ED-9DE8-8FD2CEC2375E}"/>
              </a:ext>
            </a:extLst>
          </p:cNvPr>
          <p:cNvSpPr>
            <a:spLocks noGrp="1"/>
          </p:cNvSpPr>
          <p:nvPr>
            <p:ph type="body" sz="quarter" idx="13" hasCustomPrompt="1"/>
          </p:nvPr>
        </p:nvSpPr>
        <p:spPr>
          <a:xfrm>
            <a:off x="3403600" y="758825"/>
            <a:ext cx="2651760" cy="1097182"/>
          </a:xfrm>
        </p:spPr>
        <p:txBody>
          <a:bodyPr anchor="b"/>
          <a:lstStyle>
            <a:lvl1pPr>
              <a:spcAft>
                <a:spcPts val="0"/>
              </a:spcAft>
              <a:defRPr/>
            </a:lvl1pPr>
          </a:lstStyle>
          <a:p>
            <a:pPr lvl="0"/>
            <a:r>
              <a:rPr lang="en-GB"/>
              <a:t>Insert text here </a:t>
            </a:r>
          </a:p>
        </p:txBody>
      </p:sp>
      <p:sp>
        <p:nvSpPr>
          <p:cNvPr id="16" name="Text Placeholder 15">
            <a:extLst>
              <a:ext uri="{FF2B5EF4-FFF2-40B4-BE49-F238E27FC236}">
                <a16:creationId xmlns:a16="http://schemas.microsoft.com/office/drawing/2014/main" id="{41F3A121-5BDD-4494-81E2-8D2802D7A392}"/>
              </a:ext>
            </a:extLst>
          </p:cNvPr>
          <p:cNvSpPr>
            <a:spLocks noGrp="1"/>
          </p:cNvSpPr>
          <p:nvPr>
            <p:ph type="body" sz="quarter" idx="14" hasCustomPrompt="1"/>
          </p:nvPr>
        </p:nvSpPr>
        <p:spPr>
          <a:xfrm>
            <a:off x="457200" y="2143125"/>
            <a:ext cx="2295144" cy="169277"/>
          </a:xfrm>
        </p:spPr>
        <p:txBody>
          <a:bodyPr>
            <a:spAutoFit/>
          </a:bodyPr>
          <a:lstStyle>
            <a:lvl1pPr>
              <a:spcAft>
                <a:spcPts val="0"/>
              </a:spcAft>
              <a:defRPr/>
            </a:lvl1pPr>
          </a:lstStyle>
          <a:p>
            <a:pPr lvl="0"/>
            <a:r>
              <a:rPr lang="en-GB"/>
              <a:t>Insert text here </a:t>
            </a:r>
          </a:p>
        </p:txBody>
      </p:sp>
      <p:sp>
        <p:nvSpPr>
          <p:cNvPr id="18" name="Text Placeholder 17">
            <a:extLst>
              <a:ext uri="{FF2B5EF4-FFF2-40B4-BE49-F238E27FC236}">
                <a16:creationId xmlns:a16="http://schemas.microsoft.com/office/drawing/2014/main" id="{16D18B74-4DFB-4B98-9418-E6F37191115A}"/>
              </a:ext>
            </a:extLst>
          </p:cNvPr>
          <p:cNvSpPr>
            <a:spLocks noGrp="1"/>
          </p:cNvSpPr>
          <p:nvPr>
            <p:ph type="body" sz="quarter" idx="15" hasCustomPrompt="1"/>
          </p:nvPr>
        </p:nvSpPr>
        <p:spPr>
          <a:xfrm>
            <a:off x="457200" y="6275937"/>
            <a:ext cx="2295144" cy="169278"/>
          </a:xfrm>
        </p:spPr>
        <p:txBody>
          <a:bodyPr anchor="b"/>
          <a:lstStyle>
            <a:lvl1pPr>
              <a:spcAft>
                <a:spcPts val="0"/>
              </a:spcAft>
              <a:defRPr sz="1000"/>
            </a:lvl1pPr>
          </a:lstStyle>
          <a:p>
            <a:pPr lvl="0"/>
            <a:r>
              <a:rPr lang="en-GB"/>
              <a:t>Address placeholder </a:t>
            </a:r>
          </a:p>
        </p:txBody>
      </p:sp>
      <p:sp>
        <p:nvSpPr>
          <p:cNvPr id="21" name="Text Placeholder 20">
            <a:extLst>
              <a:ext uri="{FF2B5EF4-FFF2-40B4-BE49-F238E27FC236}">
                <a16:creationId xmlns:a16="http://schemas.microsoft.com/office/drawing/2014/main" id="{EE7C08EC-15CD-4E5F-BC71-278D937BF715}"/>
              </a:ext>
            </a:extLst>
          </p:cNvPr>
          <p:cNvSpPr>
            <a:spLocks noGrp="1"/>
          </p:cNvSpPr>
          <p:nvPr>
            <p:ph type="body" sz="quarter" idx="16" hasCustomPrompt="1"/>
          </p:nvPr>
        </p:nvSpPr>
        <p:spPr>
          <a:xfrm>
            <a:off x="3403600" y="2143125"/>
            <a:ext cx="6197600" cy="4302090"/>
          </a:xfrm>
        </p:spPr>
        <p:txBody>
          <a:bodyPr/>
          <a:lstStyle>
            <a:lvl1pPr>
              <a:defRPr/>
            </a:lvl1pPr>
          </a:lstStyle>
          <a:p>
            <a:pPr lvl="0"/>
            <a:r>
              <a:rPr lang="en-GB"/>
              <a:t>Insert text here </a:t>
            </a:r>
          </a:p>
        </p:txBody>
      </p:sp>
      <p:sp>
        <p:nvSpPr>
          <p:cNvPr id="23" name="Text Placeholder 22">
            <a:extLst>
              <a:ext uri="{FF2B5EF4-FFF2-40B4-BE49-F238E27FC236}">
                <a16:creationId xmlns:a16="http://schemas.microsoft.com/office/drawing/2014/main" id="{E25E6804-9EBD-45CC-A6A7-6FCBBD811662}"/>
              </a:ext>
            </a:extLst>
          </p:cNvPr>
          <p:cNvSpPr>
            <a:spLocks noGrp="1"/>
          </p:cNvSpPr>
          <p:nvPr>
            <p:ph type="body" sz="quarter" idx="17"/>
          </p:nvPr>
        </p:nvSpPr>
        <p:spPr>
          <a:xfrm>
            <a:off x="3403600" y="6584373"/>
            <a:ext cx="6197600" cy="467302"/>
          </a:xfrm>
        </p:spPr>
        <p:txBody>
          <a:bodyPr vert="horz" lIns="0" tIns="0" rIns="0" bIns="0" rtlCol="0" anchor="b" anchorCtr="0">
            <a:noAutofit/>
          </a:bodyPr>
          <a:lstStyle>
            <a:lvl1pPr>
              <a:spcAft>
                <a:spcPts val="0"/>
              </a:spcAft>
              <a:defRPr lang="en-US" sz="800" smtClean="0">
                <a:solidFill>
                  <a:schemeClr val="bg1">
                    <a:lumMod val="50000"/>
                  </a:schemeClr>
                </a:solidFill>
              </a:defRPr>
            </a:lvl1pPr>
            <a:lvl2pPr>
              <a:defRPr lang="en-US" smtClean="0"/>
            </a:lvl2pPr>
            <a:lvl3pPr>
              <a:defRPr lang="en-US" smtClean="0"/>
            </a:lvl3pPr>
            <a:lvl4pPr>
              <a:defRPr lang="en-US" smtClean="0"/>
            </a:lvl4pPr>
            <a:lvl5pPr>
              <a:defRPr lang="en-US"/>
            </a:lvl5pPr>
          </a:lstStyle>
          <a:p>
            <a:pPr lvl="0" defTabSz="1019175"/>
            <a:r>
              <a:rPr lang="en-GB" altLang="zh-CN"/>
              <a:t>Click to edit Master text styles</a:t>
            </a:r>
          </a:p>
        </p:txBody>
      </p:sp>
      <p:sp>
        <p:nvSpPr>
          <p:cNvPr id="22" name="Section Footer">
            <a:extLst>
              <a:ext uri="{FF2B5EF4-FFF2-40B4-BE49-F238E27FC236}">
                <a16:creationId xmlns:a16="http://schemas.microsoft.com/office/drawing/2014/main" id="{B68DC132-84AF-4BA3-A2BE-550BA49C7BA8}"/>
              </a:ext>
            </a:extLst>
          </p:cNvPr>
          <p:cNvSpPr txBox="1"/>
          <p:nvPr userDrawn="1">
            <p:custDataLst>
              <p:tags r:id="rId3"/>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25" name="Report Date">
            <a:extLst>
              <a:ext uri="{FF2B5EF4-FFF2-40B4-BE49-F238E27FC236}">
                <a16:creationId xmlns:a16="http://schemas.microsoft.com/office/drawing/2014/main" id="{432B6977-C4FF-40A0-9AB7-CEC2C99D89FF}"/>
              </a:ext>
            </a:extLst>
          </p:cNvPr>
          <p:cNvSpPr txBox="1"/>
          <p:nvPr userDrawn="1">
            <p:custDataLst>
              <p:tags r:id="rId4"/>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30" name="PwC">
            <a:extLst>
              <a:ext uri="{FF2B5EF4-FFF2-40B4-BE49-F238E27FC236}">
                <a16:creationId xmlns:a16="http://schemas.microsoft.com/office/drawing/2014/main" id="{B7B0DC1C-FB32-4A85-8BEB-3ACE552E0A9A}"/>
              </a:ext>
            </a:extLst>
          </p:cNvPr>
          <p:cNvSpPr/>
          <p:nvPr userDrawn="1">
            <p:custDataLst>
              <p:tags r:id="rId5"/>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32" name="Page Number">
            <a:extLst>
              <a:ext uri="{FF2B5EF4-FFF2-40B4-BE49-F238E27FC236}">
                <a16:creationId xmlns:a16="http://schemas.microsoft.com/office/drawing/2014/main" id="{3033513B-5EF3-427B-9FBB-3CF58613ACD9}"/>
              </a:ext>
            </a:extLst>
          </p:cNvPr>
          <p:cNvSpPr txBox="1"/>
          <p:nvPr userDrawn="1">
            <p:custDataLst>
              <p:tags r:id="rId6"/>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26399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ver Letter 1">
    <p:spTree>
      <p:nvGrpSpPr>
        <p:cNvPr id="1" name=""/>
        <p:cNvGrpSpPr/>
        <p:nvPr/>
      </p:nvGrpSpPr>
      <p:grpSpPr>
        <a:xfrm>
          <a:off x="0" y="0"/>
          <a:ext cx="0" cy="0"/>
          <a:chOff x="0" y="0"/>
          <a:chExt cx="0" cy="0"/>
        </a:xfrm>
      </p:grpSpPr>
      <p:sp>
        <p:nvSpPr>
          <p:cNvPr id="7" name="Section Header">
            <a:extLst>
              <a:ext uri="{FF2B5EF4-FFF2-40B4-BE49-F238E27FC236}">
                <a16:creationId xmlns:a16="http://schemas.microsoft.com/office/drawing/2014/main" id="{FBF118F7-01F9-4796-834F-BEE02417F4E2}"/>
              </a:ext>
            </a:extLst>
          </p:cNvPr>
          <p:cNvSpPr/>
          <p:nvPr userDrawn="1">
            <p:custDataLst>
              <p:tags r:id="rId1"/>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6" name="HeaderTOCPlaceholder">
            <a:extLst>
              <a:ext uri="{FF2B5EF4-FFF2-40B4-BE49-F238E27FC236}">
                <a16:creationId xmlns:a16="http://schemas.microsoft.com/office/drawing/2014/main" id="{3BD7A876-9A84-4A34-A9D7-BCB2371BCCEF}"/>
              </a:ext>
            </a:extLst>
          </p:cNvPr>
          <p:cNvSpPr/>
          <p:nvPr userDrawn="1">
            <p:custDataLst>
              <p:tags r:id="rId2"/>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24" name="Gray Banner">
            <a:extLst>
              <a:ext uri="{FF2B5EF4-FFF2-40B4-BE49-F238E27FC236}">
                <a16:creationId xmlns:a16="http://schemas.microsoft.com/office/drawing/2014/main" id="{C860F074-195A-4283-9C9D-653BDCE1631B}"/>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pic>
        <p:nvPicPr>
          <p:cNvPr id="12" name="Logo">
            <a:extLst>
              <a:ext uri="{FF2B5EF4-FFF2-40B4-BE49-F238E27FC236}">
                <a16:creationId xmlns:a16="http://schemas.microsoft.com/office/drawing/2014/main" id="{FD426CA0-C22E-455E-A0BC-1B853DA062E5}"/>
              </a:ext>
            </a:extLst>
          </p:cNvPr>
          <p:cNvPicPr>
            <a:picLocks noChangeAspect="1"/>
          </p:cNvPicPr>
          <p:nvPr userDrawn="1"/>
        </p:nvPicPr>
        <p:blipFill>
          <a:blip r:embed="rId8"/>
          <a:stretch>
            <a:fillRect/>
          </a:stretch>
        </p:blipFill>
        <p:spPr bwMode="gray">
          <a:xfrm>
            <a:off x="221285" y="539958"/>
            <a:ext cx="1800454" cy="1531343"/>
          </a:xfrm>
          <a:prstGeom prst="rect">
            <a:avLst/>
          </a:prstGeom>
        </p:spPr>
      </p:pic>
      <p:sp>
        <p:nvSpPr>
          <p:cNvPr id="14" name="Text Placeholder 1">
            <a:extLst>
              <a:ext uri="{FF2B5EF4-FFF2-40B4-BE49-F238E27FC236}">
                <a16:creationId xmlns:a16="http://schemas.microsoft.com/office/drawing/2014/main" id="{C9037364-9F8A-46ED-9DE8-8FD2CEC2375E}"/>
              </a:ext>
            </a:extLst>
          </p:cNvPr>
          <p:cNvSpPr>
            <a:spLocks noGrp="1"/>
          </p:cNvSpPr>
          <p:nvPr>
            <p:ph type="body" sz="quarter" idx="13" hasCustomPrompt="1"/>
          </p:nvPr>
        </p:nvSpPr>
        <p:spPr>
          <a:xfrm>
            <a:off x="3558541" y="758825"/>
            <a:ext cx="1920240" cy="1097182"/>
          </a:xfrm>
        </p:spPr>
        <p:txBody>
          <a:bodyPr anchor="b"/>
          <a:lstStyle>
            <a:lvl1pPr>
              <a:defRPr/>
            </a:lvl1pPr>
          </a:lstStyle>
          <a:p>
            <a:pPr lvl="0"/>
            <a:r>
              <a:rPr lang="en-GB"/>
              <a:t>Insert text here </a:t>
            </a:r>
          </a:p>
        </p:txBody>
      </p:sp>
      <p:sp>
        <p:nvSpPr>
          <p:cNvPr id="17" name="Text Placeholder 2">
            <a:extLst>
              <a:ext uri="{FF2B5EF4-FFF2-40B4-BE49-F238E27FC236}">
                <a16:creationId xmlns:a16="http://schemas.microsoft.com/office/drawing/2014/main" id="{B95AFF89-5AC9-4A61-A936-A5EDF08A718D}"/>
              </a:ext>
            </a:extLst>
          </p:cNvPr>
          <p:cNvSpPr>
            <a:spLocks noGrp="1"/>
          </p:cNvSpPr>
          <p:nvPr>
            <p:ph type="body" sz="quarter" idx="18" hasCustomPrompt="1"/>
          </p:nvPr>
        </p:nvSpPr>
        <p:spPr>
          <a:xfrm>
            <a:off x="5618618" y="758825"/>
            <a:ext cx="1920240" cy="1097182"/>
          </a:xfrm>
        </p:spPr>
        <p:txBody>
          <a:bodyPr anchor="b"/>
          <a:lstStyle>
            <a:lvl1pPr>
              <a:defRPr/>
            </a:lvl1pPr>
          </a:lstStyle>
          <a:p>
            <a:pPr lvl="0"/>
            <a:r>
              <a:rPr lang="en-GB"/>
              <a:t>Insert text here </a:t>
            </a:r>
          </a:p>
        </p:txBody>
      </p:sp>
      <p:sp>
        <p:nvSpPr>
          <p:cNvPr id="20" name="Text Placeholder 3">
            <a:extLst>
              <a:ext uri="{FF2B5EF4-FFF2-40B4-BE49-F238E27FC236}">
                <a16:creationId xmlns:a16="http://schemas.microsoft.com/office/drawing/2014/main" id="{4F61F449-562A-46A6-8FAE-ECD0EED0415C}"/>
              </a:ext>
            </a:extLst>
          </p:cNvPr>
          <p:cNvSpPr>
            <a:spLocks noGrp="1"/>
          </p:cNvSpPr>
          <p:nvPr>
            <p:ph type="body" sz="quarter" idx="19" hasCustomPrompt="1"/>
          </p:nvPr>
        </p:nvSpPr>
        <p:spPr>
          <a:xfrm>
            <a:off x="7678696" y="758825"/>
            <a:ext cx="1922504" cy="1097182"/>
          </a:xfrm>
        </p:spPr>
        <p:txBody>
          <a:bodyPr anchor="b"/>
          <a:lstStyle>
            <a:lvl1pPr>
              <a:defRPr/>
            </a:lvl1pPr>
          </a:lstStyle>
          <a:p>
            <a:pPr lvl="0"/>
            <a:r>
              <a:rPr lang="en-GB"/>
              <a:t>Insert text here </a:t>
            </a:r>
          </a:p>
        </p:txBody>
      </p:sp>
      <p:sp>
        <p:nvSpPr>
          <p:cNvPr id="16" name="Text Placeholder 4">
            <a:extLst>
              <a:ext uri="{FF2B5EF4-FFF2-40B4-BE49-F238E27FC236}">
                <a16:creationId xmlns:a16="http://schemas.microsoft.com/office/drawing/2014/main" id="{41F3A121-5BDD-4494-81E2-8D2802D7A392}"/>
              </a:ext>
            </a:extLst>
          </p:cNvPr>
          <p:cNvSpPr>
            <a:spLocks noGrp="1"/>
          </p:cNvSpPr>
          <p:nvPr>
            <p:ph type="body" sz="quarter" idx="14" hasCustomPrompt="1"/>
          </p:nvPr>
        </p:nvSpPr>
        <p:spPr>
          <a:xfrm>
            <a:off x="457200" y="2143125"/>
            <a:ext cx="2295144" cy="169277"/>
          </a:xfrm>
        </p:spPr>
        <p:txBody>
          <a:bodyPr>
            <a:spAutoFit/>
          </a:bodyPr>
          <a:lstStyle>
            <a:lvl1pPr>
              <a:defRPr/>
            </a:lvl1pPr>
          </a:lstStyle>
          <a:p>
            <a:pPr lvl="0"/>
            <a:r>
              <a:rPr lang="en-GB"/>
              <a:t>Insert text here </a:t>
            </a:r>
          </a:p>
        </p:txBody>
      </p:sp>
      <p:sp>
        <p:nvSpPr>
          <p:cNvPr id="21" name="Text Placeholder 5">
            <a:extLst>
              <a:ext uri="{FF2B5EF4-FFF2-40B4-BE49-F238E27FC236}">
                <a16:creationId xmlns:a16="http://schemas.microsoft.com/office/drawing/2014/main" id="{EE7C08EC-15CD-4E5F-BC71-278D937BF715}"/>
              </a:ext>
            </a:extLst>
          </p:cNvPr>
          <p:cNvSpPr>
            <a:spLocks noGrp="1"/>
          </p:cNvSpPr>
          <p:nvPr>
            <p:ph type="body" sz="quarter" idx="16" hasCustomPrompt="1"/>
          </p:nvPr>
        </p:nvSpPr>
        <p:spPr>
          <a:xfrm>
            <a:off x="3558541" y="2143124"/>
            <a:ext cx="6042659" cy="3613087"/>
          </a:xfrm>
        </p:spPr>
        <p:txBody>
          <a:bodyPr/>
          <a:lstStyle>
            <a:lvl1pPr>
              <a:defRPr/>
            </a:lvl1pPr>
          </a:lstStyle>
          <a:p>
            <a:pPr lvl="0"/>
            <a:r>
              <a:rPr lang="en-GB"/>
              <a:t>Insert text here </a:t>
            </a:r>
          </a:p>
        </p:txBody>
      </p:sp>
      <p:sp>
        <p:nvSpPr>
          <p:cNvPr id="23" name="Text Placeholder 6">
            <a:extLst>
              <a:ext uri="{FF2B5EF4-FFF2-40B4-BE49-F238E27FC236}">
                <a16:creationId xmlns:a16="http://schemas.microsoft.com/office/drawing/2014/main" id="{E25E6804-9EBD-45CC-A6A7-6FCBBD811662}"/>
              </a:ext>
            </a:extLst>
          </p:cNvPr>
          <p:cNvSpPr>
            <a:spLocks noGrp="1"/>
          </p:cNvSpPr>
          <p:nvPr>
            <p:ph type="body" sz="quarter" idx="17" hasCustomPrompt="1"/>
          </p:nvPr>
        </p:nvSpPr>
        <p:spPr>
          <a:xfrm>
            <a:off x="457200" y="6522974"/>
            <a:ext cx="2295144" cy="493776"/>
          </a:xfrm>
        </p:spPr>
        <p:txBody>
          <a:bodyPr vert="horz" lIns="0" tIns="0" rIns="0" bIns="0" rtlCol="0" anchor="b">
            <a:noAutofit/>
          </a:bodyPr>
          <a:lstStyle>
            <a:lvl1pPr>
              <a:defRPr lang="en-US" sz="800" smtClean="0">
                <a:solidFill>
                  <a:schemeClr val="bg1">
                    <a:lumMod val="50000"/>
                  </a:schemeClr>
                </a:solidFill>
              </a:defRPr>
            </a:lvl1pPr>
            <a:lvl2pPr>
              <a:defRPr lang="en-US" smtClean="0"/>
            </a:lvl2pPr>
            <a:lvl3pPr>
              <a:defRPr lang="en-US" smtClean="0"/>
            </a:lvl3pPr>
            <a:lvl4pPr>
              <a:defRPr lang="en-US" smtClean="0"/>
            </a:lvl4pPr>
            <a:lvl5pPr>
              <a:defRPr lang="en-US"/>
            </a:lvl5pPr>
          </a:lstStyle>
          <a:p>
            <a:pPr lvl="0" defTabSz="1019175"/>
            <a:r>
              <a:rPr lang="en-GB"/>
              <a:t>Insert text here </a:t>
            </a:r>
          </a:p>
        </p:txBody>
      </p:sp>
      <p:sp>
        <p:nvSpPr>
          <p:cNvPr id="18" name="Text Placeholder 7">
            <a:extLst>
              <a:ext uri="{FF2B5EF4-FFF2-40B4-BE49-F238E27FC236}">
                <a16:creationId xmlns:a16="http://schemas.microsoft.com/office/drawing/2014/main" id="{16D18B74-4DFB-4B98-9418-E6F37191115A}"/>
              </a:ext>
            </a:extLst>
          </p:cNvPr>
          <p:cNvSpPr>
            <a:spLocks noGrp="1"/>
          </p:cNvSpPr>
          <p:nvPr>
            <p:ph type="body" sz="quarter" idx="15" hasCustomPrompt="1"/>
          </p:nvPr>
        </p:nvSpPr>
        <p:spPr>
          <a:xfrm>
            <a:off x="3562350" y="5902836"/>
            <a:ext cx="2295145" cy="1113914"/>
          </a:xfrm>
        </p:spPr>
        <p:txBody>
          <a:bodyPr anchor="b"/>
          <a:lstStyle>
            <a:lvl1pPr>
              <a:defRPr/>
            </a:lvl1pPr>
          </a:lstStyle>
          <a:p>
            <a:pPr lvl="0"/>
            <a:r>
              <a:rPr lang="en-GB"/>
              <a:t>Address placeholder </a:t>
            </a:r>
          </a:p>
        </p:txBody>
      </p:sp>
      <p:sp>
        <p:nvSpPr>
          <p:cNvPr id="26" name="Section Footer">
            <a:extLst>
              <a:ext uri="{FF2B5EF4-FFF2-40B4-BE49-F238E27FC236}">
                <a16:creationId xmlns:a16="http://schemas.microsoft.com/office/drawing/2014/main" id="{C4C52C82-F6D6-4876-9600-FEC59144C44B}"/>
              </a:ext>
            </a:extLst>
          </p:cNvPr>
          <p:cNvSpPr txBox="1"/>
          <p:nvPr userDrawn="1">
            <p:custDataLst>
              <p:tags r:id="rId3"/>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28" name="Report Date">
            <a:extLst>
              <a:ext uri="{FF2B5EF4-FFF2-40B4-BE49-F238E27FC236}">
                <a16:creationId xmlns:a16="http://schemas.microsoft.com/office/drawing/2014/main" id="{6EFABCC7-C10D-4274-A4E9-3AE96306295F}"/>
              </a:ext>
            </a:extLst>
          </p:cNvPr>
          <p:cNvSpPr txBox="1"/>
          <p:nvPr userDrawn="1">
            <p:custDataLst>
              <p:tags r:id="rId4"/>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30" name="PwC">
            <a:extLst>
              <a:ext uri="{FF2B5EF4-FFF2-40B4-BE49-F238E27FC236}">
                <a16:creationId xmlns:a16="http://schemas.microsoft.com/office/drawing/2014/main" id="{A118FD66-F5AD-44C2-946D-F17A02F37372}"/>
              </a:ext>
            </a:extLst>
          </p:cNvPr>
          <p:cNvSpPr/>
          <p:nvPr userDrawn="1">
            <p:custDataLst>
              <p:tags r:id="rId5"/>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34" name="Page Number">
            <a:extLst>
              <a:ext uri="{FF2B5EF4-FFF2-40B4-BE49-F238E27FC236}">
                <a16:creationId xmlns:a16="http://schemas.microsoft.com/office/drawing/2014/main" id="{EBC0840D-9B97-4C0F-B3AD-C1DD27B2FF9E}"/>
              </a:ext>
            </a:extLst>
          </p:cNvPr>
          <p:cNvSpPr txBox="1"/>
          <p:nvPr userDrawn="1">
            <p:custDataLst>
              <p:tags r:id="rId6"/>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93256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ver Letter US">
    <p:spTree>
      <p:nvGrpSpPr>
        <p:cNvPr id="1" name=""/>
        <p:cNvGrpSpPr/>
        <p:nvPr/>
      </p:nvGrpSpPr>
      <p:grpSpPr>
        <a:xfrm>
          <a:off x="0" y="0"/>
          <a:ext cx="0" cy="0"/>
          <a:chOff x="0" y="0"/>
          <a:chExt cx="0" cy="0"/>
        </a:xfrm>
      </p:grpSpPr>
      <p:sp>
        <p:nvSpPr>
          <p:cNvPr id="7" name="Section Header">
            <a:extLst>
              <a:ext uri="{FF2B5EF4-FFF2-40B4-BE49-F238E27FC236}">
                <a16:creationId xmlns:a16="http://schemas.microsoft.com/office/drawing/2014/main" id="{FBF118F7-01F9-4796-834F-BEE02417F4E2}"/>
              </a:ext>
            </a:extLst>
          </p:cNvPr>
          <p:cNvSpPr/>
          <p:nvPr userDrawn="1">
            <p:custDataLst>
              <p:tags r:id="rId1"/>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6" name="HeaderTOCPlaceholder">
            <a:extLst>
              <a:ext uri="{FF2B5EF4-FFF2-40B4-BE49-F238E27FC236}">
                <a16:creationId xmlns:a16="http://schemas.microsoft.com/office/drawing/2014/main" id="{3BD7A876-9A84-4A34-A9D7-BCB2371BCCEF}"/>
              </a:ext>
            </a:extLst>
          </p:cNvPr>
          <p:cNvSpPr/>
          <p:nvPr userDrawn="1">
            <p:custDataLst>
              <p:tags r:id="rId2"/>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17" name="Gray Banner">
            <a:extLst>
              <a:ext uri="{FF2B5EF4-FFF2-40B4-BE49-F238E27FC236}">
                <a16:creationId xmlns:a16="http://schemas.microsoft.com/office/drawing/2014/main" id="{243C68CD-0DB7-4AAE-B16A-FF32573780B0}"/>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pic>
        <p:nvPicPr>
          <p:cNvPr id="12" name="Logo">
            <a:extLst>
              <a:ext uri="{FF2B5EF4-FFF2-40B4-BE49-F238E27FC236}">
                <a16:creationId xmlns:a16="http://schemas.microsoft.com/office/drawing/2014/main" id="{FD426CA0-C22E-455E-A0BC-1B853DA062E5}"/>
              </a:ext>
            </a:extLst>
          </p:cNvPr>
          <p:cNvPicPr>
            <a:picLocks noChangeAspect="1"/>
          </p:cNvPicPr>
          <p:nvPr userDrawn="1"/>
        </p:nvPicPr>
        <p:blipFill>
          <a:blip r:embed="rId8"/>
          <a:stretch>
            <a:fillRect/>
          </a:stretch>
        </p:blipFill>
        <p:spPr bwMode="gray">
          <a:xfrm>
            <a:off x="221285" y="539958"/>
            <a:ext cx="1800454" cy="1531343"/>
          </a:xfrm>
          <a:prstGeom prst="rect">
            <a:avLst/>
          </a:prstGeom>
        </p:spPr>
      </p:pic>
      <p:sp>
        <p:nvSpPr>
          <p:cNvPr id="14" name="Text Placeholder 1">
            <a:extLst>
              <a:ext uri="{FF2B5EF4-FFF2-40B4-BE49-F238E27FC236}">
                <a16:creationId xmlns:a16="http://schemas.microsoft.com/office/drawing/2014/main" id="{C9037364-9F8A-46ED-9DE8-8FD2CEC2375E}"/>
              </a:ext>
            </a:extLst>
          </p:cNvPr>
          <p:cNvSpPr>
            <a:spLocks noGrp="1"/>
          </p:cNvSpPr>
          <p:nvPr>
            <p:ph type="body" sz="quarter" idx="13" hasCustomPrompt="1"/>
          </p:nvPr>
        </p:nvSpPr>
        <p:spPr>
          <a:xfrm>
            <a:off x="3562350" y="758825"/>
            <a:ext cx="2532888" cy="1097182"/>
          </a:xfrm>
        </p:spPr>
        <p:txBody>
          <a:bodyPr anchor="b"/>
          <a:lstStyle>
            <a:lvl1pPr>
              <a:defRPr/>
            </a:lvl1pPr>
          </a:lstStyle>
          <a:p>
            <a:pPr lvl="0"/>
            <a:r>
              <a:rPr lang="en-GB"/>
              <a:t>Insert text here </a:t>
            </a:r>
          </a:p>
        </p:txBody>
      </p:sp>
      <p:sp>
        <p:nvSpPr>
          <p:cNvPr id="18" name="Text Placeholder 2">
            <a:extLst>
              <a:ext uri="{FF2B5EF4-FFF2-40B4-BE49-F238E27FC236}">
                <a16:creationId xmlns:a16="http://schemas.microsoft.com/office/drawing/2014/main" id="{16D18B74-4DFB-4B98-9418-E6F37191115A}"/>
              </a:ext>
            </a:extLst>
          </p:cNvPr>
          <p:cNvSpPr>
            <a:spLocks noGrp="1"/>
          </p:cNvSpPr>
          <p:nvPr>
            <p:ph type="body" sz="quarter" idx="15" hasCustomPrompt="1"/>
          </p:nvPr>
        </p:nvSpPr>
        <p:spPr>
          <a:xfrm>
            <a:off x="6499224" y="758825"/>
            <a:ext cx="2532888" cy="1097182"/>
          </a:xfrm>
        </p:spPr>
        <p:txBody>
          <a:bodyPr anchor="b"/>
          <a:lstStyle>
            <a:lvl1pPr>
              <a:defRPr/>
            </a:lvl1pPr>
          </a:lstStyle>
          <a:p>
            <a:pPr lvl="0"/>
            <a:r>
              <a:rPr lang="en-GB"/>
              <a:t>Address placeholder </a:t>
            </a:r>
          </a:p>
        </p:txBody>
      </p:sp>
      <p:sp>
        <p:nvSpPr>
          <p:cNvPr id="21" name="Text Placeholder 3">
            <a:extLst>
              <a:ext uri="{FF2B5EF4-FFF2-40B4-BE49-F238E27FC236}">
                <a16:creationId xmlns:a16="http://schemas.microsoft.com/office/drawing/2014/main" id="{EE7C08EC-15CD-4E5F-BC71-278D937BF715}"/>
              </a:ext>
            </a:extLst>
          </p:cNvPr>
          <p:cNvSpPr>
            <a:spLocks noGrp="1"/>
          </p:cNvSpPr>
          <p:nvPr>
            <p:ph type="body" sz="quarter" idx="16" hasCustomPrompt="1"/>
          </p:nvPr>
        </p:nvSpPr>
        <p:spPr>
          <a:xfrm>
            <a:off x="457200" y="2143125"/>
            <a:ext cx="9144000" cy="4873625"/>
          </a:xfrm>
        </p:spPr>
        <p:txBody>
          <a:bodyPr vert="horz" lIns="0" tIns="0" rIns="0" bIns="0" numCol="3" spcCol="182880" rtlCol="0">
            <a:noAutofit/>
          </a:bodyPr>
          <a:lstStyle>
            <a:lvl1pPr>
              <a:defRPr lang="en-US" sz="900" dirty="0"/>
            </a:lvl1pPr>
          </a:lstStyle>
          <a:p>
            <a:pPr lvl="0" defTabSz="1019175"/>
            <a:r>
              <a:rPr lang="en-GB"/>
              <a:t>Insert text here </a:t>
            </a:r>
          </a:p>
        </p:txBody>
      </p:sp>
      <p:sp>
        <p:nvSpPr>
          <p:cNvPr id="19" name="Section Footer">
            <a:extLst>
              <a:ext uri="{FF2B5EF4-FFF2-40B4-BE49-F238E27FC236}">
                <a16:creationId xmlns:a16="http://schemas.microsoft.com/office/drawing/2014/main" id="{24DD9E29-906F-45ED-AE20-C204966CAD91}"/>
              </a:ext>
            </a:extLst>
          </p:cNvPr>
          <p:cNvSpPr txBox="1"/>
          <p:nvPr userDrawn="1">
            <p:custDataLst>
              <p:tags r:id="rId3"/>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25" name="Report Date">
            <a:extLst>
              <a:ext uri="{FF2B5EF4-FFF2-40B4-BE49-F238E27FC236}">
                <a16:creationId xmlns:a16="http://schemas.microsoft.com/office/drawing/2014/main" id="{2B73FC4A-694D-401F-8130-842C5CC1745B}"/>
              </a:ext>
            </a:extLst>
          </p:cNvPr>
          <p:cNvSpPr txBox="1"/>
          <p:nvPr userDrawn="1">
            <p:custDataLst>
              <p:tags r:id="rId4"/>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26" name="PwC">
            <a:extLst>
              <a:ext uri="{FF2B5EF4-FFF2-40B4-BE49-F238E27FC236}">
                <a16:creationId xmlns:a16="http://schemas.microsoft.com/office/drawing/2014/main" id="{F7E5FB5C-BD76-4216-ABB0-F0C3D177BEE4}"/>
              </a:ext>
            </a:extLst>
          </p:cNvPr>
          <p:cNvSpPr/>
          <p:nvPr userDrawn="1">
            <p:custDataLst>
              <p:tags r:id="rId5"/>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28" name="Page Number">
            <a:extLst>
              <a:ext uri="{FF2B5EF4-FFF2-40B4-BE49-F238E27FC236}">
                <a16:creationId xmlns:a16="http://schemas.microsoft.com/office/drawing/2014/main" id="{B53C8386-62BC-4A5A-B21A-FD27B31F6E9C}"/>
              </a:ext>
            </a:extLst>
          </p:cNvPr>
          <p:cNvSpPr txBox="1"/>
          <p:nvPr userDrawn="1">
            <p:custDataLst>
              <p:tags r:id="rId6"/>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329361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ER: One">
    <p:spTree>
      <p:nvGrpSpPr>
        <p:cNvPr id="1" name=""/>
        <p:cNvGrpSpPr/>
        <p:nvPr/>
      </p:nvGrpSpPr>
      <p:grpSpPr>
        <a:xfrm>
          <a:off x="0" y="0"/>
          <a:ext cx="0" cy="0"/>
          <a:chOff x="0" y="0"/>
          <a:chExt cx="0" cy="0"/>
        </a:xfrm>
      </p:grpSpPr>
      <p:sp>
        <p:nvSpPr>
          <p:cNvPr id="17" name="Slide Tags" hidden="1">
            <a:extLst>
              <a:ext uri="{FF2B5EF4-FFF2-40B4-BE49-F238E27FC236}">
                <a16:creationId xmlns:a16="http://schemas.microsoft.com/office/drawing/2014/main" id="{46AA08BF-A3A8-42A9-B85B-AB5428D36463}"/>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0" name="Section Header">
            <a:extLst>
              <a:ext uri="{FF2B5EF4-FFF2-40B4-BE49-F238E27FC236}">
                <a16:creationId xmlns:a16="http://schemas.microsoft.com/office/drawing/2014/main" id="{541EBA4E-A65D-42AB-8B3A-EF45F3481577}"/>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19" name="Gray Banner">
            <a:extLst>
              <a:ext uri="{FF2B5EF4-FFF2-40B4-BE49-F238E27FC236}">
                <a16:creationId xmlns:a16="http://schemas.microsoft.com/office/drawing/2014/main" id="{9B077D61-DE2E-4AFB-B584-E2E15378546A}"/>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57200" y="758825"/>
            <a:ext cx="4500000" cy="1097182"/>
          </a:xfrm>
        </p:spPr>
        <p:txBody>
          <a:bodyPr/>
          <a:lstStyle>
            <a:lvl1pPr>
              <a:defRPr sz="1300" b="1"/>
            </a:lvl1pPr>
          </a:lstStyle>
          <a:p>
            <a:r>
              <a:rPr lang="en-GB" noProof="0"/>
              <a:t>Insert heading here</a:t>
            </a:r>
            <a:r>
              <a:rPr lang="en-GB"/>
              <a:t> </a:t>
            </a:r>
            <a:r>
              <a:rPr lang="en-GB" noProof="0"/>
              <a:t>(Georgia 13 bold) </a:t>
            </a:r>
            <a:r>
              <a:rPr lang="en-GB"/>
              <a:t>– Inserted text here should be Arial 11 </a:t>
            </a:r>
            <a:r>
              <a:rPr lang="en-GB" err="1"/>
              <a:t>pt</a:t>
            </a:r>
            <a:r>
              <a:rPr lang="en-GB"/>
              <a:t> </a:t>
            </a:r>
            <a:r>
              <a:rPr lang="en-GB" err="1"/>
              <a:t>unbold</a:t>
            </a:r>
            <a:endParaRPr lang="en-GB"/>
          </a:p>
        </p:txBody>
      </p:sp>
      <p:sp>
        <p:nvSpPr>
          <p:cNvPr id="11" name="PwC view">
            <a:extLst>
              <a:ext uri="{FF2B5EF4-FFF2-40B4-BE49-F238E27FC236}">
                <a16:creationId xmlns:a16="http://schemas.microsoft.com/office/drawing/2014/main" id="{D7E31DDC-79A3-4CF5-8D1C-0E86C73794C8}"/>
              </a:ext>
            </a:extLst>
          </p:cNvPr>
          <p:cNvSpPr>
            <a:spLocks noGrp="1"/>
          </p:cNvSpPr>
          <p:nvPr>
            <p:ph type="body" sz="quarter" idx="14" hasCustomPrompt="1"/>
          </p:nvPr>
        </p:nvSpPr>
        <p:spPr>
          <a:xfrm>
            <a:off x="5101200" y="758825"/>
            <a:ext cx="4500000" cy="1097182"/>
          </a:xfrm>
        </p:spPr>
        <p:txBody>
          <a:bodyPr/>
          <a:lstStyle>
            <a:lvl1pPr>
              <a:defRPr sz="1300" b="1">
                <a:latin typeface="+mj-lt"/>
              </a:defRPr>
            </a:lvl1pPr>
          </a:lstStyle>
          <a:p>
            <a:pPr lvl="0"/>
            <a:r>
              <a:rPr lang="en-GB"/>
              <a:t>PwC view (Georgia 13 bold) – Inserted text here should be Arial 11 </a:t>
            </a:r>
            <a:r>
              <a:rPr lang="en-GB" err="1"/>
              <a:t>pt</a:t>
            </a:r>
            <a:r>
              <a:rPr lang="en-GB"/>
              <a:t> </a:t>
            </a:r>
            <a:r>
              <a:rPr lang="en-GB" err="1"/>
              <a:t>unbold</a:t>
            </a:r>
            <a:endParaRPr lang="en-GB"/>
          </a:p>
        </p:txBody>
      </p:sp>
      <p:sp>
        <p:nvSpPr>
          <p:cNvPr id="14" name="Content Placeholder 1">
            <a:extLst>
              <a:ext uri="{FF2B5EF4-FFF2-40B4-BE49-F238E27FC236}">
                <a16:creationId xmlns:a16="http://schemas.microsoft.com/office/drawing/2014/main" id="{2A1E7CC5-E6EF-4E3A-AACD-BEF90E6F1839}"/>
              </a:ext>
            </a:extLst>
          </p:cNvPr>
          <p:cNvSpPr>
            <a:spLocks noGrp="1"/>
          </p:cNvSpPr>
          <p:nvPr>
            <p:ph sz="quarter" idx="13"/>
            <p:custDataLst>
              <p:tags r:id="rId4"/>
            </p:custDataLst>
          </p:nvPr>
        </p:nvSpPr>
        <p:spPr>
          <a:xfrm>
            <a:off x="457200" y="2143125"/>
            <a:ext cx="9144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8" name="Image placeholder">
            <a:extLst>
              <a:ext uri="{FF2B5EF4-FFF2-40B4-BE49-F238E27FC236}">
                <a16:creationId xmlns:a16="http://schemas.microsoft.com/office/drawing/2014/main" id="{AB7E0E61-641D-4FBB-B9DD-9D15443446F1}"/>
              </a:ext>
            </a:extLst>
          </p:cNvPr>
          <p:cNvSpPr/>
          <p:nvPr userDrawn="1">
            <p:custDataLst>
              <p:tags r:id="rId5"/>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3" name="Section Footer">
            <a:extLst>
              <a:ext uri="{FF2B5EF4-FFF2-40B4-BE49-F238E27FC236}">
                <a16:creationId xmlns:a16="http://schemas.microsoft.com/office/drawing/2014/main" id="{CCAA0DC0-007A-45BC-9C94-3D0095231111}"/>
              </a:ext>
            </a:extLst>
          </p:cNvPr>
          <p:cNvSpPr txBox="1"/>
          <p:nvPr userDrawn="1">
            <p:custDataLst>
              <p:tags r:id="rId6"/>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26" name="Report Date">
            <a:extLst>
              <a:ext uri="{FF2B5EF4-FFF2-40B4-BE49-F238E27FC236}">
                <a16:creationId xmlns:a16="http://schemas.microsoft.com/office/drawing/2014/main" id="{27422481-9D66-4C0F-95F7-AF1A5B9F1E16}"/>
              </a:ext>
            </a:extLst>
          </p:cNvPr>
          <p:cNvSpPr txBox="1"/>
          <p:nvPr userDrawn="1">
            <p:custDataLst>
              <p:tags r:id="rId7"/>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29" name="PwC">
            <a:extLst>
              <a:ext uri="{FF2B5EF4-FFF2-40B4-BE49-F238E27FC236}">
                <a16:creationId xmlns:a16="http://schemas.microsoft.com/office/drawing/2014/main" id="{4BCBB727-CB52-4AB3-A616-47F68578B199}"/>
              </a:ext>
            </a:extLst>
          </p:cNvPr>
          <p:cNvSpPr/>
          <p:nvPr userDrawn="1">
            <p:custDataLst>
              <p:tags r:id="rId8"/>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31" name="Page Number">
            <a:extLst>
              <a:ext uri="{FF2B5EF4-FFF2-40B4-BE49-F238E27FC236}">
                <a16:creationId xmlns:a16="http://schemas.microsoft.com/office/drawing/2014/main" id="{2361879B-F2B5-4F81-BE95-8F45346ED740}"/>
              </a:ext>
            </a:extLst>
          </p:cNvPr>
          <p:cNvSpPr txBox="1"/>
          <p:nvPr userDrawn="1">
            <p:custDataLst>
              <p:tags r:id="rId9"/>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8508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t a glance">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DAECF93-A577-330C-17DC-D54C1DFEF20C}"/>
              </a:ext>
            </a:extLst>
          </p:cNvPr>
          <p:cNvGraphicFramePr>
            <a:graphicFrameLocks noChangeAspect="1"/>
          </p:cNvGraphicFramePr>
          <p:nvPr userDrawn="1">
            <p:custDataLst>
              <p:tags r:id="rId1"/>
            </p:custDataLst>
            <p:extLst>
              <p:ext uri="{D42A27DB-BD31-4B8C-83A1-F6EECF244321}">
                <p14:modId xmlns:p14="http://schemas.microsoft.com/office/powerpoint/2010/main" val="39517015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3" imgW="395" imgH="396" progId="TCLayout.ActiveDocument.1">
                  <p:embed/>
                </p:oleObj>
              </mc:Choice>
              <mc:Fallback>
                <p:oleObj name="think-cell Slide" r:id="rId13" imgW="395" imgH="396" progId="TCLayout.ActiveDocument.1">
                  <p:embed/>
                  <p:pic>
                    <p:nvPicPr>
                      <p:cNvPr id="7" name="think-cell data - do not delete" hidden="1">
                        <a:extLst>
                          <a:ext uri="{FF2B5EF4-FFF2-40B4-BE49-F238E27FC236}">
                            <a16:creationId xmlns:a16="http://schemas.microsoft.com/office/drawing/2014/main" id="{1DAECF93-A577-330C-17DC-D54C1DFEF20C}"/>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18" name="Slide Tags" hidden="1">
            <a:extLst>
              <a:ext uri="{FF2B5EF4-FFF2-40B4-BE49-F238E27FC236}">
                <a16:creationId xmlns:a16="http://schemas.microsoft.com/office/drawing/2014/main" id="{4616FB59-7A00-4734-A479-F51ADD10FCEC}"/>
              </a:ext>
            </a:extLst>
          </p:cNvPr>
          <p:cNvSpPr txBox="1"/>
          <p:nvPr userDrawn="1">
            <p:custDataLst>
              <p:tags r:id="rId2"/>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0" name="Section Header">
            <a:extLst>
              <a:ext uri="{FF2B5EF4-FFF2-40B4-BE49-F238E27FC236}">
                <a16:creationId xmlns:a16="http://schemas.microsoft.com/office/drawing/2014/main" id="{541EBA4E-A65D-42AB-8B3A-EF45F3481577}"/>
              </a:ext>
            </a:extLst>
          </p:cNvPr>
          <p:cNvSpPr/>
          <p:nvPr userDrawn="1">
            <p:custDataLst>
              <p:tags r:id="rId3"/>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4"/>
            </p:custDataLst>
          </p:nvPr>
        </p:nvSpPr>
        <p:spPr>
          <a:xfrm>
            <a:off x="-5486400" y="2835275"/>
            <a:ext cx="5943600" cy="137160"/>
          </a:xfrm>
          <a:prstGeom prst="rect">
            <a:avLst/>
          </a:prstGeom>
          <a:noFill/>
        </p:spPr>
        <p:txBody>
          <a:bodyPr wrap="square" lIns="0" tIns="0" rIns="0" bIns="0" rtlCol="0" anchor="b" anchorCtr="0">
            <a:noAutofit/>
          </a:bodyPr>
          <a:lstStyle/>
          <a:p>
            <a:pPr lvl="0"/>
            <a:endParaRPr lang="en-GB" sz="800"/>
          </a:p>
        </p:txBody>
      </p:sp>
      <p:sp>
        <p:nvSpPr>
          <p:cNvPr id="6" name="Gray Banner">
            <a:extLst>
              <a:ext uri="{FF2B5EF4-FFF2-40B4-BE49-F238E27FC236}">
                <a16:creationId xmlns:a16="http://schemas.microsoft.com/office/drawing/2014/main" id="{5A5707D8-0062-4F12-AF28-F1E74B235885}"/>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22" name="Subheading">
            <a:extLst>
              <a:ext uri="{FF2B5EF4-FFF2-40B4-BE49-F238E27FC236}">
                <a16:creationId xmlns:a16="http://schemas.microsoft.com/office/drawing/2014/main" id="{4B0DE979-51BD-4784-9427-87C7A89633E6}"/>
              </a:ext>
            </a:extLst>
          </p:cNvPr>
          <p:cNvSpPr>
            <a:spLocks noGrp="1"/>
          </p:cNvSpPr>
          <p:nvPr>
            <p:ph type="body" sz="quarter" idx="28" hasCustomPrompt="1"/>
          </p:nvPr>
        </p:nvSpPr>
        <p:spPr>
          <a:xfrm>
            <a:off x="458788" y="1317915"/>
            <a:ext cx="2945765" cy="538092"/>
          </a:xfrm>
        </p:spPr>
        <p:txBody>
          <a:bodyPr/>
          <a:lstStyle>
            <a:lvl1pPr>
              <a:defRPr sz="1600" b="1"/>
            </a:lvl1pPr>
            <a:lvl2pPr>
              <a:defRPr sz="1600" b="1"/>
            </a:lvl2pPr>
            <a:lvl3pPr>
              <a:defRPr sz="1600" b="1"/>
            </a:lvl3pPr>
            <a:lvl4pPr>
              <a:defRPr sz="1600" b="1"/>
            </a:lvl4pPr>
            <a:lvl5pPr>
              <a:defRPr sz="1600" b="1"/>
            </a:lvl5pPr>
          </a:lstStyle>
          <a:p>
            <a:pPr lvl="0"/>
            <a:r>
              <a:rPr lang="en-GB"/>
              <a:t>Insert text here</a:t>
            </a:r>
          </a:p>
        </p:txBody>
      </p:sp>
      <p:sp>
        <p:nvSpPr>
          <p:cNvPr id="21" name="PwC view">
            <a:extLst>
              <a:ext uri="{FF2B5EF4-FFF2-40B4-BE49-F238E27FC236}">
                <a16:creationId xmlns:a16="http://schemas.microsoft.com/office/drawing/2014/main" id="{C0F17E66-078E-4639-9BD9-106901A68B23}"/>
              </a:ext>
            </a:extLst>
          </p:cNvPr>
          <p:cNvSpPr>
            <a:spLocks noGrp="1"/>
          </p:cNvSpPr>
          <p:nvPr>
            <p:ph type="body" sz="quarter" idx="17" hasCustomPrompt="1"/>
          </p:nvPr>
        </p:nvSpPr>
        <p:spPr>
          <a:xfrm>
            <a:off x="3564255" y="758825"/>
            <a:ext cx="6039543" cy="1097182"/>
          </a:xfrm>
        </p:spPr>
        <p:txBody>
          <a:bodyPr/>
          <a:lstStyle>
            <a:lvl1pPr>
              <a:defRPr sz="1100" b="0">
                <a:latin typeface="+mn-lt"/>
              </a:defRPr>
            </a:lvl1pPr>
          </a:lstStyle>
          <a:p>
            <a:pPr lvl="0"/>
            <a:r>
              <a:rPr lang="en-GB"/>
              <a:t>Inserted text here should be Arial 11 pt </a:t>
            </a:r>
            <a:r>
              <a:rPr lang="en-GB" err="1"/>
              <a:t>unbold</a:t>
            </a:r>
            <a:endParaRPr lang="en-GB"/>
          </a:p>
        </p:txBody>
      </p:sp>
      <p:sp>
        <p:nvSpPr>
          <p:cNvPr id="23" name="Dark Orange Bar">
            <a:extLst>
              <a:ext uri="{FF2B5EF4-FFF2-40B4-BE49-F238E27FC236}">
                <a16:creationId xmlns:a16="http://schemas.microsoft.com/office/drawing/2014/main" id="{82B1403F-6F92-4D3E-BA7A-6C3814794B16}"/>
              </a:ext>
            </a:extLst>
          </p:cNvPr>
          <p:cNvSpPr/>
          <p:nvPr userDrawn="1"/>
        </p:nvSpPr>
        <p:spPr>
          <a:xfrm>
            <a:off x="0" y="612775"/>
            <a:ext cx="183600" cy="1387475"/>
          </a:xfrm>
          <a:prstGeom prst="rect">
            <a:avLst/>
          </a:prstGeom>
          <a:solidFill>
            <a:schemeClr val="accent1"/>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400"/>
          </a:p>
        </p:txBody>
      </p:sp>
      <p:sp>
        <p:nvSpPr>
          <p:cNvPr id="30" name="Light Orange Bar">
            <a:extLst>
              <a:ext uri="{FF2B5EF4-FFF2-40B4-BE49-F238E27FC236}">
                <a16:creationId xmlns:a16="http://schemas.microsoft.com/office/drawing/2014/main" id="{91377F9D-4C34-434F-AE6B-583A8F1639C5}"/>
              </a:ext>
            </a:extLst>
          </p:cNvPr>
          <p:cNvSpPr/>
          <p:nvPr userDrawn="1"/>
        </p:nvSpPr>
        <p:spPr>
          <a:xfrm>
            <a:off x="0" y="2000250"/>
            <a:ext cx="183600" cy="5772150"/>
          </a:xfrm>
          <a:prstGeom prst="rect">
            <a:avLst/>
          </a:prstGeom>
          <a:solidFill>
            <a:schemeClr val="accent4"/>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400"/>
          </a:p>
        </p:txBody>
      </p:sp>
      <p:sp>
        <p:nvSpPr>
          <p:cNvPr id="17" name="Image placeholder">
            <a:extLst>
              <a:ext uri="{FF2B5EF4-FFF2-40B4-BE49-F238E27FC236}">
                <a16:creationId xmlns:a16="http://schemas.microsoft.com/office/drawing/2014/main" id="{BE985D6C-3CA1-43CC-A281-0A21C2C919EB}"/>
              </a:ext>
            </a:extLst>
          </p:cNvPr>
          <p:cNvSpPr/>
          <p:nvPr userDrawn="1">
            <p:custDataLst>
              <p:tags r:id="rId5"/>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0" name="Section Footer">
            <a:extLst>
              <a:ext uri="{FF2B5EF4-FFF2-40B4-BE49-F238E27FC236}">
                <a16:creationId xmlns:a16="http://schemas.microsoft.com/office/drawing/2014/main" id="{E7FD5D46-5DFB-4421-B78E-8928211570F6}"/>
              </a:ext>
            </a:extLst>
          </p:cNvPr>
          <p:cNvSpPr txBox="1"/>
          <p:nvPr userDrawn="1">
            <p:custDataLst>
              <p:tags r:id="rId6"/>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altLang="zh-CN" sz="800" noProof="1">
                <a:solidFill>
                  <a:schemeClr val="tx1"/>
                </a:solidFill>
                <a:latin typeface="Arial" panose="020B0604020202020204" pitchFamily="34" charset="0"/>
                <a:cs typeface="Arial" panose="020B0604020202020204" pitchFamily="34" charset="0"/>
              </a:rPr>
              <a:t>Project F</a:t>
            </a:r>
            <a:r>
              <a:rPr lang="en-US" altLang="zh-CN" sz="800" noProof="1">
                <a:solidFill>
                  <a:schemeClr val="tx1"/>
                </a:solidFill>
                <a:latin typeface="Arial" panose="020B0604020202020204" pitchFamily="34" charset="0"/>
                <a:cs typeface="Arial" panose="020B0604020202020204" pitchFamily="34" charset="0"/>
              </a:rPr>
              <a:t>oresight</a:t>
            </a:r>
            <a:endParaRPr lang="en-GB" altLang="zh-CN" sz="800" noProof="1">
              <a:solidFill>
                <a:schemeClr val="tx1"/>
              </a:solidFill>
              <a:latin typeface="Arial" panose="020B0604020202020204" pitchFamily="34" charset="0"/>
              <a:cs typeface="Arial" panose="020B0604020202020204" pitchFamily="34" charset="0"/>
            </a:endParaRPr>
          </a:p>
        </p:txBody>
      </p:sp>
      <p:sp>
        <p:nvSpPr>
          <p:cNvPr id="28" name="Report Date">
            <a:extLst>
              <a:ext uri="{FF2B5EF4-FFF2-40B4-BE49-F238E27FC236}">
                <a16:creationId xmlns:a16="http://schemas.microsoft.com/office/drawing/2014/main" id="{C88BAA96-D353-4344-AA24-70136C53F5D7}"/>
              </a:ext>
            </a:extLst>
          </p:cNvPr>
          <p:cNvSpPr txBox="1"/>
          <p:nvPr userDrawn="1">
            <p:custDataLst>
              <p:tags r:id="rId7"/>
            </p:custDataLst>
          </p:nvPr>
        </p:nvSpPr>
        <p:spPr>
          <a:xfrm>
            <a:off x="8990455" y="7194414"/>
            <a:ext cx="610745"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August  2025</a:t>
            </a:r>
          </a:p>
        </p:txBody>
      </p:sp>
      <p:sp>
        <p:nvSpPr>
          <p:cNvPr id="29" name="PwC">
            <a:extLst>
              <a:ext uri="{FF2B5EF4-FFF2-40B4-BE49-F238E27FC236}">
                <a16:creationId xmlns:a16="http://schemas.microsoft.com/office/drawing/2014/main" id="{F4DD17E3-596A-4B11-9D2E-7A52B4AE7F1E}"/>
              </a:ext>
            </a:extLst>
          </p:cNvPr>
          <p:cNvSpPr/>
          <p:nvPr userDrawn="1">
            <p:custDataLst>
              <p:tags r:id="rId8"/>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33" name="Draft stamp" hidden="1">
            <a:extLst>
              <a:ext uri="{FF2B5EF4-FFF2-40B4-BE49-F238E27FC236}">
                <a16:creationId xmlns:a16="http://schemas.microsoft.com/office/drawing/2014/main" id="{8E7AAB18-0F15-47F3-A159-A283D95E18A3}"/>
              </a:ext>
            </a:extLst>
          </p:cNvPr>
          <p:cNvSpPr txBox="1"/>
          <p:nvPr userDrawn="1">
            <p:custDataLst>
              <p:tags r:id="rId9"/>
            </p:custDataLst>
          </p:nvPr>
        </p:nvSpPr>
        <p:spPr>
          <a:xfrm>
            <a:off x="4096341" y="7324804"/>
            <a:ext cx="65" cy="123111"/>
          </a:xfrm>
          <a:prstGeom prst="rect">
            <a:avLst/>
          </a:prstGeom>
          <a:noFill/>
          <a:ln>
            <a:noFill/>
          </a:ln>
        </p:spPr>
        <p:txBody>
          <a:bodyPr wrap="none" lIns="0" tIns="0" rIns="0" bIns="0" rtlCol="0">
            <a:spAutoFit/>
          </a:bodyPr>
          <a:lstStyle/>
          <a:p>
            <a:pPr algn="l"/>
            <a:endParaRPr lang="en-GB" sz="800" noProof="1">
              <a:solidFill>
                <a:schemeClr val="tx1"/>
              </a:solidFill>
            </a:endParaRPr>
          </a:p>
        </p:txBody>
      </p:sp>
      <p:sp>
        <p:nvSpPr>
          <p:cNvPr id="3" name="Presentation Disclaimer">
            <a:extLst>
              <a:ext uri="{FF2B5EF4-FFF2-40B4-BE49-F238E27FC236}">
                <a16:creationId xmlns:a16="http://schemas.microsoft.com/office/drawing/2014/main" id="{8D6C0A69-7CB7-EA63-E1D3-58D174922701}"/>
              </a:ext>
            </a:extLst>
          </p:cNvPr>
          <p:cNvSpPr txBox="1"/>
          <p:nvPr userDrawn="1">
            <p:custDataLst>
              <p:tags r:id="rId10"/>
            </p:custDataLst>
          </p:nvPr>
        </p:nvSpPr>
        <p:spPr>
          <a:xfrm>
            <a:off x="4096341" y="7194414"/>
            <a:ext cx="3489738" cy="123111"/>
          </a:xfrm>
          <a:prstGeom prst="rect">
            <a:avLst/>
          </a:prstGeom>
          <a:noFill/>
        </p:spPr>
        <p:txBody>
          <a:bodyPr wrap="none" lIns="0" tIns="0" rIns="0" bIns="0" rtlCol="0" anchor="t" anchorCtr="0">
            <a:spAutoFit/>
          </a:bodyPr>
          <a:lstStyle/>
          <a:p>
            <a:pPr algn="l"/>
            <a:r>
              <a:rPr lang="en-US" sz="800" noProof="1">
                <a:solidFill>
                  <a:schemeClr val="tx1"/>
                </a:solidFill>
              </a:rPr>
              <a:t>Confidential Information for the sole internal benefit and use of PwC’s Client.</a:t>
            </a:r>
          </a:p>
        </p:txBody>
      </p:sp>
      <p:sp>
        <p:nvSpPr>
          <p:cNvPr id="4" name="Draft stamp">
            <a:extLst>
              <a:ext uri="{FF2B5EF4-FFF2-40B4-BE49-F238E27FC236}">
                <a16:creationId xmlns:a16="http://schemas.microsoft.com/office/drawing/2014/main" id="{8D11291C-0E41-8365-3C93-2757F74C0FF0}"/>
              </a:ext>
            </a:extLst>
          </p:cNvPr>
          <p:cNvSpPr txBox="1"/>
          <p:nvPr userDrawn="1">
            <p:custDataLst>
              <p:tags r:id="rId11"/>
            </p:custDataLst>
          </p:nvPr>
        </p:nvSpPr>
        <p:spPr>
          <a:xfrm>
            <a:off x="4096341" y="7324804"/>
            <a:ext cx="222818" cy="123111"/>
          </a:xfrm>
          <a:prstGeom prst="rect">
            <a:avLst/>
          </a:prstGeom>
          <a:noFill/>
          <a:ln>
            <a:noFill/>
          </a:ln>
        </p:spPr>
        <p:txBody>
          <a:bodyPr wrap="none" lIns="0" tIns="0" rIns="0" bIns="0" rtlCol="0">
            <a:spAutoFit/>
          </a:bodyPr>
          <a:lstStyle/>
          <a:p>
            <a:pPr algn="l"/>
            <a:r>
              <a:rPr lang="en-US" sz="800" noProof="1">
                <a:solidFill>
                  <a:schemeClr val="tx1"/>
                </a:solidFill>
              </a:rPr>
              <a:t>Draft</a:t>
            </a:r>
          </a:p>
        </p:txBody>
      </p:sp>
      <p:sp>
        <p:nvSpPr>
          <p:cNvPr id="5" name="Slide Number Placeholder 13">
            <a:extLst>
              <a:ext uri="{FF2B5EF4-FFF2-40B4-BE49-F238E27FC236}">
                <a16:creationId xmlns:a16="http://schemas.microsoft.com/office/drawing/2014/main" id="{2A0CDD4E-78B0-430F-958F-28F0D62C1813}"/>
              </a:ext>
            </a:extLst>
          </p:cNvPr>
          <p:cNvSpPr>
            <a:spLocks noGrp="1"/>
          </p:cNvSpPr>
          <p:nvPr>
            <p:ph type="sldNum" sz="quarter" idx="18"/>
          </p:nvPr>
        </p:nvSpPr>
        <p:spPr>
          <a:xfrm>
            <a:off x="7927215" y="7340148"/>
            <a:ext cx="1673352" cy="92436"/>
          </a:xfrm>
          <a:prstGeom prst="rect">
            <a:avLst/>
          </a:prstGeom>
        </p:spPr>
        <p:txBody>
          <a:bodyPr/>
          <a:lstStyle/>
          <a:p>
            <a:fld id="{370BE30D-6C85-4030-8347-7CD00DE2568A}" type="slidenum">
              <a:rPr lang="en-GB" smtClean="0"/>
              <a:pPr/>
              <a:t>‹#›</a:t>
            </a:fld>
            <a:endParaRPr lang="en-GB"/>
          </a:p>
        </p:txBody>
      </p:sp>
    </p:spTree>
    <p:extLst>
      <p:ext uri="{BB962C8B-B14F-4D97-AF65-F5344CB8AC3E}">
        <p14:creationId xmlns:p14="http://schemas.microsoft.com/office/powerpoint/2010/main" val="270594135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ER: Two">
    <p:spTree>
      <p:nvGrpSpPr>
        <p:cNvPr id="1" name=""/>
        <p:cNvGrpSpPr/>
        <p:nvPr/>
      </p:nvGrpSpPr>
      <p:grpSpPr>
        <a:xfrm>
          <a:off x="0" y="0"/>
          <a:ext cx="0" cy="0"/>
          <a:chOff x="0" y="0"/>
          <a:chExt cx="0" cy="0"/>
        </a:xfrm>
      </p:grpSpPr>
      <p:sp>
        <p:nvSpPr>
          <p:cNvPr id="19" name="Slide Tags" hidden="1">
            <a:extLst>
              <a:ext uri="{FF2B5EF4-FFF2-40B4-BE49-F238E27FC236}">
                <a16:creationId xmlns:a16="http://schemas.microsoft.com/office/drawing/2014/main" id="{21611E73-5031-4060-BA8B-C95D9D129AA4}"/>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0" name="Section Header">
            <a:extLst>
              <a:ext uri="{FF2B5EF4-FFF2-40B4-BE49-F238E27FC236}">
                <a16:creationId xmlns:a16="http://schemas.microsoft.com/office/drawing/2014/main" id="{541EBA4E-A65D-42AB-8B3A-EF45F3481577}"/>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17" name="Gray Banner">
            <a:extLst>
              <a:ext uri="{FF2B5EF4-FFF2-40B4-BE49-F238E27FC236}">
                <a16:creationId xmlns:a16="http://schemas.microsoft.com/office/drawing/2014/main" id="{DEF57E44-2EE4-41D2-B7E2-290A577414B2}"/>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57200" y="758825"/>
            <a:ext cx="4500000" cy="1097182"/>
          </a:xfrm>
        </p:spPr>
        <p:txBody>
          <a:bodyPr/>
          <a:lstStyle>
            <a:lvl1pPr>
              <a:defRPr sz="1300" b="1"/>
            </a:lvl1pPr>
          </a:lstStyle>
          <a:p>
            <a:r>
              <a:rPr lang="en-GB" noProof="0"/>
              <a:t>Insert heading here</a:t>
            </a:r>
            <a:r>
              <a:rPr lang="en-GB"/>
              <a:t> </a:t>
            </a:r>
            <a:r>
              <a:rPr lang="en-GB" noProof="0"/>
              <a:t>(Georgia 13 bold) </a:t>
            </a:r>
            <a:r>
              <a:rPr lang="en-GB"/>
              <a:t>– Inserted text here should be Arial 11 </a:t>
            </a:r>
            <a:r>
              <a:rPr lang="en-GB" err="1"/>
              <a:t>pt</a:t>
            </a:r>
            <a:r>
              <a:rPr lang="en-GB"/>
              <a:t> </a:t>
            </a:r>
            <a:r>
              <a:rPr lang="en-GB" err="1"/>
              <a:t>unbold</a:t>
            </a:r>
            <a:endParaRPr lang="en-GB"/>
          </a:p>
        </p:txBody>
      </p:sp>
      <p:sp>
        <p:nvSpPr>
          <p:cNvPr id="11" name="PwC view">
            <a:extLst>
              <a:ext uri="{FF2B5EF4-FFF2-40B4-BE49-F238E27FC236}">
                <a16:creationId xmlns:a16="http://schemas.microsoft.com/office/drawing/2014/main" id="{D7E31DDC-79A3-4CF5-8D1C-0E86C73794C8}"/>
              </a:ext>
            </a:extLst>
          </p:cNvPr>
          <p:cNvSpPr>
            <a:spLocks noGrp="1"/>
          </p:cNvSpPr>
          <p:nvPr>
            <p:ph type="body" sz="quarter" idx="14" hasCustomPrompt="1"/>
          </p:nvPr>
        </p:nvSpPr>
        <p:spPr>
          <a:xfrm>
            <a:off x="5101200" y="758825"/>
            <a:ext cx="4500000" cy="1097182"/>
          </a:xfrm>
        </p:spPr>
        <p:txBody>
          <a:bodyPr/>
          <a:lstStyle>
            <a:lvl1pPr>
              <a:defRPr sz="1300" b="1">
                <a:latin typeface="+mj-lt"/>
              </a:defRPr>
            </a:lvl1pPr>
          </a:lstStyle>
          <a:p>
            <a:pPr lvl="0"/>
            <a:r>
              <a:rPr lang="en-GB"/>
              <a:t>PwC view (Georgia 13 bold) – Inserted text here should be Arial 11 </a:t>
            </a:r>
            <a:r>
              <a:rPr lang="en-GB" err="1"/>
              <a:t>pt</a:t>
            </a:r>
            <a:r>
              <a:rPr lang="en-GB"/>
              <a:t> </a:t>
            </a:r>
            <a:r>
              <a:rPr lang="en-GB" err="1"/>
              <a:t>unbold</a:t>
            </a:r>
            <a:endParaRPr lang="en-GB"/>
          </a:p>
        </p:txBody>
      </p:sp>
      <p:sp>
        <p:nvSpPr>
          <p:cNvPr id="24" name="Content Placeholder 1">
            <a:extLst>
              <a:ext uri="{FF2B5EF4-FFF2-40B4-BE49-F238E27FC236}">
                <a16:creationId xmlns:a16="http://schemas.microsoft.com/office/drawing/2014/main" id="{3894E176-8F55-488A-87C8-7F1B300CFECF}"/>
              </a:ext>
            </a:extLst>
          </p:cNvPr>
          <p:cNvSpPr>
            <a:spLocks noGrp="1"/>
          </p:cNvSpPr>
          <p:nvPr>
            <p:ph sz="quarter" idx="13"/>
            <p:custDataLst>
              <p:tags r:id="rId4"/>
            </p:custDataLst>
          </p:nvPr>
        </p:nvSpPr>
        <p:spPr>
          <a:xfrm>
            <a:off x="457200" y="2143125"/>
            <a:ext cx="4500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25" name="Content Placeholder 2">
            <a:extLst>
              <a:ext uri="{FF2B5EF4-FFF2-40B4-BE49-F238E27FC236}">
                <a16:creationId xmlns:a16="http://schemas.microsoft.com/office/drawing/2014/main" id="{165B4C2C-A064-4142-9368-1F4A5C6981DD}"/>
              </a:ext>
            </a:extLst>
          </p:cNvPr>
          <p:cNvSpPr>
            <a:spLocks noGrp="1"/>
          </p:cNvSpPr>
          <p:nvPr>
            <p:ph sz="quarter" idx="15"/>
            <p:custDataLst>
              <p:tags r:id="rId5"/>
            </p:custDataLst>
          </p:nvPr>
        </p:nvSpPr>
        <p:spPr>
          <a:xfrm>
            <a:off x="5105010" y="2143125"/>
            <a:ext cx="4500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8" name="Image placeholder">
            <a:extLst>
              <a:ext uri="{FF2B5EF4-FFF2-40B4-BE49-F238E27FC236}">
                <a16:creationId xmlns:a16="http://schemas.microsoft.com/office/drawing/2014/main" id="{20589F71-58B9-4FF1-A20A-655B66562BD7}"/>
              </a:ext>
            </a:extLst>
          </p:cNvPr>
          <p:cNvSpPr/>
          <p:nvPr userDrawn="1">
            <p:custDataLst>
              <p:tags r:id="rId6"/>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3" name="Section Footer">
            <a:extLst>
              <a:ext uri="{FF2B5EF4-FFF2-40B4-BE49-F238E27FC236}">
                <a16:creationId xmlns:a16="http://schemas.microsoft.com/office/drawing/2014/main" id="{368C30DD-9EAF-418B-82CF-9FD0E554A1B9}"/>
              </a:ext>
            </a:extLst>
          </p:cNvPr>
          <p:cNvSpPr txBox="1"/>
          <p:nvPr userDrawn="1">
            <p:custDataLst>
              <p:tags r:id="rId7"/>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28" name="Report Date">
            <a:extLst>
              <a:ext uri="{FF2B5EF4-FFF2-40B4-BE49-F238E27FC236}">
                <a16:creationId xmlns:a16="http://schemas.microsoft.com/office/drawing/2014/main" id="{563201FC-76C4-461A-A88D-B3EF73D5AD32}"/>
              </a:ext>
            </a:extLst>
          </p:cNvPr>
          <p:cNvSpPr txBox="1"/>
          <p:nvPr userDrawn="1">
            <p:custDataLst>
              <p:tags r:id="rId8"/>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31" name="PwC">
            <a:extLst>
              <a:ext uri="{FF2B5EF4-FFF2-40B4-BE49-F238E27FC236}">
                <a16:creationId xmlns:a16="http://schemas.microsoft.com/office/drawing/2014/main" id="{4FB0E016-FDD5-4869-9B75-53F82C9C3BD4}"/>
              </a:ext>
            </a:extLst>
          </p:cNvPr>
          <p:cNvSpPr/>
          <p:nvPr userDrawn="1">
            <p:custDataLst>
              <p:tags r:id="rId9"/>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33" name="Page Number">
            <a:extLst>
              <a:ext uri="{FF2B5EF4-FFF2-40B4-BE49-F238E27FC236}">
                <a16:creationId xmlns:a16="http://schemas.microsoft.com/office/drawing/2014/main" id="{7FAEB468-F2C4-418B-A452-034B96DB99F3}"/>
              </a:ext>
            </a:extLst>
          </p:cNvPr>
          <p:cNvSpPr txBox="1"/>
          <p:nvPr userDrawn="1">
            <p:custDataLst>
              <p:tags r:id="rId10"/>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243606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ER: Title Only">
    <p:spTree>
      <p:nvGrpSpPr>
        <p:cNvPr id="1" name=""/>
        <p:cNvGrpSpPr/>
        <p:nvPr/>
      </p:nvGrpSpPr>
      <p:grpSpPr>
        <a:xfrm>
          <a:off x="0" y="0"/>
          <a:ext cx="0" cy="0"/>
          <a:chOff x="0" y="0"/>
          <a:chExt cx="0" cy="0"/>
        </a:xfrm>
      </p:grpSpPr>
      <p:sp>
        <p:nvSpPr>
          <p:cNvPr id="14" name="Slide Tags" hidden="1">
            <a:extLst>
              <a:ext uri="{FF2B5EF4-FFF2-40B4-BE49-F238E27FC236}">
                <a16:creationId xmlns:a16="http://schemas.microsoft.com/office/drawing/2014/main" id="{D51CF6FF-154F-4340-B590-F9A8B9A63AAD}"/>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0" name="Section Header">
            <a:extLst>
              <a:ext uri="{FF2B5EF4-FFF2-40B4-BE49-F238E27FC236}">
                <a16:creationId xmlns:a16="http://schemas.microsoft.com/office/drawing/2014/main" id="{541EBA4E-A65D-42AB-8B3A-EF45F3481577}"/>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15" name="Gray Banner">
            <a:extLst>
              <a:ext uri="{FF2B5EF4-FFF2-40B4-BE49-F238E27FC236}">
                <a16:creationId xmlns:a16="http://schemas.microsoft.com/office/drawing/2014/main" id="{311F38D7-46CB-47EF-A005-5825E5886397}"/>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57200" y="758825"/>
            <a:ext cx="4500000" cy="1097182"/>
          </a:xfrm>
        </p:spPr>
        <p:txBody>
          <a:bodyPr/>
          <a:lstStyle>
            <a:lvl1pPr>
              <a:defRPr sz="1300" b="1"/>
            </a:lvl1pPr>
          </a:lstStyle>
          <a:p>
            <a:r>
              <a:rPr lang="en-GB" noProof="0"/>
              <a:t>Insert heading here</a:t>
            </a:r>
            <a:r>
              <a:rPr lang="en-GB"/>
              <a:t> </a:t>
            </a:r>
            <a:r>
              <a:rPr lang="en-GB" noProof="0"/>
              <a:t>(Georgia 13 bold) </a:t>
            </a:r>
            <a:r>
              <a:rPr lang="en-GB"/>
              <a:t>– Inserted text here should be Arial 11 </a:t>
            </a:r>
            <a:r>
              <a:rPr lang="en-GB" err="1"/>
              <a:t>pt</a:t>
            </a:r>
            <a:r>
              <a:rPr lang="en-GB"/>
              <a:t> </a:t>
            </a:r>
            <a:r>
              <a:rPr lang="en-GB" err="1"/>
              <a:t>unbold</a:t>
            </a:r>
            <a:endParaRPr lang="en-GB"/>
          </a:p>
        </p:txBody>
      </p:sp>
      <p:sp>
        <p:nvSpPr>
          <p:cNvPr id="11" name="PwC view">
            <a:extLst>
              <a:ext uri="{FF2B5EF4-FFF2-40B4-BE49-F238E27FC236}">
                <a16:creationId xmlns:a16="http://schemas.microsoft.com/office/drawing/2014/main" id="{D7E31DDC-79A3-4CF5-8D1C-0E86C73794C8}"/>
              </a:ext>
            </a:extLst>
          </p:cNvPr>
          <p:cNvSpPr>
            <a:spLocks noGrp="1"/>
          </p:cNvSpPr>
          <p:nvPr>
            <p:ph type="body" sz="quarter" idx="14" hasCustomPrompt="1"/>
          </p:nvPr>
        </p:nvSpPr>
        <p:spPr>
          <a:xfrm>
            <a:off x="5101200" y="758825"/>
            <a:ext cx="4500000" cy="1097182"/>
          </a:xfrm>
        </p:spPr>
        <p:txBody>
          <a:bodyPr/>
          <a:lstStyle>
            <a:lvl1pPr>
              <a:defRPr sz="1300" b="1">
                <a:latin typeface="+mj-lt"/>
              </a:defRPr>
            </a:lvl1pPr>
          </a:lstStyle>
          <a:p>
            <a:pPr lvl="0"/>
            <a:r>
              <a:rPr lang="en-GB"/>
              <a:t>PwC view (Georgia 13 bold) – Inserted text here should be Arial 11 </a:t>
            </a:r>
            <a:r>
              <a:rPr lang="en-GB" err="1"/>
              <a:t>pt</a:t>
            </a:r>
            <a:r>
              <a:rPr lang="en-GB"/>
              <a:t> </a:t>
            </a:r>
            <a:r>
              <a:rPr lang="en-GB" err="1"/>
              <a:t>unbold</a:t>
            </a:r>
            <a:endParaRPr lang="en-GB"/>
          </a:p>
        </p:txBody>
      </p:sp>
      <p:sp>
        <p:nvSpPr>
          <p:cNvPr id="13" name="Image placeholder">
            <a:extLst>
              <a:ext uri="{FF2B5EF4-FFF2-40B4-BE49-F238E27FC236}">
                <a16:creationId xmlns:a16="http://schemas.microsoft.com/office/drawing/2014/main" id="{9741918A-8836-47C5-8943-D96E39551302}"/>
              </a:ext>
            </a:extLst>
          </p:cNvPr>
          <p:cNvSpPr/>
          <p:nvPr userDrawn="1">
            <p:custDataLst>
              <p:tags r:id="rId4"/>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1" name="Section Footer">
            <a:extLst>
              <a:ext uri="{FF2B5EF4-FFF2-40B4-BE49-F238E27FC236}">
                <a16:creationId xmlns:a16="http://schemas.microsoft.com/office/drawing/2014/main" id="{81377B7A-DAB2-41E5-90C2-8C20F2CDBFC1}"/>
              </a:ext>
            </a:extLst>
          </p:cNvPr>
          <p:cNvSpPr txBox="1"/>
          <p:nvPr userDrawn="1">
            <p:custDataLst>
              <p:tags r:id="rId5"/>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23" name="Report Date">
            <a:extLst>
              <a:ext uri="{FF2B5EF4-FFF2-40B4-BE49-F238E27FC236}">
                <a16:creationId xmlns:a16="http://schemas.microsoft.com/office/drawing/2014/main" id="{F5E8C9DB-1A57-4E77-BDA6-4F499B860157}"/>
              </a:ext>
            </a:extLst>
          </p:cNvPr>
          <p:cNvSpPr txBox="1"/>
          <p:nvPr userDrawn="1">
            <p:custDataLst>
              <p:tags r:id="rId6"/>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24" name="PwC">
            <a:extLst>
              <a:ext uri="{FF2B5EF4-FFF2-40B4-BE49-F238E27FC236}">
                <a16:creationId xmlns:a16="http://schemas.microsoft.com/office/drawing/2014/main" id="{19CB3901-3EE8-42B4-906A-766EA180FEEF}"/>
              </a:ext>
            </a:extLst>
          </p:cNvPr>
          <p:cNvSpPr/>
          <p:nvPr userDrawn="1">
            <p:custDataLst>
              <p:tags r:id="rId7"/>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28" name="Page Number">
            <a:extLst>
              <a:ext uri="{FF2B5EF4-FFF2-40B4-BE49-F238E27FC236}">
                <a16:creationId xmlns:a16="http://schemas.microsoft.com/office/drawing/2014/main" id="{579A694B-C139-434A-956E-D2A4A8BBBECE}"/>
              </a:ext>
            </a:extLst>
          </p:cNvPr>
          <p:cNvSpPr txBox="1"/>
          <p:nvPr userDrawn="1">
            <p:custDataLst>
              <p:tags r:id="rId8"/>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79720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tent: One">
    <p:spTree>
      <p:nvGrpSpPr>
        <p:cNvPr id="1" name=""/>
        <p:cNvGrpSpPr/>
        <p:nvPr/>
      </p:nvGrpSpPr>
      <p:grpSpPr>
        <a:xfrm>
          <a:off x="0" y="0"/>
          <a:ext cx="0" cy="0"/>
          <a:chOff x="0" y="0"/>
          <a:chExt cx="0" cy="0"/>
        </a:xfrm>
      </p:grpSpPr>
      <p:sp>
        <p:nvSpPr>
          <p:cNvPr id="17" name="Slide Tags" hidden="1">
            <a:extLst>
              <a:ext uri="{FF2B5EF4-FFF2-40B4-BE49-F238E27FC236}">
                <a16:creationId xmlns:a16="http://schemas.microsoft.com/office/drawing/2014/main" id="{AE55B671-46D4-44F3-8B07-B01A1005252B}"/>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0" name="Section Header">
            <a:extLst>
              <a:ext uri="{FF2B5EF4-FFF2-40B4-BE49-F238E27FC236}">
                <a16:creationId xmlns:a16="http://schemas.microsoft.com/office/drawing/2014/main" id="{541EBA4E-A65D-42AB-8B3A-EF45F3481577}"/>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21" name="Gray Banner">
            <a:extLst>
              <a:ext uri="{FF2B5EF4-FFF2-40B4-BE49-F238E27FC236}">
                <a16:creationId xmlns:a16="http://schemas.microsoft.com/office/drawing/2014/main" id="{699BB9BA-0870-43E1-879E-9A15387A5E99}"/>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57199" y="758825"/>
            <a:ext cx="9144000" cy="1097182"/>
          </a:xfrm>
        </p:spPr>
        <p:txBody>
          <a:bodyPr/>
          <a:lstStyle>
            <a:lvl1pPr>
              <a:defRPr/>
            </a:lvl1pPr>
          </a:lstStyle>
          <a:p>
            <a:r>
              <a:rPr lang="en-GB"/>
              <a:t>Insert banner statement here </a:t>
            </a:r>
          </a:p>
        </p:txBody>
      </p:sp>
      <p:sp>
        <p:nvSpPr>
          <p:cNvPr id="15" name="Content Placeholder 1">
            <a:extLst>
              <a:ext uri="{FF2B5EF4-FFF2-40B4-BE49-F238E27FC236}">
                <a16:creationId xmlns:a16="http://schemas.microsoft.com/office/drawing/2014/main" id="{6D55020E-E2E4-43DC-A979-3EE26F140F23}"/>
              </a:ext>
            </a:extLst>
          </p:cNvPr>
          <p:cNvSpPr>
            <a:spLocks noGrp="1"/>
          </p:cNvSpPr>
          <p:nvPr>
            <p:ph sz="quarter" idx="13"/>
            <p:custDataLst>
              <p:tags r:id="rId4"/>
            </p:custDataLst>
          </p:nvPr>
        </p:nvSpPr>
        <p:spPr>
          <a:xfrm>
            <a:off x="457199" y="2143125"/>
            <a:ext cx="9144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3" name="Image placeholder">
            <a:extLst>
              <a:ext uri="{FF2B5EF4-FFF2-40B4-BE49-F238E27FC236}">
                <a16:creationId xmlns:a16="http://schemas.microsoft.com/office/drawing/2014/main" id="{4EE8DC02-876E-4E08-A510-612EBBADFB0C}"/>
              </a:ext>
            </a:extLst>
          </p:cNvPr>
          <p:cNvSpPr/>
          <p:nvPr userDrawn="1">
            <p:custDataLst>
              <p:tags r:id="rId5"/>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9" name="Section Footer">
            <a:extLst>
              <a:ext uri="{FF2B5EF4-FFF2-40B4-BE49-F238E27FC236}">
                <a16:creationId xmlns:a16="http://schemas.microsoft.com/office/drawing/2014/main" id="{7CF7F807-5F90-4094-85E7-B73EE0DCB767}"/>
              </a:ext>
            </a:extLst>
          </p:cNvPr>
          <p:cNvSpPr txBox="1"/>
          <p:nvPr userDrawn="1">
            <p:custDataLst>
              <p:tags r:id="rId6"/>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25" name="Report Date">
            <a:extLst>
              <a:ext uri="{FF2B5EF4-FFF2-40B4-BE49-F238E27FC236}">
                <a16:creationId xmlns:a16="http://schemas.microsoft.com/office/drawing/2014/main" id="{5FEDB4D4-F775-4D74-BF3D-32F5BBF58FBB}"/>
              </a:ext>
            </a:extLst>
          </p:cNvPr>
          <p:cNvSpPr txBox="1"/>
          <p:nvPr userDrawn="1">
            <p:custDataLst>
              <p:tags r:id="rId7"/>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28" name="PwC">
            <a:extLst>
              <a:ext uri="{FF2B5EF4-FFF2-40B4-BE49-F238E27FC236}">
                <a16:creationId xmlns:a16="http://schemas.microsoft.com/office/drawing/2014/main" id="{F0D3057A-95C0-4BCC-97A3-E20266707483}"/>
              </a:ext>
            </a:extLst>
          </p:cNvPr>
          <p:cNvSpPr/>
          <p:nvPr userDrawn="1">
            <p:custDataLst>
              <p:tags r:id="rId8"/>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30" name="Page Number">
            <a:extLst>
              <a:ext uri="{FF2B5EF4-FFF2-40B4-BE49-F238E27FC236}">
                <a16:creationId xmlns:a16="http://schemas.microsoft.com/office/drawing/2014/main" id="{50B55A7D-FF94-47ED-B586-6311A4180E6C}"/>
              </a:ext>
            </a:extLst>
          </p:cNvPr>
          <p:cNvSpPr txBox="1"/>
          <p:nvPr userDrawn="1">
            <p:custDataLst>
              <p:tags r:id="rId9"/>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52887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tent: Two">
    <p:spTree>
      <p:nvGrpSpPr>
        <p:cNvPr id="1" name=""/>
        <p:cNvGrpSpPr/>
        <p:nvPr/>
      </p:nvGrpSpPr>
      <p:grpSpPr>
        <a:xfrm>
          <a:off x="0" y="0"/>
          <a:ext cx="0" cy="0"/>
          <a:chOff x="0" y="0"/>
          <a:chExt cx="0" cy="0"/>
        </a:xfrm>
      </p:grpSpPr>
      <p:sp>
        <p:nvSpPr>
          <p:cNvPr id="13" name="Slide Tags" hidden="1">
            <a:extLst>
              <a:ext uri="{FF2B5EF4-FFF2-40B4-BE49-F238E27FC236}">
                <a16:creationId xmlns:a16="http://schemas.microsoft.com/office/drawing/2014/main" id="{03845CB5-9ED4-4920-BC0F-73537CBE03B8}"/>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4" name="Section Header">
            <a:extLst>
              <a:ext uri="{FF2B5EF4-FFF2-40B4-BE49-F238E27FC236}">
                <a16:creationId xmlns:a16="http://schemas.microsoft.com/office/drawing/2014/main" id="{D2603EDC-888F-4D93-9C45-F32734A29A3C}"/>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5" name="HeaderTOCPlaceholder">
            <a:extLst>
              <a:ext uri="{FF2B5EF4-FFF2-40B4-BE49-F238E27FC236}">
                <a16:creationId xmlns:a16="http://schemas.microsoft.com/office/drawing/2014/main" id="{4EC0E1C6-7A25-422B-98E7-D2AC6587DE74}"/>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12" name="Gray Banner">
            <a:extLst>
              <a:ext uri="{FF2B5EF4-FFF2-40B4-BE49-F238E27FC236}">
                <a16:creationId xmlns:a16="http://schemas.microsoft.com/office/drawing/2014/main" id="{5E4BC3FC-85EE-40E7-A2E9-5628E76E7575}"/>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16" name="Banner Statement">
            <a:extLst>
              <a:ext uri="{FF2B5EF4-FFF2-40B4-BE49-F238E27FC236}">
                <a16:creationId xmlns:a16="http://schemas.microsoft.com/office/drawing/2014/main" id="{D099B79D-5F17-4A7F-B79A-9BB9176B80B2}"/>
              </a:ext>
            </a:extLst>
          </p:cNvPr>
          <p:cNvSpPr>
            <a:spLocks noGrp="1"/>
          </p:cNvSpPr>
          <p:nvPr>
            <p:ph type="title" hasCustomPrompt="1"/>
          </p:nvPr>
        </p:nvSpPr>
        <p:spPr>
          <a:xfrm>
            <a:off x="457199" y="758825"/>
            <a:ext cx="9144000" cy="1097182"/>
          </a:xfrm>
        </p:spPr>
        <p:txBody>
          <a:bodyPr/>
          <a:lstStyle>
            <a:lvl1pPr>
              <a:defRPr/>
            </a:lvl1pPr>
          </a:lstStyle>
          <a:p>
            <a:r>
              <a:rPr lang="en-GB"/>
              <a:t>Insert banner statement here </a:t>
            </a:r>
          </a:p>
        </p:txBody>
      </p:sp>
      <p:sp>
        <p:nvSpPr>
          <p:cNvPr id="6" name="Content Placeholder 1">
            <a:extLst>
              <a:ext uri="{FF2B5EF4-FFF2-40B4-BE49-F238E27FC236}">
                <a16:creationId xmlns:a16="http://schemas.microsoft.com/office/drawing/2014/main" id="{2468CAF5-B881-465C-BCE3-2BBF3E117767}"/>
              </a:ext>
            </a:extLst>
          </p:cNvPr>
          <p:cNvSpPr>
            <a:spLocks noGrp="1"/>
          </p:cNvSpPr>
          <p:nvPr>
            <p:ph sz="quarter" idx="13"/>
            <p:custDataLst>
              <p:tags r:id="rId4"/>
            </p:custDataLst>
          </p:nvPr>
        </p:nvSpPr>
        <p:spPr>
          <a:xfrm>
            <a:off x="457200" y="2143125"/>
            <a:ext cx="4500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7" name="Content Placeholder 2">
            <a:extLst>
              <a:ext uri="{FF2B5EF4-FFF2-40B4-BE49-F238E27FC236}">
                <a16:creationId xmlns:a16="http://schemas.microsoft.com/office/drawing/2014/main" id="{0A54D759-8222-4A55-8A5E-3E58B0F5BA3E}"/>
              </a:ext>
            </a:extLst>
          </p:cNvPr>
          <p:cNvSpPr>
            <a:spLocks noGrp="1"/>
          </p:cNvSpPr>
          <p:nvPr>
            <p:ph sz="quarter" idx="14"/>
            <p:custDataLst>
              <p:tags r:id="rId5"/>
            </p:custDataLst>
          </p:nvPr>
        </p:nvSpPr>
        <p:spPr>
          <a:xfrm>
            <a:off x="5105010" y="2143125"/>
            <a:ext cx="4500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7" name="Image placeholder">
            <a:extLst>
              <a:ext uri="{FF2B5EF4-FFF2-40B4-BE49-F238E27FC236}">
                <a16:creationId xmlns:a16="http://schemas.microsoft.com/office/drawing/2014/main" id="{C19FE367-9A2E-490D-97BD-2337C9DA64C2}"/>
              </a:ext>
            </a:extLst>
          </p:cNvPr>
          <p:cNvSpPr/>
          <p:nvPr userDrawn="1">
            <p:custDataLst>
              <p:tags r:id="rId6"/>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1" name="Section Footer">
            <a:extLst>
              <a:ext uri="{FF2B5EF4-FFF2-40B4-BE49-F238E27FC236}">
                <a16:creationId xmlns:a16="http://schemas.microsoft.com/office/drawing/2014/main" id="{2F6A58A7-6103-4A1E-B709-6B29F9B3A8F1}"/>
              </a:ext>
            </a:extLst>
          </p:cNvPr>
          <p:cNvSpPr txBox="1"/>
          <p:nvPr userDrawn="1">
            <p:custDataLst>
              <p:tags r:id="rId7"/>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26" name="Report Date">
            <a:extLst>
              <a:ext uri="{FF2B5EF4-FFF2-40B4-BE49-F238E27FC236}">
                <a16:creationId xmlns:a16="http://schemas.microsoft.com/office/drawing/2014/main" id="{6C9ADDE1-3522-4708-B994-B3D4574C6A78}"/>
              </a:ext>
            </a:extLst>
          </p:cNvPr>
          <p:cNvSpPr txBox="1"/>
          <p:nvPr userDrawn="1">
            <p:custDataLst>
              <p:tags r:id="rId8"/>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27" name="PwC">
            <a:extLst>
              <a:ext uri="{FF2B5EF4-FFF2-40B4-BE49-F238E27FC236}">
                <a16:creationId xmlns:a16="http://schemas.microsoft.com/office/drawing/2014/main" id="{FD7AE44D-1D6F-4F50-AF94-1C812E865D11}"/>
              </a:ext>
            </a:extLst>
          </p:cNvPr>
          <p:cNvSpPr/>
          <p:nvPr userDrawn="1">
            <p:custDataLst>
              <p:tags r:id="rId9"/>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29" name="Page Number">
            <a:extLst>
              <a:ext uri="{FF2B5EF4-FFF2-40B4-BE49-F238E27FC236}">
                <a16:creationId xmlns:a16="http://schemas.microsoft.com/office/drawing/2014/main" id="{0A842600-C304-43B7-B1A0-FC83F370AD40}"/>
              </a:ext>
            </a:extLst>
          </p:cNvPr>
          <p:cNvSpPr txBox="1"/>
          <p:nvPr userDrawn="1">
            <p:custDataLst>
              <p:tags r:id="rId10"/>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767408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ntent: Large left">
    <p:spTree>
      <p:nvGrpSpPr>
        <p:cNvPr id="1" name=""/>
        <p:cNvGrpSpPr/>
        <p:nvPr/>
      </p:nvGrpSpPr>
      <p:grpSpPr>
        <a:xfrm>
          <a:off x="0" y="0"/>
          <a:ext cx="0" cy="0"/>
          <a:chOff x="0" y="0"/>
          <a:chExt cx="0" cy="0"/>
        </a:xfrm>
      </p:grpSpPr>
      <p:sp>
        <p:nvSpPr>
          <p:cNvPr id="24" name="Slide Tags" hidden="1">
            <a:extLst>
              <a:ext uri="{FF2B5EF4-FFF2-40B4-BE49-F238E27FC236}">
                <a16:creationId xmlns:a16="http://schemas.microsoft.com/office/drawing/2014/main" id="{CF81289D-BEDC-4927-8806-4A000A80C985}"/>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20" name="Section Header">
            <a:extLst>
              <a:ext uri="{FF2B5EF4-FFF2-40B4-BE49-F238E27FC236}">
                <a16:creationId xmlns:a16="http://schemas.microsoft.com/office/drawing/2014/main" id="{7BAAF0CE-C39B-44DD-9FBD-8E8B1665C129}"/>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22" name="HeaderTOCPlaceholder">
            <a:extLst>
              <a:ext uri="{FF2B5EF4-FFF2-40B4-BE49-F238E27FC236}">
                <a16:creationId xmlns:a16="http://schemas.microsoft.com/office/drawing/2014/main" id="{9DA7C375-6841-4311-B52F-012E0C1A2E9A}"/>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18" name="Gray Banner">
            <a:extLst>
              <a:ext uri="{FF2B5EF4-FFF2-40B4-BE49-F238E27FC236}">
                <a16:creationId xmlns:a16="http://schemas.microsoft.com/office/drawing/2014/main" id="{4527C61C-739F-42B6-AD57-E53725D0BAD3}"/>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19" name="Banner Statement">
            <a:extLst>
              <a:ext uri="{FF2B5EF4-FFF2-40B4-BE49-F238E27FC236}">
                <a16:creationId xmlns:a16="http://schemas.microsoft.com/office/drawing/2014/main" id="{3690FC07-2BE8-4C23-9B3F-5B73C0763F96}"/>
              </a:ext>
            </a:extLst>
          </p:cNvPr>
          <p:cNvSpPr>
            <a:spLocks noGrp="1"/>
          </p:cNvSpPr>
          <p:nvPr>
            <p:ph type="title" hasCustomPrompt="1"/>
          </p:nvPr>
        </p:nvSpPr>
        <p:spPr>
          <a:xfrm>
            <a:off x="457199" y="758825"/>
            <a:ext cx="9144000" cy="1097182"/>
          </a:xfrm>
        </p:spPr>
        <p:txBody>
          <a:bodyPr/>
          <a:lstStyle>
            <a:lvl1pPr>
              <a:defRPr/>
            </a:lvl1pPr>
          </a:lstStyle>
          <a:p>
            <a:r>
              <a:rPr lang="en-GB"/>
              <a:t>Insert banner statement here </a:t>
            </a:r>
          </a:p>
        </p:txBody>
      </p:sp>
      <p:sp>
        <p:nvSpPr>
          <p:cNvPr id="21" name="Content Placeholder 1">
            <a:extLst>
              <a:ext uri="{FF2B5EF4-FFF2-40B4-BE49-F238E27FC236}">
                <a16:creationId xmlns:a16="http://schemas.microsoft.com/office/drawing/2014/main" id="{781509E1-D406-49FE-A28D-2DB8E8FB347E}"/>
              </a:ext>
            </a:extLst>
          </p:cNvPr>
          <p:cNvSpPr>
            <a:spLocks noGrp="1"/>
          </p:cNvSpPr>
          <p:nvPr>
            <p:ph sz="quarter" idx="13"/>
            <p:custDataLst>
              <p:tags r:id="rId4"/>
            </p:custDataLst>
          </p:nvPr>
        </p:nvSpPr>
        <p:spPr>
          <a:xfrm>
            <a:off x="457200" y="2143125"/>
            <a:ext cx="6048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23" name="Content Placeholder 2">
            <a:extLst>
              <a:ext uri="{FF2B5EF4-FFF2-40B4-BE49-F238E27FC236}">
                <a16:creationId xmlns:a16="http://schemas.microsoft.com/office/drawing/2014/main" id="{82B68274-CF89-4867-B7CF-6B7ECA4BBB32}"/>
              </a:ext>
            </a:extLst>
          </p:cNvPr>
          <p:cNvSpPr>
            <a:spLocks noGrp="1"/>
          </p:cNvSpPr>
          <p:nvPr>
            <p:ph sz="quarter" idx="14"/>
            <p:custDataLst>
              <p:tags r:id="rId5"/>
            </p:custDataLst>
          </p:nvPr>
        </p:nvSpPr>
        <p:spPr>
          <a:xfrm>
            <a:off x="6649200" y="2143125"/>
            <a:ext cx="2952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7" name="Image placeholder">
            <a:extLst>
              <a:ext uri="{FF2B5EF4-FFF2-40B4-BE49-F238E27FC236}">
                <a16:creationId xmlns:a16="http://schemas.microsoft.com/office/drawing/2014/main" id="{89F2E325-5AE1-43BE-AD80-22FAC27A3730}"/>
              </a:ext>
            </a:extLst>
          </p:cNvPr>
          <p:cNvSpPr/>
          <p:nvPr userDrawn="1">
            <p:custDataLst>
              <p:tags r:id="rId6"/>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 name="Section Footer">
            <a:extLst>
              <a:ext uri="{FF2B5EF4-FFF2-40B4-BE49-F238E27FC236}">
                <a16:creationId xmlns:a16="http://schemas.microsoft.com/office/drawing/2014/main" id="{B468F983-F358-4D78-AEC5-995F400CC5D1}"/>
              </a:ext>
            </a:extLst>
          </p:cNvPr>
          <p:cNvSpPr txBox="1"/>
          <p:nvPr userDrawn="1">
            <p:custDataLst>
              <p:tags r:id="rId7"/>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30" name="Report Date">
            <a:extLst>
              <a:ext uri="{FF2B5EF4-FFF2-40B4-BE49-F238E27FC236}">
                <a16:creationId xmlns:a16="http://schemas.microsoft.com/office/drawing/2014/main" id="{B7A4A8E7-D67B-4C82-B4B3-A046F4D67E06}"/>
              </a:ext>
            </a:extLst>
          </p:cNvPr>
          <p:cNvSpPr txBox="1"/>
          <p:nvPr userDrawn="1">
            <p:custDataLst>
              <p:tags r:id="rId8"/>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31" name="PwC">
            <a:extLst>
              <a:ext uri="{FF2B5EF4-FFF2-40B4-BE49-F238E27FC236}">
                <a16:creationId xmlns:a16="http://schemas.microsoft.com/office/drawing/2014/main" id="{C3C0334A-8C58-4422-A09A-8168F61A3353}"/>
              </a:ext>
            </a:extLst>
          </p:cNvPr>
          <p:cNvSpPr/>
          <p:nvPr userDrawn="1">
            <p:custDataLst>
              <p:tags r:id="rId9"/>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33" name="Page Number">
            <a:extLst>
              <a:ext uri="{FF2B5EF4-FFF2-40B4-BE49-F238E27FC236}">
                <a16:creationId xmlns:a16="http://schemas.microsoft.com/office/drawing/2014/main" id="{6F53B454-D3AC-4DF9-B884-D8877236BEFD}"/>
              </a:ext>
            </a:extLst>
          </p:cNvPr>
          <p:cNvSpPr txBox="1"/>
          <p:nvPr userDrawn="1">
            <p:custDataLst>
              <p:tags r:id="rId10"/>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937154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tent: Two Left">
    <p:spTree>
      <p:nvGrpSpPr>
        <p:cNvPr id="1" name=""/>
        <p:cNvGrpSpPr/>
        <p:nvPr/>
      </p:nvGrpSpPr>
      <p:grpSpPr>
        <a:xfrm>
          <a:off x="0" y="0"/>
          <a:ext cx="0" cy="0"/>
          <a:chOff x="0" y="0"/>
          <a:chExt cx="0" cy="0"/>
        </a:xfrm>
      </p:grpSpPr>
      <p:sp>
        <p:nvSpPr>
          <p:cNvPr id="14" name="Slide Tags" hidden="1">
            <a:extLst>
              <a:ext uri="{FF2B5EF4-FFF2-40B4-BE49-F238E27FC236}">
                <a16:creationId xmlns:a16="http://schemas.microsoft.com/office/drawing/2014/main" id="{F27EFE1A-EB5C-4ECD-A618-F99A2C4ED1AB}"/>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9" name="Section Header">
            <a:extLst>
              <a:ext uri="{FF2B5EF4-FFF2-40B4-BE49-F238E27FC236}">
                <a16:creationId xmlns:a16="http://schemas.microsoft.com/office/drawing/2014/main" id="{9914C583-014E-468B-ADEF-ABF90E72437D}"/>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1" name="HeaderTOCPlaceholder">
            <a:extLst>
              <a:ext uri="{FF2B5EF4-FFF2-40B4-BE49-F238E27FC236}">
                <a16:creationId xmlns:a16="http://schemas.microsoft.com/office/drawing/2014/main" id="{D1CAF1D8-BA64-4756-96A3-2C1811972983}"/>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7" name="Gray Banner">
            <a:extLst>
              <a:ext uri="{FF2B5EF4-FFF2-40B4-BE49-F238E27FC236}">
                <a16:creationId xmlns:a16="http://schemas.microsoft.com/office/drawing/2014/main" id="{13FDF1BC-A63A-4F04-AD4C-71D73FFB49F6}"/>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8" name="Banner Statement">
            <a:extLst>
              <a:ext uri="{FF2B5EF4-FFF2-40B4-BE49-F238E27FC236}">
                <a16:creationId xmlns:a16="http://schemas.microsoft.com/office/drawing/2014/main" id="{6E917238-5226-4BF0-9B99-8BB952300F06}"/>
              </a:ext>
            </a:extLst>
          </p:cNvPr>
          <p:cNvSpPr>
            <a:spLocks noGrp="1"/>
          </p:cNvSpPr>
          <p:nvPr>
            <p:ph type="title" hasCustomPrompt="1"/>
          </p:nvPr>
        </p:nvSpPr>
        <p:spPr>
          <a:xfrm>
            <a:off x="457199" y="758825"/>
            <a:ext cx="9144000" cy="1097182"/>
          </a:xfrm>
        </p:spPr>
        <p:txBody>
          <a:bodyPr/>
          <a:lstStyle>
            <a:lvl1pPr>
              <a:defRPr/>
            </a:lvl1pPr>
          </a:lstStyle>
          <a:p>
            <a:r>
              <a:rPr lang="en-GB"/>
              <a:t>Insert banner statement here </a:t>
            </a:r>
          </a:p>
        </p:txBody>
      </p:sp>
      <p:sp>
        <p:nvSpPr>
          <p:cNvPr id="10" name="Content Placeholder 1">
            <a:extLst>
              <a:ext uri="{FF2B5EF4-FFF2-40B4-BE49-F238E27FC236}">
                <a16:creationId xmlns:a16="http://schemas.microsoft.com/office/drawing/2014/main" id="{9561C3D4-D679-4CA7-85E3-9EA408670372}"/>
              </a:ext>
            </a:extLst>
          </p:cNvPr>
          <p:cNvSpPr>
            <a:spLocks noGrp="1"/>
          </p:cNvSpPr>
          <p:nvPr>
            <p:ph sz="quarter" idx="13"/>
            <p:custDataLst>
              <p:tags r:id="rId4"/>
            </p:custDataLst>
          </p:nvPr>
        </p:nvSpPr>
        <p:spPr>
          <a:xfrm>
            <a:off x="457200" y="2143125"/>
            <a:ext cx="4500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3" name="Content Placeholder 2">
            <a:extLst>
              <a:ext uri="{FF2B5EF4-FFF2-40B4-BE49-F238E27FC236}">
                <a16:creationId xmlns:a16="http://schemas.microsoft.com/office/drawing/2014/main" id="{D691905A-7A13-45F7-8E6F-7F0EEC076A8E}"/>
              </a:ext>
            </a:extLst>
          </p:cNvPr>
          <p:cNvSpPr>
            <a:spLocks noGrp="1"/>
          </p:cNvSpPr>
          <p:nvPr>
            <p:ph sz="quarter" idx="15"/>
            <p:custDataLst>
              <p:tags r:id="rId5"/>
            </p:custDataLst>
          </p:nvPr>
        </p:nvSpPr>
        <p:spPr>
          <a:xfrm>
            <a:off x="457200" y="4651375"/>
            <a:ext cx="4500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2" name="Content Placeholder 3">
            <a:extLst>
              <a:ext uri="{FF2B5EF4-FFF2-40B4-BE49-F238E27FC236}">
                <a16:creationId xmlns:a16="http://schemas.microsoft.com/office/drawing/2014/main" id="{9882F0B0-4F19-49FC-A33C-F81854456CBA}"/>
              </a:ext>
            </a:extLst>
          </p:cNvPr>
          <p:cNvSpPr>
            <a:spLocks noGrp="1"/>
          </p:cNvSpPr>
          <p:nvPr>
            <p:ph sz="quarter" idx="14"/>
            <p:custDataLst>
              <p:tags r:id="rId6"/>
            </p:custDataLst>
          </p:nvPr>
        </p:nvSpPr>
        <p:spPr>
          <a:xfrm>
            <a:off x="5105010" y="2143125"/>
            <a:ext cx="4500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6" name="Image placeholder">
            <a:extLst>
              <a:ext uri="{FF2B5EF4-FFF2-40B4-BE49-F238E27FC236}">
                <a16:creationId xmlns:a16="http://schemas.microsoft.com/office/drawing/2014/main" id="{85A29A66-A1E4-472E-ADDB-F6CDA1715A6C}"/>
              </a:ext>
            </a:extLst>
          </p:cNvPr>
          <p:cNvSpPr/>
          <p:nvPr userDrawn="1">
            <p:custDataLst>
              <p:tags r:id="rId7"/>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8" name="Section Footer">
            <a:extLst>
              <a:ext uri="{FF2B5EF4-FFF2-40B4-BE49-F238E27FC236}">
                <a16:creationId xmlns:a16="http://schemas.microsoft.com/office/drawing/2014/main" id="{50F9B22B-C51C-4490-899D-D9CC3803441F}"/>
              </a:ext>
            </a:extLst>
          </p:cNvPr>
          <p:cNvSpPr txBox="1"/>
          <p:nvPr userDrawn="1">
            <p:custDataLst>
              <p:tags r:id="rId8"/>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23" name="Report Date">
            <a:extLst>
              <a:ext uri="{FF2B5EF4-FFF2-40B4-BE49-F238E27FC236}">
                <a16:creationId xmlns:a16="http://schemas.microsoft.com/office/drawing/2014/main" id="{395DB59E-0C7B-485C-9370-7C0076884C9C}"/>
              </a:ext>
            </a:extLst>
          </p:cNvPr>
          <p:cNvSpPr txBox="1"/>
          <p:nvPr userDrawn="1">
            <p:custDataLst>
              <p:tags r:id="rId9"/>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24" name="PwC">
            <a:extLst>
              <a:ext uri="{FF2B5EF4-FFF2-40B4-BE49-F238E27FC236}">
                <a16:creationId xmlns:a16="http://schemas.microsoft.com/office/drawing/2014/main" id="{D8F0697C-5393-4AE6-BEF0-46739A6C78DC}"/>
              </a:ext>
            </a:extLst>
          </p:cNvPr>
          <p:cNvSpPr/>
          <p:nvPr userDrawn="1">
            <p:custDataLst>
              <p:tags r:id="rId10"/>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26" name="Page Number">
            <a:extLst>
              <a:ext uri="{FF2B5EF4-FFF2-40B4-BE49-F238E27FC236}">
                <a16:creationId xmlns:a16="http://schemas.microsoft.com/office/drawing/2014/main" id="{FD9041AC-8D73-46D0-A047-0A683FDE9897}"/>
              </a:ext>
            </a:extLst>
          </p:cNvPr>
          <p:cNvSpPr txBox="1"/>
          <p:nvPr userDrawn="1">
            <p:custDataLst>
              <p:tags r:id="rId11"/>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07783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ontent: Three Large Bottom">
    <p:spTree>
      <p:nvGrpSpPr>
        <p:cNvPr id="1" name=""/>
        <p:cNvGrpSpPr/>
        <p:nvPr/>
      </p:nvGrpSpPr>
      <p:grpSpPr>
        <a:xfrm>
          <a:off x="0" y="0"/>
          <a:ext cx="0" cy="0"/>
          <a:chOff x="0" y="0"/>
          <a:chExt cx="0" cy="0"/>
        </a:xfrm>
      </p:grpSpPr>
      <p:sp>
        <p:nvSpPr>
          <p:cNvPr id="34" name="Slide Tags" hidden="1">
            <a:extLst>
              <a:ext uri="{FF2B5EF4-FFF2-40B4-BE49-F238E27FC236}">
                <a16:creationId xmlns:a16="http://schemas.microsoft.com/office/drawing/2014/main" id="{9917F6CD-4C15-4E58-9438-18683D2D5B4E}"/>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26" name="Section Header">
            <a:extLst>
              <a:ext uri="{FF2B5EF4-FFF2-40B4-BE49-F238E27FC236}">
                <a16:creationId xmlns:a16="http://schemas.microsoft.com/office/drawing/2014/main" id="{4276D86B-E762-4D9D-ADCB-503627D4DE1D}"/>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31" name="HeaderTOCPlaceholder">
            <a:extLst>
              <a:ext uri="{FF2B5EF4-FFF2-40B4-BE49-F238E27FC236}">
                <a16:creationId xmlns:a16="http://schemas.microsoft.com/office/drawing/2014/main" id="{AEFEFCE4-0F6E-4875-83E8-0A6292DF2924}"/>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21" name="Gray Banner">
            <a:extLst>
              <a:ext uri="{FF2B5EF4-FFF2-40B4-BE49-F238E27FC236}">
                <a16:creationId xmlns:a16="http://schemas.microsoft.com/office/drawing/2014/main" id="{C107CB4A-CFC7-4FFF-8536-2F201EF3D02B}"/>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22" name="Banner Statement">
            <a:extLst>
              <a:ext uri="{FF2B5EF4-FFF2-40B4-BE49-F238E27FC236}">
                <a16:creationId xmlns:a16="http://schemas.microsoft.com/office/drawing/2014/main" id="{4804D365-9F58-4C0F-A793-E0B2156E67D0}"/>
              </a:ext>
            </a:extLst>
          </p:cNvPr>
          <p:cNvSpPr>
            <a:spLocks noGrp="1"/>
          </p:cNvSpPr>
          <p:nvPr>
            <p:ph type="title" hasCustomPrompt="1"/>
          </p:nvPr>
        </p:nvSpPr>
        <p:spPr>
          <a:xfrm>
            <a:off x="457199" y="758825"/>
            <a:ext cx="9144000" cy="1097182"/>
          </a:xfrm>
        </p:spPr>
        <p:txBody>
          <a:bodyPr/>
          <a:lstStyle>
            <a:lvl1pPr>
              <a:defRPr/>
            </a:lvl1pPr>
          </a:lstStyle>
          <a:p>
            <a:r>
              <a:rPr lang="en-GB"/>
              <a:t>Insert banner statement here </a:t>
            </a:r>
          </a:p>
        </p:txBody>
      </p:sp>
      <p:sp>
        <p:nvSpPr>
          <p:cNvPr id="30" name="Content Placeholder 1">
            <a:extLst>
              <a:ext uri="{FF2B5EF4-FFF2-40B4-BE49-F238E27FC236}">
                <a16:creationId xmlns:a16="http://schemas.microsoft.com/office/drawing/2014/main" id="{46DB0F83-D50F-4FA8-A1B3-3CDA99391051}"/>
              </a:ext>
            </a:extLst>
          </p:cNvPr>
          <p:cNvSpPr>
            <a:spLocks noGrp="1"/>
          </p:cNvSpPr>
          <p:nvPr>
            <p:ph sz="quarter" idx="13"/>
            <p:custDataLst>
              <p:tags r:id="rId4"/>
            </p:custDataLst>
          </p:nvPr>
        </p:nvSpPr>
        <p:spPr>
          <a:xfrm>
            <a:off x="457200" y="2143125"/>
            <a:ext cx="4500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32" name="Content Placeholder 2">
            <a:extLst>
              <a:ext uri="{FF2B5EF4-FFF2-40B4-BE49-F238E27FC236}">
                <a16:creationId xmlns:a16="http://schemas.microsoft.com/office/drawing/2014/main" id="{E4998866-A1E2-412D-A91B-916D3905E9B7}"/>
              </a:ext>
            </a:extLst>
          </p:cNvPr>
          <p:cNvSpPr>
            <a:spLocks noGrp="1"/>
          </p:cNvSpPr>
          <p:nvPr>
            <p:ph sz="quarter" idx="14"/>
            <p:custDataLst>
              <p:tags r:id="rId5"/>
            </p:custDataLst>
          </p:nvPr>
        </p:nvSpPr>
        <p:spPr>
          <a:xfrm>
            <a:off x="5105010" y="2143125"/>
            <a:ext cx="4500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33" name="Content Placeholder 3">
            <a:extLst>
              <a:ext uri="{FF2B5EF4-FFF2-40B4-BE49-F238E27FC236}">
                <a16:creationId xmlns:a16="http://schemas.microsoft.com/office/drawing/2014/main" id="{772D36C3-713D-4818-B546-CD355896A3B7}"/>
              </a:ext>
            </a:extLst>
          </p:cNvPr>
          <p:cNvSpPr>
            <a:spLocks noGrp="1"/>
          </p:cNvSpPr>
          <p:nvPr>
            <p:ph sz="quarter" idx="15"/>
            <p:custDataLst>
              <p:tags r:id="rId6"/>
            </p:custDataLst>
          </p:nvPr>
        </p:nvSpPr>
        <p:spPr>
          <a:xfrm>
            <a:off x="457200" y="4651375"/>
            <a:ext cx="9144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20" name="Image placeholder">
            <a:extLst>
              <a:ext uri="{FF2B5EF4-FFF2-40B4-BE49-F238E27FC236}">
                <a16:creationId xmlns:a16="http://schemas.microsoft.com/office/drawing/2014/main" id="{5CFAC8BF-BD3C-4E61-9BF3-8E6DE7729613}"/>
              </a:ext>
            </a:extLst>
          </p:cNvPr>
          <p:cNvSpPr/>
          <p:nvPr userDrawn="1">
            <p:custDataLst>
              <p:tags r:id="rId7"/>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8" name="Section Footer">
            <a:extLst>
              <a:ext uri="{FF2B5EF4-FFF2-40B4-BE49-F238E27FC236}">
                <a16:creationId xmlns:a16="http://schemas.microsoft.com/office/drawing/2014/main" id="{0901F81D-5895-44A9-BD52-6CAC2E100ADA}"/>
              </a:ext>
            </a:extLst>
          </p:cNvPr>
          <p:cNvSpPr txBox="1"/>
          <p:nvPr userDrawn="1">
            <p:custDataLst>
              <p:tags r:id="rId8"/>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27" name="Report Date">
            <a:extLst>
              <a:ext uri="{FF2B5EF4-FFF2-40B4-BE49-F238E27FC236}">
                <a16:creationId xmlns:a16="http://schemas.microsoft.com/office/drawing/2014/main" id="{6DE0D95B-7FA7-4AAE-8C90-485EF50AC114}"/>
              </a:ext>
            </a:extLst>
          </p:cNvPr>
          <p:cNvSpPr txBox="1"/>
          <p:nvPr userDrawn="1">
            <p:custDataLst>
              <p:tags r:id="rId9"/>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28" name="PwC">
            <a:extLst>
              <a:ext uri="{FF2B5EF4-FFF2-40B4-BE49-F238E27FC236}">
                <a16:creationId xmlns:a16="http://schemas.microsoft.com/office/drawing/2014/main" id="{F4A4EA9B-AB40-4525-8842-D9F1291AE2B1}"/>
              </a:ext>
            </a:extLst>
          </p:cNvPr>
          <p:cNvSpPr/>
          <p:nvPr userDrawn="1">
            <p:custDataLst>
              <p:tags r:id="rId10"/>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35" name="Page Number">
            <a:extLst>
              <a:ext uri="{FF2B5EF4-FFF2-40B4-BE49-F238E27FC236}">
                <a16:creationId xmlns:a16="http://schemas.microsoft.com/office/drawing/2014/main" id="{FEDA37AD-5FEE-40CC-ACD8-2838D3AD4FCE}"/>
              </a:ext>
            </a:extLst>
          </p:cNvPr>
          <p:cNvSpPr txBox="1"/>
          <p:nvPr userDrawn="1">
            <p:custDataLst>
              <p:tags r:id="rId11"/>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061956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ntent: Four">
    <p:spTree>
      <p:nvGrpSpPr>
        <p:cNvPr id="1" name=""/>
        <p:cNvGrpSpPr/>
        <p:nvPr/>
      </p:nvGrpSpPr>
      <p:grpSpPr>
        <a:xfrm>
          <a:off x="0" y="0"/>
          <a:ext cx="0" cy="0"/>
          <a:chOff x="0" y="0"/>
          <a:chExt cx="0" cy="0"/>
        </a:xfrm>
      </p:grpSpPr>
      <p:sp>
        <p:nvSpPr>
          <p:cNvPr id="37" name="Slide Tags" hidden="1">
            <a:extLst>
              <a:ext uri="{FF2B5EF4-FFF2-40B4-BE49-F238E27FC236}">
                <a16:creationId xmlns:a16="http://schemas.microsoft.com/office/drawing/2014/main" id="{EDA6E8B0-246F-401B-8B8A-08EC3F859822}"/>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31" name="Section Header">
            <a:extLst>
              <a:ext uri="{FF2B5EF4-FFF2-40B4-BE49-F238E27FC236}">
                <a16:creationId xmlns:a16="http://schemas.microsoft.com/office/drawing/2014/main" id="{660D424B-9C9A-4A44-BDA9-F002A50649ED}"/>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33" name="HeaderTOCPlaceholder">
            <a:extLst>
              <a:ext uri="{FF2B5EF4-FFF2-40B4-BE49-F238E27FC236}">
                <a16:creationId xmlns:a16="http://schemas.microsoft.com/office/drawing/2014/main" id="{31AE2F93-CB33-4ABA-8009-A4DCAE4EE13F}"/>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29" name="Gray Banner">
            <a:extLst>
              <a:ext uri="{FF2B5EF4-FFF2-40B4-BE49-F238E27FC236}">
                <a16:creationId xmlns:a16="http://schemas.microsoft.com/office/drawing/2014/main" id="{61CC3775-AEB0-4607-8375-414183F73784}"/>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30" name="Banner Statement">
            <a:extLst>
              <a:ext uri="{FF2B5EF4-FFF2-40B4-BE49-F238E27FC236}">
                <a16:creationId xmlns:a16="http://schemas.microsoft.com/office/drawing/2014/main" id="{F52918A7-2C71-42C4-A2BF-648699655725}"/>
              </a:ext>
            </a:extLst>
          </p:cNvPr>
          <p:cNvSpPr>
            <a:spLocks noGrp="1"/>
          </p:cNvSpPr>
          <p:nvPr>
            <p:ph type="title" hasCustomPrompt="1"/>
          </p:nvPr>
        </p:nvSpPr>
        <p:spPr>
          <a:xfrm>
            <a:off x="457199" y="758825"/>
            <a:ext cx="9144000" cy="1097182"/>
          </a:xfrm>
        </p:spPr>
        <p:txBody>
          <a:bodyPr/>
          <a:lstStyle>
            <a:lvl1pPr>
              <a:defRPr/>
            </a:lvl1pPr>
          </a:lstStyle>
          <a:p>
            <a:r>
              <a:rPr lang="en-GB"/>
              <a:t>Insert banner statement here </a:t>
            </a:r>
          </a:p>
        </p:txBody>
      </p:sp>
      <p:sp>
        <p:nvSpPr>
          <p:cNvPr id="32" name="Content Placeholder 1">
            <a:extLst>
              <a:ext uri="{FF2B5EF4-FFF2-40B4-BE49-F238E27FC236}">
                <a16:creationId xmlns:a16="http://schemas.microsoft.com/office/drawing/2014/main" id="{F3493E06-3BAE-4847-84C6-3FB0F130EBD4}"/>
              </a:ext>
            </a:extLst>
          </p:cNvPr>
          <p:cNvSpPr>
            <a:spLocks noGrp="1"/>
          </p:cNvSpPr>
          <p:nvPr>
            <p:ph sz="quarter" idx="13"/>
            <p:custDataLst>
              <p:tags r:id="rId4"/>
            </p:custDataLst>
          </p:nvPr>
        </p:nvSpPr>
        <p:spPr>
          <a:xfrm>
            <a:off x="457200" y="2143125"/>
            <a:ext cx="4500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34" name="Content Placeholder 2">
            <a:extLst>
              <a:ext uri="{FF2B5EF4-FFF2-40B4-BE49-F238E27FC236}">
                <a16:creationId xmlns:a16="http://schemas.microsoft.com/office/drawing/2014/main" id="{B8154DE7-DDAC-44D3-B769-0B2ABDAB3B85}"/>
              </a:ext>
            </a:extLst>
          </p:cNvPr>
          <p:cNvSpPr>
            <a:spLocks noGrp="1"/>
          </p:cNvSpPr>
          <p:nvPr>
            <p:ph sz="quarter" idx="14"/>
            <p:custDataLst>
              <p:tags r:id="rId5"/>
            </p:custDataLst>
          </p:nvPr>
        </p:nvSpPr>
        <p:spPr>
          <a:xfrm>
            <a:off x="5105010" y="2143125"/>
            <a:ext cx="4500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35" name="Content Placeholder 3">
            <a:extLst>
              <a:ext uri="{FF2B5EF4-FFF2-40B4-BE49-F238E27FC236}">
                <a16:creationId xmlns:a16="http://schemas.microsoft.com/office/drawing/2014/main" id="{D610479E-ABF4-4AED-808F-2B3607059A5E}"/>
              </a:ext>
            </a:extLst>
          </p:cNvPr>
          <p:cNvSpPr>
            <a:spLocks noGrp="1"/>
          </p:cNvSpPr>
          <p:nvPr>
            <p:ph sz="quarter" idx="15"/>
            <p:custDataLst>
              <p:tags r:id="rId6"/>
            </p:custDataLst>
          </p:nvPr>
        </p:nvSpPr>
        <p:spPr>
          <a:xfrm>
            <a:off x="457200" y="4651375"/>
            <a:ext cx="4500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36" name="Content Placeholder 4">
            <a:extLst>
              <a:ext uri="{FF2B5EF4-FFF2-40B4-BE49-F238E27FC236}">
                <a16:creationId xmlns:a16="http://schemas.microsoft.com/office/drawing/2014/main" id="{8C58541A-2FE0-4A49-98F0-0F751A90539C}"/>
              </a:ext>
            </a:extLst>
          </p:cNvPr>
          <p:cNvSpPr>
            <a:spLocks noGrp="1"/>
          </p:cNvSpPr>
          <p:nvPr>
            <p:ph sz="quarter" idx="16"/>
            <p:custDataLst>
              <p:tags r:id="rId7"/>
            </p:custDataLst>
          </p:nvPr>
        </p:nvSpPr>
        <p:spPr>
          <a:xfrm>
            <a:off x="5105010" y="4651375"/>
            <a:ext cx="4500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23" name="Image placeholder">
            <a:extLst>
              <a:ext uri="{FF2B5EF4-FFF2-40B4-BE49-F238E27FC236}">
                <a16:creationId xmlns:a16="http://schemas.microsoft.com/office/drawing/2014/main" id="{310EE309-56E0-44F2-B837-A27DFAF2C844}"/>
              </a:ext>
            </a:extLst>
          </p:cNvPr>
          <p:cNvSpPr/>
          <p:nvPr userDrawn="1">
            <p:custDataLst>
              <p:tags r:id="rId8"/>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9" name="Section Footer">
            <a:extLst>
              <a:ext uri="{FF2B5EF4-FFF2-40B4-BE49-F238E27FC236}">
                <a16:creationId xmlns:a16="http://schemas.microsoft.com/office/drawing/2014/main" id="{4C83B41D-E878-45A1-A3C0-0C58CFA0B2AC}"/>
              </a:ext>
            </a:extLst>
          </p:cNvPr>
          <p:cNvSpPr txBox="1"/>
          <p:nvPr userDrawn="1">
            <p:custDataLst>
              <p:tags r:id="rId9"/>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25" name="Report Date">
            <a:extLst>
              <a:ext uri="{FF2B5EF4-FFF2-40B4-BE49-F238E27FC236}">
                <a16:creationId xmlns:a16="http://schemas.microsoft.com/office/drawing/2014/main" id="{258B1C8B-8F28-4139-A735-9C9C1BC36797}"/>
              </a:ext>
            </a:extLst>
          </p:cNvPr>
          <p:cNvSpPr txBox="1"/>
          <p:nvPr userDrawn="1">
            <p:custDataLst>
              <p:tags r:id="rId10"/>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26" name="PwC">
            <a:extLst>
              <a:ext uri="{FF2B5EF4-FFF2-40B4-BE49-F238E27FC236}">
                <a16:creationId xmlns:a16="http://schemas.microsoft.com/office/drawing/2014/main" id="{91907930-A221-447D-BEF6-37BC6DA3A0DF}"/>
              </a:ext>
            </a:extLst>
          </p:cNvPr>
          <p:cNvSpPr/>
          <p:nvPr userDrawn="1">
            <p:custDataLst>
              <p:tags r:id="rId11"/>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28" name="Page Number">
            <a:extLst>
              <a:ext uri="{FF2B5EF4-FFF2-40B4-BE49-F238E27FC236}">
                <a16:creationId xmlns:a16="http://schemas.microsoft.com/office/drawing/2014/main" id="{AE827333-F72A-4C88-BEE4-11A9EEBC3FB3}"/>
              </a:ext>
            </a:extLst>
          </p:cNvPr>
          <p:cNvSpPr txBox="1"/>
          <p:nvPr userDrawn="1">
            <p:custDataLst>
              <p:tags r:id="rId12"/>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91893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Glossary">
    <p:spTree>
      <p:nvGrpSpPr>
        <p:cNvPr id="1" name=""/>
        <p:cNvGrpSpPr/>
        <p:nvPr/>
      </p:nvGrpSpPr>
      <p:grpSpPr>
        <a:xfrm>
          <a:off x="0" y="0"/>
          <a:ext cx="0" cy="0"/>
          <a:chOff x="0" y="0"/>
          <a:chExt cx="0" cy="0"/>
        </a:xfrm>
      </p:grpSpPr>
      <p:sp>
        <p:nvSpPr>
          <p:cNvPr id="17" name="Slide Tags" hidden="1">
            <a:extLst>
              <a:ext uri="{FF2B5EF4-FFF2-40B4-BE49-F238E27FC236}">
                <a16:creationId xmlns:a16="http://schemas.microsoft.com/office/drawing/2014/main" id="{FD2B8D70-599E-4015-A487-2DA60BF43166}"/>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0" name="Section Header">
            <a:extLst>
              <a:ext uri="{FF2B5EF4-FFF2-40B4-BE49-F238E27FC236}">
                <a16:creationId xmlns:a16="http://schemas.microsoft.com/office/drawing/2014/main" id="{541EBA4E-A65D-42AB-8B3A-EF45F3481577}"/>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15" name="Gray Banner">
            <a:extLst>
              <a:ext uri="{FF2B5EF4-FFF2-40B4-BE49-F238E27FC236}">
                <a16:creationId xmlns:a16="http://schemas.microsoft.com/office/drawing/2014/main" id="{59564717-3A23-4E3E-B9F9-CFAC1FDCEDC7}"/>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61010" y="758825"/>
            <a:ext cx="9144000" cy="1097182"/>
          </a:xfrm>
        </p:spPr>
        <p:txBody>
          <a:bodyPr/>
          <a:lstStyle>
            <a:lvl1pPr>
              <a:defRPr/>
            </a:lvl1pPr>
          </a:lstStyle>
          <a:p>
            <a:r>
              <a:rPr lang="en-GB"/>
              <a:t>Insert banner statement here </a:t>
            </a:r>
          </a:p>
        </p:txBody>
      </p:sp>
      <p:sp>
        <p:nvSpPr>
          <p:cNvPr id="21" name="Content Placeholder 1">
            <a:extLst>
              <a:ext uri="{FF2B5EF4-FFF2-40B4-BE49-F238E27FC236}">
                <a16:creationId xmlns:a16="http://schemas.microsoft.com/office/drawing/2014/main" id="{4D7EC8EE-4AB6-4CE7-AF68-613FDD5CAB29}"/>
              </a:ext>
            </a:extLst>
          </p:cNvPr>
          <p:cNvSpPr>
            <a:spLocks noGrp="1"/>
          </p:cNvSpPr>
          <p:nvPr>
            <p:ph sz="quarter" idx="13"/>
            <p:custDataLst>
              <p:tags r:id="rId4"/>
            </p:custDataLst>
          </p:nvPr>
        </p:nvSpPr>
        <p:spPr>
          <a:xfrm>
            <a:off x="457200" y="2143125"/>
            <a:ext cx="9144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3" name="Image placeholder">
            <a:extLst>
              <a:ext uri="{FF2B5EF4-FFF2-40B4-BE49-F238E27FC236}">
                <a16:creationId xmlns:a16="http://schemas.microsoft.com/office/drawing/2014/main" id="{4EE8DC02-876E-4E08-A510-612EBBADFB0C}"/>
              </a:ext>
            </a:extLst>
          </p:cNvPr>
          <p:cNvSpPr/>
          <p:nvPr userDrawn="1">
            <p:custDataLst>
              <p:tags r:id="rId5"/>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2" name="Section Footer">
            <a:extLst>
              <a:ext uri="{FF2B5EF4-FFF2-40B4-BE49-F238E27FC236}">
                <a16:creationId xmlns:a16="http://schemas.microsoft.com/office/drawing/2014/main" id="{70072593-5EC6-4830-8C33-5371516E1468}"/>
              </a:ext>
            </a:extLst>
          </p:cNvPr>
          <p:cNvSpPr txBox="1"/>
          <p:nvPr userDrawn="1">
            <p:custDataLst>
              <p:tags r:id="rId6"/>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25" name="Report Date">
            <a:extLst>
              <a:ext uri="{FF2B5EF4-FFF2-40B4-BE49-F238E27FC236}">
                <a16:creationId xmlns:a16="http://schemas.microsoft.com/office/drawing/2014/main" id="{A584B6D4-79D9-4D57-BC59-F48090B3AD31}"/>
              </a:ext>
            </a:extLst>
          </p:cNvPr>
          <p:cNvSpPr txBox="1"/>
          <p:nvPr userDrawn="1">
            <p:custDataLst>
              <p:tags r:id="rId7"/>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28" name="PwC">
            <a:extLst>
              <a:ext uri="{FF2B5EF4-FFF2-40B4-BE49-F238E27FC236}">
                <a16:creationId xmlns:a16="http://schemas.microsoft.com/office/drawing/2014/main" id="{FA3C8515-DC76-4E89-888D-4866180ACD97}"/>
              </a:ext>
            </a:extLst>
          </p:cNvPr>
          <p:cNvSpPr/>
          <p:nvPr userDrawn="1">
            <p:custDataLst>
              <p:tags r:id="rId8"/>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30" name="Page Number">
            <a:extLst>
              <a:ext uri="{FF2B5EF4-FFF2-40B4-BE49-F238E27FC236}">
                <a16:creationId xmlns:a16="http://schemas.microsoft.com/office/drawing/2014/main" id="{1D4287CC-C91A-4F22-81CE-33A04425E414}"/>
              </a:ext>
            </a:extLst>
          </p:cNvPr>
          <p:cNvSpPr txBox="1"/>
          <p:nvPr userDrawn="1">
            <p:custDataLst>
              <p:tags r:id="rId9"/>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587821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616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e">
    <p:spTree>
      <p:nvGrpSpPr>
        <p:cNvPr id="1" name=""/>
        <p:cNvGrpSpPr/>
        <p:nvPr/>
      </p:nvGrpSpPr>
      <p:grpSpPr>
        <a:xfrm>
          <a:off x="0" y="0"/>
          <a:ext cx="0" cy="0"/>
          <a:chOff x="0" y="0"/>
          <a:chExt cx="0" cy="0"/>
        </a:xfrm>
      </p:grpSpPr>
      <p:sp>
        <p:nvSpPr>
          <p:cNvPr id="17" name="Slide Tags" hidden="1">
            <a:extLst>
              <a:ext uri="{FF2B5EF4-FFF2-40B4-BE49-F238E27FC236}">
                <a16:creationId xmlns:a16="http://schemas.microsoft.com/office/drawing/2014/main" id="{AE55B671-46D4-44F3-8B07-B01A1005252B}"/>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0" name="Section Header">
            <a:extLst>
              <a:ext uri="{FF2B5EF4-FFF2-40B4-BE49-F238E27FC236}">
                <a16:creationId xmlns:a16="http://schemas.microsoft.com/office/drawing/2014/main" id="{541EBA4E-A65D-42AB-8B3A-EF45F3481577}"/>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21" name="Gray Banner">
            <a:extLst>
              <a:ext uri="{FF2B5EF4-FFF2-40B4-BE49-F238E27FC236}">
                <a16:creationId xmlns:a16="http://schemas.microsoft.com/office/drawing/2014/main" id="{699BB9BA-0870-43E1-879E-9A15387A5E99}"/>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57199" y="758825"/>
            <a:ext cx="9144000" cy="1097182"/>
          </a:xfrm>
        </p:spPr>
        <p:txBody>
          <a:bodyPr/>
          <a:lstStyle>
            <a:lvl1pPr>
              <a:defRPr/>
            </a:lvl1pPr>
          </a:lstStyle>
          <a:p>
            <a:r>
              <a:rPr lang="en-GB"/>
              <a:t>Insert banner statement here </a:t>
            </a:r>
          </a:p>
        </p:txBody>
      </p:sp>
      <p:sp>
        <p:nvSpPr>
          <p:cNvPr id="15" name="Content Placeholder 1">
            <a:extLst>
              <a:ext uri="{FF2B5EF4-FFF2-40B4-BE49-F238E27FC236}">
                <a16:creationId xmlns:a16="http://schemas.microsoft.com/office/drawing/2014/main" id="{6D55020E-E2E4-43DC-A979-3EE26F140F23}"/>
              </a:ext>
            </a:extLst>
          </p:cNvPr>
          <p:cNvSpPr>
            <a:spLocks noGrp="1"/>
          </p:cNvSpPr>
          <p:nvPr>
            <p:ph sz="quarter" idx="13"/>
            <p:custDataLst>
              <p:tags r:id="rId4"/>
            </p:custDataLst>
          </p:nvPr>
        </p:nvSpPr>
        <p:spPr>
          <a:xfrm>
            <a:off x="457199" y="2143125"/>
            <a:ext cx="9144000" cy="487362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3" name="Image placeholder">
            <a:extLst>
              <a:ext uri="{FF2B5EF4-FFF2-40B4-BE49-F238E27FC236}">
                <a16:creationId xmlns:a16="http://schemas.microsoft.com/office/drawing/2014/main" id="{4EE8DC02-876E-4E08-A510-612EBBADFB0C}"/>
              </a:ext>
            </a:extLst>
          </p:cNvPr>
          <p:cNvSpPr/>
          <p:nvPr userDrawn="1">
            <p:custDataLst>
              <p:tags r:id="rId5"/>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9" name="Section Footer">
            <a:extLst>
              <a:ext uri="{FF2B5EF4-FFF2-40B4-BE49-F238E27FC236}">
                <a16:creationId xmlns:a16="http://schemas.microsoft.com/office/drawing/2014/main" id="{7CF7F807-5F90-4094-85E7-B73EE0DCB767}"/>
              </a:ext>
            </a:extLst>
          </p:cNvPr>
          <p:cNvSpPr txBox="1"/>
          <p:nvPr userDrawn="1">
            <p:custDataLst>
              <p:tags r:id="rId6"/>
            </p:custDataLst>
          </p:nvPr>
        </p:nvSpPr>
        <p:spPr>
          <a:xfrm>
            <a:off x="457200" y="7194414"/>
            <a:ext cx="2944368" cy="123111"/>
          </a:xfrm>
          <a:prstGeom prst="rect">
            <a:avLst/>
          </a:prstGeom>
          <a:noFill/>
          <a:ln>
            <a:noFill/>
          </a:ln>
        </p:spPr>
        <p:txBody>
          <a:bodyPr wrap="square" lIns="0" tIns="0" rIns="0" bIns="0" rtlCol="0" anchor="b" anchorCtr="0">
            <a:spAutoFit/>
          </a:bodyPr>
          <a:lstStyle/>
          <a:p>
            <a:pPr marL="0" marR="0" lvl="0" indent="0" algn="l" defTabSz="1018824" rtl="0" eaLnBrk="1" fontAlgn="auto" latinLnBrk="0" hangingPunct="1">
              <a:lnSpc>
                <a:spcPct val="100000"/>
              </a:lnSpc>
              <a:spcBef>
                <a:spcPts val="0"/>
              </a:spcBef>
              <a:spcAft>
                <a:spcPts val="0"/>
              </a:spcAft>
              <a:buClrTx/>
              <a:buSzTx/>
              <a:buFontTx/>
              <a:buNone/>
              <a:tabLst/>
              <a:defRPr/>
            </a:pPr>
            <a:r>
              <a:rPr lang="en-GB" altLang="zh-CN" sz="800" noProof="1">
                <a:solidFill>
                  <a:schemeClr val="tx1"/>
                </a:solidFill>
                <a:latin typeface="Arial" panose="020B0604020202020204" pitchFamily="34" charset="0"/>
                <a:cs typeface="Arial" panose="020B0604020202020204" pitchFamily="34" charset="0"/>
              </a:rPr>
              <a:t>Project F</a:t>
            </a:r>
            <a:r>
              <a:rPr lang="en-US" altLang="zh-CN" sz="800" noProof="1">
                <a:solidFill>
                  <a:schemeClr val="tx1"/>
                </a:solidFill>
                <a:latin typeface="Arial" panose="020B0604020202020204" pitchFamily="34" charset="0"/>
                <a:cs typeface="Arial" panose="020B0604020202020204" pitchFamily="34" charset="0"/>
              </a:rPr>
              <a:t>oresight</a:t>
            </a:r>
            <a:endParaRPr lang="en-GB" altLang="zh-CN" sz="800" noProof="1">
              <a:solidFill>
                <a:schemeClr val="tx1"/>
              </a:solidFill>
              <a:latin typeface="Arial" panose="020B0604020202020204" pitchFamily="34" charset="0"/>
              <a:cs typeface="Arial" panose="020B0604020202020204" pitchFamily="34" charset="0"/>
            </a:endParaRPr>
          </a:p>
        </p:txBody>
      </p:sp>
      <p:sp>
        <p:nvSpPr>
          <p:cNvPr id="25" name="Report Date">
            <a:extLst>
              <a:ext uri="{FF2B5EF4-FFF2-40B4-BE49-F238E27FC236}">
                <a16:creationId xmlns:a16="http://schemas.microsoft.com/office/drawing/2014/main" id="{5FEDB4D4-F775-4D74-BF3D-32F5BBF58FBB}"/>
              </a:ext>
            </a:extLst>
          </p:cNvPr>
          <p:cNvSpPr txBox="1"/>
          <p:nvPr userDrawn="1">
            <p:custDataLst>
              <p:tags r:id="rId7"/>
            </p:custDataLst>
          </p:nvPr>
        </p:nvSpPr>
        <p:spPr>
          <a:xfrm>
            <a:off x="8990455" y="7194414"/>
            <a:ext cx="610745"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 August 2025</a:t>
            </a:r>
          </a:p>
        </p:txBody>
      </p:sp>
      <p:sp>
        <p:nvSpPr>
          <p:cNvPr id="28" name="PwC">
            <a:extLst>
              <a:ext uri="{FF2B5EF4-FFF2-40B4-BE49-F238E27FC236}">
                <a16:creationId xmlns:a16="http://schemas.microsoft.com/office/drawing/2014/main" id="{F0D3057A-95C0-4BCC-97A3-E20266707483}"/>
              </a:ext>
            </a:extLst>
          </p:cNvPr>
          <p:cNvSpPr/>
          <p:nvPr userDrawn="1">
            <p:custDataLst>
              <p:tags r:id="rId8"/>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29" name="Draft stamp" hidden="1">
            <a:extLst>
              <a:ext uri="{FF2B5EF4-FFF2-40B4-BE49-F238E27FC236}">
                <a16:creationId xmlns:a16="http://schemas.microsoft.com/office/drawing/2014/main" id="{663502D8-146B-406C-A38A-591EDC2229F9}"/>
              </a:ext>
            </a:extLst>
          </p:cNvPr>
          <p:cNvSpPr txBox="1"/>
          <p:nvPr userDrawn="1">
            <p:custDataLst>
              <p:tags r:id="rId9"/>
            </p:custDataLst>
          </p:nvPr>
        </p:nvSpPr>
        <p:spPr>
          <a:xfrm>
            <a:off x="4096341" y="7324804"/>
            <a:ext cx="65" cy="123111"/>
          </a:xfrm>
          <a:prstGeom prst="rect">
            <a:avLst/>
          </a:prstGeom>
          <a:noFill/>
          <a:ln>
            <a:noFill/>
          </a:ln>
        </p:spPr>
        <p:txBody>
          <a:bodyPr wrap="none" lIns="0" tIns="0" rIns="0" bIns="0" rtlCol="0">
            <a:spAutoFit/>
          </a:bodyPr>
          <a:lstStyle/>
          <a:p>
            <a:pPr algn="l"/>
            <a:endParaRPr lang="en-GB" sz="800" noProof="1">
              <a:solidFill>
                <a:schemeClr val="tx1"/>
              </a:solidFill>
            </a:endParaRPr>
          </a:p>
        </p:txBody>
      </p:sp>
      <p:sp>
        <p:nvSpPr>
          <p:cNvPr id="30" name="Page Number">
            <a:extLst>
              <a:ext uri="{FF2B5EF4-FFF2-40B4-BE49-F238E27FC236}">
                <a16:creationId xmlns:a16="http://schemas.microsoft.com/office/drawing/2014/main" id="{50B55A7D-FF94-47ED-B586-6311A4180E6C}"/>
              </a:ext>
            </a:extLst>
          </p:cNvPr>
          <p:cNvSpPr txBox="1"/>
          <p:nvPr userDrawn="1">
            <p:custDataLst>
              <p:tags r:id="rId10"/>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
        <p:nvSpPr>
          <p:cNvPr id="3" name="Presentation Disclaimer">
            <a:extLst>
              <a:ext uri="{FF2B5EF4-FFF2-40B4-BE49-F238E27FC236}">
                <a16:creationId xmlns:a16="http://schemas.microsoft.com/office/drawing/2014/main" id="{4C65D6D4-DAA8-7E4B-33B1-79AB63913B00}"/>
              </a:ext>
            </a:extLst>
          </p:cNvPr>
          <p:cNvSpPr txBox="1"/>
          <p:nvPr userDrawn="1">
            <p:custDataLst>
              <p:tags r:id="rId11"/>
            </p:custDataLst>
          </p:nvPr>
        </p:nvSpPr>
        <p:spPr>
          <a:xfrm>
            <a:off x="4096341" y="7194414"/>
            <a:ext cx="3489738" cy="123111"/>
          </a:xfrm>
          <a:prstGeom prst="rect">
            <a:avLst/>
          </a:prstGeom>
          <a:noFill/>
        </p:spPr>
        <p:txBody>
          <a:bodyPr wrap="none" lIns="0" tIns="0" rIns="0" bIns="0" rtlCol="0" anchor="t" anchorCtr="0">
            <a:spAutoFit/>
          </a:bodyPr>
          <a:lstStyle/>
          <a:p>
            <a:pPr algn="l"/>
            <a:r>
              <a:rPr lang="en-US" sz="800" noProof="1">
                <a:solidFill>
                  <a:schemeClr val="tx1"/>
                </a:solidFill>
              </a:rPr>
              <a:t>Confidential Information for the sole internal benefit and use of PwC’s Client.</a:t>
            </a:r>
          </a:p>
        </p:txBody>
      </p:sp>
      <p:sp>
        <p:nvSpPr>
          <p:cNvPr id="4" name="Draft stamp">
            <a:extLst>
              <a:ext uri="{FF2B5EF4-FFF2-40B4-BE49-F238E27FC236}">
                <a16:creationId xmlns:a16="http://schemas.microsoft.com/office/drawing/2014/main" id="{FA77E9D9-3B34-87DA-0FE0-6DE0B965AB7D}"/>
              </a:ext>
            </a:extLst>
          </p:cNvPr>
          <p:cNvSpPr txBox="1"/>
          <p:nvPr userDrawn="1">
            <p:custDataLst>
              <p:tags r:id="rId12"/>
            </p:custDataLst>
          </p:nvPr>
        </p:nvSpPr>
        <p:spPr>
          <a:xfrm>
            <a:off x="4096341" y="7324804"/>
            <a:ext cx="222818" cy="123111"/>
          </a:xfrm>
          <a:prstGeom prst="rect">
            <a:avLst/>
          </a:prstGeom>
          <a:noFill/>
          <a:ln>
            <a:noFill/>
          </a:ln>
        </p:spPr>
        <p:txBody>
          <a:bodyPr wrap="none" lIns="0" tIns="0" rIns="0" bIns="0" rtlCol="0">
            <a:spAutoFit/>
          </a:bodyPr>
          <a:lstStyle/>
          <a:p>
            <a:pPr algn="l"/>
            <a:r>
              <a:rPr lang="en-US" sz="800" noProof="1">
                <a:solidFill>
                  <a:schemeClr val="tx1"/>
                </a:solidFill>
              </a:rPr>
              <a:t>Draft</a:t>
            </a:r>
          </a:p>
        </p:txBody>
      </p:sp>
    </p:spTree>
    <p:extLst>
      <p:ext uri="{BB962C8B-B14F-4D97-AF65-F5344CB8AC3E}">
        <p14:creationId xmlns:p14="http://schemas.microsoft.com/office/powerpoint/2010/main" val="327181443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ntent: Header Footer Only">
    <p:spTree>
      <p:nvGrpSpPr>
        <p:cNvPr id="1" name=""/>
        <p:cNvGrpSpPr/>
        <p:nvPr/>
      </p:nvGrpSpPr>
      <p:grpSpPr>
        <a:xfrm>
          <a:off x="0" y="0"/>
          <a:ext cx="0" cy="0"/>
          <a:chOff x="0" y="0"/>
          <a:chExt cx="0" cy="0"/>
        </a:xfrm>
      </p:grpSpPr>
      <p:sp>
        <p:nvSpPr>
          <p:cNvPr id="14" name="Slide Tags" hidden="1">
            <a:extLst>
              <a:ext uri="{FF2B5EF4-FFF2-40B4-BE49-F238E27FC236}">
                <a16:creationId xmlns:a16="http://schemas.microsoft.com/office/drawing/2014/main" id="{F126523F-5745-4DA8-ACD6-95BF6B22FA71}"/>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0" name="Section Header">
            <a:extLst>
              <a:ext uri="{FF2B5EF4-FFF2-40B4-BE49-F238E27FC236}">
                <a16:creationId xmlns:a16="http://schemas.microsoft.com/office/drawing/2014/main" id="{541EBA4E-A65D-42AB-8B3A-EF45F3481577}"/>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13" name="Image placeholder">
            <a:extLst>
              <a:ext uri="{FF2B5EF4-FFF2-40B4-BE49-F238E27FC236}">
                <a16:creationId xmlns:a16="http://schemas.microsoft.com/office/drawing/2014/main" id="{8E9D894A-3EEA-4EF1-AEF9-37613A05D246}"/>
              </a:ext>
            </a:extLst>
          </p:cNvPr>
          <p:cNvSpPr/>
          <p:nvPr userDrawn="1">
            <p:custDataLst>
              <p:tags r:id="rId4"/>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5" name="Section Footer">
            <a:extLst>
              <a:ext uri="{FF2B5EF4-FFF2-40B4-BE49-F238E27FC236}">
                <a16:creationId xmlns:a16="http://schemas.microsoft.com/office/drawing/2014/main" id="{A8A4FD85-3E6D-4670-8F1E-4711C7B7C26D}"/>
              </a:ext>
            </a:extLst>
          </p:cNvPr>
          <p:cNvSpPr txBox="1"/>
          <p:nvPr userDrawn="1">
            <p:custDataLst>
              <p:tags r:id="rId5"/>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21" name="Report Date">
            <a:extLst>
              <a:ext uri="{FF2B5EF4-FFF2-40B4-BE49-F238E27FC236}">
                <a16:creationId xmlns:a16="http://schemas.microsoft.com/office/drawing/2014/main" id="{67398705-1D4B-4C48-99BF-4105895BB464}"/>
              </a:ext>
            </a:extLst>
          </p:cNvPr>
          <p:cNvSpPr txBox="1"/>
          <p:nvPr userDrawn="1">
            <p:custDataLst>
              <p:tags r:id="rId6"/>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22" name="PwC">
            <a:extLst>
              <a:ext uri="{FF2B5EF4-FFF2-40B4-BE49-F238E27FC236}">
                <a16:creationId xmlns:a16="http://schemas.microsoft.com/office/drawing/2014/main" id="{37134D71-F48F-41AE-A3EB-693E0B59E422}"/>
              </a:ext>
            </a:extLst>
          </p:cNvPr>
          <p:cNvSpPr/>
          <p:nvPr userDrawn="1">
            <p:custDataLst>
              <p:tags r:id="rId7"/>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25" name="Page Number">
            <a:extLst>
              <a:ext uri="{FF2B5EF4-FFF2-40B4-BE49-F238E27FC236}">
                <a16:creationId xmlns:a16="http://schemas.microsoft.com/office/drawing/2014/main" id="{8FE7E32F-B953-449C-A714-5E8DF75A514C}"/>
              </a:ext>
            </a:extLst>
          </p:cNvPr>
          <p:cNvSpPr txBox="1"/>
          <p:nvPr userDrawn="1">
            <p:custDataLst>
              <p:tags r:id="rId8"/>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747349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ntent: Title Only No Header Footer">
    <p:spTree>
      <p:nvGrpSpPr>
        <p:cNvPr id="1" name=""/>
        <p:cNvGrpSpPr/>
        <p:nvPr/>
      </p:nvGrpSpPr>
      <p:grpSpPr>
        <a:xfrm>
          <a:off x="0" y="0"/>
          <a:ext cx="0" cy="0"/>
          <a:chOff x="0" y="0"/>
          <a:chExt cx="0" cy="0"/>
        </a:xfrm>
      </p:grpSpPr>
      <p:sp>
        <p:nvSpPr>
          <p:cNvPr id="12" name="Slide Tags" hidden="1">
            <a:extLst>
              <a:ext uri="{FF2B5EF4-FFF2-40B4-BE49-F238E27FC236}">
                <a16:creationId xmlns:a16="http://schemas.microsoft.com/office/drawing/2014/main" id="{FF8A2407-40C1-478A-A8C2-EF5BE9E021B6}"/>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0" name="Section Header">
            <a:extLst>
              <a:ext uri="{FF2B5EF4-FFF2-40B4-BE49-F238E27FC236}">
                <a16:creationId xmlns:a16="http://schemas.microsoft.com/office/drawing/2014/main" id="{541EBA4E-A65D-42AB-8B3A-EF45F3481577}"/>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3" name="Gray Banner">
            <a:extLst>
              <a:ext uri="{FF2B5EF4-FFF2-40B4-BE49-F238E27FC236}">
                <a16:creationId xmlns:a16="http://schemas.microsoft.com/office/drawing/2014/main" id="{39F0E211-AD0B-4540-BBD7-554ACD4D6D36}"/>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61010" y="758825"/>
            <a:ext cx="9144000" cy="1097182"/>
          </a:xfrm>
        </p:spPr>
        <p:txBody>
          <a:bodyPr/>
          <a:lstStyle>
            <a:lvl1pPr>
              <a:defRPr/>
            </a:lvl1pPr>
          </a:lstStyle>
          <a:p>
            <a:r>
              <a:rPr lang="en-GB"/>
              <a:t>Insert banner statement here </a:t>
            </a:r>
          </a:p>
        </p:txBody>
      </p:sp>
      <p:sp>
        <p:nvSpPr>
          <p:cNvPr id="11" name="Image placeholder">
            <a:extLst>
              <a:ext uri="{FF2B5EF4-FFF2-40B4-BE49-F238E27FC236}">
                <a16:creationId xmlns:a16="http://schemas.microsoft.com/office/drawing/2014/main" id="{E419DF8F-2670-40AB-9D0A-6E2E155E63E2}"/>
              </a:ext>
            </a:extLst>
          </p:cNvPr>
          <p:cNvSpPr/>
          <p:nvPr userDrawn="1">
            <p:custDataLst>
              <p:tags r:id="rId3"/>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Tree>
    <p:extLst>
      <p:ext uri="{BB962C8B-B14F-4D97-AF65-F5344CB8AC3E}">
        <p14:creationId xmlns:p14="http://schemas.microsoft.com/office/powerpoint/2010/main" val="173510808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t a glance">
    <p:spTree>
      <p:nvGrpSpPr>
        <p:cNvPr id="1" name=""/>
        <p:cNvGrpSpPr/>
        <p:nvPr/>
      </p:nvGrpSpPr>
      <p:grpSpPr>
        <a:xfrm>
          <a:off x="0" y="0"/>
          <a:ext cx="0" cy="0"/>
          <a:chOff x="0" y="0"/>
          <a:chExt cx="0" cy="0"/>
        </a:xfrm>
      </p:grpSpPr>
      <p:sp>
        <p:nvSpPr>
          <p:cNvPr id="18" name="Slide Tags" hidden="1">
            <a:extLst>
              <a:ext uri="{FF2B5EF4-FFF2-40B4-BE49-F238E27FC236}">
                <a16:creationId xmlns:a16="http://schemas.microsoft.com/office/drawing/2014/main" id="{4616FB59-7A00-4734-A479-F51ADD10FCEC}"/>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0" name="Section Header">
            <a:extLst>
              <a:ext uri="{FF2B5EF4-FFF2-40B4-BE49-F238E27FC236}">
                <a16:creationId xmlns:a16="http://schemas.microsoft.com/office/drawing/2014/main" id="{541EBA4E-A65D-42AB-8B3A-EF45F3481577}"/>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6" name="Gray Banner">
            <a:extLst>
              <a:ext uri="{FF2B5EF4-FFF2-40B4-BE49-F238E27FC236}">
                <a16:creationId xmlns:a16="http://schemas.microsoft.com/office/drawing/2014/main" id="{5A5707D8-0062-4F12-AF28-F1E74B235885}"/>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58788" y="758825"/>
            <a:ext cx="2944368" cy="402336"/>
          </a:xfrm>
        </p:spPr>
        <p:txBody>
          <a:bodyPr/>
          <a:lstStyle>
            <a:lvl1pPr>
              <a:defRPr/>
            </a:lvl1pPr>
          </a:lstStyle>
          <a:p>
            <a:r>
              <a:rPr lang="en-GB"/>
              <a:t>At a glance </a:t>
            </a:r>
          </a:p>
        </p:txBody>
      </p:sp>
      <p:sp>
        <p:nvSpPr>
          <p:cNvPr id="22" name="Subheading">
            <a:extLst>
              <a:ext uri="{FF2B5EF4-FFF2-40B4-BE49-F238E27FC236}">
                <a16:creationId xmlns:a16="http://schemas.microsoft.com/office/drawing/2014/main" id="{4B0DE979-51BD-4784-9427-87C7A89633E6}"/>
              </a:ext>
            </a:extLst>
          </p:cNvPr>
          <p:cNvSpPr>
            <a:spLocks noGrp="1"/>
          </p:cNvSpPr>
          <p:nvPr>
            <p:ph type="body" sz="quarter" idx="28" hasCustomPrompt="1"/>
          </p:nvPr>
        </p:nvSpPr>
        <p:spPr>
          <a:xfrm>
            <a:off x="458788" y="1317915"/>
            <a:ext cx="2945765" cy="538092"/>
          </a:xfrm>
        </p:spPr>
        <p:txBody>
          <a:bodyPr/>
          <a:lstStyle>
            <a:lvl1pPr>
              <a:defRPr sz="1600" b="1"/>
            </a:lvl1pPr>
            <a:lvl2pPr>
              <a:defRPr sz="1600" b="1"/>
            </a:lvl2pPr>
            <a:lvl3pPr>
              <a:defRPr sz="1600" b="1"/>
            </a:lvl3pPr>
            <a:lvl4pPr>
              <a:defRPr sz="1600" b="1"/>
            </a:lvl4pPr>
            <a:lvl5pPr>
              <a:defRPr sz="1600" b="1"/>
            </a:lvl5pPr>
          </a:lstStyle>
          <a:p>
            <a:pPr lvl="0"/>
            <a:r>
              <a:rPr lang="en-GB"/>
              <a:t>Insert text here</a:t>
            </a:r>
          </a:p>
        </p:txBody>
      </p:sp>
      <p:sp>
        <p:nvSpPr>
          <p:cNvPr id="21" name="PwC view">
            <a:extLst>
              <a:ext uri="{FF2B5EF4-FFF2-40B4-BE49-F238E27FC236}">
                <a16:creationId xmlns:a16="http://schemas.microsoft.com/office/drawing/2014/main" id="{C0F17E66-078E-4639-9BD9-106901A68B23}"/>
              </a:ext>
            </a:extLst>
          </p:cNvPr>
          <p:cNvSpPr>
            <a:spLocks noGrp="1"/>
          </p:cNvSpPr>
          <p:nvPr>
            <p:ph type="body" sz="quarter" idx="17" hasCustomPrompt="1"/>
          </p:nvPr>
        </p:nvSpPr>
        <p:spPr>
          <a:xfrm>
            <a:off x="3564255" y="758825"/>
            <a:ext cx="6039543" cy="1097182"/>
          </a:xfrm>
        </p:spPr>
        <p:txBody>
          <a:bodyPr/>
          <a:lstStyle>
            <a:lvl1pPr>
              <a:defRPr sz="1100" b="0">
                <a:latin typeface="+mn-lt"/>
              </a:defRPr>
            </a:lvl1pPr>
          </a:lstStyle>
          <a:p>
            <a:pPr lvl="0"/>
            <a:r>
              <a:rPr lang="en-GB"/>
              <a:t>Inserted text here should be Arial 11 </a:t>
            </a:r>
            <a:r>
              <a:rPr lang="en-GB" err="1"/>
              <a:t>pt</a:t>
            </a:r>
            <a:r>
              <a:rPr lang="en-GB"/>
              <a:t> </a:t>
            </a:r>
            <a:r>
              <a:rPr lang="en-GB" err="1"/>
              <a:t>unbold</a:t>
            </a:r>
            <a:endParaRPr lang="en-GB"/>
          </a:p>
        </p:txBody>
      </p:sp>
      <p:sp>
        <p:nvSpPr>
          <p:cNvPr id="23" name="Dark Orange Bar">
            <a:extLst>
              <a:ext uri="{FF2B5EF4-FFF2-40B4-BE49-F238E27FC236}">
                <a16:creationId xmlns:a16="http://schemas.microsoft.com/office/drawing/2014/main" id="{82B1403F-6F92-4D3E-BA7A-6C3814794B16}"/>
              </a:ext>
            </a:extLst>
          </p:cNvPr>
          <p:cNvSpPr/>
          <p:nvPr userDrawn="1"/>
        </p:nvSpPr>
        <p:spPr>
          <a:xfrm>
            <a:off x="0" y="612775"/>
            <a:ext cx="183600" cy="1387475"/>
          </a:xfrm>
          <a:prstGeom prst="rect">
            <a:avLst/>
          </a:prstGeom>
          <a:solidFill>
            <a:schemeClr val="accent1"/>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400"/>
          </a:p>
        </p:txBody>
      </p:sp>
      <p:sp>
        <p:nvSpPr>
          <p:cNvPr id="30" name="Light Orange Bar">
            <a:extLst>
              <a:ext uri="{FF2B5EF4-FFF2-40B4-BE49-F238E27FC236}">
                <a16:creationId xmlns:a16="http://schemas.microsoft.com/office/drawing/2014/main" id="{91377F9D-4C34-434F-AE6B-583A8F1639C5}"/>
              </a:ext>
            </a:extLst>
          </p:cNvPr>
          <p:cNvSpPr/>
          <p:nvPr userDrawn="1"/>
        </p:nvSpPr>
        <p:spPr>
          <a:xfrm>
            <a:off x="0" y="2000250"/>
            <a:ext cx="183600" cy="5772150"/>
          </a:xfrm>
          <a:prstGeom prst="rect">
            <a:avLst/>
          </a:prstGeom>
          <a:solidFill>
            <a:schemeClr val="accent4"/>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400"/>
          </a:p>
        </p:txBody>
      </p:sp>
      <p:sp>
        <p:nvSpPr>
          <p:cNvPr id="17" name="Image placeholder">
            <a:extLst>
              <a:ext uri="{FF2B5EF4-FFF2-40B4-BE49-F238E27FC236}">
                <a16:creationId xmlns:a16="http://schemas.microsoft.com/office/drawing/2014/main" id="{BE985D6C-3CA1-43CC-A281-0A21C2C919EB}"/>
              </a:ext>
            </a:extLst>
          </p:cNvPr>
          <p:cNvSpPr/>
          <p:nvPr userDrawn="1">
            <p:custDataLst>
              <p:tags r:id="rId4"/>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0" name="Section Footer">
            <a:extLst>
              <a:ext uri="{FF2B5EF4-FFF2-40B4-BE49-F238E27FC236}">
                <a16:creationId xmlns:a16="http://schemas.microsoft.com/office/drawing/2014/main" id="{E7FD5D46-5DFB-4421-B78E-8928211570F6}"/>
              </a:ext>
            </a:extLst>
          </p:cNvPr>
          <p:cNvSpPr txBox="1"/>
          <p:nvPr userDrawn="1">
            <p:custDataLst>
              <p:tags r:id="rId5"/>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28" name="Report Date">
            <a:extLst>
              <a:ext uri="{FF2B5EF4-FFF2-40B4-BE49-F238E27FC236}">
                <a16:creationId xmlns:a16="http://schemas.microsoft.com/office/drawing/2014/main" id="{C88BAA96-D353-4344-AA24-70136C53F5D7}"/>
              </a:ext>
            </a:extLst>
          </p:cNvPr>
          <p:cNvSpPr txBox="1"/>
          <p:nvPr userDrawn="1">
            <p:custDataLst>
              <p:tags r:id="rId6"/>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29" name="PwC">
            <a:extLst>
              <a:ext uri="{FF2B5EF4-FFF2-40B4-BE49-F238E27FC236}">
                <a16:creationId xmlns:a16="http://schemas.microsoft.com/office/drawing/2014/main" id="{F4DD17E3-596A-4B11-9D2E-7A52B4AE7F1E}"/>
              </a:ext>
            </a:extLst>
          </p:cNvPr>
          <p:cNvSpPr/>
          <p:nvPr userDrawn="1">
            <p:custDataLst>
              <p:tags r:id="rId7"/>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34" name="Page Number">
            <a:extLst>
              <a:ext uri="{FF2B5EF4-FFF2-40B4-BE49-F238E27FC236}">
                <a16:creationId xmlns:a16="http://schemas.microsoft.com/office/drawing/2014/main" id="{2C509F65-3762-447F-9568-C7FC8845825D}"/>
              </a:ext>
            </a:extLst>
          </p:cNvPr>
          <p:cNvSpPr txBox="1"/>
          <p:nvPr userDrawn="1">
            <p:custDataLst>
              <p:tags r:id="rId8"/>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91752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At a glance Content: One">
    <p:spTree>
      <p:nvGrpSpPr>
        <p:cNvPr id="1" name=""/>
        <p:cNvGrpSpPr/>
        <p:nvPr/>
      </p:nvGrpSpPr>
      <p:grpSpPr>
        <a:xfrm>
          <a:off x="0" y="0"/>
          <a:ext cx="0" cy="0"/>
          <a:chOff x="0" y="0"/>
          <a:chExt cx="0" cy="0"/>
        </a:xfrm>
      </p:grpSpPr>
      <p:sp>
        <p:nvSpPr>
          <p:cNvPr id="18" name="Slide Tags" hidden="1">
            <a:extLst>
              <a:ext uri="{FF2B5EF4-FFF2-40B4-BE49-F238E27FC236}">
                <a16:creationId xmlns:a16="http://schemas.microsoft.com/office/drawing/2014/main" id="{4616FB59-7A00-4734-A479-F51ADD10FCEC}"/>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0" name="Section Header">
            <a:extLst>
              <a:ext uri="{FF2B5EF4-FFF2-40B4-BE49-F238E27FC236}">
                <a16:creationId xmlns:a16="http://schemas.microsoft.com/office/drawing/2014/main" id="{541EBA4E-A65D-42AB-8B3A-EF45F3481577}"/>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28" name="Gray Banner">
            <a:extLst>
              <a:ext uri="{FF2B5EF4-FFF2-40B4-BE49-F238E27FC236}">
                <a16:creationId xmlns:a16="http://schemas.microsoft.com/office/drawing/2014/main" id="{A0E694E8-FB5D-42C3-A874-057A805509C2}"/>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29" name="Banner Statement">
            <a:extLst>
              <a:ext uri="{FF2B5EF4-FFF2-40B4-BE49-F238E27FC236}">
                <a16:creationId xmlns:a16="http://schemas.microsoft.com/office/drawing/2014/main" id="{7D7FC408-A0A7-43F7-B787-46085F7F8CCB}"/>
              </a:ext>
            </a:extLst>
          </p:cNvPr>
          <p:cNvSpPr>
            <a:spLocks noGrp="1"/>
          </p:cNvSpPr>
          <p:nvPr>
            <p:ph type="title" hasCustomPrompt="1"/>
          </p:nvPr>
        </p:nvSpPr>
        <p:spPr>
          <a:xfrm>
            <a:off x="458788" y="758825"/>
            <a:ext cx="2944368" cy="402336"/>
          </a:xfrm>
        </p:spPr>
        <p:txBody>
          <a:bodyPr/>
          <a:lstStyle>
            <a:lvl1pPr>
              <a:defRPr/>
            </a:lvl1pPr>
          </a:lstStyle>
          <a:p>
            <a:r>
              <a:rPr lang="en-GB"/>
              <a:t>At a glance </a:t>
            </a:r>
          </a:p>
        </p:txBody>
      </p:sp>
      <p:sp>
        <p:nvSpPr>
          <p:cNvPr id="31" name="Subheading">
            <a:extLst>
              <a:ext uri="{FF2B5EF4-FFF2-40B4-BE49-F238E27FC236}">
                <a16:creationId xmlns:a16="http://schemas.microsoft.com/office/drawing/2014/main" id="{B96C2157-F990-49B5-94E5-38EEF4E8B1A0}"/>
              </a:ext>
            </a:extLst>
          </p:cNvPr>
          <p:cNvSpPr>
            <a:spLocks noGrp="1"/>
          </p:cNvSpPr>
          <p:nvPr>
            <p:ph type="body" sz="quarter" idx="28" hasCustomPrompt="1"/>
          </p:nvPr>
        </p:nvSpPr>
        <p:spPr>
          <a:xfrm>
            <a:off x="458788" y="1317915"/>
            <a:ext cx="2945765" cy="538092"/>
          </a:xfrm>
        </p:spPr>
        <p:txBody>
          <a:bodyPr/>
          <a:lstStyle>
            <a:lvl1pPr>
              <a:defRPr sz="1600" b="1"/>
            </a:lvl1pPr>
            <a:lvl2pPr>
              <a:defRPr sz="1600" b="1"/>
            </a:lvl2pPr>
            <a:lvl3pPr>
              <a:defRPr sz="1600" b="1"/>
            </a:lvl3pPr>
            <a:lvl4pPr>
              <a:defRPr sz="1600" b="1"/>
            </a:lvl4pPr>
            <a:lvl5pPr>
              <a:defRPr sz="1600" b="1"/>
            </a:lvl5pPr>
          </a:lstStyle>
          <a:p>
            <a:pPr lvl="0"/>
            <a:r>
              <a:rPr lang="en-GB"/>
              <a:t>Insert text here</a:t>
            </a:r>
          </a:p>
        </p:txBody>
      </p:sp>
      <p:sp>
        <p:nvSpPr>
          <p:cNvPr id="30" name="PwC view">
            <a:extLst>
              <a:ext uri="{FF2B5EF4-FFF2-40B4-BE49-F238E27FC236}">
                <a16:creationId xmlns:a16="http://schemas.microsoft.com/office/drawing/2014/main" id="{CD91F336-590C-4A94-9CED-4CE4F849922F}"/>
              </a:ext>
            </a:extLst>
          </p:cNvPr>
          <p:cNvSpPr>
            <a:spLocks noGrp="1"/>
          </p:cNvSpPr>
          <p:nvPr>
            <p:ph type="body" sz="quarter" idx="17" hasCustomPrompt="1"/>
          </p:nvPr>
        </p:nvSpPr>
        <p:spPr>
          <a:xfrm>
            <a:off x="3564255" y="758825"/>
            <a:ext cx="6039543" cy="1097182"/>
          </a:xfrm>
        </p:spPr>
        <p:txBody>
          <a:bodyPr/>
          <a:lstStyle>
            <a:lvl1pPr>
              <a:defRPr sz="1100" b="0">
                <a:latin typeface="+mn-lt"/>
              </a:defRPr>
            </a:lvl1pPr>
          </a:lstStyle>
          <a:p>
            <a:pPr lvl="0"/>
            <a:r>
              <a:rPr lang="en-GB"/>
              <a:t>Inserted text here should be Arial 11 </a:t>
            </a:r>
            <a:r>
              <a:rPr lang="en-GB" err="1"/>
              <a:t>pt</a:t>
            </a:r>
            <a:r>
              <a:rPr lang="en-GB"/>
              <a:t> </a:t>
            </a:r>
            <a:r>
              <a:rPr lang="en-GB" err="1"/>
              <a:t>unbold</a:t>
            </a:r>
            <a:endParaRPr lang="en-GB"/>
          </a:p>
        </p:txBody>
      </p:sp>
      <p:sp>
        <p:nvSpPr>
          <p:cNvPr id="34" name="Dark Orange Bar">
            <a:extLst>
              <a:ext uri="{FF2B5EF4-FFF2-40B4-BE49-F238E27FC236}">
                <a16:creationId xmlns:a16="http://schemas.microsoft.com/office/drawing/2014/main" id="{B84F9B5A-6301-4C36-940C-72C5388CAF82}"/>
              </a:ext>
            </a:extLst>
          </p:cNvPr>
          <p:cNvSpPr/>
          <p:nvPr userDrawn="1"/>
        </p:nvSpPr>
        <p:spPr>
          <a:xfrm>
            <a:off x="0" y="612775"/>
            <a:ext cx="183600" cy="1387475"/>
          </a:xfrm>
          <a:prstGeom prst="rect">
            <a:avLst/>
          </a:prstGeom>
          <a:solidFill>
            <a:schemeClr val="accent1"/>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400"/>
          </a:p>
        </p:txBody>
      </p:sp>
      <p:sp>
        <p:nvSpPr>
          <p:cNvPr id="35" name="Light Orange Bar">
            <a:extLst>
              <a:ext uri="{FF2B5EF4-FFF2-40B4-BE49-F238E27FC236}">
                <a16:creationId xmlns:a16="http://schemas.microsoft.com/office/drawing/2014/main" id="{6E61CD2E-3F39-4436-BABD-A0CEBBB727DB}"/>
              </a:ext>
            </a:extLst>
          </p:cNvPr>
          <p:cNvSpPr/>
          <p:nvPr userDrawn="1"/>
        </p:nvSpPr>
        <p:spPr>
          <a:xfrm>
            <a:off x="0" y="2000250"/>
            <a:ext cx="183600" cy="5772150"/>
          </a:xfrm>
          <a:prstGeom prst="rect">
            <a:avLst/>
          </a:prstGeom>
          <a:solidFill>
            <a:schemeClr val="accent4"/>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400"/>
          </a:p>
        </p:txBody>
      </p:sp>
      <p:sp>
        <p:nvSpPr>
          <p:cNvPr id="25" name="Content Placeholder 13">
            <a:extLst>
              <a:ext uri="{FF2B5EF4-FFF2-40B4-BE49-F238E27FC236}">
                <a16:creationId xmlns:a16="http://schemas.microsoft.com/office/drawing/2014/main" id="{B2114C2B-65A9-4050-A5D7-7400FB694346}"/>
              </a:ext>
            </a:extLst>
          </p:cNvPr>
          <p:cNvSpPr>
            <a:spLocks noGrp="1"/>
          </p:cNvSpPr>
          <p:nvPr>
            <p:ph sz="quarter" idx="13"/>
            <p:custDataLst>
              <p:tags r:id="rId4"/>
            </p:custDataLst>
          </p:nvPr>
        </p:nvSpPr>
        <p:spPr>
          <a:xfrm>
            <a:off x="457199" y="2143125"/>
            <a:ext cx="9144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7" name="Image placeholder">
            <a:extLst>
              <a:ext uri="{FF2B5EF4-FFF2-40B4-BE49-F238E27FC236}">
                <a16:creationId xmlns:a16="http://schemas.microsoft.com/office/drawing/2014/main" id="{BE985D6C-3CA1-43CC-A281-0A21C2C919EB}"/>
              </a:ext>
            </a:extLst>
          </p:cNvPr>
          <p:cNvSpPr/>
          <p:nvPr userDrawn="1">
            <p:custDataLst>
              <p:tags r:id="rId5"/>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0" name="Section Footer">
            <a:extLst>
              <a:ext uri="{FF2B5EF4-FFF2-40B4-BE49-F238E27FC236}">
                <a16:creationId xmlns:a16="http://schemas.microsoft.com/office/drawing/2014/main" id="{D4D4CA6A-9B87-4F9B-9B1E-61EBD5100B17}"/>
              </a:ext>
            </a:extLst>
          </p:cNvPr>
          <p:cNvSpPr txBox="1"/>
          <p:nvPr userDrawn="1">
            <p:custDataLst>
              <p:tags r:id="rId6"/>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22" name="Report Date">
            <a:extLst>
              <a:ext uri="{FF2B5EF4-FFF2-40B4-BE49-F238E27FC236}">
                <a16:creationId xmlns:a16="http://schemas.microsoft.com/office/drawing/2014/main" id="{37EA81DE-1A3D-4EC3-A649-6B7417A879F6}"/>
              </a:ext>
            </a:extLst>
          </p:cNvPr>
          <p:cNvSpPr txBox="1"/>
          <p:nvPr userDrawn="1">
            <p:custDataLst>
              <p:tags r:id="rId7"/>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27" name="PwC">
            <a:extLst>
              <a:ext uri="{FF2B5EF4-FFF2-40B4-BE49-F238E27FC236}">
                <a16:creationId xmlns:a16="http://schemas.microsoft.com/office/drawing/2014/main" id="{8344BB17-C47A-4D03-8FB4-5779192D390F}"/>
              </a:ext>
            </a:extLst>
          </p:cNvPr>
          <p:cNvSpPr/>
          <p:nvPr userDrawn="1">
            <p:custDataLst>
              <p:tags r:id="rId8"/>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37" name="Page Number">
            <a:extLst>
              <a:ext uri="{FF2B5EF4-FFF2-40B4-BE49-F238E27FC236}">
                <a16:creationId xmlns:a16="http://schemas.microsoft.com/office/drawing/2014/main" id="{C6F4747F-C456-462F-AABA-7FD9A004661E}"/>
              </a:ext>
            </a:extLst>
          </p:cNvPr>
          <p:cNvSpPr txBox="1"/>
          <p:nvPr userDrawn="1">
            <p:custDataLst>
              <p:tags r:id="rId9"/>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083865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At a glance Content: Three">
    <p:spTree>
      <p:nvGrpSpPr>
        <p:cNvPr id="1" name=""/>
        <p:cNvGrpSpPr/>
        <p:nvPr/>
      </p:nvGrpSpPr>
      <p:grpSpPr>
        <a:xfrm>
          <a:off x="0" y="0"/>
          <a:ext cx="0" cy="0"/>
          <a:chOff x="0" y="0"/>
          <a:chExt cx="0" cy="0"/>
        </a:xfrm>
      </p:grpSpPr>
      <p:sp>
        <p:nvSpPr>
          <p:cNvPr id="6" name="Slide Tags" hidden="1">
            <a:extLst>
              <a:ext uri="{FF2B5EF4-FFF2-40B4-BE49-F238E27FC236}">
                <a16:creationId xmlns:a16="http://schemas.microsoft.com/office/drawing/2014/main" id="{4C1A6ABE-DB96-4CE8-9D23-B98F61093EEF}"/>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7" name="Section Header">
            <a:extLst>
              <a:ext uri="{FF2B5EF4-FFF2-40B4-BE49-F238E27FC236}">
                <a16:creationId xmlns:a16="http://schemas.microsoft.com/office/drawing/2014/main" id="{1A011E6C-CCE5-4ABD-9BFE-0F30165337A0}"/>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8" name="HeaderTOCPlaceholder">
            <a:extLst>
              <a:ext uri="{FF2B5EF4-FFF2-40B4-BE49-F238E27FC236}">
                <a16:creationId xmlns:a16="http://schemas.microsoft.com/office/drawing/2014/main" id="{FF43599E-E034-4110-847F-25DC74E115BD}"/>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9" name="Gray Banner">
            <a:extLst>
              <a:ext uri="{FF2B5EF4-FFF2-40B4-BE49-F238E27FC236}">
                <a16:creationId xmlns:a16="http://schemas.microsoft.com/office/drawing/2014/main" id="{6AFB9156-B610-4732-B0C6-247696C355BE}"/>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10" name="Banner Statement">
            <a:extLst>
              <a:ext uri="{FF2B5EF4-FFF2-40B4-BE49-F238E27FC236}">
                <a16:creationId xmlns:a16="http://schemas.microsoft.com/office/drawing/2014/main" id="{FAEC3778-0838-46F0-910E-90A30590A35D}"/>
              </a:ext>
            </a:extLst>
          </p:cNvPr>
          <p:cNvSpPr>
            <a:spLocks noGrp="1"/>
          </p:cNvSpPr>
          <p:nvPr>
            <p:ph type="title" hasCustomPrompt="1"/>
          </p:nvPr>
        </p:nvSpPr>
        <p:spPr>
          <a:xfrm>
            <a:off x="458788" y="758825"/>
            <a:ext cx="2944368" cy="402336"/>
          </a:xfrm>
        </p:spPr>
        <p:txBody>
          <a:bodyPr/>
          <a:lstStyle>
            <a:lvl1pPr>
              <a:defRPr/>
            </a:lvl1pPr>
          </a:lstStyle>
          <a:p>
            <a:r>
              <a:rPr lang="en-GB"/>
              <a:t>At a glance </a:t>
            </a:r>
          </a:p>
        </p:txBody>
      </p:sp>
      <p:sp>
        <p:nvSpPr>
          <p:cNvPr id="11" name="Subheading">
            <a:extLst>
              <a:ext uri="{FF2B5EF4-FFF2-40B4-BE49-F238E27FC236}">
                <a16:creationId xmlns:a16="http://schemas.microsoft.com/office/drawing/2014/main" id="{B0EDCA0A-FDF5-427B-B28B-2207FC8DE9F2}"/>
              </a:ext>
            </a:extLst>
          </p:cNvPr>
          <p:cNvSpPr>
            <a:spLocks noGrp="1"/>
          </p:cNvSpPr>
          <p:nvPr>
            <p:ph type="body" sz="quarter" idx="28" hasCustomPrompt="1"/>
          </p:nvPr>
        </p:nvSpPr>
        <p:spPr>
          <a:xfrm>
            <a:off x="458788" y="1316511"/>
            <a:ext cx="2945765" cy="539496"/>
          </a:xfrm>
        </p:spPr>
        <p:txBody>
          <a:bodyPr/>
          <a:lstStyle>
            <a:lvl1pPr>
              <a:defRPr sz="1600" b="1"/>
            </a:lvl1pPr>
            <a:lvl2pPr>
              <a:defRPr sz="1600" b="1"/>
            </a:lvl2pPr>
            <a:lvl3pPr>
              <a:defRPr sz="1600" b="1"/>
            </a:lvl3pPr>
            <a:lvl4pPr>
              <a:defRPr sz="1600" b="1"/>
            </a:lvl4pPr>
            <a:lvl5pPr>
              <a:defRPr sz="1600" b="1"/>
            </a:lvl5pPr>
          </a:lstStyle>
          <a:p>
            <a:pPr lvl="0"/>
            <a:r>
              <a:rPr lang="en-GB"/>
              <a:t>Insert text here</a:t>
            </a:r>
          </a:p>
        </p:txBody>
      </p:sp>
      <p:sp>
        <p:nvSpPr>
          <p:cNvPr id="12" name="PwC view">
            <a:extLst>
              <a:ext uri="{FF2B5EF4-FFF2-40B4-BE49-F238E27FC236}">
                <a16:creationId xmlns:a16="http://schemas.microsoft.com/office/drawing/2014/main" id="{B53EE78C-FEF1-40FB-9931-3A5A0BBD6F8A}"/>
              </a:ext>
            </a:extLst>
          </p:cNvPr>
          <p:cNvSpPr>
            <a:spLocks noGrp="1"/>
          </p:cNvSpPr>
          <p:nvPr>
            <p:ph type="body" sz="quarter" idx="17" hasCustomPrompt="1"/>
          </p:nvPr>
        </p:nvSpPr>
        <p:spPr>
          <a:xfrm>
            <a:off x="3564255" y="758825"/>
            <a:ext cx="6039543" cy="1097182"/>
          </a:xfrm>
        </p:spPr>
        <p:txBody>
          <a:bodyPr/>
          <a:lstStyle>
            <a:lvl1pPr>
              <a:defRPr sz="1100" b="0">
                <a:latin typeface="+mn-lt"/>
              </a:defRPr>
            </a:lvl1pPr>
          </a:lstStyle>
          <a:p>
            <a:pPr lvl="0"/>
            <a:r>
              <a:rPr lang="en-GB"/>
              <a:t>Inserted text here should be Arial 11 </a:t>
            </a:r>
            <a:r>
              <a:rPr lang="en-GB" err="1"/>
              <a:t>pt</a:t>
            </a:r>
            <a:r>
              <a:rPr lang="en-GB"/>
              <a:t> </a:t>
            </a:r>
            <a:r>
              <a:rPr lang="en-GB" err="1"/>
              <a:t>unbold</a:t>
            </a:r>
            <a:endParaRPr lang="en-GB"/>
          </a:p>
        </p:txBody>
      </p:sp>
      <p:sp>
        <p:nvSpPr>
          <p:cNvPr id="13" name="Dark Orange Bar">
            <a:extLst>
              <a:ext uri="{FF2B5EF4-FFF2-40B4-BE49-F238E27FC236}">
                <a16:creationId xmlns:a16="http://schemas.microsoft.com/office/drawing/2014/main" id="{B888EE8B-9678-4F8B-B1F6-186AD7D4CD57}"/>
              </a:ext>
            </a:extLst>
          </p:cNvPr>
          <p:cNvSpPr/>
          <p:nvPr userDrawn="1"/>
        </p:nvSpPr>
        <p:spPr>
          <a:xfrm>
            <a:off x="0" y="612775"/>
            <a:ext cx="183600" cy="1387475"/>
          </a:xfrm>
          <a:prstGeom prst="rect">
            <a:avLst/>
          </a:prstGeom>
          <a:solidFill>
            <a:schemeClr val="accent1"/>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400"/>
          </a:p>
        </p:txBody>
      </p:sp>
      <p:sp>
        <p:nvSpPr>
          <p:cNvPr id="14" name="Light Orange Bar">
            <a:extLst>
              <a:ext uri="{FF2B5EF4-FFF2-40B4-BE49-F238E27FC236}">
                <a16:creationId xmlns:a16="http://schemas.microsoft.com/office/drawing/2014/main" id="{3FB17D6D-5E08-448B-A4A5-6A072536024F}"/>
              </a:ext>
            </a:extLst>
          </p:cNvPr>
          <p:cNvSpPr/>
          <p:nvPr userDrawn="1"/>
        </p:nvSpPr>
        <p:spPr>
          <a:xfrm>
            <a:off x="0" y="2000250"/>
            <a:ext cx="183600" cy="5772150"/>
          </a:xfrm>
          <a:prstGeom prst="rect">
            <a:avLst/>
          </a:prstGeom>
          <a:solidFill>
            <a:schemeClr val="accent4"/>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400"/>
          </a:p>
        </p:txBody>
      </p:sp>
      <p:sp>
        <p:nvSpPr>
          <p:cNvPr id="15" name="Content Placeholder 1">
            <a:extLst>
              <a:ext uri="{FF2B5EF4-FFF2-40B4-BE49-F238E27FC236}">
                <a16:creationId xmlns:a16="http://schemas.microsoft.com/office/drawing/2014/main" id="{59BAF260-BD88-4638-A854-1DB35D7A2F08}"/>
              </a:ext>
            </a:extLst>
          </p:cNvPr>
          <p:cNvSpPr>
            <a:spLocks noGrp="1"/>
          </p:cNvSpPr>
          <p:nvPr>
            <p:ph sz="quarter" idx="13"/>
            <p:custDataLst>
              <p:tags r:id="rId4"/>
            </p:custDataLst>
          </p:nvPr>
        </p:nvSpPr>
        <p:spPr>
          <a:xfrm>
            <a:off x="457200" y="2143125"/>
            <a:ext cx="2952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6" name="Content Placeholder 2">
            <a:extLst>
              <a:ext uri="{FF2B5EF4-FFF2-40B4-BE49-F238E27FC236}">
                <a16:creationId xmlns:a16="http://schemas.microsoft.com/office/drawing/2014/main" id="{E2FE255C-3CD0-4514-BE09-34A817FED046}"/>
              </a:ext>
            </a:extLst>
          </p:cNvPr>
          <p:cNvSpPr>
            <a:spLocks noGrp="1"/>
          </p:cNvSpPr>
          <p:nvPr>
            <p:ph sz="quarter" idx="29"/>
            <p:custDataLst>
              <p:tags r:id="rId5"/>
            </p:custDataLst>
          </p:nvPr>
        </p:nvSpPr>
        <p:spPr>
          <a:xfrm>
            <a:off x="3554499" y="2143125"/>
            <a:ext cx="2952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7" name="Content Placeholder 3">
            <a:extLst>
              <a:ext uri="{FF2B5EF4-FFF2-40B4-BE49-F238E27FC236}">
                <a16:creationId xmlns:a16="http://schemas.microsoft.com/office/drawing/2014/main" id="{B7DB0A37-0AEA-409A-8620-9BFBD2A7EA54}"/>
              </a:ext>
            </a:extLst>
          </p:cNvPr>
          <p:cNvSpPr>
            <a:spLocks noGrp="1"/>
          </p:cNvSpPr>
          <p:nvPr>
            <p:ph sz="quarter" idx="30"/>
            <p:custDataLst>
              <p:tags r:id="rId6"/>
            </p:custDataLst>
          </p:nvPr>
        </p:nvSpPr>
        <p:spPr>
          <a:xfrm>
            <a:off x="6651798" y="2143125"/>
            <a:ext cx="2952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22" name="Image placeholder">
            <a:extLst>
              <a:ext uri="{FF2B5EF4-FFF2-40B4-BE49-F238E27FC236}">
                <a16:creationId xmlns:a16="http://schemas.microsoft.com/office/drawing/2014/main" id="{E88E8230-BC80-4D9F-8050-3996B665148B}"/>
              </a:ext>
            </a:extLst>
          </p:cNvPr>
          <p:cNvSpPr/>
          <p:nvPr userDrawn="1">
            <p:custDataLst>
              <p:tags r:id="rId7"/>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6" name="Section Footer">
            <a:extLst>
              <a:ext uri="{FF2B5EF4-FFF2-40B4-BE49-F238E27FC236}">
                <a16:creationId xmlns:a16="http://schemas.microsoft.com/office/drawing/2014/main" id="{67F36603-6448-4214-81DE-6B4A79740FDC}"/>
              </a:ext>
            </a:extLst>
          </p:cNvPr>
          <p:cNvSpPr txBox="1"/>
          <p:nvPr userDrawn="1">
            <p:custDataLst>
              <p:tags r:id="rId8"/>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30" name="Report Date">
            <a:extLst>
              <a:ext uri="{FF2B5EF4-FFF2-40B4-BE49-F238E27FC236}">
                <a16:creationId xmlns:a16="http://schemas.microsoft.com/office/drawing/2014/main" id="{54C2B98D-C5D1-4D54-89E8-6A0CA12773C8}"/>
              </a:ext>
            </a:extLst>
          </p:cNvPr>
          <p:cNvSpPr txBox="1"/>
          <p:nvPr userDrawn="1">
            <p:custDataLst>
              <p:tags r:id="rId9"/>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31" name="PwC">
            <a:extLst>
              <a:ext uri="{FF2B5EF4-FFF2-40B4-BE49-F238E27FC236}">
                <a16:creationId xmlns:a16="http://schemas.microsoft.com/office/drawing/2014/main" id="{90844ADC-A7B3-484A-A357-E5FB7617D7A0}"/>
              </a:ext>
            </a:extLst>
          </p:cNvPr>
          <p:cNvSpPr/>
          <p:nvPr userDrawn="1">
            <p:custDataLst>
              <p:tags r:id="rId10"/>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33" name="Page Number">
            <a:extLst>
              <a:ext uri="{FF2B5EF4-FFF2-40B4-BE49-F238E27FC236}">
                <a16:creationId xmlns:a16="http://schemas.microsoft.com/office/drawing/2014/main" id="{ABD9F2C8-A806-4FC3-BA6B-5DD6DEA4D179}"/>
              </a:ext>
            </a:extLst>
          </p:cNvPr>
          <p:cNvSpPr txBox="1"/>
          <p:nvPr userDrawn="1">
            <p:custDataLst>
              <p:tags r:id="rId11"/>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599118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At a glance Content: Six">
    <p:spTree>
      <p:nvGrpSpPr>
        <p:cNvPr id="1" name=""/>
        <p:cNvGrpSpPr/>
        <p:nvPr/>
      </p:nvGrpSpPr>
      <p:grpSpPr>
        <a:xfrm>
          <a:off x="0" y="0"/>
          <a:ext cx="0" cy="0"/>
          <a:chOff x="0" y="0"/>
          <a:chExt cx="0" cy="0"/>
        </a:xfrm>
      </p:grpSpPr>
      <p:sp>
        <p:nvSpPr>
          <p:cNvPr id="22" name="Slide Tags" hidden="1">
            <a:extLst>
              <a:ext uri="{FF2B5EF4-FFF2-40B4-BE49-F238E27FC236}">
                <a16:creationId xmlns:a16="http://schemas.microsoft.com/office/drawing/2014/main" id="{96730587-1178-413E-9FD5-86D398BF0440}"/>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23" name="Section Header">
            <a:extLst>
              <a:ext uri="{FF2B5EF4-FFF2-40B4-BE49-F238E27FC236}">
                <a16:creationId xmlns:a16="http://schemas.microsoft.com/office/drawing/2014/main" id="{FB7F87D6-075E-4266-BF7C-1D549A9FDC1D}"/>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24" name="HeaderTOCPlaceholder">
            <a:extLst>
              <a:ext uri="{FF2B5EF4-FFF2-40B4-BE49-F238E27FC236}">
                <a16:creationId xmlns:a16="http://schemas.microsoft.com/office/drawing/2014/main" id="{BC16C5A2-FABB-4D83-A76B-ACC967F55332}"/>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9" name="Gray Banner">
            <a:extLst>
              <a:ext uri="{FF2B5EF4-FFF2-40B4-BE49-F238E27FC236}">
                <a16:creationId xmlns:a16="http://schemas.microsoft.com/office/drawing/2014/main" id="{2700D12F-315F-407A-9BFF-D0192C5A7B0F}"/>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6" name="Banner Statement">
            <a:extLst>
              <a:ext uri="{FF2B5EF4-FFF2-40B4-BE49-F238E27FC236}">
                <a16:creationId xmlns:a16="http://schemas.microsoft.com/office/drawing/2014/main" id="{CAA51489-EC86-46F4-957A-78B69C041E46}"/>
              </a:ext>
            </a:extLst>
          </p:cNvPr>
          <p:cNvSpPr>
            <a:spLocks noGrp="1"/>
          </p:cNvSpPr>
          <p:nvPr>
            <p:ph type="title" hasCustomPrompt="1"/>
          </p:nvPr>
        </p:nvSpPr>
        <p:spPr>
          <a:xfrm>
            <a:off x="458788" y="758825"/>
            <a:ext cx="2952000" cy="402336"/>
          </a:xfrm>
        </p:spPr>
        <p:txBody>
          <a:bodyPr/>
          <a:lstStyle>
            <a:lvl1pPr>
              <a:defRPr/>
            </a:lvl1pPr>
          </a:lstStyle>
          <a:p>
            <a:r>
              <a:rPr lang="en-GB"/>
              <a:t>At a glance </a:t>
            </a:r>
          </a:p>
        </p:txBody>
      </p:sp>
      <p:sp>
        <p:nvSpPr>
          <p:cNvPr id="8" name="Subheading">
            <a:extLst>
              <a:ext uri="{FF2B5EF4-FFF2-40B4-BE49-F238E27FC236}">
                <a16:creationId xmlns:a16="http://schemas.microsoft.com/office/drawing/2014/main" id="{0E3EE77C-3B45-4B06-9C62-E97F9DDB4511}"/>
              </a:ext>
            </a:extLst>
          </p:cNvPr>
          <p:cNvSpPr>
            <a:spLocks noGrp="1"/>
          </p:cNvSpPr>
          <p:nvPr>
            <p:ph type="body" sz="quarter" idx="28" hasCustomPrompt="1"/>
          </p:nvPr>
        </p:nvSpPr>
        <p:spPr>
          <a:xfrm>
            <a:off x="458787" y="1316511"/>
            <a:ext cx="2952000" cy="539496"/>
          </a:xfrm>
        </p:spPr>
        <p:txBody>
          <a:bodyPr/>
          <a:lstStyle>
            <a:lvl1pPr>
              <a:defRPr sz="1600" b="1"/>
            </a:lvl1pPr>
            <a:lvl2pPr>
              <a:defRPr sz="1600" b="1"/>
            </a:lvl2pPr>
            <a:lvl3pPr>
              <a:defRPr sz="1600" b="1"/>
            </a:lvl3pPr>
            <a:lvl4pPr>
              <a:defRPr sz="1600" b="1"/>
            </a:lvl4pPr>
            <a:lvl5pPr>
              <a:defRPr sz="1600" b="1"/>
            </a:lvl5pPr>
          </a:lstStyle>
          <a:p>
            <a:pPr lvl="0"/>
            <a:r>
              <a:rPr lang="en-GB"/>
              <a:t>Insert text here</a:t>
            </a:r>
          </a:p>
        </p:txBody>
      </p:sp>
      <p:sp>
        <p:nvSpPr>
          <p:cNvPr id="7" name="PwC view">
            <a:extLst>
              <a:ext uri="{FF2B5EF4-FFF2-40B4-BE49-F238E27FC236}">
                <a16:creationId xmlns:a16="http://schemas.microsoft.com/office/drawing/2014/main" id="{CDA18433-2E04-450D-879A-A23160727061}"/>
              </a:ext>
            </a:extLst>
          </p:cNvPr>
          <p:cNvSpPr>
            <a:spLocks noGrp="1"/>
          </p:cNvSpPr>
          <p:nvPr>
            <p:ph type="body" sz="quarter" idx="17" hasCustomPrompt="1"/>
          </p:nvPr>
        </p:nvSpPr>
        <p:spPr>
          <a:xfrm>
            <a:off x="3564255" y="758825"/>
            <a:ext cx="6039543" cy="1097182"/>
          </a:xfrm>
        </p:spPr>
        <p:txBody>
          <a:bodyPr/>
          <a:lstStyle>
            <a:lvl1pPr>
              <a:defRPr sz="1100" b="0">
                <a:latin typeface="+mn-lt"/>
              </a:defRPr>
            </a:lvl1pPr>
          </a:lstStyle>
          <a:p>
            <a:pPr lvl="0"/>
            <a:r>
              <a:rPr lang="en-GB"/>
              <a:t>Inserted text here should be Arial 11 </a:t>
            </a:r>
            <a:r>
              <a:rPr lang="en-GB" err="1"/>
              <a:t>pt</a:t>
            </a:r>
            <a:r>
              <a:rPr lang="en-GB"/>
              <a:t> </a:t>
            </a:r>
            <a:r>
              <a:rPr lang="en-GB" err="1"/>
              <a:t>unbold</a:t>
            </a:r>
            <a:endParaRPr lang="en-GB"/>
          </a:p>
        </p:txBody>
      </p:sp>
      <p:sp>
        <p:nvSpPr>
          <p:cNvPr id="12" name="Dark Orange Bar">
            <a:extLst>
              <a:ext uri="{FF2B5EF4-FFF2-40B4-BE49-F238E27FC236}">
                <a16:creationId xmlns:a16="http://schemas.microsoft.com/office/drawing/2014/main" id="{0D14CECB-85F4-4539-B4E8-971310D5952F}"/>
              </a:ext>
            </a:extLst>
          </p:cNvPr>
          <p:cNvSpPr/>
          <p:nvPr userDrawn="1"/>
        </p:nvSpPr>
        <p:spPr>
          <a:xfrm>
            <a:off x="0" y="612775"/>
            <a:ext cx="183600" cy="1386000"/>
          </a:xfrm>
          <a:prstGeom prst="rect">
            <a:avLst/>
          </a:prstGeom>
          <a:solidFill>
            <a:schemeClr val="accent1"/>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400"/>
          </a:p>
        </p:txBody>
      </p:sp>
      <p:sp>
        <p:nvSpPr>
          <p:cNvPr id="10" name="Content Placeholder 1">
            <a:extLst>
              <a:ext uri="{FF2B5EF4-FFF2-40B4-BE49-F238E27FC236}">
                <a16:creationId xmlns:a16="http://schemas.microsoft.com/office/drawing/2014/main" id="{2CD0F126-EE2F-402A-8F29-49F2B0F7686A}"/>
              </a:ext>
            </a:extLst>
          </p:cNvPr>
          <p:cNvSpPr>
            <a:spLocks noGrp="1"/>
          </p:cNvSpPr>
          <p:nvPr>
            <p:ph sz="quarter" idx="13"/>
            <p:custDataLst>
              <p:tags r:id="rId4"/>
            </p:custDataLst>
          </p:nvPr>
        </p:nvSpPr>
        <p:spPr>
          <a:xfrm>
            <a:off x="457198" y="2143125"/>
            <a:ext cx="2952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3" name="Content Placeholder 2">
            <a:extLst>
              <a:ext uri="{FF2B5EF4-FFF2-40B4-BE49-F238E27FC236}">
                <a16:creationId xmlns:a16="http://schemas.microsoft.com/office/drawing/2014/main" id="{B8A5DA6B-D814-4DAC-B547-5900696488E6}"/>
              </a:ext>
            </a:extLst>
          </p:cNvPr>
          <p:cNvSpPr>
            <a:spLocks noGrp="1"/>
          </p:cNvSpPr>
          <p:nvPr>
            <p:ph sz="quarter" idx="29"/>
            <p:custDataLst>
              <p:tags r:id="rId5"/>
            </p:custDataLst>
          </p:nvPr>
        </p:nvSpPr>
        <p:spPr>
          <a:xfrm>
            <a:off x="3553199" y="2143125"/>
            <a:ext cx="2952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4" name="Content Placeholder 3">
            <a:extLst>
              <a:ext uri="{FF2B5EF4-FFF2-40B4-BE49-F238E27FC236}">
                <a16:creationId xmlns:a16="http://schemas.microsoft.com/office/drawing/2014/main" id="{36AF8162-FCF9-422F-A1DC-09F2D0C4F307}"/>
              </a:ext>
            </a:extLst>
          </p:cNvPr>
          <p:cNvSpPr>
            <a:spLocks noGrp="1"/>
          </p:cNvSpPr>
          <p:nvPr>
            <p:ph sz="quarter" idx="30"/>
            <p:custDataLst>
              <p:tags r:id="rId6"/>
            </p:custDataLst>
          </p:nvPr>
        </p:nvSpPr>
        <p:spPr>
          <a:xfrm>
            <a:off x="6649200" y="2143125"/>
            <a:ext cx="2952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5" name="Content Placeholder 4">
            <a:extLst>
              <a:ext uri="{FF2B5EF4-FFF2-40B4-BE49-F238E27FC236}">
                <a16:creationId xmlns:a16="http://schemas.microsoft.com/office/drawing/2014/main" id="{DD5BA117-8AF1-493B-857A-46C1EA224BC1}"/>
              </a:ext>
            </a:extLst>
          </p:cNvPr>
          <p:cNvSpPr>
            <a:spLocks noGrp="1"/>
          </p:cNvSpPr>
          <p:nvPr>
            <p:ph sz="quarter" idx="31"/>
            <p:custDataLst>
              <p:tags r:id="rId7"/>
            </p:custDataLst>
          </p:nvPr>
        </p:nvSpPr>
        <p:spPr>
          <a:xfrm>
            <a:off x="457200" y="4651375"/>
            <a:ext cx="2952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6" name="Content Placeholder 5">
            <a:extLst>
              <a:ext uri="{FF2B5EF4-FFF2-40B4-BE49-F238E27FC236}">
                <a16:creationId xmlns:a16="http://schemas.microsoft.com/office/drawing/2014/main" id="{1166D000-14D0-421F-A14F-CF11A5976BB9}"/>
              </a:ext>
            </a:extLst>
          </p:cNvPr>
          <p:cNvSpPr>
            <a:spLocks noGrp="1"/>
          </p:cNvSpPr>
          <p:nvPr>
            <p:ph sz="quarter" idx="32"/>
            <p:custDataLst>
              <p:tags r:id="rId8"/>
            </p:custDataLst>
          </p:nvPr>
        </p:nvSpPr>
        <p:spPr>
          <a:xfrm>
            <a:off x="3553200" y="4651375"/>
            <a:ext cx="2952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7" name="Content Placeholder 6">
            <a:extLst>
              <a:ext uri="{FF2B5EF4-FFF2-40B4-BE49-F238E27FC236}">
                <a16:creationId xmlns:a16="http://schemas.microsoft.com/office/drawing/2014/main" id="{5F8580CC-4311-41C2-8AB2-88EC6C3AFA1A}"/>
              </a:ext>
            </a:extLst>
          </p:cNvPr>
          <p:cNvSpPr>
            <a:spLocks noGrp="1"/>
          </p:cNvSpPr>
          <p:nvPr>
            <p:ph sz="quarter" idx="33"/>
            <p:custDataLst>
              <p:tags r:id="rId9"/>
            </p:custDataLst>
          </p:nvPr>
        </p:nvSpPr>
        <p:spPr>
          <a:xfrm>
            <a:off x="6649200" y="4651375"/>
            <a:ext cx="2952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31" name="Light Orange Bar">
            <a:extLst>
              <a:ext uri="{FF2B5EF4-FFF2-40B4-BE49-F238E27FC236}">
                <a16:creationId xmlns:a16="http://schemas.microsoft.com/office/drawing/2014/main" id="{CE0B4A0B-54BD-4F96-A0B9-39EB35CBD92D}"/>
              </a:ext>
            </a:extLst>
          </p:cNvPr>
          <p:cNvSpPr/>
          <p:nvPr userDrawn="1"/>
        </p:nvSpPr>
        <p:spPr>
          <a:xfrm>
            <a:off x="0" y="2000250"/>
            <a:ext cx="183600" cy="5772150"/>
          </a:xfrm>
          <a:prstGeom prst="rect">
            <a:avLst/>
          </a:prstGeom>
          <a:solidFill>
            <a:schemeClr val="accent4"/>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400"/>
          </a:p>
        </p:txBody>
      </p:sp>
      <p:sp>
        <p:nvSpPr>
          <p:cNvPr id="28" name="Section Footer">
            <a:extLst>
              <a:ext uri="{FF2B5EF4-FFF2-40B4-BE49-F238E27FC236}">
                <a16:creationId xmlns:a16="http://schemas.microsoft.com/office/drawing/2014/main" id="{51CCE803-E984-494B-99F5-E0C584A4FA77}"/>
              </a:ext>
            </a:extLst>
          </p:cNvPr>
          <p:cNvSpPr txBox="1"/>
          <p:nvPr userDrawn="1">
            <p:custDataLst>
              <p:tags r:id="rId10"/>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34" name="Report Date">
            <a:extLst>
              <a:ext uri="{FF2B5EF4-FFF2-40B4-BE49-F238E27FC236}">
                <a16:creationId xmlns:a16="http://schemas.microsoft.com/office/drawing/2014/main" id="{E2D19748-DD59-427F-869C-FBE63031E397}"/>
              </a:ext>
            </a:extLst>
          </p:cNvPr>
          <p:cNvSpPr txBox="1"/>
          <p:nvPr userDrawn="1">
            <p:custDataLst>
              <p:tags r:id="rId11"/>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35" name="PwC">
            <a:extLst>
              <a:ext uri="{FF2B5EF4-FFF2-40B4-BE49-F238E27FC236}">
                <a16:creationId xmlns:a16="http://schemas.microsoft.com/office/drawing/2014/main" id="{98EDD488-4F99-4728-9BF4-FC46CF89E0A6}"/>
              </a:ext>
            </a:extLst>
          </p:cNvPr>
          <p:cNvSpPr/>
          <p:nvPr userDrawn="1">
            <p:custDataLst>
              <p:tags r:id="rId12"/>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37" name="Page Number">
            <a:extLst>
              <a:ext uri="{FF2B5EF4-FFF2-40B4-BE49-F238E27FC236}">
                <a16:creationId xmlns:a16="http://schemas.microsoft.com/office/drawing/2014/main" id="{C21DC9BB-618C-466F-A1FF-159D07AF34E0}"/>
              </a:ext>
            </a:extLst>
          </p:cNvPr>
          <p:cNvSpPr txBox="1"/>
          <p:nvPr userDrawn="1">
            <p:custDataLst>
              <p:tags r:id="rId13"/>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587152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Intro Only">
    <p:spTree>
      <p:nvGrpSpPr>
        <p:cNvPr id="1" name=""/>
        <p:cNvGrpSpPr/>
        <p:nvPr/>
      </p:nvGrpSpPr>
      <p:grpSpPr>
        <a:xfrm>
          <a:off x="0" y="0"/>
          <a:ext cx="0" cy="0"/>
          <a:chOff x="0" y="0"/>
          <a:chExt cx="0" cy="0"/>
        </a:xfrm>
      </p:grpSpPr>
      <p:sp>
        <p:nvSpPr>
          <p:cNvPr id="22" name="Section Header">
            <a:extLst>
              <a:ext uri="{FF2B5EF4-FFF2-40B4-BE49-F238E27FC236}">
                <a16:creationId xmlns:a16="http://schemas.microsoft.com/office/drawing/2014/main" id="{D32CF865-4566-458A-A131-4E58EFD67E4B}"/>
              </a:ext>
            </a:extLst>
          </p:cNvPr>
          <p:cNvSpPr/>
          <p:nvPr userDrawn="1">
            <p:custDataLst>
              <p:tags r:id="rId1"/>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23" name="HeaderTOCPlaceholder">
            <a:extLst>
              <a:ext uri="{FF2B5EF4-FFF2-40B4-BE49-F238E27FC236}">
                <a16:creationId xmlns:a16="http://schemas.microsoft.com/office/drawing/2014/main" id="{40F2DD30-66BC-4AE4-A546-8748BC7EE7B6}"/>
              </a:ext>
            </a:extLst>
          </p:cNvPr>
          <p:cNvSpPr/>
          <p:nvPr userDrawn="1">
            <p:custDataLst>
              <p:tags r:id="rId2"/>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12" name="Section Footer">
            <a:extLst>
              <a:ext uri="{FF2B5EF4-FFF2-40B4-BE49-F238E27FC236}">
                <a16:creationId xmlns:a16="http://schemas.microsoft.com/office/drawing/2014/main" id="{02433120-AC12-4C61-BE09-478255437994}"/>
              </a:ext>
            </a:extLst>
          </p:cNvPr>
          <p:cNvSpPr txBox="1"/>
          <p:nvPr userDrawn="1">
            <p:custDataLst>
              <p:tags r:id="rId3"/>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Milpitas</a:t>
            </a:r>
          </a:p>
        </p:txBody>
      </p:sp>
      <p:sp>
        <p:nvSpPr>
          <p:cNvPr id="16" name="Report Date">
            <a:extLst>
              <a:ext uri="{FF2B5EF4-FFF2-40B4-BE49-F238E27FC236}">
                <a16:creationId xmlns:a16="http://schemas.microsoft.com/office/drawing/2014/main" id="{A4F8B97D-D01C-4114-98A0-671C8F81C304}"/>
              </a:ext>
            </a:extLst>
          </p:cNvPr>
          <p:cNvSpPr txBox="1"/>
          <p:nvPr userDrawn="1">
            <p:custDataLst>
              <p:tags r:id="rId4"/>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17" name="PwC">
            <a:extLst>
              <a:ext uri="{FF2B5EF4-FFF2-40B4-BE49-F238E27FC236}">
                <a16:creationId xmlns:a16="http://schemas.microsoft.com/office/drawing/2014/main" id="{2C3C7404-095B-4B31-AA3F-A775E0980800}"/>
              </a:ext>
            </a:extLst>
          </p:cNvPr>
          <p:cNvSpPr/>
          <p:nvPr userDrawn="1">
            <p:custDataLst>
              <p:tags r:id="rId5"/>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19" name="Page Number">
            <a:extLst>
              <a:ext uri="{FF2B5EF4-FFF2-40B4-BE49-F238E27FC236}">
                <a16:creationId xmlns:a16="http://schemas.microsoft.com/office/drawing/2014/main" id="{F2EB5F82-05CB-4D99-BCF8-81B3BEF8F8EA}"/>
              </a:ext>
            </a:extLst>
          </p:cNvPr>
          <p:cNvSpPr txBox="1"/>
          <p:nvPr userDrawn="1">
            <p:custDataLst>
              <p:tags r:id="rId6"/>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869854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Section Divider Side List DGrey">
    <p:spTree>
      <p:nvGrpSpPr>
        <p:cNvPr id="1" name=""/>
        <p:cNvGrpSpPr/>
        <p:nvPr/>
      </p:nvGrpSpPr>
      <p:grpSpPr>
        <a:xfrm>
          <a:off x="0" y="0"/>
          <a:ext cx="0" cy="0"/>
          <a:chOff x="0" y="0"/>
          <a:chExt cx="0" cy="0"/>
        </a:xfrm>
      </p:grpSpPr>
      <p:sp>
        <p:nvSpPr>
          <p:cNvPr id="16" name="Slide Tags" hidden="1">
            <a:extLst>
              <a:ext uri="{FF2B5EF4-FFF2-40B4-BE49-F238E27FC236}">
                <a16:creationId xmlns:a16="http://schemas.microsoft.com/office/drawing/2014/main" id="{7FFA45A5-D082-4EA7-9F06-B00577D41466}"/>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9" name="Colored SIdebar">
            <a:extLst>
              <a:ext uri="{FF2B5EF4-FFF2-40B4-BE49-F238E27FC236}">
                <a16:creationId xmlns:a16="http://schemas.microsoft.com/office/drawing/2014/main" id="{6BAA84AA-52E8-44B3-9CB6-43A3251C6712}"/>
              </a:ext>
            </a:extLst>
          </p:cNvPr>
          <p:cNvSpPr/>
          <p:nvPr userDrawn="1"/>
        </p:nvSpPr>
        <p:spPr>
          <a:xfrm>
            <a:off x="0" y="0"/>
            <a:ext cx="3063240" cy="7772400"/>
          </a:xfrm>
          <a:prstGeom prst="rect">
            <a:avLst/>
          </a:prstGeom>
          <a:solidFill>
            <a:srgbClr val="464646"/>
          </a:solid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0" name="Section Header">
            <a:extLst>
              <a:ext uri="{FF2B5EF4-FFF2-40B4-BE49-F238E27FC236}">
                <a16:creationId xmlns:a16="http://schemas.microsoft.com/office/drawing/2014/main" id="{E770098B-8D4E-4080-BDDD-A57840E29CD3}"/>
              </a:ext>
            </a:extLst>
          </p:cNvPr>
          <p:cNvSpPr txBox="1"/>
          <p:nvPr userDrawn="1">
            <p:custDataLst>
              <p:tags r:id="rId2"/>
            </p:custDataLst>
          </p:nvPr>
        </p:nvSpPr>
        <p:spPr>
          <a:xfrm>
            <a:off x="457200" y="322256"/>
            <a:ext cx="3034379" cy="137160"/>
          </a:xfrm>
          <a:prstGeom prst="rect">
            <a:avLst/>
          </a:prstGeom>
          <a:noFill/>
        </p:spPr>
        <p:txBody>
          <a:bodyPr wrap="square" lIns="0" tIns="0" rIns="0" bIns="0" rtlCol="0" anchor="b" anchorCtr="0">
            <a:noAutofit/>
          </a:bodyPr>
          <a:lstStyle/>
          <a:p>
            <a:endParaRPr lang="en-GB" sz="800" noProof="1">
              <a:solidFill>
                <a:srgbClr val="FFFFFF"/>
              </a:solidFill>
            </a:endParaRPr>
          </a:p>
        </p:txBody>
      </p:sp>
      <p:sp>
        <p:nvSpPr>
          <p:cNvPr id="11" name="HeaderTOCPlaceholder">
            <a:extLst>
              <a:ext uri="{FF2B5EF4-FFF2-40B4-BE49-F238E27FC236}">
                <a16:creationId xmlns:a16="http://schemas.microsoft.com/office/drawing/2014/main" id="{FB3CBD71-F112-4E9D-9F6D-A7A27902EB47}"/>
              </a:ext>
            </a:extLst>
          </p:cNvPr>
          <p:cNvSpPr txBox="1"/>
          <p:nvPr userDrawn="1">
            <p:custDataLst>
              <p:tags r:id="rId3"/>
            </p:custDataLst>
          </p:nvPr>
        </p:nvSpPr>
        <p:spPr>
          <a:xfrm>
            <a:off x="3660199" y="322256"/>
            <a:ext cx="5939414" cy="138499"/>
          </a:xfrm>
          <a:prstGeom prst="rect">
            <a:avLst/>
          </a:prstGeom>
          <a:noFill/>
          <a:ln>
            <a:noFill/>
          </a:ln>
        </p:spPr>
        <p:txBody>
          <a:bodyPr wrap="square" lIns="0" tIns="0" rIns="0" bIns="0" rtlCol="0">
            <a:spAutoFit/>
          </a:bodyPr>
          <a:lstStyle/>
          <a:p>
            <a:endParaRPr lang="en-GB" sz="900" noProof="1">
              <a:solidFill>
                <a:schemeClr val="tx1"/>
              </a:solidFill>
              <a:latin typeface="+mn-lt"/>
              <a:cs typeface="Arial" pitchFamily="34" charset="0"/>
            </a:endParaRPr>
          </a:p>
        </p:txBody>
      </p:sp>
      <p:sp>
        <p:nvSpPr>
          <p:cNvPr id="12" name="House Nav">
            <a:hlinkClick r:id="" action="ppaction://noaction"/>
            <a:extLst>
              <a:ext uri="{FF2B5EF4-FFF2-40B4-BE49-F238E27FC236}">
                <a16:creationId xmlns:a16="http://schemas.microsoft.com/office/drawing/2014/main" id="{1799DDA8-B923-4E7F-B505-05B74A5BA633}"/>
              </a:ext>
            </a:extLst>
          </p:cNvPr>
          <p:cNvSpPr>
            <a:spLocks noChangeAspect="1" noEditPoints="1"/>
          </p:cNvSpPr>
          <p:nvPr userDrawn="1">
            <p:custDataLst>
              <p:tags r:id="rId4"/>
            </p:custDataLst>
          </p:nvPr>
        </p:nvSpPr>
        <p:spPr bwMode="auto">
          <a:xfrm>
            <a:off x="9348162" y="352646"/>
            <a:ext cx="249863" cy="213699"/>
          </a:xfrm>
          <a:custGeom>
            <a:avLst/>
            <a:gdLst>
              <a:gd name="T0" fmla="*/ 152 w 304"/>
              <a:gd name="T1" fmla="*/ 0 h 260"/>
              <a:gd name="T2" fmla="*/ 0 w 304"/>
              <a:gd name="T3" fmla="*/ 152 h 260"/>
              <a:gd name="T4" fmla="*/ 44 w 304"/>
              <a:gd name="T5" fmla="*/ 152 h 260"/>
              <a:gd name="T6" fmla="*/ 44 w 304"/>
              <a:gd name="T7" fmla="*/ 260 h 260"/>
              <a:gd name="T8" fmla="*/ 260 w 304"/>
              <a:gd name="T9" fmla="*/ 260 h 260"/>
              <a:gd name="T10" fmla="*/ 260 w 304"/>
              <a:gd name="T11" fmla="*/ 152 h 260"/>
              <a:gd name="T12" fmla="*/ 304 w 304"/>
              <a:gd name="T13" fmla="*/ 152 h 260"/>
              <a:gd name="T14" fmla="*/ 152 w 304"/>
              <a:gd name="T15" fmla="*/ 0 h 260"/>
              <a:gd name="T16" fmla="*/ 152 w 304"/>
              <a:gd name="T17" fmla="*/ 28 h 260"/>
              <a:gd name="T18" fmla="*/ 258 w 304"/>
              <a:gd name="T19" fmla="*/ 134 h 260"/>
              <a:gd name="T20" fmla="*/ 240 w 304"/>
              <a:gd name="T21" fmla="*/ 134 h 260"/>
              <a:gd name="T22" fmla="*/ 240 w 304"/>
              <a:gd name="T23" fmla="*/ 152 h 260"/>
              <a:gd name="T24" fmla="*/ 240 w 304"/>
              <a:gd name="T25" fmla="*/ 240 h 260"/>
              <a:gd name="T26" fmla="*/ 64 w 304"/>
              <a:gd name="T27" fmla="*/ 240 h 260"/>
              <a:gd name="T28" fmla="*/ 64 w 304"/>
              <a:gd name="T29" fmla="*/ 152 h 260"/>
              <a:gd name="T30" fmla="*/ 64 w 304"/>
              <a:gd name="T31" fmla="*/ 134 h 260"/>
              <a:gd name="T32" fmla="*/ 46 w 304"/>
              <a:gd name="T33" fmla="*/ 134 h 260"/>
              <a:gd name="T34" fmla="*/ 152 w 304"/>
              <a:gd name="T35" fmla="*/ 28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4" h="260">
                <a:moveTo>
                  <a:pt x="152" y="0"/>
                </a:moveTo>
                <a:lnTo>
                  <a:pt x="0" y="152"/>
                </a:lnTo>
                <a:lnTo>
                  <a:pt x="44" y="152"/>
                </a:lnTo>
                <a:lnTo>
                  <a:pt x="44" y="260"/>
                </a:lnTo>
                <a:lnTo>
                  <a:pt x="260" y="260"/>
                </a:lnTo>
                <a:lnTo>
                  <a:pt x="260" y="152"/>
                </a:lnTo>
                <a:lnTo>
                  <a:pt x="304" y="152"/>
                </a:lnTo>
                <a:lnTo>
                  <a:pt x="152" y="0"/>
                </a:lnTo>
                <a:close/>
                <a:moveTo>
                  <a:pt x="152" y="28"/>
                </a:moveTo>
                <a:lnTo>
                  <a:pt x="258" y="134"/>
                </a:lnTo>
                <a:lnTo>
                  <a:pt x="240" y="134"/>
                </a:lnTo>
                <a:lnTo>
                  <a:pt x="240" y="152"/>
                </a:lnTo>
                <a:lnTo>
                  <a:pt x="240" y="240"/>
                </a:lnTo>
                <a:lnTo>
                  <a:pt x="64" y="240"/>
                </a:lnTo>
                <a:lnTo>
                  <a:pt x="64" y="152"/>
                </a:lnTo>
                <a:lnTo>
                  <a:pt x="64" y="134"/>
                </a:lnTo>
                <a:lnTo>
                  <a:pt x="46" y="134"/>
                </a:lnTo>
                <a:lnTo>
                  <a:pt x="152" y="28"/>
                </a:ln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3" name="Nav Cover">
            <a:extLst>
              <a:ext uri="{FF2B5EF4-FFF2-40B4-BE49-F238E27FC236}">
                <a16:creationId xmlns:a16="http://schemas.microsoft.com/office/drawing/2014/main" id="{187640D1-99A1-4588-B86A-C3FA612FB605}"/>
              </a:ext>
            </a:extLst>
          </p:cNvPr>
          <p:cNvSpPr/>
          <p:nvPr userDrawn="1"/>
        </p:nvSpPr>
        <p:spPr>
          <a:xfrm>
            <a:off x="9334401" y="340589"/>
            <a:ext cx="277384" cy="237237"/>
          </a:xfrm>
          <a:prstGeom prst="rect">
            <a:avLst/>
          </a:prstGeom>
          <a:solidFill>
            <a:schemeClr val="bg1"/>
          </a:solid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31" name="Section Footer">
            <a:extLst>
              <a:ext uri="{FF2B5EF4-FFF2-40B4-BE49-F238E27FC236}">
                <a16:creationId xmlns:a16="http://schemas.microsoft.com/office/drawing/2014/main" id="{C9F841BC-2BB2-4BF1-BAE2-58F78F645BED}"/>
              </a:ext>
            </a:extLst>
          </p:cNvPr>
          <p:cNvSpPr txBox="1"/>
          <p:nvPr userDrawn="1">
            <p:custDataLst>
              <p:tags r:id="rId5"/>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bg1"/>
                </a:solidFill>
                <a:latin typeface="Arial" panose="020B0604020202020204" pitchFamily="34" charset="0"/>
                <a:cs typeface="Arial" panose="020B0604020202020204" pitchFamily="34" charset="0"/>
              </a:rPr>
              <a:t>Project Milpitas</a:t>
            </a:r>
          </a:p>
        </p:txBody>
      </p:sp>
      <p:sp>
        <p:nvSpPr>
          <p:cNvPr id="34" name="Report Date">
            <a:extLst>
              <a:ext uri="{FF2B5EF4-FFF2-40B4-BE49-F238E27FC236}">
                <a16:creationId xmlns:a16="http://schemas.microsoft.com/office/drawing/2014/main" id="{A06CD000-9234-4F52-86D9-EFCE506B3981}"/>
              </a:ext>
            </a:extLst>
          </p:cNvPr>
          <p:cNvSpPr txBox="1"/>
          <p:nvPr userDrawn="1">
            <p:custDataLst>
              <p:tags r:id="rId6"/>
            </p:custDataLst>
          </p:nvPr>
        </p:nvSpPr>
        <p:spPr>
          <a:xfrm>
            <a:off x="8992059" y="7194414"/>
            <a:ext cx="60914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32" name="PwC">
            <a:extLst>
              <a:ext uri="{FF2B5EF4-FFF2-40B4-BE49-F238E27FC236}">
                <a16:creationId xmlns:a16="http://schemas.microsoft.com/office/drawing/2014/main" id="{D9EEBCB7-1C63-440D-8BB9-BDCC20526C16}"/>
              </a:ext>
            </a:extLst>
          </p:cNvPr>
          <p:cNvSpPr/>
          <p:nvPr userDrawn="1">
            <p:custDataLst>
              <p:tags r:id="rId7"/>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bg1"/>
                </a:solidFill>
                <a:latin typeface="Arial" panose="020B0604020202020204" pitchFamily="34" charset="0"/>
                <a:cs typeface="Arial" panose="020B0604020202020204" pitchFamily="34" charset="0"/>
              </a:rPr>
              <a:t>PwC</a:t>
            </a:r>
          </a:p>
        </p:txBody>
      </p:sp>
      <p:sp>
        <p:nvSpPr>
          <p:cNvPr id="35" name="Page Number">
            <a:extLst>
              <a:ext uri="{FF2B5EF4-FFF2-40B4-BE49-F238E27FC236}">
                <a16:creationId xmlns:a16="http://schemas.microsoft.com/office/drawing/2014/main" id="{900B1BA0-12E2-40A9-A38E-AA69C5376917}"/>
              </a:ext>
            </a:extLst>
          </p:cNvPr>
          <p:cNvSpPr txBox="1"/>
          <p:nvPr userDrawn="1">
            <p:custDataLst>
              <p:tags r:id="rId8"/>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B593BADE-14F0-4F1C-BBF0-807B3841AD78}"/>
              </a:ext>
            </a:extLst>
          </p:cNvPr>
          <p:cNvSpPr>
            <a:spLocks noGrp="1"/>
          </p:cNvSpPr>
          <p:nvPr>
            <p:ph type="body" sz="quarter" idx="10" hasCustomPrompt="1"/>
            <p:custDataLst>
              <p:tags r:id="rId9"/>
            </p:custDataLst>
          </p:nvPr>
        </p:nvSpPr>
        <p:spPr>
          <a:xfrm>
            <a:off x="457200" y="1759006"/>
            <a:ext cx="2478024" cy="2506248"/>
          </a:xfrm>
        </p:spPr>
        <p:txBody>
          <a:bodyPr/>
          <a:lstStyle>
            <a:lvl1pPr>
              <a:defRPr sz="3200">
                <a:solidFill>
                  <a:schemeClr val="bg1"/>
                </a:solidFill>
                <a:latin typeface="+mj-lt"/>
              </a:defRPr>
            </a:lvl1pPr>
            <a:lvl2pPr>
              <a:defRPr sz="3200"/>
            </a:lvl2pPr>
            <a:lvl3pPr>
              <a:defRPr sz="3200"/>
            </a:lvl3pPr>
            <a:lvl4pPr>
              <a:defRPr sz="3200"/>
            </a:lvl4pPr>
            <a:lvl5pPr>
              <a:defRPr sz="3200"/>
            </a:lvl5pPr>
          </a:lstStyle>
          <a:p>
            <a:pPr lvl="0"/>
            <a:r>
              <a:rPr lang="en-GB"/>
              <a:t>Section Divider</a:t>
            </a:r>
          </a:p>
        </p:txBody>
      </p:sp>
      <p:sp>
        <p:nvSpPr>
          <p:cNvPr id="17" name="DividerTOCPlaceholder">
            <a:extLst>
              <a:ext uri="{FF2B5EF4-FFF2-40B4-BE49-F238E27FC236}">
                <a16:creationId xmlns:a16="http://schemas.microsoft.com/office/drawing/2014/main" id="{023B7A0D-9701-477F-84A0-8159A51EC518}"/>
              </a:ext>
            </a:extLst>
          </p:cNvPr>
          <p:cNvSpPr txBox="1"/>
          <p:nvPr userDrawn="1">
            <p:custDataLst>
              <p:tags r:id="rId10"/>
            </p:custDataLst>
          </p:nvPr>
        </p:nvSpPr>
        <p:spPr>
          <a:xfrm>
            <a:off x="3416265" y="1861894"/>
            <a:ext cx="6191249" cy="5029200"/>
          </a:xfrm>
          <a:prstGeom prst="rect">
            <a:avLst/>
          </a:prstGeom>
          <a:noFill/>
          <a:ln>
            <a:noFill/>
          </a:ln>
        </p:spPr>
        <p:txBody>
          <a:bodyPr wrap="square" lIns="0" tIns="0" rIns="0" bIns="0" rtlCol="0">
            <a:noAutofit/>
          </a:bodyPr>
          <a:lstStyle/>
          <a:p>
            <a:endParaRPr lang="en-GB" noProof="1">
              <a:solidFill>
                <a:schemeClr val="bg1"/>
              </a:solidFill>
              <a:latin typeface="Georgia" pitchFamily="18" charset="0"/>
              <a:cs typeface="Arial" pitchFamily="34" charset="0"/>
            </a:endParaRPr>
          </a:p>
        </p:txBody>
      </p:sp>
    </p:spTree>
    <p:extLst>
      <p:ext uri="{BB962C8B-B14F-4D97-AF65-F5344CB8AC3E}">
        <p14:creationId xmlns:p14="http://schemas.microsoft.com/office/powerpoint/2010/main" val="377312455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Section Divider Side List Orange">
    <p:bg>
      <p:bgPr>
        <a:solidFill>
          <a:srgbClr val="FFFFFF"/>
        </a:solidFill>
        <a:effectLst/>
      </p:bgPr>
    </p:bg>
    <p:spTree>
      <p:nvGrpSpPr>
        <p:cNvPr id="1" name=""/>
        <p:cNvGrpSpPr/>
        <p:nvPr/>
      </p:nvGrpSpPr>
      <p:grpSpPr>
        <a:xfrm>
          <a:off x="0" y="0"/>
          <a:ext cx="0" cy="0"/>
          <a:chOff x="0" y="0"/>
          <a:chExt cx="0" cy="0"/>
        </a:xfrm>
      </p:grpSpPr>
      <p:sp>
        <p:nvSpPr>
          <p:cNvPr id="17" name="Slide Tags" hidden="1">
            <a:extLst>
              <a:ext uri="{FF2B5EF4-FFF2-40B4-BE49-F238E27FC236}">
                <a16:creationId xmlns:a16="http://schemas.microsoft.com/office/drawing/2014/main" id="{E9751705-EF85-4B1F-A92B-1119FB5C56DF}"/>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9" name="Colored SIdebar">
            <a:extLst>
              <a:ext uri="{FF2B5EF4-FFF2-40B4-BE49-F238E27FC236}">
                <a16:creationId xmlns:a16="http://schemas.microsoft.com/office/drawing/2014/main" id="{0383DC15-3E07-4345-B545-306F8F25E82D}"/>
              </a:ext>
            </a:extLst>
          </p:cNvPr>
          <p:cNvSpPr/>
          <p:nvPr userDrawn="1"/>
        </p:nvSpPr>
        <p:spPr>
          <a:xfrm>
            <a:off x="0" y="0"/>
            <a:ext cx="3063240" cy="7772400"/>
          </a:xfrm>
          <a:prstGeom prst="rect">
            <a:avLst/>
          </a:prstGeom>
          <a:solidFill>
            <a:srgbClr val="D04A02"/>
          </a:solid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0" name="Section Header">
            <a:extLst>
              <a:ext uri="{FF2B5EF4-FFF2-40B4-BE49-F238E27FC236}">
                <a16:creationId xmlns:a16="http://schemas.microsoft.com/office/drawing/2014/main" id="{8A9D6061-9F0C-4EEC-B3F8-8BDCE0004F90}"/>
              </a:ext>
            </a:extLst>
          </p:cNvPr>
          <p:cNvSpPr txBox="1"/>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endParaRPr lang="en-GB" sz="800" noProof="1">
              <a:solidFill>
                <a:srgbClr val="FFFFFF"/>
              </a:solidFill>
            </a:endParaRPr>
          </a:p>
        </p:txBody>
      </p:sp>
      <p:sp>
        <p:nvSpPr>
          <p:cNvPr id="11" name="HeaderTOCPlaceholder">
            <a:extLst>
              <a:ext uri="{FF2B5EF4-FFF2-40B4-BE49-F238E27FC236}">
                <a16:creationId xmlns:a16="http://schemas.microsoft.com/office/drawing/2014/main" id="{26DB81D5-6A7C-4FF4-9D60-9A2AB59EFA0F}"/>
              </a:ext>
            </a:extLst>
          </p:cNvPr>
          <p:cNvSpPr txBox="1"/>
          <p:nvPr userDrawn="1">
            <p:custDataLst>
              <p:tags r:id="rId3"/>
            </p:custDataLst>
          </p:nvPr>
        </p:nvSpPr>
        <p:spPr>
          <a:xfrm>
            <a:off x="3660199" y="322256"/>
            <a:ext cx="5939414" cy="138499"/>
          </a:xfrm>
          <a:prstGeom prst="rect">
            <a:avLst/>
          </a:prstGeom>
          <a:noFill/>
          <a:ln>
            <a:noFill/>
          </a:ln>
        </p:spPr>
        <p:txBody>
          <a:bodyPr wrap="square" lIns="0" tIns="0" rIns="0" bIns="0" rtlCol="0">
            <a:spAutoFit/>
          </a:bodyPr>
          <a:lstStyle/>
          <a:p>
            <a:endParaRPr lang="en-GB" sz="900" noProof="1">
              <a:solidFill>
                <a:schemeClr val="tx1"/>
              </a:solidFill>
              <a:latin typeface="+mn-lt"/>
              <a:cs typeface="Arial" pitchFamily="34" charset="0"/>
            </a:endParaRPr>
          </a:p>
        </p:txBody>
      </p:sp>
      <p:sp>
        <p:nvSpPr>
          <p:cNvPr id="12" name="House Nav">
            <a:hlinkClick r:id="" action="ppaction://noaction"/>
            <a:extLst>
              <a:ext uri="{FF2B5EF4-FFF2-40B4-BE49-F238E27FC236}">
                <a16:creationId xmlns:a16="http://schemas.microsoft.com/office/drawing/2014/main" id="{DB71F430-0FD7-4195-8893-9801065F6926}"/>
              </a:ext>
            </a:extLst>
          </p:cNvPr>
          <p:cNvSpPr>
            <a:spLocks noChangeAspect="1" noEditPoints="1"/>
          </p:cNvSpPr>
          <p:nvPr userDrawn="1">
            <p:custDataLst>
              <p:tags r:id="rId4"/>
            </p:custDataLst>
          </p:nvPr>
        </p:nvSpPr>
        <p:spPr bwMode="auto">
          <a:xfrm>
            <a:off x="9348162" y="352646"/>
            <a:ext cx="249863" cy="213699"/>
          </a:xfrm>
          <a:custGeom>
            <a:avLst/>
            <a:gdLst>
              <a:gd name="T0" fmla="*/ 152 w 304"/>
              <a:gd name="T1" fmla="*/ 0 h 260"/>
              <a:gd name="T2" fmla="*/ 0 w 304"/>
              <a:gd name="T3" fmla="*/ 152 h 260"/>
              <a:gd name="T4" fmla="*/ 44 w 304"/>
              <a:gd name="T5" fmla="*/ 152 h 260"/>
              <a:gd name="T6" fmla="*/ 44 w 304"/>
              <a:gd name="T7" fmla="*/ 260 h 260"/>
              <a:gd name="T8" fmla="*/ 260 w 304"/>
              <a:gd name="T9" fmla="*/ 260 h 260"/>
              <a:gd name="T10" fmla="*/ 260 w 304"/>
              <a:gd name="T11" fmla="*/ 152 h 260"/>
              <a:gd name="T12" fmla="*/ 304 w 304"/>
              <a:gd name="T13" fmla="*/ 152 h 260"/>
              <a:gd name="T14" fmla="*/ 152 w 304"/>
              <a:gd name="T15" fmla="*/ 0 h 260"/>
              <a:gd name="T16" fmla="*/ 152 w 304"/>
              <a:gd name="T17" fmla="*/ 28 h 260"/>
              <a:gd name="T18" fmla="*/ 258 w 304"/>
              <a:gd name="T19" fmla="*/ 134 h 260"/>
              <a:gd name="T20" fmla="*/ 240 w 304"/>
              <a:gd name="T21" fmla="*/ 134 h 260"/>
              <a:gd name="T22" fmla="*/ 240 w 304"/>
              <a:gd name="T23" fmla="*/ 152 h 260"/>
              <a:gd name="T24" fmla="*/ 240 w 304"/>
              <a:gd name="T25" fmla="*/ 240 h 260"/>
              <a:gd name="T26" fmla="*/ 64 w 304"/>
              <a:gd name="T27" fmla="*/ 240 h 260"/>
              <a:gd name="T28" fmla="*/ 64 w 304"/>
              <a:gd name="T29" fmla="*/ 152 h 260"/>
              <a:gd name="T30" fmla="*/ 64 w 304"/>
              <a:gd name="T31" fmla="*/ 134 h 260"/>
              <a:gd name="T32" fmla="*/ 46 w 304"/>
              <a:gd name="T33" fmla="*/ 134 h 260"/>
              <a:gd name="T34" fmla="*/ 152 w 304"/>
              <a:gd name="T35" fmla="*/ 28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4" h="260">
                <a:moveTo>
                  <a:pt x="152" y="0"/>
                </a:moveTo>
                <a:lnTo>
                  <a:pt x="0" y="152"/>
                </a:lnTo>
                <a:lnTo>
                  <a:pt x="44" y="152"/>
                </a:lnTo>
                <a:lnTo>
                  <a:pt x="44" y="260"/>
                </a:lnTo>
                <a:lnTo>
                  <a:pt x="260" y="260"/>
                </a:lnTo>
                <a:lnTo>
                  <a:pt x="260" y="152"/>
                </a:lnTo>
                <a:lnTo>
                  <a:pt x="304" y="152"/>
                </a:lnTo>
                <a:lnTo>
                  <a:pt x="152" y="0"/>
                </a:lnTo>
                <a:close/>
                <a:moveTo>
                  <a:pt x="152" y="28"/>
                </a:moveTo>
                <a:lnTo>
                  <a:pt x="258" y="134"/>
                </a:lnTo>
                <a:lnTo>
                  <a:pt x="240" y="134"/>
                </a:lnTo>
                <a:lnTo>
                  <a:pt x="240" y="152"/>
                </a:lnTo>
                <a:lnTo>
                  <a:pt x="240" y="240"/>
                </a:lnTo>
                <a:lnTo>
                  <a:pt x="64" y="240"/>
                </a:lnTo>
                <a:lnTo>
                  <a:pt x="64" y="152"/>
                </a:lnTo>
                <a:lnTo>
                  <a:pt x="64" y="134"/>
                </a:lnTo>
                <a:lnTo>
                  <a:pt x="46" y="134"/>
                </a:lnTo>
                <a:lnTo>
                  <a:pt x="152" y="28"/>
                </a:ln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en-US" sz="1350"/>
          </a:p>
        </p:txBody>
      </p:sp>
      <p:sp>
        <p:nvSpPr>
          <p:cNvPr id="13" name="Nav Cover">
            <a:extLst>
              <a:ext uri="{FF2B5EF4-FFF2-40B4-BE49-F238E27FC236}">
                <a16:creationId xmlns:a16="http://schemas.microsoft.com/office/drawing/2014/main" id="{9C4E520E-471B-47A7-BE23-C51E85BED15D}"/>
              </a:ext>
            </a:extLst>
          </p:cNvPr>
          <p:cNvSpPr/>
          <p:nvPr userDrawn="1"/>
        </p:nvSpPr>
        <p:spPr>
          <a:xfrm>
            <a:off x="9334401" y="340589"/>
            <a:ext cx="277384" cy="237237"/>
          </a:xfrm>
          <a:prstGeom prst="rect">
            <a:avLst/>
          </a:prstGeom>
          <a:solidFill>
            <a:schemeClr val="bg1"/>
          </a:solid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4" name="Section Divider Title">
            <a:extLst>
              <a:ext uri="{FF2B5EF4-FFF2-40B4-BE49-F238E27FC236}">
                <a16:creationId xmlns:a16="http://schemas.microsoft.com/office/drawing/2014/main" id="{DFC60A20-E567-421F-A3E5-D55B5E4D7A7B}"/>
              </a:ext>
            </a:extLst>
          </p:cNvPr>
          <p:cNvSpPr>
            <a:spLocks noGrp="1"/>
          </p:cNvSpPr>
          <p:nvPr>
            <p:ph type="title" hasCustomPrompt="1"/>
            <p:custDataLst>
              <p:tags r:id="rId5"/>
            </p:custDataLst>
          </p:nvPr>
        </p:nvSpPr>
        <p:spPr>
          <a:xfrm>
            <a:off x="460375" y="1759006"/>
            <a:ext cx="2478024" cy="2506248"/>
          </a:xfrm>
          <a:noFill/>
        </p:spPr>
        <p:txBody>
          <a:bodyPr wrap="square" lIns="0" tIns="0" rIns="0" bIns="0" anchor="t" anchorCtr="0">
            <a:noAutofit/>
          </a:bodyPr>
          <a:lstStyle>
            <a:lvl1pPr algn="l">
              <a:defRPr sz="3200" b="0" i="0" cap="none" baseline="0">
                <a:solidFill>
                  <a:srgbClr val="FFFFFF"/>
                </a:solidFill>
                <a:latin typeface="+mj-lt"/>
              </a:defRPr>
            </a:lvl1pPr>
          </a:lstStyle>
          <a:p>
            <a:r>
              <a:rPr lang="en-GB" noProof="0"/>
              <a:t>Section Divider</a:t>
            </a:r>
          </a:p>
        </p:txBody>
      </p:sp>
      <p:sp>
        <p:nvSpPr>
          <p:cNvPr id="16" name="DividerTOCPlaceholder">
            <a:extLst>
              <a:ext uri="{FF2B5EF4-FFF2-40B4-BE49-F238E27FC236}">
                <a16:creationId xmlns:a16="http://schemas.microsoft.com/office/drawing/2014/main" id="{F0F15C1D-2E3B-42F8-B21C-C924EEA8F3D9}"/>
              </a:ext>
            </a:extLst>
          </p:cNvPr>
          <p:cNvSpPr txBox="1"/>
          <p:nvPr userDrawn="1">
            <p:custDataLst>
              <p:tags r:id="rId6"/>
            </p:custDataLst>
          </p:nvPr>
        </p:nvSpPr>
        <p:spPr>
          <a:xfrm>
            <a:off x="3416265" y="1861894"/>
            <a:ext cx="6191249" cy="5029200"/>
          </a:xfrm>
          <a:prstGeom prst="rect">
            <a:avLst/>
          </a:prstGeom>
          <a:noFill/>
          <a:ln>
            <a:noFill/>
          </a:ln>
        </p:spPr>
        <p:txBody>
          <a:bodyPr wrap="square" lIns="0" tIns="0" rIns="0" bIns="0" rtlCol="0">
            <a:noAutofit/>
          </a:bodyPr>
          <a:lstStyle/>
          <a:p>
            <a:endParaRPr lang="en-GB" noProof="1">
              <a:solidFill>
                <a:schemeClr val="bg1"/>
              </a:solidFill>
              <a:latin typeface="Georgia" pitchFamily="18" charset="0"/>
              <a:cs typeface="Arial" pitchFamily="34" charset="0"/>
            </a:endParaRPr>
          </a:p>
        </p:txBody>
      </p:sp>
      <p:sp>
        <p:nvSpPr>
          <p:cNvPr id="15" name="Section Footer">
            <a:extLst>
              <a:ext uri="{FF2B5EF4-FFF2-40B4-BE49-F238E27FC236}">
                <a16:creationId xmlns:a16="http://schemas.microsoft.com/office/drawing/2014/main" id="{33E35B03-6472-42CC-95C0-6EAAE5BA0724}"/>
              </a:ext>
            </a:extLst>
          </p:cNvPr>
          <p:cNvSpPr txBox="1"/>
          <p:nvPr userDrawn="1">
            <p:custDataLst>
              <p:tags r:id="rId7"/>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bg1"/>
                </a:solidFill>
                <a:latin typeface="Arial" panose="020B0604020202020204" pitchFamily="34" charset="0"/>
                <a:cs typeface="Arial" panose="020B0604020202020204" pitchFamily="34" charset="0"/>
              </a:rPr>
              <a:t>Project Milpitas</a:t>
            </a:r>
          </a:p>
        </p:txBody>
      </p:sp>
      <p:sp>
        <p:nvSpPr>
          <p:cNvPr id="21" name="Report Date">
            <a:extLst>
              <a:ext uri="{FF2B5EF4-FFF2-40B4-BE49-F238E27FC236}">
                <a16:creationId xmlns:a16="http://schemas.microsoft.com/office/drawing/2014/main" id="{B98D0E73-6F95-4259-95CB-1A578846F60D}"/>
              </a:ext>
            </a:extLst>
          </p:cNvPr>
          <p:cNvSpPr txBox="1"/>
          <p:nvPr userDrawn="1">
            <p:custDataLst>
              <p:tags r:id="rId8"/>
            </p:custDataLst>
          </p:nvPr>
        </p:nvSpPr>
        <p:spPr>
          <a:xfrm>
            <a:off x="9003279" y="7194414"/>
            <a:ext cx="59792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17 May 2023</a:t>
            </a:r>
          </a:p>
        </p:txBody>
      </p:sp>
      <p:sp>
        <p:nvSpPr>
          <p:cNvPr id="22" name="PwC">
            <a:extLst>
              <a:ext uri="{FF2B5EF4-FFF2-40B4-BE49-F238E27FC236}">
                <a16:creationId xmlns:a16="http://schemas.microsoft.com/office/drawing/2014/main" id="{E7402DDB-D1D6-419E-AA7B-2CB1ABEE8E5A}"/>
              </a:ext>
            </a:extLst>
          </p:cNvPr>
          <p:cNvSpPr/>
          <p:nvPr userDrawn="1">
            <p:custDataLst>
              <p:tags r:id="rId9"/>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bg1"/>
                </a:solidFill>
                <a:latin typeface="Arial" panose="020B0604020202020204" pitchFamily="34" charset="0"/>
                <a:cs typeface="Arial" panose="020B0604020202020204" pitchFamily="34" charset="0"/>
              </a:rPr>
              <a:t>PwC</a:t>
            </a:r>
          </a:p>
        </p:txBody>
      </p:sp>
      <p:sp>
        <p:nvSpPr>
          <p:cNvPr id="24" name="Page Number">
            <a:extLst>
              <a:ext uri="{FF2B5EF4-FFF2-40B4-BE49-F238E27FC236}">
                <a16:creationId xmlns:a16="http://schemas.microsoft.com/office/drawing/2014/main" id="{DE0D76C8-5F59-471B-83C1-AC62B1697001}"/>
              </a:ext>
            </a:extLst>
          </p:cNvPr>
          <p:cNvSpPr txBox="1"/>
          <p:nvPr userDrawn="1">
            <p:custDataLst>
              <p:tags r:id="rId10"/>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030536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8" name="Slide Tags" hidden="1">
            <a:extLst>
              <a:ext uri="{FF2B5EF4-FFF2-40B4-BE49-F238E27FC236}">
                <a16:creationId xmlns:a16="http://schemas.microsoft.com/office/drawing/2014/main" id="{15D0AFA6-5562-4C5B-8D93-0C0305EDF3E1}"/>
              </a:ext>
            </a:extLst>
          </p:cNvPr>
          <p:cNvSpPr txBox="1"/>
          <p:nvPr userDrawn="1">
            <p:custDataLst>
              <p:tags r:id="rId1"/>
            </p:custDataLst>
          </p:nvPr>
        </p:nvSpPr>
        <p:spPr>
          <a:xfrm>
            <a:off x="3" y="228603"/>
            <a:ext cx="1600200" cy="293927"/>
          </a:xfrm>
          <a:prstGeom prst="rect">
            <a:avLst/>
          </a:prstGeom>
          <a:noFill/>
        </p:spPr>
        <p:txBody>
          <a:bodyPr wrap="square" rtlCol="0">
            <a:spAutoFit/>
          </a:bodyPr>
          <a:lstStyle/>
          <a:p>
            <a:r>
              <a:rPr lang="en-GB" sz="1310" noProof="1"/>
              <a:t>Slide Tags</a:t>
            </a:r>
          </a:p>
        </p:txBody>
      </p:sp>
      <p:sp>
        <p:nvSpPr>
          <p:cNvPr id="3" name="Picture Placeholder">
            <a:extLst>
              <a:ext uri="{FF2B5EF4-FFF2-40B4-BE49-F238E27FC236}">
                <a16:creationId xmlns:a16="http://schemas.microsoft.com/office/drawing/2014/main" id="{A27E5EA8-DE89-4FA2-BA2D-1F158688BD91}"/>
              </a:ext>
            </a:extLst>
          </p:cNvPr>
          <p:cNvSpPr>
            <a:spLocks noGrp="1"/>
          </p:cNvSpPr>
          <p:nvPr>
            <p:ph type="pic" sz="quarter" idx="16" hasCustomPrompt="1"/>
            <p:custDataLst>
              <p:tags r:id="rId2"/>
            </p:custDataLst>
          </p:nvPr>
        </p:nvSpPr>
        <p:spPr>
          <a:xfrm>
            <a:off x="0" y="0"/>
            <a:ext cx="10058400" cy="7772400"/>
          </a:xfrm>
          <a:solidFill>
            <a:srgbClr val="DEDEDE"/>
          </a:solidFill>
        </p:spPr>
        <p:txBody>
          <a:bodyPr anchor="ctr"/>
          <a:lstStyle>
            <a:lvl1pPr algn="ctr">
              <a:defRPr/>
            </a:lvl1pPr>
          </a:lstStyle>
          <a:p>
            <a:r>
              <a:rPr lang="en-GB"/>
              <a:t> </a:t>
            </a:r>
          </a:p>
        </p:txBody>
      </p:sp>
      <p:sp>
        <p:nvSpPr>
          <p:cNvPr id="5" name="Picture Filter">
            <a:extLst>
              <a:ext uri="{FF2B5EF4-FFF2-40B4-BE49-F238E27FC236}">
                <a16:creationId xmlns:a16="http://schemas.microsoft.com/office/drawing/2014/main" id="{A494D032-6E3A-47E4-A028-636675BD5EEF}"/>
              </a:ext>
            </a:extLst>
          </p:cNvPr>
          <p:cNvSpPr>
            <a:spLocks noGrp="1"/>
          </p:cNvSpPr>
          <p:nvPr>
            <p:ph type="body" sz="quarter" idx="17" hasCustomPrompt="1"/>
          </p:nvPr>
        </p:nvSpPr>
        <p:spPr>
          <a:xfrm>
            <a:off x="0" y="0"/>
            <a:ext cx="10058400" cy="7772400"/>
          </a:xfrm>
          <a:solidFill>
            <a:schemeClr val="tx1">
              <a:alpha val="40000"/>
            </a:schemeClr>
          </a:solidFill>
        </p:spPr>
        <p:txBody>
          <a:bodyPr/>
          <a:lstStyle>
            <a:lvl1pPr>
              <a:defRPr/>
            </a:lvl1pPr>
          </a:lstStyle>
          <a:p>
            <a:pPr lvl="0"/>
            <a:r>
              <a:rPr lang="en-GB"/>
              <a:t> </a:t>
            </a:r>
          </a:p>
        </p:txBody>
      </p:sp>
      <p:sp>
        <p:nvSpPr>
          <p:cNvPr id="16" name="White Bar">
            <a:extLst>
              <a:ext uri="{FF2B5EF4-FFF2-40B4-BE49-F238E27FC236}">
                <a16:creationId xmlns:a16="http://schemas.microsoft.com/office/drawing/2014/main" id="{35F3C93C-B58A-4CAC-A1C5-CE347ADEB07A}"/>
              </a:ext>
            </a:extLst>
          </p:cNvPr>
          <p:cNvSpPr>
            <a:spLocks noGrp="1"/>
          </p:cNvSpPr>
          <p:nvPr>
            <p:ph type="body" sz="quarter" idx="15" hasCustomPrompt="1"/>
          </p:nvPr>
        </p:nvSpPr>
        <p:spPr>
          <a:xfrm>
            <a:off x="460375" y="0"/>
            <a:ext cx="201168" cy="7772400"/>
          </a:xfrm>
          <a:solidFill>
            <a:srgbClr val="FFFFFF"/>
          </a:solidFill>
        </p:spPr>
        <p:txBody>
          <a:bodyPr/>
          <a:lstStyle>
            <a:lvl1pPr>
              <a:defRPr/>
            </a:lvl1pPr>
          </a:lstStyle>
          <a:p>
            <a:pPr lvl="0"/>
            <a:r>
              <a:rPr lang="en-GB"/>
              <a:t> </a:t>
            </a:r>
          </a:p>
        </p:txBody>
      </p:sp>
      <p:sp>
        <p:nvSpPr>
          <p:cNvPr id="4" name="Report Title">
            <a:extLst>
              <a:ext uri="{FF2B5EF4-FFF2-40B4-BE49-F238E27FC236}">
                <a16:creationId xmlns:a16="http://schemas.microsoft.com/office/drawing/2014/main" id="{711D5432-3009-465F-B772-128F885AC8E8}"/>
              </a:ext>
            </a:extLst>
          </p:cNvPr>
          <p:cNvSpPr>
            <a:spLocks noGrp="1"/>
          </p:cNvSpPr>
          <p:nvPr>
            <p:ph type="body" sz="quarter" idx="18" hasCustomPrompt="1"/>
            <p:custDataLst>
              <p:tags r:id="rId3"/>
            </p:custDataLst>
          </p:nvPr>
        </p:nvSpPr>
        <p:spPr>
          <a:xfrm>
            <a:off x="904932" y="1263134"/>
            <a:ext cx="6071616" cy="2240280"/>
          </a:xfrm>
        </p:spPr>
        <p:txBody>
          <a:bodyPr anchor="b"/>
          <a:lstStyle>
            <a:lvl1pPr>
              <a:defRPr sz="2475">
                <a:solidFill>
                  <a:schemeClr val="bg1"/>
                </a:solidFill>
                <a:latin typeface="+mj-lt"/>
              </a:defRPr>
            </a:lvl1pPr>
          </a:lstStyle>
          <a:p>
            <a:pPr lvl="0"/>
            <a:r>
              <a:rPr lang="en-GB"/>
              <a:t>Title</a:t>
            </a:r>
          </a:p>
        </p:txBody>
      </p:sp>
      <p:sp>
        <p:nvSpPr>
          <p:cNvPr id="17" name="Report Subtitle">
            <a:extLst>
              <a:ext uri="{FF2B5EF4-FFF2-40B4-BE49-F238E27FC236}">
                <a16:creationId xmlns:a16="http://schemas.microsoft.com/office/drawing/2014/main" id="{DC35D219-DC84-465F-A840-26CE8227D176}"/>
              </a:ext>
            </a:extLst>
          </p:cNvPr>
          <p:cNvSpPr>
            <a:spLocks noGrp="1"/>
          </p:cNvSpPr>
          <p:nvPr>
            <p:ph type="subTitle" idx="1" hasCustomPrompt="1"/>
            <p:custDataLst>
              <p:tags r:id="rId4"/>
            </p:custDataLst>
          </p:nvPr>
        </p:nvSpPr>
        <p:spPr bwMode="white">
          <a:xfrm>
            <a:off x="914977" y="3535468"/>
            <a:ext cx="6074284" cy="276999"/>
          </a:xfrm>
        </p:spPr>
        <p:txBody>
          <a:bodyPr vert="horz" lIns="0" tIns="0" rIns="0" bIns="0" rtlCol="0">
            <a:noAutofit/>
          </a:bodyPr>
          <a:lstStyle>
            <a:lvl1pPr>
              <a:defRPr lang="en-GB" sz="1310" noProof="0" dirty="0">
                <a:solidFill>
                  <a:schemeClr val="bg1"/>
                </a:solidFill>
              </a:defRPr>
            </a:lvl1pPr>
          </a:lstStyle>
          <a:p>
            <a:pPr lvl="0"/>
            <a:r>
              <a:rPr lang="en-GB" noProof="0"/>
              <a:t>Subtitle</a:t>
            </a:r>
          </a:p>
        </p:txBody>
      </p:sp>
      <p:sp>
        <p:nvSpPr>
          <p:cNvPr id="15" name="Report Date">
            <a:extLst>
              <a:ext uri="{FF2B5EF4-FFF2-40B4-BE49-F238E27FC236}">
                <a16:creationId xmlns:a16="http://schemas.microsoft.com/office/drawing/2014/main" id="{B8CC3DA0-00B4-49AE-9066-EB0D8D2BE76D}"/>
              </a:ext>
            </a:extLst>
          </p:cNvPr>
          <p:cNvSpPr txBox="1"/>
          <p:nvPr userDrawn="1">
            <p:custDataLst>
              <p:tags r:id="rId5"/>
            </p:custDataLst>
          </p:nvPr>
        </p:nvSpPr>
        <p:spPr bwMode="black">
          <a:xfrm>
            <a:off x="914977" y="4436728"/>
            <a:ext cx="2028305" cy="153889"/>
          </a:xfrm>
          <a:prstGeom prst="rect">
            <a:avLst/>
          </a:prstGeom>
          <a:noFill/>
          <a:ln>
            <a:noFill/>
          </a:ln>
        </p:spPr>
        <p:txBody>
          <a:bodyPr wrap="square" lIns="0" tIns="0" rIns="0" bIns="0" rtlCol="0">
            <a:noAutofit/>
          </a:bodyPr>
          <a:lstStyle/>
          <a:p>
            <a:pPr algn="l"/>
            <a:endParaRPr lang="en-GB" sz="728" i="0">
              <a:solidFill>
                <a:schemeClr val="bg1"/>
              </a:solidFill>
              <a:latin typeface="+mn-lt"/>
            </a:endParaRPr>
          </a:p>
        </p:txBody>
      </p:sp>
      <p:sp>
        <p:nvSpPr>
          <p:cNvPr id="14" name="Draft Stamp">
            <a:extLst>
              <a:ext uri="{FF2B5EF4-FFF2-40B4-BE49-F238E27FC236}">
                <a16:creationId xmlns:a16="http://schemas.microsoft.com/office/drawing/2014/main" id="{89FEFF35-A84F-4FBA-9541-9A23C37B488E}"/>
              </a:ext>
            </a:extLst>
          </p:cNvPr>
          <p:cNvSpPr txBox="1">
            <a:spLocks/>
          </p:cNvSpPr>
          <p:nvPr userDrawn="1">
            <p:custDataLst>
              <p:tags r:id="rId6"/>
            </p:custDataLst>
          </p:nvPr>
        </p:nvSpPr>
        <p:spPr bwMode="black">
          <a:xfrm>
            <a:off x="914980" y="4602518"/>
            <a:ext cx="2669926" cy="174724"/>
          </a:xfrm>
          <a:prstGeom prst="rect">
            <a:avLst/>
          </a:prstGeom>
          <a:noFill/>
          <a:ln>
            <a:noFill/>
          </a:ln>
        </p:spPr>
        <p:txBody>
          <a:bodyPr wrap="square" lIns="0" tIns="0" rIns="0" bIns="0" rtlCol="0" anchor="t" anchorCtr="0">
            <a:noAutofit/>
          </a:bodyPr>
          <a:lstStyle/>
          <a:p>
            <a:pPr algn="l">
              <a:lnSpc>
                <a:spcPct val="100000"/>
              </a:lnSpc>
            </a:pPr>
            <a:endParaRPr lang="en-GB" sz="728" b="0" i="0" baseline="0">
              <a:solidFill>
                <a:srgbClr val="FFFFFF"/>
              </a:solidFill>
              <a:latin typeface="+mn-lt"/>
            </a:endParaRPr>
          </a:p>
        </p:txBody>
      </p:sp>
      <p:pic>
        <p:nvPicPr>
          <p:cNvPr id="12" name="PwC Logo">
            <a:extLst>
              <a:ext uri="{FF2B5EF4-FFF2-40B4-BE49-F238E27FC236}">
                <a16:creationId xmlns:a16="http://schemas.microsoft.com/office/drawing/2014/main" id="{1F66B2B2-282F-45D0-A014-5ACE6FF38E18}"/>
              </a:ext>
            </a:extLst>
          </p:cNvPr>
          <p:cNvPicPr>
            <a:picLocks noChangeAspect="1"/>
          </p:cNvPicPr>
          <p:nvPr userDrawn="1">
            <p:custDataLst>
              <p:tags r:id="rId7"/>
            </p:custDataLst>
          </p:nvPr>
        </p:nvPicPr>
        <p:blipFill>
          <a:blip r:embed="rId10"/>
          <a:stretch>
            <a:fillRect/>
          </a:stretch>
        </p:blipFill>
        <p:spPr bwMode="black">
          <a:xfrm>
            <a:off x="658369" y="6125230"/>
            <a:ext cx="1923943" cy="1588247"/>
          </a:xfrm>
          <a:prstGeom prst="rect">
            <a:avLst/>
          </a:prstGeom>
        </p:spPr>
      </p:pic>
      <p:sp>
        <p:nvSpPr>
          <p:cNvPr id="13" name="Presentation Disclaimer">
            <a:extLst>
              <a:ext uri="{FF2B5EF4-FFF2-40B4-BE49-F238E27FC236}">
                <a16:creationId xmlns:a16="http://schemas.microsoft.com/office/drawing/2014/main" id="{61884023-F29D-418A-80FB-3A9937BC69EC}"/>
              </a:ext>
            </a:extLst>
          </p:cNvPr>
          <p:cNvSpPr txBox="1"/>
          <p:nvPr userDrawn="1">
            <p:custDataLst>
              <p:tags r:id="rId8"/>
            </p:custDataLst>
          </p:nvPr>
        </p:nvSpPr>
        <p:spPr>
          <a:xfrm>
            <a:off x="4448941" y="6917459"/>
            <a:ext cx="5149088" cy="123111"/>
          </a:xfrm>
          <a:prstGeom prst="rect">
            <a:avLst/>
          </a:prstGeom>
          <a:noFill/>
        </p:spPr>
        <p:txBody>
          <a:bodyPr wrap="none" lIns="0" tIns="0" rIns="0" bIns="0" rtlCol="0" anchor="b" anchorCtr="0">
            <a:noAutofit/>
          </a:bodyPr>
          <a:lstStyle/>
          <a:p>
            <a:pPr algn="r"/>
            <a:r>
              <a:rPr lang="en-GB" sz="583" noProof="1">
                <a:solidFill>
                  <a:schemeClr val="bg1"/>
                </a:solidFill>
              </a:rPr>
              <a:t>Strictly private and confidential</a:t>
            </a:r>
          </a:p>
        </p:txBody>
      </p:sp>
    </p:spTree>
    <p:extLst>
      <p:ext uri="{BB962C8B-B14F-4D97-AF65-F5344CB8AC3E}">
        <p14:creationId xmlns:p14="http://schemas.microsoft.com/office/powerpoint/2010/main" val="421969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ntent: Two">
    <p:spTree>
      <p:nvGrpSpPr>
        <p:cNvPr id="1" name=""/>
        <p:cNvGrpSpPr/>
        <p:nvPr/>
      </p:nvGrpSpPr>
      <p:grpSpPr>
        <a:xfrm>
          <a:off x="0" y="0"/>
          <a:ext cx="0" cy="0"/>
          <a:chOff x="0" y="0"/>
          <a:chExt cx="0" cy="0"/>
        </a:xfrm>
      </p:grpSpPr>
      <p:sp>
        <p:nvSpPr>
          <p:cNvPr id="13" name="Slide Tags" hidden="1">
            <a:extLst>
              <a:ext uri="{FF2B5EF4-FFF2-40B4-BE49-F238E27FC236}">
                <a16:creationId xmlns:a16="http://schemas.microsoft.com/office/drawing/2014/main" id="{03845CB5-9ED4-4920-BC0F-73537CBE03B8}"/>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4" name="Section Header">
            <a:extLst>
              <a:ext uri="{FF2B5EF4-FFF2-40B4-BE49-F238E27FC236}">
                <a16:creationId xmlns:a16="http://schemas.microsoft.com/office/drawing/2014/main" id="{D2603EDC-888F-4D93-9C45-F32734A29A3C}"/>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5" name="HeaderTOCPlaceholder">
            <a:extLst>
              <a:ext uri="{FF2B5EF4-FFF2-40B4-BE49-F238E27FC236}">
                <a16:creationId xmlns:a16="http://schemas.microsoft.com/office/drawing/2014/main" id="{4EC0E1C6-7A25-422B-98E7-D2AC6587DE74}"/>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12" name="Gray Banner">
            <a:extLst>
              <a:ext uri="{FF2B5EF4-FFF2-40B4-BE49-F238E27FC236}">
                <a16:creationId xmlns:a16="http://schemas.microsoft.com/office/drawing/2014/main" id="{5E4BC3FC-85EE-40E7-A2E9-5628E76E7575}"/>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16" name="Banner Statement">
            <a:extLst>
              <a:ext uri="{FF2B5EF4-FFF2-40B4-BE49-F238E27FC236}">
                <a16:creationId xmlns:a16="http://schemas.microsoft.com/office/drawing/2014/main" id="{D099B79D-5F17-4A7F-B79A-9BB9176B80B2}"/>
              </a:ext>
            </a:extLst>
          </p:cNvPr>
          <p:cNvSpPr>
            <a:spLocks noGrp="1"/>
          </p:cNvSpPr>
          <p:nvPr>
            <p:ph type="title" hasCustomPrompt="1"/>
          </p:nvPr>
        </p:nvSpPr>
        <p:spPr>
          <a:xfrm>
            <a:off x="457199" y="758825"/>
            <a:ext cx="9144000" cy="1097182"/>
          </a:xfrm>
        </p:spPr>
        <p:txBody>
          <a:bodyPr/>
          <a:lstStyle>
            <a:lvl1pPr>
              <a:defRPr/>
            </a:lvl1pPr>
          </a:lstStyle>
          <a:p>
            <a:r>
              <a:rPr lang="en-GB"/>
              <a:t>Insert banner statement here </a:t>
            </a:r>
          </a:p>
        </p:txBody>
      </p:sp>
      <p:sp>
        <p:nvSpPr>
          <p:cNvPr id="6" name="Content Placeholder 1">
            <a:extLst>
              <a:ext uri="{FF2B5EF4-FFF2-40B4-BE49-F238E27FC236}">
                <a16:creationId xmlns:a16="http://schemas.microsoft.com/office/drawing/2014/main" id="{2468CAF5-B881-465C-BCE3-2BBF3E117767}"/>
              </a:ext>
            </a:extLst>
          </p:cNvPr>
          <p:cNvSpPr>
            <a:spLocks noGrp="1"/>
          </p:cNvSpPr>
          <p:nvPr>
            <p:ph sz="quarter" idx="13"/>
            <p:custDataLst>
              <p:tags r:id="rId4"/>
            </p:custDataLst>
          </p:nvPr>
        </p:nvSpPr>
        <p:spPr>
          <a:xfrm>
            <a:off x="457200" y="2143125"/>
            <a:ext cx="4500000" cy="487362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Content Placeholder 2">
            <a:extLst>
              <a:ext uri="{FF2B5EF4-FFF2-40B4-BE49-F238E27FC236}">
                <a16:creationId xmlns:a16="http://schemas.microsoft.com/office/drawing/2014/main" id="{0A54D759-8222-4A55-8A5E-3E58B0F5BA3E}"/>
              </a:ext>
            </a:extLst>
          </p:cNvPr>
          <p:cNvSpPr>
            <a:spLocks noGrp="1"/>
          </p:cNvSpPr>
          <p:nvPr>
            <p:ph sz="quarter" idx="14"/>
            <p:custDataLst>
              <p:tags r:id="rId5"/>
            </p:custDataLst>
          </p:nvPr>
        </p:nvSpPr>
        <p:spPr>
          <a:xfrm>
            <a:off x="5105010" y="2143125"/>
            <a:ext cx="4500000" cy="487362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7" name="Image placeholder">
            <a:extLst>
              <a:ext uri="{FF2B5EF4-FFF2-40B4-BE49-F238E27FC236}">
                <a16:creationId xmlns:a16="http://schemas.microsoft.com/office/drawing/2014/main" id="{C19FE367-9A2E-490D-97BD-2337C9DA64C2}"/>
              </a:ext>
            </a:extLst>
          </p:cNvPr>
          <p:cNvSpPr/>
          <p:nvPr userDrawn="1">
            <p:custDataLst>
              <p:tags r:id="rId6"/>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1" name="Section Footer">
            <a:extLst>
              <a:ext uri="{FF2B5EF4-FFF2-40B4-BE49-F238E27FC236}">
                <a16:creationId xmlns:a16="http://schemas.microsoft.com/office/drawing/2014/main" id="{2F6A58A7-6103-4A1E-B709-6B29F9B3A8F1}"/>
              </a:ext>
            </a:extLst>
          </p:cNvPr>
          <p:cNvSpPr txBox="1"/>
          <p:nvPr userDrawn="1">
            <p:custDataLst>
              <p:tags r:id="rId7"/>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altLang="zh-CN" sz="800" noProof="1">
                <a:solidFill>
                  <a:schemeClr val="tx1"/>
                </a:solidFill>
                <a:latin typeface="Arial" panose="020B0604020202020204" pitchFamily="34" charset="0"/>
                <a:cs typeface="Arial" panose="020B0604020202020204" pitchFamily="34" charset="0"/>
              </a:rPr>
              <a:t>Project F</a:t>
            </a:r>
            <a:r>
              <a:rPr lang="en-US" altLang="zh-CN" sz="800" noProof="1">
                <a:solidFill>
                  <a:schemeClr val="tx1"/>
                </a:solidFill>
                <a:latin typeface="Arial" panose="020B0604020202020204" pitchFamily="34" charset="0"/>
                <a:cs typeface="Arial" panose="020B0604020202020204" pitchFamily="34" charset="0"/>
              </a:rPr>
              <a:t>oresight</a:t>
            </a:r>
            <a:endParaRPr lang="en-GB" altLang="zh-CN" sz="800" noProof="1">
              <a:solidFill>
                <a:schemeClr val="tx1"/>
              </a:solidFill>
              <a:latin typeface="Arial" panose="020B0604020202020204" pitchFamily="34" charset="0"/>
              <a:cs typeface="Arial" panose="020B0604020202020204" pitchFamily="34" charset="0"/>
            </a:endParaRPr>
          </a:p>
        </p:txBody>
      </p:sp>
      <p:sp>
        <p:nvSpPr>
          <p:cNvPr id="26" name="Report Date">
            <a:extLst>
              <a:ext uri="{FF2B5EF4-FFF2-40B4-BE49-F238E27FC236}">
                <a16:creationId xmlns:a16="http://schemas.microsoft.com/office/drawing/2014/main" id="{6C9ADDE1-3522-4708-B994-B3D4574C6A78}"/>
              </a:ext>
            </a:extLst>
          </p:cNvPr>
          <p:cNvSpPr txBox="1"/>
          <p:nvPr userDrawn="1">
            <p:custDataLst>
              <p:tags r:id="rId8"/>
            </p:custDataLst>
          </p:nvPr>
        </p:nvSpPr>
        <p:spPr>
          <a:xfrm>
            <a:off x="9019310" y="7194414"/>
            <a:ext cx="581890"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August 2025</a:t>
            </a:r>
          </a:p>
        </p:txBody>
      </p:sp>
      <p:sp>
        <p:nvSpPr>
          <p:cNvPr id="27" name="PwC">
            <a:extLst>
              <a:ext uri="{FF2B5EF4-FFF2-40B4-BE49-F238E27FC236}">
                <a16:creationId xmlns:a16="http://schemas.microsoft.com/office/drawing/2014/main" id="{FD7AE44D-1D6F-4F50-AF94-1C812E865D11}"/>
              </a:ext>
            </a:extLst>
          </p:cNvPr>
          <p:cNvSpPr/>
          <p:nvPr userDrawn="1">
            <p:custDataLst>
              <p:tags r:id="rId9"/>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28" name="Draft stamp" hidden="1">
            <a:extLst>
              <a:ext uri="{FF2B5EF4-FFF2-40B4-BE49-F238E27FC236}">
                <a16:creationId xmlns:a16="http://schemas.microsoft.com/office/drawing/2014/main" id="{8E41D65A-23C9-400C-8288-E4DB6A244C16}"/>
              </a:ext>
            </a:extLst>
          </p:cNvPr>
          <p:cNvSpPr txBox="1"/>
          <p:nvPr userDrawn="1">
            <p:custDataLst>
              <p:tags r:id="rId10"/>
            </p:custDataLst>
          </p:nvPr>
        </p:nvSpPr>
        <p:spPr>
          <a:xfrm>
            <a:off x="4096341" y="7324804"/>
            <a:ext cx="65" cy="123111"/>
          </a:xfrm>
          <a:prstGeom prst="rect">
            <a:avLst/>
          </a:prstGeom>
          <a:noFill/>
          <a:ln>
            <a:noFill/>
          </a:ln>
        </p:spPr>
        <p:txBody>
          <a:bodyPr wrap="none" lIns="0" tIns="0" rIns="0" bIns="0" rtlCol="0">
            <a:spAutoFit/>
          </a:bodyPr>
          <a:lstStyle/>
          <a:p>
            <a:pPr algn="l"/>
            <a:endParaRPr lang="en-GB" sz="800" noProof="1">
              <a:solidFill>
                <a:schemeClr val="tx1"/>
              </a:solidFill>
            </a:endParaRPr>
          </a:p>
        </p:txBody>
      </p:sp>
      <p:sp>
        <p:nvSpPr>
          <p:cNvPr id="29" name="Page Number">
            <a:extLst>
              <a:ext uri="{FF2B5EF4-FFF2-40B4-BE49-F238E27FC236}">
                <a16:creationId xmlns:a16="http://schemas.microsoft.com/office/drawing/2014/main" id="{0A842600-C304-43B7-B1A0-FC83F370AD40}"/>
              </a:ext>
            </a:extLst>
          </p:cNvPr>
          <p:cNvSpPr txBox="1"/>
          <p:nvPr userDrawn="1">
            <p:custDataLst>
              <p:tags r:id="rId11"/>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
        <p:nvSpPr>
          <p:cNvPr id="2" name="Presentation Disclaimer">
            <a:extLst>
              <a:ext uri="{FF2B5EF4-FFF2-40B4-BE49-F238E27FC236}">
                <a16:creationId xmlns:a16="http://schemas.microsoft.com/office/drawing/2014/main" id="{4779E8F2-0457-06BA-EA45-9AA205524C4C}"/>
              </a:ext>
            </a:extLst>
          </p:cNvPr>
          <p:cNvSpPr txBox="1"/>
          <p:nvPr userDrawn="1">
            <p:custDataLst>
              <p:tags r:id="rId12"/>
            </p:custDataLst>
          </p:nvPr>
        </p:nvSpPr>
        <p:spPr>
          <a:xfrm>
            <a:off x="4096341" y="7194414"/>
            <a:ext cx="3489738" cy="123111"/>
          </a:xfrm>
          <a:prstGeom prst="rect">
            <a:avLst/>
          </a:prstGeom>
          <a:noFill/>
        </p:spPr>
        <p:txBody>
          <a:bodyPr wrap="none" lIns="0" tIns="0" rIns="0" bIns="0" rtlCol="0" anchor="t" anchorCtr="0">
            <a:spAutoFit/>
          </a:bodyPr>
          <a:lstStyle/>
          <a:p>
            <a:pPr algn="l"/>
            <a:r>
              <a:rPr lang="en-US" sz="800" noProof="1">
                <a:solidFill>
                  <a:schemeClr val="tx1"/>
                </a:solidFill>
              </a:rPr>
              <a:t>Confidential Information for the sole internal benefit and use of PwC’s Client.</a:t>
            </a:r>
          </a:p>
        </p:txBody>
      </p:sp>
      <p:sp>
        <p:nvSpPr>
          <p:cNvPr id="3" name="Draft stamp">
            <a:extLst>
              <a:ext uri="{FF2B5EF4-FFF2-40B4-BE49-F238E27FC236}">
                <a16:creationId xmlns:a16="http://schemas.microsoft.com/office/drawing/2014/main" id="{B01E418F-A138-D444-AD8E-F63A57CC3706}"/>
              </a:ext>
            </a:extLst>
          </p:cNvPr>
          <p:cNvSpPr txBox="1"/>
          <p:nvPr userDrawn="1">
            <p:custDataLst>
              <p:tags r:id="rId13"/>
            </p:custDataLst>
          </p:nvPr>
        </p:nvSpPr>
        <p:spPr>
          <a:xfrm>
            <a:off x="4096341" y="7324804"/>
            <a:ext cx="222818" cy="123111"/>
          </a:xfrm>
          <a:prstGeom prst="rect">
            <a:avLst/>
          </a:prstGeom>
          <a:noFill/>
          <a:ln>
            <a:noFill/>
          </a:ln>
        </p:spPr>
        <p:txBody>
          <a:bodyPr wrap="none" lIns="0" tIns="0" rIns="0" bIns="0" rtlCol="0">
            <a:spAutoFit/>
          </a:bodyPr>
          <a:lstStyle/>
          <a:p>
            <a:pPr algn="l"/>
            <a:r>
              <a:rPr lang="en-US" sz="800" noProof="1">
                <a:solidFill>
                  <a:schemeClr val="tx1"/>
                </a:solidFill>
              </a:rPr>
              <a:t>Draft</a:t>
            </a:r>
          </a:p>
        </p:txBody>
      </p:sp>
    </p:spTree>
    <p:extLst>
      <p:ext uri="{BB962C8B-B14F-4D97-AF65-F5344CB8AC3E}">
        <p14:creationId xmlns:p14="http://schemas.microsoft.com/office/powerpoint/2010/main" val="314243809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ver Letter">
    <p:spTree>
      <p:nvGrpSpPr>
        <p:cNvPr id="1" name=""/>
        <p:cNvGrpSpPr/>
        <p:nvPr/>
      </p:nvGrpSpPr>
      <p:grpSpPr>
        <a:xfrm>
          <a:off x="0" y="0"/>
          <a:ext cx="0" cy="0"/>
          <a:chOff x="0" y="0"/>
          <a:chExt cx="0" cy="0"/>
        </a:xfrm>
      </p:grpSpPr>
      <p:sp>
        <p:nvSpPr>
          <p:cNvPr id="6" name="HeaderTOCPlaceholder">
            <a:extLst>
              <a:ext uri="{FF2B5EF4-FFF2-40B4-BE49-F238E27FC236}">
                <a16:creationId xmlns:a16="http://schemas.microsoft.com/office/drawing/2014/main" id="{3BD7A876-9A84-4A34-A9D7-BCB2371BCCEF}"/>
              </a:ext>
            </a:extLst>
          </p:cNvPr>
          <p:cNvSpPr/>
          <p:nvPr userDrawn="1">
            <p:custDataLst>
              <p:tags r:id="rId1"/>
            </p:custDataLst>
          </p:nvPr>
        </p:nvSpPr>
        <p:spPr>
          <a:xfrm>
            <a:off x="3660198" y="322255"/>
            <a:ext cx="5943600" cy="137161"/>
          </a:xfrm>
          <a:prstGeom prst="rect">
            <a:avLst/>
          </a:prstGeom>
          <a:noFill/>
        </p:spPr>
        <p:txBody>
          <a:bodyPr wrap="square" lIns="0" tIns="0" rIns="0" bIns="0" rtlCol="0" anchor="b" anchorCtr="0">
            <a:noAutofit/>
          </a:bodyPr>
          <a:lstStyle/>
          <a:p>
            <a:pPr lvl="0"/>
            <a:endParaRPr lang="en-GB" sz="583"/>
          </a:p>
        </p:txBody>
      </p:sp>
      <p:sp>
        <p:nvSpPr>
          <p:cNvPr id="19" name="Side Banner">
            <a:extLst>
              <a:ext uri="{FF2B5EF4-FFF2-40B4-BE49-F238E27FC236}">
                <a16:creationId xmlns:a16="http://schemas.microsoft.com/office/drawing/2014/main" id="{6671683F-2826-44A0-B5A0-9FF0E572F5E9}"/>
              </a:ext>
            </a:extLst>
          </p:cNvPr>
          <p:cNvSpPr/>
          <p:nvPr userDrawn="1"/>
        </p:nvSpPr>
        <p:spPr>
          <a:xfrm>
            <a:off x="-2598" y="0"/>
            <a:ext cx="3063240" cy="7772400"/>
          </a:xfrm>
          <a:prstGeom prst="rect">
            <a:avLst/>
          </a:prstGeom>
          <a:solidFill>
            <a:srgbClr val="DEDEDE"/>
          </a:solidFill>
          <a:ln w="6350">
            <a:noFill/>
          </a:ln>
        </p:spPr>
        <p:txBody>
          <a:bodyPr rot="0" spcFirstLastPara="0" vertOverflow="overflow" horzOverflow="overflow" vert="horz" wrap="square" lIns="66563" tIns="33282" rIns="66563" bIns="33282" numCol="1" spcCol="0" rtlCol="0" fromWordArt="0" anchor="ctr" anchorCtr="0" forceAA="0" compatLnSpc="1">
            <a:prstTxWarp prst="textNoShape">
              <a:avLst/>
            </a:prstTxWarp>
            <a:noAutofit/>
          </a:bodyPr>
          <a:lstStyle/>
          <a:p>
            <a:pPr algn="ctr"/>
            <a:endParaRPr lang="en-GB" sz="1310"/>
          </a:p>
        </p:txBody>
      </p:sp>
      <p:pic>
        <p:nvPicPr>
          <p:cNvPr id="12" name="Logo">
            <a:extLst>
              <a:ext uri="{FF2B5EF4-FFF2-40B4-BE49-F238E27FC236}">
                <a16:creationId xmlns:a16="http://schemas.microsoft.com/office/drawing/2014/main" id="{FD426CA0-C22E-455E-A0BC-1B853DA062E5}"/>
              </a:ext>
            </a:extLst>
          </p:cNvPr>
          <p:cNvPicPr>
            <a:picLocks noChangeAspect="1"/>
          </p:cNvPicPr>
          <p:nvPr userDrawn="1"/>
        </p:nvPicPr>
        <p:blipFill>
          <a:blip r:embed="rId7"/>
          <a:stretch>
            <a:fillRect/>
          </a:stretch>
        </p:blipFill>
        <p:spPr bwMode="gray">
          <a:xfrm>
            <a:off x="221285" y="539965"/>
            <a:ext cx="1800454" cy="1531343"/>
          </a:xfrm>
          <a:prstGeom prst="rect">
            <a:avLst/>
          </a:prstGeom>
        </p:spPr>
      </p:pic>
      <p:sp>
        <p:nvSpPr>
          <p:cNvPr id="14" name="Text Placeholder 13">
            <a:extLst>
              <a:ext uri="{FF2B5EF4-FFF2-40B4-BE49-F238E27FC236}">
                <a16:creationId xmlns:a16="http://schemas.microsoft.com/office/drawing/2014/main" id="{C9037364-9F8A-46ED-9DE8-8FD2CEC2375E}"/>
              </a:ext>
            </a:extLst>
          </p:cNvPr>
          <p:cNvSpPr>
            <a:spLocks noGrp="1"/>
          </p:cNvSpPr>
          <p:nvPr>
            <p:ph type="body" sz="quarter" idx="13" hasCustomPrompt="1"/>
          </p:nvPr>
        </p:nvSpPr>
        <p:spPr>
          <a:xfrm>
            <a:off x="3403604" y="758825"/>
            <a:ext cx="2651760" cy="1097182"/>
          </a:xfrm>
        </p:spPr>
        <p:txBody>
          <a:bodyPr anchor="b"/>
          <a:lstStyle>
            <a:lvl1pPr>
              <a:spcAft>
                <a:spcPts val="0"/>
              </a:spcAft>
              <a:defRPr/>
            </a:lvl1pPr>
          </a:lstStyle>
          <a:p>
            <a:pPr lvl="0"/>
            <a:r>
              <a:rPr lang="en-GB"/>
              <a:t>Insert text here </a:t>
            </a:r>
          </a:p>
        </p:txBody>
      </p:sp>
      <p:sp>
        <p:nvSpPr>
          <p:cNvPr id="16" name="Text Placeholder 15">
            <a:extLst>
              <a:ext uri="{FF2B5EF4-FFF2-40B4-BE49-F238E27FC236}">
                <a16:creationId xmlns:a16="http://schemas.microsoft.com/office/drawing/2014/main" id="{41F3A121-5BDD-4494-81E2-8D2802D7A392}"/>
              </a:ext>
            </a:extLst>
          </p:cNvPr>
          <p:cNvSpPr>
            <a:spLocks noGrp="1"/>
          </p:cNvSpPr>
          <p:nvPr>
            <p:ph type="body" sz="quarter" idx="14" hasCustomPrompt="1"/>
          </p:nvPr>
        </p:nvSpPr>
        <p:spPr>
          <a:xfrm>
            <a:off x="457203" y="2143125"/>
            <a:ext cx="2295145" cy="126954"/>
          </a:xfrm>
        </p:spPr>
        <p:txBody>
          <a:bodyPr>
            <a:spAutoFit/>
          </a:bodyPr>
          <a:lstStyle>
            <a:lvl1pPr>
              <a:spcAft>
                <a:spcPts val="0"/>
              </a:spcAft>
              <a:defRPr/>
            </a:lvl1pPr>
          </a:lstStyle>
          <a:p>
            <a:pPr lvl="0"/>
            <a:r>
              <a:rPr lang="en-GB"/>
              <a:t>Insert text here </a:t>
            </a:r>
          </a:p>
        </p:txBody>
      </p:sp>
      <p:sp>
        <p:nvSpPr>
          <p:cNvPr id="18" name="Text Placeholder 17">
            <a:extLst>
              <a:ext uri="{FF2B5EF4-FFF2-40B4-BE49-F238E27FC236}">
                <a16:creationId xmlns:a16="http://schemas.microsoft.com/office/drawing/2014/main" id="{16D18B74-4DFB-4B98-9418-E6F37191115A}"/>
              </a:ext>
            </a:extLst>
          </p:cNvPr>
          <p:cNvSpPr>
            <a:spLocks noGrp="1"/>
          </p:cNvSpPr>
          <p:nvPr>
            <p:ph type="body" sz="quarter" idx="15" hasCustomPrompt="1"/>
          </p:nvPr>
        </p:nvSpPr>
        <p:spPr>
          <a:xfrm>
            <a:off x="457203" y="6275943"/>
            <a:ext cx="2295145" cy="169278"/>
          </a:xfrm>
        </p:spPr>
        <p:txBody>
          <a:bodyPr anchor="b"/>
          <a:lstStyle>
            <a:lvl1pPr>
              <a:spcAft>
                <a:spcPts val="0"/>
              </a:spcAft>
              <a:defRPr sz="728"/>
            </a:lvl1pPr>
          </a:lstStyle>
          <a:p>
            <a:pPr lvl="0"/>
            <a:r>
              <a:rPr lang="en-GB"/>
              <a:t>Address placeholder </a:t>
            </a:r>
          </a:p>
        </p:txBody>
      </p:sp>
      <p:sp>
        <p:nvSpPr>
          <p:cNvPr id="21" name="Text Placeholder 20">
            <a:extLst>
              <a:ext uri="{FF2B5EF4-FFF2-40B4-BE49-F238E27FC236}">
                <a16:creationId xmlns:a16="http://schemas.microsoft.com/office/drawing/2014/main" id="{EE7C08EC-15CD-4E5F-BC71-278D937BF715}"/>
              </a:ext>
            </a:extLst>
          </p:cNvPr>
          <p:cNvSpPr>
            <a:spLocks noGrp="1"/>
          </p:cNvSpPr>
          <p:nvPr>
            <p:ph type="body" sz="quarter" idx="16" hasCustomPrompt="1"/>
          </p:nvPr>
        </p:nvSpPr>
        <p:spPr>
          <a:xfrm>
            <a:off x="3403600" y="2143126"/>
            <a:ext cx="6197600" cy="4302090"/>
          </a:xfrm>
        </p:spPr>
        <p:txBody>
          <a:bodyPr/>
          <a:lstStyle>
            <a:lvl1pPr>
              <a:defRPr/>
            </a:lvl1pPr>
          </a:lstStyle>
          <a:p>
            <a:pPr lvl="0"/>
            <a:r>
              <a:rPr lang="en-GB"/>
              <a:t>Insert text here </a:t>
            </a:r>
          </a:p>
        </p:txBody>
      </p:sp>
      <p:sp>
        <p:nvSpPr>
          <p:cNvPr id="23" name="Text Placeholder 22">
            <a:extLst>
              <a:ext uri="{FF2B5EF4-FFF2-40B4-BE49-F238E27FC236}">
                <a16:creationId xmlns:a16="http://schemas.microsoft.com/office/drawing/2014/main" id="{E25E6804-9EBD-45CC-A6A7-6FCBBD811662}"/>
              </a:ext>
            </a:extLst>
          </p:cNvPr>
          <p:cNvSpPr>
            <a:spLocks noGrp="1"/>
          </p:cNvSpPr>
          <p:nvPr>
            <p:ph type="body" sz="quarter" idx="17"/>
          </p:nvPr>
        </p:nvSpPr>
        <p:spPr>
          <a:xfrm>
            <a:off x="3403600" y="6584379"/>
            <a:ext cx="6197600" cy="467302"/>
          </a:xfrm>
        </p:spPr>
        <p:txBody>
          <a:bodyPr vert="horz" lIns="0" tIns="0" rIns="0" bIns="0" rtlCol="0" anchor="b" anchorCtr="0">
            <a:noAutofit/>
          </a:bodyPr>
          <a:lstStyle>
            <a:lvl1pPr>
              <a:spcAft>
                <a:spcPts val="0"/>
              </a:spcAft>
              <a:defRPr lang="en-US" sz="583" smtClean="0">
                <a:solidFill>
                  <a:schemeClr val="bg1">
                    <a:lumMod val="50000"/>
                  </a:schemeClr>
                </a:solidFill>
              </a:defRPr>
            </a:lvl1pPr>
            <a:lvl2pPr>
              <a:defRPr lang="en-US" smtClean="0"/>
            </a:lvl2pPr>
            <a:lvl3pPr>
              <a:defRPr lang="en-US" smtClean="0"/>
            </a:lvl3pPr>
            <a:lvl4pPr>
              <a:defRPr lang="en-US" smtClean="0"/>
            </a:lvl4pPr>
            <a:lvl5pPr>
              <a:defRPr lang="en-US"/>
            </a:lvl5pPr>
          </a:lstStyle>
          <a:p>
            <a:pPr lvl="0" defTabSz="741939"/>
            <a:r>
              <a:rPr lang="en-GB"/>
              <a:t>Click to edit Master text styles</a:t>
            </a:r>
          </a:p>
        </p:txBody>
      </p:sp>
      <p:sp>
        <p:nvSpPr>
          <p:cNvPr id="17" name="Section Footer">
            <a:extLst>
              <a:ext uri="{FF2B5EF4-FFF2-40B4-BE49-F238E27FC236}">
                <a16:creationId xmlns:a16="http://schemas.microsoft.com/office/drawing/2014/main" id="{C7AA6082-33D7-4584-9910-D6205D7636A0}"/>
              </a:ext>
            </a:extLst>
          </p:cNvPr>
          <p:cNvSpPr txBox="1"/>
          <p:nvPr userDrawn="1">
            <p:custDataLst>
              <p:tags r:id="rId2"/>
            </p:custDataLst>
          </p:nvPr>
        </p:nvSpPr>
        <p:spPr>
          <a:xfrm>
            <a:off x="457203" y="7227827"/>
            <a:ext cx="2944368" cy="89705"/>
          </a:xfrm>
          <a:prstGeom prst="rect">
            <a:avLst/>
          </a:prstGeom>
          <a:noFill/>
          <a:ln>
            <a:noFill/>
          </a:ln>
        </p:spPr>
        <p:txBody>
          <a:bodyPr wrap="square" lIns="0" tIns="0" rIns="0" bIns="0" rtlCol="0" anchor="b" anchorCtr="0">
            <a:spAutoFit/>
          </a:bodyPr>
          <a:lstStyle/>
          <a:p>
            <a:r>
              <a:rPr lang="en-GB" sz="583" noProof="1">
                <a:solidFill>
                  <a:schemeClr val="tx1"/>
                </a:solidFill>
                <a:latin typeface="Arial" panose="020B0604020202020204" pitchFamily="34" charset="0"/>
                <a:cs typeface="Arial" panose="020B0604020202020204" pitchFamily="34" charset="0"/>
              </a:rPr>
              <a:t>Project Clubhouse</a:t>
            </a:r>
          </a:p>
        </p:txBody>
      </p:sp>
      <p:sp>
        <p:nvSpPr>
          <p:cNvPr id="28" name="Report Date">
            <a:extLst>
              <a:ext uri="{FF2B5EF4-FFF2-40B4-BE49-F238E27FC236}">
                <a16:creationId xmlns:a16="http://schemas.microsoft.com/office/drawing/2014/main" id="{BA2C08DE-C36A-401F-A8C1-375711A2A800}"/>
              </a:ext>
            </a:extLst>
          </p:cNvPr>
          <p:cNvSpPr txBox="1"/>
          <p:nvPr userDrawn="1">
            <p:custDataLst>
              <p:tags r:id="rId3"/>
            </p:custDataLst>
          </p:nvPr>
        </p:nvSpPr>
        <p:spPr>
          <a:xfrm>
            <a:off x="9168392" y="7194421"/>
            <a:ext cx="432811" cy="89705"/>
          </a:xfrm>
          <a:prstGeom prst="rect">
            <a:avLst/>
          </a:prstGeom>
          <a:noFill/>
        </p:spPr>
        <p:txBody>
          <a:bodyPr wrap="none" lIns="0" tIns="0" rIns="0" bIns="0" rtlCol="0">
            <a:spAutoFit/>
          </a:bodyPr>
          <a:lstStyle/>
          <a:p>
            <a:pPr indent="-199700" algn="r">
              <a:spcAft>
                <a:spcPts val="656"/>
              </a:spcAft>
            </a:pPr>
            <a:r>
              <a:rPr lang="en-GB" sz="583" noProof="1">
                <a:solidFill>
                  <a:schemeClr val="tx1"/>
                </a:solidFill>
                <a:latin typeface="Arial" panose="020B0604020202020204" pitchFamily="34" charset="0"/>
                <a:cs typeface="Arial" panose="020B0604020202020204" pitchFamily="34" charset="0"/>
              </a:rPr>
              <a:t>15 May 2024</a:t>
            </a:r>
          </a:p>
        </p:txBody>
      </p:sp>
      <p:sp>
        <p:nvSpPr>
          <p:cNvPr id="20" name="PwC">
            <a:extLst>
              <a:ext uri="{FF2B5EF4-FFF2-40B4-BE49-F238E27FC236}">
                <a16:creationId xmlns:a16="http://schemas.microsoft.com/office/drawing/2014/main" id="{58F13C59-450E-4023-A06F-17047DBAF550}"/>
              </a:ext>
            </a:extLst>
          </p:cNvPr>
          <p:cNvSpPr/>
          <p:nvPr userDrawn="1">
            <p:custDataLst>
              <p:tags r:id="rId4"/>
            </p:custDataLst>
          </p:nvPr>
        </p:nvSpPr>
        <p:spPr>
          <a:xfrm>
            <a:off x="457202" y="7358217"/>
            <a:ext cx="233295" cy="89705"/>
          </a:xfrm>
          <a:prstGeom prst="rect">
            <a:avLst/>
          </a:prstGeom>
          <a:noFill/>
          <a:ln>
            <a:noFill/>
          </a:ln>
        </p:spPr>
        <p:txBody>
          <a:bodyPr wrap="square" lIns="0" tIns="0" rIns="0" bIns="0" rtlCol="0" anchor="b" anchorCtr="0">
            <a:spAutoFit/>
          </a:bodyPr>
          <a:lstStyle/>
          <a:p>
            <a:pPr lvl="0"/>
            <a:r>
              <a:rPr lang="en-GB" sz="583">
                <a:solidFill>
                  <a:schemeClr val="tx1"/>
                </a:solidFill>
                <a:latin typeface="Arial" panose="020B0604020202020204" pitchFamily="34" charset="0"/>
                <a:cs typeface="Arial" panose="020B0604020202020204" pitchFamily="34" charset="0"/>
              </a:rPr>
              <a:t>PwC</a:t>
            </a:r>
          </a:p>
        </p:txBody>
      </p:sp>
      <p:sp>
        <p:nvSpPr>
          <p:cNvPr id="29" name="Page Number">
            <a:extLst>
              <a:ext uri="{FF2B5EF4-FFF2-40B4-BE49-F238E27FC236}">
                <a16:creationId xmlns:a16="http://schemas.microsoft.com/office/drawing/2014/main" id="{ACB3A705-2339-414D-A765-090F513B72C1}"/>
              </a:ext>
            </a:extLst>
          </p:cNvPr>
          <p:cNvSpPr txBox="1"/>
          <p:nvPr userDrawn="1">
            <p:custDataLst>
              <p:tags r:id="rId5"/>
            </p:custDataLst>
          </p:nvPr>
        </p:nvSpPr>
        <p:spPr>
          <a:xfrm>
            <a:off x="7927851" y="7324811"/>
            <a:ext cx="1673352" cy="123111"/>
          </a:xfrm>
          <a:prstGeom prst="rect">
            <a:avLst/>
          </a:prstGeom>
          <a:noFill/>
        </p:spPr>
        <p:txBody>
          <a:bodyPr wrap="none" lIns="0" tIns="0" rIns="0" bIns="0" rtlCol="0">
            <a:noAutofit/>
          </a:bodyPr>
          <a:lstStyle/>
          <a:p>
            <a:pPr algn="r">
              <a:lnSpc>
                <a:spcPts val="728"/>
              </a:lnSpc>
            </a:pPr>
            <a:endParaRPr lang="en-GB" sz="583"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156719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ver Letter 1">
    <p:spTree>
      <p:nvGrpSpPr>
        <p:cNvPr id="1" name=""/>
        <p:cNvGrpSpPr/>
        <p:nvPr/>
      </p:nvGrpSpPr>
      <p:grpSpPr>
        <a:xfrm>
          <a:off x="0" y="0"/>
          <a:ext cx="0" cy="0"/>
          <a:chOff x="0" y="0"/>
          <a:chExt cx="0" cy="0"/>
        </a:xfrm>
      </p:grpSpPr>
      <p:sp>
        <p:nvSpPr>
          <p:cNvPr id="26" name="Section Header">
            <a:extLst>
              <a:ext uri="{FF2B5EF4-FFF2-40B4-BE49-F238E27FC236}">
                <a16:creationId xmlns:a16="http://schemas.microsoft.com/office/drawing/2014/main" id="{A1B7C873-6336-4731-9592-CBA8DD0949D9}"/>
              </a:ext>
            </a:extLst>
          </p:cNvPr>
          <p:cNvSpPr txBox="1"/>
          <p:nvPr userDrawn="1">
            <p:custDataLst>
              <p:tags r:id="rId1"/>
            </p:custDataLst>
          </p:nvPr>
        </p:nvSpPr>
        <p:spPr>
          <a:xfrm>
            <a:off x="460377" y="322255"/>
            <a:ext cx="3034379" cy="137161"/>
          </a:xfrm>
          <a:prstGeom prst="rect">
            <a:avLst/>
          </a:prstGeom>
          <a:noFill/>
        </p:spPr>
        <p:txBody>
          <a:bodyPr wrap="square" lIns="0" tIns="0" rIns="0" bIns="0" rtlCol="0" anchor="b" anchorCtr="0">
            <a:noAutofit/>
          </a:bodyPr>
          <a:lstStyle/>
          <a:p>
            <a:endParaRPr lang="en-GB" sz="583" noProof="1">
              <a:solidFill>
                <a:schemeClr val="tx1"/>
              </a:solidFill>
            </a:endParaRPr>
          </a:p>
        </p:txBody>
      </p:sp>
      <p:sp>
        <p:nvSpPr>
          <p:cNvPr id="6" name="HeaderTOCPlaceholder">
            <a:extLst>
              <a:ext uri="{FF2B5EF4-FFF2-40B4-BE49-F238E27FC236}">
                <a16:creationId xmlns:a16="http://schemas.microsoft.com/office/drawing/2014/main" id="{3BD7A876-9A84-4A34-A9D7-BCB2371BCCEF}"/>
              </a:ext>
            </a:extLst>
          </p:cNvPr>
          <p:cNvSpPr/>
          <p:nvPr userDrawn="1">
            <p:custDataLst>
              <p:tags r:id="rId2"/>
            </p:custDataLst>
          </p:nvPr>
        </p:nvSpPr>
        <p:spPr>
          <a:xfrm>
            <a:off x="3660198" y="322255"/>
            <a:ext cx="5943600" cy="137161"/>
          </a:xfrm>
          <a:prstGeom prst="rect">
            <a:avLst/>
          </a:prstGeom>
          <a:noFill/>
        </p:spPr>
        <p:txBody>
          <a:bodyPr wrap="square" lIns="0" tIns="0" rIns="0" bIns="0" rtlCol="0" anchor="b" anchorCtr="0">
            <a:noAutofit/>
          </a:bodyPr>
          <a:lstStyle/>
          <a:p>
            <a:pPr lvl="0"/>
            <a:endParaRPr lang="en-GB" sz="583"/>
          </a:p>
        </p:txBody>
      </p:sp>
      <p:sp>
        <p:nvSpPr>
          <p:cNvPr id="24" name="Gray Banner">
            <a:extLst>
              <a:ext uri="{FF2B5EF4-FFF2-40B4-BE49-F238E27FC236}">
                <a16:creationId xmlns:a16="http://schemas.microsoft.com/office/drawing/2014/main" id="{C860F074-195A-4283-9C9D-653BDCE1631B}"/>
              </a:ext>
            </a:extLst>
          </p:cNvPr>
          <p:cNvSpPr/>
          <p:nvPr userDrawn="1"/>
        </p:nvSpPr>
        <p:spPr>
          <a:xfrm>
            <a:off x="0" y="612782"/>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019">
              <a:solidFill>
                <a:schemeClr val="lt1"/>
              </a:solidFill>
            </a:endParaRPr>
          </a:p>
        </p:txBody>
      </p:sp>
      <p:pic>
        <p:nvPicPr>
          <p:cNvPr id="12" name="Logo">
            <a:extLst>
              <a:ext uri="{FF2B5EF4-FFF2-40B4-BE49-F238E27FC236}">
                <a16:creationId xmlns:a16="http://schemas.microsoft.com/office/drawing/2014/main" id="{FD426CA0-C22E-455E-A0BC-1B853DA062E5}"/>
              </a:ext>
            </a:extLst>
          </p:cNvPr>
          <p:cNvPicPr>
            <a:picLocks noChangeAspect="1"/>
          </p:cNvPicPr>
          <p:nvPr userDrawn="1"/>
        </p:nvPicPr>
        <p:blipFill>
          <a:blip r:embed="rId8"/>
          <a:stretch>
            <a:fillRect/>
          </a:stretch>
        </p:blipFill>
        <p:spPr bwMode="gray">
          <a:xfrm>
            <a:off x="221285" y="539965"/>
            <a:ext cx="1800454" cy="1531343"/>
          </a:xfrm>
          <a:prstGeom prst="rect">
            <a:avLst/>
          </a:prstGeom>
        </p:spPr>
      </p:pic>
      <p:sp>
        <p:nvSpPr>
          <p:cNvPr id="14" name="Text Placeholder 1">
            <a:extLst>
              <a:ext uri="{FF2B5EF4-FFF2-40B4-BE49-F238E27FC236}">
                <a16:creationId xmlns:a16="http://schemas.microsoft.com/office/drawing/2014/main" id="{C9037364-9F8A-46ED-9DE8-8FD2CEC2375E}"/>
              </a:ext>
            </a:extLst>
          </p:cNvPr>
          <p:cNvSpPr>
            <a:spLocks noGrp="1"/>
          </p:cNvSpPr>
          <p:nvPr>
            <p:ph type="body" sz="quarter" idx="13" hasCustomPrompt="1"/>
          </p:nvPr>
        </p:nvSpPr>
        <p:spPr>
          <a:xfrm>
            <a:off x="3558541" y="758825"/>
            <a:ext cx="1920240" cy="1097182"/>
          </a:xfrm>
        </p:spPr>
        <p:txBody>
          <a:bodyPr anchor="b"/>
          <a:lstStyle>
            <a:lvl1pPr>
              <a:defRPr/>
            </a:lvl1pPr>
          </a:lstStyle>
          <a:p>
            <a:pPr lvl="0"/>
            <a:r>
              <a:rPr lang="en-GB"/>
              <a:t>Insert text here </a:t>
            </a:r>
          </a:p>
        </p:txBody>
      </p:sp>
      <p:sp>
        <p:nvSpPr>
          <p:cNvPr id="17" name="Text Placeholder 2">
            <a:extLst>
              <a:ext uri="{FF2B5EF4-FFF2-40B4-BE49-F238E27FC236}">
                <a16:creationId xmlns:a16="http://schemas.microsoft.com/office/drawing/2014/main" id="{B95AFF89-5AC9-4A61-A936-A5EDF08A718D}"/>
              </a:ext>
            </a:extLst>
          </p:cNvPr>
          <p:cNvSpPr>
            <a:spLocks noGrp="1"/>
          </p:cNvSpPr>
          <p:nvPr>
            <p:ph type="body" sz="quarter" idx="18" hasCustomPrompt="1"/>
          </p:nvPr>
        </p:nvSpPr>
        <p:spPr>
          <a:xfrm>
            <a:off x="5618619" y="758825"/>
            <a:ext cx="1920240" cy="1097182"/>
          </a:xfrm>
        </p:spPr>
        <p:txBody>
          <a:bodyPr anchor="b"/>
          <a:lstStyle>
            <a:lvl1pPr>
              <a:defRPr/>
            </a:lvl1pPr>
          </a:lstStyle>
          <a:p>
            <a:pPr lvl="0"/>
            <a:r>
              <a:rPr lang="en-GB"/>
              <a:t>Insert text here </a:t>
            </a:r>
          </a:p>
        </p:txBody>
      </p:sp>
      <p:sp>
        <p:nvSpPr>
          <p:cNvPr id="20" name="Text Placeholder 3">
            <a:extLst>
              <a:ext uri="{FF2B5EF4-FFF2-40B4-BE49-F238E27FC236}">
                <a16:creationId xmlns:a16="http://schemas.microsoft.com/office/drawing/2014/main" id="{4F61F449-562A-46A6-8FAE-ECD0EED0415C}"/>
              </a:ext>
            </a:extLst>
          </p:cNvPr>
          <p:cNvSpPr>
            <a:spLocks noGrp="1"/>
          </p:cNvSpPr>
          <p:nvPr>
            <p:ph type="body" sz="quarter" idx="19" hasCustomPrompt="1"/>
          </p:nvPr>
        </p:nvSpPr>
        <p:spPr>
          <a:xfrm>
            <a:off x="7678697" y="758825"/>
            <a:ext cx="1922504" cy="1097182"/>
          </a:xfrm>
        </p:spPr>
        <p:txBody>
          <a:bodyPr anchor="b"/>
          <a:lstStyle>
            <a:lvl1pPr>
              <a:defRPr/>
            </a:lvl1pPr>
          </a:lstStyle>
          <a:p>
            <a:pPr lvl="0"/>
            <a:r>
              <a:rPr lang="en-GB"/>
              <a:t>Insert text here </a:t>
            </a:r>
          </a:p>
        </p:txBody>
      </p:sp>
      <p:sp>
        <p:nvSpPr>
          <p:cNvPr id="16" name="Text Placeholder 4">
            <a:extLst>
              <a:ext uri="{FF2B5EF4-FFF2-40B4-BE49-F238E27FC236}">
                <a16:creationId xmlns:a16="http://schemas.microsoft.com/office/drawing/2014/main" id="{41F3A121-5BDD-4494-81E2-8D2802D7A392}"/>
              </a:ext>
            </a:extLst>
          </p:cNvPr>
          <p:cNvSpPr>
            <a:spLocks noGrp="1"/>
          </p:cNvSpPr>
          <p:nvPr>
            <p:ph type="body" sz="quarter" idx="14" hasCustomPrompt="1"/>
          </p:nvPr>
        </p:nvSpPr>
        <p:spPr>
          <a:xfrm>
            <a:off x="457203" y="2143125"/>
            <a:ext cx="2295145" cy="126954"/>
          </a:xfrm>
        </p:spPr>
        <p:txBody>
          <a:bodyPr>
            <a:spAutoFit/>
          </a:bodyPr>
          <a:lstStyle>
            <a:lvl1pPr>
              <a:defRPr/>
            </a:lvl1pPr>
          </a:lstStyle>
          <a:p>
            <a:pPr lvl="0"/>
            <a:r>
              <a:rPr lang="en-GB"/>
              <a:t>Insert text here </a:t>
            </a:r>
          </a:p>
        </p:txBody>
      </p:sp>
      <p:sp>
        <p:nvSpPr>
          <p:cNvPr id="21" name="Text Placeholder 5">
            <a:extLst>
              <a:ext uri="{FF2B5EF4-FFF2-40B4-BE49-F238E27FC236}">
                <a16:creationId xmlns:a16="http://schemas.microsoft.com/office/drawing/2014/main" id="{EE7C08EC-15CD-4E5F-BC71-278D937BF715}"/>
              </a:ext>
            </a:extLst>
          </p:cNvPr>
          <p:cNvSpPr>
            <a:spLocks noGrp="1"/>
          </p:cNvSpPr>
          <p:nvPr>
            <p:ph type="body" sz="quarter" idx="16" hasCustomPrompt="1"/>
          </p:nvPr>
        </p:nvSpPr>
        <p:spPr>
          <a:xfrm>
            <a:off x="3558543" y="2143124"/>
            <a:ext cx="6042659" cy="3613087"/>
          </a:xfrm>
        </p:spPr>
        <p:txBody>
          <a:bodyPr/>
          <a:lstStyle>
            <a:lvl1pPr>
              <a:defRPr/>
            </a:lvl1pPr>
          </a:lstStyle>
          <a:p>
            <a:pPr lvl="0"/>
            <a:r>
              <a:rPr lang="en-GB"/>
              <a:t>Insert text here </a:t>
            </a:r>
          </a:p>
        </p:txBody>
      </p:sp>
      <p:sp>
        <p:nvSpPr>
          <p:cNvPr id="23" name="Text Placeholder 6">
            <a:extLst>
              <a:ext uri="{FF2B5EF4-FFF2-40B4-BE49-F238E27FC236}">
                <a16:creationId xmlns:a16="http://schemas.microsoft.com/office/drawing/2014/main" id="{E25E6804-9EBD-45CC-A6A7-6FCBBD811662}"/>
              </a:ext>
            </a:extLst>
          </p:cNvPr>
          <p:cNvSpPr>
            <a:spLocks noGrp="1"/>
          </p:cNvSpPr>
          <p:nvPr>
            <p:ph type="body" sz="quarter" idx="17" hasCustomPrompt="1"/>
          </p:nvPr>
        </p:nvSpPr>
        <p:spPr>
          <a:xfrm>
            <a:off x="457203" y="6522980"/>
            <a:ext cx="2295145" cy="493776"/>
          </a:xfrm>
        </p:spPr>
        <p:txBody>
          <a:bodyPr vert="horz" lIns="0" tIns="0" rIns="0" bIns="0" rtlCol="0" anchor="b">
            <a:noAutofit/>
          </a:bodyPr>
          <a:lstStyle>
            <a:lvl1pPr>
              <a:defRPr lang="en-US" sz="583" smtClean="0">
                <a:solidFill>
                  <a:schemeClr val="bg1">
                    <a:lumMod val="50000"/>
                  </a:schemeClr>
                </a:solidFill>
              </a:defRPr>
            </a:lvl1pPr>
            <a:lvl2pPr>
              <a:defRPr lang="en-US" smtClean="0"/>
            </a:lvl2pPr>
            <a:lvl3pPr>
              <a:defRPr lang="en-US" smtClean="0"/>
            </a:lvl3pPr>
            <a:lvl4pPr>
              <a:defRPr lang="en-US" smtClean="0"/>
            </a:lvl4pPr>
            <a:lvl5pPr>
              <a:defRPr lang="en-US"/>
            </a:lvl5pPr>
          </a:lstStyle>
          <a:p>
            <a:pPr lvl="0" defTabSz="741939"/>
            <a:r>
              <a:rPr lang="en-GB"/>
              <a:t>Insert text here </a:t>
            </a:r>
          </a:p>
        </p:txBody>
      </p:sp>
      <p:sp>
        <p:nvSpPr>
          <p:cNvPr id="18" name="Text Placeholder 7">
            <a:extLst>
              <a:ext uri="{FF2B5EF4-FFF2-40B4-BE49-F238E27FC236}">
                <a16:creationId xmlns:a16="http://schemas.microsoft.com/office/drawing/2014/main" id="{16D18B74-4DFB-4B98-9418-E6F37191115A}"/>
              </a:ext>
            </a:extLst>
          </p:cNvPr>
          <p:cNvSpPr>
            <a:spLocks noGrp="1"/>
          </p:cNvSpPr>
          <p:nvPr>
            <p:ph type="body" sz="quarter" idx="15" hasCustomPrompt="1"/>
          </p:nvPr>
        </p:nvSpPr>
        <p:spPr>
          <a:xfrm>
            <a:off x="3562351" y="5902842"/>
            <a:ext cx="2295146" cy="1113914"/>
          </a:xfrm>
        </p:spPr>
        <p:txBody>
          <a:bodyPr anchor="b"/>
          <a:lstStyle>
            <a:lvl1pPr>
              <a:defRPr/>
            </a:lvl1pPr>
          </a:lstStyle>
          <a:p>
            <a:pPr lvl="0"/>
            <a:r>
              <a:rPr lang="en-GB"/>
              <a:t>Address placeholder </a:t>
            </a:r>
          </a:p>
        </p:txBody>
      </p:sp>
      <p:sp>
        <p:nvSpPr>
          <p:cNvPr id="19" name="Section Footer">
            <a:extLst>
              <a:ext uri="{FF2B5EF4-FFF2-40B4-BE49-F238E27FC236}">
                <a16:creationId xmlns:a16="http://schemas.microsoft.com/office/drawing/2014/main" id="{50026A60-CBE0-48EF-A3BE-D0CA1E89A837}"/>
              </a:ext>
            </a:extLst>
          </p:cNvPr>
          <p:cNvSpPr txBox="1"/>
          <p:nvPr userDrawn="1">
            <p:custDataLst>
              <p:tags r:id="rId3"/>
            </p:custDataLst>
          </p:nvPr>
        </p:nvSpPr>
        <p:spPr>
          <a:xfrm>
            <a:off x="457203" y="7227827"/>
            <a:ext cx="2944368" cy="89705"/>
          </a:xfrm>
          <a:prstGeom prst="rect">
            <a:avLst/>
          </a:prstGeom>
          <a:noFill/>
          <a:ln>
            <a:noFill/>
          </a:ln>
        </p:spPr>
        <p:txBody>
          <a:bodyPr wrap="square" lIns="0" tIns="0" rIns="0" bIns="0" rtlCol="0" anchor="b" anchorCtr="0">
            <a:spAutoFit/>
          </a:bodyPr>
          <a:lstStyle/>
          <a:p>
            <a:r>
              <a:rPr lang="en-GB" sz="583" noProof="1">
                <a:solidFill>
                  <a:schemeClr val="tx1"/>
                </a:solidFill>
                <a:latin typeface="Arial" panose="020B0604020202020204" pitchFamily="34" charset="0"/>
                <a:cs typeface="Arial" panose="020B0604020202020204" pitchFamily="34" charset="0"/>
              </a:rPr>
              <a:t>Project Clubhouse</a:t>
            </a:r>
          </a:p>
        </p:txBody>
      </p:sp>
      <p:sp>
        <p:nvSpPr>
          <p:cNvPr id="31" name="Report Date">
            <a:extLst>
              <a:ext uri="{FF2B5EF4-FFF2-40B4-BE49-F238E27FC236}">
                <a16:creationId xmlns:a16="http://schemas.microsoft.com/office/drawing/2014/main" id="{67E031A4-2DB8-4637-B438-4BE982FD1F4E}"/>
              </a:ext>
            </a:extLst>
          </p:cNvPr>
          <p:cNvSpPr txBox="1"/>
          <p:nvPr userDrawn="1">
            <p:custDataLst>
              <p:tags r:id="rId4"/>
            </p:custDataLst>
          </p:nvPr>
        </p:nvSpPr>
        <p:spPr>
          <a:xfrm>
            <a:off x="9168392" y="7194421"/>
            <a:ext cx="432811" cy="89705"/>
          </a:xfrm>
          <a:prstGeom prst="rect">
            <a:avLst/>
          </a:prstGeom>
          <a:noFill/>
        </p:spPr>
        <p:txBody>
          <a:bodyPr wrap="none" lIns="0" tIns="0" rIns="0" bIns="0" rtlCol="0">
            <a:spAutoFit/>
          </a:bodyPr>
          <a:lstStyle/>
          <a:p>
            <a:pPr indent="-199700" algn="r">
              <a:spcAft>
                <a:spcPts val="656"/>
              </a:spcAft>
            </a:pPr>
            <a:r>
              <a:rPr lang="en-GB" sz="583" noProof="1">
                <a:solidFill>
                  <a:schemeClr val="tx1"/>
                </a:solidFill>
                <a:latin typeface="Arial" panose="020B0604020202020204" pitchFamily="34" charset="0"/>
                <a:cs typeface="Arial" panose="020B0604020202020204" pitchFamily="34" charset="0"/>
              </a:rPr>
              <a:t>15 May 2024</a:t>
            </a:r>
          </a:p>
        </p:txBody>
      </p:sp>
      <p:sp>
        <p:nvSpPr>
          <p:cNvPr id="22" name="PwC">
            <a:extLst>
              <a:ext uri="{FF2B5EF4-FFF2-40B4-BE49-F238E27FC236}">
                <a16:creationId xmlns:a16="http://schemas.microsoft.com/office/drawing/2014/main" id="{56962F6B-2953-4D42-A7AB-F5B903B034BC}"/>
              </a:ext>
            </a:extLst>
          </p:cNvPr>
          <p:cNvSpPr/>
          <p:nvPr userDrawn="1">
            <p:custDataLst>
              <p:tags r:id="rId5"/>
            </p:custDataLst>
          </p:nvPr>
        </p:nvSpPr>
        <p:spPr>
          <a:xfrm>
            <a:off x="457202" y="7358217"/>
            <a:ext cx="233295" cy="89705"/>
          </a:xfrm>
          <a:prstGeom prst="rect">
            <a:avLst/>
          </a:prstGeom>
          <a:noFill/>
          <a:ln>
            <a:noFill/>
          </a:ln>
        </p:spPr>
        <p:txBody>
          <a:bodyPr wrap="square" lIns="0" tIns="0" rIns="0" bIns="0" rtlCol="0" anchor="b" anchorCtr="0">
            <a:spAutoFit/>
          </a:bodyPr>
          <a:lstStyle/>
          <a:p>
            <a:pPr lvl="0"/>
            <a:r>
              <a:rPr lang="en-GB" sz="583">
                <a:solidFill>
                  <a:schemeClr val="tx1"/>
                </a:solidFill>
                <a:latin typeface="Arial" panose="020B0604020202020204" pitchFamily="34" charset="0"/>
                <a:cs typeface="Arial" panose="020B0604020202020204" pitchFamily="34" charset="0"/>
              </a:rPr>
              <a:t>PwC</a:t>
            </a:r>
          </a:p>
        </p:txBody>
      </p:sp>
      <p:sp>
        <p:nvSpPr>
          <p:cNvPr id="32" name="Page Number">
            <a:extLst>
              <a:ext uri="{FF2B5EF4-FFF2-40B4-BE49-F238E27FC236}">
                <a16:creationId xmlns:a16="http://schemas.microsoft.com/office/drawing/2014/main" id="{374121F4-6AA9-4504-8F9A-B5A4986C8EAB}"/>
              </a:ext>
            </a:extLst>
          </p:cNvPr>
          <p:cNvSpPr txBox="1"/>
          <p:nvPr userDrawn="1">
            <p:custDataLst>
              <p:tags r:id="rId6"/>
            </p:custDataLst>
          </p:nvPr>
        </p:nvSpPr>
        <p:spPr>
          <a:xfrm>
            <a:off x="7927851" y="7324811"/>
            <a:ext cx="1673352" cy="123111"/>
          </a:xfrm>
          <a:prstGeom prst="rect">
            <a:avLst/>
          </a:prstGeom>
          <a:noFill/>
        </p:spPr>
        <p:txBody>
          <a:bodyPr wrap="none" lIns="0" tIns="0" rIns="0" bIns="0" rtlCol="0">
            <a:noAutofit/>
          </a:bodyPr>
          <a:lstStyle/>
          <a:p>
            <a:pPr algn="r">
              <a:lnSpc>
                <a:spcPts val="728"/>
              </a:lnSpc>
            </a:pPr>
            <a:endParaRPr lang="en-GB" sz="583"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980489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ver Letter US">
    <p:spTree>
      <p:nvGrpSpPr>
        <p:cNvPr id="1" name=""/>
        <p:cNvGrpSpPr/>
        <p:nvPr/>
      </p:nvGrpSpPr>
      <p:grpSpPr>
        <a:xfrm>
          <a:off x="0" y="0"/>
          <a:ext cx="0" cy="0"/>
          <a:chOff x="0" y="0"/>
          <a:chExt cx="0" cy="0"/>
        </a:xfrm>
      </p:grpSpPr>
      <p:sp>
        <p:nvSpPr>
          <p:cNvPr id="19" name="Section Header">
            <a:extLst>
              <a:ext uri="{FF2B5EF4-FFF2-40B4-BE49-F238E27FC236}">
                <a16:creationId xmlns:a16="http://schemas.microsoft.com/office/drawing/2014/main" id="{F21FE523-369C-4442-B604-9F29DD725845}"/>
              </a:ext>
            </a:extLst>
          </p:cNvPr>
          <p:cNvSpPr txBox="1"/>
          <p:nvPr userDrawn="1">
            <p:custDataLst>
              <p:tags r:id="rId1"/>
            </p:custDataLst>
          </p:nvPr>
        </p:nvSpPr>
        <p:spPr>
          <a:xfrm>
            <a:off x="460377" y="322255"/>
            <a:ext cx="3034379" cy="137161"/>
          </a:xfrm>
          <a:prstGeom prst="rect">
            <a:avLst/>
          </a:prstGeom>
          <a:noFill/>
        </p:spPr>
        <p:txBody>
          <a:bodyPr wrap="square" lIns="0" tIns="0" rIns="0" bIns="0" rtlCol="0" anchor="b" anchorCtr="0">
            <a:noAutofit/>
          </a:bodyPr>
          <a:lstStyle/>
          <a:p>
            <a:endParaRPr lang="en-GB" sz="583" noProof="1">
              <a:solidFill>
                <a:schemeClr val="tx1"/>
              </a:solidFill>
            </a:endParaRPr>
          </a:p>
        </p:txBody>
      </p:sp>
      <p:sp>
        <p:nvSpPr>
          <p:cNvPr id="6" name="HeaderTOCPlaceholder">
            <a:extLst>
              <a:ext uri="{FF2B5EF4-FFF2-40B4-BE49-F238E27FC236}">
                <a16:creationId xmlns:a16="http://schemas.microsoft.com/office/drawing/2014/main" id="{3BD7A876-9A84-4A34-A9D7-BCB2371BCCEF}"/>
              </a:ext>
            </a:extLst>
          </p:cNvPr>
          <p:cNvSpPr/>
          <p:nvPr userDrawn="1">
            <p:custDataLst>
              <p:tags r:id="rId2"/>
            </p:custDataLst>
          </p:nvPr>
        </p:nvSpPr>
        <p:spPr>
          <a:xfrm>
            <a:off x="3660198" y="322255"/>
            <a:ext cx="5943600" cy="137161"/>
          </a:xfrm>
          <a:prstGeom prst="rect">
            <a:avLst/>
          </a:prstGeom>
          <a:noFill/>
        </p:spPr>
        <p:txBody>
          <a:bodyPr wrap="square" lIns="0" tIns="0" rIns="0" bIns="0" rtlCol="0" anchor="b" anchorCtr="0">
            <a:noAutofit/>
          </a:bodyPr>
          <a:lstStyle/>
          <a:p>
            <a:pPr lvl="0"/>
            <a:endParaRPr lang="en-GB" sz="583"/>
          </a:p>
        </p:txBody>
      </p:sp>
      <p:sp>
        <p:nvSpPr>
          <p:cNvPr id="17" name="Gray Banner">
            <a:extLst>
              <a:ext uri="{FF2B5EF4-FFF2-40B4-BE49-F238E27FC236}">
                <a16:creationId xmlns:a16="http://schemas.microsoft.com/office/drawing/2014/main" id="{243C68CD-0DB7-4AAE-B16A-FF32573780B0}"/>
              </a:ext>
            </a:extLst>
          </p:cNvPr>
          <p:cNvSpPr/>
          <p:nvPr userDrawn="1"/>
        </p:nvSpPr>
        <p:spPr>
          <a:xfrm>
            <a:off x="0" y="612782"/>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019">
              <a:solidFill>
                <a:schemeClr val="lt1"/>
              </a:solidFill>
            </a:endParaRPr>
          </a:p>
        </p:txBody>
      </p:sp>
      <p:pic>
        <p:nvPicPr>
          <p:cNvPr id="12" name="Logo">
            <a:extLst>
              <a:ext uri="{FF2B5EF4-FFF2-40B4-BE49-F238E27FC236}">
                <a16:creationId xmlns:a16="http://schemas.microsoft.com/office/drawing/2014/main" id="{FD426CA0-C22E-455E-A0BC-1B853DA062E5}"/>
              </a:ext>
            </a:extLst>
          </p:cNvPr>
          <p:cNvPicPr>
            <a:picLocks noChangeAspect="1"/>
          </p:cNvPicPr>
          <p:nvPr userDrawn="1"/>
        </p:nvPicPr>
        <p:blipFill>
          <a:blip r:embed="rId8"/>
          <a:stretch>
            <a:fillRect/>
          </a:stretch>
        </p:blipFill>
        <p:spPr bwMode="gray">
          <a:xfrm>
            <a:off x="221285" y="539965"/>
            <a:ext cx="1800454" cy="1531343"/>
          </a:xfrm>
          <a:prstGeom prst="rect">
            <a:avLst/>
          </a:prstGeom>
        </p:spPr>
      </p:pic>
      <p:sp>
        <p:nvSpPr>
          <p:cNvPr id="14" name="Text Placeholder 1">
            <a:extLst>
              <a:ext uri="{FF2B5EF4-FFF2-40B4-BE49-F238E27FC236}">
                <a16:creationId xmlns:a16="http://schemas.microsoft.com/office/drawing/2014/main" id="{C9037364-9F8A-46ED-9DE8-8FD2CEC2375E}"/>
              </a:ext>
            </a:extLst>
          </p:cNvPr>
          <p:cNvSpPr>
            <a:spLocks noGrp="1"/>
          </p:cNvSpPr>
          <p:nvPr>
            <p:ph type="body" sz="quarter" idx="13" hasCustomPrompt="1"/>
          </p:nvPr>
        </p:nvSpPr>
        <p:spPr>
          <a:xfrm>
            <a:off x="3562354" y="758825"/>
            <a:ext cx="2532888" cy="1097182"/>
          </a:xfrm>
        </p:spPr>
        <p:txBody>
          <a:bodyPr anchor="b"/>
          <a:lstStyle>
            <a:lvl1pPr>
              <a:defRPr/>
            </a:lvl1pPr>
          </a:lstStyle>
          <a:p>
            <a:pPr lvl="0"/>
            <a:r>
              <a:rPr lang="en-GB"/>
              <a:t>Insert text here </a:t>
            </a:r>
          </a:p>
        </p:txBody>
      </p:sp>
      <p:sp>
        <p:nvSpPr>
          <p:cNvPr id="18" name="Text Placeholder 2">
            <a:extLst>
              <a:ext uri="{FF2B5EF4-FFF2-40B4-BE49-F238E27FC236}">
                <a16:creationId xmlns:a16="http://schemas.microsoft.com/office/drawing/2014/main" id="{16D18B74-4DFB-4B98-9418-E6F37191115A}"/>
              </a:ext>
            </a:extLst>
          </p:cNvPr>
          <p:cNvSpPr>
            <a:spLocks noGrp="1"/>
          </p:cNvSpPr>
          <p:nvPr>
            <p:ph type="body" sz="quarter" idx="15" hasCustomPrompt="1"/>
          </p:nvPr>
        </p:nvSpPr>
        <p:spPr>
          <a:xfrm>
            <a:off x="6499227" y="758825"/>
            <a:ext cx="2532888" cy="1097182"/>
          </a:xfrm>
        </p:spPr>
        <p:txBody>
          <a:bodyPr anchor="b"/>
          <a:lstStyle>
            <a:lvl1pPr>
              <a:defRPr/>
            </a:lvl1pPr>
          </a:lstStyle>
          <a:p>
            <a:pPr lvl="0"/>
            <a:r>
              <a:rPr lang="en-GB"/>
              <a:t>Address placeholder </a:t>
            </a:r>
          </a:p>
        </p:txBody>
      </p:sp>
      <p:sp>
        <p:nvSpPr>
          <p:cNvPr id="21" name="Text Placeholder 3">
            <a:extLst>
              <a:ext uri="{FF2B5EF4-FFF2-40B4-BE49-F238E27FC236}">
                <a16:creationId xmlns:a16="http://schemas.microsoft.com/office/drawing/2014/main" id="{EE7C08EC-15CD-4E5F-BC71-278D937BF715}"/>
              </a:ext>
            </a:extLst>
          </p:cNvPr>
          <p:cNvSpPr>
            <a:spLocks noGrp="1"/>
          </p:cNvSpPr>
          <p:nvPr>
            <p:ph type="body" sz="quarter" idx="16" hasCustomPrompt="1"/>
          </p:nvPr>
        </p:nvSpPr>
        <p:spPr>
          <a:xfrm>
            <a:off x="457201" y="2143128"/>
            <a:ext cx="9144000" cy="4873625"/>
          </a:xfrm>
        </p:spPr>
        <p:txBody>
          <a:bodyPr vert="horz" lIns="0" tIns="0" rIns="0" bIns="0" numCol="3" spcCol="182880" rtlCol="0">
            <a:noAutofit/>
          </a:bodyPr>
          <a:lstStyle>
            <a:lvl1pPr>
              <a:defRPr lang="en-US" sz="656" dirty="0"/>
            </a:lvl1pPr>
          </a:lstStyle>
          <a:p>
            <a:pPr lvl="0" defTabSz="741939"/>
            <a:r>
              <a:rPr lang="en-GB"/>
              <a:t>Insert text here </a:t>
            </a:r>
          </a:p>
        </p:txBody>
      </p:sp>
      <p:sp>
        <p:nvSpPr>
          <p:cNvPr id="13" name="Section Footer">
            <a:extLst>
              <a:ext uri="{FF2B5EF4-FFF2-40B4-BE49-F238E27FC236}">
                <a16:creationId xmlns:a16="http://schemas.microsoft.com/office/drawing/2014/main" id="{D697AB53-BF40-4203-B33F-184496EA6F6C}"/>
              </a:ext>
            </a:extLst>
          </p:cNvPr>
          <p:cNvSpPr txBox="1"/>
          <p:nvPr userDrawn="1">
            <p:custDataLst>
              <p:tags r:id="rId3"/>
            </p:custDataLst>
          </p:nvPr>
        </p:nvSpPr>
        <p:spPr>
          <a:xfrm>
            <a:off x="457203" y="7227827"/>
            <a:ext cx="2944368" cy="89705"/>
          </a:xfrm>
          <a:prstGeom prst="rect">
            <a:avLst/>
          </a:prstGeom>
          <a:noFill/>
          <a:ln>
            <a:noFill/>
          </a:ln>
        </p:spPr>
        <p:txBody>
          <a:bodyPr wrap="square" lIns="0" tIns="0" rIns="0" bIns="0" rtlCol="0" anchor="b" anchorCtr="0">
            <a:spAutoFit/>
          </a:bodyPr>
          <a:lstStyle/>
          <a:p>
            <a:r>
              <a:rPr lang="en-GB" sz="583" noProof="1">
                <a:solidFill>
                  <a:schemeClr val="tx1"/>
                </a:solidFill>
                <a:latin typeface="Arial" panose="020B0604020202020204" pitchFamily="34" charset="0"/>
                <a:cs typeface="Arial" panose="020B0604020202020204" pitchFamily="34" charset="0"/>
              </a:rPr>
              <a:t>Project Clubhouse</a:t>
            </a:r>
          </a:p>
        </p:txBody>
      </p:sp>
      <p:sp>
        <p:nvSpPr>
          <p:cNvPr id="23" name="Report Date">
            <a:extLst>
              <a:ext uri="{FF2B5EF4-FFF2-40B4-BE49-F238E27FC236}">
                <a16:creationId xmlns:a16="http://schemas.microsoft.com/office/drawing/2014/main" id="{6788EF54-9AFC-4C27-A9EB-1429FD6BD568}"/>
              </a:ext>
            </a:extLst>
          </p:cNvPr>
          <p:cNvSpPr txBox="1"/>
          <p:nvPr userDrawn="1">
            <p:custDataLst>
              <p:tags r:id="rId4"/>
            </p:custDataLst>
          </p:nvPr>
        </p:nvSpPr>
        <p:spPr>
          <a:xfrm>
            <a:off x="9168392" y="7194421"/>
            <a:ext cx="432811" cy="89705"/>
          </a:xfrm>
          <a:prstGeom prst="rect">
            <a:avLst/>
          </a:prstGeom>
          <a:noFill/>
        </p:spPr>
        <p:txBody>
          <a:bodyPr wrap="none" lIns="0" tIns="0" rIns="0" bIns="0" rtlCol="0">
            <a:spAutoFit/>
          </a:bodyPr>
          <a:lstStyle/>
          <a:p>
            <a:pPr indent="-199700" algn="r">
              <a:spcAft>
                <a:spcPts val="656"/>
              </a:spcAft>
            </a:pPr>
            <a:r>
              <a:rPr lang="en-GB" sz="583" noProof="1">
                <a:solidFill>
                  <a:schemeClr val="tx1"/>
                </a:solidFill>
                <a:latin typeface="Arial" panose="020B0604020202020204" pitchFamily="34" charset="0"/>
                <a:cs typeface="Arial" panose="020B0604020202020204" pitchFamily="34" charset="0"/>
              </a:rPr>
              <a:t>15 May 2024</a:t>
            </a:r>
          </a:p>
        </p:txBody>
      </p:sp>
      <p:sp>
        <p:nvSpPr>
          <p:cNvPr id="15" name="PwC">
            <a:extLst>
              <a:ext uri="{FF2B5EF4-FFF2-40B4-BE49-F238E27FC236}">
                <a16:creationId xmlns:a16="http://schemas.microsoft.com/office/drawing/2014/main" id="{48DDAA21-8140-4E18-A737-C5845F083CBA}"/>
              </a:ext>
            </a:extLst>
          </p:cNvPr>
          <p:cNvSpPr/>
          <p:nvPr userDrawn="1">
            <p:custDataLst>
              <p:tags r:id="rId5"/>
            </p:custDataLst>
          </p:nvPr>
        </p:nvSpPr>
        <p:spPr>
          <a:xfrm>
            <a:off x="457202" y="7358217"/>
            <a:ext cx="233295" cy="89705"/>
          </a:xfrm>
          <a:prstGeom prst="rect">
            <a:avLst/>
          </a:prstGeom>
          <a:noFill/>
          <a:ln>
            <a:noFill/>
          </a:ln>
        </p:spPr>
        <p:txBody>
          <a:bodyPr wrap="square" lIns="0" tIns="0" rIns="0" bIns="0" rtlCol="0" anchor="b" anchorCtr="0">
            <a:spAutoFit/>
          </a:bodyPr>
          <a:lstStyle/>
          <a:p>
            <a:pPr lvl="0"/>
            <a:r>
              <a:rPr lang="en-GB" sz="583">
                <a:solidFill>
                  <a:schemeClr val="tx1"/>
                </a:solidFill>
                <a:latin typeface="Arial" panose="020B0604020202020204" pitchFamily="34" charset="0"/>
                <a:cs typeface="Arial" panose="020B0604020202020204" pitchFamily="34" charset="0"/>
              </a:rPr>
              <a:t>PwC</a:t>
            </a:r>
          </a:p>
        </p:txBody>
      </p:sp>
      <p:sp>
        <p:nvSpPr>
          <p:cNvPr id="24" name="Page Number">
            <a:extLst>
              <a:ext uri="{FF2B5EF4-FFF2-40B4-BE49-F238E27FC236}">
                <a16:creationId xmlns:a16="http://schemas.microsoft.com/office/drawing/2014/main" id="{37A3191A-9706-4E42-AEFE-8D9CFCBA2E2A}"/>
              </a:ext>
            </a:extLst>
          </p:cNvPr>
          <p:cNvSpPr txBox="1"/>
          <p:nvPr userDrawn="1">
            <p:custDataLst>
              <p:tags r:id="rId6"/>
            </p:custDataLst>
          </p:nvPr>
        </p:nvSpPr>
        <p:spPr>
          <a:xfrm>
            <a:off x="7927851" y="7324811"/>
            <a:ext cx="1673352" cy="123111"/>
          </a:xfrm>
          <a:prstGeom prst="rect">
            <a:avLst/>
          </a:prstGeom>
          <a:noFill/>
        </p:spPr>
        <p:txBody>
          <a:bodyPr wrap="none" lIns="0" tIns="0" rIns="0" bIns="0" rtlCol="0">
            <a:noAutofit/>
          </a:bodyPr>
          <a:lstStyle/>
          <a:p>
            <a:pPr algn="r">
              <a:lnSpc>
                <a:spcPts val="728"/>
              </a:lnSpc>
            </a:pPr>
            <a:endParaRPr lang="en-GB" sz="583"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172058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ER: One">
    <p:spTree>
      <p:nvGrpSpPr>
        <p:cNvPr id="1" name=""/>
        <p:cNvGrpSpPr/>
        <p:nvPr/>
      </p:nvGrpSpPr>
      <p:grpSpPr>
        <a:xfrm>
          <a:off x="0" y="0"/>
          <a:ext cx="0" cy="0"/>
          <a:chOff x="0" y="0"/>
          <a:chExt cx="0" cy="0"/>
        </a:xfrm>
      </p:grpSpPr>
      <p:sp>
        <p:nvSpPr>
          <p:cNvPr id="17" name="Slide Tags" hidden="1">
            <a:extLst>
              <a:ext uri="{FF2B5EF4-FFF2-40B4-BE49-F238E27FC236}">
                <a16:creationId xmlns:a16="http://schemas.microsoft.com/office/drawing/2014/main" id="{46AA08BF-A3A8-42A9-B85B-AB5428D36463}"/>
              </a:ext>
            </a:extLst>
          </p:cNvPr>
          <p:cNvSpPr txBox="1"/>
          <p:nvPr userDrawn="1">
            <p:custDataLst>
              <p:tags r:id="rId1"/>
            </p:custDataLst>
          </p:nvPr>
        </p:nvSpPr>
        <p:spPr>
          <a:xfrm>
            <a:off x="3" y="228603"/>
            <a:ext cx="1600200" cy="293927"/>
          </a:xfrm>
          <a:prstGeom prst="rect">
            <a:avLst/>
          </a:prstGeom>
          <a:noFill/>
        </p:spPr>
        <p:txBody>
          <a:bodyPr wrap="square" rtlCol="0">
            <a:spAutoFit/>
          </a:bodyPr>
          <a:lstStyle/>
          <a:p>
            <a:r>
              <a:rPr lang="en-GB" sz="1310" noProof="1"/>
              <a:t>Slide Tags</a:t>
            </a:r>
          </a:p>
        </p:txBody>
      </p:sp>
      <p:sp>
        <p:nvSpPr>
          <p:cNvPr id="15" name="Section Header">
            <a:extLst>
              <a:ext uri="{FF2B5EF4-FFF2-40B4-BE49-F238E27FC236}">
                <a16:creationId xmlns:a16="http://schemas.microsoft.com/office/drawing/2014/main" id="{74D87586-F0F2-4B5B-ACE9-6F87FA6AF7E6}"/>
              </a:ext>
            </a:extLst>
          </p:cNvPr>
          <p:cNvSpPr txBox="1"/>
          <p:nvPr userDrawn="1">
            <p:custDataLst>
              <p:tags r:id="rId2"/>
            </p:custDataLst>
          </p:nvPr>
        </p:nvSpPr>
        <p:spPr>
          <a:xfrm>
            <a:off x="460377" y="322255"/>
            <a:ext cx="3034379" cy="137161"/>
          </a:xfrm>
          <a:prstGeom prst="rect">
            <a:avLst/>
          </a:prstGeom>
          <a:noFill/>
        </p:spPr>
        <p:txBody>
          <a:bodyPr wrap="square" lIns="0" tIns="0" rIns="0" bIns="0" rtlCol="0" anchor="b" anchorCtr="0">
            <a:noAutofit/>
          </a:bodyPr>
          <a:lstStyle/>
          <a:p>
            <a:endParaRPr lang="en-GB" sz="583" noProof="1">
              <a:solidFill>
                <a:schemeClr val="tx1"/>
              </a:solidFill>
            </a:endParaRPr>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5"/>
            <a:ext cx="5943600" cy="137161"/>
          </a:xfrm>
          <a:prstGeom prst="rect">
            <a:avLst/>
          </a:prstGeom>
          <a:noFill/>
        </p:spPr>
        <p:txBody>
          <a:bodyPr wrap="square" lIns="0" tIns="0" rIns="0" bIns="0" rtlCol="0" anchor="b" anchorCtr="0">
            <a:noAutofit/>
          </a:bodyPr>
          <a:lstStyle/>
          <a:p>
            <a:pPr lvl="0"/>
            <a:endParaRPr lang="en-GB" sz="583"/>
          </a:p>
        </p:txBody>
      </p:sp>
      <p:sp>
        <p:nvSpPr>
          <p:cNvPr id="19" name="Gray Banner">
            <a:extLst>
              <a:ext uri="{FF2B5EF4-FFF2-40B4-BE49-F238E27FC236}">
                <a16:creationId xmlns:a16="http://schemas.microsoft.com/office/drawing/2014/main" id="{9B077D61-DE2E-4AFB-B584-E2E15378546A}"/>
              </a:ext>
            </a:extLst>
          </p:cNvPr>
          <p:cNvSpPr/>
          <p:nvPr userDrawn="1"/>
        </p:nvSpPr>
        <p:spPr>
          <a:xfrm>
            <a:off x="0" y="612782"/>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019">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57203" y="758825"/>
            <a:ext cx="4500000" cy="1097182"/>
          </a:xfrm>
        </p:spPr>
        <p:txBody>
          <a:bodyPr/>
          <a:lstStyle>
            <a:lvl1pPr>
              <a:defRPr sz="946" b="1"/>
            </a:lvl1pPr>
          </a:lstStyle>
          <a:p>
            <a:r>
              <a:rPr lang="en-GB" noProof="0"/>
              <a:t>Insert heading here</a:t>
            </a:r>
            <a:r>
              <a:rPr lang="en-GB"/>
              <a:t> </a:t>
            </a:r>
            <a:r>
              <a:rPr lang="en-GB" noProof="0"/>
              <a:t>(Georgia 13 bold) </a:t>
            </a:r>
            <a:r>
              <a:rPr lang="en-GB"/>
              <a:t>– Inserted text here should be Arial 11 pt </a:t>
            </a:r>
            <a:r>
              <a:rPr lang="en-GB" err="1"/>
              <a:t>unbold</a:t>
            </a:r>
            <a:endParaRPr lang="en-GB"/>
          </a:p>
        </p:txBody>
      </p:sp>
      <p:sp>
        <p:nvSpPr>
          <p:cNvPr id="11" name="PwC view">
            <a:extLst>
              <a:ext uri="{FF2B5EF4-FFF2-40B4-BE49-F238E27FC236}">
                <a16:creationId xmlns:a16="http://schemas.microsoft.com/office/drawing/2014/main" id="{D7E31DDC-79A3-4CF5-8D1C-0E86C73794C8}"/>
              </a:ext>
            </a:extLst>
          </p:cNvPr>
          <p:cNvSpPr>
            <a:spLocks noGrp="1"/>
          </p:cNvSpPr>
          <p:nvPr>
            <p:ph type="body" sz="quarter" idx="14" hasCustomPrompt="1"/>
          </p:nvPr>
        </p:nvSpPr>
        <p:spPr>
          <a:xfrm>
            <a:off x="5101203" y="758825"/>
            <a:ext cx="4500000" cy="1097182"/>
          </a:xfrm>
        </p:spPr>
        <p:txBody>
          <a:bodyPr/>
          <a:lstStyle>
            <a:lvl1pPr>
              <a:defRPr sz="946" b="1">
                <a:latin typeface="+mj-lt"/>
              </a:defRPr>
            </a:lvl1pPr>
          </a:lstStyle>
          <a:p>
            <a:pPr lvl="0"/>
            <a:r>
              <a:rPr lang="en-GB"/>
              <a:t>PwC view (Georgia 13 bold) – Inserted text here should be Arial 11 pt </a:t>
            </a:r>
            <a:r>
              <a:rPr lang="en-GB" err="1"/>
              <a:t>unbold</a:t>
            </a:r>
            <a:endParaRPr lang="en-GB"/>
          </a:p>
        </p:txBody>
      </p:sp>
      <p:sp>
        <p:nvSpPr>
          <p:cNvPr id="14" name="Content Placeholder 1">
            <a:extLst>
              <a:ext uri="{FF2B5EF4-FFF2-40B4-BE49-F238E27FC236}">
                <a16:creationId xmlns:a16="http://schemas.microsoft.com/office/drawing/2014/main" id="{2A1E7CC5-E6EF-4E3A-AACD-BEF90E6F1839}"/>
              </a:ext>
            </a:extLst>
          </p:cNvPr>
          <p:cNvSpPr>
            <a:spLocks noGrp="1"/>
          </p:cNvSpPr>
          <p:nvPr>
            <p:ph sz="quarter" idx="13"/>
            <p:custDataLst>
              <p:tags r:id="rId4"/>
            </p:custDataLst>
          </p:nvPr>
        </p:nvSpPr>
        <p:spPr>
          <a:xfrm>
            <a:off x="457201" y="2143128"/>
            <a:ext cx="9144000" cy="487362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8" name="Image placeholder">
            <a:extLst>
              <a:ext uri="{FF2B5EF4-FFF2-40B4-BE49-F238E27FC236}">
                <a16:creationId xmlns:a16="http://schemas.microsoft.com/office/drawing/2014/main" id="{AB7E0E61-641D-4FBB-B9DD-9D15443446F1}"/>
              </a:ext>
            </a:extLst>
          </p:cNvPr>
          <p:cNvSpPr/>
          <p:nvPr userDrawn="1">
            <p:custDataLst>
              <p:tags r:id="rId5"/>
            </p:custDataLst>
          </p:nvPr>
        </p:nvSpPr>
        <p:spPr>
          <a:xfrm>
            <a:off x="0" y="0"/>
            <a:ext cx="10058400" cy="7772400"/>
          </a:xfrm>
          <a:prstGeom prst="rect">
            <a:avLst/>
          </a:prstGeom>
          <a:noFill/>
          <a:ln w="6350">
            <a:noFill/>
          </a:ln>
        </p:spPr>
        <p:txBody>
          <a:bodyPr rot="0" spcFirstLastPara="0" vertOverflow="overflow" horzOverflow="overflow" vert="horz" wrap="square" lIns="66563" tIns="33282" rIns="66563" bIns="33282" numCol="1" spcCol="0" rtlCol="0" fromWordArt="0" anchor="ctr" anchorCtr="0" forceAA="0" compatLnSpc="1">
            <a:prstTxWarp prst="textNoShape">
              <a:avLst/>
            </a:prstTxWarp>
            <a:noAutofit/>
          </a:bodyPr>
          <a:lstStyle/>
          <a:p>
            <a:pPr algn="ctr"/>
            <a:endParaRPr lang="en-GB" sz="1310"/>
          </a:p>
        </p:txBody>
      </p:sp>
      <p:sp>
        <p:nvSpPr>
          <p:cNvPr id="20" name="Section Footer">
            <a:extLst>
              <a:ext uri="{FF2B5EF4-FFF2-40B4-BE49-F238E27FC236}">
                <a16:creationId xmlns:a16="http://schemas.microsoft.com/office/drawing/2014/main" id="{E49F9AD5-FE91-4702-9672-40118F55A09F}"/>
              </a:ext>
            </a:extLst>
          </p:cNvPr>
          <p:cNvSpPr txBox="1"/>
          <p:nvPr userDrawn="1">
            <p:custDataLst>
              <p:tags r:id="rId6"/>
            </p:custDataLst>
          </p:nvPr>
        </p:nvSpPr>
        <p:spPr>
          <a:xfrm>
            <a:off x="457203" y="7227827"/>
            <a:ext cx="2944368" cy="89705"/>
          </a:xfrm>
          <a:prstGeom prst="rect">
            <a:avLst/>
          </a:prstGeom>
          <a:noFill/>
          <a:ln>
            <a:noFill/>
          </a:ln>
        </p:spPr>
        <p:txBody>
          <a:bodyPr wrap="square" lIns="0" tIns="0" rIns="0" bIns="0" rtlCol="0" anchor="b" anchorCtr="0">
            <a:spAutoFit/>
          </a:bodyPr>
          <a:lstStyle/>
          <a:p>
            <a:r>
              <a:rPr lang="en-GB" sz="583" noProof="1">
                <a:solidFill>
                  <a:schemeClr val="tx1"/>
                </a:solidFill>
                <a:latin typeface="Arial" panose="020B0604020202020204" pitchFamily="34" charset="0"/>
                <a:cs typeface="Arial" panose="020B0604020202020204" pitchFamily="34" charset="0"/>
              </a:rPr>
              <a:t>Project Clubhouse</a:t>
            </a:r>
          </a:p>
        </p:txBody>
      </p:sp>
      <p:sp>
        <p:nvSpPr>
          <p:cNvPr id="27" name="Report Date">
            <a:extLst>
              <a:ext uri="{FF2B5EF4-FFF2-40B4-BE49-F238E27FC236}">
                <a16:creationId xmlns:a16="http://schemas.microsoft.com/office/drawing/2014/main" id="{8020D8AA-342A-41A3-A93C-D78F38F5338E}"/>
              </a:ext>
            </a:extLst>
          </p:cNvPr>
          <p:cNvSpPr txBox="1"/>
          <p:nvPr userDrawn="1">
            <p:custDataLst>
              <p:tags r:id="rId7"/>
            </p:custDataLst>
          </p:nvPr>
        </p:nvSpPr>
        <p:spPr>
          <a:xfrm>
            <a:off x="9168392" y="7194421"/>
            <a:ext cx="432811" cy="89705"/>
          </a:xfrm>
          <a:prstGeom prst="rect">
            <a:avLst/>
          </a:prstGeom>
          <a:noFill/>
        </p:spPr>
        <p:txBody>
          <a:bodyPr wrap="none" lIns="0" tIns="0" rIns="0" bIns="0" rtlCol="0">
            <a:spAutoFit/>
          </a:bodyPr>
          <a:lstStyle/>
          <a:p>
            <a:pPr indent="-199700" algn="r">
              <a:spcAft>
                <a:spcPts val="656"/>
              </a:spcAft>
            </a:pPr>
            <a:r>
              <a:rPr lang="en-GB" sz="583" noProof="1">
                <a:solidFill>
                  <a:schemeClr val="tx1"/>
                </a:solidFill>
                <a:latin typeface="Arial" panose="020B0604020202020204" pitchFamily="34" charset="0"/>
                <a:cs typeface="Arial" panose="020B0604020202020204" pitchFamily="34" charset="0"/>
              </a:rPr>
              <a:t>15 May 2024</a:t>
            </a:r>
          </a:p>
        </p:txBody>
      </p:sp>
      <p:sp>
        <p:nvSpPr>
          <p:cNvPr id="21" name="PwC">
            <a:extLst>
              <a:ext uri="{FF2B5EF4-FFF2-40B4-BE49-F238E27FC236}">
                <a16:creationId xmlns:a16="http://schemas.microsoft.com/office/drawing/2014/main" id="{FD9588B0-841C-4394-9A9A-334F22D9DDD7}"/>
              </a:ext>
            </a:extLst>
          </p:cNvPr>
          <p:cNvSpPr/>
          <p:nvPr userDrawn="1">
            <p:custDataLst>
              <p:tags r:id="rId8"/>
            </p:custDataLst>
          </p:nvPr>
        </p:nvSpPr>
        <p:spPr>
          <a:xfrm>
            <a:off x="457202" y="7358217"/>
            <a:ext cx="233295" cy="89705"/>
          </a:xfrm>
          <a:prstGeom prst="rect">
            <a:avLst/>
          </a:prstGeom>
          <a:noFill/>
          <a:ln>
            <a:noFill/>
          </a:ln>
        </p:spPr>
        <p:txBody>
          <a:bodyPr wrap="square" lIns="0" tIns="0" rIns="0" bIns="0" rtlCol="0" anchor="b" anchorCtr="0">
            <a:spAutoFit/>
          </a:bodyPr>
          <a:lstStyle/>
          <a:p>
            <a:pPr lvl="0"/>
            <a:r>
              <a:rPr lang="en-GB" sz="583">
                <a:solidFill>
                  <a:schemeClr val="tx1"/>
                </a:solidFill>
                <a:latin typeface="Arial" panose="020B0604020202020204" pitchFamily="34" charset="0"/>
                <a:cs typeface="Arial" panose="020B0604020202020204" pitchFamily="34" charset="0"/>
              </a:rPr>
              <a:t>PwC</a:t>
            </a:r>
          </a:p>
        </p:txBody>
      </p:sp>
      <p:sp>
        <p:nvSpPr>
          <p:cNvPr id="28" name="Page Number">
            <a:extLst>
              <a:ext uri="{FF2B5EF4-FFF2-40B4-BE49-F238E27FC236}">
                <a16:creationId xmlns:a16="http://schemas.microsoft.com/office/drawing/2014/main" id="{920354AF-C881-4E53-AA0A-368D1C75B055}"/>
              </a:ext>
            </a:extLst>
          </p:cNvPr>
          <p:cNvSpPr txBox="1"/>
          <p:nvPr userDrawn="1">
            <p:custDataLst>
              <p:tags r:id="rId9"/>
            </p:custDataLst>
          </p:nvPr>
        </p:nvSpPr>
        <p:spPr>
          <a:xfrm>
            <a:off x="7927851" y="7324811"/>
            <a:ext cx="1673352" cy="123111"/>
          </a:xfrm>
          <a:prstGeom prst="rect">
            <a:avLst/>
          </a:prstGeom>
          <a:noFill/>
        </p:spPr>
        <p:txBody>
          <a:bodyPr wrap="none" lIns="0" tIns="0" rIns="0" bIns="0" rtlCol="0">
            <a:noAutofit/>
          </a:bodyPr>
          <a:lstStyle/>
          <a:p>
            <a:pPr algn="r">
              <a:lnSpc>
                <a:spcPts val="728"/>
              </a:lnSpc>
            </a:pPr>
            <a:endParaRPr lang="en-GB" sz="583"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299247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ER: Two">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4A748767-F3FC-A7AF-E8FD-0CE0D8C4A953}"/>
              </a:ext>
            </a:extLst>
          </p:cNvPr>
          <p:cNvGraphicFramePr>
            <a:graphicFrameLocks noChangeAspect="1"/>
          </p:cNvGraphicFramePr>
          <p:nvPr userDrawn="1">
            <p:custDataLst>
              <p:tags r:id="rId1"/>
            </p:custDataLst>
            <p:extLst>
              <p:ext uri="{D42A27DB-BD31-4B8C-83A1-F6EECF244321}">
                <p14:modId xmlns:p14="http://schemas.microsoft.com/office/powerpoint/2010/main" val="3691907610"/>
              </p:ext>
            </p:extLst>
          </p:nvPr>
        </p:nvGraphicFramePr>
        <p:xfrm>
          <a:off x="1748" y="1800"/>
          <a:ext cx="1747" cy="1800"/>
        </p:xfrm>
        <a:graphic>
          <a:graphicData uri="http://schemas.openxmlformats.org/presentationml/2006/ole">
            <mc:AlternateContent xmlns:mc="http://schemas.openxmlformats.org/markup-compatibility/2006">
              <mc:Choice xmlns:v="urn:schemas-microsoft-com:vml" Requires="v">
                <p:oleObj name="think-cell Slide" r:id="rId12" imgW="395" imgH="396" progId="TCLayout.ActiveDocument.1">
                  <p:embed/>
                </p:oleObj>
              </mc:Choice>
              <mc:Fallback>
                <p:oleObj name="think-cell Slide" r:id="rId12" imgW="395" imgH="396" progId="TCLayout.ActiveDocument.1">
                  <p:embed/>
                  <p:pic>
                    <p:nvPicPr>
                      <p:cNvPr id="7" name="think-cell data - do not delete" hidden="1">
                        <a:extLst>
                          <a:ext uri="{FF2B5EF4-FFF2-40B4-BE49-F238E27FC236}">
                            <a16:creationId xmlns:a16="http://schemas.microsoft.com/office/drawing/2014/main" id="{4A748767-F3FC-A7AF-E8FD-0CE0D8C4A953}"/>
                          </a:ext>
                        </a:extLst>
                      </p:cNvPr>
                      <p:cNvPicPr/>
                      <p:nvPr/>
                    </p:nvPicPr>
                    <p:blipFill>
                      <a:blip r:embed="rId13"/>
                      <a:stretch>
                        <a:fillRect/>
                      </a:stretch>
                    </p:blipFill>
                    <p:spPr>
                      <a:xfrm>
                        <a:off x="1748" y="1800"/>
                        <a:ext cx="1747" cy="1800"/>
                      </a:xfrm>
                      <a:prstGeom prst="rect">
                        <a:avLst/>
                      </a:prstGeom>
                    </p:spPr>
                  </p:pic>
                </p:oleObj>
              </mc:Fallback>
            </mc:AlternateContent>
          </a:graphicData>
        </a:graphic>
      </p:graphicFrame>
      <p:sp>
        <p:nvSpPr>
          <p:cNvPr id="19" name="Slide Tags" hidden="1">
            <a:extLst>
              <a:ext uri="{FF2B5EF4-FFF2-40B4-BE49-F238E27FC236}">
                <a16:creationId xmlns:a16="http://schemas.microsoft.com/office/drawing/2014/main" id="{21611E73-5031-4060-BA8B-C95D9D129AA4}"/>
              </a:ext>
            </a:extLst>
          </p:cNvPr>
          <p:cNvSpPr txBox="1"/>
          <p:nvPr userDrawn="1">
            <p:custDataLst>
              <p:tags r:id="rId2"/>
            </p:custDataLst>
          </p:nvPr>
        </p:nvSpPr>
        <p:spPr>
          <a:xfrm>
            <a:off x="3" y="228603"/>
            <a:ext cx="1600200" cy="293927"/>
          </a:xfrm>
          <a:prstGeom prst="rect">
            <a:avLst/>
          </a:prstGeom>
          <a:noFill/>
        </p:spPr>
        <p:txBody>
          <a:bodyPr wrap="square" rtlCol="0">
            <a:spAutoFit/>
          </a:bodyPr>
          <a:lstStyle/>
          <a:p>
            <a:r>
              <a:rPr lang="en-GB" sz="1310" noProof="1"/>
              <a:t>Slide Tags</a:t>
            </a:r>
          </a:p>
        </p:txBody>
      </p:sp>
      <p:sp>
        <p:nvSpPr>
          <p:cNvPr id="23" name="Section Header">
            <a:extLst>
              <a:ext uri="{FF2B5EF4-FFF2-40B4-BE49-F238E27FC236}">
                <a16:creationId xmlns:a16="http://schemas.microsoft.com/office/drawing/2014/main" id="{05703A58-94EF-4304-8257-BDE8481FB8A7}"/>
              </a:ext>
            </a:extLst>
          </p:cNvPr>
          <p:cNvSpPr txBox="1"/>
          <p:nvPr userDrawn="1">
            <p:custDataLst>
              <p:tags r:id="rId3"/>
            </p:custDataLst>
          </p:nvPr>
        </p:nvSpPr>
        <p:spPr>
          <a:xfrm>
            <a:off x="460377" y="322255"/>
            <a:ext cx="3034379" cy="137161"/>
          </a:xfrm>
          <a:prstGeom prst="rect">
            <a:avLst/>
          </a:prstGeom>
          <a:noFill/>
        </p:spPr>
        <p:txBody>
          <a:bodyPr wrap="square" lIns="0" tIns="0" rIns="0" bIns="0" rtlCol="0" anchor="b" anchorCtr="0">
            <a:noAutofit/>
          </a:bodyPr>
          <a:lstStyle/>
          <a:p>
            <a:endParaRPr lang="en-GB" sz="583" noProof="1">
              <a:solidFill>
                <a:schemeClr val="tx1"/>
              </a:solidFill>
            </a:endParaRPr>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4"/>
            </p:custDataLst>
          </p:nvPr>
        </p:nvSpPr>
        <p:spPr>
          <a:xfrm>
            <a:off x="3660198" y="322255"/>
            <a:ext cx="5943600" cy="137161"/>
          </a:xfrm>
          <a:prstGeom prst="rect">
            <a:avLst/>
          </a:prstGeom>
          <a:noFill/>
        </p:spPr>
        <p:txBody>
          <a:bodyPr wrap="square" lIns="0" tIns="0" rIns="0" bIns="0" rtlCol="0" anchor="b" anchorCtr="0">
            <a:noAutofit/>
          </a:bodyPr>
          <a:lstStyle/>
          <a:p>
            <a:pPr lvl="0"/>
            <a:endParaRPr lang="en-GB" sz="583"/>
          </a:p>
        </p:txBody>
      </p:sp>
      <p:sp>
        <p:nvSpPr>
          <p:cNvPr id="17" name="Gray Banner">
            <a:extLst>
              <a:ext uri="{FF2B5EF4-FFF2-40B4-BE49-F238E27FC236}">
                <a16:creationId xmlns:a16="http://schemas.microsoft.com/office/drawing/2014/main" id="{DEF57E44-2EE4-41D2-B7E2-290A577414B2}"/>
              </a:ext>
            </a:extLst>
          </p:cNvPr>
          <p:cNvSpPr/>
          <p:nvPr userDrawn="1"/>
        </p:nvSpPr>
        <p:spPr>
          <a:xfrm>
            <a:off x="0" y="612780"/>
            <a:ext cx="10058400" cy="774701"/>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019">
              <a:solidFill>
                <a:schemeClr val="lt1"/>
              </a:solidFill>
            </a:endParaRPr>
          </a:p>
        </p:txBody>
      </p:sp>
      <p:sp>
        <p:nvSpPr>
          <p:cNvPr id="11" name="PwC view">
            <a:extLst>
              <a:ext uri="{FF2B5EF4-FFF2-40B4-BE49-F238E27FC236}">
                <a16:creationId xmlns:a16="http://schemas.microsoft.com/office/drawing/2014/main" id="{D7E31DDC-79A3-4CF5-8D1C-0E86C73794C8}"/>
              </a:ext>
            </a:extLst>
          </p:cNvPr>
          <p:cNvSpPr>
            <a:spLocks noGrp="1"/>
          </p:cNvSpPr>
          <p:nvPr>
            <p:ph type="body" sz="quarter" idx="14" hasCustomPrompt="1"/>
          </p:nvPr>
        </p:nvSpPr>
        <p:spPr>
          <a:xfrm>
            <a:off x="5101203" y="758825"/>
            <a:ext cx="4500000" cy="1097182"/>
          </a:xfrm>
        </p:spPr>
        <p:txBody>
          <a:bodyPr/>
          <a:lstStyle>
            <a:lvl1pPr>
              <a:defRPr sz="946" b="1">
                <a:latin typeface="+mj-lt"/>
              </a:defRPr>
            </a:lvl1pPr>
          </a:lstStyle>
          <a:p>
            <a:pPr lvl="0"/>
            <a:r>
              <a:rPr lang="en-GB"/>
              <a:t>PwC view (Georgia 13 bold) – Inserted text here should be Arial 11 pt </a:t>
            </a:r>
            <a:r>
              <a:rPr lang="en-GB" err="1"/>
              <a:t>unbold</a:t>
            </a:r>
            <a:endParaRPr lang="en-GB"/>
          </a:p>
        </p:txBody>
      </p:sp>
      <p:sp>
        <p:nvSpPr>
          <p:cNvPr id="24" name="Content Placeholder 1">
            <a:extLst>
              <a:ext uri="{FF2B5EF4-FFF2-40B4-BE49-F238E27FC236}">
                <a16:creationId xmlns:a16="http://schemas.microsoft.com/office/drawing/2014/main" id="{3894E176-8F55-488A-87C8-7F1B300CFECF}"/>
              </a:ext>
            </a:extLst>
          </p:cNvPr>
          <p:cNvSpPr>
            <a:spLocks noGrp="1"/>
          </p:cNvSpPr>
          <p:nvPr>
            <p:ph sz="quarter" idx="13"/>
            <p:custDataLst>
              <p:tags r:id="rId5"/>
            </p:custDataLst>
          </p:nvPr>
        </p:nvSpPr>
        <p:spPr>
          <a:xfrm>
            <a:off x="457203" y="2143128"/>
            <a:ext cx="4500000" cy="487362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25" name="Content Placeholder 2">
            <a:extLst>
              <a:ext uri="{FF2B5EF4-FFF2-40B4-BE49-F238E27FC236}">
                <a16:creationId xmlns:a16="http://schemas.microsoft.com/office/drawing/2014/main" id="{165B4C2C-A064-4142-9368-1F4A5C6981DD}"/>
              </a:ext>
            </a:extLst>
          </p:cNvPr>
          <p:cNvSpPr>
            <a:spLocks noGrp="1"/>
          </p:cNvSpPr>
          <p:nvPr>
            <p:ph sz="quarter" idx="15"/>
            <p:custDataLst>
              <p:tags r:id="rId6"/>
            </p:custDataLst>
          </p:nvPr>
        </p:nvSpPr>
        <p:spPr>
          <a:xfrm>
            <a:off x="5105014" y="2143128"/>
            <a:ext cx="4500000" cy="487362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8" name="Image placeholder">
            <a:extLst>
              <a:ext uri="{FF2B5EF4-FFF2-40B4-BE49-F238E27FC236}">
                <a16:creationId xmlns:a16="http://schemas.microsoft.com/office/drawing/2014/main" id="{20589F71-58B9-4FF1-A20A-655B66562BD7}"/>
              </a:ext>
            </a:extLst>
          </p:cNvPr>
          <p:cNvSpPr/>
          <p:nvPr userDrawn="1">
            <p:custDataLst>
              <p:tags r:id="rId7"/>
            </p:custDataLst>
          </p:nvPr>
        </p:nvSpPr>
        <p:spPr>
          <a:xfrm>
            <a:off x="0" y="0"/>
            <a:ext cx="10058400" cy="7772400"/>
          </a:xfrm>
          <a:prstGeom prst="rect">
            <a:avLst/>
          </a:prstGeom>
          <a:noFill/>
          <a:ln w="6350">
            <a:noFill/>
          </a:ln>
        </p:spPr>
        <p:txBody>
          <a:bodyPr rot="0" spcFirstLastPara="0" vertOverflow="overflow" horzOverflow="overflow" vert="horz" wrap="square" lIns="66563" tIns="33282" rIns="66563" bIns="33282" numCol="1" spcCol="0" rtlCol="0" fromWordArt="0" anchor="ctr" anchorCtr="0" forceAA="0" compatLnSpc="1">
            <a:prstTxWarp prst="textNoShape">
              <a:avLst/>
            </a:prstTxWarp>
            <a:noAutofit/>
          </a:bodyPr>
          <a:lstStyle/>
          <a:p>
            <a:pPr algn="ctr"/>
            <a:endParaRPr lang="en-GB" sz="1310"/>
          </a:p>
        </p:txBody>
      </p:sp>
      <p:sp>
        <p:nvSpPr>
          <p:cNvPr id="8" name="Title 7">
            <a:extLst>
              <a:ext uri="{FF2B5EF4-FFF2-40B4-BE49-F238E27FC236}">
                <a16:creationId xmlns:a16="http://schemas.microsoft.com/office/drawing/2014/main" id="{2DC051C0-B88E-066E-8E08-65B08D0B4250}"/>
              </a:ext>
            </a:extLst>
          </p:cNvPr>
          <p:cNvSpPr>
            <a:spLocks noGrp="1"/>
          </p:cNvSpPr>
          <p:nvPr>
            <p:ph type="title"/>
          </p:nvPr>
        </p:nvSpPr>
        <p:spPr/>
        <p:txBody>
          <a:bodyPr/>
          <a:lstStyle/>
          <a:p>
            <a:r>
              <a:rPr lang="en-US"/>
              <a:t>Click to edit Master title style</a:t>
            </a:r>
            <a:endParaRPr lang="en-GB"/>
          </a:p>
        </p:txBody>
      </p:sp>
      <p:sp>
        <p:nvSpPr>
          <p:cNvPr id="2" name="Section Footer">
            <a:extLst>
              <a:ext uri="{FF2B5EF4-FFF2-40B4-BE49-F238E27FC236}">
                <a16:creationId xmlns:a16="http://schemas.microsoft.com/office/drawing/2014/main" id="{62D35D49-B63E-0462-3FEF-63A07C6951F5}"/>
              </a:ext>
            </a:extLst>
          </p:cNvPr>
          <p:cNvSpPr txBox="1"/>
          <p:nvPr userDrawn="1">
            <p:custDataLst>
              <p:tags r:id="rId8"/>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Ace</a:t>
            </a:r>
          </a:p>
        </p:txBody>
      </p:sp>
      <p:sp>
        <p:nvSpPr>
          <p:cNvPr id="5" name="Report Date">
            <a:extLst>
              <a:ext uri="{FF2B5EF4-FFF2-40B4-BE49-F238E27FC236}">
                <a16:creationId xmlns:a16="http://schemas.microsoft.com/office/drawing/2014/main" id="{B799F99B-3039-E699-D165-46FBE3B4EFC6}"/>
              </a:ext>
            </a:extLst>
          </p:cNvPr>
          <p:cNvSpPr txBox="1"/>
          <p:nvPr userDrawn="1">
            <p:custDataLst>
              <p:tags r:id="rId9"/>
            </p:custDataLst>
          </p:nvPr>
        </p:nvSpPr>
        <p:spPr>
          <a:xfrm>
            <a:off x="8929541" y="7194414"/>
            <a:ext cx="671659"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February 2025</a:t>
            </a:r>
          </a:p>
        </p:txBody>
      </p:sp>
      <p:sp>
        <p:nvSpPr>
          <p:cNvPr id="6" name="PwC">
            <a:extLst>
              <a:ext uri="{FF2B5EF4-FFF2-40B4-BE49-F238E27FC236}">
                <a16:creationId xmlns:a16="http://schemas.microsoft.com/office/drawing/2014/main" id="{F2993D4C-933F-234E-4E7C-56DD69920584}"/>
              </a:ext>
            </a:extLst>
          </p:cNvPr>
          <p:cNvSpPr/>
          <p:nvPr userDrawn="1">
            <p:custDataLst>
              <p:tags r:id="rId10"/>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Tree>
    <p:extLst>
      <p:ext uri="{BB962C8B-B14F-4D97-AF65-F5344CB8AC3E}">
        <p14:creationId xmlns:p14="http://schemas.microsoft.com/office/powerpoint/2010/main" val="408597718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ER: Title Only">
    <p:spTree>
      <p:nvGrpSpPr>
        <p:cNvPr id="1" name=""/>
        <p:cNvGrpSpPr/>
        <p:nvPr/>
      </p:nvGrpSpPr>
      <p:grpSpPr>
        <a:xfrm>
          <a:off x="0" y="0"/>
          <a:ext cx="0" cy="0"/>
          <a:chOff x="0" y="0"/>
          <a:chExt cx="0" cy="0"/>
        </a:xfrm>
      </p:grpSpPr>
      <p:sp>
        <p:nvSpPr>
          <p:cNvPr id="14" name="Slide Tags" hidden="1">
            <a:extLst>
              <a:ext uri="{FF2B5EF4-FFF2-40B4-BE49-F238E27FC236}">
                <a16:creationId xmlns:a16="http://schemas.microsoft.com/office/drawing/2014/main" id="{D51CF6FF-154F-4340-B590-F9A8B9A63AAD}"/>
              </a:ext>
            </a:extLst>
          </p:cNvPr>
          <p:cNvSpPr txBox="1"/>
          <p:nvPr userDrawn="1">
            <p:custDataLst>
              <p:tags r:id="rId1"/>
            </p:custDataLst>
          </p:nvPr>
        </p:nvSpPr>
        <p:spPr>
          <a:xfrm>
            <a:off x="3" y="228603"/>
            <a:ext cx="1600200" cy="293927"/>
          </a:xfrm>
          <a:prstGeom prst="rect">
            <a:avLst/>
          </a:prstGeom>
          <a:noFill/>
        </p:spPr>
        <p:txBody>
          <a:bodyPr wrap="square" rtlCol="0">
            <a:spAutoFit/>
          </a:bodyPr>
          <a:lstStyle/>
          <a:p>
            <a:r>
              <a:rPr lang="en-GB" sz="1310" noProof="1"/>
              <a:t>Slide Tags</a:t>
            </a:r>
          </a:p>
        </p:txBody>
      </p:sp>
      <p:sp>
        <p:nvSpPr>
          <p:cNvPr id="21" name="Section Header">
            <a:extLst>
              <a:ext uri="{FF2B5EF4-FFF2-40B4-BE49-F238E27FC236}">
                <a16:creationId xmlns:a16="http://schemas.microsoft.com/office/drawing/2014/main" id="{FCAA29D4-E6AE-4A28-9E7D-A48BAD7582B5}"/>
              </a:ext>
            </a:extLst>
          </p:cNvPr>
          <p:cNvSpPr txBox="1"/>
          <p:nvPr userDrawn="1">
            <p:custDataLst>
              <p:tags r:id="rId2"/>
            </p:custDataLst>
          </p:nvPr>
        </p:nvSpPr>
        <p:spPr>
          <a:xfrm>
            <a:off x="460377" y="322255"/>
            <a:ext cx="3034379" cy="137161"/>
          </a:xfrm>
          <a:prstGeom prst="rect">
            <a:avLst/>
          </a:prstGeom>
          <a:noFill/>
        </p:spPr>
        <p:txBody>
          <a:bodyPr wrap="square" lIns="0" tIns="0" rIns="0" bIns="0" rtlCol="0" anchor="b" anchorCtr="0">
            <a:noAutofit/>
          </a:bodyPr>
          <a:lstStyle/>
          <a:p>
            <a:endParaRPr lang="en-GB" sz="583" noProof="1">
              <a:solidFill>
                <a:schemeClr val="tx1"/>
              </a:solidFill>
            </a:endParaRPr>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5"/>
            <a:ext cx="5943600" cy="137161"/>
          </a:xfrm>
          <a:prstGeom prst="rect">
            <a:avLst/>
          </a:prstGeom>
          <a:noFill/>
        </p:spPr>
        <p:txBody>
          <a:bodyPr wrap="square" lIns="0" tIns="0" rIns="0" bIns="0" rtlCol="0" anchor="b" anchorCtr="0">
            <a:noAutofit/>
          </a:bodyPr>
          <a:lstStyle/>
          <a:p>
            <a:pPr lvl="0"/>
            <a:endParaRPr lang="en-GB" sz="583"/>
          </a:p>
        </p:txBody>
      </p:sp>
      <p:sp>
        <p:nvSpPr>
          <p:cNvPr id="15" name="Gray Banner">
            <a:extLst>
              <a:ext uri="{FF2B5EF4-FFF2-40B4-BE49-F238E27FC236}">
                <a16:creationId xmlns:a16="http://schemas.microsoft.com/office/drawing/2014/main" id="{311F38D7-46CB-47EF-A005-5825E5886397}"/>
              </a:ext>
            </a:extLst>
          </p:cNvPr>
          <p:cNvSpPr/>
          <p:nvPr userDrawn="1"/>
        </p:nvSpPr>
        <p:spPr>
          <a:xfrm>
            <a:off x="0" y="612782"/>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019">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57203" y="758825"/>
            <a:ext cx="4500000" cy="1097182"/>
          </a:xfrm>
        </p:spPr>
        <p:txBody>
          <a:bodyPr/>
          <a:lstStyle>
            <a:lvl1pPr>
              <a:defRPr sz="946" b="1"/>
            </a:lvl1pPr>
          </a:lstStyle>
          <a:p>
            <a:r>
              <a:rPr lang="en-GB" noProof="0"/>
              <a:t>Insert heading here</a:t>
            </a:r>
            <a:r>
              <a:rPr lang="en-GB"/>
              <a:t> </a:t>
            </a:r>
            <a:r>
              <a:rPr lang="en-GB" noProof="0"/>
              <a:t>(Georgia 13 bold) </a:t>
            </a:r>
            <a:r>
              <a:rPr lang="en-GB"/>
              <a:t>– Inserted text here should be Arial 11 pt </a:t>
            </a:r>
            <a:r>
              <a:rPr lang="en-GB" err="1"/>
              <a:t>unbold</a:t>
            </a:r>
            <a:endParaRPr lang="en-GB"/>
          </a:p>
        </p:txBody>
      </p:sp>
      <p:sp>
        <p:nvSpPr>
          <p:cNvPr id="11" name="PwC view">
            <a:extLst>
              <a:ext uri="{FF2B5EF4-FFF2-40B4-BE49-F238E27FC236}">
                <a16:creationId xmlns:a16="http://schemas.microsoft.com/office/drawing/2014/main" id="{D7E31DDC-79A3-4CF5-8D1C-0E86C73794C8}"/>
              </a:ext>
            </a:extLst>
          </p:cNvPr>
          <p:cNvSpPr>
            <a:spLocks noGrp="1"/>
          </p:cNvSpPr>
          <p:nvPr>
            <p:ph type="body" sz="quarter" idx="14" hasCustomPrompt="1"/>
          </p:nvPr>
        </p:nvSpPr>
        <p:spPr>
          <a:xfrm>
            <a:off x="5101203" y="758825"/>
            <a:ext cx="4500000" cy="1097182"/>
          </a:xfrm>
        </p:spPr>
        <p:txBody>
          <a:bodyPr/>
          <a:lstStyle>
            <a:lvl1pPr>
              <a:defRPr sz="946" b="1">
                <a:latin typeface="+mj-lt"/>
              </a:defRPr>
            </a:lvl1pPr>
          </a:lstStyle>
          <a:p>
            <a:pPr lvl="0"/>
            <a:r>
              <a:rPr lang="en-GB"/>
              <a:t>PwC view (Georgia 13 bold) – Inserted text here should be Arial 11 pt </a:t>
            </a:r>
            <a:r>
              <a:rPr lang="en-GB" err="1"/>
              <a:t>unbold</a:t>
            </a:r>
            <a:endParaRPr lang="en-GB"/>
          </a:p>
        </p:txBody>
      </p:sp>
      <p:sp>
        <p:nvSpPr>
          <p:cNvPr id="13" name="Image placeholder">
            <a:extLst>
              <a:ext uri="{FF2B5EF4-FFF2-40B4-BE49-F238E27FC236}">
                <a16:creationId xmlns:a16="http://schemas.microsoft.com/office/drawing/2014/main" id="{9741918A-8836-47C5-8943-D96E39551302}"/>
              </a:ext>
            </a:extLst>
          </p:cNvPr>
          <p:cNvSpPr/>
          <p:nvPr userDrawn="1">
            <p:custDataLst>
              <p:tags r:id="rId4"/>
            </p:custDataLst>
          </p:nvPr>
        </p:nvSpPr>
        <p:spPr>
          <a:xfrm>
            <a:off x="0" y="0"/>
            <a:ext cx="10058400" cy="7772400"/>
          </a:xfrm>
          <a:prstGeom prst="rect">
            <a:avLst/>
          </a:prstGeom>
          <a:noFill/>
          <a:ln w="6350">
            <a:noFill/>
          </a:ln>
        </p:spPr>
        <p:txBody>
          <a:bodyPr rot="0" spcFirstLastPara="0" vertOverflow="overflow" horzOverflow="overflow" vert="horz" wrap="square" lIns="66563" tIns="33282" rIns="66563" bIns="33282" numCol="1" spcCol="0" rtlCol="0" fromWordArt="0" anchor="ctr" anchorCtr="0" forceAA="0" compatLnSpc="1">
            <a:prstTxWarp prst="textNoShape">
              <a:avLst/>
            </a:prstTxWarp>
            <a:noAutofit/>
          </a:bodyPr>
          <a:lstStyle/>
          <a:p>
            <a:pPr algn="ctr"/>
            <a:endParaRPr lang="en-GB" sz="1310"/>
          </a:p>
        </p:txBody>
      </p:sp>
      <p:sp>
        <p:nvSpPr>
          <p:cNvPr id="18" name="Section Footer">
            <a:extLst>
              <a:ext uri="{FF2B5EF4-FFF2-40B4-BE49-F238E27FC236}">
                <a16:creationId xmlns:a16="http://schemas.microsoft.com/office/drawing/2014/main" id="{125CA0D0-B18D-4C84-994C-CC6A116F21C5}"/>
              </a:ext>
            </a:extLst>
          </p:cNvPr>
          <p:cNvSpPr txBox="1"/>
          <p:nvPr userDrawn="1">
            <p:custDataLst>
              <p:tags r:id="rId5"/>
            </p:custDataLst>
          </p:nvPr>
        </p:nvSpPr>
        <p:spPr>
          <a:xfrm>
            <a:off x="457203" y="7227827"/>
            <a:ext cx="2944368" cy="89705"/>
          </a:xfrm>
          <a:prstGeom prst="rect">
            <a:avLst/>
          </a:prstGeom>
          <a:noFill/>
          <a:ln>
            <a:noFill/>
          </a:ln>
        </p:spPr>
        <p:txBody>
          <a:bodyPr wrap="square" lIns="0" tIns="0" rIns="0" bIns="0" rtlCol="0" anchor="b" anchorCtr="0">
            <a:spAutoFit/>
          </a:bodyPr>
          <a:lstStyle/>
          <a:p>
            <a:r>
              <a:rPr lang="en-GB" sz="583" noProof="1">
                <a:solidFill>
                  <a:schemeClr val="tx1"/>
                </a:solidFill>
                <a:latin typeface="Arial" panose="020B0604020202020204" pitchFamily="34" charset="0"/>
                <a:cs typeface="Arial" panose="020B0604020202020204" pitchFamily="34" charset="0"/>
              </a:rPr>
              <a:t>Project Clubhouse</a:t>
            </a:r>
          </a:p>
        </p:txBody>
      </p:sp>
      <p:sp>
        <p:nvSpPr>
          <p:cNvPr id="25" name="Report Date">
            <a:extLst>
              <a:ext uri="{FF2B5EF4-FFF2-40B4-BE49-F238E27FC236}">
                <a16:creationId xmlns:a16="http://schemas.microsoft.com/office/drawing/2014/main" id="{74E927E7-8858-43A5-8A2D-6370B83D1999}"/>
              </a:ext>
            </a:extLst>
          </p:cNvPr>
          <p:cNvSpPr txBox="1"/>
          <p:nvPr userDrawn="1">
            <p:custDataLst>
              <p:tags r:id="rId6"/>
            </p:custDataLst>
          </p:nvPr>
        </p:nvSpPr>
        <p:spPr>
          <a:xfrm>
            <a:off x="9168392" y="7194421"/>
            <a:ext cx="432811" cy="89705"/>
          </a:xfrm>
          <a:prstGeom prst="rect">
            <a:avLst/>
          </a:prstGeom>
          <a:noFill/>
        </p:spPr>
        <p:txBody>
          <a:bodyPr wrap="none" lIns="0" tIns="0" rIns="0" bIns="0" rtlCol="0">
            <a:spAutoFit/>
          </a:bodyPr>
          <a:lstStyle/>
          <a:p>
            <a:pPr indent="-199700" algn="r">
              <a:spcAft>
                <a:spcPts val="656"/>
              </a:spcAft>
            </a:pPr>
            <a:r>
              <a:rPr lang="en-GB" sz="583" noProof="1">
                <a:solidFill>
                  <a:schemeClr val="tx1"/>
                </a:solidFill>
                <a:latin typeface="Arial" panose="020B0604020202020204" pitchFamily="34" charset="0"/>
                <a:cs typeface="Arial" panose="020B0604020202020204" pitchFamily="34" charset="0"/>
              </a:rPr>
              <a:t>15 May 2024</a:t>
            </a:r>
          </a:p>
        </p:txBody>
      </p:sp>
      <p:sp>
        <p:nvSpPr>
          <p:cNvPr id="19" name="PwC">
            <a:extLst>
              <a:ext uri="{FF2B5EF4-FFF2-40B4-BE49-F238E27FC236}">
                <a16:creationId xmlns:a16="http://schemas.microsoft.com/office/drawing/2014/main" id="{F8A5197C-7E5B-4DA7-8981-A7DAD673137A}"/>
              </a:ext>
            </a:extLst>
          </p:cNvPr>
          <p:cNvSpPr/>
          <p:nvPr userDrawn="1">
            <p:custDataLst>
              <p:tags r:id="rId7"/>
            </p:custDataLst>
          </p:nvPr>
        </p:nvSpPr>
        <p:spPr>
          <a:xfrm>
            <a:off x="457202" y="7358217"/>
            <a:ext cx="233295" cy="89705"/>
          </a:xfrm>
          <a:prstGeom prst="rect">
            <a:avLst/>
          </a:prstGeom>
          <a:noFill/>
          <a:ln>
            <a:noFill/>
          </a:ln>
        </p:spPr>
        <p:txBody>
          <a:bodyPr wrap="square" lIns="0" tIns="0" rIns="0" bIns="0" rtlCol="0" anchor="b" anchorCtr="0">
            <a:spAutoFit/>
          </a:bodyPr>
          <a:lstStyle/>
          <a:p>
            <a:pPr lvl="0"/>
            <a:r>
              <a:rPr lang="en-GB" sz="583">
                <a:solidFill>
                  <a:schemeClr val="tx1"/>
                </a:solidFill>
                <a:latin typeface="Arial" panose="020B0604020202020204" pitchFamily="34" charset="0"/>
                <a:cs typeface="Arial" panose="020B0604020202020204" pitchFamily="34" charset="0"/>
              </a:rPr>
              <a:t>PwC</a:t>
            </a:r>
          </a:p>
        </p:txBody>
      </p:sp>
      <p:sp>
        <p:nvSpPr>
          <p:cNvPr id="26" name="Page Number">
            <a:extLst>
              <a:ext uri="{FF2B5EF4-FFF2-40B4-BE49-F238E27FC236}">
                <a16:creationId xmlns:a16="http://schemas.microsoft.com/office/drawing/2014/main" id="{2265E134-848B-47BC-AD4E-9D01AC5143B4}"/>
              </a:ext>
            </a:extLst>
          </p:cNvPr>
          <p:cNvSpPr txBox="1"/>
          <p:nvPr userDrawn="1">
            <p:custDataLst>
              <p:tags r:id="rId8"/>
            </p:custDataLst>
          </p:nvPr>
        </p:nvSpPr>
        <p:spPr>
          <a:xfrm>
            <a:off x="7927851" y="7324811"/>
            <a:ext cx="1673352" cy="123111"/>
          </a:xfrm>
          <a:prstGeom prst="rect">
            <a:avLst/>
          </a:prstGeom>
          <a:noFill/>
        </p:spPr>
        <p:txBody>
          <a:bodyPr wrap="none" lIns="0" tIns="0" rIns="0" bIns="0" rtlCol="0">
            <a:noAutofit/>
          </a:bodyPr>
          <a:lstStyle/>
          <a:p>
            <a:pPr algn="r">
              <a:lnSpc>
                <a:spcPts val="728"/>
              </a:lnSpc>
            </a:pPr>
            <a:endParaRPr lang="en-GB" sz="583"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354649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ntent: One">
    <p:spTree>
      <p:nvGrpSpPr>
        <p:cNvPr id="1" name=""/>
        <p:cNvGrpSpPr/>
        <p:nvPr/>
      </p:nvGrpSpPr>
      <p:grpSpPr>
        <a:xfrm>
          <a:off x="0" y="0"/>
          <a:ext cx="0" cy="0"/>
          <a:chOff x="0" y="0"/>
          <a:chExt cx="0" cy="0"/>
        </a:xfrm>
      </p:grpSpPr>
      <p:sp>
        <p:nvSpPr>
          <p:cNvPr id="17" name="Slide Tags" hidden="1">
            <a:extLst>
              <a:ext uri="{FF2B5EF4-FFF2-40B4-BE49-F238E27FC236}">
                <a16:creationId xmlns:a16="http://schemas.microsoft.com/office/drawing/2014/main" id="{AE55B671-46D4-44F3-8B07-B01A1005252B}"/>
              </a:ext>
            </a:extLst>
          </p:cNvPr>
          <p:cNvSpPr txBox="1"/>
          <p:nvPr userDrawn="1">
            <p:custDataLst>
              <p:tags r:id="rId1"/>
            </p:custDataLst>
          </p:nvPr>
        </p:nvSpPr>
        <p:spPr>
          <a:xfrm>
            <a:off x="3" y="228603"/>
            <a:ext cx="1600200" cy="293927"/>
          </a:xfrm>
          <a:prstGeom prst="rect">
            <a:avLst/>
          </a:prstGeom>
          <a:noFill/>
        </p:spPr>
        <p:txBody>
          <a:bodyPr wrap="square" rtlCol="0">
            <a:spAutoFit/>
          </a:bodyPr>
          <a:lstStyle/>
          <a:p>
            <a:r>
              <a:rPr lang="en-GB" sz="1310" noProof="1"/>
              <a:t>Slide Tags</a:t>
            </a:r>
          </a:p>
        </p:txBody>
      </p:sp>
      <p:sp>
        <p:nvSpPr>
          <p:cNvPr id="14" name="Section Header">
            <a:extLst>
              <a:ext uri="{FF2B5EF4-FFF2-40B4-BE49-F238E27FC236}">
                <a16:creationId xmlns:a16="http://schemas.microsoft.com/office/drawing/2014/main" id="{627DA0F0-FE67-44B2-9A29-DDCFD1B51151}"/>
              </a:ext>
            </a:extLst>
          </p:cNvPr>
          <p:cNvSpPr txBox="1"/>
          <p:nvPr userDrawn="1">
            <p:custDataLst>
              <p:tags r:id="rId2"/>
            </p:custDataLst>
          </p:nvPr>
        </p:nvSpPr>
        <p:spPr>
          <a:xfrm>
            <a:off x="460377" y="322255"/>
            <a:ext cx="3034379" cy="137161"/>
          </a:xfrm>
          <a:prstGeom prst="rect">
            <a:avLst/>
          </a:prstGeom>
          <a:noFill/>
        </p:spPr>
        <p:txBody>
          <a:bodyPr wrap="square" lIns="0" tIns="0" rIns="0" bIns="0" rtlCol="0" anchor="b" anchorCtr="0">
            <a:noAutofit/>
          </a:bodyPr>
          <a:lstStyle/>
          <a:p>
            <a:endParaRPr lang="en-GB" sz="583" noProof="1">
              <a:solidFill>
                <a:schemeClr val="tx1"/>
              </a:solidFill>
            </a:endParaRPr>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5"/>
            <a:ext cx="5943600" cy="137161"/>
          </a:xfrm>
          <a:prstGeom prst="rect">
            <a:avLst/>
          </a:prstGeom>
          <a:noFill/>
        </p:spPr>
        <p:txBody>
          <a:bodyPr wrap="square" lIns="0" tIns="0" rIns="0" bIns="0" rtlCol="0" anchor="b" anchorCtr="0">
            <a:noAutofit/>
          </a:bodyPr>
          <a:lstStyle/>
          <a:p>
            <a:pPr lvl="0"/>
            <a:endParaRPr lang="en-GB" sz="583"/>
          </a:p>
        </p:txBody>
      </p:sp>
      <p:sp>
        <p:nvSpPr>
          <p:cNvPr id="21" name="Gray Banner">
            <a:extLst>
              <a:ext uri="{FF2B5EF4-FFF2-40B4-BE49-F238E27FC236}">
                <a16:creationId xmlns:a16="http://schemas.microsoft.com/office/drawing/2014/main" id="{699BB9BA-0870-43E1-879E-9A15387A5E99}"/>
              </a:ext>
            </a:extLst>
          </p:cNvPr>
          <p:cNvSpPr/>
          <p:nvPr userDrawn="1"/>
        </p:nvSpPr>
        <p:spPr>
          <a:xfrm>
            <a:off x="0" y="612782"/>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019">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57201" y="758825"/>
            <a:ext cx="9144000" cy="1097182"/>
          </a:xfrm>
        </p:spPr>
        <p:txBody>
          <a:bodyPr/>
          <a:lstStyle>
            <a:lvl1pPr>
              <a:defRPr/>
            </a:lvl1pPr>
          </a:lstStyle>
          <a:p>
            <a:r>
              <a:rPr lang="en-GB"/>
              <a:t>Insert banner statement here </a:t>
            </a:r>
          </a:p>
        </p:txBody>
      </p:sp>
      <p:sp>
        <p:nvSpPr>
          <p:cNvPr id="15" name="Content Placeholder 1">
            <a:extLst>
              <a:ext uri="{FF2B5EF4-FFF2-40B4-BE49-F238E27FC236}">
                <a16:creationId xmlns:a16="http://schemas.microsoft.com/office/drawing/2014/main" id="{6D55020E-E2E4-43DC-A979-3EE26F140F23}"/>
              </a:ext>
            </a:extLst>
          </p:cNvPr>
          <p:cNvSpPr>
            <a:spLocks noGrp="1"/>
          </p:cNvSpPr>
          <p:nvPr>
            <p:ph sz="quarter" idx="13"/>
            <p:custDataLst>
              <p:tags r:id="rId4"/>
            </p:custDataLst>
          </p:nvPr>
        </p:nvSpPr>
        <p:spPr>
          <a:xfrm>
            <a:off x="457201" y="2143128"/>
            <a:ext cx="9144000" cy="487362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3" name="Image placeholder">
            <a:extLst>
              <a:ext uri="{FF2B5EF4-FFF2-40B4-BE49-F238E27FC236}">
                <a16:creationId xmlns:a16="http://schemas.microsoft.com/office/drawing/2014/main" id="{4EE8DC02-876E-4E08-A510-612EBBADFB0C}"/>
              </a:ext>
            </a:extLst>
          </p:cNvPr>
          <p:cNvSpPr/>
          <p:nvPr userDrawn="1">
            <p:custDataLst>
              <p:tags r:id="rId5"/>
            </p:custDataLst>
          </p:nvPr>
        </p:nvSpPr>
        <p:spPr>
          <a:xfrm>
            <a:off x="0" y="0"/>
            <a:ext cx="10058400" cy="7772400"/>
          </a:xfrm>
          <a:prstGeom prst="rect">
            <a:avLst/>
          </a:prstGeom>
          <a:noFill/>
          <a:ln w="6350">
            <a:noFill/>
          </a:ln>
        </p:spPr>
        <p:txBody>
          <a:bodyPr rot="0" spcFirstLastPara="0" vertOverflow="overflow" horzOverflow="overflow" vert="horz" wrap="square" lIns="66563" tIns="33282" rIns="66563" bIns="33282" numCol="1" spcCol="0" rtlCol="0" fromWordArt="0" anchor="ctr" anchorCtr="0" forceAA="0" compatLnSpc="1">
            <a:prstTxWarp prst="textNoShape">
              <a:avLst/>
            </a:prstTxWarp>
            <a:noAutofit/>
          </a:bodyPr>
          <a:lstStyle/>
          <a:p>
            <a:pPr algn="ctr"/>
            <a:endParaRPr lang="en-GB" sz="1310"/>
          </a:p>
        </p:txBody>
      </p:sp>
      <p:sp>
        <p:nvSpPr>
          <p:cNvPr id="20" name="Section Footer">
            <a:extLst>
              <a:ext uri="{FF2B5EF4-FFF2-40B4-BE49-F238E27FC236}">
                <a16:creationId xmlns:a16="http://schemas.microsoft.com/office/drawing/2014/main" id="{C2079584-7B02-4723-A620-1C9FDCC7A905}"/>
              </a:ext>
            </a:extLst>
          </p:cNvPr>
          <p:cNvSpPr txBox="1"/>
          <p:nvPr userDrawn="1">
            <p:custDataLst>
              <p:tags r:id="rId6"/>
            </p:custDataLst>
          </p:nvPr>
        </p:nvSpPr>
        <p:spPr>
          <a:xfrm>
            <a:off x="457203" y="7227827"/>
            <a:ext cx="2944368" cy="89705"/>
          </a:xfrm>
          <a:prstGeom prst="rect">
            <a:avLst/>
          </a:prstGeom>
          <a:noFill/>
          <a:ln>
            <a:noFill/>
          </a:ln>
        </p:spPr>
        <p:txBody>
          <a:bodyPr wrap="square" lIns="0" tIns="0" rIns="0" bIns="0" rtlCol="0" anchor="b" anchorCtr="0">
            <a:spAutoFit/>
          </a:bodyPr>
          <a:lstStyle/>
          <a:p>
            <a:r>
              <a:rPr lang="en-GB" sz="583" noProof="1">
                <a:solidFill>
                  <a:schemeClr val="tx1"/>
                </a:solidFill>
                <a:latin typeface="Arial" panose="020B0604020202020204" pitchFamily="34" charset="0"/>
                <a:cs typeface="Arial" panose="020B0604020202020204" pitchFamily="34" charset="0"/>
              </a:rPr>
              <a:t>Project Clubhouse</a:t>
            </a:r>
          </a:p>
        </p:txBody>
      </p:sp>
      <p:sp>
        <p:nvSpPr>
          <p:cNvPr id="26" name="Report Date">
            <a:extLst>
              <a:ext uri="{FF2B5EF4-FFF2-40B4-BE49-F238E27FC236}">
                <a16:creationId xmlns:a16="http://schemas.microsoft.com/office/drawing/2014/main" id="{5138AD0C-128A-4E1B-B81B-D5CF9FC50E92}"/>
              </a:ext>
            </a:extLst>
          </p:cNvPr>
          <p:cNvSpPr txBox="1"/>
          <p:nvPr userDrawn="1">
            <p:custDataLst>
              <p:tags r:id="rId7"/>
            </p:custDataLst>
          </p:nvPr>
        </p:nvSpPr>
        <p:spPr>
          <a:xfrm>
            <a:off x="9168392" y="7194421"/>
            <a:ext cx="432811" cy="89705"/>
          </a:xfrm>
          <a:prstGeom prst="rect">
            <a:avLst/>
          </a:prstGeom>
          <a:noFill/>
        </p:spPr>
        <p:txBody>
          <a:bodyPr wrap="none" lIns="0" tIns="0" rIns="0" bIns="0" rtlCol="0">
            <a:spAutoFit/>
          </a:bodyPr>
          <a:lstStyle/>
          <a:p>
            <a:pPr indent="-199700" algn="r">
              <a:spcAft>
                <a:spcPts val="656"/>
              </a:spcAft>
            </a:pPr>
            <a:r>
              <a:rPr lang="en-GB" sz="583" noProof="1">
                <a:solidFill>
                  <a:schemeClr val="tx1"/>
                </a:solidFill>
                <a:latin typeface="Arial" panose="020B0604020202020204" pitchFamily="34" charset="0"/>
                <a:cs typeface="Arial" panose="020B0604020202020204" pitchFamily="34" charset="0"/>
              </a:rPr>
              <a:t>15 May 2024</a:t>
            </a:r>
          </a:p>
        </p:txBody>
      </p:sp>
      <p:sp>
        <p:nvSpPr>
          <p:cNvPr id="23" name="PwC">
            <a:extLst>
              <a:ext uri="{FF2B5EF4-FFF2-40B4-BE49-F238E27FC236}">
                <a16:creationId xmlns:a16="http://schemas.microsoft.com/office/drawing/2014/main" id="{4DBC8035-5BA4-488A-99E2-033E4BFF3DD8}"/>
              </a:ext>
            </a:extLst>
          </p:cNvPr>
          <p:cNvSpPr/>
          <p:nvPr userDrawn="1">
            <p:custDataLst>
              <p:tags r:id="rId8"/>
            </p:custDataLst>
          </p:nvPr>
        </p:nvSpPr>
        <p:spPr>
          <a:xfrm>
            <a:off x="457202" y="7358217"/>
            <a:ext cx="233295" cy="89705"/>
          </a:xfrm>
          <a:prstGeom prst="rect">
            <a:avLst/>
          </a:prstGeom>
          <a:noFill/>
          <a:ln>
            <a:noFill/>
          </a:ln>
        </p:spPr>
        <p:txBody>
          <a:bodyPr wrap="square" lIns="0" tIns="0" rIns="0" bIns="0" rtlCol="0" anchor="b" anchorCtr="0">
            <a:spAutoFit/>
          </a:bodyPr>
          <a:lstStyle/>
          <a:p>
            <a:pPr lvl="0"/>
            <a:r>
              <a:rPr lang="en-GB" sz="583">
                <a:solidFill>
                  <a:schemeClr val="tx1"/>
                </a:solidFill>
                <a:latin typeface="Arial" panose="020B0604020202020204" pitchFamily="34" charset="0"/>
                <a:cs typeface="Arial" panose="020B0604020202020204" pitchFamily="34" charset="0"/>
              </a:rPr>
              <a:t>PwC</a:t>
            </a:r>
          </a:p>
        </p:txBody>
      </p:sp>
      <p:sp>
        <p:nvSpPr>
          <p:cNvPr id="27" name="Page Number">
            <a:extLst>
              <a:ext uri="{FF2B5EF4-FFF2-40B4-BE49-F238E27FC236}">
                <a16:creationId xmlns:a16="http://schemas.microsoft.com/office/drawing/2014/main" id="{A301916C-409D-49BB-AA94-D8F27B09F3AC}"/>
              </a:ext>
            </a:extLst>
          </p:cNvPr>
          <p:cNvSpPr txBox="1"/>
          <p:nvPr userDrawn="1">
            <p:custDataLst>
              <p:tags r:id="rId9"/>
            </p:custDataLst>
          </p:nvPr>
        </p:nvSpPr>
        <p:spPr>
          <a:xfrm>
            <a:off x="7927851" y="7324811"/>
            <a:ext cx="1673352" cy="123111"/>
          </a:xfrm>
          <a:prstGeom prst="rect">
            <a:avLst/>
          </a:prstGeom>
          <a:noFill/>
        </p:spPr>
        <p:txBody>
          <a:bodyPr wrap="none" lIns="0" tIns="0" rIns="0" bIns="0" rtlCol="0">
            <a:noAutofit/>
          </a:bodyPr>
          <a:lstStyle/>
          <a:p>
            <a:pPr algn="r">
              <a:lnSpc>
                <a:spcPts val="728"/>
              </a:lnSpc>
            </a:pPr>
            <a:endParaRPr lang="en-GB" sz="583"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022354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 Two">
    <p:spTree>
      <p:nvGrpSpPr>
        <p:cNvPr id="1" name=""/>
        <p:cNvGrpSpPr/>
        <p:nvPr/>
      </p:nvGrpSpPr>
      <p:grpSpPr>
        <a:xfrm>
          <a:off x="0" y="0"/>
          <a:ext cx="0" cy="0"/>
          <a:chOff x="0" y="0"/>
          <a:chExt cx="0" cy="0"/>
        </a:xfrm>
      </p:grpSpPr>
      <p:sp>
        <p:nvSpPr>
          <p:cNvPr id="13" name="Slide Tags" hidden="1">
            <a:extLst>
              <a:ext uri="{FF2B5EF4-FFF2-40B4-BE49-F238E27FC236}">
                <a16:creationId xmlns:a16="http://schemas.microsoft.com/office/drawing/2014/main" id="{03845CB5-9ED4-4920-BC0F-73537CBE03B8}"/>
              </a:ext>
            </a:extLst>
          </p:cNvPr>
          <p:cNvSpPr txBox="1"/>
          <p:nvPr userDrawn="1">
            <p:custDataLst>
              <p:tags r:id="rId1"/>
            </p:custDataLst>
          </p:nvPr>
        </p:nvSpPr>
        <p:spPr>
          <a:xfrm>
            <a:off x="3" y="228603"/>
            <a:ext cx="1600200" cy="293927"/>
          </a:xfrm>
          <a:prstGeom prst="rect">
            <a:avLst/>
          </a:prstGeom>
          <a:noFill/>
        </p:spPr>
        <p:txBody>
          <a:bodyPr wrap="square" rtlCol="0">
            <a:spAutoFit/>
          </a:bodyPr>
          <a:lstStyle/>
          <a:p>
            <a:r>
              <a:rPr lang="en-GB" sz="1310" noProof="1"/>
              <a:t>Slide Tags</a:t>
            </a:r>
          </a:p>
        </p:txBody>
      </p:sp>
      <p:sp>
        <p:nvSpPr>
          <p:cNvPr id="21" name="Section Header">
            <a:extLst>
              <a:ext uri="{FF2B5EF4-FFF2-40B4-BE49-F238E27FC236}">
                <a16:creationId xmlns:a16="http://schemas.microsoft.com/office/drawing/2014/main" id="{A3E72E21-C45A-4A38-B63C-88CAFFC5544C}"/>
              </a:ext>
            </a:extLst>
          </p:cNvPr>
          <p:cNvSpPr txBox="1"/>
          <p:nvPr userDrawn="1">
            <p:custDataLst>
              <p:tags r:id="rId2"/>
            </p:custDataLst>
          </p:nvPr>
        </p:nvSpPr>
        <p:spPr>
          <a:xfrm>
            <a:off x="460377" y="322255"/>
            <a:ext cx="3034379" cy="137161"/>
          </a:xfrm>
          <a:prstGeom prst="rect">
            <a:avLst/>
          </a:prstGeom>
          <a:noFill/>
        </p:spPr>
        <p:txBody>
          <a:bodyPr wrap="square" lIns="0" tIns="0" rIns="0" bIns="0" rtlCol="0" anchor="b" anchorCtr="0">
            <a:noAutofit/>
          </a:bodyPr>
          <a:lstStyle/>
          <a:p>
            <a:endParaRPr lang="en-GB" sz="583" noProof="1">
              <a:solidFill>
                <a:schemeClr val="tx1"/>
              </a:solidFill>
            </a:endParaRPr>
          </a:p>
        </p:txBody>
      </p:sp>
      <p:sp>
        <p:nvSpPr>
          <p:cNvPr id="15" name="HeaderTOCPlaceholder">
            <a:extLst>
              <a:ext uri="{FF2B5EF4-FFF2-40B4-BE49-F238E27FC236}">
                <a16:creationId xmlns:a16="http://schemas.microsoft.com/office/drawing/2014/main" id="{4EC0E1C6-7A25-422B-98E7-D2AC6587DE74}"/>
              </a:ext>
            </a:extLst>
          </p:cNvPr>
          <p:cNvSpPr/>
          <p:nvPr userDrawn="1">
            <p:custDataLst>
              <p:tags r:id="rId3"/>
            </p:custDataLst>
          </p:nvPr>
        </p:nvSpPr>
        <p:spPr>
          <a:xfrm>
            <a:off x="3660198" y="322255"/>
            <a:ext cx="5943600" cy="137161"/>
          </a:xfrm>
          <a:prstGeom prst="rect">
            <a:avLst/>
          </a:prstGeom>
          <a:noFill/>
        </p:spPr>
        <p:txBody>
          <a:bodyPr wrap="square" lIns="0" tIns="0" rIns="0" bIns="0" rtlCol="0" anchor="b" anchorCtr="0">
            <a:noAutofit/>
          </a:bodyPr>
          <a:lstStyle/>
          <a:p>
            <a:pPr lvl="0"/>
            <a:endParaRPr lang="en-GB" sz="583"/>
          </a:p>
        </p:txBody>
      </p:sp>
      <p:sp>
        <p:nvSpPr>
          <p:cNvPr id="12" name="Gray Banner">
            <a:extLst>
              <a:ext uri="{FF2B5EF4-FFF2-40B4-BE49-F238E27FC236}">
                <a16:creationId xmlns:a16="http://schemas.microsoft.com/office/drawing/2014/main" id="{5E4BC3FC-85EE-40E7-A2E9-5628E76E7575}"/>
              </a:ext>
            </a:extLst>
          </p:cNvPr>
          <p:cNvSpPr/>
          <p:nvPr userDrawn="1"/>
        </p:nvSpPr>
        <p:spPr>
          <a:xfrm>
            <a:off x="0" y="612782"/>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019">
              <a:solidFill>
                <a:schemeClr val="lt1"/>
              </a:solidFill>
            </a:endParaRPr>
          </a:p>
        </p:txBody>
      </p:sp>
      <p:sp>
        <p:nvSpPr>
          <p:cNvPr id="16" name="Banner Statement">
            <a:extLst>
              <a:ext uri="{FF2B5EF4-FFF2-40B4-BE49-F238E27FC236}">
                <a16:creationId xmlns:a16="http://schemas.microsoft.com/office/drawing/2014/main" id="{D099B79D-5F17-4A7F-B79A-9BB9176B80B2}"/>
              </a:ext>
            </a:extLst>
          </p:cNvPr>
          <p:cNvSpPr>
            <a:spLocks noGrp="1"/>
          </p:cNvSpPr>
          <p:nvPr>
            <p:ph type="title" hasCustomPrompt="1"/>
          </p:nvPr>
        </p:nvSpPr>
        <p:spPr>
          <a:xfrm>
            <a:off x="457201" y="758825"/>
            <a:ext cx="9144000" cy="1097182"/>
          </a:xfrm>
        </p:spPr>
        <p:txBody>
          <a:bodyPr/>
          <a:lstStyle>
            <a:lvl1pPr>
              <a:defRPr/>
            </a:lvl1pPr>
          </a:lstStyle>
          <a:p>
            <a:r>
              <a:rPr lang="en-GB"/>
              <a:t>Insert banner statement here </a:t>
            </a:r>
          </a:p>
        </p:txBody>
      </p:sp>
      <p:sp>
        <p:nvSpPr>
          <p:cNvPr id="6" name="Content Placeholder 1">
            <a:extLst>
              <a:ext uri="{FF2B5EF4-FFF2-40B4-BE49-F238E27FC236}">
                <a16:creationId xmlns:a16="http://schemas.microsoft.com/office/drawing/2014/main" id="{2468CAF5-B881-465C-BCE3-2BBF3E117767}"/>
              </a:ext>
            </a:extLst>
          </p:cNvPr>
          <p:cNvSpPr>
            <a:spLocks noGrp="1"/>
          </p:cNvSpPr>
          <p:nvPr>
            <p:ph sz="quarter" idx="13"/>
            <p:custDataLst>
              <p:tags r:id="rId4"/>
            </p:custDataLst>
          </p:nvPr>
        </p:nvSpPr>
        <p:spPr>
          <a:xfrm>
            <a:off x="457203" y="2143128"/>
            <a:ext cx="4500000" cy="487362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Content Placeholder 2">
            <a:extLst>
              <a:ext uri="{FF2B5EF4-FFF2-40B4-BE49-F238E27FC236}">
                <a16:creationId xmlns:a16="http://schemas.microsoft.com/office/drawing/2014/main" id="{0A54D759-8222-4A55-8A5E-3E58B0F5BA3E}"/>
              </a:ext>
            </a:extLst>
          </p:cNvPr>
          <p:cNvSpPr>
            <a:spLocks noGrp="1"/>
          </p:cNvSpPr>
          <p:nvPr>
            <p:ph sz="quarter" idx="14"/>
            <p:custDataLst>
              <p:tags r:id="rId5"/>
            </p:custDataLst>
          </p:nvPr>
        </p:nvSpPr>
        <p:spPr>
          <a:xfrm>
            <a:off x="5105014" y="2143128"/>
            <a:ext cx="4500000" cy="487362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7" name="Image placeholder">
            <a:extLst>
              <a:ext uri="{FF2B5EF4-FFF2-40B4-BE49-F238E27FC236}">
                <a16:creationId xmlns:a16="http://schemas.microsoft.com/office/drawing/2014/main" id="{C19FE367-9A2E-490D-97BD-2337C9DA64C2}"/>
              </a:ext>
            </a:extLst>
          </p:cNvPr>
          <p:cNvSpPr/>
          <p:nvPr userDrawn="1">
            <p:custDataLst>
              <p:tags r:id="rId6"/>
            </p:custDataLst>
          </p:nvPr>
        </p:nvSpPr>
        <p:spPr>
          <a:xfrm>
            <a:off x="0" y="0"/>
            <a:ext cx="10058400" cy="7772400"/>
          </a:xfrm>
          <a:prstGeom prst="rect">
            <a:avLst/>
          </a:prstGeom>
          <a:noFill/>
          <a:ln w="6350">
            <a:noFill/>
          </a:ln>
        </p:spPr>
        <p:txBody>
          <a:bodyPr rot="0" spcFirstLastPara="0" vertOverflow="overflow" horzOverflow="overflow" vert="horz" wrap="square" lIns="66563" tIns="33282" rIns="66563" bIns="33282" numCol="1" spcCol="0" rtlCol="0" fromWordArt="0" anchor="ctr" anchorCtr="0" forceAA="0" compatLnSpc="1">
            <a:prstTxWarp prst="textNoShape">
              <a:avLst/>
            </a:prstTxWarp>
            <a:noAutofit/>
          </a:bodyPr>
          <a:lstStyle/>
          <a:p>
            <a:pPr algn="ctr"/>
            <a:endParaRPr lang="en-GB" sz="1310"/>
          </a:p>
        </p:txBody>
      </p:sp>
      <p:sp>
        <p:nvSpPr>
          <p:cNvPr id="18" name="Section Footer">
            <a:extLst>
              <a:ext uri="{FF2B5EF4-FFF2-40B4-BE49-F238E27FC236}">
                <a16:creationId xmlns:a16="http://schemas.microsoft.com/office/drawing/2014/main" id="{BEE1D42C-2737-4905-8808-00D1EB23D18B}"/>
              </a:ext>
            </a:extLst>
          </p:cNvPr>
          <p:cNvSpPr txBox="1"/>
          <p:nvPr userDrawn="1">
            <p:custDataLst>
              <p:tags r:id="rId7"/>
            </p:custDataLst>
          </p:nvPr>
        </p:nvSpPr>
        <p:spPr>
          <a:xfrm>
            <a:off x="457203" y="7227827"/>
            <a:ext cx="2944368" cy="89705"/>
          </a:xfrm>
          <a:prstGeom prst="rect">
            <a:avLst/>
          </a:prstGeom>
          <a:noFill/>
          <a:ln>
            <a:noFill/>
          </a:ln>
        </p:spPr>
        <p:txBody>
          <a:bodyPr wrap="square" lIns="0" tIns="0" rIns="0" bIns="0" rtlCol="0" anchor="b" anchorCtr="0">
            <a:spAutoFit/>
          </a:bodyPr>
          <a:lstStyle/>
          <a:p>
            <a:r>
              <a:rPr lang="en-GB" sz="583" noProof="1">
                <a:solidFill>
                  <a:schemeClr val="tx1"/>
                </a:solidFill>
                <a:latin typeface="Arial" panose="020B0604020202020204" pitchFamily="34" charset="0"/>
                <a:cs typeface="Arial" panose="020B0604020202020204" pitchFamily="34" charset="0"/>
              </a:rPr>
              <a:t>Project Clubhouse</a:t>
            </a:r>
          </a:p>
        </p:txBody>
      </p:sp>
      <p:sp>
        <p:nvSpPr>
          <p:cNvPr id="22" name="Report Date">
            <a:extLst>
              <a:ext uri="{FF2B5EF4-FFF2-40B4-BE49-F238E27FC236}">
                <a16:creationId xmlns:a16="http://schemas.microsoft.com/office/drawing/2014/main" id="{016606E0-2501-4BC8-905C-B88B048D4D90}"/>
              </a:ext>
            </a:extLst>
          </p:cNvPr>
          <p:cNvSpPr txBox="1"/>
          <p:nvPr userDrawn="1">
            <p:custDataLst>
              <p:tags r:id="rId8"/>
            </p:custDataLst>
          </p:nvPr>
        </p:nvSpPr>
        <p:spPr>
          <a:xfrm>
            <a:off x="9168392" y="7194421"/>
            <a:ext cx="432811" cy="89705"/>
          </a:xfrm>
          <a:prstGeom prst="rect">
            <a:avLst/>
          </a:prstGeom>
          <a:noFill/>
        </p:spPr>
        <p:txBody>
          <a:bodyPr wrap="none" lIns="0" tIns="0" rIns="0" bIns="0" rtlCol="0">
            <a:spAutoFit/>
          </a:bodyPr>
          <a:lstStyle/>
          <a:p>
            <a:pPr indent="-199700" algn="r">
              <a:spcAft>
                <a:spcPts val="656"/>
              </a:spcAft>
            </a:pPr>
            <a:r>
              <a:rPr lang="en-GB" sz="583" noProof="1">
                <a:solidFill>
                  <a:schemeClr val="tx1"/>
                </a:solidFill>
                <a:latin typeface="Arial" panose="020B0604020202020204" pitchFamily="34" charset="0"/>
                <a:cs typeface="Arial" panose="020B0604020202020204" pitchFamily="34" charset="0"/>
              </a:rPr>
              <a:t>15 May 2024</a:t>
            </a:r>
          </a:p>
        </p:txBody>
      </p:sp>
      <p:sp>
        <p:nvSpPr>
          <p:cNvPr id="19" name="PwC">
            <a:extLst>
              <a:ext uri="{FF2B5EF4-FFF2-40B4-BE49-F238E27FC236}">
                <a16:creationId xmlns:a16="http://schemas.microsoft.com/office/drawing/2014/main" id="{41D2457F-260E-41EB-989C-FDE2176FF987}"/>
              </a:ext>
            </a:extLst>
          </p:cNvPr>
          <p:cNvSpPr/>
          <p:nvPr userDrawn="1">
            <p:custDataLst>
              <p:tags r:id="rId9"/>
            </p:custDataLst>
          </p:nvPr>
        </p:nvSpPr>
        <p:spPr>
          <a:xfrm>
            <a:off x="457202" y="7358217"/>
            <a:ext cx="233295" cy="89705"/>
          </a:xfrm>
          <a:prstGeom prst="rect">
            <a:avLst/>
          </a:prstGeom>
          <a:noFill/>
          <a:ln>
            <a:noFill/>
          </a:ln>
        </p:spPr>
        <p:txBody>
          <a:bodyPr wrap="square" lIns="0" tIns="0" rIns="0" bIns="0" rtlCol="0" anchor="b" anchorCtr="0">
            <a:spAutoFit/>
          </a:bodyPr>
          <a:lstStyle/>
          <a:p>
            <a:pPr lvl="0"/>
            <a:r>
              <a:rPr lang="en-GB" sz="583">
                <a:solidFill>
                  <a:schemeClr val="tx1"/>
                </a:solidFill>
                <a:latin typeface="Arial" panose="020B0604020202020204" pitchFamily="34" charset="0"/>
                <a:cs typeface="Arial" panose="020B0604020202020204" pitchFamily="34" charset="0"/>
              </a:rPr>
              <a:t>PwC</a:t>
            </a:r>
          </a:p>
        </p:txBody>
      </p:sp>
      <p:sp>
        <p:nvSpPr>
          <p:cNvPr id="23" name="Page Number">
            <a:extLst>
              <a:ext uri="{FF2B5EF4-FFF2-40B4-BE49-F238E27FC236}">
                <a16:creationId xmlns:a16="http://schemas.microsoft.com/office/drawing/2014/main" id="{9E158995-96F8-452D-B417-11E7115E14BB}"/>
              </a:ext>
            </a:extLst>
          </p:cNvPr>
          <p:cNvSpPr txBox="1"/>
          <p:nvPr userDrawn="1">
            <p:custDataLst>
              <p:tags r:id="rId10"/>
            </p:custDataLst>
          </p:nvPr>
        </p:nvSpPr>
        <p:spPr>
          <a:xfrm>
            <a:off x="7927851" y="7324811"/>
            <a:ext cx="1673352" cy="123111"/>
          </a:xfrm>
          <a:prstGeom prst="rect">
            <a:avLst/>
          </a:prstGeom>
          <a:noFill/>
        </p:spPr>
        <p:txBody>
          <a:bodyPr wrap="none" lIns="0" tIns="0" rIns="0" bIns="0" rtlCol="0">
            <a:noAutofit/>
          </a:bodyPr>
          <a:lstStyle/>
          <a:p>
            <a:pPr algn="r">
              <a:lnSpc>
                <a:spcPts val="728"/>
              </a:lnSpc>
            </a:pPr>
            <a:endParaRPr lang="en-GB" sz="583"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968225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 Large left">
    <p:spTree>
      <p:nvGrpSpPr>
        <p:cNvPr id="1" name=""/>
        <p:cNvGrpSpPr/>
        <p:nvPr/>
      </p:nvGrpSpPr>
      <p:grpSpPr>
        <a:xfrm>
          <a:off x="0" y="0"/>
          <a:ext cx="0" cy="0"/>
          <a:chOff x="0" y="0"/>
          <a:chExt cx="0" cy="0"/>
        </a:xfrm>
      </p:grpSpPr>
      <p:sp>
        <p:nvSpPr>
          <p:cNvPr id="24" name="Slide Tags" hidden="1">
            <a:extLst>
              <a:ext uri="{FF2B5EF4-FFF2-40B4-BE49-F238E27FC236}">
                <a16:creationId xmlns:a16="http://schemas.microsoft.com/office/drawing/2014/main" id="{CF81289D-BEDC-4927-8806-4A000A80C985}"/>
              </a:ext>
            </a:extLst>
          </p:cNvPr>
          <p:cNvSpPr txBox="1"/>
          <p:nvPr userDrawn="1">
            <p:custDataLst>
              <p:tags r:id="rId1"/>
            </p:custDataLst>
          </p:nvPr>
        </p:nvSpPr>
        <p:spPr>
          <a:xfrm>
            <a:off x="3" y="228603"/>
            <a:ext cx="1600200" cy="293927"/>
          </a:xfrm>
          <a:prstGeom prst="rect">
            <a:avLst/>
          </a:prstGeom>
          <a:noFill/>
        </p:spPr>
        <p:txBody>
          <a:bodyPr wrap="square" rtlCol="0">
            <a:spAutoFit/>
          </a:bodyPr>
          <a:lstStyle/>
          <a:p>
            <a:r>
              <a:rPr lang="en-GB" sz="1310" noProof="1"/>
              <a:t>Slide Tags</a:t>
            </a:r>
          </a:p>
        </p:txBody>
      </p:sp>
      <p:sp>
        <p:nvSpPr>
          <p:cNvPr id="20" name="Section Header">
            <a:extLst>
              <a:ext uri="{FF2B5EF4-FFF2-40B4-BE49-F238E27FC236}">
                <a16:creationId xmlns:a16="http://schemas.microsoft.com/office/drawing/2014/main" id="{7BA0BD1E-9223-461C-99A3-58C56605031A}"/>
              </a:ext>
            </a:extLst>
          </p:cNvPr>
          <p:cNvSpPr txBox="1"/>
          <p:nvPr userDrawn="1">
            <p:custDataLst>
              <p:tags r:id="rId2"/>
            </p:custDataLst>
          </p:nvPr>
        </p:nvSpPr>
        <p:spPr>
          <a:xfrm>
            <a:off x="460377" y="322255"/>
            <a:ext cx="3034379" cy="137161"/>
          </a:xfrm>
          <a:prstGeom prst="rect">
            <a:avLst/>
          </a:prstGeom>
          <a:noFill/>
        </p:spPr>
        <p:txBody>
          <a:bodyPr wrap="square" lIns="0" tIns="0" rIns="0" bIns="0" rtlCol="0" anchor="b" anchorCtr="0">
            <a:noAutofit/>
          </a:bodyPr>
          <a:lstStyle/>
          <a:p>
            <a:endParaRPr lang="en-GB" sz="583" noProof="1">
              <a:solidFill>
                <a:schemeClr val="tx1"/>
              </a:solidFill>
            </a:endParaRPr>
          </a:p>
        </p:txBody>
      </p:sp>
      <p:sp>
        <p:nvSpPr>
          <p:cNvPr id="22" name="HeaderTOCPlaceholder">
            <a:extLst>
              <a:ext uri="{FF2B5EF4-FFF2-40B4-BE49-F238E27FC236}">
                <a16:creationId xmlns:a16="http://schemas.microsoft.com/office/drawing/2014/main" id="{9DA7C375-6841-4311-B52F-012E0C1A2E9A}"/>
              </a:ext>
            </a:extLst>
          </p:cNvPr>
          <p:cNvSpPr/>
          <p:nvPr userDrawn="1">
            <p:custDataLst>
              <p:tags r:id="rId3"/>
            </p:custDataLst>
          </p:nvPr>
        </p:nvSpPr>
        <p:spPr>
          <a:xfrm>
            <a:off x="3660198" y="322255"/>
            <a:ext cx="5943600" cy="137161"/>
          </a:xfrm>
          <a:prstGeom prst="rect">
            <a:avLst/>
          </a:prstGeom>
          <a:noFill/>
        </p:spPr>
        <p:txBody>
          <a:bodyPr wrap="square" lIns="0" tIns="0" rIns="0" bIns="0" rtlCol="0" anchor="b" anchorCtr="0">
            <a:noAutofit/>
          </a:bodyPr>
          <a:lstStyle/>
          <a:p>
            <a:pPr lvl="0"/>
            <a:endParaRPr lang="en-GB" sz="583"/>
          </a:p>
        </p:txBody>
      </p:sp>
      <p:sp>
        <p:nvSpPr>
          <p:cNvPr id="18" name="Gray Banner">
            <a:extLst>
              <a:ext uri="{FF2B5EF4-FFF2-40B4-BE49-F238E27FC236}">
                <a16:creationId xmlns:a16="http://schemas.microsoft.com/office/drawing/2014/main" id="{4527C61C-739F-42B6-AD57-E53725D0BAD3}"/>
              </a:ext>
            </a:extLst>
          </p:cNvPr>
          <p:cNvSpPr/>
          <p:nvPr userDrawn="1"/>
        </p:nvSpPr>
        <p:spPr>
          <a:xfrm>
            <a:off x="0" y="612782"/>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019">
              <a:solidFill>
                <a:schemeClr val="lt1"/>
              </a:solidFill>
            </a:endParaRPr>
          </a:p>
        </p:txBody>
      </p:sp>
      <p:sp>
        <p:nvSpPr>
          <p:cNvPr id="19" name="Banner Statement">
            <a:extLst>
              <a:ext uri="{FF2B5EF4-FFF2-40B4-BE49-F238E27FC236}">
                <a16:creationId xmlns:a16="http://schemas.microsoft.com/office/drawing/2014/main" id="{3690FC07-2BE8-4C23-9B3F-5B73C0763F96}"/>
              </a:ext>
            </a:extLst>
          </p:cNvPr>
          <p:cNvSpPr>
            <a:spLocks noGrp="1"/>
          </p:cNvSpPr>
          <p:nvPr>
            <p:ph type="title" hasCustomPrompt="1"/>
          </p:nvPr>
        </p:nvSpPr>
        <p:spPr>
          <a:xfrm>
            <a:off x="457201" y="758825"/>
            <a:ext cx="9144000" cy="1097182"/>
          </a:xfrm>
        </p:spPr>
        <p:txBody>
          <a:bodyPr/>
          <a:lstStyle>
            <a:lvl1pPr>
              <a:defRPr/>
            </a:lvl1pPr>
          </a:lstStyle>
          <a:p>
            <a:r>
              <a:rPr lang="en-GB"/>
              <a:t>Insert banner statement here </a:t>
            </a:r>
          </a:p>
        </p:txBody>
      </p:sp>
      <p:sp>
        <p:nvSpPr>
          <p:cNvPr id="21" name="Content Placeholder 1">
            <a:extLst>
              <a:ext uri="{FF2B5EF4-FFF2-40B4-BE49-F238E27FC236}">
                <a16:creationId xmlns:a16="http://schemas.microsoft.com/office/drawing/2014/main" id="{781509E1-D406-49FE-A28D-2DB8E8FB347E}"/>
              </a:ext>
            </a:extLst>
          </p:cNvPr>
          <p:cNvSpPr>
            <a:spLocks noGrp="1"/>
          </p:cNvSpPr>
          <p:nvPr>
            <p:ph sz="quarter" idx="13"/>
            <p:custDataLst>
              <p:tags r:id="rId4"/>
            </p:custDataLst>
          </p:nvPr>
        </p:nvSpPr>
        <p:spPr>
          <a:xfrm>
            <a:off x="457202" y="2143128"/>
            <a:ext cx="6048000" cy="487362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23" name="Content Placeholder 2">
            <a:extLst>
              <a:ext uri="{FF2B5EF4-FFF2-40B4-BE49-F238E27FC236}">
                <a16:creationId xmlns:a16="http://schemas.microsoft.com/office/drawing/2014/main" id="{82B68274-CF89-4867-B7CF-6B7ECA4BBB32}"/>
              </a:ext>
            </a:extLst>
          </p:cNvPr>
          <p:cNvSpPr>
            <a:spLocks noGrp="1"/>
          </p:cNvSpPr>
          <p:nvPr>
            <p:ph sz="quarter" idx="14"/>
            <p:custDataLst>
              <p:tags r:id="rId5"/>
            </p:custDataLst>
          </p:nvPr>
        </p:nvSpPr>
        <p:spPr>
          <a:xfrm>
            <a:off x="6649202" y="2143128"/>
            <a:ext cx="2952001" cy="487362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7" name="Image placeholder">
            <a:extLst>
              <a:ext uri="{FF2B5EF4-FFF2-40B4-BE49-F238E27FC236}">
                <a16:creationId xmlns:a16="http://schemas.microsoft.com/office/drawing/2014/main" id="{89F2E325-5AE1-43BE-AD80-22FAC27A3730}"/>
              </a:ext>
            </a:extLst>
          </p:cNvPr>
          <p:cNvSpPr/>
          <p:nvPr userDrawn="1">
            <p:custDataLst>
              <p:tags r:id="rId6"/>
            </p:custDataLst>
          </p:nvPr>
        </p:nvSpPr>
        <p:spPr>
          <a:xfrm>
            <a:off x="0" y="0"/>
            <a:ext cx="10058400" cy="7772400"/>
          </a:xfrm>
          <a:prstGeom prst="rect">
            <a:avLst/>
          </a:prstGeom>
          <a:noFill/>
          <a:ln w="6350">
            <a:noFill/>
          </a:ln>
        </p:spPr>
        <p:txBody>
          <a:bodyPr rot="0" spcFirstLastPara="0" vertOverflow="overflow" horzOverflow="overflow" vert="horz" wrap="square" lIns="66563" tIns="33282" rIns="66563" bIns="33282" numCol="1" spcCol="0" rtlCol="0" fromWordArt="0" anchor="ctr" anchorCtr="0" forceAA="0" compatLnSpc="1">
            <a:prstTxWarp prst="textNoShape">
              <a:avLst/>
            </a:prstTxWarp>
            <a:noAutofit/>
          </a:bodyPr>
          <a:lstStyle/>
          <a:p>
            <a:pPr algn="ctr"/>
            <a:endParaRPr lang="en-GB" sz="1310"/>
          </a:p>
        </p:txBody>
      </p:sp>
      <p:sp>
        <p:nvSpPr>
          <p:cNvPr id="14" name="Section Footer">
            <a:extLst>
              <a:ext uri="{FF2B5EF4-FFF2-40B4-BE49-F238E27FC236}">
                <a16:creationId xmlns:a16="http://schemas.microsoft.com/office/drawing/2014/main" id="{21A37056-8040-4AE9-855B-71AE9016CE44}"/>
              </a:ext>
            </a:extLst>
          </p:cNvPr>
          <p:cNvSpPr txBox="1"/>
          <p:nvPr userDrawn="1">
            <p:custDataLst>
              <p:tags r:id="rId7"/>
            </p:custDataLst>
          </p:nvPr>
        </p:nvSpPr>
        <p:spPr>
          <a:xfrm>
            <a:off x="457203" y="7227827"/>
            <a:ext cx="2944368" cy="89705"/>
          </a:xfrm>
          <a:prstGeom prst="rect">
            <a:avLst/>
          </a:prstGeom>
          <a:noFill/>
          <a:ln>
            <a:noFill/>
          </a:ln>
        </p:spPr>
        <p:txBody>
          <a:bodyPr wrap="square" lIns="0" tIns="0" rIns="0" bIns="0" rtlCol="0" anchor="b" anchorCtr="0">
            <a:spAutoFit/>
          </a:bodyPr>
          <a:lstStyle/>
          <a:p>
            <a:r>
              <a:rPr lang="en-GB" sz="583" noProof="1">
                <a:solidFill>
                  <a:schemeClr val="tx1"/>
                </a:solidFill>
                <a:latin typeface="Arial" panose="020B0604020202020204" pitchFamily="34" charset="0"/>
                <a:cs typeface="Arial" panose="020B0604020202020204" pitchFamily="34" charset="0"/>
              </a:rPr>
              <a:t>Project Clubhouse</a:t>
            </a:r>
          </a:p>
        </p:txBody>
      </p:sp>
      <p:sp>
        <p:nvSpPr>
          <p:cNvPr id="26" name="Report Date">
            <a:extLst>
              <a:ext uri="{FF2B5EF4-FFF2-40B4-BE49-F238E27FC236}">
                <a16:creationId xmlns:a16="http://schemas.microsoft.com/office/drawing/2014/main" id="{431DD7B7-2338-4154-96C7-528EB0BF32A8}"/>
              </a:ext>
            </a:extLst>
          </p:cNvPr>
          <p:cNvSpPr txBox="1"/>
          <p:nvPr userDrawn="1">
            <p:custDataLst>
              <p:tags r:id="rId8"/>
            </p:custDataLst>
          </p:nvPr>
        </p:nvSpPr>
        <p:spPr>
          <a:xfrm>
            <a:off x="9168392" y="7194421"/>
            <a:ext cx="432811" cy="89705"/>
          </a:xfrm>
          <a:prstGeom prst="rect">
            <a:avLst/>
          </a:prstGeom>
          <a:noFill/>
        </p:spPr>
        <p:txBody>
          <a:bodyPr wrap="none" lIns="0" tIns="0" rIns="0" bIns="0" rtlCol="0">
            <a:spAutoFit/>
          </a:bodyPr>
          <a:lstStyle/>
          <a:p>
            <a:pPr indent="-199700" algn="r">
              <a:spcAft>
                <a:spcPts val="656"/>
              </a:spcAft>
            </a:pPr>
            <a:r>
              <a:rPr lang="en-GB" sz="583" noProof="1">
                <a:solidFill>
                  <a:schemeClr val="tx1"/>
                </a:solidFill>
                <a:latin typeface="Arial" panose="020B0604020202020204" pitchFamily="34" charset="0"/>
                <a:cs typeface="Arial" panose="020B0604020202020204" pitchFamily="34" charset="0"/>
              </a:rPr>
              <a:t>15 May 2024</a:t>
            </a:r>
          </a:p>
        </p:txBody>
      </p:sp>
      <p:sp>
        <p:nvSpPr>
          <p:cNvPr id="15" name="PwC">
            <a:extLst>
              <a:ext uri="{FF2B5EF4-FFF2-40B4-BE49-F238E27FC236}">
                <a16:creationId xmlns:a16="http://schemas.microsoft.com/office/drawing/2014/main" id="{95F5A643-EEB8-4A41-BC94-0E1190635998}"/>
              </a:ext>
            </a:extLst>
          </p:cNvPr>
          <p:cNvSpPr/>
          <p:nvPr userDrawn="1">
            <p:custDataLst>
              <p:tags r:id="rId9"/>
            </p:custDataLst>
          </p:nvPr>
        </p:nvSpPr>
        <p:spPr>
          <a:xfrm>
            <a:off x="457202" y="7358217"/>
            <a:ext cx="233295" cy="89705"/>
          </a:xfrm>
          <a:prstGeom prst="rect">
            <a:avLst/>
          </a:prstGeom>
          <a:noFill/>
          <a:ln>
            <a:noFill/>
          </a:ln>
        </p:spPr>
        <p:txBody>
          <a:bodyPr wrap="square" lIns="0" tIns="0" rIns="0" bIns="0" rtlCol="0" anchor="b" anchorCtr="0">
            <a:spAutoFit/>
          </a:bodyPr>
          <a:lstStyle/>
          <a:p>
            <a:pPr lvl="0"/>
            <a:r>
              <a:rPr lang="en-GB" sz="583">
                <a:solidFill>
                  <a:schemeClr val="tx1"/>
                </a:solidFill>
                <a:latin typeface="Arial" panose="020B0604020202020204" pitchFamily="34" charset="0"/>
                <a:cs typeface="Arial" panose="020B0604020202020204" pitchFamily="34" charset="0"/>
              </a:rPr>
              <a:t>PwC</a:t>
            </a:r>
          </a:p>
        </p:txBody>
      </p:sp>
      <p:sp>
        <p:nvSpPr>
          <p:cNvPr id="27" name="Page Number">
            <a:extLst>
              <a:ext uri="{FF2B5EF4-FFF2-40B4-BE49-F238E27FC236}">
                <a16:creationId xmlns:a16="http://schemas.microsoft.com/office/drawing/2014/main" id="{2E6D2101-46DF-404E-BCB7-EB1314458C4C}"/>
              </a:ext>
            </a:extLst>
          </p:cNvPr>
          <p:cNvSpPr txBox="1"/>
          <p:nvPr userDrawn="1">
            <p:custDataLst>
              <p:tags r:id="rId10"/>
            </p:custDataLst>
          </p:nvPr>
        </p:nvSpPr>
        <p:spPr>
          <a:xfrm>
            <a:off x="7927851" y="7324811"/>
            <a:ext cx="1673352" cy="123111"/>
          </a:xfrm>
          <a:prstGeom prst="rect">
            <a:avLst/>
          </a:prstGeom>
          <a:noFill/>
        </p:spPr>
        <p:txBody>
          <a:bodyPr wrap="none" lIns="0" tIns="0" rIns="0" bIns="0" rtlCol="0">
            <a:noAutofit/>
          </a:bodyPr>
          <a:lstStyle/>
          <a:p>
            <a:pPr algn="r">
              <a:lnSpc>
                <a:spcPts val="728"/>
              </a:lnSpc>
            </a:pPr>
            <a:endParaRPr lang="en-GB" sz="583"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2231066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 Two Left">
    <p:spTree>
      <p:nvGrpSpPr>
        <p:cNvPr id="1" name=""/>
        <p:cNvGrpSpPr/>
        <p:nvPr/>
      </p:nvGrpSpPr>
      <p:grpSpPr>
        <a:xfrm>
          <a:off x="0" y="0"/>
          <a:ext cx="0" cy="0"/>
          <a:chOff x="0" y="0"/>
          <a:chExt cx="0" cy="0"/>
        </a:xfrm>
      </p:grpSpPr>
      <p:sp>
        <p:nvSpPr>
          <p:cNvPr id="14" name="Slide Tags" hidden="1">
            <a:extLst>
              <a:ext uri="{FF2B5EF4-FFF2-40B4-BE49-F238E27FC236}">
                <a16:creationId xmlns:a16="http://schemas.microsoft.com/office/drawing/2014/main" id="{F27EFE1A-EB5C-4ECD-A618-F99A2C4ED1AB}"/>
              </a:ext>
            </a:extLst>
          </p:cNvPr>
          <p:cNvSpPr txBox="1"/>
          <p:nvPr userDrawn="1">
            <p:custDataLst>
              <p:tags r:id="rId1"/>
            </p:custDataLst>
          </p:nvPr>
        </p:nvSpPr>
        <p:spPr>
          <a:xfrm>
            <a:off x="3" y="228603"/>
            <a:ext cx="1600200" cy="293927"/>
          </a:xfrm>
          <a:prstGeom prst="rect">
            <a:avLst/>
          </a:prstGeom>
          <a:noFill/>
        </p:spPr>
        <p:txBody>
          <a:bodyPr wrap="square" rtlCol="0">
            <a:spAutoFit/>
          </a:bodyPr>
          <a:lstStyle/>
          <a:p>
            <a:r>
              <a:rPr lang="en-GB" sz="1310" noProof="1"/>
              <a:t>Slide Tags</a:t>
            </a:r>
          </a:p>
        </p:txBody>
      </p:sp>
      <p:sp>
        <p:nvSpPr>
          <p:cNvPr id="18" name="Section Header">
            <a:extLst>
              <a:ext uri="{FF2B5EF4-FFF2-40B4-BE49-F238E27FC236}">
                <a16:creationId xmlns:a16="http://schemas.microsoft.com/office/drawing/2014/main" id="{B80EC437-0876-4395-AD2B-C5DED8C591D0}"/>
              </a:ext>
            </a:extLst>
          </p:cNvPr>
          <p:cNvSpPr txBox="1"/>
          <p:nvPr userDrawn="1">
            <p:custDataLst>
              <p:tags r:id="rId2"/>
            </p:custDataLst>
          </p:nvPr>
        </p:nvSpPr>
        <p:spPr>
          <a:xfrm>
            <a:off x="460377" y="322255"/>
            <a:ext cx="3034379" cy="137161"/>
          </a:xfrm>
          <a:prstGeom prst="rect">
            <a:avLst/>
          </a:prstGeom>
          <a:noFill/>
        </p:spPr>
        <p:txBody>
          <a:bodyPr wrap="square" lIns="0" tIns="0" rIns="0" bIns="0" rtlCol="0" anchor="b" anchorCtr="0">
            <a:noAutofit/>
          </a:bodyPr>
          <a:lstStyle/>
          <a:p>
            <a:endParaRPr lang="en-GB" sz="583" noProof="1">
              <a:solidFill>
                <a:schemeClr val="tx1"/>
              </a:solidFill>
            </a:endParaRPr>
          </a:p>
        </p:txBody>
      </p:sp>
      <p:sp>
        <p:nvSpPr>
          <p:cNvPr id="11" name="HeaderTOCPlaceholder">
            <a:extLst>
              <a:ext uri="{FF2B5EF4-FFF2-40B4-BE49-F238E27FC236}">
                <a16:creationId xmlns:a16="http://schemas.microsoft.com/office/drawing/2014/main" id="{D1CAF1D8-BA64-4756-96A3-2C1811972983}"/>
              </a:ext>
            </a:extLst>
          </p:cNvPr>
          <p:cNvSpPr/>
          <p:nvPr userDrawn="1">
            <p:custDataLst>
              <p:tags r:id="rId3"/>
            </p:custDataLst>
          </p:nvPr>
        </p:nvSpPr>
        <p:spPr>
          <a:xfrm>
            <a:off x="3660198" y="322255"/>
            <a:ext cx="5943600" cy="137161"/>
          </a:xfrm>
          <a:prstGeom prst="rect">
            <a:avLst/>
          </a:prstGeom>
          <a:noFill/>
        </p:spPr>
        <p:txBody>
          <a:bodyPr wrap="square" lIns="0" tIns="0" rIns="0" bIns="0" rtlCol="0" anchor="b" anchorCtr="0">
            <a:noAutofit/>
          </a:bodyPr>
          <a:lstStyle/>
          <a:p>
            <a:pPr lvl="0"/>
            <a:endParaRPr lang="en-GB" sz="583"/>
          </a:p>
        </p:txBody>
      </p:sp>
      <p:sp>
        <p:nvSpPr>
          <p:cNvPr id="7" name="Gray Banner">
            <a:extLst>
              <a:ext uri="{FF2B5EF4-FFF2-40B4-BE49-F238E27FC236}">
                <a16:creationId xmlns:a16="http://schemas.microsoft.com/office/drawing/2014/main" id="{13FDF1BC-A63A-4F04-AD4C-71D73FFB49F6}"/>
              </a:ext>
            </a:extLst>
          </p:cNvPr>
          <p:cNvSpPr/>
          <p:nvPr userDrawn="1"/>
        </p:nvSpPr>
        <p:spPr>
          <a:xfrm>
            <a:off x="0" y="612782"/>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019">
              <a:solidFill>
                <a:schemeClr val="lt1"/>
              </a:solidFill>
            </a:endParaRPr>
          </a:p>
        </p:txBody>
      </p:sp>
      <p:sp>
        <p:nvSpPr>
          <p:cNvPr id="8" name="Banner Statement">
            <a:extLst>
              <a:ext uri="{FF2B5EF4-FFF2-40B4-BE49-F238E27FC236}">
                <a16:creationId xmlns:a16="http://schemas.microsoft.com/office/drawing/2014/main" id="{6E917238-5226-4BF0-9B99-8BB952300F06}"/>
              </a:ext>
            </a:extLst>
          </p:cNvPr>
          <p:cNvSpPr>
            <a:spLocks noGrp="1"/>
          </p:cNvSpPr>
          <p:nvPr>
            <p:ph type="title" hasCustomPrompt="1"/>
          </p:nvPr>
        </p:nvSpPr>
        <p:spPr>
          <a:xfrm>
            <a:off x="457201" y="758825"/>
            <a:ext cx="9144000" cy="1097182"/>
          </a:xfrm>
        </p:spPr>
        <p:txBody>
          <a:bodyPr/>
          <a:lstStyle>
            <a:lvl1pPr>
              <a:defRPr/>
            </a:lvl1pPr>
          </a:lstStyle>
          <a:p>
            <a:r>
              <a:rPr lang="en-GB"/>
              <a:t>Insert banner statement here </a:t>
            </a:r>
          </a:p>
        </p:txBody>
      </p:sp>
      <p:sp>
        <p:nvSpPr>
          <p:cNvPr id="10" name="Content Placeholder 1">
            <a:extLst>
              <a:ext uri="{FF2B5EF4-FFF2-40B4-BE49-F238E27FC236}">
                <a16:creationId xmlns:a16="http://schemas.microsoft.com/office/drawing/2014/main" id="{9561C3D4-D679-4CA7-85E3-9EA408670372}"/>
              </a:ext>
            </a:extLst>
          </p:cNvPr>
          <p:cNvSpPr>
            <a:spLocks noGrp="1"/>
          </p:cNvSpPr>
          <p:nvPr>
            <p:ph sz="quarter" idx="13"/>
            <p:custDataLst>
              <p:tags r:id="rId4"/>
            </p:custDataLst>
          </p:nvPr>
        </p:nvSpPr>
        <p:spPr>
          <a:xfrm>
            <a:off x="457203" y="2143126"/>
            <a:ext cx="4500000" cy="236537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3" name="Content Placeholder 2">
            <a:extLst>
              <a:ext uri="{FF2B5EF4-FFF2-40B4-BE49-F238E27FC236}">
                <a16:creationId xmlns:a16="http://schemas.microsoft.com/office/drawing/2014/main" id="{D691905A-7A13-45F7-8E6F-7F0EEC076A8E}"/>
              </a:ext>
            </a:extLst>
          </p:cNvPr>
          <p:cNvSpPr>
            <a:spLocks noGrp="1"/>
          </p:cNvSpPr>
          <p:nvPr>
            <p:ph sz="quarter" idx="15"/>
            <p:custDataLst>
              <p:tags r:id="rId5"/>
            </p:custDataLst>
          </p:nvPr>
        </p:nvSpPr>
        <p:spPr>
          <a:xfrm>
            <a:off x="457203" y="4651376"/>
            <a:ext cx="4500000" cy="236537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2" name="Content Placeholder 3">
            <a:extLst>
              <a:ext uri="{FF2B5EF4-FFF2-40B4-BE49-F238E27FC236}">
                <a16:creationId xmlns:a16="http://schemas.microsoft.com/office/drawing/2014/main" id="{9882F0B0-4F19-49FC-A33C-F81854456CBA}"/>
              </a:ext>
            </a:extLst>
          </p:cNvPr>
          <p:cNvSpPr>
            <a:spLocks noGrp="1"/>
          </p:cNvSpPr>
          <p:nvPr>
            <p:ph sz="quarter" idx="14"/>
            <p:custDataLst>
              <p:tags r:id="rId6"/>
            </p:custDataLst>
          </p:nvPr>
        </p:nvSpPr>
        <p:spPr>
          <a:xfrm>
            <a:off x="5105014" y="2143128"/>
            <a:ext cx="4500000" cy="487362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Image placeholder">
            <a:extLst>
              <a:ext uri="{FF2B5EF4-FFF2-40B4-BE49-F238E27FC236}">
                <a16:creationId xmlns:a16="http://schemas.microsoft.com/office/drawing/2014/main" id="{85A29A66-A1E4-472E-ADDB-F6CDA1715A6C}"/>
              </a:ext>
            </a:extLst>
          </p:cNvPr>
          <p:cNvSpPr/>
          <p:nvPr userDrawn="1">
            <p:custDataLst>
              <p:tags r:id="rId7"/>
            </p:custDataLst>
          </p:nvPr>
        </p:nvSpPr>
        <p:spPr>
          <a:xfrm>
            <a:off x="0" y="0"/>
            <a:ext cx="10058400" cy="7772400"/>
          </a:xfrm>
          <a:prstGeom prst="rect">
            <a:avLst/>
          </a:prstGeom>
          <a:noFill/>
          <a:ln w="6350">
            <a:noFill/>
          </a:ln>
        </p:spPr>
        <p:txBody>
          <a:bodyPr rot="0" spcFirstLastPara="0" vertOverflow="overflow" horzOverflow="overflow" vert="horz" wrap="square" lIns="66563" tIns="33282" rIns="66563" bIns="33282" numCol="1" spcCol="0" rtlCol="0" fromWordArt="0" anchor="ctr" anchorCtr="0" forceAA="0" compatLnSpc="1">
            <a:prstTxWarp prst="textNoShape">
              <a:avLst/>
            </a:prstTxWarp>
            <a:noAutofit/>
          </a:bodyPr>
          <a:lstStyle/>
          <a:p>
            <a:pPr algn="ctr"/>
            <a:endParaRPr lang="en-GB" sz="1310"/>
          </a:p>
        </p:txBody>
      </p:sp>
      <p:sp>
        <p:nvSpPr>
          <p:cNvPr id="15" name="Section Footer">
            <a:extLst>
              <a:ext uri="{FF2B5EF4-FFF2-40B4-BE49-F238E27FC236}">
                <a16:creationId xmlns:a16="http://schemas.microsoft.com/office/drawing/2014/main" id="{7FEDE617-2B66-446D-BF6F-803DD0FF44DD}"/>
              </a:ext>
            </a:extLst>
          </p:cNvPr>
          <p:cNvSpPr txBox="1"/>
          <p:nvPr userDrawn="1">
            <p:custDataLst>
              <p:tags r:id="rId8"/>
            </p:custDataLst>
          </p:nvPr>
        </p:nvSpPr>
        <p:spPr>
          <a:xfrm>
            <a:off x="457203" y="7227827"/>
            <a:ext cx="2944368" cy="89705"/>
          </a:xfrm>
          <a:prstGeom prst="rect">
            <a:avLst/>
          </a:prstGeom>
          <a:noFill/>
          <a:ln>
            <a:noFill/>
          </a:ln>
        </p:spPr>
        <p:txBody>
          <a:bodyPr wrap="square" lIns="0" tIns="0" rIns="0" bIns="0" rtlCol="0" anchor="b" anchorCtr="0">
            <a:spAutoFit/>
          </a:bodyPr>
          <a:lstStyle/>
          <a:p>
            <a:r>
              <a:rPr lang="en-GB" sz="583" noProof="1">
                <a:solidFill>
                  <a:schemeClr val="tx1"/>
                </a:solidFill>
                <a:latin typeface="Arial" panose="020B0604020202020204" pitchFamily="34" charset="0"/>
                <a:cs typeface="Arial" panose="020B0604020202020204" pitchFamily="34" charset="0"/>
              </a:rPr>
              <a:t>Project Clubhouse</a:t>
            </a:r>
          </a:p>
        </p:txBody>
      </p:sp>
      <p:sp>
        <p:nvSpPr>
          <p:cNvPr id="19" name="Report Date">
            <a:extLst>
              <a:ext uri="{FF2B5EF4-FFF2-40B4-BE49-F238E27FC236}">
                <a16:creationId xmlns:a16="http://schemas.microsoft.com/office/drawing/2014/main" id="{D37A9490-3794-4BE7-9666-4F48645E24D2}"/>
              </a:ext>
            </a:extLst>
          </p:cNvPr>
          <p:cNvSpPr txBox="1"/>
          <p:nvPr userDrawn="1">
            <p:custDataLst>
              <p:tags r:id="rId9"/>
            </p:custDataLst>
          </p:nvPr>
        </p:nvSpPr>
        <p:spPr>
          <a:xfrm>
            <a:off x="9168392" y="7194421"/>
            <a:ext cx="432811" cy="89705"/>
          </a:xfrm>
          <a:prstGeom prst="rect">
            <a:avLst/>
          </a:prstGeom>
          <a:noFill/>
        </p:spPr>
        <p:txBody>
          <a:bodyPr wrap="none" lIns="0" tIns="0" rIns="0" bIns="0" rtlCol="0">
            <a:spAutoFit/>
          </a:bodyPr>
          <a:lstStyle/>
          <a:p>
            <a:pPr indent="-199700" algn="r">
              <a:spcAft>
                <a:spcPts val="656"/>
              </a:spcAft>
            </a:pPr>
            <a:r>
              <a:rPr lang="en-GB" sz="583" noProof="1">
                <a:solidFill>
                  <a:schemeClr val="tx1"/>
                </a:solidFill>
                <a:latin typeface="Arial" panose="020B0604020202020204" pitchFamily="34" charset="0"/>
                <a:cs typeface="Arial" panose="020B0604020202020204" pitchFamily="34" charset="0"/>
              </a:rPr>
              <a:t>15 May 2024</a:t>
            </a:r>
          </a:p>
        </p:txBody>
      </p:sp>
      <p:sp>
        <p:nvSpPr>
          <p:cNvPr id="16" name="PwC">
            <a:extLst>
              <a:ext uri="{FF2B5EF4-FFF2-40B4-BE49-F238E27FC236}">
                <a16:creationId xmlns:a16="http://schemas.microsoft.com/office/drawing/2014/main" id="{391D9BDF-F1E7-4A10-9DDB-A421B5259D4B}"/>
              </a:ext>
            </a:extLst>
          </p:cNvPr>
          <p:cNvSpPr/>
          <p:nvPr userDrawn="1">
            <p:custDataLst>
              <p:tags r:id="rId10"/>
            </p:custDataLst>
          </p:nvPr>
        </p:nvSpPr>
        <p:spPr>
          <a:xfrm>
            <a:off x="457202" y="7358217"/>
            <a:ext cx="233295" cy="89705"/>
          </a:xfrm>
          <a:prstGeom prst="rect">
            <a:avLst/>
          </a:prstGeom>
          <a:noFill/>
          <a:ln>
            <a:noFill/>
          </a:ln>
        </p:spPr>
        <p:txBody>
          <a:bodyPr wrap="square" lIns="0" tIns="0" rIns="0" bIns="0" rtlCol="0" anchor="b" anchorCtr="0">
            <a:spAutoFit/>
          </a:bodyPr>
          <a:lstStyle/>
          <a:p>
            <a:pPr lvl="0"/>
            <a:r>
              <a:rPr lang="en-GB" sz="583">
                <a:solidFill>
                  <a:schemeClr val="tx1"/>
                </a:solidFill>
                <a:latin typeface="Arial" panose="020B0604020202020204" pitchFamily="34" charset="0"/>
                <a:cs typeface="Arial" panose="020B0604020202020204" pitchFamily="34" charset="0"/>
              </a:rPr>
              <a:t>PwC</a:t>
            </a:r>
          </a:p>
        </p:txBody>
      </p:sp>
      <p:sp>
        <p:nvSpPr>
          <p:cNvPr id="20" name="Page Number">
            <a:extLst>
              <a:ext uri="{FF2B5EF4-FFF2-40B4-BE49-F238E27FC236}">
                <a16:creationId xmlns:a16="http://schemas.microsoft.com/office/drawing/2014/main" id="{49D9483A-6879-4890-8835-BC092E9FF74F}"/>
              </a:ext>
            </a:extLst>
          </p:cNvPr>
          <p:cNvSpPr txBox="1"/>
          <p:nvPr userDrawn="1">
            <p:custDataLst>
              <p:tags r:id="rId11"/>
            </p:custDataLst>
          </p:nvPr>
        </p:nvSpPr>
        <p:spPr>
          <a:xfrm>
            <a:off x="7927851" y="7324811"/>
            <a:ext cx="1673352" cy="123111"/>
          </a:xfrm>
          <a:prstGeom prst="rect">
            <a:avLst/>
          </a:prstGeom>
          <a:noFill/>
        </p:spPr>
        <p:txBody>
          <a:bodyPr wrap="none" lIns="0" tIns="0" rIns="0" bIns="0" rtlCol="0">
            <a:noAutofit/>
          </a:bodyPr>
          <a:lstStyle/>
          <a:p>
            <a:pPr algn="r">
              <a:lnSpc>
                <a:spcPts val="728"/>
              </a:lnSpc>
            </a:pPr>
            <a:endParaRPr lang="en-GB" sz="583"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0194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943063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ontent: Three Large Bottom">
    <p:spTree>
      <p:nvGrpSpPr>
        <p:cNvPr id="1" name=""/>
        <p:cNvGrpSpPr/>
        <p:nvPr/>
      </p:nvGrpSpPr>
      <p:grpSpPr>
        <a:xfrm>
          <a:off x="0" y="0"/>
          <a:ext cx="0" cy="0"/>
          <a:chOff x="0" y="0"/>
          <a:chExt cx="0" cy="0"/>
        </a:xfrm>
      </p:grpSpPr>
      <p:sp>
        <p:nvSpPr>
          <p:cNvPr id="34" name="Slide Tags" hidden="1">
            <a:extLst>
              <a:ext uri="{FF2B5EF4-FFF2-40B4-BE49-F238E27FC236}">
                <a16:creationId xmlns:a16="http://schemas.microsoft.com/office/drawing/2014/main" id="{9917F6CD-4C15-4E58-9438-18683D2D5B4E}"/>
              </a:ext>
            </a:extLst>
          </p:cNvPr>
          <p:cNvSpPr txBox="1"/>
          <p:nvPr userDrawn="1">
            <p:custDataLst>
              <p:tags r:id="rId1"/>
            </p:custDataLst>
          </p:nvPr>
        </p:nvSpPr>
        <p:spPr>
          <a:xfrm>
            <a:off x="3" y="228603"/>
            <a:ext cx="1600200" cy="293927"/>
          </a:xfrm>
          <a:prstGeom prst="rect">
            <a:avLst/>
          </a:prstGeom>
          <a:noFill/>
        </p:spPr>
        <p:txBody>
          <a:bodyPr wrap="square" rtlCol="0">
            <a:spAutoFit/>
          </a:bodyPr>
          <a:lstStyle/>
          <a:p>
            <a:r>
              <a:rPr lang="en-GB" sz="1310" noProof="1"/>
              <a:t>Slide Tags</a:t>
            </a:r>
          </a:p>
        </p:txBody>
      </p:sp>
      <p:sp>
        <p:nvSpPr>
          <p:cNvPr id="18" name="Section Header">
            <a:extLst>
              <a:ext uri="{FF2B5EF4-FFF2-40B4-BE49-F238E27FC236}">
                <a16:creationId xmlns:a16="http://schemas.microsoft.com/office/drawing/2014/main" id="{812A2E2C-3A3A-4283-B1D7-56D20EE9C632}"/>
              </a:ext>
            </a:extLst>
          </p:cNvPr>
          <p:cNvSpPr txBox="1"/>
          <p:nvPr userDrawn="1">
            <p:custDataLst>
              <p:tags r:id="rId2"/>
            </p:custDataLst>
          </p:nvPr>
        </p:nvSpPr>
        <p:spPr>
          <a:xfrm>
            <a:off x="460377" y="322255"/>
            <a:ext cx="3034379" cy="137161"/>
          </a:xfrm>
          <a:prstGeom prst="rect">
            <a:avLst/>
          </a:prstGeom>
          <a:noFill/>
        </p:spPr>
        <p:txBody>
          <a:bodyPr wrap="square" lIns="0" tIns="0" rIns="0" bIns="0" rtlCol="0" anchor="b" anchorCtr="0">
            <a:noAutofit/>
          </a:bodyPr>
          <a:lstStyle/>
          <a:p>
            <a:endParaRPr lang="en-GB" sz="583" noProof="1">
              <a:solidFill>
                <a:schemeClr val="tx1"/>
              </a:solidFill>
            </a:endParaRPr>
          </a:p>
        </p:txBody>
      </p:sp>
      <p:sp>
        <p:nvSpPr>
          <p:cNvPr id="31" name="HeaderTOCPlaceholder">
            <a:extLst>
              <a:ext uri="{FF2B5EF4-FFF2-40B4-BE49-F238E27FC236}">
                <a16:creationId xmlns:a16="http://schemas.microsoft.com/office/drawing/2014/main" id="{AEFEFCE4-0F6E-4875-83E8-0A6292DF2924}"/>
              </a:ext>
            </a:extLst>
          </p:cNvPr>
          <p:cNvSpPr/>
          <p:nvPr userDrawn="1">
            <p:custDataLst>
              <p:tags r:id="rId3"/>
            </p:custDataLst>
          </p:nvPr>
        </p:nvSpPr>
        <p:spPr>
          <a:xfrm>
            <a:off x="3660198" y="322255"/>
            <a:ext cx="5943600" cy="137161"/>
          </a:xfrm>
          <a:prstGeom prst="rect">
            <a:avLst/>
          </a:prstGeom>
          <a:noFill/>
        </p:spPr>
        <p:txBody>
          <a:bodyPr wrap="square" lIns="0" tIns="0" rIns="0" bIns="0" rtlCol="0" anchor="b" anchorCtr="0">
            <a:noAutofit/>
          </a:bodyPr>
          <a:lstStyle/>
          <a:p>
            <a:pPr lvl="0"/>
            <a:endParaRPr lang="en-GB" sz="583"/>
          </a:p>
        </p:txBody>
      </p:sp>
      <p:sp>
        <p:nvSpPr>
          <p:cNvPr id="21" name="Gray Banner">
            <a:extLst>
              <a:ext uri="{FF2B5EF4-FFF2-40B4-BE49-F238E27FC236}">
                <a16:creationId xmlns:a16="http://schemas.microsoft.com/office/drawing/2014/main" id="{C107CB4A-CFC7-4FFF-8536-2F201EF3D02B}"/>
              </a:ext>
            </a:extLst>
          </p:cNvPr>
          <p:cNvSpPr/>
          <p:nvPr userDrawn="1"/>
        </p:nvSpPr>
        <p:spPr>
          <a:xfrm>
            <a:off x="0" y="612782"/>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019">
              <a:solidFill>
                <a:schemeClr val="lt1"/>
              </a:solidFill>
            </a:endParaRPr>
          </a:p>
        </p:txBody>
      </p:sp>
      <p:sp>
        <p:nvSpPr>
          <p:cNvPr id="22" name="Banner Statement">
            <a:extLst>
              <a:ext uri="{FF2B5EF4-FFF2-40B4-BE49-F238E27FC236}">
                <a16:creationId xmlns:a16="http://schemas.microsoft.com/office/drawing/2014/main" id="{4804D365-9F58-4C0F-A793-E0B2156E67D0}"/>
              </a:ext>
            </a:extLst>
          </p:cNvPr>
          <p:cNvSpPr>
            <a:spLocks noGrp="1"/>
          </p:cNvSpPr>
          <p:nvPr>
            <p:ph type="title" hasCustomPrompt="1"/>
          </p:nvPr>
        </p:nvSpPr>
        <p:spPr>
          <a:xfrm>
            <a:off x="457201" y="758825"/>
            <a:ext cx="9144000" cy="1097182"/>
          </a:xfrm>
        </p:spPr>
        <p:txBody>
          <a:bodyPr/>
          <a:lstStyle>
            <a:lvl1pPr>
              <a:defRPr/>
            </a:lvl1pPr>
          </a:lstStyle>
          <a:p>
            <a:r>
              <a:rPr lang="en-GB"/>
              <a:t>Insert banner statement here </a:t>
            </a:r>
          </a:p>
        </p:txBody>
      </p:sp>
      <p:sp>
        <p:nvSpPr>
          <p:cNvPr id="30" name="Content Placeholder 1">
            <a:extLst>
              <a:ext uri="{FF2B5EF4-FFF2-40B4-BE49-F238E27FC236}">
                <a16:creationId xmlns:a16="http://schemas.microsoft.com/office/drawing/2014/main" id="{46DB0F83-D50F-4FA8-A1B3-3CDA99391051}"/>
              </a:ext>
            </a:extLst>
          </p:cNvPr>
          <p:cNvSpPr>
            <a:spLocks noGrp="1"/>
          </p:cNvSpPr>
          <p:nvPr>
            <p:ph sz="quarter" idx="13"/>
            <p:custDataLst>
              <p:tags r:id="rId4"/>
            </p:custDataLst>
          </p:nvPr>
        </p:nvSpPr>
        <p:spPr>
          <a:xfrm>
            <a:off x="457203" y="2143126"/>
            <a:ext cx="4500000" cy="236537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2" name="Content Placeholder 2">
            <a:extLst>
              <a:ext uri="{FF2B5EF4-FFF2-40B4-BE49-F238E27FC236}">
                <a16:creationId xmlns:a16="http://schemas.microsoft.com/office/drawing/2014/main" id="{E4998866-A1E2-412D-A91B-916D3905E9B7}"/>
              </a:ext>
            </a:extLst>
          </p:cNvPr>
          <p:cNvSpPr>
            <a:spLocks noGrp="1"/>
          </p:cNvSpPr>
          <p:nvPr>
            <p:ph sz="quarter" idx="14"/>
            <p:custDataLst>
              <p:tags r:id="rId5"/>
            </p:custDataLst>
          </p:nvPr>
        </p:nvSpPr>
        <p:spPr>
          <a:xfrm>
            <a:off x="5105014" y="2143126"/>
            <a:ext cx="4500000" cy="236537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3" name="Content Placeholder 3">
            <a:extLst>
              <a:ext uri="{FF2B5EF4-FFF2-40B4-BE49-F238E27FC236}">
                <a16:creationId xmlns:a16="http://schemas.microsoft.com/office/drawing/2014/main" id="{772D36C3-713D-4818-B546-CD355896A3B7}"/>
              </a:ext>
            </a:extLst>
          </p:cNvPr>
          <p:cNvSpPr>
            <a:spLocks noGrp="1"/>
          </p:cNvSpPr>
          <p:nvPr>
            <p:ph sz="quarter" idx="15"/>
            <p:custDataLst>
              <p:tags r:id="rId6"/>
            </p:custDataLst>
          </p:nvPr>
        </p:nvSpPr>
        <p:spPr>
          <a:xfrm>
            <a:off x="457201" y="4651376"/>
            <a:ext cx="9144000" cy="236537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20" name="Image placeholder">
            <a:extLst>
              <a:ext uri="{FF2B5EF4-FFF2-40B4-BE49-F238E27FC236}">
                <a16:creationId xmlns:a16="http://schemas.microsoft.com/office/drawing/2014/main" id="{5CFAC8BF-BD3C-4E61-9BF3-8E6DE7729613}"/>
              </a:ext>
            </a:extLst>
          </p:cNvPr>
          <p:cNvSpPr/>
          <p:nvPr userDrawn="1">
            <p:custDataLst>
              <p:tags r:id="rId7"/>
            </p:custDataLst>
          </p:nvPr>
        </p:nvSpPr>
        <p:spPr>
          <a:xfrm>
            <a:off x="0" y="0"/>
            <a:ext cx="10058400" cy="7772400"/>
          </a:xfrm>
          <a:prstGeom prst="rect">
            <a:avLst/>
          </a:prstGeom>
          <a:noFill/>
          <a:ln w="6350">
            <a:noFill/>
          </a:ln>
        </p:spPr>
        <p:txBody>
          <a:bodyPr rot="0" spcFirstLastPara="0" vertOverflow="overflow" horzOverflow="overflow" vert="horz" wrap="square" lIns="66563" tIns="33282" rIns="66563" bIns="33282" numCol="1" spcCol="0" rtlCol="0" fromWordArt="0" anchor="ctr" anchorCtr="0" forceAA="0" compatLnSpc="1">
            <a:prstTxWarp prst="textNoShape">
              <a:avLst/>
            </a:prstTxWarp>
            <a:noAutofit/>
          </a:bodyPr>
          <a:lstStyle/>
          <a:p>
            <a:pPr algn="ctr"/>
            <a:endParaRPr lang="en-GB" sz="1310"/>
          </a:p>
        </p:txBody>
      </p:sp>
      <p:sp>
        <p:nvSpPr>
          <p:cNvPr id="15" name="Section Footer">
            <a:extLst>
              <a:ext uri="{FF2B5EF4-FFF2-40B4-BE49-F238E27FC236}">
                <a16:creationId xmlns:a16="http://schemas.microsoft.com/office/drawing/2014/main" id="{1592B40A-C2CE-4040-9002-916B3B3ECC0B}"/>
              </a:ext>
            </a:extLst>
          </p:cNvPr>
          <p:cNvSpPr txBox="1"/>
          <p:nvPr userDrawn="1">
            <p:custDataLst>
              <p:tags r:id="rId8"/>
            </p:custDataLst>
          </p:nvPr>
        </p:nvSpPr>
        <p:spPr>
          <a:xfrm>
            <a:off x="457203" y="7227827"/>
            <a:ext cx="2944368" cy="89705"/>
          </a:xfrm>
          <a:prstGeom prst="rect">
            <a:avLst/>
          </a:prstGeom>
          <a:noFill/>
          <a:ln>
            <a:noFill/>
          </a:ln>
        </p:spPr>
        <p:txBody>
          <a:bodyPr wrap="square" lIns="0" tIns="0" rIns="0" bIns="0" rtlCol="0" anchor="b" anchorCtr="0">
            <a:spAutoFit/>
          </a:bodyPr>
          <a:lstStyle/>
          <a:p>
            <a:r>
              <a:rPr lang="en-GB" sz="583" noProof="1">
                <a:solidFill>
                  <a:schemeClr val="tx1"/>
                </a:solidFill>
                <a:latin typeface="Arial" panose="020B0604020202020204" pitchFamily="34" charset="0"/>
                <a:cs typeface="Arial" panose="020B0604020202020204" pitchFamily="34" charset="0"/>
              </a:rPr>
              <a:t>Project Clubhouse</a:t>
            </a:r>
          </a:p>
        </p:txBody>
      </p:sp>
      <p:sp>
        <p:nvSpPr>
          <p:cNvPr id="19" name="Report Date">
            <a:extLst>
              <a:ext uri="{FF2B5EF4-FFF2-40B4-BE49-F238E27FC236}">
                <a16:creationId xmlns:a16="http://schemas.microsoft.com/office/drawing/2014/main" id="{9FD89BEF-6B1A-418B-BCF7-746898E4A612}"/>
              </a:ext>
            </a:extLst>
          </p:cNvPr>
          <p:cNvSpPr txBox="1"/>
          <p:nvPr userDrawn="1">
            <p:custDataLst>
              <p:tags r:id="rId9"/>
            </p:custDataLst>
          </p:nvPr>
        </p:nvSpPr>
        <p:spPr>
          <a:xfrm>
            <a:off x="9168392" y="7194421"/>
            <a:ext cx="432811" cy="89705"/>
          </a:xfrm>
          <a:prstGeom prst="rect">
            <a:avLst/>
          </a:prstGeom>
          <a:noFill/>
        </p:spPr>
        <p:txBody>
          <a:bodyPr wrap="none" lIns="0" tIns="0" rIns="0" bIns="0" rtlCol="0">
            <a:spAutoFit/>
          </a:bodyPr>
          <a:lstStyle/>
          <a:p>
            <a:pPr indent="-199700" algn="r">
              <a:spcAft>
                <a:spcPts val="656"/>
              </a:spcAft>
            </a:pPr>
            <a:r>
              <a:rPr lang="en-GB" sz="583" noProof="1">
                <a:solidFill>
                  <a:schemeClr val="tx1"/>
                </a:solidFill>
                <a:latin typeface="Arial" panose="020B0604020202020204" pitchFamily="34" charset="0"/>
                <a:cs typeface="Arial" panose="020B0604020202020204" pitchFamily="34" charset="0"/>
              </a:rPr>
              <a:t>15 May 2024</a:t>
            </a:r>
          </a:p>
        </p:txBody>
      </p:sp>
      <p:sp>
        <p:nvSpPr>
          <p:cNvPr id="16" name="PwC">
            <a:extLst>
              <a:ext uri="{FF2B5EF4-FFF2-40B4-BE49-F238E27FC236}">
                <a16:creationId xmlns:a16="http://schemas.microsoft.com/office/drawing/2014/main" id="{2519B686-19AC-4033-8A04-C54911FC81D8}"/>
              </a:ext>
            </a:extLst>
          </p:cNvPr>
          <p:cNvSpPr/>
          <p:nvPr userDrawn="1">
            <p:custDataLst>
              <p:tags r:id="rId10"/>
            </p:custDataLst>
          </p:nvPr>
        </p:nvSpPr>
        <p:spPr>
          <a:xfrm>
            <a:off x="457202" y="7358217"/>
            <a:ext cx="233295" cy="89705"/>
          </a:xfrm>
          <a:prstGeom prst="rect">
            <a:avLst/>
          </a:prstGeom>
          <a:noFill/>
          <a:ln>
            <a:noFill/>
          </a:ln>
        </p:spPr>
        <p:txBody>
          <a:bodyPr wrap="square" lIns="0" tIns="0" rIns="0" bIns="0" rtlCol="0" anchor="b" anchorCtr="0">
            <a:spAutoFit/>
          </a:bodyPr>
          <a:lstStyle/>
          <a:p>
            <a:pPr lvl="0"/>
            <a:r>
              <a:rPr lang="en-GB" sz="583">
                <a:solidFill>
                  <a:schemeClr val="tx1"/>
                </a:solidFill>
                <a:latin typeface="Arial" panose="020B0604020202020204" pitchFamily="34" charset="0"/>
                <a:cs typeface="Arial" panose="020B0604020202020204" pitchFamily="34" charset="0"/>
              </a:rPr>
              <a:t>PwC</a:t>
            </a:r>
          </a:p>
        </p:txBody>
      </p:sp>
      <p:sp>
        <p:nvSpPr>
          <p:cNvPr id="23" name="Page Number">
            <a:extLst>
              <a:ext uri="{FF2B5EF4-FFF2-40B4-BE49-F238E27FC236}">
                <a16:creationId xmlns:a16="http://schemas.microsoft.com/office/drawing/2014/main" id="{FC345481-C50E-465E-BB9B-ADCC2F43DC62}"/>
              </a:ext>
            </a:extLst>
          </p:cNvPr>
          <p:cNvSpPr txBox="1"/>
          <p:nvPr userDrawn="1">
            <p:custDataLst>
              <p:tags r:id="rId11"/>
            </p:custDataLst>
          </p:nvPr>
        </p:nvSpPr>
        <p:spPr>
          <a:xfrm>
            <a:off x="7927851" y="7324811"/>
            <a:ext cx="1673352" cy="123111"/>
          </a:xfrm>
          <a:prstGeom prst="rect">
            <a:avLst/>
          </a:prstGeom>
          <a:noFill/>
        </p:spPr>
        <p:txBody>
          <a:bodyPr wrap="none" lIns="0" tIns="0" rIns="0" bIns="0" rtlCol="0">
            <a:noAutofit/>
          </a:bodyPr>
          <a:lstStyle/>
          <a:p>
            <a:pPr algn="r">
              <a:lnSpc>
                <a:spcPts val="728"/>
              </a:lnSpc>
            </a:pPr>
            <a:endParaRPr lang="en-GB" sz="583"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983745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ontent: Four">
    <p:spTree>
      <p:nvGrpSpPr>
        <p:cNvPr id="1" name=""/>
        <p:cNvGrpSpPr/>
        <p:nvPr/>
      </p:nvGrpSpPr>
      <p:grpSpPr>
        <a:xfrm>
          <a:off x="0" y="0"/>
          <a:ext cx="0" cy="0"/>
          <a:chOff x="0" y="0"/>
          <a:chExt cx="0" cy="0"/>
        </a:xfrm>
      </p:grpSpPr>
      <p:sp>
        <p:nvSpPr>
          <p:cNvPr id="37" name="Slide Tags" hidden="1">
            <a:extLst>
              <a:ext uri="{FF2B5EF4-FFF2-40B4-BE49-F238E27FC236}">
                <a16:creationId xmlns:a16="http://schemas.microsoft.com/office/drawing/2014/main" id="{EDA6E8B0-246F-401B-8B8A-08EC3F859822}"/>
              </a:ext>
            </a:extLst>
          </p:cNvPr>
          <p:cNvSpPr txBox="1"/>
          <p:nvPr userDrawn="1">
            <p:custDataLst>
              <p:tags r:id="rId1"/>
            </p:custDataLst>
          </p:nvPr>
        </p:nvSpPr>
        <p:spPr>
          <a:xfrm>
            <a:off x="3" y="228603"/>
            <a:ext cx="1600200" cy="293927"/>
          </a:xfrm>
          <a:prstGeom prst="rect">
            <a:avLst/>
          </a:prstGeom>
          <a:noFill/>
        </p:spPr>
        <p:txBody>
          <a:bodyPr wrap="square" rtlCol="0">
            <a:spAutoFit/>
          </a:bodyPr>
          <a:lstStyle/>
          <a:p>
            <a:r>
              <a:rPr lang="en-GB" sz="1310" noProof="1"/>
              <a:t>Slide Tags</a:t>
            </a:r>
          </a:p>
        </p:txBody>
      </p:sp>
      <p:sp>
        <p:nvSpPr>
          <p:cNvPr id="19" name="Section Header">
            <a:extLst>
              <a:ext uri="{FF2B5EF4-FFF2-40B4-BE49-F238E27FC236}">
                <a16:creationId xmlns:a16="http://schemas.microsoft.com/office/drawing/2014/main" id="{BE6894AD-A2D2-4EF4-8BD4-2EE6A166A265}"/>
              </a:ext>
            </a:extLst>
          </p:cNvPr>
          <p:cNvSpPr txBox="1"/>
          <p:nvPr userDrawn="1">
            <p:custDataLst>
              <p:tags r:id="rId2"/>
            </p:custDataLst>
          </p:nvPr>
        </p:nvSpPr>
        <p:spPr>
          <a:xfrm>
            <a:off x="460377" y="322255"/>
            <a:ext cx="3034379" cy="137161"/>
          </a:xfrm>
          <a:prstGeom prst="rect">
            <a:avLst/>
          </a:prstGeom>
          <a:noFill/>
        </p:spPr>
        <p:txBody>
          <a:bodyPr wrap="square" lIns="0" tIns="0" rIns="0" bIns="0" rtlCol="0" anchor="b" anchorCtr="0">
            <a:noAutofit/>
          </a:bodyPr>
          <a:lstStyle/>
          <a:p>
            <a:endParaRPr lang="en-GB" sz="583" noProof="1">
              <a:solidFill>
                <a:schemeClr val="tx1"/>
              </a:solidFill>
            </a:endParaRPr>
          </a:p>
        </p:txBody>
      </p:sp>
      <p:sp>
        <p:nvSpPr>
          <p:cNvPr id="33" name="HeaderTOCPlaceholder">
            <a:extLst>
              <a:ext uri="{FF2B5EF4-FFF2-40B4-BE49-F238E27FC236}">
                <a16:creationId xmlns:a16="http://schemas.microsoft.com/office/drawing/2014/main" id="{31AE2F93-CB33-4ABA-8009-A4DCAE4EE13F}"/>
              </a:ext>
            </a:extLst>
          </p:cNvPr>
          <p:cNvSpPr/>
          <p:nvPr userDrawn="1">
            <p:custDataLst>
              <p:tags r:id="rId3"/>
            </p:custDataLst>
          </p:nvPr>
        </p:nvSpPr>
        <p:spPr>
          <a:xfrm>
            <a:off x="3660198" y="322255"/>
            <a:ext cx="5943600" cy="137161"/>
          </a:xfrm>
          <a:prstGeom prst="rect">
            <a:avLst/>
          </a:prstGeom>
          <a:noFill/>
        </p:spPr>
        <p:txBody>
          <a:bodyPr wrap="square" lIns="0" tIns="0" rIns="0" bIns="0" rtlCol="0" anchor="b" anchorCtr="0">
            <a:noAutofit/>
          </a:bodyPr>
          <a:lstStyle/>
          <a:p>
            <a:pPr lvl="0"/>
            <a:endParaRPr lang="en-GB" sz="583"/>
          </a:p>
        </p:txBody>
      </p:sp>
      <p:sp>
        <p:nvSpPr>
          <p:cNvPr id="29" name="Gray Banner">
            <a:extLst>
              <a:ext uri="{FF2B5EF4-FFF2-40B4-BE49-F238E27FC236}">
                <a16:creationId xmlns:a16="http://schemas.microsoft.com/office/drawing/2014/main" id="{61CC3775-AEB0-4607-8375-414183F73784}"/>
              </a:ext>
            </a:extLst>
          </p:cNvPr>
          <p:cNvSpPr/>
          <p:nvPr userDrawn="1"/>
        </p:nvSpPr>
        <p:spPr>
          <a:xfrm>
            <a:off x="0" y="612782"/>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019">
              <a:solidFill>
                <a:schemeClr val="lt1"/>
              </a:solidFill>
            </a:endParaRPr>
          </a:p>
        </p:txBody>
      </p:sp>
      <p:sp>
        <p:nvSpPr>
          <p:cNvPr id="30" name="Banner Statement">
            <a:extLst>
              <a:ext uri="{FF2B5EF4-FFF2-40B4-BE49-F238E27FC236}">
                <a16:creationId xmlns:a16="http://schemas.microsoft.com/office/drawing/2014/main" id="{F52918A7-2C71-42C4-A2BF-648699655725}"/>
              </a:ext>
            </a:extLst>
          </p:cNvPr>
          <p:cNvSpPr>
            <a:spLocks noGrp="1"/>
          </p:cNvSpPr>
          <p:nvPr>
            <p:ph type="title" hasCustomPrompt="1"/>
          </p:nvPr>
        </p:nvSpPr>
        <p:spPr>
          <a:xfrm>
            <a:off x="457201" y="758825"/>
            <a:ext cx="9144000" cy="1097182"/>
          </a:xfrm>
        </p:spPr>
        <p:txBody>
          <a:bodyPr/>
          <a:lstStyle>
            <a:lvl1pPr>
              <a:defRPr/>
            </a:lvl1pPr>
          </a:lstStyle>
          <a:p>
            <a:r>
              <a:rPr lang="en-GB"/>
              <a:t>Insert banner statement here </a:t>
            </a:r>
          </a:p>
        </p:txBody>
      </p:sp>
      <p:sp>
        <p:nvSpPr>
          <p:cNvPr id="32" name="Content Placeholder 1">
            <a:extLst>
              <a:ext uri="{FF2B5EF4-FFF2-40B4-BE49-F238E27FC236}">
                <a16:creationId xmlns:a16="http://schemas.microsoft.com/office/drawing/2014/main" id="{F3493E06-3BAE-4847-84C6-3FB0F130EBD4}"/>
              </a:ext>
            </a:extLst>
          </p:cNvPr>
          <p:cNvSpPr>
            <a:spLocks noGrp="1"/>
          </p:cNvSpPr>
          <p:nvPr>
            <p:ph sz="quarter" idx="13"/>
            <p:custDataLst>
              <p:tags r:id="rId4"/>
            </p:custDataLst>
          </p:nvPr>
        </p:nvSpPr>
        <p:spPr>
          <a:xfrm>
            <a:off x="457203" y="2143126"/>
            <a:ext cx="4500000" cy="236537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4" name="Content Placeholder 2">
            <a:extLst>
              <a:ext uri="{FF2B5EF4-FFF2-40B4-BE49-F238E27FC236}">
                <a16:creationId xmlns:a16="http://schemas.microsoft.com/office/drawing/2014/main" id="{B8154DE7-DDAC-44D3-B769-0B2ABDAB3B85}"/>
              </a:ext>
            </a:extLst>
          </p:cNvPr>
          <p:cNvSpPr>
            <a:spLocks noGrp="1"/>
          </p:cNvSpPr>
          <p:nvPr>
            <p:ph sz="quarter" idx="14"/>
            <p:custDataLst>
              <p:tags r:id="rId5"/>
            </p:custDataLst>
          </p:nvPr>
        </p:nvSpPr>
        <p:spPr>
          <a:xfrm>
            <a:off x="5105014" y="2143126"/>
            <a:ext cx="4500000" cy="236537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5" name="Content Placeholder 3">
            <a:extLst>
              <a:ext uri="{FF2B5EF4-FFF2-40B4-BE49-F238E27FC236}">
                <a16:creationId xmlns:a16="http://schemas.microsoft.com/office/drawing/2014/main" id="{D610479E-ABF4-4AED-808F-2B3607059A5E}"/>
              </a:ext>
            </a:extLst>
          </p:cNvPr>
          <p:cNvSpPr>
            <a:spLocks noGrp="1"/>
          </p:cNvSpPr>
          <p:nvPr>
            <p:ph sz="quarter" idx="15"/>
            <p:custDataLst>
              <p:tags r:id="rId6"/>
            </p:custDataLst>
          </p:nvPr>
        </p:nvSpPr>
        <p:spPr>
          <a:xfrm>
            <a:off x="457203" y="4651376"/>
            <a:ext cx="4500000" cy="236537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6" name="Content Placeholder 4">
            <a:extLst>
              <a:ext uri="{FF2B5EF4-FFF2-40B4-BE49-F238E27FC236}">
                <a16:creationId xmlns:a16="http://schemas.microsoft.com/office/drawing/2014/main" id="{8C58541A-2FE0-4A49-98F0-0F751A90539C}"/>
              </a:ext>
            </a:extLst>
          </p:cNvPr>
          <p:cNvSpPr>
            <a:spLocks noGrp="1"/>
          </p:cNvSpPr>
          <p:nvPr>
            <p:ph sz="quarter" idx="16"/>
            <p:custDataLst>
              <p:tags r:id="rId7"/>
            </p:custDataLst>
          </p:nvPr>
        </p:nvSpPr>
        <p:spPr>
          <a:xfrm>
            <a:off x="5105014" y="4651376"/>
            <a:ext cx="4500000" cy="236537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23" name="Image placeholder">
            <a:extLst>
              <a:ext uri="{FF2B5EF4-FFF2-40B4-BE49-F238E27FC236}">
                <a16:creationId xmlns:a16="http://schemas.microsoft.com/office/drawing/2014/main" id="{310EE309-56E0-44F2-B837-A27DFAF2C844}"/>
              </a:ext>
            </a:extLst>
          </p:cNvPr>
          <p:cNvSpPr/>
          <p:nvPr userDrawn="1">
            <p:custDataLst>
              <p:tags r:id="rId8"/>
            </p:custDataLst>
          </p:nvPr>
        </p:nvSpPr>
        <p:spPr>
          <a:xfrm>
            <a:off x="0" y="0"/>
            <a:ext cx="10058400" cy="7772400"/>
          </a:xfrm>
          <a:prstGeom prst="rect">
            <a:avLst/>
          </a:prstGeom>
          <a:noFill/>
          <a:ln w="6350">
            <a:noFill/>
          </a:ln>
        </p:spPr>
        <p:txBody>
          <a:bodyPr rot="0" spcFirstLastPara="0" vertOverflow="overflow" horzOverflow="overflow" vert="horz" wrap="square" lIns="66563" tIns="33282" rIns="66563" bIns="33282" numCol="1" spcCol="0" rtlCol="0" fromWordArt="0" anchor="ctr" anchorCtr="0" forceAA="0" compatLnSpc="1">
            <a:prstTxWarp prst="textNoShape">
              <a:avLst/>
            </a:prstTxWarp>
            <a:noAutofit/>
          </a:bodyPr>
          <a:lstStyle/>
          <a:p>
            <a:pPr algn="ctr"/>
            <a:endParaRPr lang="en-GB" sz="1310"/>
          </a:p>
        </p:txBody>
      </p:sp>
      <p:sp>
        <p:nvSpPr>
          <p:cNvPr id="16" name="Section Footer">
            <a:extLst>
              <a:ext uri="{FF2B5EF4-FFF2-40B4-BE49-F238E27FC236}">
                <a16:creationId xmlns:a16="http://schemas.microsoft.com/office/drawing/2014/main" id="{E61C8132-69BF-44A7-9D90-0FACA2BF82E4}"/>
              </a:ext>
            </a:extLst>
          </p:cNvPr>
          <p:cNvSpPr txBox="1"/>
          <p:nvPr userDrawn="1">
            <p:custDataLst>
              <p:tags r:id="rId9"/>
            </p:custDataLst>
          </p:nvPr>
        </p:nvSpPr>
        <p:spPr>
          <a:xfrm>
            <a:off x="457203" y="7227827"/>
            <a:ext cx="2944368" cy="89705"/>
          </a:xfrm>
          <a:prstGeom prst="rect">
            <a:avLst/>
          </a:prstGeom>
          <a:noFill/>
          <a:ln>
            <a:noFill/>
          </a:ln>
        </p:spPr>
        <p:txBody>
          <a:bodyPr wrap="square" lIns="0" tIns="0" rIns="0" bIns="0" rtlCol="0" anchor="b" anchorCtr="0">
            <a:spAutoFit/>
          </a:bodyPr>
          <a:lstStyle/>
          <a:p>
            <a:r>
              <a:rPr lang="en-GB" sz="583" noProof="1">
                <a:solidFill>
                  <a:schemeClr val="tx1"/>
                </a:solidFill>
                <a:latin typeface="Arial" panose="020B0604020202020204" pitchFamily="34" charset="0"/>
                <a:cs typeface="Arial" panose="020B0604020202020204" pitchFamily="34" charset="0"/>
              </a:rPr>
              <a:t>Project Clubhouse</a:t>
            </a:r>
          </a:p>
        </p:txBody>
      </p:sp>
      <p:sp>
        <p:nvSpPr>
          <p:cNvPr id="20" name="Report Date">
            <a:extLst>
              <a:ext uri="{FF2B5EF4-FFF2-40B4-BE49-F238E27FC236}">
                <a16:creationId xmlns:a16="http://schemas.microsoft.com/office/drawing/2014/main" id="{0F80F47B-A54C-461D-B9B7-120EF0AF052D}"/>
              </a:ext>
            </a:extLst>
          </p:cNvPr>
          <p:cNvSpPr txBox="1"/>
          <p:nvPr userDrawn="1">
            <p:custDataLst>
              <p:tags r:id="rId10"/>
            </p:custDataLst>
          </p:nvPr>
        </p:nvSpPr>
        <p:spPr>
          <a:xfrm>
            <a:off x="9168392" y="7194421"/>
            <a:ext cx="432811" cy="89705"/>
          </a:xfrm>
          <a:prstGeom prst="rect">
            <a:avLst/>
          </a:prstGeom>
          <a:noFill/>
        </p:spPr>
        <p:txBody>
          <a:bodyPr wrap="none" lIns="0" tIns="0" rIns="0" bIns="0" rtlCol="0">
            <a:spAutoFit/>
          </a:bodyPr>
          <a:lstStyle/>
          <a:p>
            <a:pPr indent="-199700" algn="r">
              <a:spcAft>
                <a:spcPts val="656"/>
              </a:spcAft>
            </a:pPr>
            <a:r>
              <a:rPr lang="en-GB" sz="583" noProof="1">
                <a:solidFill>
                  <a:schemeClr val="tx1"/>
                </a:solidFill>
                <a:latin typeface="Arial" panose="020B0604020202020204" pitchFamily="34" charset="0"/>
                <a:cs typeface="Arial" panose="020B0604020202020204" pitchFamily="34" charset="0"/>
              </a:rPr>
              <a:t>15 May 2024</a:t>
            </a:r>
          </a:p>
        </p:txBody>
      </p:sp>
      <p:sp>
        <p:nvSpPr>
          <p:cNvPr id="17" name="PwC">
            <a:extLst>
              <a:ext uri="{FF2B5EF4-FFF2-40B4-BE49-F238E27FC236}">
                <a16:creationId xmlns:a16="http://schemas.microsoft.com/office/drawing/2014/main" id="{D28CE693-6B8B-41F2-BBFC-E6080C0A0AFE}"/>
              </a:ext>
            </a:extLst>
          </p:cNvPr>
          <p:cNvSpPr/>
          <p:nvPr userDrawn="1">
            <p:custDataLst>
              <p:tags r:id="rId11"/>
            </p:custDataLst>
          </p:nvPr>
        </p:nvSpPr>
        <p:spPr>
          <a:xfrm>
            <a:off x="457202" y="7358217"/>
            <a:ext cx="233295" cy="89705"/>
          </a:xfrm>
          <a:prstGeom prst="rect">
            <a:avLst/>
          </a:prstGeom>
          <a:noFill/>
          <a:ln>
            <a:noFill/>
          </a:ln>
        </p:spPr>
        <p:txBody>
          <a:bodyPr wrap="square" lIns="0" tIns="0" rIns="0" bIns="0" rtlCol="0" anchor="b" anchorCtr="0">
            <a:spAutoFit/>
          </a:bodyPr>
          <a:lstStyle/>
          <a:p>
            <a:pPr lvl="0"/>
            <a:r>
              <a:rPr lang="en-GB" sz="583">
                <a:solidFill>
                  <a:schemeClr val="tx1"/>
                </a:solidFill>
                <a:latin typeface="Arial" panose="020B0604020202020204" pitchFamily="34" charset="0"/>
                <a:cs typeface="Arial" panose="020B0604020202020204" pitchFamily="34" charset="0"/>
              </a:rPr>
              <a:t>PwC</a:t>
            </a:r>
          </a:p>
        </p:txBody>
      </p:sp>
      <p:sp>
        <p:nvSpPr>
          <p:cNvPr id="21" name="Page Number">
            <a:extLst>
              <a:ext uri="{FF2B5EF4-FFF2-40B4-BE49-F238E27FC236}">
                <a16:creationId xmlns:a16="http://schemas.microsoft.com/office/drawing/2014/main" id="{4D9A6FCD-D1EF-4CF2-9094-27B309F3DF2F}"/>
              </a:ext>
            </a:extLst>
          </p:cNvPr>
          <p:cNvSpPr txBox="1"/>
          <p:nvPr userDrawn="1">
            <p:custDataLst>
              <p:tags r:id="rId12"/>
            </p:custDataLst>
          </p:nvPr>
        </p:nvSpPr>
        <p:spPr>
          <a:xfrm>
            <a:off x="7927851" y="7324811"/>
            <a:ext cx="1673352" cy="123111"/>
          </a:xfrm>
          <a:prstGeom prst="rect">
            <a:avLst/>
          </a:prstGeom>
          <a:noFill/>
        </p:spPr>
        <p:txBody>
          <a:bodyPr wrap="none" lIns="0" tIns="0" rIns="0" bIns="0" rtlCol="0">
            <a:noAutofit/>
          </a:bodyPr>
          <a:lstStyle/>
          <a:p>
            <a:pPr algn="r">
              <a:lnSpc>
                <a:spcPts val="728"/>
              </a:lnSpc>
            </a:pPr>
            <a:endParaRPr lang="en-GB" sz="583"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553742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Glossary">
    <p:spTree>
      <p:nvGrpSpPr>
        <p:cNvPr id="1" name=""/>
        <p:cNvGrpSpPr/>
        <p:nvPr/>
      </p:nvGrpSpPr>
      <p:grpSpPr>
        <a:xfrm>
          <a:off x="0" y="0"/>
          <a:ext cx="0" cy="0"/>
          <a:chOff x="0" y="0"/>
          <a:chExt cx="0" cy="0"/>
        </a:xfrm>
      </p:grpSpPr>
      <p:sp>
        <p:nvSpPr>
          <p:cNvPr id="17" name="Slide Tags" hidden="1">
            <a:extLst>
              <a:ext uri="{FF2B5EF4-FFF2-40B4-BE49-F238E27FC236}">
                <a16:creationId xmlns:a16="http://schemas.microsoft.com/office/drawing/2014/main" id="{FD2B8D70-599E-4015-A487-2DA60BF43166}"/>
              </a:ext>
            </a:extLst>
          </p:cNvPr>
          <p:cNvSpPr txBox="1"/>
          <p:nvPr userDrawn="1">
            <p:custDataLst>
              <p:tags r:id="rId1"/>
            </p:custDataLst>
          </p:nvPr>
        </p:nvSpPr>
        <p:spPr>
          <a:xfrm>
            <a:off x="3" y="228603"/>
            <a:ext cx="1600200" cy="293927"/>
          </a:xfrm>
          <a:prstGeom prst="rect">
            <a:avLst/>
          </a:prstGeom>
          <a:noFill/>
        </p:spPr>
        <p:txBody>
          <a:bodyPr wrap="square" rtlCol="0">
            <a:spAutoFit/>
          </a:bodyPr>
          <a:lstStyle/>
          <a:p>
            <a:r>
              <a:rPr lang="en-GB" sz="1310" noProof="1"/>
              <a:t>Slide Tags</a:t>
            </a:r>
          </a:p>
        </p:txBody>
      </p:sp>
      <p:sp>
        <p:nvSpPr>
          <p:cNvPr id="14" name="Section Header">
            <a:extLst>
              <a:ext uri="{FF2B5EF4-FFF2-40B4-BE49-F238E27FC236}">
                <a16:creationId xmlns:a16="http://schemas.microsoft.com/office/drawing/2014/main" id="{EADDB590-13D1-4ABA-B548-F5A17A62490F}"/>
              </a:ext>
            </a:extLst>
          </p:cNvPr>
          <p:cNvSpPr txBox="1"/>
          <p:nvPr userDrawn="1">
            <p:custDataLst>
              <p:tags r:id="rId2"/>
            </p:custDataLst>
          </p:nvPr>
        </p:nvSpPr>
        <p:spPr>
          <a:xfrm>
            <a:off x="460377" y="322255"/>
            <a:ext cx="3034379" cy="137161"/>
          </a:xfrm>
          <a:prstGeom prst="rect">
            <a:avLst/>
          </a:prstGeom>
          <a:noFill/>
        </p:spPr>
        <p:txBody>
          <a:bodyPr wrap="square" lIns="0" tIns="0" rIns="0" bIns="0" rtlCol="0" anchor="b" anchorCtr="0">
            <a:noAutofit/>
          </a:bodyPr>
          <a:lstStyle/>
          <a:p>
            <a:endParaRPr lang="en-GB" sz="583" noProof="1">
              <a:solidFill>
                <a:schemeClr val="tx1"/>
              </a:solidFill>
            </a:endParaRPr>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5"/>
            <a:ext cx="5943600" cy="137161"/>
          </a:xfrm>
          <a:prstGeom prst="rect">
            <a:avLst/>
          </a:prstGeom>
          <a:noFill/>
        </p:spPr>
        <p:txBody>
          <a:bodyPr wrap="square" lIns="0" tIns="0" rIns="0" bIns="0" rtlCol="0" anchor="b" anchorCtr="0">
            <a:noAutofit/>
          </a:bodyPr>
          <a:lstStyle/>
          <a:p>
            <a:pPr lvl="0"/>
            <a:endParaRPr lang="en-GB" sz="583"/>
          </a:p>
        </p:txBody>
      </p:sp>
      <p:sp>
        <p:nvSpPr>
          <p:cNvPr id="15" name="Gray Banner">
            <a:extLst>
              <a:ext uri="{FF2B5EF4-FFF2-40B4-BE49-F238E27FC236}">
                <a16:creationId xmlns:a16="http://schemas.microsoft.com/office/drawing/2014/main" id="{59564717-3A23-4E3E-B9F9-CFAC1FDCEDC7}"/>
              </a:ext>
            </a:extLst>
          </p:cNvPr>
          <p:cNvSpPr/>
          <p:nvPr userDrawn="1"/>
        </p:nvSpPr>
        <p:spPr>
          <a:xfrm>
            <a:off x="0" y="612782"/>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019">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61013" y="758825"/>
            <a:ext cx="9144000" cy="1097182"/>
          </a:xfrm>
        </p:spPr>
        <p:txBody>
          <a:bodyPr/>
          <a:lstStyle>
            <a:lvl1pPr>
              <a:defRPr/>
            </a:lvl1pPr>
          </a:lstStyle>
          <a:p>
            <a:r>
              <a:rPr lang="en-GB"/>
              <a:t>Insert banner statement here </a:t>
            </a:r>
          </a:p>
        </p:txBody>
      </p:sp>
      <p:sp>
        <p:nvSpPr>
          <p:cNvPr id="21" name="Content Placeholder 1">
            <a:extLst>
              <a:ext uri="{FF2B5EF4-FFF2-40B4-BE49-F238E27FC236}">
                <a16:creationId xmlns:a16="http://schemas.microsoft.com/office/drawing/2014/main" id="{4D7EC8EE-4AB6-4CE7-AF68-613FDD5CAB29}"/>
              </a:ext>
            </a:extLst>
          </p:cNvPr>
          <p:cNvSpPr>
            <a:spLocks noGrp="1"/>
          </p:cNvSpPr>
          <p:nvPr>
            <p:ph sz="quarter" idx="13"/>
            <p:custDataLst>
              <p:tags r:id="rId4"/>
            </p:custDataLst>
          </p:nvPr>
        </p:nvSpPr>
        <p:spPr>
          <a:xfrm>
            <a:off x="457201" y="2143128"/>
            <a:ext cx="9144000" cy="487362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3" name="Image placeholder">
            <a:extLst>
              <a:ext uri="{FF2B5EF4-FFF2-40B4-BE49-F238E27FC236}">
                <a16:creationId xmlns:a16="http://schemas.microsoft.com/office/drawing/2014/main" id="{4EE8DC02-876E-4E08-A510-612EBBADFB0C}"/>
              </a:ext>
            </a:extLst>
          </p:cNvPr>
          <p:cNvSpPr/>
          <p:nvPr userDrawn="1">
            <p:custDataLst>
              <p:tags r:id="rId5"/>
            </p:custDataLst>
          </p:nvPr>
        </p:nvSpPr>
        <p:spPr>
          <a:xfrm>
            <a:off x="0" y="0"/>
            <a:ext cx="10058400" cy="7772400"/>
          </a:xfrm>
          <a:prstGeom prst="rect">
            <a:avLst/>
          </a:prstGeom>
          <a:noFill/>
          <a:ln w="6350">
            <a:noFill/>
          </a:ln>
        </p:spPr>
        <p:txBody>
          <a:bodyPr rot="0" spcFirstLastPara="0" vertOverflow="overflow" horzOverflow="overflow" vert="horz" wrap="square" lIns="66563" tIns="33282" rIns="66563" bIns="33282" numCol="1" spcCol="0" rtlCol="0" fromWordArt="0" anchor="ctr" anchorCtr="0" forceAA="0" compatLnSpc="1">
            <a:prstTxWarp prst="textNoShape">
              <a:avLst/>
            </a:prstTxWarp>
            <a:noAutofit/>
          </a:bodyPr>
          <a:lstStyle/>
          <a:p>
            <a:pPr algn="ctr"/>
            <a:endParaRPr lang="en-GB" sz="1310"/>
          </a:p>
        </p:txBody>
      </p:sp>
      <p:sp>
        <p:nvSpPr>
          <p:cNvPr id="18" name="Section Footer">
            <a:extLst>
              <a:ext uri="{FF2B5EF4-FFF2-40B4-BE49-F238E27FC236}">
                <a16:creationId xmlns:a16="http://schemas.microsoft.com/office/drawing/2014/main" id="{32AA6E44-683A-44D6-91F9-DE4CDA7AC3C7}"/>
              </a:ext>
            </a:extLst>
          </p:cNvPr>
          <p:cNvSpPr txBox="1"/>
          <p:nvPr userDrawn="1">
            <p:custDataLst>
              <p:tags r:id="rId6"/>
            </p:custDataLst>
          </p:nvPr>
        </p:nvSpPr>
        <p:spPr>
          <a:xfrm>
            <a:off x="457203" y="7227827"/>
            <a:ext cx="2944368" cy="89705"/>
          </a:xfrm>
          <a:prstGeom prst="rect">
            <a:avLst/>
          </a:prstGeom>
          <a:noFill/>
          <a:ln>
            <a:noFill/>
          </a:ln>
        </p:spPr>
        <p:txBody>
          <a:bodyPr wrap="square" lIns="0" tIns="0" rIns="0" bIns="0" rtlCol="0" anchor="b" anchorCtr="0">
            <a:spAutoFit/>
          </a:bodyPr>
          <a:lstStyle/>
          <a:p>
            <a:r>
              <a:rPr lang="en-GB" sz="583" noProof="1">
                <a:solidFill>
                  <a:schemeClr val="tx1"/>
                </a:solidFill>
                <a:latin typeface="Arial" panose="020B0604020202020204" pitchFamily="34" charset="0"/>
                <a:cs typeface="Arial" panose="020B0604020202020204" pitchFamily="34" charset="0"/>
              </a:rPr>
              <a:t>Project Clubhouse</a:t>
            </a:r>
          </a:p>
        </p:txBody>
      </p:sp>
      <p:sp>
        <p:nvSpPr>
          <p:cNvPr id="26" name="Report Date">
            <a:extLst>
              <a:ext uri="{FF2B5EF4-FFF2-40B4-BE49-F238E27FC236}">
                <a16:creationId xmlns:a16="http://schemas.microsoft.com/office/drawing/2014/main" id="{4916CC63-6CD7-4533-BEFD-A93CC1C67589}"/>
              </a:ext>
            </a:extLst>
          </p:cNvPr>
          <p:cNvSpPr txBox="1"/>
          <p:nvPr userDrawn="1">
            <p:custDataLst>
              <p:tags r:id="rId7"/>
            </p:custDataLst>
          </p:nvPr>
        </p:nvSpPr>
        <p:spPr>
          <a:xfrm>
            <a:off x="9168392" y="7194421"/>
            <a:ext cx="432811" cy="89705"/>
          </a:xfrm>
          <a:prstGeom prst="rect">
            <a:avLst/>
          </a:prstGeom>
          <a:noFill/>
        </p:spPr>
        <p:txBody>
          <a:bodyPr wrap="none" lIns="0" tIns="0" rIns="0" bIns="0" rtlCol="0">
            <a:spAutoFit/>
          </a:bodyPr>
          <a:lstStyle/>
          <a:p>
            <a:pPr indent="-199700" algn="r">
              <a:spcAft>
                <a:spcPts val="656"/>
              </a:spcAft>
            </a:pPr>
            <a:r>
              <a:rPr lang="en-GB" sz="583" noProof="1">
                <a:solidFill>
                  <a:schemeClr val="tx1"/>
                </a:solidFill>
                <a:latin typeface="Arial" panose="020B0604020202020204" pitchFamily="34" charset="0"/>
                <a:cs typeface="Arial" panose="020B0604020202020204" pitchFamily="34" charset="0"/>
              </a:rPr>
              <a:t>15 May 2024</a:t>
            </a:r>
          </a:p>
        </p:txBody>
      </p:sp>
      <p:sp>
        <p:nvSpPr>
          <p:cNvPr id="19" name="PwC">
            <a:extLst>
              <a:ext uri="{FF2B5EF4-FFF2-40B4-BE49-F238E27FC236}">
                <a16:creationId xmlns:a16="http://schemas.microsoft.com/office/drawing/2014/main" id="{01C34135-39F2-44FF-8BE4-3CD3E7E0B008}"/>
              </a:ext>
            </a:extLst>
          </p:cNvPr>
          <p:cNvSpPr/>
          <p:nvPr userDrawn="1">
            <p:custDataLst>
              <p:tags r:id="rId8"/>
            </p:custDataLst>
          </p:nvPr>
        </p:nvSpPr>
        <p:spPr>
          <a:xfrm>
            <a:off x="457202" y="7358217"/>
            <a:ext cx="233295" cy="89705"/>
          </a:xfrm>
          <a:prstGeom prst="rect">
            <a:avLst/>
          </a:prstGeom>
          <a:noFill/>
          <a:ln>
            <a:noFill/>
          </a:ln>
        </p:spPr>
        <p:txBody>
          <a:bodyPr wrap="square" lIns="0" tIns="0" rIns="0" bIns="0" rtlCol="0" anchor="b" anchorCtr="0">
            <a:spAutoFit/>
          </a:bodyPr>
          <a:lstStyle/>
          <a:p>
            <a:pPr lvl="0"/>
            <a:r>
              <a:rPr lang="en-GB" sz="583">
                <a:solidFill>
                  <a:schemeClr val="tx1"/>
                </a:solidFill>
                <a:latin typeface="Arial" panose="020B0604020202020204" pitchFamily="34" charset="0"/>
                <a:cs typeface="Arial" panose="020B0604020202020204" pitchFamily="34" charset="0"/>
              </a:rPr>
              <a:t>PwC</a:t>
            </a:r>
          </a:p>
        </p:txBody>
      </p:sp>
      <p:sp>
        <p:nvSpPr>
          <p:cNvPr id="27" name="Page Number">
            <a:extLst>
              <a:ext uri="{FF2B5EF4-FFF2-40B4-BE49-F238E27FC236}">
                <a16:creationId xmlns:a16="http://schemas.microsoft.com/office/drawing/2014/main" id="{AFDBE54E-354B-44F2-AF38-5F6267E1010E}"/>
              </a:ext>
            </a:extLst>
          </p:cNvPr>
          <p:cNvSpPr txBox="1"/>
          <p:nvPr userDrawn="1">
            <p:custDataLst>
              <p:tags r:id="rId9"/>
            </p:custDataLst>
          </p:nvPr>
        </p:nvSpPr>
        <p:spPr>
          <a:xfrm>
            <a:off x="7927851" y="7324811"/>
            <a:ext cx="1673352" cy="123111"/>
          </a:xfrm>
          <a:prstGeom prst="rect">
            <a:avLst/>
          </a:prstGeom>
          <a:noFill/>
        </p:spPr>
        <p:txBody>
          <a:bodyPr wrap="none" lIns="0" tIns="0" rIns="0" bIns="0" rtlCol="0">
            <a:noAutofit/>
          </a:bodyPr>
          <a:lstStyle/>
          <a:p>
            <a:pPr algn="r">
              <a:lnSpc>
                <a:spcPts val="728"/>
              </a:lnSpc>
            </a:pPr>
            <a:endParaRPr lang="en-GB" sz="583"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5874507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3" name="Slide Tags" hidden="1">
            <a:extLst>
              <a:ext uri="{FF2B5EF4-FFF2-40B4-BE49-F238E27FC236}">
                <a16:creationId xmlns:a16="http://schemas.microsoft.com/office/drawing/2014/main" id="{6C98132A-6688-44CD-A49C-D6C8124C670F}"/>
              </a:ext>
            </a:extLst>
          </p:cNvPr>
          <p:cNvSpPr txBox="1"/>
          <p:nvPr userDrawn="1">
            <p:custDataLst>
              <p:tags r:id="rId1"/>
            </p:custDataLst>
          </p:nvPr>
        </p:nvSpPr>
        <p:spPr>
          <a:xfrm>
            <a:off x="3" y="228603"/>
            <a:ext cx="1600200" cy="293927"/>
          </a:xfrm>
          <a:prstGeom prst="rect">
            <a:avLst/>
          </a:prstGeom>
          <a:noFill/>
        </p:spPr>
        <p:txBody>
          <a:bodyPr wrap="square" rtlCol="0">
            <a:spAutoFit/>
          </a:bodyPr>
          <a:lstStyle/>
          <a:p>
            <a:r>
              <a:rPr lang="en-GB" sz="1310" noProof="1"/>
              <a:t>Slide Tags</a:t>
            </a:r>
          </a:p>
        </p:txBody>
      </p:sp>
    </p:spTree>
    <p:extLst>
      <p:ext uri="{BB962C8B-B14F-4D97-AF65-F5344CB8AC3E}">
        <p14:creationId xmlns:p14="http://schemas.microsoft.com/office/powerpoint/2010/main" val="204239880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ontent: Header Footer Only">
    <p:spTree>
      <p:nvGrpSpPr>
        <p:cNvPr id="1" name=""/>
        <p:cNvGrpSpPr/>
        <p:nvPr/>
      </p:nvGrpSpPr>
      <p:grpSpPr>
        <a:xfrm>
          <a:off x="0" y="0"/>
          <a:ext cx="0" cy="0"/>
          <a:chOff x="0" y="0"/>
          <a:chExt cx="0" cy="0"/>
        </a:xfrm>
      </p:grpSpPr>
      <p:sp>
        <p:nvSpPr>
          <p:cNvPr id="14" name="Slide Tags" hidden="1">
            <a:extLst>
              <a:ext uri="{FF2B5EF4-FFF2-40B4-BE49-F238E27FC236}">
                <a16:creationId xmlns:a16="http://schemas.microsoft.com/office/drawing/2014/main" id="{F126523F-5745-4DA8-ACD6-95BF6B22FA71}"/>
              </a:ext>
            </a:extLst>
          </p:cNvPr>
          <p:cNvSpPr txBox="1"/>
          <p:nvPr userDrawn="1">
            <p:custDataLst>
              <p:tags r:id="rId1"/>
            </p:custDataLst>
          </p:nvPr>
        </p:nvSpPr>
        <p:spPr>
          <a:xfrm>
            <a:off x="3" y="228603"/>
            <a:ext cx="1600200" cy="293927"/>
          </a:xfrm>
          <a:prstGeom prst="rect">
            <a:avLst/>
          </a:prstGeom>
          <a:noFill/>
        </p:spPr>
        <p:txBody>
          <a:bodyPr wrap="square" rtlCol="0">
            <a:spAutoFit/>
          </a:bodyPr>
          <a:lstStyle/>
          <a:p>
            <a:r>
              <a:rPr lang="en-GB" sz="1310" noProof="1"/>
              <a:t>Slide Tags</a:t>
            </a:r>
          </a:p>
        </p:txBody>
      </p:sp>
      <p:sp>
        <p:nvSpPr>
          <p:cNvPr id="15" name="Section Header">
            <a:extLst>
              <a:ext uri="{FF2B5EF4-FFF2-40B4-BE49-F238E27FC236}">
                <a16:creationId xmlns:a16="http://schemas.microsoft.com/office/drawing/2014/main" id="{7BD44145-F112-4878-83DC-FAB9174C9A72}"/>
              </a:ext>
            </a:extLst>
          </p:cNvPr>
          <p:cNvSpPr txBox="1"/>
          <p:nvPr userDrawn="1">
            <p:custDataLst>
              <p:tags r:id="rId2"/>
            </p:custDataLst>
          </p:nvPr>
        </p:nvSpPr>
        <p:spPr>
          <a:xfrm>
            <a:off x="460377" y="322255"/>
            <a:ext cx="3034379" cy="137161"/>
          </a:xfrm>
          <a:prstGeom prst="rect">
            <a:avLst/>
          </a:prstGeom>
          <a:noFill/>
        </p:spPr>
        <p:txBody>
          <a:bodyPr wrap="square" lIns="0" tIns="0" rIns="0" bIns="0" rtlCol="0" anchor="b" anchorCtr="0">
            <a:noAutofit/>
          </a:bodyPr>
          <a:lstStyle/>
          <a:p>
            <a:endParaRPr lang="en-GB" sz="583" noProof="1">
              <a:solidFill>
                <a:schemeClr val="tx1"/>
              </a:solidFill>
            </a:endParaRPr>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5"/>
            <a:ext cx="5943600" cy="137161"/>
          </a:xfrm>
          <a:prstGeom prst="rect">
            <a:avLst/>
          </a:prstGeom>
          <a:noFill/>
        </p:spPr>
        <p:txBody>
          <a:bodyPr wrap="square" lIns="0" tIns="0" rIns="0" bIns="0" rtlCol="0" anchor="b" anchorCtr="0">
            <a:noAutofit/>
          </a:bodyPr>
          <a:lstStyle/>
          <a:p>
            <a:pPr lvl="0"/>
            <a:endParaRPr lang="en-GB" sz="583"/>
          </a:p>
        </p:txBody>
      </p:sp>
      <p:sp>
        <p:nvSpPr>
          <p:cNvPr id="13" name="Image placeholder">
            <a:extLst>
              <a:ext uri="{FF2B5EF4-FFF2-40B4-BE49-F238E27FC236}">
                <a16:creationId xmlns:a16="http://schemas.microsoft.com/office/drawing/2014/main" id="{8E9D894A-3EEA-4EF1-AEF9-37613A05D246}"/>
              </a:ext>
            </a:extLst>
          </p:cNvPr>
          <p:cNvSpPr/>
          <p:nvPr userDrawn="1">
            <p:custDataLst>
              <p:tags r:id="rId4"/>
            </p:custDataLst>
          </p:nvPr>
        </p:nvSpPr>
        <p:spPr>
          <a:xfrm>
            <a:off x="0" y="0"/>
            <a:ext cx="10058400" cy="7772400"/>
          </a:xfrm>
          <a:prstGeom prst="rect">
            <a:avLst/>
          </a:prstGeom>
          <a:noFill/>
          <a:ln w="6350">
            <a:noFill/>
          </a:ln>
        </p:spPr>
        <p:txBody>
          <a:bodyPr rot="0" spcFirstLastPara="0" vertOverflow="overflow" horzOverflow="overflow" vert="horz" wrap="square" lIns="66563" tIns="33282" rIns="66563" bIns="33282" numCol="1" spcCol="0" rtlCol="0" fromWordArt="0" anchor="ctr" anchorCtr="0" forceAA="0" compatLnSpc="1">
            <a:prstTxWarp prst="textNoShape">
              <a:avLst/>
            </a:prstTxWarp>
            <a:noAutofit/>
          </a:bodyPr>
          <a:lstStyle/>
          <a:p>
            <a:pPr algn="ctr"/>
            <a:endParaRPr lang="en-GB" sz="1310"/>
          </a:p>
        </p:txBody>
      </p:sp>
      <p:sp>
        <p:nvSpPr>
          <p:cNvPr id="11" name="Section Footer">
            <a:extLst>
              <a:ext uri="{FF2B5EF4-FFF2-40B4-BE49-F238E27FC236}">
                <a16:creationId xmlns:a16="http://schemas.microsoft.com/office/drawing/2014/main" id="{BA2E32E9-04D4-4FEB-A121-7DA96ED8F624}"/>
              </a:ext>
            </a:extLst>
          </p:cNvPr>
          <p:cNvSpPr txBox="1"/>
          <p:nvPr userDrawn="1">
            <p:custDataLst>
              <p:tags r:id="rId5"/>
            </p:custDataLst>
          </p:nvPr>
        </p:nvSpPr>
        <p:spPr>
          <a:xfrm>
            <a:off x="457203" y="7227827"/>
            <a:ext cx="2944368" cy="89705"/>
          </a:xfrm>
          <a:prstGeom prst="rect">
            <a:avLst/>
          </a:prstGeom>
          <a:noFill/>
          <a:ln>
            <a:noFill/>
          </a:ln>
        </p:spPr>
        <p:txBody>
          <a:bodyPr wrap="square" lIns="0" tIns="0" rIns="0" bIns="0" rtlCol="0" anchor="b" anchorCtr="0">
            <a:spAutoFit/>
          </a:bodyPr>
          <a:lstStyle/>
          <a:p>
            <a:r>
              <a:rPr lang="en-GB" sz="583" noProof="1">
                <a:solidFill>
                  <a:schemeClr val="tx1"/>
                </a:solidFill>
                <a:latin typeface="Arial" panose="020B0604020202020204" pitchFamily="34" charset="0"/>
                <a:cs typeface="Arial" panose="020B0604020202020204" pitchFamily="34" charset="0"/>
              </a:rPr>
              <a:t>Project Clubhouse</a:t>
            </a:r>
          </a:p>
        </p:txBody>
      </p:sp>
      <p:sp>
        <p:nvSpPr>
          <p:cNvPr id="20" name="Report Date">
            <a:extLst>
              <a:ext uri="{FF2B5EF4-FFF2-40B4-BE49-F238E27FC236}">
                <a16:creationId xmlns:a16="http://schemas.microsoft.com/office/drawing/2014/main" id="{026638FE-1CF5-4267-9D2A-E4CAF6C2E938}"/>
              </a:ext>
            </a:extLst>
          </p:cNvPr>
          <p:cNvSpPr txBox="1"/>
          <p:nvPr userDrawn="1">
            <p:custDataLst>
              <p:tags r:id="rId6"/>
            </p:custDataLst>
          </p:nvPr>
        </p:nvSpPr>
        <p:spPr>
          <a:xfrm>
            <a:off x="9168392" y="7194421"/>
            <a:ext cx="432811" cy="89705"/>
          </a:xfrm>
          <a:prstGeom prst="rect">
            <a:avLst/>
          </a:prstGeom>
          <a:noFill/>
        </p:spPr>
        <p:txBody>
          <a:bodyPr wrap="none" lIns="0" tIns="0" rIns="0" bIns="0" rtlCol="0">
            <a:spAutoFit/>
          </a:bodyPr>
          <a:lstStyle/>
          <a:p>
            <a:pPr indent="-199700" algn="r">
              <a:spcAft>
                <a:spcPts val="656"/>
              </a:spcAft>
            </a:pPr>
            <a:r>
              <a:rPr lang="en-GB" sz="583" noProof="1">
                <a:solidFill>
                  <a:schemeClr val="tx1"/>
                </a:solidFill>
                <a:latin typeface="Arial" panose="020B0604020202020204" pitchFamily="34" charset="0"/>
                <a:cs typeface="Arial" panose="020B0604020202020204" pitchFamily="34" charset="0"/>
              </a:rPr>
              <a:t>15 May 2024</a:t>
            </a:r>
          </a:p>
        </p:txBody>
      </p:sp>
      <p:sp>
        <p:nvSpPr>
          <p:cNvPr id="17" name="PwC">
            <a:extLst>
              <a:ext uri="{FF2B5EF4-FFF2-40B4-BE49-F238E27FC236}">
                <a16:creationId xmlns:a16="http://schemas.microsoft.com/office/drawing/2014/main" id="{51F22869-13B9-4F95-9882-75B59678F42B}"/>
              </a:ext>
            </a:extLst>
          </p:cNvPr>
          <p:cNvSpPr/>
          <p:nvPr userDrawn="1">
            <p:custDataLst>
              <p:tags r:id="rId7"/>
            </p:custDataLst>
          </p:nvPr>
        </p:nvSpPr>
        <p:spPr>
          <a:xfrm>
            <a:off x="457202" y="7358217"/>
            <a:ext cx="233295" cy="89705"/>
          </a:xfrm>
          <a:prstGeom prst="rect">
            <a:avLst/>
          </a:prstGeom>
          <a:noFill/>
          <a:ln>
            <a:noFill/>
          </a:ln>
        </p:spPr>
        <p:txBody>
          <a:bodyPr wrap="square" lIns="0" tIns="0" rIns="0" bIns="0" rtlCol="0" anchor="b" anchorCtr="0">
            <a:spAutoFit/>
          </a:bodyPr>
          <a:lstStyle/>
          <a:p>
            <a:pPr lvl="0"/>
            <a:r>
              <a:rPr lang="en-GB" sz="583">
                <a:solidFill>
                  <a:schemeClr val="tx1"/>
                </a:solidFill>
                <a:latin typeface="Arial" panose="020B0604020202020204" pitchFamily="34" charset="0"/>
                <a:cs typeface="Arial" panose="020B0604020202020204" pitchFamily="34" charset="0"/>
              </a:rPr>
              <a:t>PwC</a:t>
            </a:r>
          </a:p>
        </p:txBody>
      </p:sp>
      <p:sp>
        <p:nvSpPr>
          <p:cNvPr id="23" name="Page Number">
            <a:extLst>
              <a:ext uri="{FF2B5EF4-FFF2-40B4-BE49-F238E27FC236}">
                <a16:creationId xmlns:a16="http://schemas.microsoft.com/office/drawing/2014/main" id="{51764631-FAC8-4382-8B14-86A065944667}"/>
              </a:ext>
            </a:extLst>
          </p:cNvPr>
          <p:cNvSpPr txBox="1"/>
          <p:nvPr userDrawn="1">
            <p:custDataLst>
              <p:tags r:id="rId8"/>
            </p:custDataLst>
          </p:nvPr>
        </p:nvSpPr>
        <p:spPr>
          <a:xfrm>
            <a:off x="7927851" y="7324811"/>
            <a:ext cx="1673352" cy="123111"/>
          </a:xfrm>
          <a:prstGeom prst="rect">
            <a:avLst/>
          </a:prstGeom>
          <a:noFill/>
        </p:spPr>
        <p:txBody>
          <a:bodyPr wrap="none" lIns="0" tIns="0" rIns="0" bIns="0" rtlCol="0">
            <a:noAutofit/>
          </a:bodyPr>
          <a:lstStyle/>
          <a:p>
            <a:pPr algn="r">
              <a:lnSpc>
                <a:spcPts val="728"/>
              </a:lnSpc>
            </a:pPr>
            <a:endParaRPr lang="en-GB" sz="583"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785908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ontent: Title Only No Header Footer">
    <p:spTree>
      <p:nvGrpSpPr>
        <p:cNvPr id="1" name=""/>
        <p:cNvGrpSpPr/>
        <p:nvPr/>
      </p:nvGrpSpPr>
      <p:grpSpPr>
        <a:xfrm>
          <a:off x="0" y="0"/>
          <a:ext cx="0" cy="0"/>
          <a:chOff x="0" y="0"/>
          <a:chExt cx="0" cy="0"/>
        </a:xfrm>
      </p:grpSpPr>
      <p:sp>
        <p:nvSpPr>
          <p:cNvPr id="12" name="Slide Tags" hidden="1">
            <a:extLst>
              <a:ext uri="{FF2B5EF4-FFF2-40B4-BE49-F238E27FC236}">
                <a16:creationId xmlns:a16="http://schemas.microsoft.com/office/drawing/2014/main" id="{FF8A2407-40C1-478A-A8C2-EF5BE9E021B6}"/>
              </a:ext>
            </a:extLst>
          </p:cNvPr>
          <p:cNvSpPr txBox="1"/>
          <p:nvPr userDrawn="1">
            <p:custDataLst>
              <p:tags r:id="rId1"/>
            </p:custDataLst>
          </p:nvPr>
        </p:nvSpPr>
        <p:spPr>
          <a:xfrm>
            <a:off x="3" y="228603"/>
            <a:ext cx="1600200" cy="293927"/>
          </a:xfrm>
          <a:prstGeom prst="rect">
            <a:avLst/>
          </a:prstGeom>
          <a:noFill/>
        </p:spPr>
        <p:txBody>
          <a:bodyPr wrap="square" rtlCol="0">
            <a:spAutoFit/>
          </a:bodyPr>
          <a:lstStyle/>
          <a:p>
            <a:r>
              <a:rPr lang="en-GB" sz="1310" noProof="1"/>
              <a:t>Slide Tags</a:t>
            </a:r>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2"/>
            </p:custDataLst>
          </p:nvPr>
        </p:nvSpPr>
        <p:spPr>
          <a:xfrm>
            <a:off x="3660198" y="322255"/>
            <a:ext cx="5943600" cy="137161"/>
          </a:xfrm>
          <a:prstGeom prst="rect">
            <a:avLst/>
          </a:prstGeom>
          <a:noFill/>
        </p:spPr>
        <p:txBody>
          <a:bodyPr wrap="square" lIns="0" tIns="0" rIns="0" bIns="0" rtlCol="0" anchor="b" anchorCtr="0">
            <a:noAutofit/>
          </a:bodyPr>
          <a:lstStyle/>
          <a:p>
            <a:pPr lvl="0"/>
            <a:endParaRPr lang="en-GB" sz="583"/>
          </a:p>
        </p:txBody>
      </p:sp>
      <p:sp>
        <p:nvSpPr>
          <p:cNvPr id="13" name="Gray Banner">
            <a:extLst>
              <a:ext uri="{FF2B5EF4-FFF2-40B4-BE49-F238E27FC236}">
                <a16:creationId xmlns:a16="http://schemas.microsoft.com/office/drawing/2014/main" id="{39F0E211-AD0B-4540-BBD7-554ACD4D6D36}"/>
              </a:ext>
            </a:extLst>
          </p:cNvPr>
          <p:cNvSpPr/>
          <p:nvPr userDrawn="1"/>
        </p:nvSpPr>
        <p:spPr>
          <a:xfrm>
            <a:off x="0" y="612782"/>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019">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61013" y="758825"/>
            <a:ext cx="9144000" cy="1097182"/>
          </a:xfrm>
        </p:spPr>
        <p:txBody>
          <a:bodyPr/>
          <a:lstStyle>
            <a:lvl1pPr>
              <a:defRPr/>
            </a:lvl1pPr>
          </a:lstStyle>
          <a:p>
            <a:r>
              <a:rPr lang="en-GB"/>
              <a:t>Insert banner statement here </a:t>
            </a:r>
          </a:p>
        </p:txBody>
      </p:sp>
      <p:sp>
        <p:nvSpPr>
          <p:cNvPr id="11" name="Image placeholder">
            <a:extLst>
              <a:ext uri="{FF2B5EF4-FFF2-40B4-BE49-F238E27FC236}">
                <a16:creationId xmlns:a16="http://schemas.microsoft.com/office/drawing/2014/main" id="{E419DF8F-2670-40AB-9D0A-6E2E155E63E2}"/>
              </a:ext>
            </a:extLst>
          </p:cNvPr>
          <p:cNvSpPr/>
          <p:nvPr userDrawn="1">
            <p:custDataLst>
              <p:tags r:id="rId3"/>
            </p:custDataLst>
          </p:nvPr>
        </p:nvSpPr>
        <p:spPr>
          <a:xfrm>
            <a:off x="0" y="0"/>
            <a:ext cx="10058400" cy="7772400"/>
          </a:xfrm>
          <a:prstGeom prst="rect">
            <a:avLst/>
          </a:prstGeom>
          <a:noFill/>
          <a:ln w="6350">
            <a:noFill/>
          </a:ln>
        </p:spPr>
        <p:txBody>
          <a:bodyPr rot="0" spcFirstLastPara="0" vertOverflow="overflow" horzOverflow="overflow" vert="horz" wrap="square" lIns="66563" tIns="33282" rIns="66563" bIns="33282" numCol="1" spcCol="0" rtlCol="0" fromWordArt="0" anchor="ctr" anchorCtr="0" forceAA="0" compatLnSpc="1">
            <a:prstTxWarp prst="textNoShape">
              <a:avLst/>
            </a:prstTxWarp>
            <a:noAutofit/>
          </a:bodyPr>
          <a:lstStyle/>
          <a:p>
            <a:pPr algn="ctr"/>
            <a:endParaRPr lang="en-GB" sz="1310"/>
          </a:p>
        </p:txBody>
      </p:sp>
    </p:spTree>
    <p:extLst>
      <p:ext uri="{BB962C8B-B14F-4D97-AF65-F5344CB8AC3E}">
        <p14:creationId xmlns:p14="http://schemas.microsoft.com/office/powerpoint/2010/main" val="190916538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At a glance">
    <p:spTree>
      <p:nvGrpSpPr>
        <p:cNvPr id="1" name=""/>
        <p:cNvGrpSpPr/>
        <p:nvPr/>
      </p:nvGrpSpPr>
      <p:grpSpPr>
        <a:xfrm>
          <a:off x="0" y="0"/>
          <a:ext cx="0" cy="0"/>
          <a:chOff x="0" y="0"/>
          <a:chExt cx="0" cy="0"/>
        </a:xfrm>
      </p:grpSpPr>
      <p:sp>
        <p:nvSpPr>
          <p:cNvPr id="18" name="Slide Tags" hidden="1">
            <a:extLst>
              <a:ext uri="{FF2B5EF4-FFF2-40B4-BE49-F238E27FC236}">
                <a16:creationId xmlns:a16="http://schemas.microsoft.com/office/drawing/2014/main" id="{4616FB59-7A00-4734-A479-F51ADD10FCEC}"/>
              </a:ext>
            </a:extLst>
          </p:cNvPr>
          <p:cNvSpPr txBox="1"/>
          <p:nvPr userDrawn="1">
            <p:custDataLst>
              <p:tags r:id="rId1"/>
            </p:custDataLst>
          </p:nvPr>
        </p:nvSpPr>
        <p:spPr>
          <a:xfrm>
            <a:off x="3" y="228603"/>
            <a:ext cx="1600200" cy="293927"/>
          </a:xfrm>
          <a:prstGeom prst="rect">
            <a:avLst/>
          </a:prstGeom>
          <a:noFill/>
        </p:spPr>
        <p:txBody>
          <a:bodyPr wrap="square" rtlCol="0">
            <a:spAutoFit/>
          </a:bodyPr>
          <a:lstStyle/>
          <a:p>
            <a:r>
              <a:rPr lang="en-GB" sz="1310" noProof="1"/>
              <a:t>Slide Tags</a:t>
            </a:r>
          </a:p>
        </p:txBody>
      </p:sp>
      <p:sp>
        <p:nvSpPr>
          <p:cNvPr id="20" name="Section Header">
            <a:extLst>
              <a:ext uri="{FF2B5EF4-FFF2-40B4-BE49-F238E27FC236}">
                <a16:creationId xmlns:a16="http://schemas.microsoft.com/office/drawing/2014/main" id="{E1BFABD8-E02C-4EA1-AD52-6DA731E0C56E}"/>
              </a:ext>
            </a:extLst>
          </p:cNvPr>
          <p:cNvSpPr txBox="1"/>
          <p:nvPr userDrawn="1">
            <p:custDataLst>
              <p:tags r:id="rId2"/>
            </p:custDataLst>
          </p:nvPr>
        </p:nvSpPr>
        <p:spPr>
          <a:xfrm>
            <a:off x="460377" y="322255"/>
            <a:ext cx="3034379" cy="137161"/>
          </a:xfrm>
          <a:prstGeom prst="rect">
            <a:avLst/>
          </a:prstGeom>
          <a:noFill/>
        </p:spPr>
        <p:txBody>
          <a:bodyPr wrap="square" lIns="0" tIns="0" rIns="0" bIns="0" rtlCol="0" anchor="b" anchorCtr="0">
            <a:noAutofit/>
          </a:bodyPr>
          <a:lstStyle/>
          <a:p>
            <a:endParaRPr lang="en-GB" sz="583" noProof="1">
              <a:solidFill>
                <a:schemeClr val="tx1"/>
              </a:solidFill>
            </a:endParaRPr>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5"/>
            <a:ext cx="5943600" cy="137161"/>
          </a:xfrm>
          <a:prstGeom prst="rect">
            <a:avLst/>
          </a:prstGeom>
          <a:noFill/>
        </p:spPr>
        <p:txBody>
          <a:bodyPr wrap="square" lIns="0" tIns="0" rIns="0" bIns="0" rtlCol="0" anchor="b" anchorCtr="0">
            <a:noAutofit/>
          </a:bodyPr>
          <a:lstStyle/>
          <a:p>
            <a:pPr lvl="0"/>
            <a:endParaRPr lang="en-GB" sz="583"/>
          </a:p>
        </p:txBody>
      </p:sp>
      <p:sp>
        <p:nvSpPr>
          <p:cNvPr id="6" name="Gray Banner">
            <a:extLst>
              <a:ext uri="{FF2B5EF4-FFF2-40B4-BE49-F238E27FC236}">
                <a16:creationId xmlns:a16="http://schemas.microsoft.com/office/drawing/2014/main" id="{5A5707D8-0062-4F12-AF28-F1E74B235885}"/>
              </a:ext>
            </a:extLst>
          </p:cNvPr>
          <p:cNvSpPr/>
          <p:nvPr userDrawn="1"/>
        </p:nvSpPr>
        <p:spPr>
          <a:xfrm>
            <a:off x="0" y="612782"/>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019">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58790" y="758825"/>
            <a:ext cx="2944368" cy="402336"/>
          </a:xfrm>
        </p:spPr>
        <p:txBody>
          <a:bodyPr/>
          <a:lstStyle>
            <a:lvl1pPr>
              <a:defRPr/>
            </a:lvl1pPr>
          </a:lstStyle>
          <a:p>
            <a:r>
              <a:rPr lang="en-GB"/>
              <a:t>At a glance </a:t>
            </a:r>
          </a:p>
        </p:txBody>
      </p:sp>
      <p:sp>
        <p:nvSpPr>
          <p:cNvPr id="22" name="Subheading">
            <a:extLst>
              <a:ext uri="{FF2B5EF4-FFF2-40B4-BE49-F238E27FC236}">
                <a16:creationId xmlns:a16="http://schemas.microsoft.com/office/drawing/2014/main" id="{4B0DE979-51BD-4784-9427-87C7A89633E6}"/>
              </a:ext>
            </a:extLst>
          </p:cNvPr>
          <p:cNvSpPr>
            <a:spLocks noGrp="1"/>
          </p:cNvSpPr>
          <p:nvPr>
            <p:ph type="body" sz="quarter" idx="28" hasCustomPrompt="1"/>
          </p:nvPr>
        </p:nvSpPr>
        <p:spPr>
          <a:xfrm>
            <a:off x="458788" y="1317921"/>
            <a:ext cx="2945765" cy="538092"/>
          </a:xfrm>
        </p:spPr>
        <p:txBody>
          <a:bodyPr/>
          <a:lstStyle>
            <a:lvl1pPr>
              <a:defRPr sz="1165" b="1"/>
            </a:lvl1pPr>
            <a:lvl2pPr>
              <a:defRPr sz="1165" b="1"/>
            </a:lvl2pPr>
            <a:lvl3pPr>
              <a:defRPr sz="1165" b="1"/>
            </a:lvl3pPr>
            <a:lvl4pPr>
              <a:defRPr sz="1165" b="1"/>
            </a:lvl4pPr>
            <a:lvl5pPr>
              <a:defRPr sz="1165" b="1"/>
            </a:lvl5pPr>
          </a:lstStyle>
          <a:p>
            <a:pPr lvl="0"/>
            <a:r>
              <a:rPr lang="en-GB"/>
              <a:t>Insert text here</a:t>
            </a:r>
          </a:p>
        </p:txBody>
      </p:sp>
      <p:sp>
        <p:nvSpPr>
          <p:cNvPr id="21" name="PwC view">
            <a:extLst>
              <a:ext uri="{FF2B5EF4-FFF2-40B4-BE49-F238E27FC236}">
                <a16:creationId xmlns:a16="http://schemas.microsoft.com/office/drawing/2014/main" id="{C0F17E66-078E-4639-9BD9-106901A68B23}"/>
              </a:ext>
            </a:extLst>
          </p:cNvPr>
          <p:cNvSpPr>
            <a:spLocks noGrp="1"/>
          </p:cNvSpPr>
          <p:nvPr>
            <p:ph type="body" sz="quarter" idx="17" hasCustomPrompt="1"/>
          </p:nvPr>
        </p:nvSpPr>
        <p:spPr>
          <a:xfrm>
            <a:off x="3564255" y="758825"/>
            <a:ext cx="6039543" cy="1097182"/>
          </a:xfrm>
        </p:spPr>
        <p:txBody>
          <a:bodyPr/>
          <a:lstStyle>
            <a:lvl1pPr>
              <a:defRPr sz="801" b="0">
                <a:latin typeface="+mn-lt"/>
              </a:defRPr>
            </a:lvl1pPr>
          </a:lstStyle>
          <a:p>
            <a:pPr lvl="0"/>
            <a:r>
              <a:rPr lang="en-GB"/>
              <a:t>Inserted text here should be Arial 11 pt </a:t>
            </a:r>
            <a:r>
              <a:rPr lang="en-GB" err="1"/>
              <a:t>unbold</a:t>
            </a:r>
            <a:endParaRPr lang="en-GB"/>
          </a:p>
        </p:txBody>
      </p:sp>
      <p:sp>
        <p:nvSpPr>
          <p:cNvPr id="23" name="Dark Orange Bar">
            <a:extLst>
              <a:ext uri="{FF2B5EF4-FFF2-40B4-BE49-F238E27FC236}">
                <a16:creationId xmlns:a16="http://schemas.microsoft.com/office/drawing/2014/main" id="{82B1403F-6F92-4D3E-BA7A-6C3814794B16}"/>
              </a:ext>
            </a:extLst>
          </p:cNvPr>
          <p:cNvSpPr/>
          <p:nvPr userDrawn="1"/>
        </p:nvSpPr>
        <p:spPr>
          <a:xfrm>
            <a:off x="3" y="612782"/>
            <a:ext cx="183600" cy="1387475"/>
          </a:xfrm>
          <a:prstGeom prst="rect">
            <a:avLst/>
          </a:prstGeom>
          <a:solidFill>
            <a:schemeClr val="accent1"/>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019"/>
          </a:p>
        </p:txBody>
      </p:sp>
      <p:sp>
        <p:nvSpPr>
          <p:cNvPr id="30" name="Light Orange Bar">
            <a:extLst>
              <a:ext uri="{FF2B5EF4-FFF2-40B4-BE49-F238E27FC236}">
                <a16:creationId xmlns:a16="http://schemas.microsoft.com/office/drawing/2014/main" id="{91377F9D-4C34-434F-AE6B-583A8F1639C5}"/>
              </a:ext>
            </a:extLst>
          </p:cNvPr>
          <p:cNvSpPr/>
          <p:nvPr userDrawn="1"/>
        </p:nvSpPr>
        <p:spPr>
          <a:xfrm>
            <a:off x="3" y="2000249"/>
            <a:ext cx="183600" cy="5772151"/>
          </a:xfrm>
          <a:prstGeom prst="rect">
            <a:avLst/>
          </a:prstGeom>
          <a:solidFill>
            <a:schemeClr val="accent4"/>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019"/>
          </a:p>
        </p:txBody>
      </p:sp>
      <p:sp>
        <p:nvSpPr>
          <p:cNvPr id="17" name="Image placeholder">
            <a:extLst>
              <a:ext uri="{FF2B5EF4-FFF2-40B4-BE49-F238E27FC236}">
                <a16:creationId xmlns:a16="http://schemas.microsoft.com/office/drawing/2014/main" id="{BE985D6C-3CA1-43CC-A281-0A21C2C919EB}"/>
              </a:ext>
            </a:extLst>
          </p:cNvPr>
          <p:cNvSpPr/>
          <p:nvPr userDrawn="1">
            <p:custDataLst>
              <p:tags r:id="rId4"/>
            </p:custDataLst>
          </p:nvPr>
        </p:nvSpPr>
        <p:spPr>
          <a:xfrm>
            <a:off x="0" y="0"/>
            <a:ext cx="10058400" cy="7772400"/>
          </a:xfrm>
          <a:prstGeom prst="rect">
            <a:avLst/>
          </a:prstGeom>
          <a:noFill/>
          <a:ln w="6350">
            <a:noFill/>
          </a:ln>
        </p:spPr>
        <p:txBody>
          <a:bodyPr rot="0" spcFirstLastPara="0" vertOverflow="overflow" horzOverflow="overflow" vert="horz" wrap="square" lIns="66563" tIns="33282" rIns="66563" bIns="33282" numCol="1" spcCol="0" rtlCol="0" fromWordArt="0" anchor="ctr" anchorCtr="0" forceAA="0" compatLnSpc="1">
            <a:prstTxWarp prst="textNoShape">
              <a:avLst/>
            </a:prstTxWarp>
            <a:noAutofit/>
          </a:bodyPr>
          <a:lstStyle/>
          <a:p>
            <a:pPr algn="ctr"/>
            <a:endParaRPr lang="en-GB" sz="1310"/>
          </a:p>
        </p:txBody>
      </p:sp>
      <p:sp>
        <p:nvSpPr>
          <p:cNvPr id="25" name="Section Footer">
            <a:extLst>
              <a:ext uri="{FF2B5EF4-FFF2-40B4-BE49-F238E27FC236}">
                <a16:creationId xmlns:a16="http://schemas.microsoft.com/office/drawing/2014/main" id="{0AE137EE-2632-4EFB-B9FD-28CF8C3EDA8C}"/>
              </a:ext>
            </a:extLst>
          </p:cNvPr>
          <p:cNvSpPr txBox="1"/>
          <p:nvPr userDrawn="1">
            <p:custDataLst>
              <p:tags r:id="rId5"/>
            </p:custDataLst>
          </p:nvPr>
        </p:nvSpPr>
        <p:spPr>
          <a:xfrm>
            <a:off x="457203" y="7227827"/>
            <a:ext cx="2944368" cy="89705"/>
          </a:xfrm>
          <a:prstGeom prst="rect">
            <a:avLst/>
          </a:prstGeom>
          <a:noFill/>
          <a:ln>
            <a:noFill/>
          </a:ln>
        </p:spPr>
        <p:txBody>
          <a:bodyPr wrap="square" lIns="0" tIns="0" rIns="0" bIns="0" rtlCol="0" anchor="b" anchorCtr="0">
            <a:spAutoFit/>
          </a:bodyPr>
          <a:lstStyle/>
          <a:p>
            <a:r>
              <a:rPr lang="en-GB" sz="583" noProof="1">
                <a:solidFill>
                  <a:schemeClr val="tx1"/>
                </a:solidFill>
                <a:latin typeface="Arial" panose="020B0604020202020204" pitchFamily="34" charset="0"/>
                <a:cs typeface="Arial" panose="020B0604020202020204" pitchFamily="34" charset="0"/>
              </a:rPr>
              <a:t>Project Clubhouse</a:t>
            </a:r>
          </a:p>
        </p:txBody>
      </p:sp>
      <p:sp>
        <p:nvSpPr>
          <p:cNvPr id="31" name="Report Date">
            <a:extLst>
              <a:ext uri="{FF2B5EF4-FFF2-40B4-BE49-F238E27FC236}">
                <a16:creationId xmlns:a16="http://schemas.microsoft.com/office/drawing/2014/main" id="{B69AD9E7-2CC6-4340-B9BC-6B9F08E06A2E}"/>
              </a:ext>
            </a:extLst>
          </p:cNvPr>
          <p:cNvSpPr txBox="1"/>
          <p:nvPr userDrawn="1">
            <p:custDataLst>
              <p:tags r:id="rId6"/>
            </p:custDataLst>
          </p:nvPr>
        </p:nvSpPr>
        <p:spPr>
          <a:xfrm>
            <a:off x="9168392" y="7194421"/>
            <a:ext cx="432811" cy="89705"/>
          </a:xfrm>
          <a:prstGeom prst="rect">
            <a:avLst/>
          </a:prstGeom>
          <a:noFill/>
        </p:spPr>
        <p:txBody>
          <a:bodyPr wrap="none" lIns="0" tIns="0" rIns="0" bIns="0" rtlCol="0">
            <a:spAutoFit/>
          </a:bodyPr>
          <a:lstStyle/>
          <a:p>
            <a:pPr indent="-199700" algn="r">
              <a:spcAft>
                <a:spcPts val="656"/>
              </a:spcAft>
            </a:pPr>
            <a:r>
              <a:rPr lang="en-GB" sz="583" noProof="1">
                <a:solidFill>
                  <a:schemeClr val="tx1"/>
                </a:solidFill>
                <a:latin typeface="Arial" panose="020B0604020202020204" pitchFamily="34" charset="0"/>
                <a:cs typeface="Arial" panose="020B0604020202020204" pitchFamily="34" charset="0"/>
              </a:rPr>
              <a:t>15 May 2024</a:t>
            </a:r>
          </a:p>
        </p:txBody>
      </p:sp>
      <p:sp>
        <p:nvSpPr>
          <p:cNvPr id="26" name="PwC">
            <a:extLst>
              <a:ext uri="{FF2B5EF4-FFF2-40B4-BE49-F238E27FC236}">
                <a16:creationId xmlns:a16="http://schemas.microsoft.com/office/drawing/2014/main" id="{475ECE1B-41F5-4403-8A86-9FF8ED8CF74E}"/>
              </a:ext>
            </a:extLst>
          </p:cNvPr>
          <p:cNvSpPr/>
          <p:nvPr userDrawn="1">
            <p:custDataLst>
              <p:tags r:id="rId7"/>
            </p:custDataLst>
          </p:nvPr>
        </p:nvSpPr>
        <p:spPr>
          <a:xfrm>
            <a:off x="457202" y="7358217"/>
            <a:ext cx="233295" cy="89705"/>
          </a:xfrm>
          <a:prstGeom prst="rect">
            <a:avLst/>
          </a:prstGeom>
          <a:noFill/>
          <a:ln>
            <a:noFill/>
          </a:ln>
        </p:spPr>
        <p:txBody>
          <a:bodyPr wrap="square" lIns="0" tIns="0" rIns="0" bIns="0" rtlCol="0" anchor="b" anchorCtr="0">
            <a:spAutoFit/>
          </a:bodyPr>
          <a:lstStyle/>
          <a:p>
            <a:pPr lvl="0"/>
            <a:r>
              <a:rPr lang="en-GB" sz="583">
                <a:solidFill>
                  <a:schemeClr val="tx1"/>
                </a:solidFill>
                <a:latin typeface="Arial" panose="020B0604020202020204" pitchFamily="34" charset="0"/>
                <a:cs typeface="Arial" panose="020B0604020202020204" pitchFamily="34" charset="0"/>
              </a:rPr>
              <a:t>PwC</a:t>
            </a:r>
          </a:p>
        </p:txBody>
      </p:sp>
      <p:sp>
        <p:nvSpPr>
          <p:cNvPr id="32" name="Page Number">
            <a:extLst>
              <a:ext uri="{FF2B5EF4-FFF2-40B4-BE49-F238E27FC236}">
                <a16:creationId xmlns:a16="http://schemas.microsoft.com/office/drawing/2014/main" id="{2AFB4701-D091-4ED8-8D81-6B67551E1568}"/>
              </a:ext>
            </a:extLst>
          </p:cNvPr>
          <p:cNvSpPr txBox="1"/>
          <p:nvPr userDrawn="1">
            <p:custDataLst>
              <p:tags r:id="rId8"/>
            </p:custDataLst>
          </p:nvPr>
        </p:nvSpPr>
        <p:spPr>
          <a:xfrm>
            <a:off x="7927851" y="7324811"/>
            <a:ext cx="1673352" cy="123111"/>
          </a:xfrm>
          <a:prstGeom prst="rect">
            <a:avLst/>
          </a:prstGeom>
          <a:noFill/>
        </p:spPr>
        <p:txBody>
          <a:bodyPr wrap="none" lIns="0" tIns="0" rIns="0" bIns="0" rtlCol="0">
            <a:noAutofit/>
          </a:bodyPr>
          <a:lstStyle/>
          <a:p>
            <a:pPr algn="r">
              <a:lnSpc>
                <a:spcPts val="728"/>
              </a:lnSpc>
            </a:pPr>
            <a:endParaRPr lang="en-GB" sz="583"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900844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At a glance Content: One">
    <p:spTree>
      <p:nvGrpSpPr>
        <p:cNvPr id="1" name=""/>
        <p:cNvGrpSpPr/>
        <p:nvPr/>
      </p:nvGrpSpPr>
      <p:grpSpPr>
        <a:xfrm>
          <a:off x="0" y="0"/>
          <a:ext cx="0" cy="0"/>
          <a:chOff x="0" y="0"/>
          <a:chExt cx="0" cy="0"/>
        </a:xfrm>
      </p:grpSpPr>
      <p:sp>
        <p:nvSpPr>
          <p:cNvPr id="18" name="Slide Tags" hidden="1">
            <a:extLst>
              <a:ext uri="{FF2B5EF4-FFF2-40B4-BE49-F238E27FC236}">
                <a16:creationId xmlns:a16="http://schemas.microsoft.com/office/drawing/2014/main" id="{4616FB59-7A00-4734-A479-F51ADD10FCEC}"/>
              </a:ext>
            </a:extLst>
          </p:cNvPr>
          <p:cNvSpPr txBox="1"/>
          <p:nvPr userDrawn="1">
            <p:custDataLst>
              <p:tags r:id="rId1"/>
            </p:custDataLst>
          </p:nvPr>
        </p:nvSpPr>
        <p:spPr>
          <a:xfrm>
            <a:off x="3" y="228603"/>
            <a:ext cx="1600200" cy="293927"/>
          </a:xfrm>
          <a:prstGeom prst="rect">
            <a:avLst/>
          </a:prstGeom>
          <a:noFill/>
        </p:spPr>
        <p:txBody>
          <a:bodyPr wrap="square" rtlCol="0">
            <a:spAutoFit/>
          </a:bodyPr>
          <a:lstStyle/>
          <a:p>
            <a:r>
              <a:rPr lang="en-GB" sz="1310" noProof="1"/>
              <a:t>Slide Tags</a:t>
            </a:r>
          </a:p>
        </p:txBody>
      </p:sp>
      <p:sp>
        <p:nvSpPr>
          <p:cNvPr id="20" name="Section Header">
            <a:extLst>
              <a:ext uri="{FF2B5EF4-FFF2-40B4-BE49-F238E27FC236}">
                <a16:creationId xmlns:a16="http://schemas.microsoft.com/office/drawing/2014/main" id="{A13D8A06-5E4E-419D-A9E2-486C0292D9E4}"/>
              </a:ext>
            </a:extLst>
          </p:cNvPr>
          <p:cNvSpPr txBox="1"/>
          <p:nvPr userDrawn="1">
            <p:custDataLst>
              <p:tags r:id="rId2"/>
            </p:custDataLst>
          </p:nvPr>
        </p:nvSpPr>
        <p:spPr>
          <a:xfrm>
            <a:off x="460377" y="322255"/>
            <a:ext cx="3034379" cy="137161"/>
          </a:xfrm>
          <a:prstGeom prst="rect">
            <a:avLst/>
          </a:prstGeom>
          <a:noFill/>
        </p:spPr>
        <p:txBody>
          <a:bodyPr wrap="square" lIns="0" tIns="0" rIns="0" bIns="0" rtlCol="0" anchor="b" anchorCtr="0">
            <a:noAutofit/>
          </a:bodyPr>
          <a:lstStyle/>
          <a:p>
            <a:endParaRPr lang="en-GB" sz="583" noProof="1">
              <a:solidFill>
                <a:schemeClr val="tx1"/>
              </a:solidFill>
            </a:endParaRPr>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5"/>
            <a:ext cx="5943600" cy="137161"/>
          </a:xfrm>
          <a:prstGeom prst="rect">
            <a:avLst/>
          </a:prstGeom>
          <a:noFill/>
        </p:spPr>
        <p:txBody>
          <a:bodyPr wrap="square" lIns="0" tIns="0" rIns="0" bIns="0" rtlCol="0" anchor="b" anchorCtr="0">
            <a:noAutofit/>
          </a:bodyPr>
          <a:lstStyle/>
          <a:p>
            <a:pPr lvl="0"/>
            <a:endParaRPr lang="en-GB" sz="583"/>
          </a:p>
        </p:txBody>
      </p:sp>
      <p:sp>
        <p:nvSpPr>
          <p:cNvPr id="28" name="Gray Banner">
            <a:extLst>
              <a:ext uri="{FF2B5EF4-FFF2-40B4-BE49-F238E27FC236}">
                <a16:creationId xmlns:a16="http://schemas.microsoft.com/office/drawing/2014/main" id="{A0E694E8-FB5D-42C3-A874-057A805509C2}"/>
              </a:ext>
            </a:extLst>
          </p:cNvPr>
          <p:cNvSpPr/>
          <p:nvPr userDrawn="1"/>
        </p:nvSpPr>
        <p:spPr>
          <a:xfrm>
            <a:off x="0" y="612782"/>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019">
              <a:solidFill>
                <a:schemeClr val="lt1"/>
              </a:solidFill>
            </a:endParaRPr>
          </a:p>
        </p:txBody>
      </p:sp>
      <p:sp>
        <p:nvSpPr>
          <p:cNvPr id="29" name="Banner Statement">
            <a:extLst>
              <a:ext uri="{FF2B5EF4-FFF2-40B4-BE49-F238E27FC236}">
                <a16:creationId xmlns:a16="http://schemas.microsoft.com/office/drawing/2014/main" id="{7D7FC408-A0A7-43F7-B787-46085F7F8CCB}"/>
              </a:ext>
            </a:extLst>
          </p:cNvPr>
          <p:cNvSpPr>
            <a:spLocks noGrp="1"/>
          </p:cNvSpPr>
          <p:nvPr>
            <p:ph type="title" hasCustomPrompt="1"/>
          </p:nvPr>
        </p:nvSpPr>
        <p:spPr>
          <a:xfrm>
            <a:off x="458790" y="758825"/>
            <a:ext cx="2944368" cy="402336"/>
          </a:xfrm>
        </p:spPr>
        <p:txBody>
          <a:bodyPr/>
          <a:lstStyle>
            <a:lvl1pPr>
              <a:defRPr/>
            </a:lvl1pPr>
          </a:lstStyle>
          <a:p>
            <a:r>
              <a:rPr lang="en-GB"/>
              <a:t>At a glance </a:t>
            </a:r>
          </a:p>
        </p:txBody>
      </p:sp>
      <p:sp>
        <p:nvSpPr>
          <p:cNvPr id="31" name="Subheading">
            <a:extLst>
              <a:ext uri="{FF2B5EF4-FFF2-40B4-BE49-F238E27FC236}">
                <a16:creationId xmlns:a16="http://schemas.microsoft.com/office/drawing/2014/main" id="{B96C2157-F990-49B5-94E5-38EEF4E8B1A0}"/>
              </a:ext>
            </a:extLst>
          </p:cNvPr>
          <p:cNvSpPr>
            <a:spLocks noGrp="1"/>
          </p:cNvSpPr>
          <p:nvPr>
            <p:ph type="body" sz="quarter" idx="28" hasCustomPrompt="1"/>
          </p:nvPr>
        </p:nvSpPr>
        <p:spPr>
          <a:xfrm>
            <a:off x="458788" y="1317921"/>
            <a:ext cx="2945765" cy="538092"/>
          </a:xfrm>
        </p:spPr>
        <p:txBody>
          <a:bodyPr/>
          <a:lstStyle>
            <a:lvl1pPr>
              <a:defRPr sz="1165" b="1"/>
            </a:lvl1pPr>
            <a:lvl2pPr>
              <a:defRPr sz="1165" b="1"/>
            </a:lvl2pPr>
            <a:lvl3pPr>
              <a:defRPr sz="1165" b="1"/>
            </a:lvl3pPr>
            <a:lvl4pPr>
              <a:defRPr sz="1165" b="1"/>
            </a:lvl4pPr>
            <a:lvl5pPr>
              <a:defRPr sz="1165" b="1"/>
            </a:lvl5pPr>
          </a:lstStyle>
          <a:p>
            <a:pPr lvl="0"/>
            <a:r>
              <a:rPr lang="en-GB"/>
              <a:t>Insert text here</a:t>
            </a:r>
          </a:p>
        </p:txBody>
      </p:sp>
      <p:sp>
        <p:nvSpPr>
          <p:cNvPr id="30" name="PwC view">
            <a:extLst>
              <a:ext uri="{FF2B5EF4-FFF2-40B4-BE49-F238E27FC236}">
                <a16:creationId xmlns:a16="http://schemas.microsoft.com/office/drawing/2014/main" id="{CD91F336-590C-4A94-9CED-4CE4F849922F}"/>
              </a:ext>
            </a:extLst>
          </p:cNvPr>
          <p:cNvSpPr>
            <a:spLocks noGrp="1"/>
          </p:cNvSpPr>
          <p:nvPr>
            <p:ph type="body" sz="quarter" idx="17" hasCustomPrompt="1"/>
          </p:nvPr>
        </p:nvSpPr>
        <p:spPr>
          <a:xfrm>
            <a:off x="3564255" y="758825"/>
            <a:ext cx="6039543" cy="1097182"/>
          </a:xfrm>
        </p:spPr>
        <p:txBody>
          <a:bodyPr/>
          <a:lstStyle>
            <a:lvl1pPr>
              <a:defRPr sz="801" b="0">
                <a:latin typeface="+mn-lt"/>
              </a:defRPr>
            </a:lvl1pPr>
          </a:lstStyle>
          <a:p>
            <a:pPr lvl="0"/>
            <a:r>
              <a:rPr lang="en-GB"/>
              <a:t>Inserted text here should be Arial 11 pt </a:t>
            </a:r>
            <a:r>
              <a:rPr lang="en-GB" err="1"/>
              <a:t>unbold</a:t>
            </a:r>
            <a:endParaRPr lang="en-GB"/>
          </a:p>
        </p:txBody>
      </p:sp>
      <p:sp>
        <p:nvSpPr>
          <p:cNvPr id="34" name="Dark Orange Bar">
            <a:extLst>
              <a:ext uri="{FF2B5EF4-FFF2-40B4-BE49-F238E27FC236}">
                <a16:creationId xmlns:a16="http://schemas.microsoft.com/office/drawing/2014/main" id="{B84F9B5A-6301-4C36-940C-72C5388CAF82}"/>
              </a:ext>
            </a:extLst>
          </p:cNvPr>
          <p:cNvSpPr/>
          <p:nvPr userDrawn="1"/>
        </p:nvSpPr>
        <p:spPr>
          <a:xfrm>
            <a:off x="3" y="612782"/>
            <a:ext cx="183600" cy="1387475"/>
          </a:xfrm>
          <a:prstGeom prst="rect">
            <a:avLst/>
          </a:prstGeom>
          <a:solidFill>
            <a:schemeClr val="accent1"/>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019"/>
          </a:p>
        </p:txBody>
      </p:sp>
      <p:sp>
        <p:nvSpPr>
          <p:cNvPr id="35" name="Light Orange Bar">
            <a:extLst>
              <a:ext uri="{FF2B5EF4-FFF2-40B4-BE49-F238E27FC236}">
                <a16:creationId xmlns:a16="http://schemas.microsoft.com/office/drawing/2014/main" id="{6E61CD2E-3F39-4436-BABD-A0CEBBB727DB}"/>
              </a:ext>
            </a:extLst>
          </p:cNvPr>
          <p:cNvSpPr/>
          <p:nvPr userDrawn="1"/>
        </p:nvSpPr>
        <p:spPr>
          <a:xfrm>
            <a:off x="3" y="2000249"/>
            <a:ext cx="183600" cy="5772151"/>
          </a:xfrm>
          <a:prstGeom prst="rect">
            <a:avLst/>
          </a:prstGeom>
          <a:solidFill>
            <a:schemeClr val="accent4"/>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019"/>
          </a:p>
        </p:txBody>
      </p:sp>
      <p:sp>
        <p:nvSpPr>
          <p:cNvPr id="25" name="Content Placeholder 13">
            <a:extLst>
              <a:ext uri="{FF2B5EF4-FFF2-40B4-BE49-F238E27FC236}">
                <a16:creationId xmlns:a16="http://schemas.microsoft.com/office/drawing/2014/main" id="{B2114C2B-65A9-4050-A5D7-7400FB694346}"/>
              </a:ext>
            </a:extLst>
          </p:cNvPr>
          <p:cNvSpPr>
            <a:spLocks noGrp="1"/>
          </p:cNvSpPr>
          <p:nvPr>
            <p:ph sz="quarter" idx="13"/>
            <p:custDataLst>
              <p:tags r:id="rId4"/>
            </p:custDataLst>
          </p:nvPr>
        </p:nvSpPr>
        <p:spPr>
          <a:xfrm>
            <a:off x="457201" y="2143128"/>
            <a:ext cx="9144000" cy="487362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7" name="Image placeholder">
            <a:extLst>
              <a:ext uri="{FF2B5EF4-FFF2-40B4-BE49-F238E27FC236}">
                <a16:creationId xmlns:a16="http://schemas.microsoft.com/office/drawing/2014/main" id="{BE985D6C-3CA1-43CC-A281-0A21C2C919EB}"/>
              </a:ext>
            </a:extLst>
          </p:cNvPr>
          <p:cNvSpPr/>
          <p:nvPr userDrawn="1">
            <p:custDataLst>
              <p:tags r:id="rId5"/>
            </p:custDataLst>
          </p:nvPr>
        </p:nvSpPr>
        <p:spPr>
          <a:xfrm>
            <a:off x="0" y="0"/>
            <a:ext cx="10058400" cy="7772400"/>
          </a:xfrm>
          <a:prstGeom prst="rect">
            <a:avLst/>
          </a:prstGeom>
          <a:noFill/>
          <a:ln w="6350">
            <a:noFill/>
          </a:ln>
        </p:spPr>
        <p:txBody>
          <a:bodyPr rot="0" spcFirstLastPara="0" vertOverflow="overflow" horzOverflow="overflow" vert="horz" wrap="square" lIns="66563" tIns="33282" rIns="66563" bIns="33282" numCol="1" spcCol="0" rtlCol="0" fromWordArt="0" anchor="ctr" anchorCtr="0" forceAA="0" compatLnSpc="1">
            <a:prstTxWarp prst="textNoShape">
              <a:avLst/>
            </a:prstTxWarp>
            <a:noAutofit/>
          </a:bodyPr>
          <a:lstStyle/>
          <a:p>
            <a:pPr algn="ctr"/>
            <a:endParaRPr lang="en-GB" sz="1310"/>
          </a:p>
        </p:txBody>
      </p:sp>
      <p:sp>
        <p:nvSpPr>
          <p:cNvPr id="23" name="Section Footer">
            <a:extLst>
              <a:ext uri="{FF2B5EF4-FFF2-40B4-BE49-F238E27FC236}">
                <a16:creationId xmlns:a16="http://schemas.microsoft.com/office/drawing/2014/main" id="{F3ABA871-EB3D-413F-9C9E-EC4CAFB9C5C1}"/>
              </a:ext>
            </a:extLst>
          </p:cNvPr>
          <p:cNvSpPr txBox="1"/>
          <p:nvPr userDrawn="1">
            <p:custDataLst>
              <p:tags r:id="rId6"/>
            </p:custDataLst>
          </p:nvPr>
        </p:nvSpPr>
        <p:spPr>
          <a:xfrm>
            <a:off x="457203" y="7227827"/>
            <a:ext cx="2944368" cy="89705"/>
          </a:xfrm>
          <a:prstGeom prst="rect">
            <a:avLst/>
          </a:prstGeom>
          <a:noFill/>
          <a:ln>
            <a:noFill/>
          </a:ln>
        </p:spPr>
        <p:txBody>
          <a:bodyPr wrap="square" lIns="0" tIns="0" rIns="0" bIns="0" rtlCol="0" anchor="b" anchorCtr="0">
            <a:spAutoFit/>
          </a:bodyPr>
          <a:lstStyle/>
          <a:p>
            <a:r>
              <a:rPr lang="en-GB" sz="583" noProof="1">
                <a:solidFill>
                  <a:schemeClr val="tx1"/>
                </a:solidFill>
                <a:latin typeface="Arial" panose="020B0604020202020204" pitchFamily="34" charset="0"/>
                <a:cs typeface="Arial" panose="020B0604020202020204" pitchFamily="34" charset="0"/>
              </a:rPr>
              <a:t>Project Clubhouse</a:t>
            </a:r>
          </a:p>
        </p:txBody>
      </p:sp>
      <p:sp>
        <p:nvSpPr>
          <p:cNvPr id="32" name="Report Date">
            <a:extLst>
              <a:ext uri="{FF2B5EF4-FFF2-40B4-BE49-F238E27FC236}">
                <a16:creationId xmlns:a16="http://schemas.microsoft.com/office/drawing/2014/main" id="{DCE37C8A-4A3B-4E82-AF30-9072F63BA105}"/>
              </a:ext>
            </a:extLst>
          </p:cNvPr>
          <p:cNvSpPr txBox="1"/>
          <p:nvPr userDrawn="1">
            <p:custDataLst>
              <p:tags r:id="rId7"/>
            </p:custDataLst>
          </p:nvPr>
        </p:nvSpPr>
        <p:spPr>
          <a:xfrm>
            <a:off x="9168392" y="7194421"/>
            <a:ext cx="432811" cy="89705"/>
          </a:xfrm>
          <a:prstGeom prst="rect">
            <a:avLst/>
          </a:prstGeom>
          <a:noFill/>
        </p:spPr>
        <p:txBody>
          <a:bodyPr wrap="none" lIns="0" tIns="0" rIns="0" bIns="0" rtlCol="0">
            <a:spAutoFit/>
          </a:bodyPr>
          <a:lstStyle/>
          <a:p>
            <a:pPr indent="-199700" algn="r">
              <a:spcAft>
                <a:spcPts val="656"/>
              </a:spcAft>
            </a:pPr>
            <a:r>
              <a:rPr lang="en-GB" sz="583" noProof="1">
                <a:solidFill>
                  <a:schemeClr val="tx1"/>
                </a:solidFill>
                <a:latin typeface="Arial" panose="020B0604020202020204" pitchFamily="34" charset="0"/>
                <a:cs typeface="Arial" panose="020B0604020202020204" pitchFamily="34" charset="0"/>
              </a:rPr>
              <a:t>15 May 2024</a:t>
            </a:r>
          </a:p>
        </p:txBody>
      </p:sp>
      <p:sp>
        <p:nvSpPr>
          <p:cNvPr id="24" name="PwC">
            <a:extLst>
              <a:ext uri="{FF2B5EF4-FFF2-40B4-BE49-F238E27FC236}">
                <a16:creationId xmlns:a16="http://schemas.microsoft.com/office/drawing/2014/main" id="{D03BB902-A29A-44AE-965F-F3ABF7DE8A57}"/>
              </a:ext>
            </a:extLst>
          </p:cNvPr>
          <p:cNvSpPr/>
          <p:nvPr userDrawn="1">
            <p:custDataLst>
              <p:tags r:id="rId8"/>
            </p:custDataLst>
          </p:nvPr>
        </p:nvSpPr>
        <p:spPr>
          <a:xfrm>
            <a:off x="457202" y="7358217"/>
            <a:ext cx="233295" cy="89705"/>
          </a:xfrm>
          <a:prstGeom prst="rect">
            <a:avLst/>
          </a:prstGeom>
          <a:noFill/>
          <a:ln>
            <a:noFill/>
          </a:ln>
        </p:spPr>
        <p:txBody>
          <a:bodyPr wrap="square" lIns="0" tIns="0" rIns="0" bIns="0" rtlCol="0" anchor="b" anchorCtr="0">
            <a:spAutoFit/>
          </a:bodyPr>
          <a:lstStyle/>
          <a:p>
            <a:pPr lvl="0"/>
            <a:r>
              <a:rPr lang="en-GB" sz="583">
                <a:solidFill>
                  <a:schemeClr val="tx1"/>
                </a:solidFill>
                <a:latin typeface="Arial" panose="020B0604020202020204" pitchFamily="34" charset="0"/>
                <a:cs typeface="Arial" panose="020B0604020202020204" pitchFamily="34" charset="0"/>
              </a:rPr>
              <a:t>PwC</a:t>
            </a:r>
          </a:p>
        </p:txBody>
      </p:sp>
      <p:sp>
        <p:nvSpPr>
          <p:cNvPr id="33" name="Page Number">
            <a:extLst>
              <a:ext uri="{FF2B5EF4-FFF2-40B4-BE49-F238E27FC236}">
                <a16:creationId xmlns:a16="http://schemas.microsoft.com/office/drawing/2014/main" id="{9293FD00-8A5C-480B-A50F-D361E3E3AFB1}"/>
              </a:ext>
            </a:extLst>
          </p:cNvPr>
          <p:cNvSpPr txBox="1"/>
          <p:nvPr userDrawn="1">
            <p:custDataLst>
              <p:tags r:id="rId9"/>
            </p:custDataLst>
          </p:nvPr>
        </p:nvSpPr>
        <p:spPr>
          <a:xfrm>
            <a:off x="7927851" y="7324811"/>
            <a:ext cx="1673352" cy="123111"/>
          </a:xfrm>
          <a:prstGeom prst="rect">
            <a:avLst/>
          </a:prstGeom>
          <a:noFill/>
        </p:spPr>
        <p:txBody>
          <a:bodyPr wrap="none" lIns="0" tIns="0" rIns="0" bIns="0" rtlCol="0">
            <a:noAutofit/>
          </a:bodyPr>
          <a:lstStyle/>
          <a:p>
            <a:pPr algn="r">
              <a:lnSpc>
                <a:spcPts val="728"/>
              </a:lnSpc>
            </a:pPr>
            <a:endParaRPr lang="en-GB" sz="583"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712018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At a glance Content: Three">
    <p:spTree>
      <p:nvGrpSpPr>
        <p:cNvPr id="1" name=""/>
        <p:cNvGrpSpPr/>
        <p:nvPr/>
      </p:nvGrpSpPr>
      <p:grpSpPr>
        <a:xfrm>
          <a:off x="0" y="0"/>
          <a:ext cx="0" cy="0"/>
          <a:chOff x="0" y="0"/>
          <a:chExt cx="0" cy="0"/>
        </a:xfrm>
      </p:grpSpPr>
      <p:sp>
        <p:nvSpPr>
          <p:cNvPr id="6" name="Slide Tags" hidden="1">
            <a:extLst>
              <a:ext uri="{FF2B5EF4-FFF2-40B4-BE49-F238E27FC236}">
                <a16:creationId xmlns:a16="http://schemas.microsoft.com/office/drawing/2014/main" id="{4C1A6ABE-DB96-4CE8-9D23-B98F61093EEF}"/>
              </a:ext>
            </a:extLst>
          </p:cNvPr>
          <p:cNvSpPr txBox="1"/>
          <p:nvPr userDrawn="1">
            <p:custDataLst>
              <p:tags r:id="rId1"/>
            </p:custDataLst>
          </p:nvPr>
        </p:nvSpPr>
        <p:spPr>
          <a:xfrm>
            <a:off x="3" y="228603"/>
            <a:ext cx="1600200" cy="293927"/>
          </a:xfrm>
          <a:prstGeom prst="rect">
            <a:avLst/>
          </a:prstGeom>
          <a:noFill/>
        </p:spPr>
        <p:txBody>
          <a:bodyPr wrap="square" rtlCol="0">
            <a:spAutoFit/>
          </a:bodyPr>
          <a:lstStyle/>
          <a:p>
            <a:r>
              <a:rPr lang="en-GB" sz="1310" noProof="1"/>
              <a:t>Slide Tags</a:t>
            </a:r>
          </a:p>
        </p:txBody>
      </p:sp>
      <p:sp>
        <p:nvSpPr>
          <p:cNvPr id="20" name="Section Header">
            <a:extLst>
              <a:ext uri="{FF2B5EF4-FFF2-40B4-BE49-F238E27FC236}">
                <a16:creationId xmlns:a16="http://schemas.microsoft.com/office/drawing/2014/main" id="{2A07D222-E623-4F35-9452-B68BA2654BE5}"/>
              </a:ext>
            </a:extLst>
          </p:cNvPr>
          <p:cNvSpPr txBox="1"/>
          <p:nvPr userDrawn="1">
            <p:custDataLst>
              <p:tags r:id="rId2"/>
            </p:custDataLst>
          </p:nvPr>
        </p:nvSpPr>
        <p:spPr>
          <a:xfrm>
            <a:off x="460377" y="322255"/>
            <a:ext cx="3034379" cy="137161"/>
          </a:xfrm>
          <a:prstGeom prst="rect">
            <a:avLst/>
          </a:prstGeom>
          <a:noFill/>
        </p:spPr>
        <p:txBody>
          <a:bodyPr wrap="square" lIns="0" tIns="0" rIns="0" bIns="0" rtlCol="0" anchor="b" anchorCtr="0">
            <a:noAutofit/>
          </a:bodyPr>
          <a:lstStyle/>
          <a:p>
            <a:endParaRPr lang="en-GB" sz="583" noProof="1">
              <a:solidFill>
                <a:schemeClr val="tx1"/>
              </a:solidFill>
            </a:endParaRPr>
          </a:p>
        </p:txBody>
      </p:sp>
      <p:sp>
        <p:nvSpPr>
          <p:cNvPr id="8" name="HeaderTOCPlaceholder">
            <a:extLst>
              <a:ext uri="{FF2B5EF4-FFF2-40B4-BE49-F238E27FC236}">
                <a16:creationId xmlns:a16="http://schemas.microsoft.com/office/drawing/2014/main" id="{FF43599E-E034-4110-847F-25DC74E115BD}"/>
              </a:ext>
            </a:extLst>
          </p:cNvPr>
          <p:cNvSpPr/>
          <p:nvPr userDrawn="1">
            <p:custDataLst>
              <p:tags r:id="rId3"/>
            </p:custDataLst>
          </p:nvPr>
        </p:nvSpPr>
        <p:spPr>
          <a:xfrm>
            <a:off x="3660198" y="322255"/>
            <a:ext cx="5943600" cy="137161"/>
          </a:xfrm>
          <a:prstGeom prst="rect">
            <a:avLst/>
          </a:prstGeom>
          <a:noFill/>
        </p:spPr>
        <p:txBody>
          <a:bodyPr wrap="square" lIns="0" tIns="0" rIns="0" bIns="0" rtlCol="0" anchor="b" anchorCtr="0">
            <a:noAutofit/>
          </a:bodyPr>
          <a:lstStyle/>
          <a:p>
            <a:pPr lvl="0"/>
            <a:endParaRPr lang="en-GB" sz="583"/>
          </a:p>
        </p:txBody>
      </p:sp>
      <p:sp>
        <p:nvSpPr>
          <p:cNvPr id="9" name="Gray Banner">
            <a:extLst>
              <a:ext uri="{FF2B5EF4-FFF2-40B4-BE49-F238E27FC236}">
                <a16:creationId xmlns:a16="http://schemas.microsoft.com/office/drawing/2014/main" id="{6AFB9156-B610-4732-B0C6-247696C355BE}"/>
              </a:ext>
            </a:extLst>
          </p:cNvPr>
          <p:cNvSpPr/>
          <p:nvPr userDrawn="1"/>
        </p:nvSpPr>
        <p:spPr>
          <a:xfrm>
            <a:off x="0" y="612782"/>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019">
              <a:solidFill>
                <a:schemeClr val="lt1"/>
              </a:solidFill>
            </a:endParaRPr>
          </a:p>
        </p:txBody>
      </p:sp>
      <p:sp>
        <p:nvSpPr>
          <p:cNvPr id="10" name="Banner Statement">
            <a:extLst>
              <a:ext uri="{FF2B5EF4-FFF2-40B4-BE49-F238E27FC236}">
                <a16:creationId xmlns:a16="http://schemas.microsoft.com/office/drawing/2014/main" id="{FAEC3778-0838-46F0-910E-90A30590A35D}"/>
              </a:ext>
            </a:extLst>
          </p:cNvPr>
          <p:cNvSpPr>
            <a:spLocks noGrp="1"/>
          </p:cNvSpPr>
          <p:nvPr>
            <p:ph type="title" hasCustomPrompt="1"/>
          </p:nvPr>
        </p:nvSpPr>
        <p:spPr>
          <a:xfrm>
            <a:off x="458790" y="758825"/>
            <a:ext cx="2944368" cy="402336"/>
          </a:xfrm>
        </p:spPr>
        <p:txBody>
          <a:bodyPr/>
          <a:lstStyle>
            <a:lvl1pPr>
              <a:defRPr/>
            </a:lvl1pPr>
          </a:lstStyle>
          <a:p>
            <a:r>
              <a:rPr lang="en-GB"/>
              <a:t>At a glance </a:t>
            </a:r>
          </a:p>
        </p:txBody>
      </p:sp>
      <p:sp>
        <p:nvSpPr>
          <p:cNvPr id="11" name="Subheading">
            <a:extLst>
              <a:ext uri="{FF2B5EF4-FFF2-40B4-BE49-F238E27FC236}">
                <a16:creationId xmlns:a16="http://schemas.microsoft.com/office/drawing/2014/main" id="{B0EDCA0A-FDF5-427B-B28B-2207FC8DE9F2}"/>
              </a:ext>
            </a:extLst>
          </p:cNvPr>
          <p:cNvSpPr>
            <a:spLocks noGrp="1"/>
          </p:cNvSpPr>
          <p:nvPr>
            <p:ph type="body" sz="quarter" idx="28" hasCustomPrompt="1"/>
          </p:nvPr>
        </p:nvSpPr>
        <p:spPr>
          <a:xfrm>
            <a:off x="458788" y="1316511"/>
            <a:ext cx="2945765" cy="539496"/>
          </a:xfrm>
        </p:spPr>
        <p:txBody>
          <a:bodyPr/>
          <a:lstStyle>
            <a:lvl1pPr>
              <a:defRPr sz="1165" b="1"/>
            </a:lvl1pPr>
            <a:lvl2pPr>
              <a:defRPr sz="1165" b="1"/>
            </a:lvl2pPr>
            <a:lvl3pPr>
              <a:defRPr sz="1165" b="1"/>
            </a:lvl3pPr>
            <a:lvl4pPr>
              <a:defRPr sz="1165" b="1"/>
            </a:lvl4pPr>
            <a:lvl5pPr>
              <a:defRPr sz="1165" b="1"/>
            </a:lvl5pPr>
          </a:lstStyle>
          <a:p>
            <a:pPr lvl="0"/>
            <a:r>
              <a:rPr lang="en-GB"/>
              <a:t>Insert text here</a:t>
            </a:r>
          </a:p>
        </p:txBody>
      </p:sp>
      <p:sp>
        <p:nvSpPr>
          <p:cNvPr id="12" name="PwC view">
            <a:extLst>
              <a:ext uri="{FF2B5EF4-FFF2-40B4-BE49-F238E27FC236}">
                <a16:creationId xmlns:a16="http://schemas.microsoft.com/office/drawing/2014/main" id="{B53EE78C-FEF1-40FB-9931-3A5A0BBD6F8A}"/>
              </a:ext>
            </a:extLst>
          </p:cNvPr>
          <p:cNvSpPr>
            <a:spLocks noGrp="1"/>
          </p:cNvSpPr>
          <p:nvPr>
            <p:ph type="body" sz="quarter" idx="17" hasCustomPrompt="1"/>
          </p:nvPr>
        </p:nvSpPr>
        <p:spPr>
          <a:xfrm>
            <a:off x="3564255" y="758825"/>
            <a:ext cx="6039543" cy="1097182"/>
          </a:xfrm>
        </p:spPr>
        <p:txBody>
          <a:bodyPr/>
          <a:lstStyle>
            <a:lvl1pPr>
              <a:defRPr sz="801" b="0">
                <a:latin typeface="+mn-lt"/>
              </a:defRPr>
            </a:lvl1pPr>
          </a:lstStyle>
          <a:p>
            <a:pPr lvl="0"/>
            <a:r>
              <a:rPr lang="en-GB"/>
              <a:t>Inserted text here should be Arial 11 pt </a:t>
            </a:r>
            <a:r>
              <a:rPr lang="en-GB" err="1"/>
              <a:t>unbold</a:t>
            </a:r>
            <a:endParaRPr lang="en-GB"/>
          </a:p>
        </p:txBody>
      </p:sp>
      <p:sp>
        <p:nvSpPr>
          <p:cNvPr id="13" name="Dark Orange Bar">
            <a:extLst>
              <a:ext uri="{FF2B5EF4-FFF2-40B4-BE49-F238E27FC236}">
                <a16:creationId xmlns:a16="http://schemas.microsoft.com/office/drawing/2014/main" id="{B888EE8B-9678-4F8B-B1F6-186AD7D4CD57}"/>
              </a:ext>
            </a:extLst>
          </p:cNvPr>
          <p:cNvSpPr/>
          <p:nvPr userDrawn="1"/>
        </p:nvSpPr>
        <p:spPr>
          <a:xfrm>
            <a:off x="3" y="612782"/>
            <a:ext cx="183600" cy="1387475"/>
          </a:xfrm>
          <a:prstGeom prst="rect">
            <a:avLst/>
          </a:prstGeom>
          <a:solidFill>
            <a:schemeClr val="accent1"/>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019"/>
          </a:p>
        </p:txBody>
      </p:sp>
      <p:sp>
        <p:nvSpPr>
          <p:cNvPr id="14" name="Light Orange Bar">
            <a:extLst>
              <a:ext uri="{FF2B5EF4-FFF2-40B4-BE49-F238E27FC236}">
                <a16:creationId xmlns:a16="http://schemas.microsoft.com/office/drawing/2014/main" id="{3FB17D6D-5E08-448B-A4A5-6A072536024F}"/>
              </a:ext>
            </a:extLst>
          </p:cNvPr>
          <p:cNvSpPr/>
          <p:nvPr userDrawn="1"/>
        </p:nvSpPr>
        <p:spPr>
          <a:xfrm>
            <a:off x="3" y="2000249"/>
            <a:ext cx="183600" cy="5772151"/>
          </a:xfrm>
          <a:prstGeom prst="rect">
            <a:avLst/>
          </a:prstGeom>
          <a:solidFill>
            <a:schemeClr val="accent4"/>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019"/>
          </a:p>
        </p:txBody>
      </p:sp>
      <p:sp>
        <p:nvSpPr>
          <p:cNvPr id="15" name="Content Placeholder 1">
            <a:extLst>
              <a:ext uri="{FF2B5EF4-FFF2-40B4-BE49-F238E27FC236}">
                <a16:creationId xmlns:a16="http://schemas.microsoft.com/office/drawing/2014/main" id="{59BAF260-BD88-4638-A854-1DB35D7A2F08}"/>
              </a:ext>
            </a:extLst>
          </p:cNvPr>
          <p:cNvSpPr>
            <a:spLocks noGrp="1"/>
          </p:cNvSpPr>
          <p:nvPr>
            <p:ph sz="quarter" idx="13"/>
            <p:custDataLst>
              <p:tags r:id="rId4"/>
            </p:custDataLst>
          </p:nvPr>
        </p:nvSpPr>
        <p:spPr>
          <a:xfrm>
            <a:off x="457202" y="2143128"/>
            <a:ext cx="2952001" cy="487362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6" name="Content Placeholder 2">
            <a:extLst>
              <a:ext uri="{FF2B5EF4-FFF2-40B4-BE49-F238E27FC236}">
                <a16:creationId xmlns:a16="http://schemas.microsoft.com/office/drawing/2014/main" id="{E2FE255C-3CD0-4514-BE09-34A817FED046}"/>
              </a:ext>
            </a:extLst>
          </p:cNvPr>
          <p:cNvSpPr>
            <a:spLocks noGrp="1"/>
          </p:cNvSpPr>
          <p:nvPr>
            <p:ph sz="quarter" idx="29"/>
            <p:custDataLst>
              <p:tags r:id="rId5"/>
            </p:custDataLst>
          </p:nvPr>
        </p:nvSpPr>
        <p:spPr>
          <a:xfrm>
            <a:off x="3554502" y="2143128"/>
            <a:ext cx="2952001" cy="487362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7" name="Content Placeholder 3">
            <a:extLst>
              <a:ext uri="{FF2B5EF4-FFF2-40B4-BE49-F238E27FC236}">
                <a16:creationId xmlns:a16="http://schemas.microsoft.com/office/drawing/2014/main" id="{B7DB0A37-0AEA-409A-8620-9BFBD2A7EA54}"/>
              </a:ext>
            </a:extLst>
          </p:cNvPr>
          <p:cNvSpPr>
            <a:spLocks noGrp="1"/>
          </p:cNvSpPr>
          <p:nvPr>
            <p:ph sz="quarter" idx="30"/>
            <p:custDataLst>
              <p:tags r:id="rId6"/>
            </p:custDataLst>
          </p:nvPr>
        </p:nvSpPr>
        <p:spPr>
          <a:xfrm>
            <a:off x="6651801" y="2143128"/>
            <a:ext cx="2952001" cy="487362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22" name="Image placeholder">
            <a:extLst>
              <a:ext uri="{FF2B5EF4-FFF2-40B4-BE49-F238E27FC236}">
                <a16:creationId xmlns:a16="http://schemas.microsoft.com/office/drawing/2014/main" id="{E88E8230-BC80-4D9F-8050-3996B665148B}"/>
              </a:ext>
            </a:extLst>
          </p:cNvPr>
          <p:cNvSpPr/>
          <p:nvPr userDrawn="1">
            <p:custDataLst>
              <p:tags r:id="rId7"/>
            </p:custDataLst>
          </p:nvPr>
        </p:nvSpPr>
        <p:spPr>
          <a:xfrm>
            <a:off x="0" y="0"/>
            <a:ext cx="10058400" cy="7772400"/>
          </a:xfrm>
          <a:prstGeom prst="rect">
            <a:avLst/>
          </a:prstGeom>
          <a:noFill/>
          <a:ln w="6350">
            <a:noFill/>
          </a:ln>
        </p:spPr>
        <p:txBody>
          <a:bodyPr rot="0" spcFirstLastPara="0" vertOverflow="overflow" horzOverflow="overflow" vert="horz" wrap="square" lIns="66563" tIns="33282" rIns="66563" bIns="33282" numCol="1" spcCol="0" rtlCol="0" fromWordArt="0" anchor="ctr" anchorCtr="0" forceAA="0" compatLnSpc="1">
            <a:prstTxWarp prst="textNoShape">
              <a:avLst/>
            </a:prstTxWarp>
            <a:noAutofit/>
          </a:bodyPr>
          <a:lstStyle/>
          <a:p>
            <a:pPr algn="ctr"/>
            <a:endParaRPr lang="en-GB" sz="1310"/>
          </a:p>
        </p:txBody>
      </p:sp>
      <p:sp>
        <p:nvSpPr>
          <p:cNvPr id="23" name="Section Footer">
            <a:extLst>
              <a:ext uri="{FF2B5EF4-FFF2-40B4-BE49-F238E27FC236}">
                <a16:creationId xmlns:a16="http://schemas.microsoft.com/office/drawing/2014/main" id="{BEF45059-3A85-49C0-9C32-1923C85222EC}"/>
              </a:ext>
            </a:extLst>
          </p:cNvPr>
          <p:cNvSpPr txBox="1"/>
          <p:nvPr userDrawn="1">
            <p:custDataLst>
              <p:tags r:id="rId8"/>
            </p:custDataLst>
          </p:nvPr>
        </p:nvSpPr>
        <p:spPr>
          <a:xfrm>
            <a:off x="457203" y="7227827"/>
            <a:ext cx="2944368" cy="89705"/>
          </a:xfrm>
          <a:prstGeom prst="rect">
            <a:avLst/>
          </a:prstGeom>
          <a:noFill/>
          <a:ln>
            <a:noFill/>
          </a:ln>
        </p:spPr>
        <p:txBody>
          <a:bodyPr wrap="square" lIns="0" tIns="0" rIns="0" bIns="0" rtlCol="0" anchor="b" anchorCtr="0">
            <a:spAutoFit/>
          </a:bodyPr>
          <a:lstStyle/>
          <a:p>
            <a:r>
              <a:rPr lang="en-GB" sz="583" noProof="1">
                <a:solidFill>
                  <a:schemeClr val="tx1"/>
                </a:solidFill>
                <a:latin typeface="Arial" panose="020B0604020202020204" pitchFamily="34" charset="0"/>
                <a:cs typeface="Arial" panose="020B0604020202020204" pitchFamily="34" charset="0"/>
              </a:rPr>
              <a:t>Project Clubhouse</a:t>
            </a:r>
          </a:p>
        </p:txBody>
      </p:sp>
      <p:sp>
        <p:nvSpPr>
          <p:cNvPr id="27" name="Report Date">
            <a:extLst>
              <a:ext uri="{FF2B5EF4-FFF2-40B4-BE49-F238E27FC236}">
                <a16:creationId xmlns:a16="http://schemas.microsoft.com/office/drawing/2014/main" id="{BCB47D88-64B3-4C2C-851B-2F65BA52682D}"/>
              </a:ext>
            </a:extLst>
          </p:cNvPr>
          <p:cNvSpPr txBox="1"/>
          <p:nvPr userDrawn="1">
            <p:custDataLst>
              <p:tags r:id="rId9"/>
            </p:custDataLst>
          </p:nvPr>
        </p:nvSpPr>
        <p:spPr>
          <a:xfrm>
            <a:off x="9168392" y="7194421"/>
            <a:ext cx="432811" cy="89705"/>
          </a:xfrm>
          <a:prstGeom prst="rect">
            <a:avLst/>
          </a:prstGeom>
          <a:noFill/>
        </p:spPr>
        <p:txBody>
          <a:bodyPr wrap="none" lIns="0" tIns="0" rIns="0" bIns="0" rtlCol="0">
            <a:spAutoFit/>
          </a:bodyPr>
          <a:lstStyle/>
          <a:p>
            <a:pPr indent="-199700" algn="r">
              <a:spcAft>
                <a:spcPts val="656"/>
              </a:spcAft>
            </a:pPr>
            <a:r>
              <a:rPr lang="en-GB" sz="583" noProof="1">
                <a:solidFill>
                  <a:schemeClr val="tx1"/>
                </a:solidFill>
                <a:latin typeface="Arial" panose="020B0604020202020204" pitchFamily="34" charset="0"/>
                <a:cs typeface="Arial" panose="020B0604020202020204" pitchFamily="34" charset="0"/>
              </a:rPr>
              <a:t>15 May 2024</a:t>
            </a:r>
          </a:p>
        </p:txBody>
      </p:sp>
      <p:sp>
        <p:nvSpPr>
          <p:cNvPr id="24" name="PwC">
            <a:extLst>
              <a:ext uri="{FF2B5EF4-FFF2-40B4-BE49-F238E27FC236}">
                <a16:creationId xmlns:a16="http://schemas.microsoft.com/office/drawing/2014/main" id="{2FD84E51-7BB6-4C89-9230-AE16F338DDAD}"/>
              </a:ext>
            </a:extLst>
          </p:cNvPr>
          <p:cNvSpPr/>
          <p:nvPr userDrawn="1">
            <p:custDataLst>
              <p:tags r:id="rId10"/>
            </p:custDataLst>
          </p:nvPr>
        </p:nvSpPr>
        <p:spPr>
          <a:xfrm>
            <a:off x="457202" y="7358217"/>
            <a:ext cx="233295" cy="89705"/>
          </a:xfrm>
          <a:prstGeom prst="rect">
            <a:avLst/>
          </a:prstGeom>
          <a:noFill/>
          <a:ln>
            <a:noFill/>
          </a:ln>
        </p:spPr>
        <p:txBody>
          <a:bodyPr wrap="square" lIns="0" tIns="0" rIns="0" bIns="0" rtlCol="0" anchor="b" anchorCtr="0">
            <a:spAutoFit/>
          </a:bodyPr>
          <a:lstStyle/>
          <a:p>
            <a:pPr lvl="0"/>
            <a:r>
              <a:rPr lang="en-GB" sz="583">
                <a:solidFill>
                  <a:schemeClr val="tx1"/>
                </a:solidFill>
                <a:latin typeface="Arial" panose="020B0604020202020204" pitchFamily="34" charset="0"/>
                <a:cs typeface="Arial" panose="020B0604020202020204" pitchFamily="34" charset="0"/>
              </a:rPr>
              <a:t>PwC</a:t>
            </a:r>
          </a:p>
        </p:txBody>
      </p:sp>
      <p:sp>
        <p:nvSpPr>
          <p:cNvPr id="28" name="Page Number">
            <a:extLst>
              <a:ext uri="{FF2B5EF4-FFF2-40B4-BE49-F238E27FC236}">
                <a16:creationId xmlns:a16="http://schemas.microsoft.com/office/drawing/2014/main" id="{87DE2088-5136-462D-A7FC-B68CC9A12BA2}"/>
              </a:ext>
            </a:extLst>
          </p:cNvPr>
          <p:cNvSpPr txBox="1"/>
          <p:nvPr userDrawn="1">
            <p:custDataLst>
              <p:tags r:id="rId11"/>
            </p:custDataLst>
          </p:nvPr>
        </p:nvSpPr>
        <p:spPr>
          <a:xfrm>
            <a:off x="7927851" y="7324811"/>
            <a:ext cx="1673352" cy="123111"/>
          </a:xfrm>
          <a:prstGeom prst="rect">
            <a:avLst/>
          </a:prstGeom>
          <a:noFill/>
        </p:spPr>
        <p:txBody>
          <a:bodyPr wrap="none" lIns="0" tIns="0" rIns="0" bIns="0" rtlCol="0">
            <a:noAutofit/>
          </a:bodyPr>
          <a:lstStyle/>
          <a:p>
            <a:pPr algn="r">
              <a:lnSpc>
                <a:spcPts val="728"/>
              </a:lnSpc>
            </a:pPr>
            <a:endParaRPr lang="en-GB" sz="583"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323498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At a glance Content: Six">
    <p:spTree>
      <p:nvGrpSpPr>
        <p:cNvPr id="1" name=""/>
        <p:cNvGrpSpPr/>
        <p:nvPr/>
      </p:nvGrpSpPr>
      <p:grpSpPr>
        <a:xfrm>
          <a:off x="0" y="0"/>
          <a:ext cx="0" cy="0"/>
          <a:chOff x="0" y="0"/>
          <a:chExt cx="0" cy="0"/>
        </a:xfrm>
      </p:grpSpPr>
      <p:sp>
        <p:nvSpPr>
          <p:cNvPr id="22" name="Slide Tags" hidden="1">
            <a:extLst>
              <a:ext uri="{FF2B5EF4-FFF2-40B4-BE49-F238E27FC236}">
                <a16:creationId xmlns:a16="http://schemas.microsoft.com/office/drawing/2014/main" id="{96730587-1178-413E-9FD5-86D398BF0440}"/>
              </a:ext>
            </a:extLst>
          </p:cNvPr>
          <p:cNvSpPr txBox="1"/>
          <p:nvPr userDrawn="1">
            <p:custDataLst>
              <p:tags r:id="rId1"/>
            </p:custDataLst>
          </p:nvPr>
        </p:nvSpPr>
        <p:spPr>
          <a:xfrm>
            <a:off x="3" y="228603"/>
            <a:ext cx="1600200" cy="293927"/>
          </a:xfrm>
          <a:prstGeom prst="rect">
            <a:avLst/>
          </a:prstGeom>
          <a:noFill/>
        </p:spPr>
        <p:txBody>
          <a:bodyPr wrap="square" rtlCol="0">
            <a:spAutoFit/>
          </a:bodyPr>
          <a:lstStyle/>
          <a:p>
            <a:r>
              <a:rPr lang="en-GB" sz="1310" noProof="1"/>
              <a:t>Slide Tags</a:t>
            </a:r>
          </a:p>
        </p:txBody>
      </p:sp>
      <p:sp>
        <p:nvSpPr>
          <p:cNvPr id="23" name="Section Header">
            <a:extLst>
              <a:ext uri="{FF2B5EF4-FFF2-40B4-BE49-F238E27FC236}">
                <a16:creationId xmlns:a16="http://schemas.microsoft.com/office/drawing/2014/main" id="{1B9A1B70-B92F-494D-AED3-DA0B893B3E04}"/>
              </a:ext>
            </a:extLst>
          </p:cNvPr>
          <p:cNvSpPr txBox="1"/>
          <p:nvPr userDrawn="1">
            <p:custDataLst>
              <p:tags r:id="rId2"/>
            </p:custDataLst>
          </p:nvPr>
        </p:nvSpPr>
        <p:spPr>
          <a:xfrm>
            <a:off x="460377" y="322255"/>
            <a:ext cx="3034379" cy="137161"/>
          </a:xfrm>
          <a:prstGeom prst="rect">
            <a:avLst/>
          </a:prstGeom>
          <a:noFill/>
        </p:spPr>
        <p:txBody>
          <a:bodyPr wrap="square" lIns="0" tIns="0" rIns="0" bIns="0" rtlCol="0" anchor="b" anchorCtr="0">
            <a:noAutofit/>
          </a:bodyPr>
          <a:lstStyle/>
          <a:p>
            <a:endParaRPr lang="en-GB" sz="583" noProof="1">
              <a:solidFill>
                <a:schemeClr val="tx1"/>
              </a:solidFill>
            </a:endParaRPr>
          </a:p>
        </p:txBody>
      </p:sp>
      <p:sp>
        <p:nvSpPr>
          <p:cNvPr id="24" name="HeaderTOCPlaceholder">
            <a:extLst>
              <a:ext uri="{FF2B5EF4-FFF2-40B4-BE49-F238E27FC236}">
                <a16:creationId xmlns:a16="http://schemas.microsoft.com/office/drawing/2014/main" id="{BC16C5A2-FABB-4D83-A76B-ACC967F55332}"/>
              </a:ext>
            </a:extLst>
          </p:cNvPr>
          <p:cNvSpPr/>
          <p:nvPr userDrawn="1">
            <p:custDataLst>
              <p:tags r:id="rId3"/>
            </p:custDataLst>
          </p:nvPr>
        </p:nvSpPr>
        <p:spPr>
          <a:xfrm>
            <a:off x="3660198" y="322255"/>
            <a:ext cx="5943600" cy="137161"/>
          </a:xfrm>
          <a:prstGeom prst="rect">
            <a:avLst/>
          </a:prstGeom>
          <a:noFill/>
        </p:spPr>
        <p:txBody>
          <a:bodyPr wrap="square" lIns="0" tIns="0" rIns="0" bIns="0" rtlCol="0" anchor="b" anchorCtr="0">
            <a:noAutofit/>
          </a:bodyPr>
          <a:lstStyle/>
          <a:p>
            <a:pPr lvl="0"/>
            <a:endParaRPr lang="en-GB" sz="583"/>
          </a:p>
        </p:txBody>
      </p:sp>
      <p:sp>
        <p:nvSpPr>
          <p:cNvPr id="9" name="Gray Banner">
            <a:extLst>
              <a:ext uri="{FF2B5EF4-FFF2-40B4-BE49-F238E27FC236}">
                <a16:creationId xmlns:a16="http://schemas.microsoft.com/office/drawing/2014/main" id="{2700D12F-315F-407A-9BFF-D0192C5A7B0F}"/>
              </a:ext>
            </a:extLst>
          </p:cNvPr>
          <p:cNvSpPr/>
          <p:nvPr userDrawn="1"/>
        </p:nvSpPr>
        <p:spPr>
          <a:xfrm>
            <a:off x="0" y="612782"/>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019">
              <a:solidFill>
                <a:schemeClr val="lt1"/>
              </a:solidFill>
            </a:endParaRPr>
          </a:p>
        </p:txBody>
      </p:sp>
      <p:sp>
        <p:nvSpPr>
          <p:cNvPr id="6" name="Banner Statement">
            <a:extLst>
              <a:ext uri="{FF2B5EF4-FFF2-40B4-BE49-F238E27FC236}">
                <a16:creationId xmlns:a16="http://schemas.microsoft.com/office/drawing/2014/main" id="{CAA51489-EC86-46F4-957A-78B69C041E46}"/>
              </a:ext>
            </a:extLst>
          </p:cNvPr>
          <p:cNvSpPr>
            <a:spLocks noGrp="1"/>
          </p:cNvSpPr>
          <p:nvPr>
            <p:ph type="title" hasCustomPrompt="1"/>
          </p:nvPr>
        </p:nvSpPr>
        <p:spPr>
          <a:xfrm>
            <a:off x="458791" y="758825"/>
            <a:ext cx="2952001" cy="402336"/>
          </a:xfrm>
        </p:spPr>
        <p:txBody>
          <a:bodyPr/>
          <a:lstStyle>
            <a:lvl1pPr>
              <a:defRPr/>
            </a:lvl1pPr>
          </a:lstStyle>
          <a:p>
            <a:r>
              <a:rPr lang="en-GB"/>
              <a:t>At a glance </a:t>
            </a:r>
          </a:p>
        </p:txBody>
      </p:sp>
      <p:sp>
        <p:nvSpPr>
          <p:cNvPr id="8" name="Subheading">
            <a:extLst>
              <a:ext uri="{FF2B5EF4-FFF2-40B4-BE49-F238E27FC236}">
                <a16:creationId xmlns:a16="http://schemas.microsoft.com/office/drawing/2014/main" id="{0E3EE77C-3B45-4B06-9C62-E97F9DDB4511}"/>
              </a:ext>
            </a:extLst>
          </p:cNvPr>
          <p:cNvSpPr>
            <a:spLocks noGrp="1"/>
          </p:cNvSpPr>
          <p:nvPr>
            <p:ph type="body" sz="quarter" idx="28" hasCustomPrompt="1"/>
          </p:nvPr>
        </p:nvSpPr>
        <p:spPr>
          <a:xfrm>
            <a:off x="458788" y="1316511"/>
            <a:ext cx="2952001" cy="539496"/>
          </a:xfrm>
        </p:spPr>
        <p:txBody>
          <a:bodyPr/>
          <a:lstStyle>
            <a:lvl1pPr>
              <a:defRPr sz="1165" b="1"/>
            </a:lvl1pPr>
            <a:lvl2pPr>
              <a:defRPr sz="1165" b="1"/>
            </a:lvl2pPr>
            <a:lvl3pPr>
              <a:defRPr sz="1165" b="1"/>
            </a:lvl3pPr>
            <a:lvl4pPr>
              <a:defRPr sz="1165" b="1"/>
            </a:lvl4pPr>
            <a:lvl5pPr>
              <a:defRPr sz="1165" b="1"/>
            </a:lvl5pPr>
          </a:lstStyle>
          <a:p>
            <a:pPr lvl="0"/>
            <a:r>
              <a:rPr lang="en-GB"/>
              <a:t>Insert text here</a:t>
            </a:r>
          </a:p>
        </p:txBody>
      </p:sp>
      <p:sp>
        <p:nvSpPr>
          <p:cNvPr id="7" name="PwC view">
            <a:extLst>
              <a:ext uri="{FF2B5EF4-FFF2-40B4-BE49-F238E27FC236}">
                <a16:creationId xmlns:a16="http://schemas.microsoft.com/office/drawing/2014/main" id="{CDA18433-2E04-450D-879A-A23160727061}"/>
              </a:ext>
            </a:extLst>
          </p:cNvPr>
          <p:cNvSpPr>
            <a:spLocks noGrp="1"/>
          </p:cNvSpPr>
          <p:nvPr>
            <p:ph type="body" sz="quarter" idx="17" hasCustomPrompt="1"/>
          </p:nvPr>
        </p:nvSpPr>
        <p:spPr>
          <a:xfrm>
            <a:off x="3564255" y="758825"/>
            <a:ext cx="6039543" cy="1097182"/>
          </a:xfrm>
        </p:spPr>
        <p:txBody>
          <a:bodyPr/>
          <a:lstStyle>
            <a:lvl1pPr>
              <a:defRPr sz="801" b="0">
                <a:latin typeface="+mn-lt"/>
              </a:defRPr>
            </a:lvl1pPr>
          </a:lstStyle>
          <a:p>
            <a:pPr lvl="0"/>
            <a:r>
              <a:rPr lang="en-GB"/>
              <a:t>Inserted text here should be Arial 11 pt </a:t>
            </a:r>
            <a:r>
              <a:rPr lang="en-GB" err="1"/>
              <a:t>unbold</a:t>
            </a:r>
            <a:endParaRPr lang="en-GB"/>
          </a:p>
        </p:txBody>
      </p:sp>
      <p:sp>
        <p:nvSpPr>
          <p:cNvPr id="12" name="Dark Orange Bar">
            <a:extLst>
              <a:ext uri="{FF2B5EF4-FFF2-40B4-BE49-F238E27FC236}">
                <a16:creationId xmlns:a16="http://schemas.microsoft.com/office/drawing/2014/main" id="{0D14CECB-85F4-4539-B4E8-971310D5952F}"/>
              </a:ext>
            </a:extLst>
          </p:cNvPr>
          <p:cNvSpPr/>
          <p:nvPr userDrawn="1"/>
        </p:nvSpPr>
        <p:spPr>
          <a:xfrm>
            <a:off x="3" y="612781"/>
            <a:ext cx="183600" cy="1386000"/>
          </a:xfrm>
          <a:prstGeom prst="rect">
            <a:avLst/>
          </a:prstGeom>
          <a:solidFill>
            <a:schemeClr val="accent1"/>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019"/>
          </a:p>
        </p:txBody>
      </p:sp>
      <p:sp>
        <p:nvSpPr>
          <p:cNvPr id="31" name="Light Orange Bar">
            <a:extLst>
              <a:ext uri="{FF2B5EF4-FFF2-40B4-BE49-F238E27FC236}">
                <a16:creationId xmlns:a16="http://schemas.microsoft.com/office/drawing/2014/main" id="{CE0B4A0B-54BD-4F96-A0B9-39EB35CBD92D}"/>
              </a:ext>
            </a:extLst>
          </p:cNvPr>
          <p:cNvSpPr/>
          <p:nvPr userDrawn="1"/>
        </p:nvSpPr>
        <p:spPr>
          <a:xfrm>
            <a:off x="3" y="2000249"/>
            <a:ext cx="183600" cy="5772151"/>
          </a:xfrm>
          <a:prstGeom prst="rect">
            <a:avLst/>
          </a:prstGeom>
          <a:solidFill>
            <a:schemeClr val="accent4"/>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019"/>
          </a:p>
        </p:txBody>
      </p:sp>
      <p:sp>
        <p:nvSpPr>
          <p:cNvPr id="10" name="Content Placeholder 1">
            <a:extLst>
              <a:ext uri="{FF2B5EF4-FFF2-40B4-BE49-F238E27FC236}">
                <a16:creationId xmlns:a16="http://schemas.microsoft.com/office/drawing/2014/main" id="{2CD0F126-EE2F-402A-8F29-49F2B0F7686A}"/>
              </a:ext>
            </a:extLst>
          </p:cNvPr>
          <p:cNvSpPr>
            <a:spLocks noGrp="1"/>
          </p:cNvSpPr>
          <p:nvPr>
            <p:ph sz="quarter" idx="13"/>
            <p:custDataLst>
              <p:tags r:id="rId4"/>
            </p:custDataLst>
          </p:nvPr>
        </p:nvSpPr>
        <p:spPr>
          <a:xfrm>
            <a:off x="457200" y="2143126"/>
            <a:ext cx="2952001" cy="236537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3" name="Content Placeholder 2">
            <a:extLst>
              <a:ext uri="{FF2B5EF4-FFF2-40B4-BE49-F238E27FC236}">
                <a16:creationId xmlns:a16="http://schemas.microsoft.com/office/drawing/2014/main" id="{B8A5DA6B-D814-4DAC-B547-5900696488E6}"/>
              </a:ext>
            </a:extLst>
          </p:cNvPr>
          <p:cNvSpPr>
            <a:spLocks noGrp="1"/>
          </p:cNvSpPr>
          <p:nvPr>
            <p:ph sz="quarter" idx="29"/>
            <p:custDataLst>
              <p:tags r:id="rId5"/>
            </p:custDataLst>
          </p:nvPr>
        </p:nvSpPr>
        <p:spPr>
          <a:xfrm>
            <a:off x="3553202" y="2143126"/>
            <a:ext cx="2952001" cy="236537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4" name="Content Placeholder 3">
            <a:extLst>
              <a:ext uri="{FF2B5EF4-FFF2-40B4-BE49-F238E27FC236}">
                <a16:creationId xmlns:a16="http://schemas.microsoft.com/office/drawing/2014/main" id="{36AF8162-FCF9-422F-A1DC-09F2D0C4F307}"/>
              </a:ext>
            </a:extLst>
          </p:cNvPr>
          <p:cNvSpPr>
            <a:spLocks noGrp="1"/>
          </p:cNvSpPr>
          <p:nvPr>
            <p:ph sz="quarter" idx="30"/>
            <p:custDataLst>
              <p:tags r:id="rId6"/>
            </p:custDataLst>
          </p:nvPr>
        </p:nvSpPr>
        <p:spPr>
          <a:xfrm>
            <a:off x="6649202" y="2143126"/>
            <a:ext cx="2952001" cy="236537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5" name="Content Placeholder 4">
            <a:extLst>
              <a:ext uri="{FF2B5EF4-FFF2-40B4-BE49-F238E27FC236}">
                <a16:creationId xmlns:a16="http://schemas.microsoft.com/office/drawing/2014/main" id="{DD5BA117-8AF1-493B-857A-46C1EA224BC1}"/>
              </a:ext>
            </a:extLst>
          </p:cNvPr>
          <p:cNvSpPr>
            <a:spLocks noGrp="1"/>
          </p:cNvSpPr>
          <p:nvPr>
            <p:ph sz="quarter" idx="31"/>
            <p:custDataLst>
              <p:tags r:id="rId7"/>
            </p:custDataLst>
          </p:nvPr>
        </p:nvSpPr>
        <p:spPr>
          <a:xfrm>
            <a:off x="457202" y="4651376"/>
            <a:ext cx="2952001" cy="236537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6" name="Content Placeholder 5">
            <a:extLst>
              <a:ext uri="{FF2B5EF4-FFF2-40B4-BE49-F238E27FC236}">
                <a16:creationId xmlns:a16="http://schemas.microsoft.com/office/drawing/2014/main" id="{1166D000-14D0-421F-A14F-CF11A5976BB9}"/>
              </a:ext>
            </a:extLst>
          </p:cNvPr>
          <p:cNvSpPr>
            <a:spLocks noGrp="1"/>
          </p:cNvSpPr>
          <p:nvPr>
            <p:ph sz="quarter" idx="32"/>
            <p:custDataLst>
              <p:tags r:id="rId8"/>
            </p:custDataLst>
          </p:nvPr>
        </p:nvSpPr>
        <p:spPr>
          <a:xfrm>
            <a:off x="3553203" y="4651376"/>
            <a:ext cx="2952001" cy="236537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7" name="Content Placeholder 6">
            <a:extLst>
              <a:ext uri="{FF2B5EF4-FFF2-40B4-BE49-F238E27FC236}">
                <a16:creationId xmlns:a16="http://schemas.microsoft.com/office/drawing/2014/main" id="{5F8580CC-4311-41C2-8AB2-88EC6C3AFA1A}"/>
              </a:ext>
            </a:extLst>
          </p:cNvPr>
          <p:cNvSpPr>
            <a:spLocks noGrp="1"/>
          </p:cNvSpPr>
          <p:nvPr>
            <p:ph sz="quarter" idx="33"/>
            <p:custDataLst>
              <p:tags r:id="rId9"/>
            </p:custDataLst>
          </p:nvPr>
        </p:nvSpPr>
        <p:spPr>
          <a:xfrm>
            <a:off x="6649202" y="4651376"/>
            <a:ext cx="2952001" cy="2365375"/>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25" name="Section Footer">
            <a:extLst>
              <a:ext uri="{FF2B5EF4-FFF2-40B4-BE49-F238E27FC236}">
                <a16:creationId xmlns:a16="http://schemas.microsoft.com/office/drawing/2014/main" id="{7A41FB0A-C404-4300-8950-894D86F8F1A0}"/>
              </a:ext>
            </a:extLst>
          </p:cNvPr>
          <p:cNvSpPr txBox="1"/>
          <p:nvPr userDrawn="1">
            <p:custDataLst>
              <p:tags r:id="rId10"/>
            </p:custDataLst>
          </p:nvPr>
        </p:nvSpPr>
        <p:spPr>
          <a:xfrm>
            <a:off x="457203" y="7227827"/>
            <a:ext cx="2944368" cy="89705"/>
          </a:xfrm>
          <a:prstGeom prst="rect">
            <a:avLst/>
          </a:prstGeom>
          <a:noFill/>
          <a:ln>
            <a:noFill/>
          </a:ln>
        </p:spPr>
        <p:txBody>
          <a:bodyPr wrap="square" lIns="0" tIns="0" rIns="0" bIns="0" rtlCol="0" anchor="b" anchorCtr="0">
            <a:spAutoFit/>
          </a:bodyPr>
          <a:lstStyle/>
          <a:p>
            <a:r>
              <a:rPr lang="en-GB" sz="583" noProof="1">
                <a:solidFill>
                  <a:schemeClr val="tx1"/>
                </a:solidFill>
                <a:latin typeface="Arial" panose="020B0604020202020204" pitchFamily="34" charset="0"/>
                <a:cs typeface="Arial" panose="020B0604020202020204" pitchFamily="34" charset="0"/>
              </a:rPr>
              <a:t>Project Clubhouse</a:t>
            </a:r>
          </a:p>
        </p:txBody>
      </p:sp>
      <p:sp>
        <p:nvSpPr>
          <p:cNvPr id="29" name="Report Date">
            <a:extLst>
              <a:ext uri="{FF2B5EF4-FFF2-40B4-BE49-F238E27FC236}">
                <a16:creationId xmlns:a16="http://schemas.microsoft.com/office/drawing/2014/main" id="{62F675C8-10AF-4E2C-86A6-65B19411FC2C}"/>
              </a:ext>
            </a:extLst>
          </p:cNvPr>
          <p:cNvSpPr txBox="1"/>
          <p:nvPr userDrawn="1">
            <p:custDataLst>
              <p:tags r:id="rId11"/>
            </p:custDataLst>
          </p:nvPr>
        </p:nvSpPr>
        <p:spPr>
          <a:xfrm>
            <a:off x="9168392" y="7194421"/>
            <a:ext cx="432811" cy="89705"/>
          </a:xfrm>
          <a:prstGeom prst="rect">
            <a:avLst/>
          </a:prstGeom>
          <a:noFill/>
        </p:spPr>
        <p:txBody>
          <a:bodyPr wrap="none" lIns="0" tIns="0" rIns="0" bIns="0" rtlCol="0">
            <a:spAutoFit/>
          </a:bodyPr>
          <a:lstStyle/>
          <a:p>
            <a:pPr indent="-199700" algn="r">
              <a:spcAft>
                <a:spcPts val="656"/>
              </a:spcAft>
            </a:pPr>
            <a:r>
              <a:rPr lang="en-GB" sz="583" noProof="1">
                <a:solidFill>
                  <a:schemeClr val="tx1"/>
                </a:solidFill>
                <a:latin typeface="Arial" panose="020B0604020202020204" pitchFamily="34" charset="0"/>
                <a:cs typeface="Arial" panose="020B0604020202020204" pitchFamily="34" charset="0"/>
              </a:rPr>
              <a:t>15 May 2024</a:t>
            </a:r>
          </a:p>
        </p:txBody>
      </p:sp>
      <p:sp>
        <p:nvSpPr>
          <p:cNvPr id="26" name="PwC">
            <a:extLst>
              <a:ext uri="{FF2B5EF4-FFF2-40B4-BE49-F238E27FC236}">
                <a16:creationId xmlns:a16="http://schemas.microsoft.com/office/drawing/2014/main" id="{49646593-B291-4F86-BCDE-FE001C2CC22C}"/>
              </a:ext>
            </a:extLst>
          </p:cNvPr>
          <p:cNvSpPr/>
          <p:nvPr userDrawn="1">
            <p:custDataLst>
              <p:tags r:id="rId12"/>
            </p:custDataLst>
          </p:nvPr>
        </p:nvSpPr>
        <p:spPr>
          <a:xfrm>
            <a:off x="457202" y="7358217"/>
            <a:ext cx="233295" cy="89705"/>
          </a:xfrm>
          <a:prstGeom prst="rect">
            <a:avLst/>
          </a:prstGeom>
          <a:noFill/>
          <a:ln>
            <a:noFill/>
          </a:ln>
        </p:spPr>
        <p:txBody>
          <a:bodyPr wrap="square" lIns="0" tIns="0" rIns="0" bIns="0" rtlCol="0" anchor="b" anchorCtr="0">
            <a:spAutoFit/>
          </a:bodyPr>
          <a:lstStyle/>
          <a:p>
            <a:pPr lvl="0"/>
            <a:r>
              <a:rPr lang="en-GB" sz="583">
                <a:solidFill>
                  <a:schemeClr val="tx1"/>
                </a:solidFill>
                <a:latin typeface="Arial" panose="020B0604020202020204" pitchFamily="34" charset="0"/>
                <a:cs typeface="Arial" panose="020B0604020202020204" pitchFamily="34" charset="0"/>
              </a:rPr>
              <a:t>PwC</a:t>
            </a:r>
          </a:p>
        </p:txBody>
      </p:sp>
      <p:sp>
        <p:nvSpPr>
          <p:cNvPr id="30" name="Page Number">
            <a:extLst>
              <a:ext uri="{FF2B5EF4-FFF2-40B4-BE49-F238E27FC236}">
                <a16:creationId xmlns:a16="http://schemas.microsoft.com/office/drawing/2014/main" id="{79D1F2E9-D5E8-4066-99E2-5C18C8281DEB}"/>
              </a:ext>
            </a:extLst>
          </p:cNvPr>
          <p:cNvSpPr txBox="1"/>
          <p:nvPr userDrawn="1">
            <p:custDataLst>
              <p:tags r:id="rId13"/>
            </p:custDataLst>
          </p:nvPr>
        </p:nvSpPr>
        <p:spPr>
          <a:xfrm>
            <a:off x="7927851" y="7324811"/>
            <a:ext cx="1673352" cy="123111"/>
          </a:xfrm>
          <a:prstGeom prst="rect">
            <a:avLst/>
          </a:prstGeom>
          <a:noFill/>
        </p:spPr>
        <p:txBody>
          <a:bodyPr wrap="none" lIns="0" tIns="0" rIns="0" bIns="0" rtlCol="0">
            <a:noAutofit/>
          </a:bodyPr>
          <a:lstStyle/>
          <a:p>
            <a:pPr algn="r">
              <a:lnSpc>
                <a:spcPts val="728"/>
              </a:lnSpc>
            </a:pPr>
            <a:endParaRPr lang="en-GB" sz="583"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0557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Header Footer Only">
    <p:spTree>
      <p:nvGrpSpPr>
        <p:cNvPr id="1" name=""/>
        <p:cNvGrpSpPr/>
        <p:nvPr/>
      </p:nvGrpSpPr>
      <p:grpSpPr>
        <a:xfrm>
          <a:off x="0" y="0"/>
          <a:ext cx="0" cy="0"/>
          <a:chOff x="0" y="0"/>
          <a:chExt cx="0" cy="0"/>
        </a:xfrm>
      </p:grpSpPr>
      <p:sp>
        <p:nvSpPr>
          <p:cNvPr id="14" name="Slide Tags" hidden="1">
            <a:extLst>
              <a:ext uri="{FF2B5EF4-FFF2-40B4-BE49-F238E27FC236}">
                <a16:creationId xmlns:a16="http://schemas.microsoft.com/office/drawing/2014/main" id="{F126523F-5745-4DA8-ACD6-95BF6B22FA71}"/>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0" name="Section Header">
            <a:extLst>
              <a:ext uri="{FF2B5EF4-FFF2-40B4-BE49-F238E27FC236}">
                <a16:creationId xmlns:a16="http://schemas.microsoft.com/office/drawing/2014/main" id="{541EBA4E-A65D-42AB-8B3A-EF45F3481577}"/>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13" name="Image placeholder">
            <a:extLst>
              <a:ext uri="{FF2B5EF4-FFF2-40B4-BE49-F238E27FC236}">
                <a16:creationId xmlns:a16="http://schemas.microsoft.com/office/drawing/2014/main" id="{8E9D894A-3EEA-4EF1-AEF9-37613A05D246}"/>
              </a:ext>
            </a:extLst>
          </p:cNvPr>
          <p:cNvSpPr/>
          <p:nvPr userDrawn="1">
            <p:custDataLst>
              <p:tags r:id="rId4"/>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15" name="Section Footer">
            <a:extLst>
              <a:ext uri="{FF2B5EF4-FFF2-40B4-BE49-F238E27FC236}">
                <a16:creationId xmlns:a16="http://schemas.microsoft.com/office/drawing/2014/main" id="{A8A4FD85-3E6D-4670-8F1E-4711C7B7C26D}"/>
              </a:ext>
            </a:extLst>
          </p:cNvPr>
          <p:cNvSpPr txBox="1"/>
          <p:nvPr userDrawn="1">
            <p:custDataLst>
              <p:tags r:id="rId5"/>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altLang="zh-CN" sz="800" noProof="1">
                <a:solidFill>
                  <a:schemeClr val="tx1"/>
                </a:solidFill>
                <a:latin typeface="Arial" panose="020B0604020202020204" pitchFamily="34" charset="0"/>
                <a:cs typeface="Arial" panose="020B0604020202020204" pitchFamily="34" charset="0"/>
              </a:rPr>
              <a:t>Project F</a:t>
            </a:r>
            <a:r>
              <a:rPr lang="en-US" altLang="zh-CN" sz="800" noProof="1">
                <a:solidFill>
                  <a:schemeClr val="tx1"/>
                </a:solidFill>
                <a:latin typeface="Arial" panose="020B0604020202020204" pitchFamily="34" charset="0"/>
                <a:cs typeface="Arial" panose="020B0604020202020204" pitchFamily="34" charset="0"/>
              </a:rPr>
              <a:t>oresight</a:t>
            </a:r>
            <a:endParaRPr lang="en-GB" altLang="zh-CN" sz="800" noProof="1">
              <a:solidFill>
                <a:schemeClr val="tx1"/>
              </a:solidFill>
              <a:latin typeface="Arial" panose="020B0604020202020204" pitchFamily="34" charset="0"/>
              <a:cs typeface="Arial" panose="020B0604020202020204" pitchFamily="34" charset="0"/>
            </a:endParaRPr>
          </a:p>
        </p:txBody>
      </p:sp>
      <p:sp>
        <p:nvSpPr>
          <p:cNvPr id="21" name="Report Date">
            <a:extLst>
              <a:ext uri="{FF2B5EF4-FFF2-40B4-BE49-F238E27FC236}">
                <a16:creationId xmlns:a16="http://schemas.microsoft.com/office/drawing/2014/main" id="{67398705-1D4B-4C48-99BF-4105895BB464}"/>
              </a:ext>
            </a:extLst>
          </p:cNvPr>
          <p:cNvSpPr txBox="1"/>
          <p:nvPr userDrawn="1">
            <p:custDataLst>
              <p:tags r:id="rId6"/>
            </p:custDataLst>
          </p:nvPr>
        </p:nvSpPr>
        <p:spPr>
          <a:xfrm>
            <a:off x="9019309" y="7194414"/>
            <a:ext cx="581891"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August 2025</a:t>
            </a:r>
          </a:p>
        </p:txBody>
      </p:sp>
      <p:sp>
        <p:nvSpPr>
          <p:cNvPr id="22" name="PwC">
            <a:extLst>
              <a:ext uri="{FF2B5EF4-FFF2-40B4-BE49-F238E27FC236}">
                <a16:creationId xmlns:a16="http://schemas.microsoft.com/office/drawing/2014/main" id="{37134D71-F48F-41AE-A3EB-693E0B59E422}"/>
              </a:ext>
            </a:extLst>
          </p:cNvPr>
          <p:cNvSpPr/>
          <p:nvPr userDrawn="1">
            <p:custDataLst>
              <p:tags r:id="rId7"/>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24" name="Draft stamp" hidden="1">
            <a:extLst>
              <a:ext uri="{FF2B5EF4-FFF2-40B4-BE49-F238E27FC236}">
                <a16:creationId xmlns:a16="http://schemas.microsoft.com/office/drawing/2014/main" id="{DE0FBD73-2311-46C6-B4EC-FCAAF179A4EF}"/>
              </a:ext>
            </a:extLst>
          </p:cNvPr>
          <p:cNvSpPr txBox="1"/>
          <p:nvPr userDrawn="1">
            <p:custDataLst>
              <p:tags r:id="rId8"/>
            </p:custDataLst>
          </p:nvPr>
        </p:nvSpPr>
        <p:spPr>
          <a:xfrm>
            <a:off x="4096341" y="7324804"/>
            <a:ext cx="65" cy="123111"/>
          </a:xfrm>
          <a:prstGeom prst="rect">
            <a:avLst/>
          </a:prstGeom>
          <a:noFill/>
          <a:ln>
            <a:noFill/>
          </a:ln>
        </p:spPr>
        <p:txBody>
          <a:bodyPr wrap="none" lIns="0" tIns="0" rIns="0" bIns="0" rtlCol="0">
            <a:spAutoFit/>
          </a:bodyPr>
          <a:lstStyle/>
          <a:p>
            <a:pPr algn="l"/>
            <a:endParaRPr lang="en-GB" sz="800" noProof="1">
              <a:solidFill>
                <a:schemeClr val="tx1"/>
              </a:solidFill>
            </a:endParaRPr>
          </a:p>
        </p:txBody>
      </p:sp>
      <p:sp>
        <p:nvSpPr>
          <p:cNvPr id="25" name="Page Number">
            <a:extLst>
              <a:ext uri="{FF2B5EF4-FFF2-40B4-BE49-F238E27FC236}">
                <a16:creationId xmlns:a16="http://schemas.microsoft.com/office/drawing/2014/main" id="{8FE7E32F-B953-449C-A714-5E8DF75A514C}"/>
              </a:ext>
            </a:extLst>
          </p:cNvPr>
          <p:cNvSpPr txBox="1"/>
          <p:nvPr userDrawn="1">
            <p:custDataLst>
              <p:tags r:id="rId9"/>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
        <p:nvSpPr>
          <p:cNvPr id="2" name="Presentation Disclaimer">
            <a:extLst>
              <a:ext uri="{FF2B5EF4-FFF2-40B4-BE49-F238E27FC236}">
                <a16:creationId xmlns:a16="http://schemas.microsoft.com/office/drawing/2014/main" id="{319D0788-EA89-7BEA-A1B2-1B61972781CC}"/>
              </a:ext>
            </a:extLst>
          </p:cNvPr>
          <p:cNvSpPr txBox="1"/>
          <p:nvPr userDrawn="1">
            <p:custDataLst>
              <p:tags r:id="rId10"/>
            </p:custDataLst>
          </p:nvPr>
        </p:nvSpPr>
        <p:spPr>
          <a:xfrm>
            <a:off x="4096341" y="7194414"/>
            <a:ext cx="3489738" cy="123111"/>
          </a:xfrm>
          <a:prstGeom prst="rect">
            <a:avLst/>
          </a:prstGeom>
          <a:noFill/>
        </p:spPr>
        <p:txBody>
          <a:bodyPr wrap="none" lIns="0" tIns="0" rIns="0" bIns="0" rtlCol="0" anchor="t" anchorCtr="0">
            <a:spAutoFit/>
          </a:bodyPr>
          <a:lstStyle/>
          <a:p>
            <a:pPr algn="l"/>
            <a:r>
              <a:rPr lang="en-US" sz="800" noProof="1">
                <a:solidFill>
                  <a:schemeClr val="tx1"/>
                </a:solidFill>
              </a:rPr>
              <a:t>Confidential Information for the sole internal benefit and use of PwC’s Client.</a:t>
            </a:r>
          </a:p>
        </p:txBody>
      </p:sp>
      <p:sp>
        <p:nvSpPr>
          <p:cNvPr id="3" name="Draft stamp">
            <a:extLst>
              <a:ext uri="{FF2B5EF4-FFF2-40B4-BE49-F238E27FC236}">
                <a16:creationId xmlns:a16="http://schemas.microsoft.com/office/drawing/2014/main" id="{BF1E67F9-300F-E506-00D5-FF2F03AC82FB}"/>
              </a:ext>
            </a:extLst>
          </p:cNvPr>
          <p:cNvSpPr txBox="1"/>
          <p:nvPr userDrawn="1">
            <p:custDataLst>
              <p:tags r:id="rId11"/>
            </p:custDataLst>
          </p:nvPr>
        </p:nvSpPr>
        <p:spPr>
          <a:xfrm>
            <a:off x="4096341" y="7324804"/>
            <a:ext cx="222818" cy="123111"/>
          </a:xfrm>
          <a:prstGeom prst="rect">
            <a:avLst/>
          </a:prstGeom>
          <a:noFill/>
          <a:ln>
            <a:noFill/>
          </a:ln>
        </p:spPr>
        <p:txBody>
          <a:bodyPr wrap="none" lIns="0" tIns="0" rIns="0" bIns="0" rtlCol="0">
            <a:spAutoFit/>
          </a:bodyPr>
          <a:lstStyle/>
          <a:p>
            <a:pPr algn="l"/>
            <a:r>
              <a:rPr lang="en-US" sz="800" noProof="1">
                <a:solidFill>
                  <a:schemeClr val="tx1"/>
                </a:solidFill>
              </a:rPr>
              <a:t>Draft</a:t>
            </a:r>
          </a:p>
        </p:txBody>
      </p:sp>
    </p:spTree>
    <p:extLst>
      <p:ext uri="{BB962C8B-B14F-4D97-AF65-F5344CB8AC3E}">
        <p14:creationId xmlns:p14="http://schemas.microsoft.com/office/powerpoint/2010/main" val="241029728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Intro Only">
    <p:spTree>
      <p:nvGrpSpPr>
        <p:cNvPr id="1" name=""/>
        <p:cNvGrpSpPr/>
        <p:nvPr/>
      </p:nvGrpSpPr>
      <p:grpSpPr>
        <a:xfrm>
          <a:off x="0" y="0"/>
          <a:ext cx="0" cy="0"/>
          <a:chOff x="0" y="0"/>
          <a:chExt cx="0" cy="0"/>
        </a:xfrm>
      </p:grpSpPr>
      <p:sp>
        <p:nvSpPr>
          <p:cNvPr id="12" name="Section Header">
            <a:extLst>
              <a:ext uri="{FF2B5EF4-FFF2-40B4-BE49-F238E27FC236}">
                <a16:creationId xmlns:a16="http://schemas.microsoft.com/office/drawing/2014/main" id="{6BB759D7-9715-4C13-A1C1-D9E47D19F09A}"/>
              </a:ext>
            </a:extLst>
          </p:cNvPr>
          <p:cNvSpPr txBox="1"/>
          <p:nvPr userDrawn="1">
            <p:custDataLst>
              <p:tags r:id="rId1"/>
            </p:custDataLst>
          </p:nvPr>
        </p:nvSpPr>
        <p:spPr>
          <a:xfrm>
            <a:off x="460377" y="322255"/>
            <a:ext cx="3034379" cy="137161"/>
          </a:xfrm>
          <a:prstGeom prst="rect">
            <a:avLst/>
          </a:prstGeom>
          <a:noFill/>
        </p:spPr>
        <p:txBody>
          <a:bodyPr wrap="square" lIns="0" tIns="0" rIns="0" bIns="0" rtlCol="0" anchor="b" anchorCtr="0">
            <a:noAutofit/>
          </a:bodyPr>
          <a:lstStyle/>
          <a:p>
            <a:endParaRPr lang="en-GB" sz="583" noProof="1">
              <a:solidFill>
                <a:schemeClr val="tx1"/>
              </a:solidFill>
            </a:endParaRPr>
          </a:p>
        </p:txBody>
      </p:sp>
      <p:sp>
        <p:nvSpPr>
          <p:cNvPr id="23" name="HeaderTOCPlaceholder">
            <a:extLst>
              <a:ext uri="{FF2B5EF4-FFF2-40B4-BE49-F238E27FC236}">
                <a16:creationId xmlns:a16="http://schemas.microsoft.com/office/drawing/2014/main" id="{40F2DD30-66BC-4AE4-A546-8748BC7EE7B6}"/>
              </a:ext>
            </a:extLst>
          </p:cNvPr>
          <p:cNvSpPr/>
          <p:nvPr userDrawn="1">
            <p:custDataLst>
              <p:tags r:id="rId2"/>
            </p:custDataLst>
          </p:nvPr>
        </p:nvSpPr>
        <p:spPr>
          <a:xfrm>
            <a:off x="3660198" y="322255"/>
            <a:ext cx="5943600" cy="137161"/>
          </a:xfrm>
          <a:prstGeom prst="rect">
            <a:avLst/>
          </a:prstGeom>
          <a:noFill/>
        </p:spPr>
        <p:txBody>
          <a:bodyPr wrap="square" lIns="0" tIns="0" rIns="0" bIns="0" rtlCol="0" anchor="b" anchorCtr="0">
            <a:noAutofit/>
          </a:bodyPr>
          <a:lstStyle/>
          <a:p>
            <a:pPr lvl="0"/>
            <a:endParaRPr lang="en-GB" sz="583"/>
          </a:p>
        </p:txBody>
      </p:sp>
      <p:sp>
        <p:nvSpPr>
          <p:cNvPr id="8" name="Section Footer">
            <a:extLst>
              <a:ext uri="{FF2B5EF4-FFF2-40B4-BE49-F238E27FC236}">
                <a16:creationId xmlns:a16="http://schemas.microsoft.com/office/drawing/2014/main" id="{B5030DF9-A0B5-4E88-8F84-393C8FFADC97}"/>
              </a:ext>
            </a:extLst>
          </p:cNvPr>
          <p:cNvSpPr txBox="1"/>
          <p:nvPr userDrawn="1">
            <p:custDataLst>
              <p:tags r:id="rId3"/>
            </p:custDataLst>
          </p:nvPr>
        </p:nvSpPr>
        <p:spPr>
          <a:xfrm>
            <a:off x="457203" y="7227827"/>
            <a:ext cx="2944368" cy="89705"/>
          </a:xfrm>
          <a:prstGeom prst="rect">
            <a:avLst/>
          </a:prstGeom>
          <a:noFill/>
          <a:ln>
            <a:noFill/>
          </a:ln>
        </p:spPr>
        <p:txBody>
          <a:bodyPr wrap="square" lIns="0" tIns="0" rIns="0" bIns="0" rtlCol="0" anchor="b" anchorCtr="0">
            <a:spAutoFit/>
          </a:bodyPr>
          <a:lstStyle/>
          <a:p>
            <a:r>
              <a:rPr lang="en-GB" sz="583" noProof="1">
                <a:solidFill>
                  <a:schemeClr val="tx1"/>
                </a:solidFill>
                <a:latin typeface="Arial" panose="020B0604020202020204" pitchFamily="34" charset="0"/>
                <a:cs typeface="Arial" panose="020B0604020202020204" pitchFamily="34" charset="0"/>
              </a:rPr>
              <a:t>Project Clubhouse</a:t>
            </a:r>
          </a:p>
        </p:txBody>
      </p:sp>
      <p:sp>
        <p:nvSpPr>
          <p:cNvPr id="14" name="Report Date">
            <a:extLst>
              <a:ext uri="{FF2B5EF4-FFF2-40B4-BE49-F238E27FC236}">
                <a16:creationId xmlns:a16="http://schemas.microsoft.com/office/drawing/2014/main" id="{E0182E1D-9D62-4A0A-BCAF-91AC01E702E0}"/>
              </a:ext>
            </a:extLst>
          </p:cNvPr>
          <p:cNvSpPr txBox="1"/>
          <p:nvPr userDrawn="1">
            <p:custDataLst>
              <p:tags r:id="rId4"/>
            </p:custDataLst>
          </p:nvPr>
        </p:nvSpPr>
        <p:spPr>
          <a:xfrm>
            <a:off x="9168392" y="7194421"/>
            <a:ext cx="432811" cy="89705"/>
          </a:xfrm>
          <a:prstGeom prst="rect">
            <a:avLst/>
          </a:prstGeom>
          <a:noFill/>
        </p:spPr>
        <p:txBody>
          <a:bodyPr wrap="none" lIns="0" tIns="0" rIns="0" bIns="0" rtlCol="0">
            <a:spAutoFit/>
          </a:bodyPr>
          <a:lstStyle/>
          <a:p>
            <a:pPr indent="-199700" algn="r">
              <a:spcAft>
                <a:spcPts val="656"/>
              </a:spcAft>
            </a:pPr>
            <a:r>
              <a:rPr lang="en-GB" sz="583" noProof="1">
                <a:solidFill>
                  <a:schemeClr val="tx1"/>
                </a:solidFill>
                <a:latin typeface="Arial" panose="020B0604020202020204" pitchFamily="34" charset="0"/>
                <a:cs typeface="Arial" panose="020B0604020202020204" pitchFamily="34" charset="0"/>
              </a:rPr>
              <a:t>15 May 2024</a:t>
            </a:r>
          </a:p>
        </p:txBody>
      </p:sp>
      <p:sp>
        <p:nvSpPr>
          <p:cNvPr id="9" name="PwC">
            <a:extLst>
              <a:ext uri="{FF2B5EF4-FFF2-40B4-BE49-F238E27FC236}">
                <a16:creationId xmlns:a16="http://schemas.microsoft.com/office/drawing/2014/main" id="{3D4EDF6A-B506-4BFA-9F6C-AAE654E16C88}"/>
              </a:ext>
            </a:extLst>
          </p:cNvPr>
          <p:cNvSpPr/>
          <p:nvPr userDrawn="1">
            <p:custDataLst>
              <p:tags r:id="rId5"/>
            </p:custDataLst>
          </p:nvPr>
        </p:nvSpPr>
        <p:spPr>
          <a:xfrm>
            <a:off x="457202" y="7358217"/>
            <a:ext cx="233295" cy="89705"/>
          </a:xfrm>
          <a:prstGeom prst="rect">
            <a:avLst/>
          </a:prstGeom>
          <a:noFill/>
          <a:ln>
            <a:noFill/>
          </a:ln>
        </p:spPr>
        <p:txBody>
          <a:bodyPr wrap="square" lIns="0" tIns="0" rIns="0" bIns="0" rtlCol="0" anchor="b" anchorCtr="0">
            <a:spAutoFit/>
          </a:bodyPr>
          <a:lstStyle/>
          <a:p>
            <a:pPr lvl="0"/>
            <a:r>
              <a:rPr lang="en-GB" sz="583">
                <a:solidFill>
                  <a:schemeClr val="tx1"/>
                </a:solidFill>
                <a:latin typeface="Arial" panose="020B0604020202020204" pitchFamily="34" charset="0"/>
                <a:cs typeface="Arial" panose="020B0604020202020204" pitchFamily="34" charset="0"/>
              </a:rPr>
              <a:t>PwC</a:t>
            </a:r>
          </a:p>
        </p:txBody>
      </p:sp>
      <p:sp>
        <p:nvSpPr>
          <p:cNvPr id="15" name="Page Number">
            <a:extLst>
              <a:ext uri="{FF2B5EF4-FFF2-40B4-BE49-F238E27FC236}">
                <a16:creationId xmlns:a16="http://schemas.microsoft.com/office/drawing/2014/main" id="{F1526DAE-0AF4-499E-AE3D-84C7A88FD86D}"/>
              </a:ext>
            </a:extLst>
          </p:cNvPr>
          <p:cNvSpPr txBox="1"/>
          <p:nvPr userDrawn="1">
            <p:custDataLst>
              <p:tags r:id="rId6"/>
            </p:custDataLst>
          </p:nvPr>
        </p:nvSpPr>
        <p:spPr>
          <a:xfrm>
            <a:off x="7927851" y="7324811"/>
            <a:ext cx="1673352" cy="123111"/>
          </a:xfrm>
          <a:prstGeom prst="rect">
            <a:avLst/>
          </a:prstGeom>
          <a:noFill/>
        </p:spPr>
        <p:txBody>
          <a:bodyPr wrap="none" lIns="0" tIns="0" rIns="0" bIns="0" rtlCol="0">
            <a:noAutofit/>
          </a:bodyPr>
          <a:lstStyle/>
          <a:p>
            <a:pPr algn="r">
              <a:lnSpc>
                <a:spcPts val="728"/>
              </a:lnSpc>
            </a:pPr>
            <a:endParaRPr lang="en-GB" sz="583"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798846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Section Divider Image Black">
    <p:bg>
      <p:bgPr>
        <a:solidFill>
          <a:srgbClr val="FFFFFF"/>
        </a:solidFill>
        <a:effectLst/>
      </p:bgPr>
    </p:bg>
    <p:spTree>
      <p:nvGrpSpPr>
        <p:cNvPr id="1" name=""/>
        <p:cNvGrpSpPr/>
        <p:nvPr/>
      </p:nvGrpSpPr>
      <p:grpSpPr>
        <a:xfrm>
          <a:off x="0" y="0"/>
          <a:ext cx="0" cy="0"/>
          <a:chOff x="0" y="0"/>
          <a:chExt cx="0" cy="0"/>
        </a:xfrm>
      </p:grpSpPr>
      <p:sp>
        <p:nvSpPr>
          <p:cNvPr id="22" name="Slide Tags" hidden="1">
            <a:extLst>
              <a:ext uri="{FF2B5EF4-FFF2-40B4-BE49-F238E27FC236}">
                <a16:creationId xmlns:a16="http://schemas.microsoft.com/office/drawing/2014/main" id="{B3AB6F67-A383-404A-9BFA-8243FFD153F4}"/>
              </a:ext>
            </a:extLst>
          </p:cNvPr>
          <p:cNvSpPr txBox="1"/>
          <p:nvPr userDrawn="1">
            <p:custDataLst>
              <p:tags r:id="rId1"/>
            </p:custDataLst>
          </p:nvPr>
        </p:nvSpPr>
        <p:spPr>
          <a:xfrm>
            <a:off x="3" y="228603"/>
            <a:ext cx="1600200" cy="293927"/>
          </a:xfrm>
          <a:prstGeom prst="rect">
            <a:avLst/>
          </a:prstGeom>
          <a:noFill/>
        </p:spPr>
        <p:txBody>
          <a:bodyPr wrap="square" rtlCol="0">
            <a:spAutoFit/>
          </a:bodyPr>
          <a:lstStyle/>
          <a:p>
            <a:r>
              <a:rPr lang="en-GB" sz="1310" noProof="1"/>
              <a:t>Slide Tags</a:t>
            </a:r>
          </a:p>
        </p:txBody>
      </p:sp>
      <p:sp>
        <p:nvSpPr>
          <p:cNvPr id="15" name="Picture Placeholder">
            <a:extLst>
              <a:ext uri="{FF2B5EF4-FFF2-40B4-BE49-F238E27FC236}">
                <a16:creationId xmlns:a16="http://schemas.microsoft.com/office/drawing/2014/main" id="{FAE56CC5-269E-408E-A471-27A3B16BF852}"/>
              </a:ext>
            </a:extLst>
          </p:cNvPr>
          <p:cNvSpPr>
            <a:spLocks noGrp="1"/>
          </p:cNvSpPr>
          <p:nvPr>
            <p:ph type="pic" sz="quarter" idx="22" hasCustomPrompt="1"/>
            <p:custDataLst>
              <p:tags r:id="rId2"/>
            </p:custDataLst>
          </p:nvPr>
        </p:nvSpPr>
        <p:spPr>
          <a:xfrm>
            <a:off x="0" y="0"/>
            <a:ext cx="10058400" cy="7772400"/>
          </a:xfrm>
        </p:spPr>
        <p:txBody>
          <a:bodyPr/>
          <a:lstStyle>
            <a:lvl1pPr>
              <a:defRPr/>
            </a:lvl1pPr>
          </a:lstStyle>
          <a:p>
            <a:r>
              <a:rPr lang="en-GB"/>
              <a:t> </a:t>
            </a:r>
          </a:p>
        </p:txBody>
      </p:sp>
      <p:sp>
        <p:nvSpPr>
          <p:cNvPr id="16" name="Filter">
            <a:extLst>
              <a:ext uri="{FF2B5EF4-FFF2-40B4-BE49-F238E27FC236}">
                <a16:creationId xmlns:a16="http://schemas.microsoft.com/office/drawing/2014/main" id="{3E4B53CA-B861-4203-BFAD-574E37829E38}"/>
              </a:ext>
            </a:extLst>
          </p:cNvPr>
          <p:cNvSpPr>
            <a:spLocks noGrp="1"/>
          </p:cNvSpPr>
          <p:nvPr>
            <p:ph type="body" sz="quarter" idx="18" hasCustomPrompt="1"/>
          </p:nvPr>
        </p:nvSpPr>
        <p:spPr>
          <a:xfrm>
            <a:off x="0" y="0"/>
            <a:ext cx="10058400" cy="7772400"/>
          </a:xfrm>
          <a:solidFill>
            <a:schemeClr val="tx1">
              <a:alpha val="40000"/>
            </a:schemeClr>
          </a:solidFill>
        </p:spPr>
        <p:txBody>
          <a:bodyPr vert="horz" lIns="0" tIns="0" rIns="0" bIns="0" rtlCol="0">
            <a:noAutofit/>
          </a:bodyPr>
          <a:lstStyle>
            <a:lvl1pPr>
              <a:defRPr lang="en-GB" sz="1165" b="1" dirty="0">
                <a:solidFill>
                  <a:schemeClr val="accent1"/>
                </a:solidFill>
              </a:defRPr>
            </a:lvl1pPr>
          </a:lstStyle>
          <a:p>
            <a:pPr lvl="0" defTabSz="499249">
              <a:spcAft>
                <a:spcPts val="873"/>
              </a:spcAft>
              <a:buFont typeface="Arial" panose="020B0604020202020204" pitchFamily="34" charset="0"/>
            </a:pPr>
            <a:r>
              <a:rPr lang="en-GB"/>
              <a:t> </a:t>
            </a:r>
          </a:p>
        </p:txBody>
      </p:sp>
      <p:sp>
        <p:nvSpPr>
          <p:cNvPr id="17" name="Section Header">
            <a:extLst>
              <a:ext uri="{FF2B5EF4-FFF2-40B4-BE49-F238E27FC236}">
                <a16:creationId xmlns:a16="http://schemas.microsoft.com/office/drawing/2014/main" id="{B1B3B8CE-B419-4CDD-BB9F-CE5D9492A457}"/>
              </a:ext>
            </a:extLst>
          </p:cNvPr>
          <p:cNvSpPr txBox="1"/>
          <p:nvPr userDrawn="1">
            <p:custDataLst>
              <p:tags r:id="rId3"/>
            </p:custDataLst>
          </p:nvPr>
        </p:nvSpPr>
        <p:spPr>
          <a:xfrm>
            <a:off x="457203" y="322255"/>
            <a:ext cx="3034379" cy="137161"/>
          </a:xfrm>
          <a:prstGeom prst="rect">
            <a:avLst/>
          </a:prstGeom>
          <a:noFill/>
        </p:spPr>
        <p:txBody>
          <a:bodyPr wrap="square" lIns="0" tIns="0" rIns="0" bIns="0" rtlCol="0" anchor="b" anchorCtr="0">
            <a:noAutofit/>
          </a:bodyPr>
          <a:lstStyle/>
          <a:p>
            <a:endParaRPr lang="en-GB" sz="583" noProof="1">
              <a:solidFill>
                <a:srgbClr val="FFFFFF"/>
              </a:solidFill>
            </a:endParaRPr>
          </a:p>
        </p:txBody>
      </p:sp>
      <p:sp>
        <p:nvSpPr>
          <p:cNvPr id="18" name="HeaderTOCPlaceholder">
            <a:extLst>
              <a:ext uri="{FF2B5EF4-FFF2-40B4-BE49-F238E27FC236}">
                <a16:creationId xmlns:a16="http://schemas.microsoft.com/office/drawing/2014/main" id="{74CBB218-2769-4A95-93B4-79D2ECA0F1C7}"/>
              </a:ext>
            </a:extLst>
          </p:cNvPr>
          <p:cNvSpPr txBox="1"/>
          <p:nvPr userDrawn="1">
            <p:custDataLst>
              <p:tags r:id="rId4"/>
            </p:custDataLst>
          </p:nvPr>
        </p:nvSpPr>
        <p:spPr>
          <a:xfrm>
            <a:off x="3660199" y="322259"/>
            <a:ext cx="5939415" cy="100925"/>
          </a:xfrm>
          <a:prstGeom prst="rect">
            <a:avLst/>
          </a:prstGeom>
          <a:noFill/>
          <a:ln>
            <a:noFill/>
          </a:ln>
        </p:spPr>
        <p:txBody>
          <a:bodyPr wrap="square" lIns="0" tIns="0" rIns="0" bIns="0" rtlCol="0">
            <a:spAutoFit/>
          </a:bodyPr>
          <a:lstStyle/>
          <a:p>
            <a:endParaRPr lang="en-GB" sz="656" noProof="1">
              <a:solidFill>
                <a:schemeClr val="tx1"/>
              </a:solidFill>
              <a:latin typeface="+mn-lt"/>
              <a:cs typeface="Arial" pitchFamily="34" charset="0"/>
            </a:endParaRPr>
          </a:p>
        </p:txBody>
      </p:sp>
      <p:sp>
        <p:nvSpPr>
          <p:cNvPr id="19" name="House Nav">
            <a:hlinkClick r:id="" action="ppaction://noaction"/>
            <a:extLst>
              <a:ext uri="{FF2B5EF4-FFF2-40B4-BE49-F238E27FC236}">
                <a16:creationId xmlns:a16="http://schemas.microsoft.com/office/drawing/2014/main" id="{3FAB9F8E-4969-43BF-800B-021C4EF2DE97}"/>
              </a:ext>
            </a:extLst>
          </p:cNvPr>
          <p:cNvSpPr>
            <a:spLocks noChangeAspect="1" noEditPoints="1"/>
          </p:cNvSpPr>
          <p:nvPr userDrawn="1">
            <p:custDataLst>
              <p:tags r:id="rId5"/>
            </p:custDataLst>
          </p:nvPr>
        </p:nvSpPr>
        <p:spPr bwMode="auto">
          <a:xfrm>
            <a:off x="9348163" y="352647"/>
            <a:ext cx="249863" cy="213699"/>
          </a:xfrm>
          <a:custGeom>
            <a:avLst/>
            <a:gdLst>
              <a:gd name="T0" fmla="*/ 152 w 304"/>
              <a:gd name="T1" fmla="*/ 0 h 260"/>
              <a:gd name="T2" fmla="*/ 0 w 304"/>
              <a:gd name="T3" fmla="*/ 152 h 260"/>
              <a:gd name="T4" fmla="*/ 44 w 304"/>
              <a:gd name="T5" fmla="*/ 152 h 260"/>
              <a:gd name="T6" fmla="*/ 44 w 304"/>
              <a:gd name="T7" fmla="*/ 260 h 260"/>
              <a:gd name="T8" fmla="*/ 260 w 304"/>
              <a:gd name="T9" fmla="*/ 260 h 260"/>
              <a:gd name="T10" fmla="*/ 260 w 304"/>
              <a:gd name="T11" fmla="*/ 152 h 260"/>
              <a:gd name="T12" fmla="*/ 304 w 304"/>
              <a:gd name="T13" fmla="*/ 152 h 260"/>
              <a:gd name="T14" fmla="*/ 152 w 304"/>
              <a:gd name="T15" fmla="*/ 0 h 260"/>
              <a:gd name="T16" fmla="*/ 152 w 304"/>
              <a:gd name="T17" fmla="*/ 28 h 260"/>
              <a:gd name="T18" fmla="*/ 258 w 304"/>
              <a:gd name="T19" fmla="*/ 134 h 260"/>
              <a:gd name="T20" fmla="*/ 240 w 304"/>
              <a:gd name="T21" fmla="*/ 134 h 260"/>
              <a:gd name="T22" fmla="*/ 240 w 304"/>
              <a:gd name="T23" fmla="*/ 152 h 260"/>
              <a:gd name="T24" fmla="*/ 240 w 304"/>
              <a:gd name="T25" fmla="*/ 240 h 260"/>
              <a:gd name="T26" fmla="*/ 64 w 304"/>
              <a:gd name="T27" fmla="*/ 240 h 260"/>
              <a:gd name="T28" fmla="*/ 64 w 304"/>
              <a:gd name="T29" fmla="*/ 152 h 260"/>
              <a:gd name="T30" fmla="*/ 64 w 304"/>
              <a:gd name="T31" fmla="*/ 134 h 260"/>
              <a:gd name="T32" fmla="*/ 46 w 304"/>
              <a:gd name="T33" fmla="*/ 134 h 260"/>
              <a:gd name="T34" fmla="*/ 152 w 304"/>
              <a:gd name="T35" fmla="*/ 28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4" h="260">
                <a:moveTo>
                  <a:pt x="152" y="0"/>
                </a:moveTo>
                <a:lnTo>
                  <a:pt x="0" y="152"/>
                </a:lnTo>
                <a:lnTo>
                  <a:pt x="44" y="152"/>
                </a:lnTo>
                <a:lnTo>
                  <a:pt x="44" y="260"/>
                </a:lnTo>
                <a:lnTo>
                  <a:pt x="260" y="260"/>
                </a:lnTo>
                <a:lnTo>
                  <a:pt x="260" y="152"/>
                </a:lnTo>
                <a:lnTo>
                  <a:pt x="304" y="152"/>
                </a:lnTo>
                <a:lnTo>
                  <a:pt x="152" y="0"/>
                </a:lnTo>
                <a:close/>
                <a:moveTo>
                  <a:pt x="152" y="28"/>
                </a:moveTo>
                <a:lnTo>
                  <a:pt x="258" y="134"/>
                </a:lnTo>
                <a:lnTo>
                  <a:pt x="240" y="134"/>
                </a:lnTo>
                <a:lnTo>
                  <a:pt x="240" y="152"/>
                </a:lnTo>
                <a:lnTo>
                  <a:pt x="240" y="240"/>
                </a:lnTo>
                <a:lnTo>
                  <a:pt x="64" y="240"/>
                </a:lnTo>
                <a:lnTo>
                  <a:pt x="64" y="152"/>
                </a:lnTo>
                <a:lnTo>
                  <a:pt x="64" y="134"/>
                </a:lnTo>
                <a:lnTo>
                  <a:pt x="46" y="134"/>
                </a:lnTo>
                <a:lnTo>
                  <a:pt x="152" y="28"/>
                </a:lnTo>
                <a:close/>
              </a:path>
            </a:pathLst>
          </a:custGeom>
          <a:solidFill>
            <a:schemeClr val="bg1"/>
          </a:solidFill>
          <a:ln>
            <a:noFill/>
          </a:ln>
        </p:spPr>
        <p:txBody>
          <a:bodyPr vert="horz" wrap="square" lIns="49922" tIns="24961" rIns="49922" bIns="24961" numCol="1" anchor="t" anchorCtr="0" compatLnSpc="1">
            <a:prstTxWarp prst="textNoShape">
              <a:avLst/>
            </a:prstTxWarp>
          </a:bodyPr>
          <a:lstStyle/>
          <a:p>
            <a:endParaRPr lang="en-US" sz="982"/>
          </a:p>
        </p:txBody>
      </p:sp>
      <p:sp>
        <p:nvSpPr>
          <p:cNvPr id="20" name="Section Divider Title">
            <a:extLst>
              <a:ext uri="{FF2B5EF4-FFF2-40B4-BE49-F238E27FC236}">
                <a16:creationId xmlns:a16="http://schemas.microsoft.com/office/drawing/2014/main" id="{7477D744-70B5-48D1-919A-AD881D49355D}"/>
              </a:ext>
            </a:extLst>
          </p:cNvPr>
          <p:cNvSpPr>
            <a:spLocks noGrp="1"/>
          </p:cNvSpPr>
          <p:nvPr>
            <p:ph type="title" hasCustomPrompt="1"/>
            <p:custDataLst>
              <p:tags r:id="rId6"/>
            </p:custDataLst>
          </p:nvPr>
        </p:nvSpPr>
        <p:spPr>
          <a:xfrm>
            <a:off x="457203" y="1718821"/>
            <a:ext cx="2940559" cy="2506248"/>
          </a:xfrm>
          <a:noFill/>
        </p:spPr>
        <p:txBody>
          <a:bodyPr wrap="square" lIns="0" tIns="0" rIns="0" bIns="0" anchor="t" anchorCtr="0">
            <a:noAutofit/>
          </a:bodyPr>
          <a:lstStyle>
            <a:lvl1pPr algn="l">
              <a:defRPr sz="2330" b="0" i="0" cap="none" baseline="0">
                <a:solidFill>
                  <a:srgbClr val="FFFFFF"/>
                </a:solidFill>
                <a:latin typeface="+mj-lt"/>
              </a:defRPr>
            </a:lvl1pPr>
          </a:lstStyle>
          <a:p>
            <a:r>
              <a:rPr lang="en-GB" noProof="0"/>
              <a:t>Section Divider</a:t>
            </a:r>
          </a:p>
        </p:txBody>
      </p:sp>
      <p:sp>
        <p:nvSpPr>
          <p:cNvPr id="21" name="DividerTOCPlaceholder">
            <a:extLst>
              <a:ext uri="{FF2B5EF4-FFF2-40B4-BE49-F238E27FC236}">
                <a16:creationId xmlns:a16="http://schemas.microsoft.com/office/drawing/2014/main" id="{48FCD0C2-BF4B-4414-90B8-862CECA3A4C3}"/>
              </a:ext>
            </a:extLst>
          </p:cNvPr>
          <p:cNvSpPr txBox="1"/>
          <p:nvPr userDrawn="1">
            <p:custDataLst>
              <p:tags r:id="rId7"/>
            </p:custDataLst>
          </p:nvPr>
        </p:nvSpPr>
        <p:spPr>
          <a:xfrm>
            <a:off x="3560764" y="1861901"/>
            <a:ext cx="6039801" cy="4746925"/>
          </a:xfrm>
          <a:prstGeom prst="rect">
            <a:avLst/>
          </a:prstGeom>
          <a:noFill/>
          <a:ln>
            <a:noFill/>
          </a:ln>
        </p:spPr>
        <p:txBody>
          <a:bodyPr wrap="square" lIns="0" tIns="0" rIns="0" bIns="0" rtlCol="0">
            <a:noAutofit/>
          </a:bodyPr>
          <a:lstStyle/>
          <a:p>
            <a:endParaRPr lang="en-GB" sz="1310" noProof="1">
              <a:solidFill>
                <a:schemeClr val="bg1"/>
              </a:solidFill>
              <a:latin typeface="Georgia" pitchFamily="18" charset="0"/>
              <a:cs typeface="Arial" pitchFamily="34" charset="0"/>
            </a:endParaRPr>
          </a:p>
        </p:txBody>
      </p:sp>
      <p:sp>
        <p:nvSpPr>
          <p:cNvPr id="8" name="Section Footer">
            <a:extLst>
              <a:ext uri="{FF2B5EF4-FFF2-40B4-BE49-F238E27FC236}">
                <a16:creationId xmlns:a16="http://schemas.microsoft.com/office/drawing/2014/main" id="{DA110156-FF0F-4472-9356-8FDFF321F927}"/>
              </a:ext>
            </a:extLst>
          </p:cNvPr>
          <p:cNvSpPr txBox="1"/>
          <p:nvPr userDrawn="1">
            <p:custDataLst>
              <p:tags r:id="rId8"/>
            </p:custDataLst>
          </p:nvPr>
        </p:nvSpPr>
        <p:spPr>
          <a:xfrm>
            <a:off x="457203" y="7227827"/>
            <a:ext cx="2944368" cy="89705"/>
          </a:xfrm>
          <a:prstGeom prst="rect">
            <a:avLst/>
          </a:prstGeom>
          <a:noFill/>
          <a:ln>
            <a:noFill/>
          </a:ln>
        </p:spPr>
        <p:txBody>
          <a:bodyPr wrap="square" lIns="0" tIns="0" rIns="0" bIns="0" rtlCol="0" anchor="b" anchorCtr="0">
            <a:spAutoFit/>
          </a:bodyPr>
          <a:lstStyle/>
          <a:p>
            <a:endParaRPr lang="en-GB" sz="583" noProof="1">
              <a:solidFill>
                <a:schemeClr val="bg1"/>
              </a:solidFill>
              <a:latin typeface="Arial" panose="020B0604020202020204" pitchFamily="34" charset="0"/>
              <a:cs typeface="Arial" panose="020B0604020202020204" pitchFamily="34" charset="0"/>
            </a:endParaRPr>
          </a:p>
        </p:txBody>
      </p:sp>
      <p:sp>
        <p:nvSpPr>
          <p:cNvPr id="9" name="PwC">
            <a:extLst>
              <a:ext uri="{FF2B5EF4-FFF2-40B4-BE49-F238E27FC236}">
                <a16:creationId xmlns:a16="http://schemas.microsoft.com/office/drawing/2014/main" id="{AF19CDAA-CD13-4BDF-B3E3-35C9D0BF2191}"/>
              </a:ext>
            </a:extLst>
          </p:cNvPr>
          <p:cNvSpPr/>
          <p:nvPr userDrawn="1">
            <p:custDataLst>
              <p:tags r:id="rId9"/>
            </p:custDataLst>
          </p:nvPr>
        </p:nvSpPr>
        <p:spPr>
          <a:xfrm>
            <a:off x="457202" y="7358217"/>
            <a:ext cx="233295" cy="89705"/>
          </a:xfrm>
          <a:prstGeom prst="rect">
            <a:avLst/>
          </a:prstGeom>
          <a:noFill/>
          <a:ln>
            <a:noFill/>
          </a:ln>
        </p:spPr>
        <p:txBody>
          <a:bodyPr wrap="square" lIns="0" tIns="0" rIns="0" bIns="0" rtlCol="0" anchor="b" anchorCtr="0">
            <a:spAutoFit/>
          </a:bodyPr>
          <a:lstStyle/>
          <a:p>
            <a:pPr lvl="0"/>
            <a:r>
              <a:rPr lang="en-GB" sz="583">
                <a:solidFill>
                  <a:schemeClr val="bg1"/>
                </a:solidFill>
                <a:latin typeface="Arial" panose="020B0604020202020204" pitchFamily="34" charset="0"/>
                <a:cs typeface="Arial" panose="020B0604020202020204" pitchFamily="34" charset="0"/>
              </a:rPr>
              <a:t>PwC</a:t>
            </a:r>
          </a:p>
        </p:txBody>
      </p:sp>
      <p:sp>
        <p:nvSpPr>
          <p:cNvPr id="12" name="Report Date">
            <a:extLst>
              <a:ext uri="{FF2B5EF4-FFF2-40B4-BE49-F238E27FC236}">
                <a16:creationId xmlns:a16="http://schemas.microsoft.com/office/drawing/2014/main" id="{7DDACC1D-010D-42B7-BBAC-6E5348B1DFB2}"/>
              </a:ext>
            </a:extLst>
          </p:cNvPr>
          <p:cNvSpPr txBox="1"/>
          <p:nvPr userDrawn="1">
            <p:custDataLst>
              <p:tags r:id="rId10"/>
            </p:custDataLst>
          </p:nvPr>
        </p:nvSpPr>
        <p:spPr>
          <a:xfrm>
            <a:off x="7927851" y="7194421"/>
            <a:ext cx="1673352" cy="123111"/>
          </a:xfrm>
          <a:prstGeom prst="rect">
            <a:avLst/>
          </a:prstGeom>
          <a:noFill/>
        </p:spPr>
        <p:txBody>
          <a:bodyPr wrap="none" lIns="0" tIns="0" rIns="0" bIns="0" rtlCol="0">
            <a:noAutofit/>
          </a:bodyPr>
          <a:lstStyle/>
          <a:p>
            <a:pPr indent="-199700" algn="r">
              <a:spcAft>
                <a:spcPts val="656"/>
              </a:spcAft>
            </a:pPr>
            <a:r>
              <a:rPr lang="en-GB" sz="583" noProof="1">
                <a:solidFill>
                  <a:schemeClr val="bg1"/>
                </a:solidFill>
                <a:latin typeface="Arial" panose="020B0604020202020204" pitchFamily="34" charset="0"/>
                <a:cs typeface="Arial" panose="020B0604020202020204" pitchFamily="34" charset="0"/>
              </a:rPr>
              <a:t> </a:t>
            </a:r>
          </a:p>
        </p:txBody>
      </p:sp>
      <p:sp>
        <p:nvSpPr>
          <p:cNvPr id="13" name="Page Number">
            <a:extLst>
              <a:ext uri="{FF2B5EF4-FFF2-40B4-BE49-F238E27FC236}">
                <a16:creationId xmlns:a16="http://schemas.microsoft.com/office/drawing/2014/main" id="{8768FEED-FF5C-4C24-8FD5-A6A646B7CB22}"/>
              </a:ext>
            </a:extLst>
          </p:cNvPr>
          <p:cNvSpPr txBox="1"/>
          <p:nvPr userDrawn="1">
            <p:custDataLst>
              <p:tags r:id="rId11"/>
            </p:custDataLst>
          </p:nvPr>
        </p:nvSpPr>
        <p:spPr>
          <a:xfrm>
            <a:off x="7927851" y="7324811"/>
            <a:ext cx="1673352" cy="123111"/>
          </a:xfrm>
          <a:prstGeom prst="rect">
            <a:avLst/>
          </a:prstGeom>
          <a:noFill/>
        </p:spPr>
        <p:txBody>
          <a:bodyPr wrap="none" lIns="0" tIns="0" rIns="0" bIns="0" rtlCol="0">
            <a:noAutofit/>
          </a:bodyPr>
          <a:lstStyle/>
          <a:p>
            <a:pPr algn="r">
              <a:lnSpc>
                <a:spcPts val="728"/>
              </a:lnSpc>
            </a:pPr>
            <a:endParaRPr lang="en-GB" sz="583" noProof="1">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051584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8" name="Slide Tags" hidden="1">
            <a:extLst>
              <a:ext uri="{FF2B5EF4-FFF2-40B4-BE49-F238E27FC236}">
                <a16:creationId xmlns:a16="http://schemas.microsoft.com/office/drawing/2014/main" id="{15D0AFA6-5562-4C5B-8D93-0C0305EDF3E1}"/>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3" name="Picture Placeholder">
            <a:extLst>
              <a:ext uri="{FF2B5EF4-FFF2-40B4-BE49-F238E27FC236}">
                <a16:creationId xmlns:a16="http://schemas.microsoft.com/office/drawing/2014/main" id="{A27E5EA8-DE89-4FA2-BA2D-1F158688BD91}"/>
              </a:ext>
            </a:extLst>
          </p:cNvPr>
          <p:cNvSpPr>
            <a:spLocks noGrp="1"/>
          </p:cNvSpPr>
          <p:nvPr>
            <p:ph type="pic" sz="quarter" idx="16" hasCustomPrompt="1"/>
            <p:custDataLst>
              <p:tags r:id="rId2"/>
            </p:custDataLst>
          </p:nvPr>
        </p:nvSpPr>
        <p:spPr>
          <a:xfrm>
            <a:off x="0" y="0"/>
            <a:ext cx="10058400" cy="7772400"/>
          </a:xfrm>
          <a:solidFill>
            <a:srgbClr val="DEDEDE"/>
          </a:solidFill>
        </p:spPr>
        <p:txBody>
          <a:bodyPr anchor="ctr"/>
          <a:lstStyle>
            <a:lvl1pPr algn="ctr">
              <a:defRPr/>
            </a:lvl1pPr>
          </a:lstStyle>
          <a:p>
            <a:r>
              <a:rPr lang="en-GB"/>
              <a:t> </a:t>
            </a:r>
          </a:p>
        </p:txBody>
      </p:sp>
      <p:sp>
        <p:nvSpPr>
          <p:cNvPr id="5" name="Picture Filter">
            <a:extLst>
              <a:ext uri="{FF2B5EF4-FFF2-40B4-BE49-F238E27FC236}">
                <a16:creationId xmlns:a16="http://schemas.microsoft.com/office/drawing/2014/main" id="{A494D032-6E3A-47E4-A028-636675BD5EEF}"/>
              </a:ext>
            </a:extLst>
          </p:cNvPr>
          <p:cNvSpPr>
            <a:spLocks noGrp="1"/>
          </p:cNvSpPr>
          <p:nvPr>
            <p:ph type="body" sz="quarter" idx="17" hasCustomPrompt="1"/>
          </p:nvPr>
        </p:nvSpPr>
        <p:spPr>
          <a:xfrm>
            <a:off x="0" y="0"/>
            <a:ext cx="10058400" cy="7772400"/>
          </a:xfrm>
          <a:solidFill>
            <a:schemeClr val="tx1">
              <a:alpha val="40000"/>
            </a:schemeClr>
          </a:solidFill>
        </p:spPr>
        <p:txBody>
          <a:bodyPr/>
          <a:lstStyle>
            <a:lvl1pPr>
              <a:defRPr/>
            </a:lvl1pPr>
          </a:lstStyle>
          <a:p>
            <a:pPr lvl="0"/>
            <a:r>
              <a:rPr lang="en-GB"/>
              <a:t> </a:t>
            </a:r>
          </a:p>
        </p:txBody>
      </p:sp>
      <p:sp>
        <p:nvSpPr>
          <p:cNvPr id="16" name="White Bar">
            <a:extLst>
              <a:ext uri="{FF2B5EF4-FFF2-40B4-BE49-F238E27FC236}">
                <a16:creationId xmlns:a16="http://schemas.microsoft.com/office/drawing/2014/main" id="{35F3C93C-B58A-4CAC-A1C5-CE347ADEB07A}"/>
              </a:ext>
            </a:extLst>
          </p:cNvPr>
          <p:cNvSpPr>
            <a:spLocks noGrp="1"/>
          </p:cNvSpPr>
          <p:nvPr>
            <p:ph type="body" sz="quarter" idx="15" hasCustomPrompt="1"/>
          </p:nvPr>
        </p:nvSpPr>
        <p:spPr>
          <a:xfrm>
            <a:off x="460375" y="0"/>
            <a:ext cx="201168" cy="7772400"/>
          </a:xfrm>
          <a:solidFill>
            <a:srgbClr val="FFFFFF"/>
          </a:solidFill>
        </p:spPr>
        <p:txBody>
          <a:bodyPr/>
          <a:lstStyle>
            <a:lvl1pPr>
              <a:defRPr/>
            </a:lvl1pPr>
          </a:lstStyle>
          <a:p>
            <a:pPr lvl="0"/>
            <a:r>
              <a:rPr lang="en-GB"/>
              <a:t> </a:t>
            </a:r>
          </a:p>
        </p:txBody>
      </p:sp>
      <p:sp>
        <p:nvSpPr>
          <p:cNvPr id="17" name="Report Subtitle">
            <a:extLst>
              <a:ext uri="{FF2B5EF4-FFF2-40B4-BE49-F238E27FC236}">
                <a16:creationId xmlns:a16="http://schemas.microsoft.com/office/drawing/2014/main" id="{DC35D219-DC84-465F-A840-26CE8227D176}"/>
              </a:ext>
            </a:extLst>
          </p:cNvPr>
          <p:cNvSpPr>
            <a:spLocks noGrp="1"/>
          </p:cNvSpPr>
          <p:nvPr>
            <p:ph type="subTitle" idx="1" hasCustomPrompt="1"/>
            <p:custDataLst>
              <p:tags r:id="rId3"/>
            </p:custDataLst>
          </p:nvPr>
        </p:nvSpPr>
        <p:spPr bwMode="white">
          <a:xfrm>
            <a:off x="914977" y="3535461"/>
            <a:ext cx="6074284" cy="276999"/>
          </a:xfrm>
        </p:spPr>
        <p:txBody>
          <a:bodyPr vert="horz" lIns="0" tIns="0" rIns="0" bIns="0" rtlCol="0">
            <a:noAutofit/>
          </a:bodyPr>
          <a:lstStyle>
            <a:lvl1pPr>
              <a:defRPr lang="en-GB" sz="1800" noProof="0" dirty="0">
                <a:solidFill>
                  <a:schemeClr val="bg1"/>
                </a:solidFill>
              </a:defRPr>
            </a:lvl1pPr>
          </a:lstStyle>
          <a:p>
            <a:pPr lvl="0"/>
            <a:r>
              <a:rPr lang="en-GB" noProof="0"/>
              <a:t>Subtitle</a:t>
            </a:r>
          </a:p>
        </p:txBody>
      </p:sp>
      <p:pic>
        <p:nvPicPr>
          <p:cNvPr id="12" name="PwC Logo">
            <a:extLst>
              <a:ext uri="{FF2B5EF4-FFF2-40B4-BE49-F238E27FC236}">
                <a16:creationId xmlns:a16="http://schemas.microsoft.com/office/drawing/2014/main" id="{1F66B2B2-282F-45D0-A014-5ACE6FF38E18}"/>
              </a:ext>
            </a:extLst>
          </p:cNvPr>
          <p:cNvPicPr>
            <a:picLocks noChangeAspect="1"/>
          </p:cNvPicPr>
          <p:nvPr userDrawn="1">
            <p:custDataLst>
              <p:tags r:id="rId4"/>
            </p:custDataLst>
          </p:nvPr>
        </p:nvPicPr>
        <p:blipFill>
          <a:blip r:embed="rId10"/>
          <a:stretch>
            <a:fillRect/>
          </a:stretch>
        </p:blipFill>
        <p:spPr bwMode="black">
          <a:xfrm>
            <a:off x="658368" y="6125230"/>
            <a:ext cx="1923943" cy="1588247"/>
          </a:xfrm>
          <a:prstGeom prst="rect">
            <a:avLst/>
          </a:prstGeom>
        </p:spPr>
      </p:pic>
      <p:sp>
        <p:nvSpPr>
          <p:cNvPr id="4" name="Text Placeholder 3">
            <a:extLst>
              <a:ext uri="{FF2B5EF4-FFF2-40B4-BE49-F238E27FC236}">
                <a16:creationId xmlns:a16="http://schemas.microsoft.com/office/drawing/2014/main" id="{711D5432-3009-465F-B772-128F885AC8E8}"/>
              </a:ext>
            </a:extLst>
          </p:cNvPr>
          <p:cNvSpPr>
            <a:spLocks noGrp="1"/>
          </p:cNvSpPr>
          <p:nvPr>
            <p:ph type="body" sz="quarter" idx="18" hasCustomPrompt="1"/>
            <p:custDataLst>
              <p:tags r:id="rId5"/>
            </p:custDataLst>
          </p:nvPr>
        </p:nvSpPr>
        <p:spPr>
          <a:xfrm>
            <a:off x="904929" y="1263134"/>
            <a:ext cx="6071616" cy="2240280"/>
          </a:xfrm>
        </p:spPr>
        <p:txBody>
          <a:bodyPr anchor="b"/>
          <a:lstStyle>
            <a:lvl1pPr>
              <a:defRPr sz="3400">
                <a:solidFill>
                  <a:schemeClr val="bg1"/>
                </a:solidFill>
                <a:latin typeface="+mj-lt"/>
              </a:defRPr>
            </a:lvl1pPr>
          </a:lstStyle>
          <a:p>
            <a:pPr lvl="0"/>
            <a:r>
              <a:rPr lang="en-GB"/>
              <a:t>Title</a:t>
            </a:r>
          </a:p>
        </p:txBody>
      </p:sp>
      <p:sp>
        <p:nvSpPr>
          <p:cNvPr id="13" name="Presentation Disclaimer">
            <a:extLst>
              <a:ext uri="{FF2B5EF4-FFF2-40B4-BE49-F238E27FC236}">
                <a16:creationId xmlns:a16="http://schemas.microsoft.com/office/drawing/2014/main" id="{61884023-F29D-418A-80FB-3A9937BC69EC}"/>
              </a:ext>
            </a:extLst>
          </p:cNvPr>
          <p:cNvSpPr txBox="1"/>
          <p:nvPr userDrawn="1">
            <p:custDataLst>
              <p:tags r:id="rId6"/>
            </p:custDataLst>
          </p:nvPr>
        </p:nvSpPr>
        <p:spPr>
          <a:xfrm>
            <a:off x="4448937" y="6917452"/>
            <a:ext cx="5149088" cy="123111"/>
          </a:xfrm>
          <a:prstGeom prst="rect">
            <a:avLst/>
          </a:prstGeom>
          <a:noFill/>
        </p:spPr>
        <p:txBody>
          <a:bodyPr wrap="none" lIns="0" tIns="0" rIns="0" bIns="0" rtlCol="0" anchor="b" anchorCtr="0">
            <a:noAutofit/>
          </a:bodyPr>
          <a:lstStyle/>
          <a:p>
            <a:pPr algn="r"/>
            <a:endParaRPr lang="en-GB" sz="800" noProof="1">
              <a:solidFill>
                <a:schemeClr val="bg1"/>
              </a:solidFill>
            </a:endParaRPr>
          </a:p>
        </p:txBody>
      </p:sp>
      <p:sp>
        <p:nvSpPr>
          <p:cNvPr id="14" name="Draft Stamp">
            <a:extLst>
              <a:ext uri="{FF2B5EF4-FFF2-40B4-BE49-F238E27FC236}">
                <a16:creationId xmlns:a16="http://schemas.microsoft.com/office/drawing/2014/main" id="{89FEFF35-A84F-4FBA-9541-9A23C37B488E}"/>
              </a:ext>
            </a:extLst>
          </p:cNvPr>
          <p:cNvSpPr txBox="1">
            <a:spLocks/>
          </p:cNvSpPr>
          <p:nvPr userDrawn="1">
            <p:custDataLst>
              <p:tags r:id="rId7"/>
            </p:custDataLst>
          </p:nvPr>
        </p:nvSpPr>
        <p:spPr bwMode="black">
          <a:xfrm>
            <a:off x="914977" y="4602518"/>
            <a:ext cx="2669925" cy="174724"/>
          </a:xfrm>
          <a:prstGeom prst="rect">
            <a:avLst/>
          </a:prstGeom>
          <a:noFill/>
          <a:ln>
            <a:noFill/>
          </a:ln>
        </p:spPr>
        <p:txBody>
          <a:bodyPr wrap="square" lIns="0" tIns="0" rIns="0" bIns="0" rtlCol="0" anchor="t" anchorCtr="0">
            <a:noAutofit/>
          </a:bodyPr>
          <a:lstStyle/>
          <a:p>
            <a:pPr algn="l">
              <a:lnSpc>
                <a:spcPct val="100000"/>
              </a:lnSpc>
            </a:pPr>
            <a:endParaRPr lang="en-GB" sz="1000" b="0" i="0" baseline="0">
              <a:solidFill>
                <a:srgbClr val="FFFFFF"/>
              </a:solidFill>
              <a:latin typeface="+mn-lt"/>
            </a:endParaRPr>
          </a:p>
        </p:txBody>
      </p:sp>
      <p:sp>
        <p:nvSpPr>
          <p:cNvPr id="15" name="Report Date">
            <a:extLst>
              <a:ext uri="{FF2B5EF4-FFF2-40B4-BE49-F238E27FC236}">
                <a16:creationId xmlns:a16="http://schemas.microsoft.com/office/drawing/2014/main" id="{B8CC3DA0-00B4-49AE-9066-EB0D8D2BE76D}"/>
              </a:ext>
            </a:extLst>
          </p:cNvPr>
          <p:cNvSpPr txBox="1"/>
          <p:nvPr userDrawn="1">
            <p:custDataLst>
              <p:tags r:id="rId8"/>
            </p:custDataLst>
          </p:nvPr>
        </p:nvSpPr>
        <p:spPr bwMode="black">
          <a:xfrm>
            <a:off x="914977" y="4436728"/>
            <a:ext cx="2028305" cy="153888"/>
          </a:xfrm>
          <a:prstGeom prst="rect">
            <a:avLst/>
          </a:prstGeom>
          <a:noFill/>
          <a:ln>
            <a:noFill/>
          </a:ln>
        </p:spPr>
        <p:txBody>
          <a:bodyPr wrap="square" lIns="0" tIns="0" rIns="0" bIns="0" rtlCol="0">
            <a:noAutofit/>
          </a:bodyPr>
          <a:lstStyle/>
          <a:p>
            <a:pPr algn="l"/>
            <a:endParaRPr lang="en-GB" sz="1000" i="0">
              <a:solidFill>
                <a:schemeClr val="bg1"/>
              </a:solidFill>
              <a:latin typeface="+mn-lt"/>
            </a:endParaRPr>
          </a:p>
        </p:txBody>
      </p:sp>
      <p:sp>
        <p:nvSpPr>
          <p:cNvPr id="2" name="Date Placeholder 1">
            <a:extLst>
              <a:ext uri="{FF2B5EF4-FFF2-40B4-BE49-F238E27FC236}">
                <a16:creationId xmlns:a16="http://schemas.microsoft.com/office/drawing/2014/main" id="{2CFC646C-7203-A9F6-B072-CE2E30CFD7B2}"/>
              </a:ext>
            </a:extLst>
          </p:cNvPr>
          <p:cNvSpPr>
            <a:spLocks noGrp="1"/>
          </p:cNvSpPr>
          <p:nvPr>
            <p:ph type="dt" sz="half" idx="19"/>
          </p:nvPr>
        </p:nvSpPr>
        <p:spPr/>
        <p:txBody>
          <a:bodyPr/>
          <a:lstStyle/>
          <a:p>
            <a:endParaRPr lang="en-GB"/>
          </a:p>
        </p:txBody>
      </p:sp>
      <p:sp>
        <p:nvSpPr>
          <p:cNvPr id="6" name="Footer Placeholder 5">
            <a:extLst>
              <a:ext uri="{FF2B5EF4-FFF2-40B4-BE49-F238E27FC236}">
                <a16:creationId xmlns:a16="http://schemas.microsoft.com/office/drawing/2014/main" id="{91DFF369-81CA-7AC6-4FB9-2FF14F81486C}"/>
              </a:ext>
            </a:extLst>
          </p:cNvPr>
          <p:cNvSpPr>
            <a:spLocks noGrp="1"/>
          </p:cNvSpPr>
          <p:nvPr>
            <p:ph type="ftr" sz="quarter" idx="20"/>
          </p:nvPr>
        </p:nvSpPr>
        <p:spPr/>
        <p:txBody>
          <a:bodyPr/>
          <a:lstStyle/>
          <a:p>
            <a:endParaRPr lang="en-GB"/>
          </a:p>
        </p:txBody>
      </p:sp>
      <p:sp>
        <p:nvSpPr>
          <p:cNvPr id="7" name="Slide Number Placeholder 6">
            <a:extLst>
              <a:ext uri="{FF2B5EF4-FFF2-40B4-BE49-F238E27FC236}">
                <a16:creationId xmlns:a16="http://schemas.microsoft.com/office/drawing/2014/main" id="{BDC55A58-1F5A-900E-7FA5-29FCBA08A3EB}"/>
              </a:ext>
            </a:extLst>
          </p:cNvPr>
          <p:cNvSpPr>
            <a:spLocks noGrp="1"/>
          </p:cNvSpPr>
          <p:nvPr>
            <p:ph type="sldNum" sz="quarter" idx="21"/>
          </p:nvPr>
        </p:nvSpPr>
        <p:spPr/>
        <p:txBody>
          <a:bodyPr/>
          <a:lstStyle/>
          <a:p>
            <a:fld id="{370BE30D-6C85-4030-8347-7CD00DE2568A}" type="slidenum">
              <a:rPr lang="en-GB" smtClean="0"/>
              <a:pPr/>
              <a:t>‹#›</a:t>
            </a:fld>
            <a:endParaRPr lang="en-GB"/>
          </a:p>
        </p:txBody>
      </p:sp>
    </p:spTree>
    <p:extLst>
      <p:ext uri="{BB962C8B-B14F-4D97-AF65-F5344CB8AC3E}">
        <p14:creationId xmlns:p14="http://schemas.microsoft.com/office/powerpoint/2010/main" val="276507298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ver Letter">
    <p:spTree>
      <p:nvGrpSpPr>
        <p:cNvPr id="1" name=""/>
        <p:cNvGrpSpPr/>
        <p:nvPr/>
      </p:nvGrpSpPr>
      <p:grpSpPr>
        <a:xfrm>
          <a:off x="0" y="0"/>
          <a:ext cx="0" cy="0"/>
          <a:chOff x="0" y="0"/>
          <a:chExt cx="0" cy="0"/>
        </a:xfrm>
      </p:grpSpPr>
      <p:sp>
        <p:nvSpPr>
          <p:cNvPr id="7" name="Section Header">
            <a:extLst>
              <a:ext uri="{FF2B5EF4-FFF2-40B4-BE49-F238E27FC236}">
                <a16:creationId xmlns:a16="http://schemas.microsoft.com/office/drawing/2014/main" id="{FBF118F7-01F9-4796-834F-BEE02417F4E2}"/>
              </a:ext>
            </a:extLst>
          </p:cNvPr>
          <p:cNvSpPr/>
          <p:nvPr userDrawn="1">
            <p:custDataLst>
              <p:tags r:id="rId1"/>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6" name="HeaderTOCPlaceholder">
            <a:extLst>
              <a:ext uri="{FF2B5EF4-FFF2-40B4-BE49-F238E27FC236}">
                <a16:creationId xmlns:a16="http://schemas.microsoft.com/office/drawing/2014/main" id="{3BD7A876-9A84-4A34-A9D7-BCB2371BCCEF}"/>
              </a:ext>
            </a:extLst>
          </p:cNvPr>
          <p:cNvSpPr/>
          <p:nvPr userDrawn="1">
            <p:custDataLst>
              <p:tags r:id="rId2"/>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19" name="Side Banner">
            <a:extLst>
              <a:ext uri="{FF2B5EF4-FFF2-40B4-BE49-F238E27FC236}">
                <a16:creationId xmlns:a16="http://schemas.microsoft.com/office/drawing/2014/main" id="{6671683F-2826-44A0-B5A0-9FF0E572F5E9}"/>
              </a:ext>
            </a:extLst>
          </p:cNvPr>
          <p:cNvSpPr/>
          <p:nvPr userDrawn="1"/>
        </p:nvSpPr>
        <p:spPr>
          <a:xfrm>
            <a:off x="-2598" y="0"/>
            <a:ext cx="3063240" cy="7772400"/>
          </a:xfrm>
          <a:prstGeom prst="rect">
            <a:avLst/>
          </a:prstGeom>
          <a:solidFill>
            <a:srgbClr val="DEDEDE"/>
          </a:solid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pic>
        <p:nvPicPr>
          <p:cNvPr id="12" name="Logo">
            <a:extLst>
              <a:ext uri="{FF2B5EF4-FFF2-40B4-BE49-F238E27FC236}">
                <a16:creationId xmlns:a16="http://schemas.microsoft.com/office/drawing/2014/main" id="{FD426CA0-C22E-455E-A0BC-1B853DA062E5}"/>
              </a:ext>
            </a:extLst>
          </p:cNvPr>
          <p:cNvPicPr>
            <a:picLocks noChangeAspect="1"/>
          </p:cNvPicPr>
          <p:nvPr userDrawn="1"/>
        </p:nvPicPr>
        <p:blipFill>
          <a:blip r:embed="rId8"/>
          <a:stretch>
            <a:fillRect/>
          </a:stretch>
        </p:blipFill>
        <p:spPr bwMode="gray">
          <a:xfrm>
            <a:off x="221285" y="539958"/>
            <a:ext cx="1800454" cy="1531343"/>
          </a:xfrm>
          <a:prstGeom prst="rect">
            <a:avLst/>
          </a:prstGeom>
        </p:spPr>
      </p:pic>
      <p:sp>
        <p:nvSpPr>
          <p:cNvPr id="14" name="Text Placeholder 13">
            <a:extLst>
              <a:ext uri="{FF2B5EF4-FFF2-40B4-BE49-F238E27FC236}">
                <a16:creationId xmlns:a16="http://schemas.microsoft.com/office/drawing/2014/main" id="{C9037364-9F8A-46ED-9DE8-8FD2CEC2375E}"/>
              </a:ext>
            </a:extLst>
          </p:cNvPr>
          <p:cNvSpPr>
            <a:spLocks noGrp="1"/>
          </p:cNvSpPr>
          <p:nvPr>
            <p:ph type="body" sz="quarter" idx="13" hasCustomPrompt="1"/>
          </p:nvPr>
        </p:nvSpPr>
        <p:spPr>
          <a:xfrm>
            <a:off x="3403600" y="758825"/>
            <a:ext cx="2651760" cy="1097182"/>
          </a:xfrm>
        </p:spPr>
        <p:txBody>
          <a:bodyPr anchor="b"/>
          <a:lstStyle>
            <a:lvl1pPr>
              <a:spcAft>
                <a:spcPts val="0"/>
              </a:spcAft>
              <a:defRPr/>
            </a:lvl1pPr>
          </a:lstStyle>
          <a:p>
            <a:pPr lvl="0"/>
            <a:r>
              <a:rPr lang="en-GB"/>
              <a:t>Insert text here </a:t>
            </a:r>
          </a:p>
        </p:txBody>
      </p:sp>
      <p:sp>
        <p:nvSpPr>
          <p:cNvPr id="16" name="Text Placeholder 15">
            <a:extLst>
              <a:ext uri="{FF2B5EF4-FFF2-40B4-BE49-F238E27FC236}">
                <a16:creationId xmlns:a16="http://schemas.microsoft.com/office/drawing/2014/main" id="{41F3A121-5BDD-4494-81E2-8D2802D7A392}"/>
              </a:ext>
            </a:extLst>
          </p:cNvPr>
          <p:cNvSpPr>
            <a:spLocks noGrp="1"/>
          </p:cNvSpPr>
          <p:nvPr>
            <p:ph type="body" sz="quarter" idx="14" hasCustomPrompt="1"/>
          </p:nvPr>
        </p:nvSpPr>
        <p:spPr>
          <a:xfrm>
            <a:off x="457200" y="2143125"/>
            <a:ext cx="2295144" cy="169277"/>
          </a:xfrm>
        </p:spPr>
        <p:txBody>
          <a:bodyPr>
            <a:spAutoFit/>
          </a:bodyPr>
          <a:lstStyle>
            <a:lvl1pPr>
              <a:spcAft>
                <a:spcPts val="0"/>
              </a:spcAft>
              <a:defRPr/>
            </a:lvl1pPr>
          </a:lstStyle>
          <a:p>
            <a:pPr lvl="0"/>
            <a:r>
              <a:rPr lang="en-GB"/>
              <a:t>Insert text here </a:t>
            </a:r>
          </a:p>
        </p:txBody>
      </p:sp>
      <p:sp>
        <p:nvSpPr>
          <p:cNvPr id="18" name="Text Placeholder 17">
            <a:extLst>
              <a:ext uri="{FF2B5EF4-FFF2-40B4-BE49-F238E27FC236}">
                <a16:creationId xmlns:a16="http://schemas.microsoft.com/office/drawing/2014/main" id="{16D18B74-4DFB-4B98-9418-E6F37191115A}"/>
              </a:ext>
            </a:extLst>
          </p:cNvPr>
          <p:cNvSpPr>
            <a:spLocks noGrp="1"/>
          </p:cNvSpPr>
          <p:nvPr>
            <p:ph type="body" sz="quarter" idx="15" hasCustomPrompt="1"/>
          </p:nvPr>
        </p:nvSpPr>
        <p:spPr>
          <a:xfrm>
            <a:off x="457200" y="6275937"/>
            <a:ext cx="2295144" cy="169278"/>
          </a:xfrm>
        </p:spPr>
        <p:txBody>
          <a:bodyPr anchor="b"/>
          <a:lstStyle>
            <a:lvl1pPr>
              <a:spcAft>
                <a:spcPts val="0"/>
              </a:spcAft>
              <a:defRPr sz="1000"/>
            </a:lvl1pPr>
          </a:lstStyle>
          <a:p>
            <a:pPr lvl="0"/>
            <a:r>
              <a:rPr lang="en-GB"/>
              <a:t>Address placeholder </a:t>
            </a:r>
          </a:p>
        </p:txBody>
      </p:sp>
      <p:sp>
        <p:nvSpPr>
          <p:cNvPr id="21" name="Text Placeholder 20">
            <a:extLst>
              <a:ext uri="{FF2B5EF4-FFF2-40B4-BE49-F238E27FC236}">
                <a16:creationId xmlns:a16="http://schemas.microsoft.com/office/drawing/2014/main" id="{EE7C08EC-15CD-4E5F-BC71-278D937BF715}"/>
              </a:ext>
            </a:extLst>
          </p:cNvPr>
          <p:cNvSpPr>
            <a:spLocks noGrp="1"/>
          </p:cNvSpPr>
          <p:nvPr>
            <p:ph type="body" sz="quarter" idx="16" hasCustomPrompt="1"/>
          </p:nvPr>
        </p:nvSpPr>
        <p:spPr>
          <a:xfrm>
            <a:off x="3403600" y="2143125"/>
            <a:ext cx="6197600" cy="4302090"/>
          </a:xfrm>
        </p:spPr>
        <p:txBody>
          <a:bodyPr/>
          <a:lstStyle>
            <a:lvl1pPr>
              <a:defRPr/>
            </a:lvl1pPr>
          </a:lstStyle>
          <a:p>
            <a:pPr lvl="0"/>
            <a:r>
              <a:rPr lang="en-GB"/>
              <a:t>Insert text here </a:t>
            </a:r>
          </a:p>
        </p:txBody>
      </p:sp>
      <p:sp>
        <p:nvSpPr>
          <p:cNvPr id="23" name="Text Placeholder 22">
            <a:extLst>
              <a:ext uri="{FF2B5EF4-FFF2-40B4-BE49-F238E27FC236}">
                <a16:creationId xmlns:a16="http://schemas.microsoft.com/office/drawing/2014/main" id="{E25E6804-9EBD-45CC-A6A7-6FCBBD811662}"/>
              </a:ext>
            </a:extLst>
          </p:cNvPr>
          <p:cNvSpPr>
            <a:spLocks noGrp="1"/>
          </p:cNvSpPr>
          <p:nvPr>
            <p:ph type="body" sz="quarter" idx="17"/>
          </p:nvPr>
        </p:nvSpPr>
        <p:spPr>
          <a:xfrm>
            <a:off x="3403600" y="6584373"/>
            <a:ext cx="6197600" cy="467302"/>
          </a:xfrm>
        </p:spPr>
        <p:txBody>
          <a:bodyPr vert="horz" lIns="0" tIns="0" rIns="0" bIns="0" rtlCol="0" anchor="b" anchorCtr="0">
            <a:noAutofit/>
          </a:bodyPr>
          <a:lstStyle>
            <a:lvl1pPr>
              <a:spcAft>
                <a:spcPts val="0"/>
              </a:spcAft>
              <a:defRPr lang="en-US" sz="800" smtClean="0">
                <a:solidFill>
                  <a:schemeClr val="bg1">
                    <a:lumMod val="50000"/>
                  </a:schemeClr>
                </a:solidFill>
              </a:defRPr>
            </a:lvl1pPr>
            <a:lvl2pPr>
              <a:defRPr lang="en-US" smtClean="0"/>
            </a:lvl2pPr>
            <a:lvl3pPr>
              <a:defRPr lang="en-US" smtClean="0"/>
            </a:lvl3pPr>
            <a:lvl4pPr>
              <a:defRPr lang="en-US" smtClean="0"/>
            </a:lvl4pPr>
            <a:lvl5pPr>
              <a:defRPr lang="en-US"/>
            </a:lvl5pPr>
          </a:lstStyle>
          <a:p>
            <a:pPr lvl="0" defTabSz="1019175"/>
            <a:r>
              <a:rPr lang="en-GB" altLang="zh-CN"/>
              <a:t>Click to edit Master text styles</a:t>
            </a:r>
          </a:p>
        </p:txBody>
      </p:sp>
      <p:sp>
        <p:nvSpPr>
          <p:cNvPr id="22" name="Section Footer">
            <a:extLst>
              <a:ext uri="{FF2B5EF4-FFF2-40B4-BE49-F238E27FC236}">
                <a16:creationId xmlns:a16="http://schemas.microsoft.com/office/drawing/2014/main" id="{B68DC132-84AF-4BA3-A2BE-550BA49C7BA8}"/>
              </a:ext>
            </a:extLst>
          </p:cNvPr>
          <p:cNvSpPr txBox="1"/>
          <p:nvPr userDrawn="1">
            <p:custDataLst>
              <p:tags r:id="rId3"/>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a:t>
            </a:r>
            <a:r>
              <a:rPr lang="en-US" altLang="zh-CN" sz="800" noProof="1">
                <a:solidFill>
                  <a:schemeClr val="tx1"/>
                </a:solidFill>
                <a:latin typeface="Arial" panose="020B0604020202020204" pitchFamily="34" charset="0"/>
                <a:cs typeface="Arial" panose="020B0604020202020204" pitchFamily="34" charset="0"/>
              </a:rPr>
              <a:t>Chips</a:t>
            </a:r>
            <a:endParaRPr lang="en-GB" sz="800" noProof="1">
              <a:solidFill>
                <a:schemeClr val="tx1"/>
              </a:solidFill>
              <a:latin typeface="Arial" panose="020B0604020202020204" pitchFamily="34" charset="0"/>
              <a:cs typeface="Arial" panose="020B0604020202020204" pitchFamily="34" charset="0"/>
            </a:endParaRPr>
          </a:p>
        </p:txBody>
      </p:sp>
      <p:sp>
        <p:nvSpPr>
          <p:cNvPr id="25" name="Report Date">
            <a:extLst>
              <a:ext uri="{FF2B5EF4-FFF2-40B4-BE49-F238E27FC236}">
                <a16:creationId xmlns:a16="http://schemas.microsoft.com/office/drawing/2014/main" id="{432B6977-C4FF-40A0-9AB7-CEC2C99D89FF}"/>
              </a:ext>
            </a:extLst>
          </p:cNvPr>
          <p:cNvSpPr txBox="1"/>
          <p:nvPr userDrawn="1">
            <p:custDataLst>
              <p:tags r:id="rId4"/>
            </p:custDataLst>
          </p:nvPr>
        </p:nvSpPr>
        <p:spPr>
          <a:xfrm>
            <a:off x="8974425" y="7194414"/>
            <a:ext cx="626775"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January 2025</a:t>
            </a:r>
          </a:p>
        </p:txBody>
      </p:sp>
      <p:sp>
        <p:nvSpPr>
          <p:cNvPr id="30" name="PwC">
            <a:extLst>
              <a:ext uri="{FF2B5EF4-FFF2-40B4-BE49-F238E27FC236}">
                <a16:creationId xmlns:a16="http://schemas.microsoft.com/office/drawing/2014/main" id="{B7B0DC1C-FB32-4A85-8BEB-3ACE552E0A9A}"/>
              </a:ext>
            </a:extLst>
          </p:cNvPr>
          <p:cNvSpPr/>
          <p:nvPr userDrawn="1">
            <p:custDataLst>
              <p:tags r:id="rId5"/>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32" name="Page Number">
            <a:extLst>
              <a:ext uri="{FF2B5EF4-FFF2-40B4-BE49-F238E27FC236}">
                <a16:creationId xmlns:a16="http://schemas.microsoft.com/office/drawing/2014/main" id="{3033513B-5EF3-427B-9FBB-3CF58613ACD9}"/>
              </a:ext>
            </a:extLst>
          </p:cNvPr>
          <p:cNvSpPr txBox="1"/>
          <p:nvPr userDrawn="1">
            <p:custDataLst>
              <p:tags r:id="rId6"/>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
        <p:nvSpPr>
          <p:cNvPr id="3" name="Footer Placeholder 2">
            <a:extLst>
              <a:ext uri="{FF2B5EF4-FFF2-40B4-BE49-F238E27FC236}">
                <a16:creationId xmlns:a16="http://schemas.microsoft.com/office/drawing/2014/main" id="{9C00AE4E-C516-7B85-5B44-3DDA51716E42}"/>
              </a:ext>
            </a:extLst>
          </p:cNvPr>
          <p:cNvSpPr>
            <a:spLocks noGrp="1"/>
          </p:cNvSpPr>
          <p:nvPr>
            <p:ph type="ftr" sz="quarter" idx="19"/>
          </p:nvPr>
        </p:nvSpPr>
        <p:spPr/>
        <p:txBody>
          <a:bodyPr/>
          <a:lstStyle/>
          <a:p>
            <a:endParaRPr lang="en-GB"/>
          </a:p>
        </p:txBody>
      </p:sp>
      <p:sp>
        <p:nvSpPr>
          <p:cNvPr id="4" name="Slide Number Placeholder 3">
            <a:extLst>
              <a:ext uri="{FF2B5EF4-FFF2-40B4-BE49-F238E27FC236}">
                <a16:creationId xmlns:a16="http://schemas.microsoft.com/office/drawing/2014/main" id="{4626F89F-57BE-1411-9CFC-73F50432A2E5}"/>
              </a:ext>
            </a:extLst>
          </p:cNvPr>
          <p:cNvSpPr>
            <a:spLocks noGrp="1"/>
          </p:cNvSpPr>
          <p:nvPr>
            <p:ph type="sldNum" sz="quarter" idx="20"/>
          </p:nvPr>
        </p:nvSpPr>
        <p:spPr/>
        <p:txBody>
          <a:bodyPr/>
          <a:lstStyle/>
          <a:p>
            <a:fld id="{370BE30D-6C85-4030-8347-7CD00DE2568A}" type="slidenum">
              <a:rPr lang="en-GB" smtClean="0"/>
              <a:pPr/>
              <a:t>‹#›</a:t>
            </a:fld>
            <a:endParaRPr lang="en-GB"/>
          </a:p>
        </p:txBody>
      </p:sp>
    </p:spTree>
    <p:extLst>
      <p:ext uri="{BB962C8B-B14F-4D97-AF65-F5344CB8AC3E}">
        <p14:creationId xmlns:p14="http://schemas.microsoft.com/office/powerpoint/2010/main" val="288224981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ver Letter 1">
    <p:spTree>
      <p:nvGrpSpPr>
        <p:cNvPr id="1" name=""/>
        <p:cNvGrpSpPr/>
        <p:nvPr/>
      </p:nvGrpSpPr>
      <p:grpSpPr>
        <a:xfrm>
          <a:off x="0" y="0"/>
          <a:ext cx="0" cy="0"/>
          <a:chOff x="0" y="0"/>
          <a:chExt cx="0" cy="0"/>
        </a:xfrm>
      </p:grpSpPr>
      <p:sp>
        <p:nvSpPr>
          <p:cNvPr id="7" name="Section Header">
            <a:extLst>
              <a:ext uri="{FF2B5EF4-FFF2-40B4-BE49-F238E27FC236}">
                <a16:creationId xmlns:a16="http://schemas.microsoft.com/office/drawing/2014/main" id="{FBF118F7-01F9-4796-834F-BEE02417F4E2}"/>
              </a:ext>
            </a:extLst>
          </p:cNvPr>
          <p:cNvSpPr/>
          <p:nvPr userDrawn="1">
            <p:custDataLst>
              <p:tags r:id="rId1"/>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6" name="HeaderTOCPlaceholder">
            <a:extLst>
              <a:ext uri="{FF2B5EF4-FFF2-40B4-BE49-F238E27FC236}">
                <a16:creationId xmlns:a16="http://schemas.microsoft.com/office/drawing/2014/main" id="{3BD7A876-9A84-4A34-A9D7-BCB2371BCCEF}"/>
              </a:ext>
            </a:extLst>
          </p:cNvPr>
          <p:cNvSpPr/>
          <p:nvPr userDrawn="1">
            <p:custDataLst>
              <p:tags r:id="rId2"/>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24" name="Gray Banner">
            <a:extLst>
              <a:ext uri="{FF2B5EF4-FFF2-40B4-BE49-F238E27FC236}">
                <a16:creationId xmlns:a16="http://schemas.microsoft.com/office/drawing/2014/main" id="{C860F074-195A-4283-9C9D-653BDCE1631B}"/>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pic>
        <p:nvPicPr>
          <p:cNvPr id="12" name="Logo">
            <a:extLst>
              <a:ext uri="{FF2B5EF4-FFF2-40B4-BE49-F238E27FC236}">
                <a16:creationId xmlns:a16="http://schemas.microsoft.com/office/drawing/2014/main" id="{FD426CA0-C22E-455E-A0BC-1B853DA062E5}"/>
              </a:ext>
            </a:extLst>
          </p:cNvPr>
          <p:cNvPicPr>
            <a:picLocks noChangeAspect="1"/>
          </p:cNvPicPr>
          <p:nvPr userDrawn="1"/>
        </p:nvPicPr>
        <p:blipFill>
          <a:blip r:embed="rId8"/>
          <a:stretch>
            <a:fillRect/>
          </a:stretch>
        </p:blipFill>
        <p:spPr bwMode="gray">
          <a:xfrm>
            <a:off x="221285" y="539958"/>
            <a:ext cx="1800454" cy="1531343"/>
          </a:xfrm>
          <a:prstGeom prst="rect">
            <a:avLst/>
          </a:prstGeom>
        </p:spPr>
      </p:pic>
      <p:sp>
        <p:nvSpPr>
          <p:cNvPr id="14" name="Text Placeholder 1">
            <a:extLst>
              <a:ext uri="{FF2B5EF4-FFF2-40B4-BE49-F238E27FC236}">
                <a16:creationId xmlns:a16="http://schemas.microsoft.com/office/drawing/2014/main" id="{C9037364-9F8A-46ED-9DE8-8FD2CEC2375E}"/>
              </a:ext>
            </a:extLst>
          </p:cNvPr>
          <p:cNvSpPr>
            <a:spLocks noGrp="1"/>
          </p:cNvSpPr>
          <p:nvPr>
            <p:ph type="body" sz="quarter" idx="13" hasCustomPrompt="1"/>
          </p:nvPr>
        </p:nvSpPr>
        <p:spPr>
          <a:xfrm>
            <a:off x="3558541" y="758825"/>
            <a:ext cx="1920240" cy="1097182"/>
          </a:xfrm>
        </p:spPr>
        <p:txBody>
          <a:bodyPr anchor="b"/>
          <a:lstStyle>
            <a:lvl1pPr>
              <a:defRPr/>
            </a:lvl1pPr>
          </a:lstStyle>
          <a:p>
            <a:pPr lvl="0"/>
            <a:r>
              <a:rPr lang="en-GB"/>
              <a:t>Insert text here </a:t>
            </a:r>
          </a:p>
        </p:txBody>
      </p:sp>
      <p:sp>
        <p:nvSpPr>
          <p:cNvPr id="17" name="Text Placeholder 2">
            <a:extLst>
              <a:ext uri="{FF2B5EF4-FFF2-40B4-BE49-F238E27FC236}">
                <a16:creationId xmlns:a16="http://schemas.microsoft.com/office/drawing/2014/main" id="{B95AFF89-5AC9-4A61-A936-A5EDF08A718D}"/>
              </a:ext>
            </a:extLst>
          </p:cNvPr>
          <p:cNvSpPr>
            <a:spLocks noGrp="1"/>
          </p:cNvSpPr>
          <p:nvPr>
            <p:ph type="body" sz="quarter" idx="18" hasCustomPrompt="1"/>
          </p:nvPr>
        </p:nvSpPr>
        <p:spPr>
          <a:xfrm>
            <a:off x="5618618" y="758825"/>
            <a:ext cx="1920240" cy="1097182"/>
          </a:xfrm>
        </p:spPr>
        <p:txBody>
          <a:bodyPr anchor="b"/>
          <a:lstStyle>
            <a:lvl1pPr>
              <a:defRPr/>
            </a:lvl1pPr>
          </a:lstStyle>
          <a:p>
            <a:pPr lvl="0"/>
            <a:r>
              <a:rPr lang="en-GB"/>
              <a:t>Insert text here </a:t>
            </a:r>
          </a:p>
        </p:txBody>
      </p:sp>
      <p:sp>
        <p:nvSpPr>
          <p:cNvPr id="20" name="Text Placeholder 3">
            <a:extLst>
              <a:ext uri="{FF2B5EF4-FFF2-40B4-BE49-F238E27FC236}">
                <a16:creationId xmlns:a16="http://schemas.microsoft.com/office/drawing/2014/main" id="{4F61F449-562A-46A6-8FAE-ECD0EED0415C}"/>
              </a:ext>
            </a:extLst>
          </p:cNvPr>
          <p:cNvSpPr>
            <a:spLocks noGrp="1"/>
          </p:cNvSpPr>
          <p:nvPr>
            <p:ph type="body" sz="quarter" idx="19" hasCustomPrompt="1"/>
          </p:nvPr>
        </p:nvSpPr>
        <p:spPr>
          <a:xfrm>
            <a:off x="7678696" y="758825"/>
            <a:ext cx="1922504" cy="1097182"/>
          </a:xfrm>
        </p:spPr>
        <p:txBody>
          <a:bodyPr anchor="b"/>
          <a:lstStyle>
            <a:lvl1pPr>
              <a:defRPr/>
            </a:lvl1pPr>
          </a:lstStyle>
          <a:p>
            <a:pPr lvl="0"/>
            <a:r>
              <a:rPr lang="en-GB"/>
              <a:t>Insert text here </a:t>
            </a:r>
          </a:p>
        </p:txBody>
      </p:sp>
      <p:sp>
        <p:nvSpPr>
          <p:cNvPr id="16" name="Text Placeholder 4">
            <a:extLst>
              <a:ext uri="{FF2B5EF4-FFF2-40B4-BE49-F238E27FC236}">
                <a16:creationId xmlns:a16="http://schemas.microsoft.com/office/drawing/2014/main" id="{41F3A121-5BDD-4494-81E2-8D2802D7A392}"/>
              </a:ext>
            </a:extLst>
          </p:cNvPr>
          <p:cNvSpPr>
            <a:spLocks noGrp="1"/>
          </p:cNvSpPr>
          <p:nvPr>
            <p:ph type="body" sz="quarter" idx="14" hasCustomPrompt="1"/>
          </p:nvPr>
        </p:nvSpPr>
        <p:spPr>
          <a:xfrm>
            <a:off x="457200" y="2143125"/>
            <a:ext cx="2295144" cy="169277"/>
          </a:xfrm>
        </p:spPr>
        <p:txBody>
          <a:bodyPr>
            <a:spAutoFit/>
          </a:bodyPr>
          <a:lstStyle>
            <a:lvl1pPr>
              <a:defRPr/>
            </a:lvl1pPr>
          </a:lstStyle>
          <a:p>
            <a:pPr lvl="0"/>
            <a:r>
              <a:rPr lang="en-GB"/>
              <a:t>Insert text here </a:t>
            </a:r>
          </a:p>
        </p:txBody>
      </p:sp>
      <p:sp>
        <p:nvSpPr>
          <p:cNvPr id="21" name="Text Placeholder 5">
            <a:extLst>
              <a:ext uri="{FF2B5EF4-FFF2-40B4-BE49-F238E27FC236}">
                <a16:creationId xmlns:a16="http://schemas.microsoft.com/office/drawing/2014/main" id="{EE7C08EC-15CD-4E5F-BC71-278D937BF715}"/>
              </a:ext>
            </a:extLst>
          </p:cNvPr>
          <p:cNvSpPr>
            <a:spLocks noGrp="1"/>
          </p:cNvSpPr>
          <p:nvPr>
            <p:ph type="body" sz="quarter" idx="16" hasCustomPrompt="1"/>
          </p:nvPr>
        </p:nvSpPr>
        <p:spPr>
          <a:xfrm>
            <a:off x="3558541" y="2143124"/>
            <a:ext cx="6042659" cy="3613087"/>
          </a:xfrm>
        </p:spPr>
        <p:txBody>
          <a:bodyPr/>
          <a:lstStyle>
            <a:lvl1pPr>
              <a:defRPr/>
            </a:lvl1pPr>
          </a:lstStyle>
          <a:p>
            <a:pPr lvl="0"/>
            <a:r>
              <a:rPr lang="en-GB"/>
              <a:t>Insert text here </a:t>
            </a:r>
          </a:p>
        </p:txBody>
      </p:sp>
      <p:sp>
        <p:nvSpPr>
          <p:cNvPr id="23" name="Text Placeholder 6">
            <a:extLst>
              <a:ext uri="{FF2B5EF4-FFF2-40B4-BE49-F238E27FC236}">
                <a16:creationId xmlns:a16="http://schemas.microsoft.com/office/drawing/2014/main" id="{E25E6804-9EBD-45CC-A6A7-6FCBBD811662}"/>
              </a:ext>
            </a:extLst>
          </p:cNvPr>
          <p:cNvSpPr>
            <a:spLocks noGrp="1"/>
          </p:cNvSpPr>
          <p:nvPr>
            <p:ph type="body" sz="quarter" idx="17" hasCustomPrompt="1"/>
          </p:nvPr>
        </p:nvSpPr>
        <p:spPr>
          <a:xfrm>
            <a:off x="457200" y="6522974"/>
            <a:ext cx="2295144" cy="493776"/>
          </a:xfrm>
        </p:spPr>
        <p:txBody>
          <a:bodyPr vert="horz" lIns="0" tIns="0" rIns="0" bIns="0" rtlCol="0" anchor="b">
            <a:noAutofit/>
          </a:bodyPr>
          <a:lstStyle>
            <a:lvl1pPr>
              <a:defRPr lang="en-US" sz="800" smtClean="0">
                <a:solidFill>
                  <a:schemeClr val="bg1">
                    <a:lumMod val="50000"/>
                  </a:schemeClr>
                </a:solidFill>
              </a:defRPr>
            </a:lvl1pPr>
            <a:lvl2pPr>
              <a:defRPr lang="en-US" smtClean="0"/>
            </a:lvl2pPr>
            <a:lvl3pPr>
              <a:defRPr lang="en-US" smtClean="0"/>
            </a:lvl3pPr>
            <a:lvl4pPr>
              <a:defRPr lang="en-US" smtClean="0"/>
            </a:lvl4pPr>
            <a:lvl5pPr>
              <a:defRPr lang="en-US"/>
            </a:lvl5pPr>
          </a:lstStyle>
          <a:p>
            <a:pPr lvl="0" defTabSz="1019175"/>
            <a:r>
              <a:rPr lang="en-GB"/>
              <a:t>Insert text here </a:t>
            </a:r>
          </a:p>
        </p:txBody>
      </p:sp>
      <p:sp>
        <p:nvSpPr>
          <p:cNvPr id="18" name="Text Placeholder 7">
            <a:extLst>
              <a:ext uri="{FF2B5EF4-FFF2-40B4-BE49-F238E27FC236}">
                <a16:creationId xmlns:a16="http://schemas.microsoft.com/office/drawing/2014/main" id="{16D18B74-4DFB-4B98-9418-E6F37191115A}"/>
              </a:ext>
            </a:extLst>
          </p:cNvPr>
          <p:cNvSpPr>
            <a:spLocks noGrp="1"/>
          </p:cNvSpPr>
          <p:nvPr>
            <p:ph type="body" sz="quarter" idx="15" hasCustomPrompt="1"/>
          </p:nvPr>
        </p:nvSpPr>
        <p:spPr>
          <a:xfrm>
            <a:off x="3562350" y="5902836"/>
            <a:ext cx="2295145" cy="1113914"/>
          </a:xfrm>
        </p:spPr>
        <p:txBody>
          <a:bodyPr anchor="b"/>
          <a:lstStyle>
            <a:lvl1pPr>
              <a:defRPr/>
            </a:lvl1pPr>
          </a:lstStyle>
          <a:p>
            <a:pPr lvl="0"/>
            <a:r>
              <a:rPr lang="en-GB"/>
              <a:t>Address placeholder </a:t>
            </a:r>
          </a:p>
        </p:txBody>
      </p:sp>
      <p:sp>
        <p:nvSpPr>
          <p:cNvPr id="28" name="Report Date">
            <a:extLst>
              <a:ext uri="{FF2B5EF4-FFF2-40B4-BE49-F238E27FC236}">
                <a16:creationId xmlns:a16="http://schemas.microsoft.com/office/drawing/2014/main" id="{6EFABCC7-C10D-4274-A4E9-3AE96306295F}"/>
              </a:ext>
            </a:extLst>
          </p:cNvPr>
          <p:cNvSpPr txBox="1"/>
          <p:nvPr userDrawn="1">
            <p:custDataLst>
              <p:tags r:id="rId3"/>
            </p:custDataLst>
          </p:nvPr>
        </p:nvSpPr>
        <p:spPr>
          <a:xfrm>
            <a:off x="8867025" y="7194414"/>
            <a:ext cx="734175" cy="123111"/>
          </a:xfrm>
          <a:prstGeom prst="rect">
            <a:avLst/>
          </a:prstGeom>
          <a:noFill/>
        </p:spPr>
        <p:txBody>
          <a:bodyPr wrap="none" lIns="0" tIns="0" rIns="0" bIns="0" rtlCol="0">
            <a:spAutoFit/>
          </a:bodyPr>
          <a:lstStyle/>
          <a:p>
            <a:pPr indent="-274320" algn="r">
              <a:spcAft>
                <a:spcPts val="900"/>
              </a:spcAft>
            </a:pPr>
            <a:r>
              <a:rPr lang="en-GB" altLang="zh-CN" sz="800" noProof="1">
                <a:solidFill>
                  <a:schemeClr val="tx1"/>
                </a:solidFill>
                <a:latin typeface="Arial" panose="020B0604020202020204" pitchFamily="34" charset="0"/>
                <a:cs typeface="Arial" panose="020B0604020202020204" pitchFamily="34" charset="0"/>
              </a:rPr>
              <a:t>December</a:t>
            </a:r>
            <a:r>
              <a:rPr lang="en-GB" sz="800" noProof="1">
                <a:solidFill>
                  <a:schemeClr val="tx1"/>
                </a:solidFill>
                <a:latin typeface="Arial" panose="020B0604020202020204" pitchFamily="34" charset="0"/>
                <a:cs typeface="Arial" panose="020B0604020202020204" pitchFamily="34" charset="0"/>
              </a:rPr>
              <a:t> 2024</a:t>
            </a:r>
          </a:p>
        </p:txBody>
      </p:sp>
      <p:sp>
        <p:nvSpPr>
          <p:cNvPr id="30" name="PwC">
            <a:extLst>
              <a:ext uri="{FF2B5EF4-FFF2-40B4-BE49-F238E27FC236}">
                <a16:creationId xmlns:a16="http://schemas.microsoft.com/office/drawing/2014/main" id="{A118FD66-F5AD-44C2-946D-F17A02F37372}"/>
              </a:ext>
            </a:extLst>
          </p:cNvPr>
          <p:cNvSpPr/>
          <p:nvPr userDrawn="1">
            <p:custDataLst>
              <p:tags r:id="rId4"/>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34" name="Page Number">
            <a:extLst>
              <a:ext uri="{FF2B5EF4-FFF2-40B4-BE49-F238E27FC236}">
                <a16:creationId xmlns:a16="http://schemas.microsoft.com/office/drawing/2014/main" id="{EBC0840D-9B97-4C0F-B3AD-C1DD27B2FF9E}"/>
              </a:ext>
            </a:extLst>
          </p:cNvPr>
          <p:cNvSpPr txBox="1"/>
          <p:nvPr userDrawn="1">
            <p:custDataLst>
              <p:tags r:id="rId5"/>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
        <p:nvSpPr>
          <p:cNvPr id="2" name="Section Footer">
            <a:extLst>
              <a:ext uri="{FF2B5EF4-FFF2-40B4-BE49-F238E27FC236}">
                <a16:creationId xmlns:a16="http://schemas.microsoft.com/office/drawing/2014/main" id="{B199DD46-8F97-D265-CF36-4C61CED1D6FC}"/>
              </a:ext>
            </a:extLst>
          </p:cNvPr>
          <p:cNvSpPr txBox="1"/>
          <p:nvPr userDrawn="1">
            <p:custDataLst>
              <p:tags r:id="rId6"/>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Chips</a:t>
            </a:r>
          </a:p>
        </p:txBody>
      </p:sp>
    </p:spTree>
    <p:extLst>
      <p:ext uri="{BB962C8B-B14F-4D97-AF65-F5344CB8AC3E}">
        <p14:creationId xmlns:p14="http://schemas.microsoft.com/office/powerpoint/2010/main" val="351224555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over Letter US">
    <p:spTree>
      <p:nvGrpSpPr>
        <p:cNvPr id="1" name=""/>
        <p:cNvGrpSpPr/>
        <p:nvPr/>
      </p:nvGrpSpPr>
      <p:grpSpPr>
        <a:xfrm>
          <a:off x="0" y="0"/>
          <a:ext cx="0" cy="0"/>
          <a:chOff x="0" y="0"/>
          <a:chExt cx="0" cy="0"/>
        </a:xfrm>
      </p:grpSpPr>
      <p:sp>
        <p:nvSpPr>
          <p:cNvPr id="7" name="Section Header">
            <a:extLst>
              <a:ext uri="{FF2B5EF4-FFF2-40B4-BE49-F238E27FC236}">
                <a16:creationId xmlns:a16="http://schemas.microsoft.com/office/drawing/2014/main" id="{FBF118F7-01F9-4796-834F-BEE02417F4E2}"/>
              </a:ext>
            </a:extLst>
          </p:cNvPr>
          <p:cNvSpPr/>
          <p:nvPr userDrawn="1">
            <p:custDataLst>
              <p:tags r:id="rId1"/>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6" name="HeaderTOCPlaceholder">
            <a:extLst>
              <a:ext uri="{FF2B5EF4-FFF2-40B4-BE49-F238E27FC236}">
                <a16:creationId xmlns:a16="http://schemas.microsoft.com/office/drawing/2014/main" id="{3BD7A876-9A84-4A34-A9D7-BCB2371BCCEF}"/>
              </a:ext>
            </a:extLst>
          </p:cNvPr>
          <p:cNvSpPr/>
          <p:nvPr userDrawn="1">
            <p:custDataLst>
              <p:tags r:id="rId2"/>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17" name="Gray Banner">
            <a:extLst>
              <a:ext uri="{FF2B5EF4-FFF2-40B4-BE49-F238E27FC236}">
                <a16:creationId xmlns:a16="http://schemas.microsoft.com/office/drawing/2014/main" id="{243C68CD-0DB7-4AAE-B16A-FF32573780B0}"/>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pic>
        <p:nvPicPr>
          <p:cNvPr id="12" name="Logo">
            <a:extLst>
              <a:ext uri="{FF2B5EF4-FFF2-40B4-BE49-F238E27FC236}">
                <a16:creationId xmlns:a16="http://schemas.microsoft.com/office/drawing/2014/main" id="{FD426CA0-C22E-455E-A0BC-1B853DA062E5}"/>
              </a:ext>
            </a:extLst>
          </p:cNvPr>
          <p:cNvPicPr>
            <a:picLocks noChangeAspect="1"/>
          </p:cNvPicPr>
          <p:nvPr userDrawn="1"/>
        </p:nvPicPr>
        <p:blipFill>
          <a:blip r:embed="rId8"/>
          <a:stretch>
            <a:fillRect/>
          </a:stretch>
        </p:blipFill>
        <p:spPr bwMode="gray">
          <a:xfrm>
            <a:off x="221285" y="539958"/>
            <a:ext cx="1800454" cy="1531343"/>
          </a:xfrm>
          <a:prstGeom prst="rect">
            <a:avLst/>
          </a:prstGeom>
        </p:spPr>
      </p:pic>
      <p:sp>
        <p:nvSpPr>
          <p:cNvPr id="14" name="Text Placeholder 1">
            <a:extLst>
              <a:ext uri="{FF2B5EF4-FFF2-40B4-BE49-F238E27FC236}">
                <a16:creationId xmlns:a16="http://schemas.microsoft.com/office/drawing/2014/main" id="{C9037364-9F8A-46ED-9DE8-8FD2CEC2375E}"/>
              </a:ext>
            </a:extLst>
          </p:cNvPr>
          <p:cNvSpPr>
            <a:spLocks noGrp="1"/>
          </p:cNvSpPr>
          <p:nvPr>
            <p:ph type="body" sz="quarter" idx="13" hasCustomPrompt="1"/>
          </p:nvPr>
        </p:nvSpPr>
        <p:spPr>
          <a:xfrm>
            <a:off x="3562350" y="758825"/>
            <a:ext cx="2532888" cy="1097182"/>
          </a:xfrm>
        </p:spPr>
        <p:txBody>
          <a:bodyPr anchor="b"/>
          <a:lstStyle>
            <a:lvl1pPr>
              <a:defRPr/>
            </a:lvl1pPr>
          </a:lstStyle>
          <a:p>
            <a:pPr lvl="0"/>
            <a:r>
              <a:rPr lang="en-GB"/>
              <a:t>Insert text here </a:t>
            </a:r>
          </a:p>
        </p:txBody>
      </p:sp>
      <p:sp>
        <p:nvSpPr>
          <p:cNvPr id="18" name="Text Placeholder 2">
            <a:extLst>
              <a:ext uri="{FF2B5EF4-FFF2-40B4-BE49-F238E27FC236}">
                <a16:creationId xmlns:a16="http://schemas.microsoft.com/office/drawing/2014/main" id="{16D18B74-4DFB-4B98-9418-E6F37191115A}"/>
              </a:ext>
            </a:extLst>
          </p:cNvPr>
          <p:cNvSpPr>
            <a:spLocks noGrp="1"/>
          </p:cNvSpPr>
          <p:nvPr>
            <p:ph type="body" sz="quarter" idx="15" hasCustomPrompt="1"/>
          </p:nvPr>
        </p:nvSpPr>
        <p:spPr>
          <a:xfrm>
            <a:off x="6499224" y="758825"/>
            <a:ext cx="2532888" cy="1097182"/>
          </a:xfrm>
        </p:spPr>
        <p:txBody>
          <a:bodyPr anchor="b"/>
          <a:lstStyle>
            <a:lvl1pPr>
              <a:defRPr/>
            </a:lvl1pPr>
          </a:lstStyle>
          <a:p>
            <a:pPr lvl="0"/>
            <a:r>
              <a:rPr lang="en-GB"/>
              <a:t>Address placeholder </a:t>
            </a:r>
          </a:p>
        </p:txBody>
      </p:sp>
      <p:sp>
        <p:nvSpPr>
          <p:cNvPr id="21" name="Text Placeholder 3">
            <a:extLst>
              <a:ext uri="{FF2B5EF4-FFF2-40B4-BE49-F238E27FC236}">
                <a16:creationId xmlns:a16="http://schemas.microsoft.com/office/drawing/2014/main" id="{EE7C08EC-15CD-4E5F-BC71-278D937BF715}"/>
              </a:ext>
            </a:extLst>
          </p:cNvPr>
          <p:cNvSpPr>
            <a:spLocks noGrp="1"/>
          </p:cNvSpPr>
          <p:nvPr>
            <p:ph type="body" sz="quarter" idx="16" hasCustomPrompt="1"/>
          </p:nvPr>
        </p:nvSpPr>
        <p:spPr>
          <a:xfrm>
            <a:off x="457200" y="2143125"/>
            <a:ext cx="9144000" cy="4873625"/>
          </a:xfrm>
        </p:spPr>
        <p:txBody>
          <a:bodyPr vert="horz" lIns="0" tIns="0" rIns="0" bIns="0" numCol="3" spcCol="182880" rtlCol="0">
            <a:noAutofit/>
          </a:bodyPr>
          <a:lstStyle>
            <a:lvl1pPr>
              <a:defRPr lang="en-US" sz="900" dirty="0"/>
            </a:lvl1pPr>
          </a:lstStyle>
          <a:p>
            <a:pPr lvl="0" defTabSz="1019175"/>
            <a:r>
              <a:rPr lang="en-GB"/>
              <a:t>Insert text here </a:t>
            </a:r>
          </a:p>
        </p:txBody>
      </p:sp>
      <p:sp>
        <p:nvSpPr>
          <p:cNvPr id="25" name="Report Date">
            <a:extLst>
              <a:ext uri="{FF2B5EF4-FFF2-40B4-BE49-F238E27FC236}">
                <a16:creationId xmlns:a16="http://schemas.microsoft.com/office/drawing/2014/main" id="{2B73FC4A-694D-401F-8130-842C5CC1745B}"/>
              </a:ext>
            </a:extLst>
          </p:cNvPr>
          <p:cNvSpPr txBox="1"/>
          <p:nvPr userDrawn="1">
            <p:custDataLst>
              <p:tags r:id="rId3"/>
            </p:custDataLst>
          </p:nvPr>
        </p:nvSpPr>
        <p:spPr>
          <a:xfrm>
            <a:off x="8867025" y="7194414"/>
            <a:ext cx="734175" cy="123111"/>
          </a:xfrm>
          <a:prstGeom prst="rect">
            <a:avLst/>
          </a:prstGeom>
          <a:noFill/>
        </p:spPr>
        <p:txBody>
          <a:bodyPr wrap="none" lIns="0" tIns="0" rIns="0" bIns="0" rtlCol="0">
            <a:spAutoFit/>
          </a:bodyPr>
          <a:lstStyle/>
          <a:p>
            <a:pPr indent="-274320" algn="r">
              <a:spcAft>
                <a:spcPts val="900"/>
              </a:spcAft>
            </a:pPr>
            <a:r>
              <a:rPr lang="en-GB" altLang="zh-CN" sz="800" noProof="1">
                <a:solidFill>
                  <a:schemeClr val="tx1"/>
                </a:solidFill>
                <a:latin typeface="Arial" panose="020B0604020202020204" pitchFamily="34" charset="0"/>
                <a:cs typeface="Arial" panose="020B0604020202020204" pitchFamily="34" charset="0"/>
              </a:rPr>
              <a:t>December</a:t>
            </a:r>
            <a:r>
              <a:rPr lang="en-GB" sz="800" noProof="1">
                <a:solidFill>
                  <a:schemeClr val="tx1"/>
                </a:solidFill>
                <a:latin typeface="Arial" panose="020B0604020202020204" pitchFamily="34" charset="0"/>
                <a:cs typeface="Arial" panose="020B0604020202020204" pitchFamily="34" charset="0"/>
              </a:rPr>
              <a:t> 2024</a:t>
            </a:r>
          </a:p>
        </p:txBody>
      </p:sp>
      <p:sp>
        <p:nvSpPr>
          <p:cNvPr id="26" name="PwC">
            <a:extLst>
              <a:ext uri="{FF2B5EF4-FFF2-40B4-BE49-F238E27FC236}">
                <a16:creationId xmlns:a16="http://schemas.microsoft.com/office/drawing/2014/main" id="{F7E5FB5C-BD76-4216-ABB0-F0C3D177BEE4}"/>
              </a:ext>
            </a:extLst>
          </p:cNvPr>
          <p:cNvSpPr/>
          <p:nvPr userDrawn="1">
            <p:custDataLst>
              <p:tags r:id="rId4"/>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28" name="Page Number">
            <a:extLst>
              <a:ext uri="{FF2B5EF4-FFF2-40B4-BE49-F238E27FC236}">
                <a16:creationId xmlns:a16="http://schemas.microsoft.com/office/drawing/2014/main" id="{B53C8386-62BC-4A5A-B21A-FD27B31F6E9C}"/>
              </a:ext>
            </a:extLst>
          </p:cNvPr>
          <p:cNvSpPr txBox="1"/>
          <p:nvPr userDrawn="1">
            <p:custDataLst>
              <p:tags r:id="rId5"/>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
        <p:nvSpPr>
          <p:cNvPr id="2" name="Section Footer">
            <a:extLst>
              <a:ext uri="{FF2B5EF4-FFF2-40B4-BE49-F238E27FC236}">
                <a16:creationId xmlns:a16="http://schemas.microsoft.com/office/drawing/2014/main" id="{20F5C6AE-4ADF-26A3-105A-6B11E9776C31}"/>
              </a:ext>
            </a:extLst>
          </p:cNvPr>
          <p:cNvSpPr txBox="1"/>
          <p:nvPr userDrawn="1">
            <p:custDataLst>
              <p:tags r:id="rId6"/>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Chips</a:t>
            </a:r>
          </a:p>
        </p:txBody>
      </p:sp>
    </p:spTree>
    <p:extLst>
      <p:ext uri="{BB962C8B-B14F-4D97-AF65-F5344CB8AC3E}">
        <p14:creationId xmlns:p14="http://schemas.microsoft.com/office/powerpoint/2010/main" val="21533762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ER: One">
    <p:spTree>
      <p:nvGrpSpPr>
        <p:cNvPr id="1" name=""/>
        <p:cNvGrpSpPr/>
        <p:nvPr/>
      </p:nvGrpSpPr>
      <p:grpSpPr>
        <a:xfrm>
          <a:off x="0" y="0"/>
          <a:ext cx="0" cy="0"/>
          <a:chOff x="0" y="0"/>
          <a:chExt cx="0" cy="0"/>
        </a:xfrm>
      </p:grpSpPr>
      <p:sp>
        <p:nvSpPr>
          <p:cNvPr id="17" name="Slide Tags" hidden="1">
            <a:extLst>
              <a:ext uri="{FF2B5EF4-FFF2-40B4-BE49-F238E27FC236}">
                <a16:creationId xmlns:a16="http://schemas.microsoft.com/office/drawing/2014/main" id="{46AA08BF-A3A8-42A9-B85B-AB5428D36463}"/>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0" name="Section Header">
            <a:extLst>
              <a:ext uri="{FF2B5EF4-FFF2-40B4-BE49-F238E27FC236}">
                <a16:creationId xmlns:a16="http://schemas.microsoft.com/office/drawing/2014/main" id="{541EBA4E-A65D-42AB-8B3A-EF45F3481577}"/>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19" name="Gray Banner">
            <a:extLst>
              <a:ext uri="{FF2B5EF4-FFF2-40B4-BE49-F238E27FC236}">
                <a16:creationId xmlns:a16="http://schemas.microsoft.com/office/drawing/2014/main" id="{9B077D61-DE2E-4AFB-B584-E2E15378546A}"/>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57200" y="758825"/>
            <a:ext cx="4500000" cy="1097182"/>
          </a:xfrm>
        </p:spPr>
        <p:txBody>
          <a:bodyPr/>
          <a:lstStyle>
            <a:lvl1pPr>
              <a:defRPr sz="1300" b="1"/>
            </a:lvl1pPr>
          </a:lstStyle>
          <a:p>
            <a:r>
              <a:rPr lang="en-GB" noProof="0"/>
              <a:t>Insert heading here</a:t>
            </a:r>
            <a:r>
              <a:rPr lang="en-GB"/>
              <a:t> </a:t>
            </a:r>
            <a:r>
              <a:rPr lang="en-GB" noProof="0"/>
              <a:t>(Georgia 13 bold) </a:t>
            </a:r>
            <a:r>
              <a:rPr lang="en-GB"/>
              <a:t>– Inserted text here should be Arial 11 </a:t>
            </a:r>
            <a:r>
              <a:rPr lang="en-GB" err="1"/>
              <a:t>pt</a:t>
            </a:r>
            <a:r>
              <a:rPr lang="en-GB"/>
              <a:t> </a:t>
            </a:r>
            <a:r>
              <a:rPr lang="en-GB" err="1"/>
              <a:t>unbold</a:t>
            </a:r>
            <a:endParaRPr lang="en-GB"/>
          </a:p>
        </p:txBody>
      </p:sp>
      <p:sp>
        <p:nvSpPr>
          <p:cNvPr id="11" name="PwC view">
            <a:extLst>
              <a:ext uri="{FF2B5EF4-FFF2-40B4-BE49-F238E27FC236}">
                <a16:creationId xmlns:a16="http://schemas.microsoft.com/office/drawing/2014/main" id="{D7E31DDC-79A3-4CF5-8D1C-0E86C73794C8}"/>
              </a:ext>
            </a:extLst>
          </p:cNvPr>
          <p:cNvSpPr>
            <a:spLocks noGrp="1"/>
          </p:cNvSpPr>
          <p:nvPr>
            <p:ph type="body" sz="quarter" idx="14" hasCustomPrompt="1"/>
          </p:nvPr>
        </p:nvSpPr>
        <p:spPr>
          <a:xfrm>
            <a:off x="5101200" y="758825"/>
            <a:ext cx="4500000" cy="1097182"/>
          </a:xfrm>
        </p:spPr>
        <p:txBody>
          <a:bodyPr/>
          <a:lstStyle>
            <a:lvl1pPr>
              <a:defRPr sz="1300" b="1">
                <a:latin typeface="+mj-lt"/>
              </a:defRPr>
            </a:lvl1pPr>
          </a:lstStyle>
          <a:p>
            <a:pPr lvl="0"/>
            <a:r>
              <a:rPr lang="en-GB"/>
              <a:t>PwC view (Georgia 13 bold) – Inserted text here should be Arial 11 </a:t>
            </a:r>
            <a:r>
              <a:rPr lang="en-GB" err="1"/>
              <a:t>pt</a:t>
            </a:r>
            <a:r>
              <a:rPr lang="en-GB"/>
              <a:t> </a:t>
            </a:r>
            <a:r>
              <a:rPr lang="en-GB" err="1"/>
              <a:t>unbold</a:t>
            </a:r>
            <a:endParaRPr lang="en-GB"/>
          </a:p>
        </p:txBody>
      </p:sp>
      <p:sp>
        <p:nvSpPr>
          <p:cNvPr id="14" name="Content Placeholder 1">
            <a:extLst>
              <a:ext uri="{FF2B5EF4-FFF2-40B4-BE49-F238E27FC236}">
                <a16:creationId xmlns:a16="http://schemas.microsoft.com/office/drawing/2014/main" id="{2A1E7CC5-E6EF-4E3A-AACD-BEF90E6F1839}"/>
              </a:ext>
            </a:extLst>
          </p:cNvPr>
          <p:cNvSpPr>
            <a:spLocks noGrp="1"/>
          </p:cNvSpPr>
          <p:nvPr>
            <p:ph sz="quarter" idx="13"/>
            <p:custDataLst>
              <p:tags r:id="rId4"/>
            </p:custDataLst>
          </p:nvPr>
        </p:nvSpPr>
        <p:spPr>
          <a:xfrm>
            <a:off x="457200" y="2143125"/>
            <a:ext cx="9144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8" name="Image placeholder">
            <a:extLst>
              <a:ext uri="{FF2B5EF4-FFF2-40B4-BE49-F238E27FC236}">
                <a16:creationId xmlns:a16="http://schemas.microsoft.com/office/drawing/2014/main" id="{AB7E0E61-641D-4FBB-B9DD-9D15443446F1}"/>
              </a:ext>
            </a:extLst>
          </p:cNvPr>
          <p:cNvSpPr/>
          <p:nvPr userDrawn="1">
            <p:custDataLst>
              <p:tags r:id="rId5"/>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6" name="Report Date">
            <a:extLst>
              <a:ext uri="{FF2B5EF4-FFF2-40B4-BE49-F238E27FC236}">
                <a16:creationId xmlns:a16="http://schemas.microsoft.com/office/drawing/2014/main" id="{27422481-9D66-4C0F-95F7-AF1A5B9F1E16}"/>
              </a:ext>
            </a:extLst>
          </p:cNvPr>
          <p:cNvSpPr txBox="1"/>
          <p:nvPr userDrawn="1">
            <p:custDataLst>
              <p:tags r:id="rId6"/>
            </p:custDataLst>
          </p:nvPr>
        </p:nvSpPr>
        <p:spPr>
          <a:xfrm>
            <a:off x="8867024" y="7194414"/>
            <a:ext cx="734176" cy="123111"/>
          </a:xfrm>
          <a:prstGeom prst="rect">
            <a:avLst/>
          </a:prstGeom>
          <a:noFill/>
        </p:spPr>
        <p:txBody>
          <a:bodyPr wrap="none" lIns="0" tIns="0" rIns="0" bIns="0" rtlCol="0">
            <a:spAutoFit/>
          </a:bodyPr>
          <a:lstStyle/>
          <a:p>
            <a:pPr indent="-274320" algn="r">
              <a:spcAft>
                <a:spcPts val="900"/>
              </a:spcAft>
            </a:pPr>
            <a:r>
              <a:rPr lang="en-GB" altLang="zh-CN" sz="800" noProof="1">
                <a:solidFill>
                  <a:schemeClr val="tx1"/>
                </a:solidFill>
                <a:latin typeface="Arial" panose="020B0604020202020204" pitchFamily="34" charset="0"/>
                <a:cs typeface="Arial" panose="020B0604020202020204" pitchFamily="34" charset="0"/>
              </a:rPr>
              <a:t>December</a:t>
            </a:r>
            <a:r>
              <a:rPr lang="en-GB" sz="800" noProof="1">
                <a:solidFill>
                  <a:schemeClr val="tx1"/>
                </a:solidFill>
                <a:latin typeface="Arial" panose="020B0604020202020204" pitchFamily="34" charset="0"/>
                <a:cs typeface="Arial" panose="020B0604020202020204" pitchFamily="34" charset="0"/>
              </a:rPr>
              <a:t> 2024</a:t>
            </a:r>
          </a:p>
        </p:txBody>
      </p:sp>
      <p:sp>
        <p:nvSpPr>
          <p:cNvPr id="29" name="PwC">
            <a:extLst>
              <a:ext uri="{FF2B5EF4-FFF2-40B4-BE49-F238E27FC236}">
                <a16:creationId xmlns:a16="http://schemas.microsoft.com/office/drawing/2014/main" id="{4BCBB727-CB52-4AB3-A616-47F68578B199}"/>
              </a:ext>
            </a:extLst>
          </p:cNvPr>
          <p:cNvSpPr/>
          <p:nvPr userDrawn="1">
            <p:custDataLst>
              <p:tags r:id="rId7"/>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31" name="Page Number">
            <a:extLst>
              <a:ext uri="{FF2B5EF4-FFF2-40B4-BE49-F238E27FC236}">
                <a16:creationId xmlns:a16="http://schemas.microsoft.com/office/drawing/2014/main" id="{2361879B-F2B5-4F81-BE95-8F45346ED740}"/>
              </a:ext>
            </a:extLst>
          </p:cNvPr>
          <p:cNvSpPr txBox="1"/>
          <p:nvPr userDrawn="1">
            <p:custDataLst>
              <p:tags r:id="rId8"/>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
        <p:nvSpPr>
          <p:cNvPr id="3" name="Section Footer">
            <a:extLst>
              <a:ext uri="{FF2B5EF4-FFF2-40B4-BE49-F238E27FC236}">
                <a16:creationId xmlns:a16="http://schemas.microsoft.com/office/drawing/2014/main" id="{F4C52ECB-3B81-DF11-0441-85CC54189F63}"/>
              </a:ext>
            </a:extLst>
          </p:cNvPr>
          <p:cNvSpPr txBox="1"/>
          <p:nvPr userDrawn="1">
            <p:custDataLst>
              <p:tags r:id="rId9"/>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Chips</a:t>
            </a:r>
          </a:p>
        </p:txBody>
      </p:sp>
    </p:spTree>
    <p:extLst>
      <p:ext uri="{BB962C8B-B14F-4D97-AF65-F5344CB8AC3E}">
        <p14:creationId xmlns:p14="http://schemas.microsoft.com/office/powerpoint/2010/main" val="240034657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ER: Two">
    <p:spTree>
      <p:nvGrpSpPr>
        <p:cNvPr id="1" name=""/>
        <p:cNvGrpSpPr/>
        <p:nvPr/>
      </p:nvGrpSpPr>
      <p:grpSpPr>
        <a:xfrm>
          <a:off x="0" y="0"/>
          <a:ext cx="0" cy="0"/>
          <a:chOff x="0" y="0"/>
          <a:chExt cx="0" cy="0"/>
        </a:xfrm>
      </p:grpSpPr>
      <p:sp>
        <p:nvSpPr>
          <p:cNvPr id="19" name="Slide Tags" hidden="1">
            <a:extLst>
              <a:ext uri="{FF2B5EF4-FFF2-40B4-BE49-F238E27FC236}">
                <a16:creationId xmlns:a16="http://schemas.microsoft.com/office/drawing/2014/main" id="{21611E73-5031-4060-BA8B-C95D9D129AA4}"/>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0" name="Section Header">
            <a:extLst>
              <a:ext uri="{FF2B5EF4-FFF2-40B4-BE49-F238E27FC236}">
                <a16:creationId xmlns:a16="http://schemas.microsoft.com/office/drawing/2014/main" id="{541EBA4E-A65D-42AB-8B3A-EF45F3481577}"/>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17" name="Gray Banner">
            <a:extLst>
              <a:ext uri="{FF2B5EF4-FFF2-40B4-BE49-F238E27FC236}">
                <a16:creationId xmlns:a16="http://schemas.microsoft.com/office/drawing/2014/main" id="{DEF57E44-2EE4-41D2-B7E2-290A577414B2}"/>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57200" y="758825"/>
            <a:ext cx="4500000" cy="1097182"/>
          </a:xfrm>
        </p:spPr>
        <p:txBody>
          <a:bodyPr/>
          <a:lstStyle>
            <a:lvl1pPr>
              <a:defRPr sz="1300" b="1"/>
            </a:lvl1pPr>
          </a:lstStyle>
          <a:p>
            <a:r>
              <a:rPr lang="en-GB" noProof="0"/>
              <a:t>Insert heading here</a:t>
            </a:r>
            <a:r>
              <a:rPr lang="en-GB"/>
              <a:t> </a:t>
            </a:r>
            <a:r>
              <a:rPr lang="en-GB" noProof="0"/>
              <a:t>(Georgia 13 bold) </a:t>
            </a:r>
            <a:r>
              <a:rPr lang="en-GB"/>
              <a:t>– Inserted text here should be Arial 11 </a:t>
            </a:r>
            <a:r>
              <a:rPr lang="en-GB" err="1"/>
              <a:t>pt</a:t>
            </a:r>
            <a:r>
              <a:rPr lang="en-GB"/>
              <a:t> </a:t>
            </a:r>
            <a:r>
              <a:rPr lang="en-GB" err="1"/>
              <a:t>unbold</a:t>
            </a:r>
            <a:endParaRPr lang="en-GB"/>
          </a:p>
        </p:txBody>
      </p:sp>
      <p:sp>
        <p:nvSpPr>
          <p:cNvPr id="11" name="PwC view">
            <a:extLst>
              <a:ext uri="{FF2B5EF4-FFF2-40B4-BE49-F238E27FC236}">
                <a16:creationId xmlns:a16="http://schemas.microsoft.com/office/drawing/2014/main" id="{D7E31DDC-79A3-4CF5-8D1C-0E86C73794C8}"/>
              </a:ext>
            </a:extLst>
          </p:cNvPr>
          <p:cNvSpPr>
            <a:spLocks noGrp="1"/>
          </p:cNvSpPr>
          <p:nvPr>
            <p:ph type="body" sz="quarter" idx="14" hasCustomPrompt="1"/>
          </p:nvPr>
        </p:nvSpPr>
        <p:spPr>
          <a:xfrm>
            <a:off x="5101200" y="758825"/>
            <a:ext cx="4500000" cy="1097182"/>
          </a:xfrm>
        </p:spPr>
        <p:txBody>
          <a:bodyPr/>
          <a:lstStyle>
            <a:lvl1pPr>
              <a:defRPr sz="1300" b="1">
                <a:latin typeface="+mj-lt"/>
              </a:defRPr>
            </a:lvl1pPr>
          </a:lstStyle>
          <a:p>
            <a:pPr lvl="0"/>
            <a:r>
              <a:rPr lang="en-GB"/>
              <a:t>PwC view (Georgia 13 bold) – Inserted text here should be Arial 11 </a:t>
            </a:r>
            <a:r>
              <a:rPr lang="en-GB" err="1"/>
              <a:t>pt</a:t>
            </a:r>
            <a:r>
              <a:rPr lang="en-GB"/>
              <a:t> </a:t>
            </a:r>
            <a:r>
              <a:rPr lang="en-GB" err="1"/>
              <a:t>unbold</a:t>
            </a:r>
            <a:endParaRPr lang="en-GB"/>
          </a:p>
        </p:txBody>
      </p:sp>
      <p:sp>
        <p:nvSpPr>
          <p:cNvPr id="24" name="Content Placeholder 1">
            <a:extLst>
              <a:ext uri="{FF2B5EF4-FFF2-40B4-BE49-F238E27FC236}">
                <a16:creationId xmlns:a16="http://schemas.microsoft.com/office/drawing/2014/main" id="{3894E176-8F55-488A-87C8-7F1B300CFECF}"/>
              </a:ext>
            </a:extLst>
          </p:cNvPr>
          <p:cNvSpPr>
            <a:spLocks noGrp="1"/>
          </p:cNvSpPr>
          <p:nvPr>
            <p:ph sz="quarter" idx="13"/>
            <p:custDataLst>
              <p:tags r:id="rId4"/>
            </p:custDataLst>
          </p:nvPr>
        </p:nvSpPr>
        <p:spPr>
          <a:xfrm>
            <a:off x="457200" y="2143125"/>
            <a:ext cx="4500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25" name="Content Placeholder 2">
            <a:extLst>
              <a:ext uri="{FF2B5EF4-FFF2-40B4-BE49-F238E27FC236}">
                <a16:creationId xmlns:a16="http://schemas.microsoft.com/office/drawing/2014/main" id="{165B4C2C-A064-4142-9368-1F4A5C6981DD}"/>
              </a:ext>
            </a:extLst>
          </p:cNvPr>
          <p:cNvSpPr>
            <a:spLocks noGrp="1"/>
          </p:cNvSpPr>
          <p:nvPr>
            <p:ph sz="quarter" idx="15"/>
            <p:custDataLst>
              <p:tags r:id="rId5"/>
            </p:custDataLst>
          </p:nvPr>
        </p:nvSpPr>
        <p:spPr>
          <a:xfrm>
            <a:off x="5105010" y="2143125"/>
            <a:ext cx="4500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8" name="Image placeholder">
            <a:extLst>
              <a:ext uri="{FF2B5EF4-FFF2-40B4-BE49-F238E27FC236}">
                <a16:creationId xmlns:a16="http://schemas.microsoft.com/office/drawing/2014/main" id="{20589F71-58B9-4FF1-A20A-655B66562BD7}"/>
              </a:ext>
            </a:extLst>
          </p:cNvPr>
          <p:cNvSpPr/>
          <p:nvPr userDrawn="1">
            <p:custDataLst>
              <p:tags r:id="rId6"/>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8" name="Report Date">
            <a:extLst>
              <a:ext uri="{FF2B5EF4-FFF2-40B4-BE49-F238E27FC236}">
                <a16:creationId xmlns:a16="http://schemas.microsoft.com/office/drawing/2014/main" id="{563201FC-76C4-461A-A88D-B3EF73D5AD32}"/>
              </a:ext>
            </a:extLst>
          </p:cNvPr>
          <p:cNvSpPr txBox="1"/>
          <p:nvPr userDrawn="1">
            <p:custDataLst>
              <p:tags r:id="rId7"/>
            </p:custDataLst>
          </p:nvPr>
        </p:nvSpPr>
        <p:spPr>
          <a:xfrm>
            <a:off x="8867024" y="7194414"/>
            <a:ext cx="734176" cy="123111"/>
          </a:xfrm>
          <a:prstGeom prst="rect">
            <a:avLst/>
          </a:prstGeom>
          <a:noFill/>
        </p:spPr>
        <p:txBody>
          <a:bodyPr wrap="none" lIns="0" tIns="0" rIns="0" bIns="0" rtlCol="0">
            <a:spAutoFit/>
          </a:bodyPr>
          <a:lstStyle/>
          <a:p>
            <a:pPr indent="-274320" algn="r">
              <a:spcAft>
                <a:spcPts val="900"/>
              </a:spcAft>
            </a:pPr>
            <a:r>
              <a:rPr lang="en-GB" altLang="zh-CN" sz="800" noProof="1">
                <a:solidFill>
                  <a:schemeClr val="tx1"/>
                </a:solidFill>
                <a:latin typeface="Arial" panose="020B0604020202020204" pitchFamily="34" charset="0"/>
                <a:cs typeface="Arial" panose="020B0604020202020204" pitchFamily="34" charset="0"/>
              </a:rPr>
              <a:t>December</a:t>
            </a:r>
            <a:r>
              <a:rPr lang="en-GB" sz="800" noProof="1">
                <a:solidFill>
                  <a:schemeClr val="tx1"/>
                </a:solidFill>
                <a:latin typeface="Arial" panose="020B0604020202020204" pitchFamily="34" charset="0"/>
                <a:cs typeface="Arial" panose="020B0604020202020204" pitchFamily="34" charset="0"/>
              </a:rPr>
              <a:t> 2024</a:t>
            </a:r>
          </a:p>
        </p:txBody>
      </p:sp>
      <p:sp>
        <p:nvSpPr>
          <p:cNvPr id="31" name="PwC">
            <a:extLst>
              <a:ext uri="{FF2B5EF4-FFF2-40B4-BE49-F238E27FC236}">
                <a16:creationId xmlns:a16="http://schemas.microsoft.com/office/drawing/2014/main" id="{4FB0E016-FDD5-4869-9B75-53F82C9C3BD4}"/>
              </a:ext>
            </a:extLst>
          </p:cNvPr>
          <p:cNvSpPr/>
          <p:nvPr userDrawn="1">
            <p:custDataLst>
              <p:tags r:id="rId8"/>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33" name="Page Number">
            <a:extLst>
              <a:ext uri="{FF2B5EF4-FFF2-40B4-BE49-F238E27FC236}">
                <a16:creationId xmlns:a16="http://schemas.microsoft.com/office/drawing/2014/main" id="{7FAEB468-F2C4-418B-A452-034B96DB99F3}"/>
              </a:ext>
            </a:extLst>
          </p:cNvPr>
          <p:cNvSpPr txBox="1"/>
          <p:nvPr userDrawn="1">
            <p:custDataLst>
              <p:tags r:id="rId9"/>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
        <p:nvSpPr>
          <p:cNvPr id="3" name="Section Footer">
            <a:extLst>
              <a:ext uri="{FF2B5EF4-FFF2-40B4-BE49-F238E27FC236}">
                <a16:creationId xmlns:a16="http://schemas.microsoft.com/office/drawing/2014/main" id="{C097E5FF-02DA-BA81-62A4-84EB5559BC08}"/>
              </a:ext>
            </a:extLst>
          </p:cNvPr>
          <p:cNvSpPr txBox="1"/>
          <p:nvPr userDrawn="1">
            <p:custDataLst>
              <p:tags r:id="rId10"/>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Chips</a:t>
            </a:r>
          </a:p>
        </p:txBody>
      </p:sp>
    </p:spTree>
    <p:extLst>
      <p:ext uri="{BB962C8B-B14F-4D97-AF65-F5344CB8AC3E}">
        <p14:creationId xmlns:p14="http://schemas.microsoft.com/office/powerpoint/2010/main" val="242549702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ER: Title Only">
    <p:spTree>
      <p:nvGrpSpPr>
        <p:cNvPr id="1" name=""/>
        <p:cNvGrpSpPr/>
        <p:nvPr/>
      </p:nvGrpSpPr>
      <p:grpSpPr>
        <a:xfrm>
          <a:off x="0" y="0"/>
          <a:ext cx="0" cy="0"/>
          <a:chOff x="0" y="0"/>
          <a:chExt cx="0" cy="0"/>
        </a:xfrm>
      </p:grpSpPr>
      <p:sp>
        <p:nvSpPr>
          <p:cNvPr id="14" name="Slide Tags" hidden="1">
            <a:extLst>
              <a:ext uri="{FF2B5EF4-FFF2-40B4-BE49-F238E27FC236}">
                <a16:creationId xmlns:a16="http://schemas.microsoft.com/office/drawing/2014/main" id="{D51CF6FF-154F-4340-B590-F9A8B9A63AAD}"/>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0" name="Section Header">
            <a:extLst>
              <a:ext uri="{FF2B5EF4-FFF2-40B4-BE49-F238E27FC236}">
                <a16:creationId xmlns:a16="http://schemas.microsoft.com/office/drawing/2014/main" id="{541EBA4E-A65D-42AB-8B3A-EF45F3481577}"/>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15" name="Gray Banner">
            <a:extLst>
              <a:ext uri="{FF2B5EF4-FFF2-40B4-BE49-F238E27FC236}">
                <a16:creationId xmlns:a16="http://schemas.microsoft.com/office/drawing/2014/main" id="{311F38D7-46CB-47EF-A005-5825E5886397}"/>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57200" y="758825"/>
            <a:ext cx="4500000" cy="1097182"/>
          </a:xfrm>
        </p:spPr>
        <p:txBody>
          <a:bodyPr/>
          <a:lstStyle>
            <a:lvl1pPr>
              <a:defRPr sz="1300" b="1"/>
            </a:lvl1pPr>
          </a:lstStyle>
          <a:p>
            <a:r>
              <a:rPr lang="en-GB" noProof="0"/>
              <a:t>Insert heading here</a:t>
            </a:r>
            <a:r>
              <a:rPr lang="en-GB"/>
              <a:t> </a:t>
            </a:r>
            <a:r>
              <a:rPr lang="en-GB" noProof="0"/>
              <a:t>(Georgia 13 bold) </a:t>
            </a:r>
            <a:r>
              <a:rPr lang="en-GB"/>
              <a:t>– Inserted text here should be Arial 11 </a:t>
            </a:r>
            <a:r>
              <a:rPr lang="en-GB" err="1"/>
              <a:t>pt</a:t>
            </a:r>
            <a:r>
              <a:rPr lang="en-GB"/>
              <a:t> </a:t>
            </a:r>
            <a:r>
              <a:rPr lang="en-GB" err="1"/>
              <a:t>unbold</a:t>
            </a:r>
            <a:endParaRPr lang="en-GB"/>
          </a:p>
        </p:txBody>
      </p:sp>
      <p:sp>
        <p:nvSpPr>
          <p:cNvPr id="11" name="PwC view">
            <a:extLst>
              <a:ext uri="{FF2B5EF4-FFF2-40B4-BE49-F238E27FC236}">
                <a16:creationId xmlns:a16="http://schemas.microsoft.com/office/drawing/2014/main" id="{D7E31DDC-79A3-4CF5-8D1C-0E86C73794C8}"/>
              </a:ext>
            </a:extLst>
          </p:cNvPr>
          <p:cNvSpPr>
            <a:spLocks noGrp="1"/>
          </p:cNvSpPr>
          <p:nvPr>
            <p:ph type="body" sz="quarter" idx="14" hasCustomPrompt="1"/>
          </p:nvPr>
        </p:nvSpPr>
        <p:spPr>
          <a:xfrm>
            <a:off x="5101200" y="758825"/>
            <a:ext cx="4500000" cy="1097182"/>
          </a:xfrm>
        </p:spPr>
        <p:txBody>
          <a:bodyPr/>
          <a:lstStyle>
            <a:lvl1pPr>
              <a:defRPr sz="1300" b="1">
                <a:latin typeface="+mj-lt"/>
              </a:defRPr>
            </a:lvl1pPr>
          </a:lstStyle>
          <a:p>
            <a:pPr lvl="0"/>
            <a:r>
              <a:rPr lang="en-GB"/>
              <a:t>PwC view (Georgia 13 bold) – Inserted text here should be Arial 11 </a:t>
            </a:r>
            <a:r>
              <a:rPr lang="en-GB" err="1"/>
              <a:t>pt</a:t>
            </a:r>
            <a:r>
              <a:rPr lang="en-GB"/>
              <a:t> </a:t>
            </a:r>
            <a:r>
              <a:rPr lang="en-GB" err="1"/>
              <a:t>unbold</a:t>
            </a:r>
            <a:endParaRPr lang="en-GB"/>
          </a:p>
        </p:txBody>
      </p:sp>
      <p:sp>
        <p:nvSpPr>
          <p:cNvPr id="13" name="Image placeholder">
            <a:extLst>
              <a:ext uri="{FF2B5EF4-FFF2-40B4-BE49-F238E27FC236}">
                <a16:creationId xmlns:a16="http://schemas.microsoft.com/office/drawing/2014/main" id="{9741918A-8836-47C5-8943-D96E39551302}"/>
              </a:ext>
            </a:extLst>
          </p:cNvPr>
          <p:cNvSpPr/>
          <p:nvPr userDrawn="1">
            <p:custDataLst>
              <p:tags r:id="rId4"/>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3" name="Report Date">
            <a:extLst>
              <a:ext uri="{FF2B5EF4-FFF2-40B4-BE49-F238E27FC236}">
                <a16:creationId xmlns:a16="http://schemas.microsoft.com/office/drawing/2014/main" id="{F5E8C9DB-1A57-4E77-BDA6-4F499B860157}"/>
              </a:ext>
            </a:extLst>
          </p:cNvPr>
          <p:cNvSpPr txBox="1"/>
          <p:nvPr userDrawn="1">
            <p:custDataLst>
              <p:tags r:id="rId5"/>
            </p:custDataLst>
          </p:nvPr>
        </p:nvSpPr>
        <p:spPr>
          <a:xfrm>
            <a:off x="8867024" y="7194414"/>
            <a:ext cx="734176"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December 2024</a:t>
            </a:r>
          </a:p>
        </p:txBody>
      </p:sp>
      <p:sp>
        <p:nvSpPr>
          <p:cNvPr id="24" name="PwC">
            <a:extLst>
              <a:ext uri="{FF2B5EF4-FFF2-40B4-BE49-F238E27FC236}">
                <a16:creationId xmlns:a16="http://schemas.microsoft.com/office/drawing/2014/main" id="{19CB3901-3EE8-42B4-906A-766EA180FEEF}"/>
              </a:ext>
            </a:extLst>
          </p:cNvPr>
          <p:cNvSpPr/>
          <p:nvPr userDrawn="1">
            <p:custDataLst>
              <p:tags r:id="rId6"/>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28" name="Page Number">
            <a:extLst>
              <a:ext uri="{FF2B5EF4-FFF2-40B4-BE49-F238E27FC236}">
                <a16:creationId xmlns:a16="http://schemas.microsoft.com/office/drawing/2014/main" id="{579A694B-C139-434A-956E-D2A4A8BBBECE}"/>
              </a:ext>
            </a:extLst>
          </p:cNvPr>
          <p:cNvSpPr txBox="1"/>
          <p:nvPr userDrawn="1">
            <p:custDataLst>
              <p:tags r:id="rId7"/>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
        <p:nvSpPr>
          <p:cNvPr id="3" name="Section Footer">
            <a:extLst>
              <a:ext uri="{FF2B5EF4-FFF2-40B4-BE49-F238E27FC236}">
                <a16:creationId xmlns:a16="http://schemas.microsoft.com/office/drawing/2014/main" id="{3F7522DE-3F76-502D-AAB6-84E8C777D4D8}"/>
              </a:ext>
            </a:extLst>
          </p:cNvPr>
          <p:cNvSpPr txBox="1"/>
          <p:nvPr userDrawn="1">
            <p:custDataLst>
              <p:tags r:id="rId8"/>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Chips</a:t>
            </a:r>
          </a:p>
        </p:txBody>
      </p:sp>
    </p:spTree>
    <p:extLst>
      <p:ext uri="{BB962C8B-B14F-4D97-AF65-F5344CB8AC3E}">
        <p14:creationId xmlns:p14="http://schemas.microsoft.com/office/powerpoint/2010/main" val="425602828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Content: One">
    <p:spTree>
      <p:nvGrpSpPr>
        <p:cNvPr id="1" name=""/>
        <p:cNvGrpSpPr/>
        <p:nvPr/>
      </p:nvGrpSpPr>
      <p:grpSpPr>
        <a:xfrm>
          <a:off x="0" y="0"/>
          <a:ext cx="0" cy="0"/>
          <a:chOff x="0" y="0"/>
          <a:chExt cx="0" cy="0"/>
        </a:xfrm>
      </p:grpSpPr>
      <p:sp>
        <p:nvSpPr>
          <p:cNvPr id="17" name="Slide Tags" hidden="1">
            <a:extLst>
              <a:ext uri="{FF2B5EF4-FFF2-40B4-BE49-F238E27FC236}">
                <a16:creationId xmlns:a16="http://schemas.microsoft.com/office/drawing/2014/main" id="{AE55B671-46D4-44F3-8B07-B01A1005252B}"/>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0" name="Section Header">
            <a:extLst>
              <a:ext uri="{FF2B5EF4-FFF2-40B4-BE49-F238E27FC236}">
                <a16:creationId xmlns:a16="http://schemas.microsoft.com/office/drawing/2014/main" id="{541EBA4E-A65D-42AB-8B3A-EF45F3481577}"/>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21" name="Gray Banner">
            <a:extLst>
              <a:ext uri="{FF2B5EF4-FFF2-40B4-BE49-F238E27FC236}">
                <a16:creationId xmlns:a16="http://schemas.microsoft.com/office/drawing/2014/main" id="{699BB9BA-0870-43E1-879E-9A15387A5E99}"/>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57199" y="758825"/>
            <a:ext cx="9144000" cy="1097182"/>
          </a:xfrm>
        </p:spPr>
        <p:txBody>
          <a:bodyPr/>
          <a:lstStyle>
            <a:lvl1pPr>
              <a:defRPr/>
            </a:lvl1pPr>
          </a:lstStyle>
          <a:p>
            <a:r>
              <a:rPr lang="en-GB"/>
              <a:t>Insert banner statement here </a:t>
            </a:r>
          </a:p>
        </p:txBody>
      </p:sp>
      <p:sp>
        <p:nvSpPr>
          <p:cNvPr id="15" name="Content Placeholder 1">
            <a:extLst>
              <a:ext uri="{FF2B5EF4-FFF2-40B4-BE49-F238E27FC236}">
                <a16:creationId xmlns:a16="http://schemas.microsoft.com/office/drawing/2014/main" id="{6D55020E-E2E4-43DC-A979-3EE26F140F23}"/>
              </a:ext>
            </a:extLst>
          </p:cNvPr>
          <p:cNvSpPr>
            <a:spLocks noGrp="1"/>
          </p:cNvSpPr>
          <p:nvPr>
            <p:ph sz="quarter" idx="13"/>
            <p:custDataLst>
              <p:tags r:id="rId4"/>
            </p:custDataLst>
          </p:nvPr>
        </p:nvSpPr>
        <p:spPr>
          <a:xfrm>
            <a:off x="457199" y="2143125"/>
            <a:ext cx="9144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3" name="Image placeholder">
            <a:extLst>
              <a:ext uri="{FF2B5EF4-FFF2-40B4-BE49-F238E27FC236}">
                <a16:creationId xmlns:a16="http://schemas.microsoft.com/office/drawing/2014/main" id="{4EE8DC02-876E-4E08-A510-612EBBADFB0C}"/>
              </a:ext>
            </a:extLst>
          </p:cNvPr>
          <p:cNvSpPr/>
          <p:nvPr userDrawn="1">
            <p:custDataLst>
              <p:tags r:id="rId5"/>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5" name="Report Date">
            <a:extLst>
              <a:ext uri="{FF2B5EF4-FFF2-40B4-BE49-F238E27FC236}">
                <a16:creationId xmlns:a16="http://schemas.microsoft.com/office/drawing/2014/main" id="{5FEDB4D4-F775-4D74-BF3D-32F5BBF58FBB}"/>
              </a:ext>
            </a:extLst>
          </p:cNvPr>
          <p:cNvSpPr txBox="1"/>
          <p:nvPr userDrawn="1">
            <p:custDataLst>
              <p:tags r:id="rId6"/>
            </p:custDataLst>
          </p:nvPr>
        </p:nvSpPr>
        <p:spPr>
          <a:xfrm>
            <a:off x="8867024" y="7194414"/>
            <a:ext cx="734176" cy="123111"/>
          </a:xfrm>
          <a:prstGeom prst="rect">
            <a:avLst/>
          </a:prstGeom>
          <a:noFill/>
        </p:spPr>
        <p:txBody>
          <a:bodyPr wrap="none" lIns="0" tIns="0" rIns="0" bIns="0" rtlCol="0">
            <a:spAutoFit/>
          </a:bodyPr>
          <a:lstStyle/>
          <a:p>
            <a:pPr indent="-274320" algn="r">
              <a:spcAft>
                <a:spcPts val="900"/>
              </a:spcAft>
            </a:pPr>
            <a:r>
              <a:rPr lang="en-GB" altLang="zh-CN" sz="800" noProof="1">
                <a:solidFill>
                  <a:schemeClr val="tx1"/>
                </a:solidFill>
                <a:latin typeface="Arial" panose="020B0604020202020204" pitchFamily="34" charset="0"/>
                <a:cs typeface="Arial" panose="020B0604020202020204" pitchFamily="34" charset="0"/>
              </a:rPr>
              <a:t>December</a:t>
            </a:r>
            <a:r>
              <a:rPr lang="en-GB" sz="800" noProof="1">
                <a:solidFill>
                  <a:schemeClr val="tx1"/>
                </a:solidFill>
                <a:latin typeface="Arial" panose="020B0604020202020204" pitchFamily="34" charset="0"/>
                <a:cs typeface="Arial" panose="020B0604020202020204" pitchFamily="34" charset="0"/>
              </a:rPr>
              <a:t> 2024</a:t>
            </a:r>
          </a:p>
        </p:txBody>
      </p:sp>
      <p:sp>
        <p:nvSpPr>
          <p:cNvPr id="28" name="PwC">
            <a:extLst>
              <a:ext uri="{FF2B5EF4-FFF2-40B4-BE49-F238E27FC236}">
                <a16:creationId xmlns:a16="http://schemas.microsoft.com/office/drawing/2014/main" id="{F0D3057A-95C0-4BCC-97A3-E20266707483}"/>
              </a:ext>
            </a:extLst>
          </p:cNvPr>
          <p:cNvSpPr/>
          <p:nvPr userDrawn="1">
            <p:custDataLst>
              <p:tags r:id="rId7"/>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30" name="Page Number">
            <a:extLst>
              <a:ext uri="{FF2B5EF4-FFF2-40B4-BE49-F238E27FC236}">
                <a16:creationId xmlns:a16="http://schemas.microsoft.com/office/drawing/2014/main" id="{50B55A7D-FF94-47ED-B586-6311A4180E6C}"/>
              </a:ext>
            </a:extLst>
          </p:cNvPr>
          <p:cNvSpPr txBox="1"/>
          <p:nvPr userDrawn="1">
            <p:custDataLst>
              <p:tags r:id="rId8"/>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
        <p:nvSpPr>
          <p:cNvPr id="3" name="Section Footer">
            <a:extLst>
              <a:ext uri="{FF2B5EF4-FFF2-40B4-BE49-F238E27FC236}">
                <a16:creationId xmlns:a16="http://schemas.microsoft.com/office/drawing/2014/main" id="{E9475D06-D790-C76D-F51E-49DC8CC9CCEF}"/>
              </a:ext>
            </a:extLst>
          </p:cNvPr>
          <p:cNvSpPr txBox="1"/>
          <p:nvPr userDrawn="1">
            <p:custDataLst>
              <p:tags r:id="rId9"/>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Chips</a:t>
            </a:r>
          </a:p>
        </p:txBody>
      </p:sp>
    </p:spTree>
    <p:extLst>
      <p:ext uri="{BB962C8B-B14F-4D97-AF65-F5344CB8AC3E}">
        <p14:creationId xmlns:p14="http://schemas.microsoft.com/office/powerpoint/2010/main" val="1722083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Title Only No Header Footer">
    <p:spTree>
      <p:nvGrpSpPr>
        <p:cNvPr id="1" name=""/>
        <p:cNvGrpSpPr/>
        <p:nvPr/>
      </p:nvGrpSpPr>
      <p:grpSpPr>
        <a:xfrm>
          <a:off x="0" y="0"/>
          <a:ext cx="0" cy="0"/>
          <a:chOff x="0" y="0"/>
          <a:chExt cx="0" cy="0"/>
        </a:xfrm>
      </p:grpSpPr>
      <p:sp>
        <p:nvSpPr>
          <p:cNvPr id="12" name="Slide Tags" hidden="1">
            <a:extLst>
              <a:ext uri="{FF2B5EF4-FFF2-40B4-BE49-F238E27FC236}">
                <a16:creationId xmlns:a16="http://schemas.microsoft.com/office/drawing/2014/main" id="{FF8A2407-40C1-478A-A8C2-EF5BE9E021B6}"/>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0" name="Section Header">
            <a:extLst>
              <a:ext uri="{FF2B5EF4-FFF2-40B4-BE49-F238E27FC236}">
                <a16:creationId xmlns:a16="http://schemas.microsoft.com/office/drawing/2014/main" id="{541EBA4E-A65D-42AB-8B3A-EF45F3481577}"/>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3" name="Gray Banner">
            <a:extLst>
              <a:ext uri="{FF2B5EF4-FFF2-40B4-BE49-F238E27FC236}">
                <a16:creationId xmlns:a16="http://schemas.microsoft.com/office/drawing/2014/main" id="{39F0E211-AD0B-4540-BBD7-554ACD4D6D36}"/>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61010" y="758825"/>
            <a:ext cx="9144000" cy="1097182"/>
          </a:xfrm>
        </p:spPr>
        <p:txBody>
          <a:bodyPr/>
          <a:lstStyle>
            <a:lvl1pPr>
              <a:defRPr/>
            </a:lvl1pPr>
          </a:lstStyle>
          <a:p>
            <a:r>
              <a:rPr lang="en-GB"/>
              <a:t>Insert banner statement here </a:t>
            </a:r>
          </a:p>
        </p:txBody>
      </p:sp>
      <p:sp>
        <p:nvSpPr>
          <p:cNvPr id="11" name="Image placeholder">
            <a:extLst>
              <a:ext uri="{FF2B5EF4-FFF2-40B4-BE49-F238E27FC236}">
                <a16:creationId xmlns:a16="http://schemas.microsoft.com/office/drawing/2014/main" id="{E419DF8F-2670-40AB-9D0A-6E2E155E63E2}"/>
              </a:ext>
            </a:extLst>
          </p:cNvPr>
          <p:cNvSpPr/>
          <p:nvPr userDrawn="1">
            <p:custDataLst>
              <p:tags r:id="rId3"/>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3" name="Presentation Disclaimer">
            <a:extLst>
              <a:ext uri="{FF2B5EF4-FFF2-40B4-BE49-F238E27FC236}">
                <a16:creationId xmlns:a16="http://schemas.microsoft.com/office/drawing/2014/main" id="{3F4241F5-9E64-4BEB-A008-AFC967F23D62}"/>
              </a:ext>
            </a:extLst>
          </p:cNvPr>
          <p:cNvSpPr txBox="1"/>
          <p:nvPr userDrawn="1">
            <p:custDataLst>
              <p:tags r:id="rId4"/>
            </p:custDataLst>
          </p:nvPr>
        </p:nvSpPr>
        <p:spPr>
          <a:xfrm>
            <a:off x="4096341" y="7194414"/>
            <a:ext cx="3489738" cy="123111"/>
          </a:xfrm>
          <a:prstGeom prst="rect">
            <a:avLst/>
          </a:prstGeom>
          <a:noFill/>
        </p:spPr>
        <p:txBody>
          <a:bodyPr wrap="none" lIns="0" tIns="0" rIns="0" bIns="0" rtlCol="0" anchor="t" anchorCtr="0">
            <a:spAutoFit/>
          </a:bodyPr>
          <a:lstStyle/>
          <a:p>
            <a:pPr algn="l"/>
            <a:r>
              <a:rPr lang="en-US" sz="800" noProof="1">
                <a:solidFill>
                  <a:schemeClr val="tx1"/>
                </a:solidFill>
              </a:rPr>
              <a:t>Confidential Information for the sole internal benefit and use of PwC’s Client.</a:t>
            </a:r>
          </a:p>
        </p:txBody>
      </p:sp>
      <p:sp>
        <p:nvSpPr>
          <p:cNvPr id="4" name="Draft stamp">
            <a:extLst>
              <a:ext uri="{FF2B5EF4-FFF2-40B4-BE49-F238E27FC236}">
                <a16:creationId xmlns:a16="http://schemas.microsoft.com/office/drawing/2014/main" id="{CE02B966-0C76-6F63-019D-20E04CA6E088}"/>
              </a:ext>
            </a:extLst>
          </p:cNvPr>
          <p:cNvSpPr txBox="1"/>
          <p:nvPr userDrawn="1">
            <p:custDataLst>
              <p:tags r:id="rId5"/>
            </p:custDataLst>
          </p:nvPr>
        </p:nvSpPr>
        <p:spPr>
          <a:xfrm>
            <a:off x="4096341" y="7324804"/>
            <a:ext cx="222818" cy="123111"/>
          </a:xfrm>
          <a:prstGeom prst="rect">
            <a:avLst/>
          </a:prstGeom>
          <a:noFill/>
          <a:ln>
            <a:noFill/>
          </a:ln>
        </p:spPr>
        <p:txBody>
          <a:bodyPr wrap="none" lIns="0" tIns="0" rIns="0" bIns="0" rtlCol="0">
            <a:spAutoFit/>
          </a:bodyPr>
          <a:lstStyle/>
          <a:p>
            <a:pPr algn="l"/>
            <a:r>
              <a:rPr lang="en-US" sz="800" noProof="1">
                <a:solidFill>
                  <a:schemeClr val="tx1"/>
                </a:solidFill>
              </a:rPr>
              <a:t>Draft</a:t>
            </a:r>
          </a:p>
        </p:txBody>
      </p:sp>
    </p:spTree>
    <p:extLst>
      <p:ext uri="{BB962C8B-B14F-4D97-AF65-F5344CB8AC3E}">
        <p14:creationId xmlns:p14="http://schemas.microsoft.com/office/powerpoint/2010/main" val="220188904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ontent: Two">
    <p:spTree>
      <p:nvGrpSpPr>
        <p:cNvPr id="1" name=""/>
        <p:cNvGrpSpPr/>
        <p:nvPr/>
      </p:nvGrpSpPr>
      <p:grpSpPr>
        <a:xfrm>
          <a:off x="0" y="0"/>
          <a:ext cx="0" cy="0"/>
          <a:chOff x="0" y="0"/>
          <a:chExt cx="0" cy="0"/>
        </a:xfrm>
      </p:grpSpPr>
      <p:sp>
        <p:nvSpPr>
          <p:cNvPr id="13" name="Slide Tags" hidden="1">
            <a:extLst>
              <a:ext uri="{FF2B5EF4-FFF2-40B4-BE49-F238E27FC236}">
                <a16:creationId xmlns:a16="http://schemas.microsoft.com/office/drawing/2014/main" id="{03845CB5-9ED4-4920-BC0F-73537CBE03B8}"/>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4" name="Section Header">
            <a:extLst>
              <a:ext uri="{FF2B5EF4-FFF2-40B4-BE49-F238E27FC236}">
                <a16:creationId xmlns:a16="http://schemas.microsoft.com/office/drawing/2014/main" id="{D2603EDC-888F-4D93-9C45-F32734A29A3C}"/>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5" name="HeaderTOCPlaceholder">
            <a:extLst>
              <a:ext uri="{FF2B5EF4-FFF2-40B4-BE49-F238E27FC236}">
                <a16:creationId xmlns:a16="http://schemas.microsoft.com/office/drawing/2014/main" id="{4EC0E1C6-7A25-422B-98E7-D2AC6587DE74}"/>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12" name="Gray Banner">
            <a:extLst>
              <a:ext uri="{FF2B5EF4-FFF2-40B4-BE49-F238E27FC236}">
                <a16:creationId xmlns:a16="http://schemas.microsoft.com/office/drawing/2014/main" id="{5E4BC3FC-85EE-40E7-A2E9-5628E76E7575}"/>
              </a:ext>
            </a:extLst>
          </p:cNvPr>
          <p:cNvSpPr/>
          <p:nvPr userDrawn="1"/>
        </p:nvSpPr>
        <p:spPr>
          <a:xfrm>
            <a:off x="0" y="612776"/>
            <a:ext cx="10058400" cy="774700"/>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16" name="Banner Statement">
            <a:extLst>
              <a:ext uri="{FF2B5EF4-FFF2-40B4-BE49-F238E27FC236}">
                <a16:creationId xmlns:a16="http://schemas.microsoft.com/office/drawing/2014/main" id="{D099B79D-5F17-4A7F-B79A-9BB9176B80B2}"/>
              </a:ext>
            </a:extLst>
          </p:cNvPr>
          <p:cNvSpPr>
            <a:spLocks noGrp="1"/>
          </p:cNvSpPr>
          <p:nvPr>
            <p:ph type="title" hasCustomPrompt="1"/>
          </p:nvPr>
        </p:nvSpPr>
        <p:spPr>
          <a:xfrm>
            <a:off x="457199" y="758825"/>
            <a:ext cx="9144000" cy="1097182"/>
          </a:xfrm>
        </p:spPr>
        <p:txBody>
          <a:bodyPr/>
          <a:lstStyle>
            <a:lvl1pPr>
              <a:defRPr/>
            </a:lvl1pPr>
          </a:lstStyle>
          <a:p>
            <a:r>
              <a:rPr lang="en-GB"/>
              <a:t>Insert banner statement here </a:t>
            </a:r>
          </a:p>
        </p:txBody>
      </p:sp>
      <p:sp>
        <p:nvSpPr>
          <p:cNvPr id="6" name="Content Placeholder 1">
            <a:extLst>
              <a:ext uri="{FF2B5EF4-FFF2-40B4-BE49-F238E27FC236}">
                <a16:creationId xmlns:a16="http://schemas.microsoft.com/office/drawing/2014/main" id="{2468CAF5-B881-465C-BCE3-2BBF3E117767}"/>
              </a:ext>
            </a:extLst>
          </p:cNvPr>
          <p:cNvSpPr>
            <a:spLocks noGrp="1"/>
          </p:cNvSpPr>
          <p:nvPr>
            <p:ph sz="quarter" idx="13"/>
            <p:custDataLst>
              <p:tags r:id="rId4"/>
            </p:custDataLst>
          </p:nvPr>
        </p:nvSpPr>
        <p:spPr>
          <a:xfrm>
            <a:off x="457200" y="2143125"/>
            <a:ext cx="4500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7" name="Content Placeholder 2">
            <a:extLst>
              <a:ext uri="{FF2B5EF4-FFF2-40B4-BE49-F238E27FC236}">
                <a16:creationId xmlns:a16="http://schemas.microsoft.com/office/drawing/2014/main" id="{0A54D759-8222-4A55-8A5E-3E58B0F5BA3E}"/>
              </a:ext>
            </a:extLst>
          </p:cNvPr>
          <p:cNvSpPr>
            <a:spLocks noGrp="1"/>
          </p:cNvSpPr>
          <p:nvPr>
            <p:ph sz="quarter" idx="14"/>
            <p:custDataLst>
              <p:tags r:id="rId5"/>
            </p:custDataLst>
          </p:nvPr>
        </p:nvSpPr>
        <p:spPr>
          <a:xfrm>
            <a:off x="5105010" y="2143125"/>
            <a:ext cx="4500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7" name="Image placeholder">
            <a:extLst>
              <a:ext uri="{FF2B5EF4-FFF2-40B4-BE49-F238E27FC236}">
                <a16:creationId xmlns:a16="http://schemas.microsoft.com/office/drawing/2014/main" id="{C19FE367-9A2E-490D-97BD-2337C9DA64C2}"/>
              </a:ext>
            </a:extLst>
          </p:cNvPr>
          <p:cNvSpPr/>
          <p:nvPr userDrawn="1">
            <p:custDataLst>
              <p:tags r:id="rId6"/>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7" name="PwC">
            <a:extLst>
              <a:ext uri="{FF2B5EF4-FFF2-40B4-BE49-F238E27FC236}">
                <a16:creationId xmlns:a16="http://schemas.microsoft.com/office/drawing/2014/main" id="{FD7AE44D-1D6F-4F50-AF94-1C812E865D11}"/>
              </a:ext>
            </a:extLst>
          </p:cNvPr>
          <p:cNvSpPr/>
          <p:nvPr userDrawn="1">
            <p:custDataLst>
              <p:tags r:id="rId7"/>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29" name="Page Number">
            <a:extLst>
              <a:ext uri="{FF2B5EF4-FFF2-40B4-BE49-F238E27FC236}">
                <a16:creationId xmlns:a16="http://schemas.microsoft.com/office/drawing/2014/main" id="{0A842600-C304-43B7-B1A0-FC83F370AD40}"/>
              </a:ext>
            </a:extLst>
          </p:cNvPr>
          <p:cNvSpPr txBox="1"/>
          <p:nvPr userDrawn="1">
            <p:custDataLst>
              <p:tags r:id="rId8"/>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
        <p:nvSpPr>
          <p:cNvPr id="2" name="Report Date">
            <a:extLst>
              <a:ext uri="{FF2B5EF4-FFF2-40B4-BE49-F238E27FC236}">
                <a16:creationId xmlns:a16="http://schemas.microsoft.com/office/drawing/2014/main" id="{CE718A0B-F062-656E-FC3B-29C2BED99B41}"/>
              </a:ext>
            </a:extLst>
          </p:cNvPr>
          <p:cNvSpPr txBox="1"/>
          <p:nvPr userDrawn="1">
            <p:custDataLst>
              <p:tags r:id="rId9"/>
            </p:custDataLst>
          </p:nvPr>
        </p:nvSpPr>
        <p:spPr>
          <a:xfrm>
            <a:off x="8974426" y="7194414"/>
            <a:ext cx="626774" cy="123111"/>
          </a:xfrm>
          <a:prstGeom prst="rect">
            <a:avLst/>
          </a:prstGeom>
          <a:noFill/>
        </p:spPr>
        <p:txBody>
          <a:bodyPr wrap="none" lIns="0" tIns="0" rIns="0" bIns="0" rtlCol="0">
            <a:spAutoFit/>
          </a:bodyPr>
          <a:lstStyle/>
          <a:p>
            <a:pPr marL="0" marR="0" lvl="0" indent="-274320" algn="r" defTabSz="1018824" rtl="0" eaLnBrk="1" fontAlgn="auto" latinLnBrk="0" hangingPunct="1">
              <a:lnSpc>
                <a:spcPct val="100000"/>
              </a:lnSpc>
              <a:spcBef>
                <a:spcPts val="0"/>
              </a:spcBef>
              <a:spcAft>
                <a:spcPts val="900"/>
              </a:spcAft>
              <a:buClrTx/>
              <a:buSzTx/>
              <a:buFontTx/>
              <a:buNone/>
              <a:tabLst/>
              <a:defRPr/>
            </a:pPr>
            <a:r>
              <a:rPr lang="en-GB" altLang="zh-CN" sz="800" noProof="1">
                <a:solidFill>
                  <a:schemeClr val="tx1"/>
                </a:solidFill>
                <a:latin typeface="Arial" panose="020B0604020202020204" pitchFamily="34" charset="0"/>
                <a:cs typeface="Arial" panose="020B0604020202020204" pitchFamily="34" charset="0"/>
              </a:rPr>
              <a:t>January 2025</a:t>
            </a:r>
          </a:p>
        </p:txBody>
      </p:sp>
      <p:sp>
        <p:nvSpPr>
          <p:cNvPr id="3" name="Section Footer">
            <a:extLst>
              <a:ext uri="{FF2B5EF4-FFF2-40B4-BE49-F238E27FC236}">
                <a16:creationId xmlns:a16="http://schemas.microsoft.com/office/drawing/2014/main" id="{760D39F7-398F-274A-EC52-8FFB320AC769}"/>
              </a:ext>
            </a:extLst>
          </p:cNvPr>
          <p:cNvSpPr txBox="1"/>
          <p:nvPr userDrawn="1">
            <p:custDataLst>
              <p:tags r:id="rId10"/>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Chips</a:t>
            </a:r>
          </a:p>
        </p:txBody>
      </p:sp>
    </p:spTree>
    <p:extLst>
      <p:ext uri="{BB962C8B-B14F-4D97-AF65-F5344CB8AC3E}">
        <p14:creationId xmlns:p14="http://schemas.microsoft.com/office/powerpoint/2010/main" val="196368147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ontent: Large lef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6383F45-20AF-986E-CD19-3B9578257CE4}"/>
              </a:ext>
            </a:extLst>
          </p:cNvPr>
          <p:cNvGraphicFramePr>
            <a:graphicFrameLocks noChangeAspect="1"/>
          </p:cNvGraphicFramePr>
          <p:nvPr userDrawn="1">
            <p:custDataLst>
              <p:tags r:id="rId1"/>
            </p:custDataLst>
            <p:extLst>
              <p:ext uri="{D42A27DB-BD31-4B8C-83A1-F6EECF244321}">
                <p14:modId xmlns:p14="http://schemas.microsoft.com/office/powerpoint/2010/main" val="13661526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3" imgW="395" imgH="396" progId="TCLayout.ActiveDocument.1">
                  <p:embed/>
                </p:oleObj>
              </mc:Choice>
              <mc:Fallback>
                <p:oleObj name="think-cell Slide" r:id="rId13" imgW="395" imgH="396" progId="TCLayout.ActiveDocument.1">
                  <p:embed/>
                  <p:pic>
                    <p:nvPicPr>
                      <p:cNvPr id="6" name="think-cell data - do not delete" hidden="1">
                        <a:extLst>
                          <a:ext uri="{FF2B5EF4-FFF2-40B4-BE49-F238E27FC236}">
                            <a16:creationId xmlns:a16="http://schemas.microsoft.com/office/drawing/2014/main" id="{46383F45-20AF-986E-CD19-3B9578257CE4}"/>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4" name="Gray Banner">
            <a:extLst>
              <a:ext uri="{FF2B5EF4-FFF2-40B4-BE49-F238E27FC236}">
                <a16:creationId xmlns:a16="http://schemas.microsoft.com/office/drawing/2014/main" id="{C1887E32-DBC6-0612-CC8F-5689156D1B42}"/>
              </a:ext>
            </a:extLst>
          </p:cNvPr>
          <p:cNvSpPr/>
          <p:nvPr userDrawn="1"/>
        </p:nvSpPr>
        <p:spPr>
          <a:xfrm>
            <a:off x="0" y="612775"/>
            <a:ext cx="10058400" cy="88582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24" name="Slide Tags" hidden="1">
            <a:extLst>
              <a:ext uri="{FF2B5EF4-FFF2-40B4-BE49-F238E27FC236}">
                <a16:creationId xmlns:a16="http://schemas.microsoft.com/office/drawing/2014/main" id="{CF81289D-BEDC-4927-8806-4A000A80C985}"/>
              </a:ext>
            </a:extLst>
          </p:cNvPr>
          <p:cNvSpPr txBox="1"/>
          <p:nvPr userDrawn="1">
            <p:custDataLst>
              <p:tags r:id="rId2"/>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20" name="Section Header">
            <a:extLst>
              <a:ext uri="{FF2B5EF4-FFF2-40B4-BE49-F238E27FC236}">
                <a16:creationId xmlns:a16="http://schemas.microsoft.com/office/drawing/2014/main" id="{7BAAF0CE-C39B-44DD-9FBD-8E8B1665C129}"/>
              </a:ext>
            </a:extLst>
          </p:cNvPr>
          <p:cNvSpPr/>
          <p:nvPr userDrawn="1">
            <p:custDataLst>
              <p:tags r:id="rId3"/>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22" name="HeaderTOCPlaceholder">
            <a:extLst>
              <a:ext uri="{FF2B5EF4-FFF2-40B4-BE49-F238E27FC236}">
                <a16:creationId xmlns:a16="http://schemas.microsoft.com/office/drawing/2014/main" id="{9DA7C375-6841-4311-B52F-012E0C1A2E9A}"/>
              </a:ext>
            </a:extLst>
          </p:cNvPr>
          <p:cNvSpPr/>
          <p:nvPr userDrawn="1">
            <p:custDataLst>
              <p:tags r:id="rId4"/>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19" name="Banner Statement">
            <a:extLst>
              <a:ext uri="{FF2B5EF4-FFF2-40B4-BE49-F238E27FC236}">
                <a16:creationId xmlns:a16="http://schemas.microsoft.com/office/drawing/2014/main" id="{3690FC07-2BE8-4C23-9B3F-5B73C0763F96}"/>
              </a:ext>
            </a:extLst>
          </p:cNvPr>
          <p:cNvSpPr>
            <a:spLocks noGrp="1"/>
          </p:cNvSpPr>
          <p:nvPr>
            <p:ph type="title" hasCustomPrompt="1"/>
          </p:nvPr>
        </p:nvSpPr>
        <p:spPr>
          <a:xfrm>
            <a:off x="457199" y="758825"/>
            <a:ext cx="9144000" cy="1097182"/>
          </a:xfrm>
        </p:spPr>
        <p:txBody>
          <a:bodyPr vert="horz"/>
          <a:lstStyle>
            <a:lvl1pPr>
              <a:defRPr/>
            </a:lvl1pPr>
          </a:lstStyle>
          <a:p>
            <a:r>
              <a:rPr lang="en-GB"/>
              <a:t>Insert banner statement here </a:t>
            </a:r>
          </a:p>
        </p:txBody>
      </p:sp>
      <p:sp>
        <p:nvSpPr>
          <p:cNvPr id="21" name="Content Placeholder 1">
            <a:extLst>
              <a:ext uri="{FF2B5EF4-FFF2-40B4-BE49-F238E27FC236}">
                <a16:creationId xmlns:a16="http://schemas.microsoft.com/office/drawing/2014/main" id="{781509E1-D406-49FE-A28D-2DB8E8FB347E}"/>
              </a:ext>
            </a:extLst>
          </p:cNvPr>
          <p:cNvSpPr>
            <a:spLocks noGrp="1"/>
          </p:cNvSpPr>
          <p:nvPr>
            <p:ph sz="quarter" idx="13"/>
            <p:custDataLst>
              <p:tags r:id="rId5"/>
            </p:custDataLst>
          </p:nvPr>
        </p:nvSpPr>
        <p:spPr>
          <a:xfrm>
            <a:off x="457200" y="2143125"/>
            <a:ext cx="6048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23" name="Content Placeholder 2">
            <a:extLst>
              <a:ext uri="{FF2B5EF4-FFF2-40B4-BE49-F238E27FC236}">
                <a16:creationId xmlns:a16="http://schemas.microsoft.com/office/drawing/2014/main" id="{82B68274-CF89-4867-B7CF-6B7ECA4BBB32}"/>
              </a:ext>
            </a:extLst>
          </p:cNvPr>
          <p:cNvSpPr>
            <a:spLocks noGrp="1"/>
          </p:cNvSpPr>
          <p:nvPr>
            <p:ph sz="quarter" idx="14"/>
            <p:custDataLst>
              <p:tags r:id="rId6"/>
            </p:custDataLst>
          </p:nvPr>
        </p:nvSpPr>
        <p:spPr>
          <a:xfrm>
            <a:off x="6649200" y="2143125"/>
            <a:ext cx="2952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7" name="Image placeholder">
            <a:extLst>
              <a:ext uri="{FF2B5EF4-FFF2-40B4-BE49-F238E27FC236}">
                <a16:creationId xmlns:a16="http://schemas.microsoft.com/office/drawing/2014/main" id="{89F2E325-5AE1-43BE-AD80-22FAC27A3730}"/>
              </a:ext>
            </a:extLst>
          </p:cNvPr>
          <p:cNvSpPr/>
          <p:nvPr userDrawn="1">
            <p:custDataLst>
              <p:tags r:id="rId7"/>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31" name="PwC">
            <a:extLst>
              <a:ext uri="{FF2B5EF4-FFF2-40B4-BE49-F238E27FC236}">
                <a16:creationId xmlns:a16="http://schemas.microsoft.com/office/drawing/2014/main" id="{C3C0334A-8C58-4422-A09A-8168F61A3353}"/>
              </a:ext>
            </a:extLst>
          </p:cNvPr>
          <p:cNvSpPr/>
          <p:nvPr userDrawn="1">
            <p:custDataLst>
              <p:tags r:id="rId8"/>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33" name="Page Number">
            <a:extLst>
              <a:ext uri="{FF2B5EF4-FFF2-40B4-BE49-F238E27FC236}">
                <a16:creationId xmlns:a16="http://schemas.microsoft.com/office/drawing/2014/main" id="{6F53B454-D3AC-4DF9-B884-D8877236BEFD}"/>
              </a:ext>
            </a:extLst>
          </p:cNvPr>
          <p:cNvSpPr txBox="1"/>
          <p:nvPr userDrawn="1">
            <p:custDataLst>
              <p:tags r:id="rId9"/>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
        <p:nvSpPr>
          <p:cNvPr id="2" name="Report Date">
            <a:extLst>
              <a:ext uri="{FF2B5EF4-FFF2-40B4-BE49-F238E27FC236}">
                <a16:creationId xmlns:a16="http://schemas.microsoft.com/office/drawing/2014/main" id="{EE508C40-CD43-C15F-F1A8-73157173140B}"/>
              </a:ext>
            </a:extLst>
          </p:cNvPr>
          <p:cNvSpPr txBox="1"/>
          <p:nvPr userDrawn="1">
            <p:custDataLst>
              <p:tags r:id="rId10"/>
            </p:custDataLst>
          </p:nvPr>
        </p:nvSpPr>
        <p:spPr>
          <a:xfrm>
            <a:off x="8867024" y="7194414"/>
            <a:ext cx="734176" cy="123111"/>
          </a:xfrm>
          <a:prstGeom prst="rect">
            <a:avLst/>
          </a:prstGeom>
          <a:noFill/>
        </p:spPr>
        <p:txBody>
          <a:bodyPr wrap="none" lIns="0" tIns="0" rIns="0" bIns="0" rtlCol="0">
            <a:spAutoFit/>
          </a:bodyPr>
          <a:lstStyle/>
          <a:p>
            <a:pPr indent="-274320" algn="r">
              <a:spcAft>
                <a:spcPts val="900"/>
              </a:spcAft>
            </a:pPr>
            <a:r>
              <a:rPr lang="en-GB" altLang="zh-CN" sz="800" noProof="1">
                <a:solidFill>
                  <a:schemeClr val="tx1"/>
                </a:solidFill>
                <a:latin typeface="Arial" panose="020B0604020202020204" pitchFamily="34" charset="0"/>
                <a:cs typeface="Arial" panose="020B0604020202020204" pitchFamily="34" charset="0"/>
              </a:rPr>
              <a:t>December</a:t>
            </a:r>
            <a:r>
              <a:rPr lang="en-GB" sz="800" noProof="1">
                <a:solidFill>
                  <a:schemeClr val="tx1"/>
                </a:solidFill>
                <a:latin typeface="Arial" panose="020B0604020202020204" pitchFamily="34" charset="0"/>
                <a:cs typeface="Arial" panose="020B0604020202020204" pitchFamily="34" charset="0"/>
              </a:rPr>
              <a:t> 2024</a:t>
            </a:r>
          </a:p>
        </p:txBody>
      </p:sp>
      <p:sp>
        <p:nvSpPr>
          <p:cNvPr id="3" name="Section Footer">
            <a:extLst>
              <a:ext uri="{FF2B5EF4-FFF2-40B4-BE49-F238E27FC236}">
                <a16:creationId xmlns:a16="http://schemas.microsoft.com/office/drawing/2014/main" id="{3397B81E-24DD-B423-BD60-74F6F84AB518}"/>
              </a:ext>
            </a:extLst>
          </p:cNvPr>
          <p:cNvSpPr txBox="1"/>
          <p:nvPr userDrawn="1">
            <p:custDataLst>
              <p:tags r:id="rId11"/>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Chips</a:t>
            </a:r>
          </a:p>
        </p:txBody>
      </p:sp>
    </p:spTree>
    <p:extLst>
      <p:ext uri="{BB962C8B-B14F-4D97-AF65-F5344CB8AC3E}">
        <p14:creationId xmlns:p14="http://schemas.microsoft.com/office/powerpoint/2010/main" val="266838176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Content: Two Left">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F24277CB-4947-E431-516A-D730788AFAA7}"/>
              </a:ext>
            </a:extLst>
          </p:cNvPr>
          <p:cNvGraphicFramePr>
            <a:graphicFrameLocks noChangeAspect="1"/>
          </p:cNvGraphicFramePr>
          <p:nvPr userDrawn="1">
            <p:custDataLst>
              <p:tags r:id="rId1"/>
            </p:custDataLst>
            <p:extLst>
              <p:ext uri="{D42A27DB-BD31-4B8C-83A1-F6EECF244321}">
                <p14:modId xmlns:p14="http://schemas.microsoft.com/office/powerpoint/2010/main" val="430131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395" imgH="396" progId="TCLayout.ActiveDocument.1">
                  <p:embed/>
                </p:oleObj>
              </mc:Choice>
              <mc:Fallback>
                <p:oleObj name="think-cell Slide" r:id="rId14" imgW="395" imgH="396" progId="TCLayout.ActiveDocument.1">
                  <p:embed/>
                  <p:pic>
                    <p:nvPicPr>
                      <p:cNvPr id="15" name="think-cell data - do not delete" hidden="1">
                        <a:extLst>
                          <a:ext uri="{FF2B5EF4-FFF2-40B4-BE49-F238E27FC236}">
                            <a16:creationId xmlns:a16="http://schemas.microsoft.com/office/drawing/2014/main" id="{F24277CB-4947-E431-516A-D730788AFAA7}"/>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4" name="Gray Banner">
            <a:extLst>
              <a:ext uri="{FF2B5EF4-FFF2-40B4-BE49-F238E27FC236}">
                <a16:creationId xmlns:a16="http://schemas.microsoft.com/office/drawing/2014/main" id="{2270FEBE-91FA-1D75-9E6B-B0C798C5DD8A}"/>
              </a:ext>
            </a:extLst>
          </p:cNvPr>
          <p:cNvSpPr/>
          <p:nvPr userDrawn="1"/>
        </p:nvSpPr>
        <p:spPr>
          <a:xfrm>
            <a:off x="0" y="612775"/>
            <a:ext cx="10058400" cy="88582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14" name="Slide Tags" hidden="1">
            <a:extLst>
              <a:ext uri="{FF2B5EF4-FFF2-40B4-BE49-F238E27FC236}">
                <a16:creationId xmlns:a16="http://schemas.microsoft.com/office/drawing/2014/main" id="{F27EFE1A-EB5C-4ECD-A618-F99A2C4ED1AB}"/>
              </a:ext>
            </a:extLst>
          </p:cNvPr>
          <p:cNvSpPr txBox="1"/>
          <p:nvPr userDrawn="1">
            <p:custDataLst>
              <p:tags r:id="rId2"/>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9" name="Section Header">
            <a:extLst>
              <a:ext uri="{FF2B5EF4-FFF2-40B4-BE49-F238E27FC236}">
                <a16:creationId xmlns:a16="http://schemas.microsoft.com/office/drawing/2014/main" id="{9914C583-014E-468B-ADEF-ABF90E72437D}"/>
              </a:ext>
            </a:extLst>
          </p:cNvPr>
          <p:cNvSpPr/>
          <p:nvPr userDrawn="1">
            <p:custDataLst>
              <p:tags r:id="rId3"/>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1" name="HeaderTOCPlaceholder">
            <a:extLst>
              <a:ext uri="{FF2B5EF4-FFF2-40B4-BE49-F238E27FC236}">
                <a16:creationId xmlns:a16="http://schemas.microsoft.com/office/drawing/2014/main" id="{D1CAF1D8-BA64-4756-96A3-2C1811972983}"/>
              </a:ext>
            </a:extLst>
          </p:cNvPr>
          <p:cNvSpPr/>
          <p:nvPr userDrawn="1">
            <p:custDataLst>
              <p:tags r:id="rId4"/>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8" name="Banner Statement">
            <a:extLst>
              <a:ext uri="{FF2B5EF4-FFF2-40B4-BE49-F238E27FC236}">
                <a16:creationId xmlns:a16="http://schemas.microsoft.com/office/drawing/2014/main" id="{6E917238-5226-4BF0-9B99-8BB952300F06}"/>
              </a:ext>
            </a:extLst>
          </p:cNvPr>
          <p:cNvSpPr>
            <a:spLocks noGrp="1"/>
          </p:cNvSpPr>
          <p:nvPr>
            <p:ph type="title" hasCustomPrompt="1"/>
          </p:nvPr>
        </p:nvSpPr>
        <p:spPr>
          <a:xfrm>
            <a:off x="457199" y="758825"/>
            <a:ext cx="9144000" cy="1097182"/>
          </a:xfrm>
        </p:spPr>
        <p:txBody>
          <a:bodyPr vert="horz"/>
          <a:lstStyle>
            <a:lvl1pPr>
              <a:defRPr/>
            </a:lvl1pPr>
          </a:lstStyle>
          <a:p>
            <a:r>
              <a:rPr lang="en-GB"/>
              <a:t>Insert banner statement here </a:t>
            </a:r>
          </a:p>
        </p:txBody>
      </p:sp>
      <p:sp>
        <p:nvSpPr>
          <p:cNvPr id="10" name="Content Placeholder 1">
            <a:extLst>
              <a:ext uri="{FF2B5EF4-FFF2-40B4-BE49-F238E27FC236}">
                <a16:creationId xmlns:a16="http://schemas.microsoft.com/office/drawing/2014/main" id="{9561C3D4-D679-4CA7-85E3-9EA408670372}"/>
              </a:ext>
            </a:extLst>
          </p:cNvPr>
          <p:cNvSpPr>
            <a:spLocks noGrp="1"/>
          </p:cNvSpPr>
          <p:nvPr>
            <p:ph sz="quarter" idx="13"/>
            <p:custDataLst>
              <p:tags r:id="rId5"/>
            </p:custDataLst>
          </p:nvPr>
        </p:nvSpPr>
        <p:spPr>
          <a:xfrm>
            <a:off x="457200" y="2143125"/>
            <a:ext cx="4500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3" name="Content Placeholder 2">
            <a:extLst>
              <a:ext uri="{FF2B5EF4-FFF2-40B4-BE49-F238E27FC236}">
                <a16:creationId xmlns:a16="http://schemas.microsoft.com/office/drawing/2014/main" id="{D691905A-7A13-45F7-8E6F-7F0EEC076A8E}"/>
              </a:ext>
            </a:extLst>
          </p:cNvPr>
          <p:cNvSpPr>
            <a:spLocks noGrp="1"/>
          </p:cNvSpPr>
          <p:nvPr>
            <p:ph sz="quarter" idx="15"/>
            <p:custDataLst>
              <p:tags r:id="rId6"/>
            </p:custDataLst>
          </p:nvPr>
        </p:nvSpPr>
        <p:spPr>
          <a:xfrm>
            <a:off x="457200" y="4651375"/>
            <a:ext cx="4500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2" name="Content Placeholder 3">
            <a:extLst>
              <a:ext uri="{FF2B5EF4-FFF2-40B4-BE49-F238E27FC236}">
                <a16:creationId xmlns:a16="http://schemas.microsoft.com/office/drawing/2014/main" id="{9882F0B0-4F19-49FC-A33C-F81854456CBA}"/>
              </a:ext>
            </a:extLst>
          </p:cNvPr>
          <p:cNvSpPr>
            <a:spLocks noGrp="1"/>
          </p:cNvSpPr>
          <p:nvPr>
            <p:ph sz="quarter" idx="14"/>
            <p:custDataLst>
              <p:tags r:id="rId7"/>
            </p:custDataLst>
          </p:nvPr>
        </p:nvSpPr>
        <p:spPr>
          <a:xfrm>
            <a:off x="5105010" y="2143125"/>
            <a:ext cx="4500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6" name="Image placeholder">
            <a:extLst>
              <a:ext uri="{FF2B5EF4-FFF2-40B4-BE49-F238E27FC236}">
                <a16:creationId xmlns:a16="http://schemas.microsoft.com/office/drawing/2014/main" id="{85A29A66-A1E4-472E-ADDB-F6CDA1715A6C}"/>
              </a:ext>
            </a:extLst>
          </p:cNvPr>
          <p:cNvSpPr/>
          <p:nvPr userDrawn="1">
            <p:custDataLst>
              <p:tags r:id="rId8"/>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4" name="PwC">
            <a:extLst>
              <a:ext uri="{FF2B5EF4-FFF2-40B4-BE49-F238E27FC236}">
                <a16:creationId xmlns:a16="http://schemas.microsoft.com/office/drawing/2014/main" id="{D8F0697C-5393-4AE6-BEF0-46739A6C78DC}"/>
              </a:ext>
            </a:extLst>
          </p:cNvPr>
          <p:cNvSpPr/>
          <p:nvPr userDrawn="1">
            <p:custDataLst>
              <p:tags r:id="rId9"/>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26" name="Page Number">
            <a:extLst>
              <a:ext uri="{FF2B5EF4-FFF2-40B4-BE49-F238E27FC236}">
                <a16:creationId xmlns:a16="http://schemas.microsoft.com/office/drawing/2014/main" id="{FD9041AC-8D73-46D0-A047-0A683FDE9897}"/>
              </a:ext>
            </a:extLst>
          </p:cNvPr>
          <p:cNvSpPr txBox="1"/>
          <p:nvPr userDrawn="1">
            <p:custDataLst>
              <p:tags r:id="rId10"/>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
        <p:nvSpPr>
          <p:cNvPr id="2" name="Report Date">
            <a:extLst>
              <a:ext uri="{FF2B5EF4-FFF2-40B4-BE49-F238E27FC236}">
                <a16:creationId xmlns:a16="http://schemas.microsoft.com/office/drawing/2014/main" id="{2CFF6D9B-68CA-B81D-90CA-F0FD5CE3E47C}"/>
              </a:ext>
            </a:extLst>
          </p:cNvPr>
          <p:cNvSpPr txBox="1"/>
          <p:nvPr userDrawn="1">
            <p:custDataLst>
              <p:tags r:id="rId11"/>
            </p:custDataLst>
          </p:nvPr>
        </p:nvSpPr>
        <p:spPr>
          <a:xfrm>
            <a:off x="8867024" y="7194414"/>
            <a:ext cx="734176" cy="123111"/>
          </a:xfrm>
          <a:prstGeom prst="rect">
            <a:avLst/>
          </a:prstGeom>
          <a:noFill/>
        </p:spPr>
        <p:txBody>
          <a:bodyPr wrap="none" lIns="0" tIns="0" rIns="0" bIns="0" rtlCol="0">
            <a:spAutoFit/>
          </a:bodyPr>
          <a:lstStyle/>
          <a:p>
            <a:pPr indent="-274320" algn="r">
              <a:spcAft>
                <a:spcPts val="900"/>
              </a:spcAft>
            </a:pPr>
            <a:r>
              <a:rPr lang="en-GB" altLang="zh-CN" sz="800" noProof="1">
                <a:solidFill>
                  <a:schemeClr val="tx1"/>
                </a:solidFill>
                <a:latin typeface="Arial" panose="020B0604020202020204" pitchFamily="34" charset="0"/>
                <a:cs typeface="Arial" panose="020B0604020202020204" pitchFamily="34" charset="0"/>
              </a:rPr>
              <a:t>December</a:t>
            </a:r>
            <a:r>
              <a:rPr lang="en-GB" sz="800" noProof="1">
                <a:solidFill>
                  <a:schemeClr val="tx1"/>
                </a:solidFill>
                <a:latin typeface="Arial" panose="020B0604020202020204" pitchFamily="34" charset="0"/>
                <a:cs typeface="Arial" panose="020B0604020202020204" pitchFamily="34" charset="0"/>
              </a:rPr>
              <a:t> 2024</a:t>
            </a:r>
          </a:p>
        </p:txBody>
      </p:sp>
      <p:sp>
        <p:nvSpPr>
          <p:cNvPr id="3" name="Section Footer">
            <a:extLst>
              <a:ext uri="{FF2B5EF4-FFF2-40B4-BE49-F238E27FC236}">
                <a16:creationId xmlns:a16="http://schemas.microsoft.com/office/drawing/2014/main" id="{868D81A4-0C6A-602C-D601-916198E368FA}"/>
              </a:ext>
            </a:extLst>
          </p:cNvPr>
          <p:cNvSpPr txBox="1"/>
          <p:nvPr userDrawn="1">
            <p:custDataLst>
              <p:tags r:id="rId12"/>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Chips</a:t>
            </a:r>
          </a:p>
        </p:txBody>
      </p:sp>
    </p:spTree>
    <p:extLst>
      <p:ext uri="{BB962C8B-B14F-4D97-AF65-F5344CB8AC3E}">
        <p14:creationId xmlns:p14="http://schemas.microsoft.com/office/powerpoint/2010/main" val="14779296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Content: Three Large Bottom">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6825AE9D-D910-9E29-FF42-CD1B8511AD5D}"/>
              </a:ext>
            </a:extLst>
          </p:cNvPr>
          <p:cNvGraphicFramePr>
            <a:graphicFrameLocks noChangeAspect="1"/>
          </p:cNvGraphicFramePr>
          <p:nvPr userDrawn="1">
            <p:custDataLst>
              <p:tags r:id="rId1"/>
            </p:custDataLst>
            <p:extLst>
              <p:ext uri="{D42A27DB-BD31-4B8C-83A1-F6EECF244321}">
                <p14:modId xmlns:p14="http://schemas.microsoft.com/office/powerpoint/2010/main" val="28992603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395" imgH="396" progId="TCLayout.ActiveDocument.1">
                  <p:embed/>
                </p:oleObj>
              </mc:Choice>
              <mc:Fallback>
                <p:oleObj name="think-cell Slide" r:id="rId14" imgW="395" imgH="396" progId="TCLayout.ActiveDocument.1">
                  <p:embed/>
                  <p:pic>
                    <p:nvPicPr>
                      <p:cNvPr id="6" name="think-cell data - do not delete" hidden="1">
                        <a:extLst>
                          <a:ext uri="{FF2B5EF4-FFF2-40B4-BE49-F238E27FC236}">
                            <a16:creationId xmlns:a16="http://schemas.microsoft.com/office/drawing/2014/main" id="{6825AE9D-D910-9E29-FF42-CD1B8511AD5D}"/>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4" name="Gray Banner">
            <a:extLst>
              <a:ext uri="{FF2B5EF4-FFF2-40B4-BE49-F238E27FC236}">
                <a16:creationId xmlns:a16="http://schemas.microsoft.com/office/drawing/2014/main" id="{9A51C44B-3C55-5955-67B9-AF90C7CE7739}"/>
              </a:ext>
            </a:extLst>
          </p:cNvPr>
          <p:cNvSpPr/>
          <p:nvPr userDrawn="1"/>
        </p:nvSpPr>
        <p:spPr>
          <a:xfrm>
            <a:off x="0" y="612775"/>
            <a:ext cx="10058400" cy="88582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34" name="Slide Tags" hidden="1">
            <a:extLst>
              <a:ext uri="{FF2B5EF4-FFF2-40B4-BE49-F238E27FC236}">
                <a16:creationId xmlns:a16="http://schemas.microsoft.com/office/drawing/2014/main" id="{9917F6CD-4C15-4E58-9438-18683D2D5B4E}"/>
              </a:ext>
            </a:extLst>
          </p:cNvPr>
          <p:cNvSpPr txBox="1"/>
          <p:nvPr userDrawn="1">
            <p:custDataLst>
              <p:tags r:id="rId2"/>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26" name="Section Header">
            <a:extLst>
              <a:ext uri="{FF2B5EF4-FFF2-40B4-BE49-F238E27FC236}">
                <a16:creationId xmlns:a16="http://schemas.microsoft.com/office/drawing/2014/main" id="{4276D86B-E762-4D9D-ADCB-503627D4DE1D}"/>
              </a:ext>
            </a:extLst>
          </p:cNvPr>
          <p:cNvSpPr/>
          <p:nvPr userDrawn="1">
            <p:custDataLst>
              <p:tags r:id="rId3"/>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31" name="HeaderTOCPlaceholder">
            <a:extLst>
              <a:ext uri="{FF2B5EF4-FFF2-40B4-BE49-F238E27FC236}">
                <a16:creationId xmlns:a16="http://schemas.microsoft.com/office/drawing/2014/main" id="{AEFEFCE4-0F6E-4875-83E8-0A6292DF2924}"/>
              </a:ext>
            </a:extLst>
          </p:cNvPr>
          <p:cNvSpPr/>
          <p:nvPr userDrawn="1">
            <p:custDataLst>
              <p:tags r:id="rId4"/>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22" name="Banner Statement">
            <a:extLst>
              <a:ext uri="{FF2B5EF4-FFF2-40B4-BE49-F238E27FC236}">
                <a16:creationId xmlns:a16="http://schemas.microsoft.com/office/drawing/2014/main" id="{4804D365-9F58-4C0F-A793-E0B2156E67D0}"/>
              </a:ext>
            </a:extLst>
          </p:cNvPr>
          <p:cNvSpPr>
            <a:spLocks noGrp="1"/>
          </p:cNvSpPr>
          <p:nvPr>
            <p:ph type="title" hasCustomPrompt="1"/>
          </p:nvPr>
        </p:nvSpPr>
        <p:spPr>
          <a:xfrm>
            <a:off x="457199" y="758825"/>
            <a:ext cx="9144000" cy="1097182"/>
          </a:xfrm>
        </p:spPr>
        <p:txBody>
          <a:bodyPr vert="horz"/>
          <a:lstStyle>
            <a:lvl1pPr>
              <a:defRPr/>
            </a:lvl1pPr>
          </a:lstStyle>
          <a:p>
            <a:r>
              <a:rPr lang="en-GB"/>
              <a:t>Insert banner statement here </a:t>
            </a:r>
          </a:p>
        </p:txBody>
      </p:sp>
      <p:sp>
        <p:nvSpPr>
          <p:cNvPr id="30" name="Content Placeholder 1">
            <a:extLst>
              <a:ext uri="{FF2B5EF4-FFF2-40B4-BE49-F238E27FC236}">
                <a16:creationId xmlns:a16="http://schemas.microsoft.com/office/drawing/2014/main" id="{46DB0F83-D50F-4FA8-A1B3-3CDA99391051}"/>
              </a:ext>
            </a:extLst>
          </p:cNvPr>
          <p:cNvSpPr>
            <a:spLocks noGrp="1"/>
          </p:cNvSpPr>
          <p:nvPr>
            <p:ph sz="quarter" idx="13"/>
            <p:custDataLst>
              <p:tags r:id="rId5"/>
            </p:custDataLst>
          </p:nvPr>
        </p:nvSpPr>
        <p:spPr>
          <a:xfrm>
            <a:off x="457200" y="2143125"/>
            <a:ext cx="4500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32" name="Content Placeholder 2">
            <a:extLst>
              <a:ext uri="{FF2B5EF4-FFF2-40B4-BE49-F238E27FC236}">
                <a16:creationId xmlns:a16="http://schemas.microsoft.com/office/drawing/2014/main" id="{E4998866-A1E2-412D-A91B-916D3905E9B7}"/>
              </a:ext>
            </a:extLst>
          </p:cNvPr>
          <p:cNvSpPr>
            <a:spLocks noGrp="1"/>
          </p:cNvSpPr>
          <p:nvPr>
            <p:ph sz="quarter" idx="14"/>
            <p:custDataLst>
              <p:tags r:id="rId6"/>
            </p:custDataLst>
          </p:nvPr>
        </p:nvSpPr>
        <p:spPr>
          <a:xfrm>
            <a:off x="5105010" y="2143125"/>
            <a:ext cx="4500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33" name="Content Placeholder 3">
            <a:extLst>
              <a:ext uri="{FF2B5EF4-FFF2-40B4-BE49-F238E27FC236}">
                <a16:creationId xmlns:a16="http://schemas.microsoft.com/office/drawing/2014/main" id="{772D36C3-713D-4818-B546-CD355896A3B7}"/>
              </a:ext>
            </a:extLst>
          </p:cNvPr>
          <p:cNvSpPr>
            <a:spLocks noGrp="1"/>
          </p:cNvSpPr>
          <p:nvPr>
            <p:ph sz="quarter" idx="15"/>
            <p:custDataLst>
              <p:tags r:id="rId7"/>
            </p:custDataLst>
          </p:nvPr>
        </p:nvSpPr>
        <p:spPr>
          <a:xfrm>
            <a:off x="457200" y="4651375"/>
            <a:ext cx="9144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20" name="Image placeholder">
            <a:extLst>
              <a:ext uri="{FF2B5EF4-FFF2-40B4-BE49-F238E27FC236}">
                <a16:creationId xmlns:a16="http://schemas.microsoft.com/office/drawing/2014/main" id="{5CFAC8BF-BD3C-4E61-9BF3-8E6DE7729613}"/>
              </a:ext>
            </a:extLst>
          </p:cNvPr>
          <p:cNvSpPr/>
          <p:nvPr userDrawn="1">
            <p:custDataLst>
              <p:tags r:id="rId8"/>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8" name="PwC">
            <a:extLst>
              <a:ext uri="{FF2B5EF4-FFF2-40B4-BE49-F238E27FC236}">
                <a16:creationId xmlns:a16="http://schemas.microsoft.com/office/drawing/2014/main" id="{F4A4EA9B-AB40-4525-8842-D9F1291AE2B1}"/>
              </a:ext>
            </a:extLst>
          </p:cNvPr>
          <p:cNvSpPr/>
          <p:nvPr userDrawn="1">
            <p:custDataLst>
              <p:tags r:id="rId9"/>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35" name="Page Number">
            <a:extLst>
              <a:ext uri="{FF2B5EF4-FFF2-40B4-BE49-F238E27FC236}">
                <a16:creationId xmlns:a16="http://schemas.microsoft.com/office/drawing/2014/main" id="{FEDA37AD-5FEE-40CC-ACD8-2838D3AD4FCE}"/>
              </a:ext>
            </a:extLst>
          </p:cNvPr>
          <p:cNvSpPr txBox="1"/>
          <p:nvPr userDrawn="1">
            <p:custDataLst>
              <p:tags r:id="rId10"/>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
        <p:nvSpPr>
          <p:cNvPr id="2" name="Report Date">
            <a:extLst>
              <a:ext uri="{FF2B5EF4-FFF2-40B4-BE49-F238E27FC236}">
                <a16:creationId xmlns:a16="http://schemas.microsoft.com/office/drawing/2014/main" id="{BF57A1B8-E44B-0A7F-FB01-AEAFA592E46C}"/>
              </a:ext>
            </a:extLst>
          </p:cNvPr>
          <p:cNvSpPr txBox="1"/>
          <p:nvPr userDrawn="1">
            <p:custDataLst>
              <p:tags r:id="rId11"/>
            </p:custDataLst>
          </p:nvPr>
        </p:nvSpPr>
        <p:spPr>
          <a:xfrm>
            <a:off x="8838170" y="7194414"/>
            <a:ext cx="763030" cy="123111"/>
          </a:xfrm>
          <a:prstGeom prst="rect">
            <a:avLst/>
          </a:prstGeom>
          <a:noFill/>
        </p:spPr>
        <p:txBody>
          <a:bodyPr wrap="none" lIns="0" tIns="0" rIns="0" bIns="0" rtlCol="0">
            <a:spAutoFit/>
          </a:bodyPr>
          <a:lstStyle/>
          <a:p>
            <a:pPr indent="-274320" algn="r">
              <a:spcAft>
                <a:spcPts val="900"/>
              </a:spcAft>
            </a:pPr>
            <a:r>
              <a:rPr lang="en-GB" sz="800" noProof="1">
                <a:solidFill>
                  <a:schemeClr val="tx1"/>
                </a:solidFill>
                <a:latin typeface="Arial" panose="020B0604020202020204" pitchFamily="34" charset="0"/>
                <a:cs typeface="Arial" panose="020B0604020202020204" pitchFamily="34" charset="0"/>
              </a:rPr>
              <a:t> </a:t>
            </a:r>
            <a:r>
              <a:rPr lang="en-GB" altLang="zh-CN" sz="800" noProof="1">
                <a:solidFill>
                  <a:schemeClr val="tx1"/>
                </a:solidFill>
                <a:latin typeface="Arial" panose="020B0604020202020204" pitchFamily="34" charset="0"/>
                <a:cs typeface="Arial" panose="020B0604020202020204" pitchFamily="34" charset="0"/>
              </a:rPr>
              <a:t>December </a:t>
            </a:r>
            <a:r>
              <a:rPr lang="en-GB" sz="800" noProof="1">
                <a:solidFill>
                  <a:schemeClr val="tx1"/>
                </a:solidFill>
                <a:latin typeface="Arial" panose="020B0604020202020204" pitchFamily="34" charset="0"/>
                <a:cs typeface="Arial" panose="020B0604020202020204" pitchFamily="34" charset="0"/>
              </a:rPr>
              <a:t>2024</a:t>
            </a:r>
          </a:p>
        </p:txBody>
      </p:sp>
      <p:sp>
        <p:nvSpPr>
          <p:cNvPr id="3" name="Section Footer">
            <a:extLst>
              <a:ext uri="{FF2B5EF4-FFF2-40B4-BE49-F238E27FC236}">
                <a16:creationId xmlns:a16="http://schemas.microsoft.com/office/drawing/2014/main" id="{68A320C9-FBF4-ACE0-0516-C2CAA0007B11}"/>
              </a:ext>
            </a:extLst>
          </p:cNvPr>
          <p:cNvSpPr txBox="1"/>
          <p:nvPr userDrawn="1">
            <p:custDataLst>
              <p:tags r:id="rId12"/>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Chips</a:t>
            </a:r>
          </a:p>
        </p:txBody>
      </p:sp>
    </p:spTree>
    <p:extLst>
      <p:ext uri="{BB962C8B-B14F-4D97-AF65-F5344CB8AC3E}">
        <p14:creationId xmlns:p14="http://schemas.microsoft.com/office/powerpoint/2010/main" val="226611535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Content: Four">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80FC8F79-4CEC-AC69-5F65-A8FFF903103A}"/>
              </a:ext>
            </a:extLst>
          </p:cNvPr>
          <p:cNvGraphicFramePr>
            <a:graphicFrameLocks noChangeAspect="1"/>
          </p:cNvGraphicFramePr>
          <p:nvPr userDrawn="1">
            <p:custDataLst>
              <p:tags r:id="rId1"/>
            </p:custDataLst>
            <p:extLst>
              <p:ext uri="{D42A27DB-BD31-4B8C-83A1-F6EECF244321}">
                <p14:modId xmlns:p14="http://schemas.microsoft.com/office/powerpoint/2010/main" val="613284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395" imgH="396" progId="TCLayout.ActiveDocument.1">
                  <p:embed/>
                </p:oleObj>
              </mc:Choice>
              <mc:Fallback>
                <p:oleObj name="think-cell Slide" r:id="rId15" imgW="395" imgH="396" progId="TCLayout.ActiveDocument.1">
                  <p:embed/>
                  <p:pic>
                    <p:nvPicPr>
                      <p:cNvPr id="6" name="think-cell data - do not delete" hidden="1">
                        <a:extLst>
                          <a:ext uri="{FF2B5EF4-FFF2-40B4-BE49-F238E27FC236}">
                            <a16:creationId xmlns:a16="http://schemas.microsoft.com/office/drawing/2014/main" id="{80FC8F79-4CEC-AC69-5F65-A8FFF903103A}"/>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4" name="Gray Banner">
            <a:extLst>
              <a:ext uri="{FF2B5EF4-FFF2-40B4-BE49-F238E27FC236}">
                <a16:creationId xmlns:a16="http://schemas.microsoft.com/office/drawing/2014/main" id="{E614F57E-E43B-725F-4EB1-40EB7D842B66}"/>
              </a:ext>
            </a:extLst>
          </p:cNvPr>
          <p:cNvSpPr/>
          <p:nvPr userDrawn="1"/>
        </p:nvSpPr>
        <p:spPr>
          <a:xfrm>
            <a:off x="0" y="612775"/>
            <a:ext cx="10058400" cy="88582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37" name="Slide Tags" hidden="1">
            <a:extLst>
              <a:ext uri="{FF2B5EF4-FFF2-40B4-BE49-F238E27FC236}">
                <a16:creationId xmlns:a16="http://schemas.microsoft.com/office/drawing/2014/main" id="{EDA6E8B0-246F-401B-8B8A-08EC3F859822}"/>
              </a:ext>
            </a:extLst>
          </p:cNvPr>
          <p:cNvSpPr txBox="1"/>
          <p:nvPr userDrawn="1">
            <p:custDataLst>
              <p:tags r:id="rId2"/>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31" name="Section Header">
            <a:extLst>
              <a:ext uri="{FF2B5EF4-FFF2-40B4-BE49-F238E27FC236}">
                <a16:creationId xmlns:a16="http://schemas.microsoft.com/office/drawing/2014/main" id="{660D424B-9C9A-4A44-BDA9-F002A50649ED}"/>
              </a:ext>
            </a:extLst>
          </p:cNvPr>
          <p:cNvSpPr/>
          <p:nvPr userDrawn="1">
            <p:custDataLst>
              <p:tags r:id="rId3"/>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33" name="HeaderTOCPlaceholder">
            <a:extLst>
              <a:ext uri="{FF2B5EF4-FFF2-40B4-BE49-F238E27FC236}">
                <a16:creationId xmlns:a16="http://schemas.microsoft.com/office/drawing/2014/main" id="{31AE2F93-CB33-4ABA-8009-A4DCAE4EE13F}"/>
              </a:ext>
            </a:extLst>
          </p:cNvPr>
          <p:cNvSpPr/>
          <p:nvPr userDrawn="1">
            <p:custDataLst>
              <p:tags r:id="rId4"/>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30" name="Banner Statement">
            <a:extLst>
              <a:ext uri="{FF2B5EF4-FFF2-40B4-BE49-F238E27FC236}">
                <a16:creationId xmlns:a16="http://schemas.microsoft.com/office/drawing/2014/main" id="{F52918A7-2C71-42C4-A2BF-648699655725}"/>
              </a:ext>
            </a:extLst>
          </p:cNvPr>
          <p:cNvSpPr>
            <a:spLocks noGrp="1"/>
          </p:cNvSpPr>
          <p:nvPr>
            <p:ph type="title" hasCustomPrompt="1"/>
          </p:nvPr>
        </p:nvSpPr>
        <p:spPr>
          <a:xfrm>
            <a:off x="457199" y="758825"/>
            <a:ext cx="9144000" cy="1097182"/>
          </a:xfrm>
        </p:spPr>
        <p:txBody>
          <a:bodyPr vert="horz"/>
          <a:lstStyle>
            <a:lvl1pPr>
              <a:defRPr/>
            </a:lvl1pPr>
          </a:lstStyle>
          <a:p>
            <a:r>
              <a:rPr lang="en-GB"/>
              <a:t>Insert banner statement here </a:t>
            </a:r>
          </a:p>
        </p:txBody>
      </p:sp>
      <p:sp>
        <p:nvSpPr>
          <p:cNvPr id="32" name="Content Placeholder 1">
            <a:extLst>
              <a:ext uri="{FF2B5EF4-FFF2-40B4-BE49-F238E27FC236}">
                <a16:creationId xmlns:a16="http://schemas.microsoft.com/office/drawing/2014/main" id="{F3493E06-3BAE-4847-84C6-3FB0F130EBD4}"/>
              </a:ext>
            </a:extLst>
          </p:cNvPr>
          <p:cNvSpPr>
            <a:spLocks noGrp="1"/>
          </p:cNvSpPr>
          <p:nvPr>
            <p:ph sz="quarter" idx="13"/>
            <p:custDataLst>
              <p:tags r:id="rId5"/>
            </p:custDataLst>
          </p:nvPr>
        </p:nvSpPr>
        <p:spPr>
          <a:xfrm>
            <a:off x="457200" y="2143125"/>
            <a:ext cx="4500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34" name="Content Placeholder 2">
            <a:extLst>
              <a:ext uri="{FF2B5EF4-FFF2-40B4-BE49-F238E27FC236}">
                <a16:creationId xmlns:a16="http://schemas.microsoft.com/office/drawing/2014/main" id="{B8154DE7-DDAC-44D3-B769-0B2ABDAB3B85}"/>
              </a:ext>
            </a:extLst>
          </p:cNvPr>
          <p:cNvSpPr>
            <a:spLocks noGrp="1"/>
          </p:cNvSpPr>
          <p:nvPr>
            <p:ph sz="quarter" idx="14"/>
            <p:custDataLst>
              <p:tags r:id="rId6"/>
            </p:custDataLst>
          </p:nvPr>
        </p:nvSpPr>
        <p:spPr>
          <a:xfrm>
            <a:off x="5105010" y="2143125"/>
            <a:ext cx="4500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35" name="Content Placeholder 3">
            <a:extLst>
              <a:ext uri="{FF2B5EF4-FFF2-40B4-BE49-F238E27FC236}">
                <a16:creationId xmlns:a16="http://schemas.microsoft.com/office/drawing/2014/main" id="{D610479E-ABF4-4AED-808F-2B3607059A5E}"/>
              </a:ext>
            </a:extLst>
          </p:cNvPr>
          <p:cNvSpPr>
            <a:spLocks noGrp="1"/>
          </p:cNvSpPr>
          <p:nvPr>
            <p:ph sz="quarter" idx="15"/>
            <p:custDataLst>
              <p:tags r:id="rId7"/>
            </p:custDataLst>
          </p:nvPr>
        </p:nvSpPr>
        <p:spPr>
          <a:xfrm>
            <a:off x="457200" y="4651375"/>
            <a:ext cx="4500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36" name="Content Placeholder 4">
            <a:extLst>
              <a:ext uri="{FF2B5EF4-FFF2-40B4-BE49-F238E27FC236}">
                <a16:creationId xmlns:a16="http://schemas.microsoft.com/office/drawing/2014/main" id="{8C58541A-2FE0-4A49-98F0-0F751A90539C}"/>
              </a:ext>
            </a:extLst>
          </p:cNvPr>
          <p:cNvSpPr>
            <a:spLocks noGrp="1"/>
          </p:cNvSpPr>
          <p:nvPr>
            <p:ph sz="quarter" idx="16"/>
            <p:custDataLst>
              <p:tags r:id="rId8"/>
            </p:custDataLst>
          </p:nvPr>
        </p:nvSpPr>
        <p:spPr>
          <a:xfrm>
            <a:off x="5105010" y="4651375"/>
            <a:ext cx="4500000" cy="236537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23" name="Image placeholder">
            <a:extLst>
              <a:ext uri="{FF2B5EF4-FFF2-40B4-BE49-F238E27FC236}">
                <a16:creationId xmlns:a16="http://schemas.microsoft.com/office/drawing/2014/main" id="{310EE309-56E0-44F2-B837-A27DFAF2C844}"/>
              </a:ext>
            </a:extLst>
          </p:cNvPr>
          <p:cNvSpPr/>
          <p:nvPr userDrawn="1">
            <p:custDataLst>
              <p:tags r:id="rId9"/>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6" name="PwC">
            <a:extLst>
              <a:ext uri="{FF2B5EF4-FFF2-40B4-BE49-F238E27FC236}">
                <a16:creationId xmlns:a16="http://schemas.microsoft.com/office/drawing/2014/main" id="{91907930-A221-447D-BEF6-37BC6DA3A0DF}"/>
              </a:ext>
            </a:extLst>
          </p:cNvPr>
          <p:cNvSpPr/>
          <p:nvPr userDrawn="1">
            <p:custDataLst>
              <p:tags r:id="rId10"/>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28" name="Page Number">
            <a:extLst>
              <a:ext uri="{FF2B5EF4-FFF2-40B4-BE49-F238E27FC236}">
                <a16:creationId xmlns:a16="http://schemas.microsoft.com/office/drawing/2014/main" id="{AE827333-F72A-4C88-BEE4-11A9EEBC3FB3}"/>
              </a:ext>
            </a:extLst>
          </p:cNvPr>
          <p:cNvSpPr txBox="1"/>
          <p:nvPr userDrawn="1">
            <p:custDataLst>
              <p:tags r:id="rId11"/>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
        <p:nvSpPr>
          <p:cNvPr id="2" name="Report Date">
            <a:extLst>
              <a:ext uri="{FF2B5EF4-FFF2-40B4-BE49-F238E27FC236}">
                <a16:creationId xmlns:a16="http://schemas.microsoft.com/office/drawing/2014/main" id="{597AA9B6-BB26-F6DB-9406-F32CF3A9148E}"/>
              </a:ext>
            </a:extLst>
          </p:cNvPr>
          <p:cNvSpPr txBox="1"/>
          <p:nvPr userDrawn="1">
            <p:custDataLst>
              <p:tags r:id="rId12"/>
            </p:custDataLst>
          </p:nvPr>
        </p:nvSpPr>
        <p:spPr>
          <a:xfrm>
            <a:off x="8867024" y="7194414"/>
            <a:ext cx="734176" cy="123111"/>
          </a:xfrm>
          <a:prstGeom prst="rect">
            <a:avLst/>
          </a:prstGeom>
          <a:noFill/>
        </p:spPr>
        <p:txBody>
          <a:bodyPr wrap="none" lIns="0" tIns="0" rIns="0" bIns="0" rtlCol="0">
            <a:spAutoFit/>
          </a:bodyPr>
          <a:lstStyle/>
          <a:p>
            <a:pPr indent="-274320" algn="r">
              <a:spcAft>
                <a:spcPts val="900"/>
              </a:spcAft>
            </a:pPr>
            <a:r>
              <a:rPr lang="en-GB" altLang="zh-CN" sz="800" noProof="1">
                <a:solidFill>
                  <a:schemeClr val="tx1"/>
                </a:solidFill>
                <a:latin typeface="Arial" panose="020B0604020202020204" pitchFamily="34" charset="0"/>
                <a:cs typeface="Arial" panose="020B0604020202020204" pitchFamily="34" charset="0"/>
              </a:rPr>
              <a:t>December</a:t>
            </a:r>
            <a:r>
              <a:rPr lang="en-GB" sz="800" noProof="1">
                <a:solidFill>
                  <a:schemeClr val="tx1"/>
                </a:solidFill>
                <a:latin typeface="Arial" panose="020B0604020202020204" pitchFamily="34" charset="0"/>
                <a:cs typeface="Arial" panose="020B0604020202020204" pitchFamily="34" charset="0"/>
              </a:rPr>
              <a:t> 2024</a:t>
            </a:r>
          </a:p>
        </p:txBody>
      </p:sp>
      <p:sp>
        <p:nvSpPr>
          <p:cNvPr id="3" name="Section Footer">
            <a:extLst>
              <a:ext uri="{FF2B5EF4-FFF2-40B4-BE49-F238E27FC236}">
                <a16:creationId xmlns:a16="http://schemas.microsoft.com/office/drawing/2014/main" id="{1C82BB4B-EC2F-8AF4-92B4-0CCC688EAB89}"/>
              </a:ext>
            </a:extLst>
          </p:cNvPr>
          <p:cNvSpPr txBox="1"/>
          <p:nvPr userDrawn="1">
            <p:custDataLst>
              <p:tags r:id="rId13"/>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Chips</a:t>
            </a:r>
          </a:p>
        </p:txBody>
      </p:sp>
    </p:spTree>
    <p:extLst>
      <p:ext uri="{BB962C8B-B14F-4D97-AF65-F5344CB8AC3E}">
        <p14:creationId xmlns:p14="http://schemas.microsoft.com/office/powerpoint/2010/main" val="253002302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Glossary">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08905650-66B5-BAF6-077A-3FB9285F675B}"/>
              </a:ext>
            </a:extLst>
          </p:cNvPr>
          <p:cNvGraphicFramePr>
            <a:graphicFrameLocks noChangeAspect="1"/>
          </p:cNvGraphicFramePr>
          <p:nvPr userDrawn="1">
            <p:custDataLst>
              <p:tags r:id="rId1"/>
            </p:custDataLst>
            <p:extLst>
              <p:ext uri="{D42A27DB-BD31-4B8C-83A1-F6EECF244321}">
                <p14:modId xmlns:p14="http://schemas.microsoft.com/office/powerpoint/2010/main" val="30813887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95" imgH="396" progId="TCLayout.ActiveDocument.1">
                  <p:embed/>
                </p:oleObj>
              </mc:Choice>
              <mc:Fallback>
                <p:oleObj name="think-cell Slide" r:id="rId12" imgW="395" imgH="396" progId="TCLayout.ActiveDocument.1">
                  <p:embed/>
                  <p:pic>
                    <p:nvPicPr>
                      <p:cNvPr id="7" name="think-cell data - do not delete" hidden="1">
                        <a:extLst>
                          <a:ext uri="{FF2B5EF4-FFF2-40B4-BE49-F238E27FC236}">
                            <a16:creationId xmlns:a16="http://schemas.microsoft.com/office/drawing/2014/main" id="{08905650-66B5-BAF6-077A-3FB9285F675B}"/>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5" name="Gray Banner">
            <a:extLst>
              <a:ext uri="{FF2B5EF4-FFF2-40B4-BE49-F238E27FC236}">
                <a16:creationId xmlns:a16="http://schemas.microsoft.com/office/drawing/2014/main" id="{01B8961C-12F4-C6A4-A705-8E4E52C81AAA}"/>
              </a:ext>
            </a:extLst>
          </p:cNvPr>
          <p:cNvSpPr/>
          <p:nvPr userDrawn="1"/>
        </p:nvSpPr>
        <p:spPr>
          <a:xfrm>
            <a:off x="0" y="612775"/>
            <a:ext cx="10058400" cy="88582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17" name="Slide Tags" hidden="1">
            <a:extLst>
              <a:ext uri="{FF2B5EF4-FFF2-40B4-BE49-F238E27FC236}">
                <a16:creationId xmlns:a16="http://schemas.microsoft.com/office/drawing/2014/main" id="{FD2B8D70-599E-4015-A487-2DA60BF43166}"/>
              </a:ext>
            </a:extLst>
          </p:cNvPr>
          <p:cNvSpPr txBox="1"/>
          <p:nvPr userDrawn="1">
            <p:custDataLst>
              <p:tags r:id="rId2"/>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0" name="Section Header">
            <a:extLst>
              <a:ext uri="{FF2B5EF4-FFF2-40B4-BE49-F238E27FC236}">
                <a16:creationId xmlns:a16="http://schemas.microsoft.com/office/drawing/2014/main" id="{541EBA4E-A65D-42AB-8B3A-EF45F3481577}"/>
              </a:ext>
            </a:extLst>
          </p:cNvPr>
          <p:cNvSpPr/>
          <p:nvPr userDrawn="1">
            <p:custDataLst>
              <p:tags r:id="rId3"/>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4"/>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61010" y="758825"/>
            <a:ext cx="9144000" cy="1097182"/>
          </a:xfrm>
        </p:spPr>
        <p:txBody>
          <a:bodyPr vert="horz"/>
          <a:lstStyle>
            <a:lvl1pPr>
              <a:defRPr/>
            </a:lvl1pPr>
          </a:lstStyle>
          <a:p>
            <a:r>
              <a:rPr lang="en-GB"/>
              <a:t>Insert banner statement here </a:t>
            </a:r>
          </a:p>
        </p:txBody>
      </p:sp>
      <p:sp>
        <p:nvSpPr>
          <p:cNvPr id="21" name="Content Placeholder 1">
            <a:extLst>
              <a:ext uri="{FF2B5EF4-FFF2-40B4-BE49-F238E27FC236}">
                <a16:creationId xmlns:a16="http://schemas.microsoft.com/office/drawing/2014/main" id="{4D7EC8EE-4AB6-4CE7-AF68-613FDD5CAB29}"/>
              </a:ext>
            </a:extLst>
          </p:cNvPr>
          <p:cNvSpPr>
            <a:spLocks noGrp="1"/>
          </p:cNvSpPr>
          <p:nvPr>
            <p:ph sz="quarter" idx="13"/>
            <p:custDataLst>
              <p:tags r:id="rId5"/>
            </p:custDataLst>
          </p:nvPr>
        </p:nvSpPr>
        <p:spPr>
          <a:xfrm>
            <a:off x="457200" y="2139950"/>
            <a:ext cx="9144000" cy="4873625"/>
          </a:xfrm>
        </p:spPr>
        <p:txBody>
          <a:bodyPr/>
          <a:lstStyle>
            <a:lvl5pPr>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en-GB"/>
          </a:p>
        </p:txBody>
      </p:sp>
      <p:sp>
        <p:nvSpPr>
          <p:cNvPr id="13" name="Image placeholder">
            <a:extLst>
              <a:ext uri="{FF2B5EF4-FFF2-40B4-BE49-F238E27FC236}">
                <a16:creationId xmlns:a16="http://schemas.microsoft.com/office/drawing/2014/main" id="{4EE8DC02-876E-4E08-A510-612EBBADFB0C}"/>
              </a:ext>
            </a:extLst>
          </p:cNvPr>
          <p:cNvSpPr/>
          <p:nvPr userDrawn="1">
            <p:custDataLst>
              <p:tags r:id="rId6"/>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8" name="PwC">
            <a:extLst>
              <a:ext uri="{FF2B5EF4-FFF2-40B4-BE49-F238E27FC236}">
                <a16:creationId xmlns:a16="http://schemas.microsoft.com/office/drawing/2014/main" id="{FA3C8515-DC76-4E89-888D-4866180ACD97}"/>
              </a:ext>
            </a:extLst>
          </p:cNvPr>
          <p:cNvSpPr/>
          <p:nvPr userDrawn="1">
            <p:custDataLst>
              <p:tags r:id="rId7"/>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30" name="Page Number">
            <a:extLst>
              <a:ext uri="{FF2B5EF4-FFF2-40B4-BE49-F238E27FC236}">
                <a16:creationId xmlns:a16="http://schemas.microsoft.com/office/drawing/2014/main" id="{1D4287CC-C91A-4F22-81CE-33A04425E414}"/>
              </a:ext>
            </a:extLst>
          </p:cNvPr>
          <p:cNvSpPr txBox="1"/>
          <p:nvPr userDrawn="1">
            <p:custDataLst>
              <p:tags r:id="rId8"/>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
        <p:nvSpPr>
          <p:cNvPr id="3" name="Report Date">
            <a:extLst>
              <a:ext uri="{FF2B5EF4-FFF2-40B4-BE49-F238E27FC236}">
                <a16:creationId xmlns:a16="http://schemas.microsoft.com/office/drawing/2014/main" id="{FB1BDC79-3313-7A31-D574-5D435B3E89F1}"/>
              </a:ext>
            </a:extLst>
          </p:cNvPr>
          <p:cNvSpPr txBox="1"/>
          <p:nvPr userDrawn="1">
            <p:custDataLst>
              <p:tags r:id="rId9"/>
            </p:custDataLst>
          </p:nvPr>
        </p:nvSpPr>
        <p:spPr>
          <a:xfrm>
            <a:off x="8867025" y="7191239"/>
            <a:ext cx="734175" cy="123111"/>
          </a:xfrm>
          <a:prstGeom prst="rect">
            <a:avLst/>
          </a:prstGeom>
          <a:noFill/>
        </p:spPr>
        <p:txBody>
          <a:bodyPr wrap="none" lIns="0" tIns="0" rIns="0" bIns="0" rtlCol="0">
            <a:spAutoFit/>
          </a:bodyPr>
          <a:lstStyle/>
          <a:p>
            <a:pPr indent="-274320" algn="r">
              <a:spcAft>
                <a:spcPts val="900"/>
              </a:spcAft>
            </a:pPr>
            <a:r>
              <a:rPr lang="en-GB" altLang="zh-CN" sz="800" noProof="1">
                <a:solidFill>
                  <a:schemeClr val="tx1"/>
                </a:solidFill>
                <a:latin typeface="Arial" panose="020B0604020202020204" pitchFamily="34" charset="0"/>
                <a:cs typeface="Arial" panose="020B0604020202020204" pitchFamily="34" charset="0"/>
              </a:rPr>
              <a:t>December </a:t>
            </a:r>
            <a:r>
              <a:rPr lang="en-GB" sz="800" noProof="1">
                <a:solidFill>
                  <a:schemeClr val="tx1"/>
                </a:solidFill>
                <a:latin typeface="Arial" panose="020B0604020202020204" pitchFamily="34" charset="0"/>
                <a:cs typeface="Arial" panose="020B0604020202020204" pitchFamily="34" charset="0"/>
              </a:rPr>
              <a:t>2024</a:t>
            </a:r>
          </a:p>
        </p:txBody>
      </p:sp>
      <p:sp>
        <p:nvSpPr>
          <p:cNvPr id="4" name="Section Footer">
            <a:extLst>
              <a:ext uri="{FF2B5EF4-FFF2-40B4-BE49-F238E27FC236}">
                <a16:creationId xmlns:a16="http://schemas.microsoft.com/office/drawing/2014/main" id="{4E291579-AA5F-8B9A-5F26-B844015C535D}"/>
              </a:ext>
            </a:extLst>
          </p:cNvPr>
          <p:cNvSpPr txBox="1"/>
          <p:nvPr userDrawn="1">
            <p:custDataLst>
              <p:tags r:id="rId10"/>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Chips</a:t>
            </a:r>
          </a:p>
        </p:txBody>
      </p:sp>
    </p:spTree>
    <p:extLst>
      <p:ext uri="{BB962C8B-B14F-4D97-AF65-F5344CB8AC3E}">
        <p14:creationId xmlns:p14="http://schemas.microsoft.com/office/powerpoint/2010/main" val="192649841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261329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Content: Header Footer Only">
    <p:spTree>
      <p:nvGrpSpPr>
        <p:cNvPr id="1" name=""/>
        <p:cNvGrpSpPr/>
        <p:nvPr/>
      </p:nvGrpSpPr>
      <p:grpSpPr>
        <a:xfrm>
          <a:off x="0" y="0"/>
          <a:ext cx="0" cy="0"/>
          <a:chOff x="0" y="0"/>
          <a:chExt cx="0" cy="0"/>
        </a:xfrm>
      </p:grpSpPr>
      <p:sp>
        <p:nvSpPr>
          <p:cNvPr id="14" name="Slide Tags" hidden="1">
            <a:extLst>
              <a:ext uri="{FF2B5EF4-FFF2-40B4-BE49-F238E27FC236}">
                <a16:creationId xmlns:a16="http://schemas.microsoft.com/office/drawing/2014/main" id="{F126523F-5745-4DA8-ACD6-95BF6B22FA71}"/>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0" name="Section Header">
            <a:extLst>
              <a:ext uri="{FF2B5EF4-FFF2-40B4-BE49-F238E27FC236}">
                <a16:creationId xmlns:a16="http://schemas.microsoft.com/office/drawing/2014/main" id="{541EBA4E-A65D-42AB-8B3A-EF45F3481577}"/>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13" name="Image placeholder">
            <a:extLst>
              <a:ext uri="{FF2B5EF4-FFF2-40B4-BE49-F238E27FC236}">
                <a16:creationId xmlns:a16="http://schemas.microsoft.com/office/drawing/2014/main" id="{8E9D894A-3EEA-4EF1-AEF9-37613A05D246}"/>
              </a:ext>
            </a:extLst>
          </p:cNvPr>
          <p:cNvSpPr/>
          <p:nvPr userDrawn="1">
            <p:custDataLst>
              <p:tags r:id="rId4"/>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1" name="Report Date">
            <a:extLst>
              <a:ext uri="{FF2B5EF4-FFF2-40B4-BE49-F238E27FC236}">
                <a16:creationId xmlns:a16="http://schemas.microsoft.com/office/drawing/2014/main" id="{67398705-1D4B-4C48-99BF-4105895BB464}"/>
              </a:ext>
            </a:extLst>
          </p:cNvPr>
          <p:cNvSpPr txBox="1"/>
          <p:nvPr userDrawn="1">
            <p:custDataLst>
              <p:tags r:id="rId5"/>
            </p:custDataLst>
          </p:nvPr>
        </p:nvSpPr>
        <p:spPr>
          <a:xfrm>
            <a:off x="8867025" y="7194414"/>
            <a:ext cx="734175" cy="123111"/>
          </a:xfrm>
          <a:prstGeom prst="rect">
            <a:avLst/>
          </a:prstGeom>
          <a:noFill/>
        </p:spPr>
        <p:txBody>
          <a:bodyPr wrap="none" lIns="0" tIns="0" rIns="0" bIns="0" rtlCol="0">
            <a:spAutoFit/>
          </a:bodyPr>
          <a:lstStyle/>
          <a:p>
            <a:pPr indent="-274320" algn="r">
              <a:spcAft>
                <a:spcPts val="900"/>
              </a:spcAft>
            </a:pPr>
            <a:r>
              <a:rPr lang="en-GB" altLang="zh-CN" sz="800" noProof="1">
                <a:solidFill>
                  <a:schemeClr val="tx1"/>
                </a:solidFill>
                <a:latin typeface="Arial" panose="020B0604020202020204" pitchFamily="34" charset="0"/>
                <a:cs typeface="Arial" panose="020B0604020202020204" pitchFamily="34" charset="0"/>
              </a:rPr>
              <a:t>December</a:t>
            </a:r>
            <a:r>
              <a:rPr lang="en-GB" sz="800" noProof="1">
                <a:solidFill>
                  <a:schemeClr val="tx1"/>
                </a:solidFill>
                <a:latin typeface="Arial" panose="020B0604020202020204" pitchFamily="34" charset="0"/>
                <a:cs typeface="Arial" panose="020B0604020202020204" pitchFamily="34" charset="0"/>
              </a:rPr>
              <a:t> 2024</a:t>
            </a:r>
          </a:p>
        </p:txBody>
      </p:sp>
      <p:sp>
        <p:nvSpPr>
          <p:cNvPr id="22" name="PwC">
            <a:extLst>
              <a:ext uri="{FF2B5EF4-FFF2-40B4-BE49-F238E27FC236}">
                <a16:creationId xmlns:a16="http://schemas.microsoft.com/office/drawing/2014/main" id="{37134D71-F48F-41AE-A3EB-693E0B59E422}"/>
              </a:ext>
            </a:extLst>
          </p:cNvPr>
          <p:cNvSpPr/>
          <p:nvPr userDrawn="1">
            <p:custDataLst>
              <p:tags r:id="rId6"/>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25" name="Page Number">
            <a:extLst>
              <a:ext uri="{FF2B5EF4-FFF2-40B4-BE49-F238E27FC236}">
                <a16:creationId xmlns:a16="http://schemas.microsoft.com/office/drawing/2014/main" id="{8FE7E32F-B953-449C-A714-5E8DF75A514C}"/>
              </a:ext>
            </a:extLst>
          </p:cNvPr>
          <p:cNvSpPr txBox="1"/>
          <p:nvPr userDrawn="1">
            <p:custDataLst>
              <p:tags r:id="rId7"/>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
        <p:nvSpPr>
          <p:cNvPr id="2" name="Section Footer">
            <a:extLst>
              <a:ext uri="{FF2B5EF4-FFF2-40B4-BE49-F238E27FC236}">
                <a16:creationId xmlns:a16="http://schemas.microsoft.com/office/drawing/2014/main" id="{B6C7BF34-91C3-F065-90BC-2F6FB85A03CA}"/>
              </a:ext>
            </a:extLst>
          </p:cNvPr>
          <p:cNvSpPr txBox="1"/>
          <p:nvPr userDrawn="1">
            <p:custDataLst>
              <p:tags r:id="rId8"/>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Chips</a:t>
            </a:r>
          </a:p>
        </p:txBody>
      </p:sp>
    </p:spTree>
    <p:extLst>
      <p:ext uri="{BB962C8B-B14F-4D97-AF65-F5344CB8AC3E}">
        <p14:creationId xmlns:p14="http://schemas.microsoft.com/office/powerpoint/2010/main" val="209442418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ntent: Title Only No Header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33E6AD6-3D2D-36AD-1CB0-C17F8ABB5CAD}"/>
              </a:ext>
            </a:extLst>
          </p:cNvPr>
          <p:cNvGraphicFramePr>
            <a:graphicFrameLocks noChangeAspect="1"/>
          </p:cNvGraphicFramePr>
          <p:nvPr userDrawn="1">
            <p:custDataLst>
              <p:tags r:id="rId1"/>
            </p:custDataLst>
            <p:extLst>
              <p:ext uri="{D42A27DB-BD31-4B8C-83A1-F6EECF244321}">
                <p14:modId xmlns:p14="http://schemas.microsoft.com/office/powerpoint/2010/main" val="15289003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95" imgH="396" progId="TCLayout.ActiveDocument.1">
                  <p:embed/>
                </p:oleObj>
              </mc:Choice>
              <mc:Fallback>
                <p:oleObj name="think-cell Slide" r:id="rId6" imgW="395" imgH="396" progId="TCLayout.ActiveDocument.1">
                  <p:embed/>
                  <p:pic>
                    <p:nvPicPr>
                      <p:cNvPr id="5" name="think-cell data - do not delete" hidden="1">
                        <a:extLst>
                          <a:ext uri="{FF2B5EF4-FFF2-40B4-BE49-F238E27FC236}">
                            <a16:creationId xmlns:a16="http://schemas.microsoft.com/office/drawing/2014/main" id="{533E6AD6-3D2D-36AD-1CB0-C17F8ABB5CAD}"/>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Gray Banner">
            <a:extLst>
              <a:ext uri="{FF2B5EF4-FFF2-40B4-BE49-F238E27FC236}">
                <a16:creationId xmlns:a16="http://schemas.microsoft.com/office/drawing/2014/main" id="{8E7F64FB-614D-02F9-3734-BD6ED1F9A649}"/>
              </a:ext>
            </a:extLst>
          </p:cNvPr>
          <p:cNvSpPr/>
          <p:nvPr userDrawn="1"/>
        </p:nvSpPr>
        <p:spPr>
          <a:xfrm>
            <a:off x="0" y="612775"/>
            <a:ext cx="10058400" cy="88582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12" name="Slide Tags" hidden="1">
            <a:extLst>
              <a:ext uri="{FF2B5EF4-FFF2-40B4-BE49-F238E27FC236}">
                <a16:creationId xmlns:a16="http://schemas.microsoft.com/office/drawing/2014/main" id="{FF8A2407-40C1-478A-A8C2-EF5BE9E021B6}"/>
              </a:ext>
            </a:extLst>
          </p:cNvPr>
          <p:cNvSpPr txBox="1"/>
          <p:nvPr userDrawn="1">
            <p:custDataLst>
              <p:tags r:id="rId2"/>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0" name="Section Header">
            <a:extLst>
              <a:ext uri="{FF2B5EF4-FFF2-40B4-BE49-F238E27FC236}">
                <a16:creationId xmlns:a16="http://schemas.microsoft.com/office/drawing/2014/main" id="{541EBA4E-A65D-42AB-8B3A-EF45F3481577}"/>
              </a:ext>
            </a:extLst>
          </p:cNvPr>
          <p:cNvSpPr/>
          <p:nvPr userDrawn="1">
            <p:custDataLst>
              <p:tags r:id="rId3"/>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61010" y="758825"/>
            <a:ext cx="9144000" cy="1097182"/>
          </a:xfrm>
        </p:spPr>
        <p:txBody>
          <a:bodyPr vert="horz"/>
          <a:lstStyle>
            <a:lvl1pPr>
              <a:defRPr/>
            </a:lvl1pPr>
          </a:lstStyle>
          <a:p>
            <a:r>
              <a:rPr lang="en-GB"/>
              <a:t>Insert banner statement here </a:t>
            </a:r>
          </a:p>
        </p:txBody>
      </p:sp>
      <p:sp>
        <p:nvSpPr>
          <p:cNvPr id="11" name="Image placeholder">
            <a:extLst>
              <a:ext uri="{FF2B5EF4-FFF2-40B4-BE49-F238E27FC236}">
                <a16:creationId xmlns:a16="http://schemas.microsoft.com/office/drawing/2014/main" id="{E419DF8F-2670-40AB-9D0A-6E2E155E63E2}"/>
              </a:ext>
            </a:extLst>
          </p:cNvPr>
          <p:cNvSpPr/>
          <p:nvPr userDrawn="1">
            <p:custDataLst>
              <p:tags r:id="rId4"/>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Tree>
    <p:extLst>
      <p:ext uri="{BB962C8B-B14F-4D97-AF65-F5344CB8AC3E}">
        <p14:creationId xmlns:p14="http://schemas.microsoft.com/office/powerpoint/2010/main" val="268654722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At a glance">
    <p:spTree>
      <p:nvGrpSpPr>
        <p:cNvPr id="1" name=""/>
        <p:cNvGrpSpPr/>
        <p:nvPr/>
      </p:nvGrpSpPr>
      <p:grpSpPr>
        <a:xfrm>
          <a:off x="0" y="0"/>
          <a:ext cx="0" cy="0"/>
          <a:chOff x="0" y="0"/>
          <a:chExt cx="0" cy="0"/>
        </a:xfrm>
      </p:grpSpPr>
      <p:sp>
        <p:nvSpPr>
          <p:cNvPr id="18" name="Slide Tags" hidden="1">
            <a:extLst>
              <a:ext uri="{FF2B5EF4-FFF2-40B4-BE49-F238E27FC236}">
                <a16:creationId xmlns:a16="http://schemas.microsoft.com/office/drawing/2014/main" id="{4616FB59-7A00-4734-A479-F51ADD10FCEC}"/>
              </a:ext>
            </a:extLst>
          </p:cNvPr>
          <p:cNvSpPr txBox="1"/>
          <p:nvPr userDrawn="1">
            <p:custDataLst>
              <p:tags r:id="rId1"/>
            </p:custDataLst>
          </p:nvPr>
        </p:nvSpPr>
        <p:spPr>
          <a:xfrm>
            <a:off x="0" y="228600"/>
            <a:ext cx="1600200" cy="261610"/>
          </a:xfrm>
          <a:prstGeom prst="rect">
            <a:avLst/>
          </a:prstGeom>
          <a:noFill/>
        </p:spPr>
        <p:txBody>
          <a:bodyPr wrap="square" rtlCol="0">
            <a:spAutoFit/>
          </a:bodyPr>
          <a:lstStyle/>
          <a:p>
            <a:r>
              <a:rPr lang="en-GB" noProof="1"/>
              <a:t>Slide Tags</a:t>
            </a:r>
          </a:p>
        </p:txBody>
      </p:sp>
      <p:sp>
        <p:nvSpPr>
          <p:cNvPr id="10" name="Section Header">
            <a:extLst>
              <a:ext uri="{FF2B5EF4-FFF2-40B4-BE49-F238E27FC236}">
                <a16:creationId xmlns:a16="http://schemas.microsoft.com/office/drawing/2014/main" id="{541EBA4E-A65D-42AB-8B3A-EF45F3481577}"/>
              </a:ext>
            </a:extLst>
          </p:cNvPr>
          <p:cNvSpPr/>
          <p:nvPr userDrawn="1">
            <p:custDataLst>
              <p:tags r:id="rId2"/>
            </p:custDataLst>
          </p:nvPr>
        </p:nvSpPr>
        <p:spPr>
          <a:xfrm>
            <a:off x="460375" y="322256"/>
            <a:ext cx="3034379" cy="137160"/>
          </a:xfrm>
          <a:prstGeom prst="rect">
            <a:avLst/>
          </a:prstGeom>
          <a:noFill/>
        </p:spPr>
        <p:txBody>
          <a:bodyPr wrap="square" lIns="0" tIns="0" rIns="0" bIns="0" rtlCol="0" anchor="b" anchorCtr="0">
            <a:noAutofit/>
          </a:bodyPr>
          <a:lstStyle/>
          <a:p>
            <a:pPr lvl="0"/>
            <a:endParaRPr lang="en-GB" sz="800"/>
          </a:p>
        </p:txBody>
      </p:sp>
      <p:sp>
        <p:nvSpPr>
          <p:cNvPr id="16" name="HeaderTOCPlaceholder">
            <a:extLst>
              <a:ext uri="{FF2B5EF4-FFF2-40B4-BE49-F238E27FC236}">
                <a16:creationId xmlns:a16="http://schemas.microsoft.com/office/drawing/2014/main" id="{284C49DE-1255-4E02-AF20-2BCC51B1750E}"/>
              </a:ext>
            </a:extLst>
          </p:cNvPr>
          <p:cNvSpPr/>
          <p:nvPr userDrawn="1">
            <p:custDataLst>
              <p:tags r:id="rId3"/>
            </p:custDataLst>
          </p:nvPr>
        </p:nvSpPr>
        <p:spPr>
          <a:xfrm>
            <a:off x="3660198" y="322256"/>
            <a:ext cx="5943600" cy="137160"/>
          </a:xfrm>
          <a:prstGeom prst="rect">
            <a:avLst/>
          </a:prstGeom>
          <a:noFill/>
        </p:spPr>
        <p:txBody>
          <a:bodyPr wrap="square" lIns="0" tIns="0" rIns="0" bIns="0" rtlCol="0" anchor="b" anchorCtr="0">
            <a:noAutofit/>
          </a:bodyPr>
          <a:lstStyle/>
          <a:p>
            <a:pPr lvl="0"/>
            <a:endParaRPr lang="en-GB" sz="800"/>
          </a:p>
        </p:txBody>
      </p:sp>
      <p:sp>
        <p:nvSpPr>
          <p:cNvPr id="6" name="Gray Banner">
            <a:extLst>
              <a:ext uri="{FF2B5EF4-FFF2-40B4-BE49-F238E27FC236}">
                <a16:creationId xmlns:a16="http://schemas.microsoft.com/office/drawing/2014/main" id="{5A5707D8-0062-4F12-AF28-F1E74B235885}"/>
              </a:ext>
            </a:extLst>
          </p:cNvPr>
          <p:cNvSpPr/>
          <p:nvPr userDrawn="1"/>
        </p:nvSpPr>
        <p:spPr>
          <a:xfrm>
            <a:off x="0" y="612775"/>
            <a:ext cx="10058400" cy="1387475"/>
          </a:xfrm>
          <a:prstGeom prst="rect">
            <a:avLst/>
          </a:prstGeom>
          <a:solidFill>
            <a:schemeClr val="tx2">
              <a:lumMod val="20000"/>
              <a:lumOff val="80000"/>
            </a:schemeClr>
          </a:solidFill>
          <a:ln>
            <a:noFill/>
          </a:ln>
        </p:spPr>
        <p:style>
          <a:lnRef idx="0">
            <a:schemeClr val="accent1"/>
          </a:lnRef>
          <a:fillRef idx="1">
            <a:schemeClr val="accent1"/>
          </a:fillRef>
          <a:effectRef idx="0">
            <a:schemeClr val="dk1"/>
          </a:effectRef>
          <a:fontRef idx="minor">
            <a:schemeClr val="lt1"/>
          </a:fontRef>
        </p:style>
        <p:txBody>
          <a:bodyPr rtlCol="0" anchor="ctr"/>
          <a:lstStyle/>
          <a:p>
            <a:pPr lvl="0" algn="ctr">
              <a:lnSpc>
                <a:spcPct val="100000"/>
              </a:lnSpc>
            </a:pPr>
            <a:endParaRPr lang="en-GB" sz="1400">
              <a:solidFill>
                <a:schemeClr val="lt1"/>
              </a:solidFill>
            </a:endParaRPr>
          </a:p>
        </p:txBody>
      </p:sp>
      <p:sp>
        <p:nvSpPr>
          <p:cNvPr id="2" name="Banner Statement">
            <a:extLst>
              <a:ext uri="{FF2B5EF4-FFF2-40B4-BE49-F238E27FC236}">
                <a16:creationId xmlns:a16="http://schemas.microsoft.com/office/drawing/2014/main" id="{B39F9BF2-6078-4AE4-BD81-F75DB1E4BA04}"/>
              </a:ext>
            </a:extLst>
          </p:cNvPr>
          <p:cNvSpPr>
            <a:spLocks noGrp="1"/>
          </p:cNvSpPr>
          <p:nvPr>
            <p:ph type="title" hasCustomPrompt="1"/>
          </p:nvPr>
        </p:nvSpPr>
        <p:spPr>
          <a:xfrm>
            <a:off x="458788" y="758825"/>
            <a:ext cx="2944368" cy="402336"/>
          </a:xfrm>
        </p:spPr>
        <p:txBody>
          <a:bodyPr/>
          <a:lstStyle>
            <a:lvl1pPr>
              <a:defRPr/>
            </a:lvl1pPr>
          </a:lstStyle>
          <a:p>
            <a:r>
              <a:rPr lang="en-GB"/>
              <a:t>At a glance </a:t>
            </a:r>
          </a:p>
        </p:txBody>
      </p:sp>
      <p:sp>
        <p:nvSpPr>
          <p:cNvPr id="22" name="Subheading">
            <a:extLst>
              <a:ext uri="{FF2B5EF4-FFF2-40B4-BE49-F238E27FC236}">
                <a16:creationId xmlns:a16="http://schemas.microsoft.com/office/drawing/2014/main" id="{4B0DE979-51BD-4784-9427-87C7A89633E6}"/>
              </a:ext>
            </a:extLst>
          </p:cNvPr>
          <p:cNvSpPr>
            <a:spLocks noGrp="1"/>
          </p:cNvSpPr>
          <p:nvPr>
            <p:ph type="body" sz="quarter" idx="28" hasCustomPrompt="1"/>
          </p:nvPr>
        </p:nvSpPr>
        <p:spPr>
          <a:xfrm>
            <a:off x="458788" y="1317915"/>
            <a:ext cx="2945765" cy="538092"/>
          </a:xfrm>
        </p:spPr>
        <p:txBody>
          <a:bodyPr/>
          <a:lstStyle>
            <a:lvl1pPr>
              <a:defRPr sz="1600" b="1"/>
            </a:lvl1pPr>
            <a:lvl2pPr>
              <a:defRPr sz="1600" b="1"/>
            </a:lvl2pPr>
            <a:lvl3pPr>
              <a:defRPr sz="1600" b="1"/>
            </a:lvl3pPr>
            <a:lvl4pPr>
              <a:defRPr sz="1600" b="1"/>
            </a:lvl4pPr>
            <a:lvl5pPr>
              <a:defRPr sz="1600" b="1"/>
            </a:lvl5pPr>
          </a:lstStyle>
          <a:p>
            <a:pPr lvl="0"/>
            <a:r>
              <a:rPr lang="en-GB"/>
              <a:t>Insert text here</a:t>
            </a:r>
          </a:p>
        </p:txBody>
      </p:sp>
      <p:sp>
        <p:nvSpPr>
          <p:cNvPr id="21" name="PwC view">
            <a:extLst>
              <a:ext uri="{FF2B5EF4-FFF2-40B4-BE49-F238E27FC236}">
                <a16:creationId xmlns:a16="http://schemas.microsoft.com/office/drawing/2014/main" id="{C0F17E66-078E-4639-9BD9-106901A68B23}"/>
              </a:ext>
            </a:extLst>
          </p:cNvPr>
          <p:cNvSpPr>
            <a:spLocks noGrp="1"/>
          </p:cNvSpPr>
          <p:nvPr>
            <p:ph type="body" sz="quarter" idx="17" hasCustomPrompt="1"/>
          </p:nvPr>
        </p:nvSpPr>
        <p:spPr>
          <a:xfrm>
            <a:off x="3564255" y="758825"/>
            <a:ext cx="6039543" cy="1097182"/>
          </a:xfrm>
        </p:spPr>
        <p:txBody>
          <a:bodyPr/>
          <a:lstStyle>
            <a:lvl1pPr>
              <a:defRPr sz="1100" b="0">
                <a:latin typeface="+mn-lt"/>
              </a:defRPr>
            </a:lvl1pPr>
          </a:lstStyle>
          <a:p>
            <a:pPr lvl="0"/>
            <a:r>
              <a:rPr lang="en-GB"/>
              <a:t>Inserted text here should be Arial 11 </a:t>
            </a:r>
            <a:r>
              <a:rPr lang="en-GB" err="1"/>
              <a:t>pt</a:t>
            </a:r>
            <a:r>
              <a:rPr lang="en-GB"/>
              <a:t> </a:t>
            </a:r>
            <a:r>
              <a:rPr lang="en-GB" err="1"/>
              <a:t>unbold</a:t>
            </a:r>
            <a:endParaRPr lang="en-GB"/>
          </a:p>
        </p:txBody>
      </p:sp>
      <p:sp>
        <p:nvSpPr>
          <p:cNvPr id="23" name="Dark Orange Bar">
            <a:extLst>
              <a:ext uri="{FF2B5EF4-FFF2-40B4-BE49-F238E27FC236}">
                <a16:creationId xmlns:a16="http://schemas.microsoft.com/office/drawing/2014/main" id="{82B1403F-6F92-4D3E-BA7A-6C3814794B16}"/>
              </a:ext>
            </a:extLst>
          </p:cNvPr>
          <p:cNvSpPr/>
          <p:nvPr userDrawn="1"/>
        </p:nvSpPr>
        <p:spPr>
          <a:xfrm>
            <a:off x="0" y="612775"/>
            <a:ext cx="183600" cy="1387475"/>
          </a:xfrm>
          <a:prstGeom prst="rect">
            <a:avLst/>
          </a:prstGeom>
          <a:solidFill>
            <a:schemeClr val="accent1"/>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400"/>
          </a:p>
        </p:txBody>
      </p:sp>
      <p:sp>
        <p:nvSpPr>
          <p:cNvPr id="30" name="Light Orange Bar">
            <a:extLst>
              <a:ext uri="{FF2B5EF4-FFF2-40B4-BE49-F238E27FC236}">
                <a16:creationId xmlns:a16="http://schemas.microsoft.com/office/drawing/2014/main" id="{91377F9D-4C34-434F-AE6B-583A8F1639C5}"/>
              </a:ext>
            </a:extLst>
          </p:cNvPr>
          <p:cNvSpPr/>
          <p:nvPr userDrawn="1"/>
        </p:nvSpPr>
        <p:spPr>
          <a:xfrm>
            <a:off x="0" y="2000250"/>
            <a:ext cx="183600" cy="5772150"/>
          </a:xfrm>
          <a:prstGeom prst="rect">
            <a:avLst/>
          </a:prstGeom>
          <a:solidFill>
            <a:schemeClr val="accent4"/>
          </a:solidFill>
          <a:ln>
            <a:noFill/>
          </a:ln>
        </p:spPr>
        <p:style>
          <a:lnRef idx="0">
            <a:schemeClr val="accent1"/>
          </a:lnRef>
          <a:fillRef idx="1">
            <a:schemeClr val="accent1"/>
          </a:fillRef>
          <a:effectRef idx="0">
            <a:schemeClr val="dk1"/>
          </a:effectRef>
          <a:fontRef idx="minor">
            <a:schemeClr val="lt1"/>
          </a:fontRef>
        </p:style>
        <p:txBody>
          <a:bodyPr anchor="ctr"/>
          <a:lstStyle/>
          <a:p>
            <a:pPr algn="ctr" eaLnBrk="1" fontAlgn="auto" hangingPunct="1">
              <a:spcBef>
                <a:spcPts val="0"/>
              </a:spcBef>
              <a:spcAft>
                <a:spcPts val="0"/>
              </a:spcAft>
              <a:defRPr/>
            </a:pPr>
            <a:endParaRPr lang="en-GB" sz="1400"/>
          </a:p>
        </p:txBody>
      </p:sp>
      <p:sp>
        <p:nvSpPr>
          <p:cNvPr id="17" name="Image placeholder">
            <a:extLst>
              <a:ext uri="{FF2B5EF4-FFF2-40B4-BE49-F238E27FC236}">
                <a16:creationId xmlns:a16="http://schemas.microsoft.com/office/drawing/2014/main" id="{BE985D6C-3CA1-43CC-A281-0A21C2C919EB}"/>
              </a:ext>
            </a:extLst>
          </p:cNvPr>
          <p:cNvSpPr/>
          <p:nvPr userDrawn="1">
            <p:custDataLst>
              <p:tags r:id="rId4"/>
            </p:custDataLst>
          </p:nvPr>
        </p:nvSpPr>
        <p:spPr>
          <a:xfrm>
            <a:off x="0" y="0"/>
            <a:ext cx="10058400" cy="7772400"/>
          </a:xfrm>
          <a:prstGeom prst="rect">
            <a:avLst/>
          </a:prstGeom>
          <a:noFill/>
          <a:ln w="63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GB"/>
          </a:p>
        </p:txBody>
      </p:sp>
      <p:sp>
        <p:nvSpPr>
          <p:cNvPr id="29" name="PwC">
            <a:extLst>
              <a:ext uri="{FF2B5EF4-FFF2-40B4-BE49-F238E27FC236}">
                <a16:creationId xmlns:a16="http://schemas.microsoft.com/office/drawing/2014/main" id="{F4DD17E3-596A-4B11-9D2E-7A52B4AE7F1E}"/>
              </a:ext>
            </a:extLst>
          </p:cNvPr>
          <p:cNvSpPr/>
          <p:nvPr userDrawn="1">
            <p:custDataLst>
              <p:tags r:id="rId5"/>
            </p:custDataLst>
          </p:nvPr>
        </p:nvSpPr>
        <p:spPr>
          <a:xfrm>
            <a:off x="457200" y="7324804"/>
            <a:ext cx="233294" cy="123111"/>
          </a:xfrm>
          <a:prstGeom prst="rect">
            <a:avLst/>
          </a:prstGeom>
          <a:noFill/>
          <a:ln>
            <a:noFill/>
          </a:ln>
        </p:spPr>
        <p:txBody>
          <a:bodyPr wrap="square" lIns="0" tIns="0" rIns="0" bIns="0" rtlCol="0" anchor="b" anchorCtr="0">
            <a:spAutoFit/>
          </a:bodyPr>
          <a:lstStyle/>
          <a:p>
            <a:pPr lvl="0"/>
            <a:r>
              <a:rPr lang="en-GB" sz="800">
                <a:solidFill>
                  <a:schemeClr val="tx1"/>
                </a:solidFill>
                <a:latin typeface="Arial" panose="020B0604020202020204" pitchFamily="34" charset="0"/>
                <a:cs typeface="Arial" panose="020B0604020202020204" pitchFamily="34" charset="0"/>
              </a:rPr>
              <a:t>PwC</a:t>
            </a:r>
          </a:p>
        </p:txBody>
      </p:sp>
      <p:sp>
        <p:nvSpPr>
          <p:cNvPr id="34" name="Page Number">
            <a:extLst>
              <a:ext uri="{FF2B5EF4-FFF2-40B4-BE49-F238E27FC236}">
                <a16:creationId xmlns:a16="http://schemas.microsoft.com/office/drawing/2014/main" id="{2C509F65-3762-447F-9568-C7FC8845825D}"/>
              </a:ext>
            </a:extLst>
          </p:cNvPr>
          <p:cNvSpPr txBox="1"/>
          <p:nvPr userDrawn="1">
            <p:custDataLst>
              <p:tags r:id="rId6"/>
            </p:custDataLst>
          </p:nvPr>
        </p:nvSpPr>
        <p:spPr>
          <a:xfrm>
            <a:off x="7927848" y="7324804"/>
            <a:ext cx="1673352" cy="123111"/>
          </a:xfrm>
          <a:prstGeom prst="rect">
            <a:avLst/>
          </a:prstGeom>
          <a:noFill/>
        </p:spPr>
        <p:txBody>
          <a:bodyPr wrap="none" lIns="0" tIns="0" rIns="0" bIns="0" rtlCol="0">
            <a:noAutofit/>
          </a:bodyPr>
          <a:lstStyle/>
          <a:p>
            <a:pPr algn="r">
              <a:lnSpc>
                <a:spcPts val="1000"/>
              </a:lnSpc>
            </a:pPr>
            <a:endParaRPr lang="en-GB" sz="800" noProof="1">
              <a:solidFill>
                <a:schemeClr val="tx1"/>
              </a:solidFill>
              <a:latin typeface="Arial" panose="020B0604020202020204" pitchFamily="34" charset="0"/>
              <a:cs typeface="Arial" panose="020B0604020202020204" pitchFamily="34" charset="0"/>
            </a:endParaRPr>
          </a:p>
        </p:txBody>
      </p:sp>
      <p:sp>
        <p:nvSpPr>
          <p:cNvPr id="3" name="Report Date">
            <a:extLst>
              <a:ext uri="{FF2B5EF4-FFF2-40B4-BE49-F238E27FC236}">
                <a16:creationId xmlns:a16="http://schemas.microsoft.com/office/drawing/2014/main" id="{52E6456A-3CF3-A09D-6155-8F6F7C0EF1E2}"/>
              </a:ext>
            </a:extLst>
          </p:cNvPr>
          <p:cNvSpPr txBox="1"/>
          <p:nvPr userDrawn="1">
            <p:custDataLst>
              <p:tags r:id="rId7"/>
            </p:custDataLst>
          </p:nvPr>
        </p:nvSpPr>
        <p:spPr>
          <a:xfrm>
            <a:off x="8867024" y="7194414"/>
            <a:ext cx="734176" cy="123111"/>
          </a:xfrm>
          <a:prstGeom prst="rect">
            <a:avLst/>
          </a:prstGeom>
          <a:noFill/>
        </p:spPr>
        <p:txBody>
          <a:bodyPr wrap="none" lIns="0" tIns="0" rIns="0" bIns="0" rtlCol="0">
            <a:spAutoFit/>
          </a:bodyPr>
          <a:lstStyle/>
          <a:p>
            <a:pPr indent="-274320" algn="r">
              <a:spcAft>
                <a:spcPts val="900"/>
              </a:spcAft>
            </a:pPr>
            <a:r>
              <a:rPr lang="en-GB" altLang="zh-CN" sz="800" noProof="1">
                <a:solidFill>
                  <a:schemeClr val="tx1"/>
                </a:solidFill>
                <a:latin typeface="Arial" panose="020B0604020202020204" pitchFamily="34" charset="0"/>
                <a:cs typeface="Arial" panose="020B0604020202020204" pitchFamily="34" charset="0"/>
              </a:rPr>
              <a:t>December</a:t>
            </a:r>
            <a:r>
              <a:rPr lang="en-GB" sz="800" noProof="1">
                <a:solidFill>
                  <a:schemeClr val="tx1"/>
                </a:solidFill>
                <a:latin typeface="Arial" panose="020B0604020202020204" pitchFamily="34" charset="0"/>
                <a:cs typeface="Arial" panose="020B0604020202020204" pitchFamily="34" charset="0"/>
              </a:rPr>
              <a:t> 2024</a:t>
            </a:r>
          </a:p>
        </p:txBody>
      </p:sp>
      <p:sp>
        <p:nvSpPr>
          <p:cNvPr id="4" name="Section Footer">
            <a:extLst>
              <a:ext uri="{FF2B5EF4-FFF2-40B4-BE49-F238E27FC236}">
                <a16:creationId xmlns:a16="http://schemas.microsoft.com/office/drawing/2014/main" id="{D1576581-B40C-E4D7-0BEA-C8F25C9758F1}"/>
              </a:ext>
            </a:extLst>
          </p:cNvPr>
          <p:cNvSpPr txBox="1"/>
          <p:nvPr userDrawn="1">
            <p:custDataLst>
              <p:tags r:id="rId8"/>
            </p:custDataLst>
          </p:nvPr>
        </p:nvSpPr>
        <p:spPr>
          <a:xfrm>
            <a:off x="457200" y="7194414"/>
            <a:ext cx="2944368" cy="123111"/>
          </a:xfrm>
          <a:prstGeom prst="rect">
            <a:avLst/>
          </a:prstGeom>
          <a:noFill/>
          <a:ln>
            <a:noFill/>
          </a:ln>
        </p:spPr>
        <p:txBody>
          <a:bodyPr wrap="square" lIns="0" tIns="0" rIns="0" bIns="0" rtlCol="0" anchor="b" anchorCtr="0">
            <a:spAutoFit/>
          </a:bodyPr>
          <a:lstStyle/>
          <a:p>
            <a:r>
              <a:rPr lang="en-GB" sz="800" noProof="1">
                <a:solidFill>
                  <a:schemeClr val="tx1"/>
                </a:solidFill>
                <a:latin typeface="Arial" panose="020B0604020202020204" pitchFamily="34" charset="0"/>
                <a:cs typeface="Arial" panose="020B0604020202020204" pitchFamily="34" charset="0"/>
              </a:rPr>
              <a:t>Project Chips</a:t>
            </a:r>
          </a:p>
        </p:txBody>
      </p:sp>
    </p:spTree>
    <p:extLst>
      <p:ext uri="{BB962C8B-B14F-4D97-AF65-F5344CB8AC3E}">
        <p14:creationId xmlns:p14="http://schemas.microsoft.com/office/powerpoint/2010/main" val="2244787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207.xml"/><Relationship Id="rId13" Type="http://schemas.openxmlformats.org/officeDocument/2006/relationships/slideLayout" Target="../slideLayouts/slideLayout212.xml"/><Relationship Id="rId18" Type="http://schemas.openxmlformats.org/officeDocument/2006/relationships/slideLayout" Target="../slideLayouts/slideLayout217.xml"/><Relationship Id="rId26" Type="http://schemas.openxmlformats.org/officeDocument/2006/relationships/oleObject" Target="../embeddings/oleObject20.bin"/><Relationship Id="rId3" Type="http://schemas.openxmlformats.org/officeDocument/2006/relationships/slideLayout" Target="../slideLayouts/slideLayout202.xml"/><Relationship Id="rId21" Type="http://schemas.openxmlformats.org/officeDocument/2006/relationships/slideLayout" Target="../slideLayouts/slideLayout220.xml"/><Relationship Id="rId7" Type="http://schemas.openxmlformats.org/officeDocument/2006/relationships/slideLayout" Target="../slideLayouts/slideLayout206.xml"/><Relationship Id="rId12" Type="http://schemas.openxmlformats.org/officeDocument/2006/relationships/slideLayout" Target="../slideLayouts/slideLayout211.xml"/><Relationship Id="rId17" Type="http://schemas.openxmlformats.org/officeDocument/2006/relationships/slideLayout" Target="../slideLayouts/slideLayout216.xml"/><Relationship Id="rId25" Type="http://schemas.openxmlformats.org/officeDocument/2006/relationships/tags" Target="../tags/tag1755.xml"/><Relationship Id="rId2" Type="http://schemas.openxmlformats.org/officeDocument/2006/relationships/slideLayout" Target="../slideLayouts/slideLayout201.xml"/><Relationship Id="rId16" Type="http://schemas.openxmlformats.org/officeDocument/2006/relationships/slideLayout" Target="../slideLayouts/slideLayout215.xml"/><Relationship Id="rId20" Type="http://schemas.openxmlformats.org/officeDocument/2006/relationships/slideLayout" Target="../slideLayouts/slideLayout219.xml"/><Relationship Id="rId1" Type="http://schemas.openxmlformats.org/officeDocument/2006/relationships/slideLayout" Target="../slideLayouts/slideLayout200.xml"/><Relationship Id="rId6" Type="http://schemas.openxmlformats.org/officeDocument/2006/relationships/slideLayout" Target="../slideLayouts/slideLayout205.xml"/><Relationship Id="rId11" Type="http://schemas.openxmlformats.org/officeDocument/2006/relationships/slideLayout" Target="../slideLayouts/slideLayout210.xml"/><Relationship Id="rId24" Type="http://schemas.openxmlformats.org/officeDocument/2006/relationships/theme" Target="../theme/theme10.xml"/><Relationship Id="rId5" Type="http://schemas.openxmlformats.org/officeDocument/2006/relationships/slideLayout" Target="../slideLayouts/slideLayout204.xml"/><Relationship Id="rId15" Type="http://schemas.openxmlformats.org/officeDocument/2006/relationships/slideLayout" Target="../slideLayouts/slideLayout214.xml"/><Relationship Id="rId23" Type="http://schemas.openxmlformats.org/officeDocument/2006/relationships/slideLayout" Target="../slideLayouts/slideLayout222.xml"/><Relationship Id="rId10" Type="http://schemas.openxmlformats.org/officeDocument/2006/relationships/slideLayout" Target="../slideLayouts/slideLayout209.xml"/><Relationship Id="rId19" Type="http://schemas.openxmlformats.org/officeDocument/2006/relationships/slideLayout" Target="../slideLayouts/slideLayout218.xml"/><Relationship Id="rId4" Type="http://schemas.openxmlformats.org/officeDocument/2006/relationships/slideLayout" Target="../slideLayouts/slideLayout203.xml"/><Relationship Id="rId9" Type="http://schemas.openxmlformats.org/officeDocument/2006/relationships/slideLayout" Target="../slideLayouts/slideLayout208.xml"/><Relationship Id="rId14" Type="http://schemas.openxmlformats.org/officeDocument/2006/relationships/slideLayout" Target="../slideLayouts/slideLayout213.xml"/><Relationship Id="rId22" Type="http://schemas.openxmlformats.org/officeDocument/2006/relationships/slideLayout" Target="../slideLayouts/slideLayout221.xml"/><Relationship Id="rId27" Type="http://schemas.openxmlformats.org/officeDocument/2006/relationships/image" Target="../media/image5.emf"/></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230.xml"/><Relationship Id="rId13" Type="http://schemas.openxmlformats.org/officeDocument/2006/relationships/slideLayout" Target="../slideLayouts/slideLayout235.xml"/><Relationship Id="rId18" Type="http://schemas.openxmlformats.org/officeDocument/2006/relationships/slideLayout" Target="../slideLayouts/slideLayout240.xml"/><Relationship Id="rId26" Type="http://schemas.openxmlformats.org/officeDocument/2006/relationships/tags" Target="../tags/tag1990.xml"/><Relationship Id="rId3" Type="http://schemas.openxmlformats.org/officeDocument/2006/relationships/slideLayout" Target="../slideLayouts/slideLayout225.xml"/><Relationship Id="rId21" Type="http://schemas.openxmlformats.org/officeDocument/2006/relationships/slideLayout" Target="../slideLayouts/slideLayout243.xml"/><Relationship Id="rId7" Type="http://schemas.openxmlformats.org/officeDocument/2006/relationships/slideLayout" Target="../slideLayouts/slideLayout229.xml"/><Relationship Id="rId12" Type="http://schemas.openxmlformats.org/officeDocument/2006/relationships/slideLayout" Target="../slideLayouts/slideLayout234.xml"/><Relationship Id="rId17" Type="http://schemas.openxmlformats.org/officeDocument/2006/relationships/slideLayout" Target="../slideLayouts/slideLayout239.xml"/><Relationship Id="rId25" Type="http://schemas.openxmlformats.org/officeDocument/2006/relationships/theme" Target="../theme/theme11.xml"/><Relationship Id="rId2" Type="http://schemas.openxmlformats.org/officeDocument/2006/relationships/slideLayout" Target="../slideLayouts/slideLayout224.xml"/><Relationship Id="rId16" Type="http://schemas.openxmlformats.org/officeDocument/2006/relationships/slideLayout" Target="../slideLayouts/slideLayout238.xml"/><Relationship Id="rId20" Type="http://schemas.openxmlformats.org/officeDocument/2006/relationships/slideLayout" Target="../slideLayouts/slideLayout242.xml"/><Relationship Id="rId1" Type="http://schemas.openxmlformats.org/officeDocument/2006/relationships/slideLayout" Target="../slideLayouts/slideLayout223.xml"/><Relationship Id="rId6" Type="http://schemas.openxmlformats.org/officeDocument/2006/relationships/slideLayout" Target="../slideLayouts/slideLayout228.xml"/><Relationship Id="rId11" Type="http://schemas.openxmlformats.org/officeDocument/2006/relationships/slideLayout" Target="../slideLayouts/slideLayout233.xml"/><Relationship Id="rId24" Type="http://schemas.openxmlformats.org/officeDocument/2006/relationships/slideLayout" Target="../slideLayouts/slideLayout246.xml"/><Relationship Id="rId5" Type="http://schemas.openxmlformats.org/officeDocument/2006/relationships/slideLayout" Target="../slideLayouts/slideLayout227.xml"/><Relationship Id="rId15" Type="http://schemas.openxmlformats.org/officeDocument/2006/relationships/slideLayout" Target="../slideLayouts/slideLayout237.xml"/><Relationship Id="rId23" Type="http://schemas.openxmlformats.org/officeDocument/2006/relationships/slideLayout" Target="../slideLayouts/slideLayout245.xml"/><Relationship Id="rId28" Type="http://schemas.openxmlformats.org/officeDocument/2006/relationships/image" Target="../media/image5.emf"/><Relationship Id="rId10" Type="http://schemas.openxmlformats.org/officeDocument/2006/relationships/slideLayout" Target="../slideLayouts/slideLayout232.xml"/><Relationship Id="rId19" Type="http://schemas.openxmlformats.org/officeDocument/2006/relationships/slideLayout" Target="../slideLayouts/slideLayout241.xml"/><Relationship Id="rId4" Type="http://schemas.openxmlformats.org/officeDocument/2006/relationships/slideLayout" Target="../slideLayouts/slideLayout226.xml"/><Relationship Id="rId9" Type="http://schemas.openxmlformats.org/officeDocument/2006/relationships/slideLayout" Target="../slideLayouts/slideLayout231.xml"/><Relationship Id="rId14" Type="http://schemas.openxmlformats.org/officeDocument/2006/relationships/slideLayout" Target="../slideLayouts/slideLayout236.xml"/><Relationship Id="rId22" Type="http://schemas.openxmlformats.org/officeDocument/2006/relationships/slideLayout" Target="../slideLayouts/slideLayout244.xml"/><Relationship Id="rId27" Type="http://schemas.openxmlformats.org/officeDocument/2006/relationships/oleObject" Target="../embeddings/oleObject19.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tags" Target="../tags/tag88.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ags" Target="../tags/tag87.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image" Target="../media/image1.emf"/><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oleObject" Target="../embeddings/oleObject3.bin"/><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tags" Target="../tags/tag8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tags" Target="../tags/tag278.xml"/><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theme" Target="../theme/theme3.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29" Type="http://schemas.openxmlformats.org/officeDocument/2006/relationships/oleObject" Target="../embeddings/oleObject5.bin"/><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28" Type="http://schemas.openxmlformats.org/officeDocument/2006/relationships/tags" Target="../tags/tag280.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 Id="rId27" Type="http://schemas.openxmlformats.org/officeDocument/2006/relationships/tags" Target="../tags/tag279.xml"/><Relationship Id="rId30" Type="http://schemas.openxmlformats.org/officeDocument/2006/relationships/image" Target="../media/image5.e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26" Type="http://schemas.openxmlformats.org/officeDocument/2006/relationships/tags" Target="../tags/tag485.xml"/><Relationship Id="rId3" Type="http://schemas.openxmlformats.org/officeDocument/2006/relationships/slideLayout" Target="../slideLayouts/slideLayout61.xml"/><Relationship Id="rId21" Type="http://schemas.openxmlformats.org/officeDocument/2006/relationships/slideLayout" Target="../slideLayouts/slideLayout79.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tags" Target="../tags/tag484.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0" Type="http://schemas.openxmlformats.org/officeDocument/2006/relationships/slideLayout" Target="../slideLayouts/slideLayout78.xml"/><Relationship Id="rId29" Type="http://schemas.openxmlformats.org/officeDocument/2006/relationships/image" Target="../media/image1.emf"/><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24" Type="http://schemas.openxmlformats.org/officeDocument/2006/relationships/theme" Target="../theme/theme4.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23" Type="http://schemas.openxmlformats.org/officeDocument/2006/relationships/slideLayout" Target="../slideLayouts/slideLayout81.xml"/><Relationship Id="rId28" Type="http://schemas.openxmlformats.org/officeDocument/2006/relationships/oleObject" Target="../embeddings/oleObject6.bin"/><Relationship Id="rId10" Type="http://schemas.openxmlformats.org/officeDocument/2006/relationships/slideLayout" Target="../slideLayouts/slideLayout68.xml"/><Relationship Id="rId19" Type="http://schemas.openxmlformats.org/officeDocument/2006/relationships/slideLayout" Target="../slideLayouts/slideLayout77.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slideLayout" Target="../slideLayouts/slideLayout80.xml"/><Relationship Id="rId27" Type="http://schemas.openxmlformats.org/officeDocument/2006/relationships/tags" Target="../tags/tag48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9.xml"/><Relationship Id="rId13" Type="http://schemas.openxmlformats.org/officeDocument/2006/relationships/slideLayout" Target="../slideLayouts/slideLayout94.xml"/><Relationship Id="rId18" Type="http://schemas.openxmlformats.org/officeDocument/2006/relationships/slideLayout" Target="../slideLayouts/slideLayout99.xml"/><Relationship Id="rId26" Type="http://schemas.openxmlformats.org/officeDocument/2006/relationships/tags" Target="../tags/tag683.xml"/><Relationship Id="rId3" Type="http://schemas.openxmlformats.org/officeDocument/2006/relationships/slideLayout" Target="../slideLayouts/slideLayout84.xml"/><Relationship Id="rId21" Type="http://schemas.openxmlformats.org/officeDocument/2006/relationships/slideLayout" Target="../slideLayouts/slideLayout102.xml"/><Relationship Id="rId7" Type="http://schemas.openxmlformats.org/officeDocument/2006/relationships/slideLayout" Target="../slideLayouts/slideLayout88.xml"/><Relationship Id="rId12" Type="http://schemas.openxmlformats.org/officeDocument/2006/relationships/slideLayout" Target="../slideLayouts/slideLayout93.xml"/><Relationship Id="rId17" Type="http://schemas.openxmlformats.org/officeDocument/2006/relationships/slideLayout" Target="../slideLayouts/slideLayout98.xml"/><Relationship Id="rId25" Type="http://schemas.openxmlformats.org/officeDocument/2006/relationships/tags" Target="../tags/tag682.xml"/><Relationship Id="rId2" Type="http://schemas.openxmlformats.org/officeDocument/2006/relationships/slideLayout" Target="../slideLayouts/slideLayout83.xml"/><Relationship Id="rId16" Type="http://schemas.openxmlformats.org/officeDocument/2006/relationships/slideLayout" Target="../slideLayouts/slideLayout97.xml"/><Relationship Id="rId20" Type="http://schemas.openxmlformats.org/officeDocument/2006/relationships/slideLayout" Target="../slideLayouts/slideLayout101.xml"/><Relationship Id="rId1" Type="http://schemas.openxmlformats.org/officeDocument/2006/relationships/slideLayout" Target="../slideLayouts/slideLayout82.xml"/><Relationship Id="rId6" Type="http://schemas.openxmlformats.org/officeDocument/2006/relationships/slideLayout" Target="../slideLayouts/slideLayout87.xml"/><Relationship Id="rId11" Type="http://schemas.openxmlformats.org/officeDocument/2006/relationships/slideLayout" Target="../slideLayouts/slideLayout92.xml"/><Relationship Id="rId24" Type="http://schemas.openxmlformats.org/officeDocument/2006/relationships/tags" Target="../tags/tag681.xml"/><Relationship Id="rId5" Type="http://schemas.openxmlformats.org/officeDocument/2006/relationships/slideLayout" Target="../slideLayouts/slideLayout86.xml"/><Relationship Id="rId15" Type="http://schemas.openxmlformats.org/officeDocument/2006/relationships/slideLayout" Target="../slideLayouts/slideLayout96.xml"/><Relationship Id="rId23" Type="http://schemas.openxmlformats.org/officeDocument/2006/relationships/theme" Target="../theme/theme5.xml"/><Relationship Id="rId28" Type="http://schemas.openxmlformats.org/officeDocument/2006/relationships/image" Target="../media/image5.emf"/><Relationship Id="rId10" Type="http://schemas.openxmlformats.org/officeDocument/2006/relationships/slideLayout" Target="../slideLayouts/slideLayout91.xml"/><Relationship Id="rId19" Type="http://schemas.openxmlformats.org/officeDocument/2006/relationships/slideLayout" Target="../slideLayouts/slideLayout100.xml"/><Relationship Id="rId4" Type="http://schemas.openxmlformats.org/officeDocument/2006/relationships/slideLayout" Target="../slideLayouts/slideLayout85.xml"/><Relationship Id="rId9" Type="http://schemas.openxmlformats.org/officeDocument/2006/relationships/slideLayout" Target="../slideLayouts/slideLayout90.xml"/><Relationship Id="rId14" Type="http://schemas.openxmlformats.org/officeDocument/2006/relationships/slideLayout" Target="../slideLayouts/slideLayout95.xml"/><Relationship Id="rId22" Type="http://schemas.openxmlformats.org/officeDocument/2006/relationships/slideLayout" Target="../slideLayouts/slideLayout103.xml"/><Relationship Id="rId27" Type="http://schemas.openxmlformats.org/officeDocument/2006/relationships/oleObject" Target="../embeddings/oleObject8.bin"/></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111.xml"/><Relationship Id="rId13" Type="http://schemas.openxmlformats.org/officeDocument/2006/relationships/slideLayout" Target="../slideLayouts/slideLayout116.xml"/><Relationship Id="rId18" Type="http://schemas.openxmlformats.org/officeDocument/2006/relationships/slideLayout" Target="../slideLayouts/slideLayout121.xml"/><Relationship Id="rId26" Type="http://schemas.openxmlformats.org/officeDocument/2006/relationships/tags" Target="../tags/tag873.xml"/><Relationship Id="rId3" Type="http://schemas.openxmlformats.org/officeDocument/2006/relationships/slideLayout" Target="../slideLayouts/slideLayout106.xml"/><Relationship Id="rId21" Type="http://schemas.openxmlformats.org/officeDocument/2006/relationships/slideLayout" Target="../slideLayouts/slideLayout124.xml"/><Relationship Id="rId7" Type="http://schemas.openxmlformats.org/officeDocument/2006/relationships/slideLayout" Target="../slideLayouts/slideLayout110.xml"/><Relationship Id="rId12" Type="http://schemas.openxmlformats.org/officeDocument/2006/relationships/slideLayout" Target="../slideLayouts/slideLayout115.xml"/><Relationship Id="rId17" Type="http://schemas.openxmlformats.org/officeDocument/2006/relationships/slideLayout" Target="../slideLayouts/slideLayout120.xml"/><Relationship Id="rId25" Type="http://schemas.openxmlformats.org/officeDocument/2006/relationships/theme" Target="../theme/theme6.xml"/><Relationship Id="rId2" Type="http://schemas.openxmlformats.org/officeDocument/2006/relationships/slideLayout" Target="../slideLayouts/slideLayout105.xml"/><Relationship Id="rId16" Type="http://schemas.openxmlformats.org/officeDocument/2006/relationships/slideLayout" Target="../slideLayouts/slideLayout119.xml"/><Relationship Id="rId20" Type="http://schemas.openxmlformats.org/officeDocument/2006/relationships/slideLayout" Target="../slideLayouts/slideLayout123.xml"/><Relationship Id="rId29" Type="http://schemas.openxmlformats.org/officeDocument/2006/relationships/image" Target="../media/image4.emf"/><Relationship Id="rId1" Type="http://schemas.openxmlformats.org/officeDocument/2006/relationships/slideLayout" Target="../slideLayouts/slideLayout104.xml"/><Relationship Id="rId6" Type="http://schemas.openxmlformats.org/officeDocument/2006/relationships/slideLayout" Target="../slideLayouts/slideLayout109.xml"/><Relationship Id="rId11" Type="http://schemas.openxmlformats.org/officeDocument/2006/relationships/slideLayout" Target="../slideLayouts/slideLayout114.xml"/><Relationship Id="rId24" Type="http://schemas.openxmlformats.org/officeDocument/2006/relationships/slideLayout" Target="../slideLayouts/slideLayout127.xml"/><Relationship Id="rId5" Type="http://schemas.openxmlformats.org/officeDocument/2006/relationships/slideLayout" Target="../slideLayouts/slideLayout108.xml"/><Relationship Id="rId15" Type="http://schemas.openxmlformats.org/officeDocument/2006/relationships/slideLayout" Target="../slideLayouts/slideLayout118.xml"/><Relationship Id="rId23" Type="http://schemas.openxmlformats.org/officeDocument/2006/relationships/slideLayout" Target="../slideLayouts/slideLayout126.xml"/><Relationship Id="rId28" Type="http://schemas.openxmlformats.org/officeDocument/2006/relationships/oleObject" Target="../embeddings/oleObject15.bin"/><Relationship Id="rId10" Type="http://schemas.openxmlformats.org/officeDocument/2006/relationships/slideLayout" Target="../slideLayouts/slideLayout113.xml"/><Relationship Id="rId19" Type="http://schemas.openxmlformats.org/officeDocument/2006/relationships/slideLayout" Target="../slideLayouts/slideLayout122.xml"/><Relationship Id="rId4" Type="http://schemas.openxmlformats.org/officeDocument/2006/relationships/slideLayout" Target="../slideLayouts/slideLayout107.xml"/><Relationship Id="rId9" Type="http://schemas.openxmlformats.org/officeDocument/2006/relationships/slideLayout" Target="../slideLayouts/slideLayout112.xml"/><Relationship Id="rId14" Type="http://schemas.openxmlformats.org/officeDocument/2006/relationships/slideLayout" Target="../slideLayouts/slideLayout117.xml"/><Relationship Id="rId22" Type="http://schemas.openxmlformats.org/officeDocument/2006/relationships/slideLayout" Target="../slideLayouts/slideLayout125.xml"/><Relationship Id="rId27" Type="http://schemas.openxmlformats.org/officeDocument/2006/relationships/tags" Target="../tags/tag87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35.xml"/><Relationship Id="rId13" Type="http://schemas.openxmlformats.org/officeDocument/2006/relationships/slideLayout" Target="../slideLayouts/slideLayout140.xml"/><Relationship Id="rId18" Type="http://schemas.openxmlformats.org/officeDocument/2006/relationships/slideLayout" Target="../slideLayouts/slideLayout145.xml"/><Relationship Id="rId26" Type="http://schemas.openxmlformats.org/officeDocument/2006/relationships/tags" Target="../tags/tag1021.xml"/><Relationship Id="rId3" Type="http://schemas.openxmlformats.org/officeDocument/2006/relationships/slideLayout" Target="../slideLayouts/slideLayout130.xml"/><Relationship Id="rId21" Type="http://schemas.openxmlformats.org/officeDocument/2006/relationships/slideLayout" Target="../slideLayouts/slideLayout148.xml"/><Relationship Id="rId7" Type="http://schemas.openxmlformats.org/officeDocument/2006/relationships/slideLayout" Target="../slideLayouts/slideLayout134.xml"/><Relationship Id="rId12" Type="http://schemas.openxmlformats.org/officeDocument/2006/relationships/slideLayout" Target="../slideLayouts/slideLayout139.xml"/><Relationship Id="rId17" Type="http://schemas.openxmlformats.org/officeDocument/2006/relationships/slideLayout" Target="../slideLayouts/slideLayout144.xml"/><Relationship Id="rId25" Type="http://schemas.openxmlformats.org/officeDocument/2006/relationships/theme" Target="../theme/theme7.xml"/><Relationship Id="rId2" Type="http://schemas.openxmlformats.org/officeDocument/2006/relationships/slideLayout" Target="../slideLayouts/slideLayout129.xml"/><Relationship Id="rId16" Type="http://schemas.openxmlformats.org/officeDocument/2006/relationships/slideLayout" Target="../slideLayouts/slideLayout143.xml"/><Relationship Id="rId20" Type="http://schemas.openxmlformats.org/officeDocument/2006/relationships/slideLayout" Target="../slideLayouts/slideLayout147.xml"/><Relationship Id="rId1" Type="http://schemas.openxmlformats.org/officeDocument/2006/relationships/slideLayout" Target="../slideLayouts/slideLayout128.xml"/><Relationship Id="rId6" Type="http://schemas.openxmlformats.org/officeDocument/2006/relationships/slideLayout" Target="../slideLayouts/slideLayout133.xml"/><Relationship Id="rId11" Type="http://schemas.openxmlformats.org/officeDocument/2006/relationships/slideLayout" Target="../slideLayouts/slideLayout138.xml"/><Relationship Id="rId24" Type="http://schemas.openxmlformats.org/officeDocument/2006/relationships/slideLayout" Target="../slideLayouts/slideLayout151.xml"/><Relationship Id="rId5" Type="http://schemas.openxmlformats.org/officeDocument/2006/relationships/slideLayout" Target="../slideLayouts/slideLayout132.xml"/><Relationship Id="rId15" Type="http://schemas.openxmlformats.org/officeDocument/2006/relationships/slideLayout" Target="../slideLayouts/slideLayout142.xml"/><Relationship Id="rId23" Type="http://schemas.openxmlformats.org/officeDocument/2006/relationships/slideLayout" Target="../slideLayouts/slideLayout150.xml"/><Relationship Id="rId28" Type="http://schemas.openxmlformats.org/officeDocument/2006/relationships/image" Target="../media/image6.emf"/><Relationship Id="rId10" Type="http://schemas.openxmlformats.org/officeDocument/2006/relationships/slideLayout" Target="../slideLayouts/slideLayout137.xml"/><Relationship Id="rId19" Type="http://schemas.openxmlformats.org/officeDocument/2006/relationships/slideLayout" Target="../slideLayouts/slideLayout146.xml"/><Relationship Id="rId4" Type="http://schemas.openxmlformats.org/officeDocument/2006/relationships/slideLayout" Target="../slideLayouts/slideLayout131.xml"/><Relationship Id="rId9" Type="http://schemas.openxmlformats.org/officeDocument/2006/relationships/slideLayout" Target="../slideLayouts/slideLayout136.xml"/><Relationship Id="rId14" Type="http://schemas.openxmlformats.org/officeDocument/2006/relationships/slideLayout" Target="../slideLayouts/slideLayout141.xml"/><Relationship Id="rId22" Type="http://schemas.openxmlformats.org/officeDocument/2006/relationships/slideLayout" Target="../slideLayouts/slideLayout149.xml"/><Relationship Id="rId27" Type="http://schemas.openxmlformats.org/officeDocument/2006/relationships/oleObject" Target="../embeddings/oleObject18.bin"/></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59.xml"/><Relationship Id="rId13" Type="http://schemas.openxmlformats.org/officeDocument/2006/relationships/slideLayout" Target="../slideLayouts/slideLayout164.xml"/><Relationship Id="rId18" Type="http://schemas.openxmlformats.org/officeDocument/2006/relationships/slideLayout" Target="../slideLayouts/slideLayout169.xml"/><Relationship Id="rId26" Type="http://schemas.openxmlformats.org/officeDocument/2006/relationships/tags" Target="../tags/tag1265.xml"/><Relationship Id="rId3" Type="http://schemas.openxmlformats.org/officeDocument/2006/relationships/slideLayout" Target="../slideLayouts/slideLayout154.xml"/><Relationship Id="rId21" Type="http://schemas.openxmlformats.org/officeDocument/2006/relationships/slideLayout" Target="../slideLayouts/slideLayout172.xml"/><Relationship Id="rId7" Type="http://schemas.openxmlformats.org/officeDocument/2006/relationships/slideLayout" Target="../slideLayouts/slideLayout158.xml"/><Relationship Id="rId12" Type="http://schemas.openxmlformats.org/officeDocument/2006/relationships/slideLayout" Target="../slideLayouts/slideLayout163.xml"/><Relationship Id="rId17" Type="http://schemas.openxmlformats.org/officeDocument/2006/relationships/slideLayout" Target="../slideLayouts/slideLayout168.xml"/><Relationship Id="rId25" Type="http://schemas.openxmlformats.org/officeDocument/2006/relationships/theme" Target="../theme/theme8.xml"/><Relationship Id="rId2" Type="http://schemas.openxmlformats.org/officeDocument/2006/relationships/slideLayout" Target="../slideLayouts/slideLayout153.xml"/><Relationship Id="rId16" Type="http://schemas.openxmlformats.org/officeDocument/2006/relationships/slideLayout" Target="../slideLayouts/slideLayout167.xml"/><Relationship Id="rId20" Type="http://schemas.openxmlformats.org/officeDocument/2006/relationships/slideLayout" Target="../slideLayouts/slideLayout171.xml"/><Relationship Id="rId1" Type="http://schemas.openxmlformats.org/officeDocument/2006/relationships/slideLayout" Target="../slideLayouts/slideLayout152.xml"/><Relationship Id="rId6" Type="http://schemas.openxmlformats.org/officeDocument/2006/relationships/slideLayout" Target="../slideLayouts/slideLayout157.xml"/><Relationship Id="rId11" Type="http://schemas.openxmlformats.org/officeDocument/2006/relationships/slideLayout" Target="../slideLayouts/slideLayout162.xml"/><Relationship Id="rId24" Type="http://schemas.openxmlformats.org/officeDocument/2006/relationships/slideLayout" Target="../slideLayouts/slideLayout175.xml"/><Relationship Id="rId5" Type="http://schemas.openxmlformats.org/officeDocument/2006/relationships/slideLayout" Target="../slideLayouts/slideLayout156.xml"/><Relationship Id="rId15" Type="http://schemas.openxmlformats.org/officeDocument/2006/relationships/slideLayout" Target="../slideLayouts/slideLayout166.xml"/><Relationship Id="rId23" Type="http://schemas.openxmlformats.org/officeDocument/2006/relationships/slideLayout" Target="../slideLayouts/slideLayout174.xml"/><Relationship Id="rId28" Type="http://schemas.openxmlformats.org/officeDocument/2006/relationships/image" Target="../media/image5.emf"/><Relationship Id="rId10" Type="http://schemas.openxmlformats.org/officeDocument/2006/relationships/slideLayout" Target="../slideLayouts/slideLayout161.xml"/><Relationship Id="rId19" Type="http://schemas.openxmlformats.org/officeDocument/2006/relationships/slideLayout" Target="../slideLayouts/slideLayout170.xml"/><Relationship Id="rId4" Type="http://schemas.openxmlformats.org/officeDocument/2006/relationships/slideLayout" Target="../slideLayouts/slideLayout155.xml"/><Relationship Id="rId9" Type="http://schemas.openxmlformats.org/officeDocument/2006/relationships/slideLayout" Target="../slideLayouts/slideLayout160.xml"/><Relationship Id="rId14" Type="http://schemas.openxmlformats.org/officeDocument/2006/relationships/slideLayout" Target="../slideLayouts/slideLayout165.xml"/><Relationship Id="rId22" Type="http://schemas.openxmlformats.org/officeDocument/2006/relationships/slideLayout" Target="../slideLayouts/slideLayout173.xml"/><Relationship Id="rId27" Type="http://schemas.openxmlformats.org/officeDocument/2006/relationships/oleObject" Target="../embeddings/oleObject19.bin"/></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83.xml"/><Relationship Id="rId13" Type="http://schemas.openxmlformats.org/officeDocument/2006/relationships/slideLayout" Target="../slideLayouts/slideLayout188.xml"/><Relationship Id="rId18" Type="http://schemas.openxmlformats.org/officeDocument/2006/relationships/slideLayout" Target="../slideLayouts/slideLayout193.xml"/><Relationship Id="rId26" Type="http://schemas.openxmlformats.org/officeDocument/2006/relationships/tags" Target="../tags/tag1511.xml"/><Relationship Id="rId3" Type="http://schemas.openxmlformats.org/officeDocument/2006/relationships/slideLayout" Target="../slideLayouts/slideLayout178.xml"/><Relationship Id="rId21" Type="http://schemas.openxmlformats.org/officeDocument/2006/relationships/slideLayout" Target="../slideLayouts/slideLayout196.xml"/><Relationship Id="rId7" Type="http://schemas.openxmlformats.org/officeDocument/2006/relationships/slideLayout" Target="../slideLayouts/slideLayout182.xml"/><Relationship Id="rId12" Type="http://schemas.openxmlformats.org/officeDocument/2006/relationships/slideLayout" Target="../slideLayouts/slideLayout187.xml"/><Relationship Id="rId17" Type="http://schemas.openxmlformats.org/officeDocument/2006/relationships/slideLayout" Target="../slideLayouts/slideLayout192.xml"/><Relationship Id="rId25" Type="http://schemas.openxmlformats.org/officeDocument/2006/relationships/theme" Target="../theme/theme9.xml"/><Relationship Id="rId2" Type="http://schemas.openxmlformats.org/officeDocument/2006/relationships/slideLayout" Target="../slideLayouts/slideLayout177.xml"/><Relationship Id="rId16" Type="http://schemas.openxmlformats.org/officeDocument/2006/relationships/slideLayout" Target="../slideLayouts/slideLayout191.xml"/><Relationship Id="rId20" Type="http://schemas.openxmlformats.org/officeDocument/2006/relationships/slideLayout" Target="../slideLayouts/slideLayout195.xml"/><Relationship Id="rId1" Type="http://schemas.openxmlformats.org/officeDocument/2006/relationships/slideLayout" Target="../slideLayouts/slideLayout176.xml"/><Relationship Id="rId6" Type="http://schemas.openxmlformats.org/officeDocument/2006/relationships/slideLayout" Target="../slideLayouts/slideLayout181.xml"/><Relationship Id="rId11" Type="http://schemas.openxmlformats.org/officeDocument/2006/relationships/slideLayout" Target="../slideLayouts/slideLayout186.xml"/><Relationship Id="rId24" Type="http://schemas.openxmlformats.org/officeDocument/2006/relationships/slideLayout" Target="../slideLayouts/slideLayout199.xml"/><Relationship Id="rId5" Type="http://schemas.openxmlformats.org/officeDocument/2006/relationships/slideLayout" Target="../slideLayouts/slideLayout180.xml"/><Relationship Id="rId15" Type="http://schemas.openxmlformats.org/officeDocument/2006/relationships/slideLayout" Target="../slideLayouts/slideLayout190.xml"/><Relationship Id="rId23" Type="http://schemas.openxmlformats.org/officeDocument/2006/relationships/slideLayout" Target="../slideLayouts/slideLayout198.xml"/><Relationship Id="rId28" Type="http://schemas.openxmlformats.org/officeDocument/2006/relationships/image" Target="../media/image6.emf"/><Relationship Id="rId10" Type="http://schemas.openxmlformats.org/officeDocument/2006/relationships/slideLayout" Target="../slideLayouts/slideLayout185.xml"/><Relationship Id="rId19" Type="http://schemas.openxmlformats.org/officeDocument/2006/relationships/slideLayout" Target="../slideLayouts/slideLayout194.xml"/><Relationship Id="rId4" Type="http://schemas.openxmlformats.org/officeDocument/2006/relationships/slideLayout" Target="../slideLayouts/slideLayout179.xml"/><Relationship Id="rId9" Type="http://schemas.openxmlformats.org/officeDocument/2006/relationships/slideLayout" Target="../slideLayouts/slideLayout184.xml"/><Relationship Id="rId14" Type="http://schemas.openxmlformats.org/officeDocument/2006/relationships/slideLayout" Target="../slideLayouts/slideLayout189.xml"/><Relationship Id="rId22" Type="http://schemas.openxmlformats.org/officeDocument/2006/relationships/slideLayout" Target="../slideLayouts/slideLayout197.xml"/><Relationship Id="rId27" Type="http://schemas.openxmlformats.org/officeDocument/2006/relationships/oleObject" Target="../embeddings/oleObject18.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210C4C8B-7ADA-97C1-7E84-F01096F297B9}"/>
              </a:ext>
            </a:extLst>
          </p:cNvPr>
          <p:cNvGraphicFramePr>
            <a:graphicFrameLocks noChangeAspect="1"/>
          </p:cNvGraphicFramePr>
          <p:nvPr userDrawn="1">
            <p:custDataLst>
              <p:tags r:id="rId13"/>
            </p:custDataLst>
            <p:extLst>
              <p:ext uri="{D42A27DB-BD31-4B8C-83A1-F6EECF244321}">
                <p14:modId xmlns:p14="http://schemas.microsoft.com/office/powerpoint/2010/main" val="37001829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484" imgH="486" progId="TCLayout.ActiveDocument.1">
                  <p:embed/>
                </p:oleObj>
              </mc:Choice>
              <mc:Fallback>
                <p:oleObj name="think-cell Slide" r:id="rId14" imgW="484" imgH="486" progId="TCLayout.ActiveDocument.1">
                  <p:embed/>
                  <p:pic>
                    <p:nvPicPr>
                      <p:cNvPr id="8" name="think-cell data - do not delete" hidden="1">
                        <a:extLst>
                          <a:ext uri="{FF2B5EF4-FFF2-40B4-BE49-F238E27FC236}">
                            <a16:creationId xmlns:a16="http://schemas.microsoft.com/office/drawing/2014/main" id="{210C4C8B-7ADA-97C1-7E84-F01096F297B9}"/>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457200" y="758824"/>
            <a:ext cx="9144000" cy="1095375"/>
          </a:xfrm>
          <a:prstGeom prst="rect">
            <a:avLst/>
          </a:prstGeom>
        </p:spPr>
        <p:txBody>
          <a:bodyPr vert="horz" lIns="0" tIns="0" rIns="0" bIns="0" rtlCol="0" anchor="t" anchorCtr="0">
            <a:noAutofit/>
          </a:bodyPr>
          <a:lstStyle/>
          <a:p>
            <a:r>
              <a:rPr lang="en-GB" noProof="0"/>
              <a:t>Click to edit Master title style</a:t>
            </a:r>
          </a:p>
        </p:txBody>
      </p:sp>
      <p:sp>
        <p:nvSpPr>
          <p:cNvPr id="3" name="Text Placeholder 2"/>
          <p:cNvSpPr>
            <a:spLocks noGrp="1"/>
          </p:cNvSpPr>
          <p:nvPr>
            <p:ph type="body" idx="1"/>
          </p:nvPr>
        </p:nvSpPr>
        <p:spPr>
          <a:xfrm>
            <a:off x="457200" y="2143125"/>
            <a:ext cx="9144000" cy="4867200"/>
          </a:xfrm>
          <a:prstGeom prst="rect">
            <a:avLst/>
          </a:prstGeom>
        </p:spPr>
        <p:txBody>
          <a:bodyPr vert="horz" lIns="0" tIns="0" rIns="0" bIns="0" rtlCol="0">
            <a:no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 name="Footer Placeholder 4"/>
          <p:cNvSpPr>
            <a:spLocks noGrp="1"/>
          </p:cNvSpPr>
          <p:nvPr>
            <p:ph type="ftr" sz="quarter" idx="3"/>
          </p:nvPr>
        </p:nvSpPr>
        <p:spPr>
          <a:xfrm>
            <a:off x="456565" y="7195224"/>
            <a:ext cx="2944368" cy="128016"/>
          </a:xfrm>
          <a:prstGeom prst="rect">
            <a:avLst/>
          </a:prstGeom>
        </p:spPr>
        <p:txBody>
          <a:bodyPr vert="horz" lIns="0" tIns="0" rIns="0" bIns="0" rtlCol="0" anchor="ctr">
            <a:spAutoFit/>
          </a:bodyPr>
          <a:lstStyle>
            <a:lvl1pPr algn="l">
              <a:defRPr sz="800">
                <a:solidFill>
                  <a:srgbClr val="000000"/>
                </a:solidFill>
                <a:latin typeface="Arial" pitchFamily="34" charset="0"/>
                <a:cs typeface="Arial" pitchFamily="34" charset="0"/>
              </a:defRPr>
            </a:lvl1pPr>
          </a:lstStyle>
          <a:p>
            <a:endParaRPr lang="en-GB"/>
          </a:p>
        </p:txBody>
      </p:sp>
      <p:sp>
        <p:nvSpPr>
          <p:cNvPr id="4" name="Date Placeholder 3"/>
          <p:cNvSpPr>
            <a:spLocks noGrp="1"/>
          </p:cNvSpPr>
          <p:nvPr>
            <p:ph type="dt" sz="half" idx="2"/>
          </p:nvPr>
        </p:nvSpPr>
        <p:spPr>
          <a:xfrm>
            <a:off x="7927213" y="7194414"/>
            <a:ext cx="1673352" cy="123111"/>
          </a:xfrm>
          <a:prstGeom prst="rect">
            <a:avLst/>
          </a:prstGeom>
        </p:spPr>
        <p:txBody>
          <a:bodyPr vert="horz" lIns="0" tIns="0" rIns="0" bIns="0" rtlCol="0" anchor="ctr">
            <a:spAutoFit/>
          </a:bodyPr>
          <a:lstStyle>
            <a:lvl1pPr algn="r">
              <a:defRPr sz="800">
                <a:solidFill>
                  <a:srgbClr val="000000"/>
                </a:solidFill>
                <a:latin typeface="Arial" pitchFamily="34" charset="0"/>
                <a:cs typeface="Arial" pitchFamily="34" charset="0"/>
              </a:defRPr>
            </a:lvl1pPr>
          </a:lstStyle>
          <a:p>
            <a:endParaRPr lang="en-GB"/>
          </a:p>
        </p:txBody>
      </p:sp>
    </p:spTree>
    <p:extLst>
      <p:ext uri="{BB962C8B-B14F-4D97-AF65-F5344CB8AC3E}">
        <p14:creationId xmlns:p14="http://schemas.microsoft.com/office/powerpoint/2010/main" val="1103621151"/>
      </p:ext>
    </p:extLst>
  </p:cSld>
  <p:clrMap bg1="lt1" tx1="dk1" bg2="lt2" tx2="dk2" accent1="accent1" accent2="accent2" accent3="accent3" accent4="accent4" accent5="accent5" accent6="accent6" hlink="hlink" folHlink="folHlink"/>
  <p:sldLayoutIdLst>
    <p:sldLayoutId id="2147483669" r:id="rId1"/>
    <p:sldLayoutId id="2147483700" r:id="rId2"/>
    <p:sldLayoutId id="2147483682" r:id="rId3"/>
    <p:sldLayoutId id="2147483686" r:id="rId4"/>
    <p:sldLayoutId id="2147483671" r:id="rId5"/>
    <p:sldLayoutId id="2147483710" r:id="rId6"/>
    <p:sldLayoutId id="2147483683" r:id="rId7"/>
    <p:sldLayoutId id="2147483684" r:id="rId8"/>
    <p:sldLayoutId id="2147483685" r:id="rId9"/>
    <p:sldLayoutId id="2147483746" r:id="rId10"/>
    <p:sldLayoutId id="2147483820" r:id="rId11"/>
  </p:sldLayoutIdLst>
  <p:hf hdr="0" ftr="0" dt="0"/>
  <p:txStyles>
    <p:titleStyle>
      <a:lvl1pPr algn="l" defTabSz="741683" rtl="0" eaLnBrk="1" latinLnBrk="0" hangingPunct="1">
        <a:spcBef>
          <a:spcPct val="0"/>
        </a:spcBef>
        <a:buNone/>
        <a:defRPr sz="2400" b="0" i="0" kern="1200" baseline="0">
          <a:solidFill>
            <a:schemeClr val="tx1"/>
          </a:solidFill>
          <a:latin typeface="+mj-lt"/>
          <a:ea typeface="+mj-ea"/>
          <a:cs typeface="+mj-cs"/>
        </a:defRPr>
      </a:lvl1pPr>
    </p:titleStyle>
    <p:bodyStyle>
      <a:lvl1pPr marL="0" marR="0" indent="0" algn="l" defTabSz="741939" rtl="0" eaLnBrk="1" fontAlgn="base" latinLnBrk="0" hangingPunct="1">
        <a:lnSpc>
          <a:spcPct val="100000"/>
        </a:lnSpc>
        <a:spcBef>
          <a:spcPts val="0"/>
        </a:spcBef>
        <a:spcAft>
          <a:spcPts val="600"/>
        </a:spcAft>
        <a:buClr>
          <a:srgbClr val="000000"/>
        </a:buClr>
        <a:buSzTx/>
        <a:buFont typeface="Wingdings" pitchFamily="2" charset="2"/>
        <a:buNone/>
        <a:tabLst/>
        <a:defRPr sz="1100" kern="1200">
          <a:solidFill>
            <a:schemeClr val="tx1"/>
          </a:solidFill>
          <a:latin typeface="+mn-lt"/>
          <a:ea typeface="+mn-ea"/>
          <a:cs typeface="+mn-cs"/>
        </a:defRPr>
      </a:lvl1pPr>
      <a:lvl2pPr marL="171039" marR="0" indent="-166417" algn="l" defTabSz="741939" rtl="0" eaLnBrk="1" fontAlgn="base" latinLnBrk="0" hangingPunct="1">
        <a:lnSpc>
          <a:spcPct val="100000"/>
        </a:lnSpc>
        <a:spcBef>
          <a:spcPts val="0"/>
        </a:spcBef>
        <a:spcAft>
          <a:spcPts val="600"/>
        </a:spcAft>
        <a:buClr>
          <a:srgbClr val="000000"/>
        </a:buClr>
        <a:buSzTx/>
        <a:buFont typeface="Times New Roman" pitchFamily="18" charset="0"/>
        <a:buChar char="•"/>
        <a:tabLst/>
        <a:defRPr sz="1100" kern="1200">
          <a:solidFill>
            <a:schemeClr val="tx1"/>
          </a:solidFill>
          <a:latin typeface="+mn-lt"/>
          <a:ea typeface="+mn-ea"/>
          <a:cs typeface="+mn-cs"/>
        </a:defRPr>
      </a:lvl2pPr>
      <a:lvl3pPr marL="340694" marR="0" indent="-167727" algn="l" defTabSz="741939" rtl="0" eaLnBrk="1" fontAlgn="base" latinLnBrk="0" hangingPunct="1">
        <a:lnSpc>
          <a:spcPct val="100000"/>
        </a:lnSpc>
        <a:spcBef>
          <a:spcPts val="0"/>
        </a:spcBef>
        <a:spcAft>
          <a:spcPts val="600"/>
        </a:spcAft>
        <a:buClr>
          <a:srgbClr val="000000"/>
        </a:buClr>
        <a:buSzTx/>
        <a:buFont typeface="Arial" pitchFamily="34" charset="0"/>
        <a:buChar char="-"/>
        <a:tabLst/>
        <a:defRPr sz="1100" kern="1200">
          <a:solidFill>
            <a:schemeClr val="tx1"/>
          </a:solidFill>
          <a:latin typeface="+mn-lt"/>
          <a:ea typeface="+mn-ea"/>
          <a:cs typeface="+mn-cs"/>
        </a:defRPr>
      </a:lvl3pPr>
      <a:lvl4pPr marL="505801" marR="0" indent="-167727" algn="l" defTabSz="741939" rtl="0" eaLnBrk="1" fontAlgn="base" latinLnBrk="0" hangingPunct="1">
        <a:lnSpc>
          <a:spcPct val="100000"/>
        </a:lnSpc>
        <a:spcBef>
          <a:spcPts val="0"/>
        </a:spcBef>
        <a:spcAft>
          <a:spcPts val="600"/>
        </a:spcAft>
        <a:buClr>
          <a:srgbClr val="000000"/>
        </a:buClr>
        <a:buSzTx/>
        <a:buFont typeface="Georgia" pitchFamily="18" charset="0"/>
        <a:buChar char="◦"/>
        <a:tabLst/>
        <a:defRPr sz="1100" kern="1200">
          <a:solidFill>
            <a:schemeClr val="tx1"/>
          </a:solidFill>
          <a:latin typeface="+mn-lt"/>
          <a:ea typeface="+mn-ea"/>
          <a:cs typeface="+mn-cs"/>
        </a:defRPr>
      </a:lvl4pPr>
      <a:lvl5pPr marL="665665" marR="0" indent="-166417" algn="l" defTabSz="741939" rtl="0" eaLnBrk="1" fontAlgn="base" latinLnBrk="0" hangingPunct="1">
        <a:lnSpc>
          <a:spcPct val="100000"/>
        </a:lnSpc>
        <a:spcBef>
          <a:spcPts val="0"/>
        </a:spcBef>
        <a:spcAft>
          <a:spcPts val="600"/>
        </a:spcAft>
        <a:buClr>
          <a:srgbClr val="000000"/>
        </a:buClr>
        <a:buSzTx/>
        <a:buFont typeface="Georgia" pitchFamily="18" charset="0"/>
        <a:buChar char="›"/>
        <a:tabLst/>
        <a:defRPr sz="1100" kern="1200" baseline="0">
          <a:solidFill>
            <a:schemeClr val="tx1"/>
          </a:solidFill>
          <a:latin typeface="+mn-lt"/>
          <a:ea typeface="+mn-ea"/>
          <a:cs typeface="+mn-cs"/>
        </a:defRPr>
      </a:lvl5pPr>
      <a:lvl6pPr marL="170348" marR="0" indent="-167727" algn="l" defTabSz="741683" rtl="0" eaLnBrk="1" fontAlgn="auto" latinLnBrk="0" hangingPunct="1">
        <a:lnSpc>
          <a:spcPct val="100000"/>
        </a:lnSpc>
        <a:spcBef>
          <a:spcPts val="0"/>
        </a:spcBef>
        <a:spcAft>
          <a:spcPts val="600"/>
        </a:spcAft>
        <a:buClrTx/>
        <a:buSzTx/>
        <a:buFont typeface="+mj-lt"/>
        <a:buAutoNum type="arabicPeriod"/>
        <a:tabLst/>
        <a:defRPr lang="en-GB" sz="1100" kern="1200" baseline="0" noProof="0" dirty="0" smtClean="0">
          <a:solidFill>
            <a:schemeClr val="tx1"/>
          </a:solidFill>
          <a:latin typeface="+mn-lt"/>
          <a:ea typeface="+mn-ea"/>
          <a:cs typeface="+mn-cs"/>
        </a:defRPr>
      </a:lvl6pPr>
      <a:lvl7pPr marL="340694" marR="0" indent="-166417" algn="l" defTabSz="741683" rtl="0" eaLnBrk="1" fontAlgn="auto" latinLnBrk="0" hangingPunct="1">
        <a:lnSpc>
          <a:spcPct val="100000"/>
        </a:lnSpc>
        <a:spcBef>
          <a:spcPts val="0"/>
        </a:spcBef>
        <a:spcAft>
          <a:spcPts val="600"/>
        </a:spcAft>
        <a:buClrTx/>
        <a:buSzTx/>
        <a:buFont typeface="+mj-lt"/>
        <a:buAutoNum type="alphaLcPeriod"/>
        <a:tabLst/>
        <a:defRPr lang="en-GB" sz="1100" kern="1200" baseline="0" noProof="0" dirty="0" smtClean="0">
          <a:solidFill>
            <a:schemeClr val="tx1"/>
          </a:solidFill>
          <a:latin typeface="+mn-lt"/>
          <a:ea typeface="+mn-ea"/>
          <a:cs typeface="+mn-cs"/>
        </a:defRPr>
      </a:lvl7pPr>
      <a:lvl8pPr marL="505801" marR="0" indent="-166417" algn="l" defTabSz="741683" rtl="0" eaLnBrk="1" fontAlgn="auto" latinLnBrk="0" hangingPunct="1">
        <a:lnSpc>
          <a:spcPct val="100000"/>
        </a:lnSpc>
        <a:spcBef>
          <a:spcPts val="0"/>
        </a:spcBef>
        <a:spcAft>
          <a:spcPts val="600"/>
        </a:spcAft>
        <a:buClrTx/>
        <a:buSzTx/>
        <a:buFont typeface="+mj-lt"/>
        <a:buAutoNum type="romanLcPeriod"/>
        <a:tabLst/>
        <a:defRPr lang="en-GB" sz="1100" kern="1200" baseline="0" noProof="0" dirty="0" smtClean="0">
          <a:solidFill>
            <a:schemeClr val="tx1"/>
          </a:solidFill>
          <a:latin typeface="+mn-lt"/>
          <a:ea typeface="+mn-ea"/>
          <a:cs typeface="+mn-cs"/>
        </a:defRPr>
      </a:lvl8pPr>
      <a:lvl9pPr marL="0" marR="0" indent="0" algn="l" defTabSz="741683" rtl="0" eaLnBrk="1" fontAlgn="auto" latinLnBrk="0" hangingPunct="1">
        <a:lnSpc>
          <a:spcPct val="100000"/>
        </a:lnSpc>
        <a:spcBef>
          <a:spcPts val="0"/>
        </a:spcBef>
        <a:spcAft>
          <a:spcPts val="600"/>
        </a:spcAft>
        <a:buClrTx/>
        <a:buSzTx/>
        <a:buFont typeface="Arial" pitchFamily="34" charset="0"/>
        <a:buNone/>
        <a:tabLst/>
        <a:defRPr lang="en-GB" sz="1100" b="1" kern="1200" baseline="0" noProof="0" dirty="0" smtClean="0">
          <a:solidFill>
            <a:schemeClr val="accent1"/>
          </a:solidFill>
          <a:latin typeface="+mn-lt"/>
          <a:ea typeface="+mn-ea"/>
          <a:cs typeface="+mn-cs"/>
        </a:defRPr>
      </a:lvl9pPr>
    </p:bodyStyle>
    <p:otherStyle>
      <a:defPPr>
        <a:defRPr lang="en-US"/>
      </a:defPPr>
      <a:lvl1pPr marL="0" algn="l" defTabSz="741683" rtl="0" eaLnBrk="1" latinLnBrk="0" hangingPunct="1">
        <a:defRPr sz="1456" kern="1200">
          <a:solidFill>
            <a:schemeClr val="tx1"/>
          </a:solidFill>
          <a:latin typeface="+mn-lt"/>
          <a:ea typeface="+mn-ea"/>
          <a:cs typeface="+mn-cs"/>
        </a:defRPr>
      </a:lvl1pPr>
      <a:lvl2pPr marL="370842" algn="l" defTabSz="741683" rtl="0" eaLnBrk="1" latinLnBrk="0" hangingPunct="1">
        <a:defRPr sz="1456" kern="1200">
          <a:solidFill>
            <a:schemeClr val="tx1"/>
          </a:solidFill>
          <a:latin typeface="+mn-lt"/>
          <a:ea typeface="+mn-ea"/>
          <a:cs typeface="+mn-cs"/>
        </a:defRPr>
      </a:lvl2pPr>
      <a:lvl3pPr marL="741683" algn="l" defTabSz="741683" rtl="0" eaLnBrk="1" latinLnBrk="0" hangingPunct="1">
        <a:defRPr sz="1456" kern="1200">
          <a:solidFill>
            <a:schemeClr val="tx1"/>
          </a:solidFill>
          <a:latin typeface="+mn-lt"/>
          <a:ea typeface="+mn-ea"/>
          <a:cs typeface="+mn-cs"/>
        </a:defRPr>
      </a:lvl3pPr>
      <a:lvl4pPr marL="1112526" algn="l" defTabSz="741683" rtl="0" eaLnBrk="1" latinLnBrk="0" hangingPunct="1">
        <a:defRPr sz="1456" kern="1200">
          <a:solidFill>
            <a:schemeClr val="tx1"/>
          </a:solidFill>
          <a:latin typeface="+mn-lt"/>
          <a:ea typeface="+mn-ea"/>
          <a:cs typeface="+mn-cs"/>
        </a:defRPr>
      </a:lvl4pPr>
      <a:lvl5pPr marL="1483367" algn="l" defTabSz="741683" rtl="0" eaLnBrk="1" latinLnBrk="0" hangingPunct="1">
        <a:defRPr sz="1456" kern="1200">
          <a:solidFill>
            <a:schemeClr val="tx1"/>
          </a:solidFill>
          <a:latin typeface="+mn-lt"/>
          <a:ea typeface="+mn-ea"/>
          <a:cs typeface="+mn-cs"/>
        </a:defRPr>
      </a:lvl5pPr>
      <a:lvl6pPr marL="1854210" algn="l" defTabSz="741683" rtl="0" eaLnBrk="1" latinLnBrk="0" hangingPunct="1">
        <a:defRPr sz="1456" kern="1200">
          <a:solidFill>
            <a:schemeClr val="tx1"/>
          </a:solidFill>
          <a:latin typeface="+mn-lt"/>
          <a:ea typeface="+mn-ea"/>
          <a:cs typeface="+mn-cs"/>
        </a:defRPr>
      </a:lvl6pPr>
      <a:lvl7pPr marL="2225051" algn="l" defTabSz="741683" rtl="0" eaLnBrk="1" latinLnBrk="0" hangingPunct="1">
        <a:defRPr sz="1456" kern="1200">
          <a:solidFill>
            <a:schemeClr val="tx1"/>
          </a:solidFill>
          <a:latin typeface="+mn-lt"/>
          <a:ea typeface="+mn-ea"/>
          <a:cs typeface="+mn-cs"/>
        </a:defRPr>
      </a:lvl7pPr>
      <a:lvl8pPr marL="2595894" algn="l" defTabSz="741683" rtl="0" eaLnBrk="1" latinLnBrk="0" hangingPunct="1">
        <a:defRPr sz="1456" kern="1200">
          <a:solidFill>
            <a:schemeClr val="tx1"/>
          </a:solidFill>
          <a:latin typeface="+mn-lt"/>
          <a:ea typeface="+mn-ea"/>
          <a:cs typeface="+mn-cs"/>
        </a:defRPr>
      </a:lvl8pPr>
      <a:lvl9pPr marL="2966735" algn="l" defTabSz="741683" rtl="0" eaLnBrk="1" latinLnBrk="0" hangingPunct="1">
        <a:defRPr sz="1456"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userDrawn="1">
          <p15:clr>
            <a:srgbClr val="F26B43"/>
          </p15:clr>
        </p15:guide>
        <p15:guide id="4" pos="6048" userDrawn="1">
          <p15:clr>
            <a:srgbClr val="F26B43"/>
          </p15:clr>
        </p15:guide>
        <p15:guide id="5" orient="horz" pos="203" userDrawn="1">
          <p15:clr>
            <a:srgbClr val="F26B43"/>
          </p15:clr>
        </p15:guide>
        <p15:guide id="6" orient="horz" pos="386" userDrawn="1">
          <p15:clr>
            <a:srgbClr val="F26B43"/>
          </p15:clr>
        </p15:guide>
        <p15:guide id="22" pos="5170" userDrawn="1">
          <p15:clr>
            <a:srgbClr val="F26B43"/>
          </p15:clr>
        </p15:guide>
        <p15:guide id="23" pos="5071" userDrawn="1">
          <p15:clr>
            <a:srgbClr val="F26B43"/>
          </p15:clr>
        </p15:guide>
        <p15:guide id="24" pos="4189" userDrawn="1">
          <p15:clr>
            <a:srgbClr val="F26B43"/>
          </p15:clr>
        </p15:guide>
        <p15:guide id="27" pos="3123" userDrawn="1">
          <p15:clr>
            <a:srgbClr val="F26B43"/>
          </p15:clr>
        </p15:guide>
        <p15:guide id="30" pos="2244" userDrawn="1">
          <p15:clr>
            <a:srgbClr val="F26B43"/>
          </p15:clr>
        </p15:guide>
        <p15:guide id="31" pos="2144" userDrawn="1">
          <p15:clr>
            <a:srgbClr val="F26B43"/>
          </p15:clr>
        </p15:guide>
        <p15:guide id="32" pos="1266" userDrawn="1">
          <p15:clr>
            <a:srgbClr val="F26B43"/>
          </p15:clr>
        </p15:guide>
        <p15:guide id="33" pos="1166" userDrawn="1">
          <p15:clr>
            <a:srgbClr val="F26B43"/>
          </p15:clr>
        </p15:guide>
        <p15:guide id="34" pos="3213" userDrawn="1">
          <p15:clr>
            <a:srgbClr val="F26B43"/>
          </p15:clr>
        </p15:guide>
        <p15:guide id="35" pos="4098" userDrawn="1">
          <p15:clr>
            <a:srgbClr val="F26B43"/>
          </p15:clr>
        </p15:guide>
        <p15:guide id="36" orient="horz" pos="4693" userDrawn="1">
          <p15:clr>
            <a:srgbClr val="F26B43"/>
          </p15:clr>
        </p15:guide>
        <p15:guide id="38" orient="horz" pos="4510" userDrawn="1">
          <p15:clr>
            <a:srgbClr val="F26B43"/>
          </p15:clr>
        </p15:guide>
        <p15:guide id="40" orient="horz" pos="478" userDrawn="1">
          <p15:clr>
            <a:srgbClr val="F26B43"/>
          </p15:clr>
        </p15:guide>
        <p15:guide id="41" orient="horz" pos="1169" userDrawn="1">
          <p15:clr>
            <a:srgbClr val="F26B43"/>
          </p15:clr>
        </p15:guide>
        <p15:guide id="42" orient="horz" pos="1260" userDrawn="1">
          <p15:clr>
            <a:srgbClr val="F26B43"/>
          </p15:clr>
        </p15:guide>
        <p15:guide id="44" orient="horz" pos="1350" userDrawn="1">
          <p15:clr>
            <a:srgbClr val="F26B43"/>
          </p15:clr>
        </p15:guide>
        <p15:guide id="61" orient="horz" pos="1786" userDrawn="1">
          <p15:clr>
            <a:srgbClr val="F26B43"/>
          </p15:clr>
        </p15:guide>
        <p15:guide id="62" orient="horz" pos="1877" userDrawn="1">
          <p15:clr>
            <a:srgbClr val="F26B43"/>
          </p15:clr>
        </p15:guide>
        <p15:guide id="63" orient="horz" pos="2312" userDrawn="1">
          <p15:clr>
            <a:srgbClr val="F26B43"/>
          </p15:clr>
        </p15:guide>
        <p15:guide id="64" orient="horz" pos="2403" userDrawn="1">
          <p15:clr>
            <a:srgbClr val="F26B43"/>
          </p15:clr>
        </p15:guide>
        <p15:guide id="65" orient="horz" pos="2840" userDrawn="1">
          <p15:clr>
            <a:srgbClr val="F26B43"/>
          </p15:clr>
        </p15:guide>
        <p15:guide id="66" orient="horz" pos="2932" userDrawn="1">
          <p15:clr>
            <a:srgbClr val="F26B43"/>
          </p15:clr>
        </p15:guide>
        <p15:guide id="67" orient="horz" pos="3367" userDrawn="1">
          <p15:clr>
            <a:srgbClr val="F26B43"/>
          </p15:clr>
        </p15:guide>
        <p15:guide id="68" orient="horz" pos="3458" userDrawn="1">
          <p15:clr>
            <a:srgbClr val="F26B43"/>
          </p15:clr>
        </p15:guide>
        <p15:guide id="69" orient="horz" pos="3892" userDrawn="1">
          <p15:clr>
            <a:srgbClr val="F26B43"/>
          </p15:clr>
        </p15:guide>
        <p15:guide id="70" orient="horz" pos="3984" userDrawn="1">
          <p15:clr>
            <a:srgbClr val="F26B43"/>
          </p15:clr>
        </p15:guide>
        <p15:guide id="71" orient="horz" pos="4420" userDrawn="1">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11DAD0A7-B813-4F76-A937-D35729608B76}"/>
              </a:ext>
            </a:extLst>
          </p:cNvPr>
          <p:cNvGraphicFramePr>
            <a:graphicFrameLocks noChangeAspect="1"/>
          </p:cNvGraphicFramePr>
          <p:nvPr userDrawn="1">
            <p:custDataLst>
              <p:tags r:id="rId25"/>
            </p:custDataLst>
            <p:extLst>
              <p:ext uri="{D42A27DB-BD31-4B8C-83A1-F6EECF244321}">
                <p14:modId xmlns:p14="http://schemas.microsoft.com/office/powerpoint/2010/main" val="17978417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6" imgW="359" imgH="360" progId="TCLayout.ActiveDocument.1">
                  <p:embed/>
                </p:oleObj>
              </mc:Choice>
              <mc:Fallback>
                <p:oleObj name="think-cell Slide" r:id="rId26" imgW="359" imgH="360" progId="TCLayout.ActiveDocument.1">
                  <p:embed/>
                  <p:pic>
                    <p:nvPicPr>
                      <p:cNvPr id="8" name="think-cell data - do not delete" hidden="1">
                        <a:extLst>
                          <a:ext uri="{FF2B5EF4-FFF2-40B4-BE49-F238E27FC236}">
                            <a16:creationId xmlns:a16="http://schemas.microsoft.com/office/drawing/2014/main" id="{11DAD0A7-B813-4F76-A937-D35729608B76}"/>
                          </a:ext>
                        </a:extLst>
                      </p:cNvPr>
                      <p:cNvPicPr/>
                      <p:nvPr/>
                    </p:nvPicPr>
                    <p:blipFill>
                      <a:blip r:embed="rId27"/>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457200" y="758824"/>
            <a:ext cx="9144000" cy="1095375"/>
          </a:xfrm>
          <a:prstGeom prst="rect">
            <a:avLst/>
          </a:prstGeom>
        </p:spPr>
        <p:txBody>
          <a:bodyPr vert="horz" lIns="0" tIns="0" rIns="0" bIns="0" rtlCol="0" anchor="t" anchorCtr="0">
            <a:noAutofit/>
          </a:bodyPr>
          <a:lstStyle/>
          <a:p>
            <a:r>
              <a:rPr lang="en-GB" altLang="zh-CN" noProof="0"/>
              <a:t>Click to edit Master title style</a:t>
            </a:r>
            <a:endParaRPr lang="en-GB" noProof="0"/>
          </a:p>
        </p:txBody>
      </p:sp>
      <p:sp>
        <p:nvSpPr>
          <p:cNvPr id="3" name="Text Placeholder 2"/>
          <p:cNvSpPr>
            <a:spLocks noGrp="1"/>
          </p:cNvSpPr>
          <p:nvPr>
            <p:ph type="body" idx="1"/>
          </p:nvPr>
        </p:nvSpPr>
        <p:spPr>
          <a:xfrm>
            <a:off x="457200" y="2143125"/>
            <a:ext cx="9144000" cy="4867200"/>
          </a:xfrm>
          <a:prstGeom prst="rect">
            <a:avLst/>
          </a:prstGeom>
        </p:spPr>
        <p:txBody>
          <a:bodyPr vert="horz" lIns="0" tIns="0" rIns="0" bIns="0" rtlCol="0">
            <a:noAutofit/>
          </a:bodyPr>
          <a:lstStyle/>
          <a:p>
            <a:pPr lvl="0"/>
            <a:r>
              <a:rPr lang="en-GB" altLang="zh-CN" noProof="0"/>
              <a:t>Click to edit Master text styles</a:t>
            </a:r>
          </a:p>
          <a:p>
            <a:pPr lvl="1"/>
            <a:r>
              <a:rPr lang="en-GB" altLang="zh-CN" noProof="0"/>
              <a:t>Second level</a:t>
            </a:r>
          </a:p>
          <a:p>
            <a:pPr lvl="2"/>
            <a:r>
              <a:rPr lang="en-GB" altLang="zh-CN" noProof="0"/>
              <a:t>Third level</a:t>
            </a:r>
          </a:p>
          <a:p>
            <a:pPr lvl="3"/>
            <a:r>
              <a:rPr lang="en-GB" altLang="zh-CN" noProof="0"/>
              <a:t>Fourth level</a:t>
            </a:r>
          </a:p>
          <a:p>
            <a:pPr lvl="4"/>
            <a:r>
              <a:rPr lang="en-GB" altLang="zh-CN" noProof="0"/>
              <a:t>Fifth level</a:t>
            </a:r>
            <a:endParaRPr lang="en-GB" noProof="0"/>
          </a:p>
        </p:txBody>
      </p:sp>
      <p:sp>
        <p:nvSpPr>
          <p:cNvPr id="5" name="Footer Placeholder 4"/>
          <p:cNvSpPr>
            <a:spLocks noGrp="1"/>
          </p:cNvSpPr>
          <p:nvPr>
            <p:ph type="ftr" sz="quarter" idx="3"/>
          </p:nvPr>
        </p:nvSpPr>
        <p:spPr>
          <a:xfrm>
            <a:off x="456565" y="7195224"/>
            <a:ext cx="2944368" cy="128016"/>
          </a:xfrm>
          <a:prstGeom prst="rect">
            <a:avLst/>
          </a:prstGeom>
        </p:spPr>
        <p:txBody>
          <a:bodyPr vert="horz" lIns="0" tIns="0" rIns="0" bIns="0" rtlCol="0" anchor="ctr">
            <a:spAutoFit/>
          </a:bodyPr>
          <a:lstStyle>
            <a:lvl1pPr algn="l">
              <a:defRPr sz="800">
                <a:solidFill>
                  <a:srgbClr val="000000"/>
                </a:solidFill>
                <a:latin typeface="Arial" pitchFamily="34" charset="0"/>
                <a:cs typeface="Arial" pitchFamily="34" charset="0"/>
              </a:defRPr>
            </a:lvl1pPr>
          </a:lstStyle>
          <a:p>
            <a:endParaRPr lang="en-GB"/>
          </a:p>
        </p:txBody>
      </p:sp>
      <p:sp>
        <p:nvSpPr>
          <p:cNvPr id="4" name="Date Placeholder 3"/>
          <p:cNvSpPr>
            <a:spLocks noGrp="1"/>
          </p:cNvSpPr>
          <p:nvPr>
            <p:ph type="dt" sz="half" idx="2"/>
          </p:nvPr>
        </p:nvSpPr>
        <p:spPr>
          <a:xfrm>
            <a:off x="7927213" y="7194414"/>
            <a:ext cx="1673352" cy="123111"/>
          </a:xfrm>
          <a:prstGeom prst="rect">
            <a:avLst/>
          </a:prstGeom>
        </p:spPr>
        <p:txBody>
          <a:bodyPr vert="horz" lIns="0" tIns="0" rIns="0" bIns="0" rtlCol="0" anchor="ctr">
            <a:spAutoFit/>
          </a:bodyPr>
          <a:lstStyle>
            <a:lvl1pPr algn="r">
              <a:defRPr sz="800">
                <a:solidFill>
                  <a:srgbClr val="000000"/>
                </a:solidFill>
                <a:latin typeface="Arial" pitchFamily="34" charset="0"/>
                <a:cs typeface="Arial" pitchFamily="34" charset="0"/>
              </a:defRPr>
            </a:lvl1pPr>
          </a:lstStyle>
          <a:p>
            <a:r>
              <a:rPr lang="en-GB"/>
              <a:t>21 May 2020</a:t>
            </a:r>
          </a:p>
        </p:txBody>
      </p:sp>
      <p:sp>
        <p:nvSpPr>
          <p:cNvPr id="6" name="Slide Number Placeholder 5"/>
          <p:cNvSpPr>
            <a:spLocks noGrp="1"/>
          </p:cNvSpPr>
          <p:nvPr>
            <p:ph type="sldNum" sz="quarter" idx="4"/>
          </p:nvPr>
        </p:nvSpPr>
        <p:spPr>
          <a:xfrm>
            <a:off x="7927213" y="7324804"/>
            <a:ext cx="1673352" cy="123111"/>
          </a:xfrm>
          <a:prstGeom prst="rect">
            <a:avLst/>
          </a:prstGeom>
        </p:spPr>
        <p:txBody>
          <a:bodyPr vert="horz" lIns="0" tIns="0" rIns="0" bIns="0" rtlCol="0" anchor="ctr">
            <a:spAutoFit/>
          </a:bodyPr>
          <a:lstStyle>
            <a:lvl1pPr algn="r">
              <a:defRPr sz="800">
                <a:solidFill>
                  <a:srgbClr val="000000"/>
                </a:solidFill>
                <a:latin typeface="Arial" pitchFamily="34" charset="0"/>
                <a:cs typeface="Arial" pitchFamily="34" charset="0"/>
              </a:defRPr>
            </a:lvl1pPr>
          </a:lstStyle>
          <a:p>
            <a:fld id="{370BE30D-6C85-4030-8347-7CD00DE2568A}" type="slidenum">
              <a:rPr lang="en-GB" smtClean="0"/>
              <a:pPr/>
              <a:t>‹#›</a:t>
            </a:fld>
            <a:endParaRPr lang="en-GB"/>
          </a:p>
        </p:txBody>
      </p:sp>
    </p:spTree>
    <p:extLst>
      <p:ext uri="{BB962C8B-B14F-4D97-AF65-F5344CB8AC3E}">
        <p14:creationId xmlns:p14="http://schemas.microsoft.com/office/powerpoint/2010/main" val="2871323990"/>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 id="2147483959" r:id="rId13"/>
    <p:sldLayoutId id="2147483960" r:id="rId14"/>
    <p:sldLayoutId id="2147483961" r:id="rId15"/>
    <p:sldLayoutId id="2147483962" r:id="rId16"/>
    <p:sldLayoutId id="2147483963" r:id="rId17"/>
    <p:sldLayoutId id="2147483964" r:id="rId18"/>
    <p:sldLayoutId id="2147483965" r:id="rId19"/>
    <p:sldLayoutId id="2147483966" r:id="rId20"/>
    <p:sldLayoutId id="2147483967" r:id="rId21"/>
    <p:sldLayoutId id="2147483968" r:id="rId22"/>
    <p:sldLayoutId id="2147483969" r:id="rId23"/>
  </p:sldLayoutIdLst>
  <p:hf sldNum="0" hdr="0"/>
  <p:txStyles>
    <p:titleStyle>
      <a:lvl1pPr algn="l" defTabSz="741683" rtl="0" eaLnBrk="1" latinLnBrk="0" hangingPunct="1">
        <a:spcBef>
          <a:spcPct val="0"/>
        </a:spcBef>
        <a:buNone/>
        <a:defRPr sz="2400" b="0" i="0" kern="1200" baseline="0">
          <a:solidFill>
            <a:schemeClr val="tx1"/>
          </a:solidFill>
          <a:latin typeface="+mj-lt"/>
          <a:ea typeface="+mj-ea"/>
          <a:cs typeface="+mj-cs"/>
        </a:defRPr>
      </a:lvl1pPr>
    </p:titleStyle>
    <p:bodyStyle>
      <a:lvl1pPr marL="0" marR="0" indent="0" algn="l" defTabSz="741939" rtl="0" eaLnBrk="1" fontAlgn="base" latinLnBrk="0" hangingPunct="1">
        <a:lnSpc>
          <a:spcPct val="100000"/>
        </a:lnSpc>
        <a:spcBef>
          <a:spcPts val="0"/>
        </a:spcBef>
        <a:spcAft>
          <a:spcPts val="600"/>
        </a:spcAft>
        <a:buClr>
          <a:srgbClr val="000000"/>
        </a:buClr>
        <a:buSzTx/>
        <a:buFont typeface="Wingdings" pitchFamily="2" charset="2"/>
        <a:buNone/>
        <a:tabLst/>
        <a:defRPr sz="1100" kern="1200">
          <a:solidFill>
            <a:schemeClr val="tx1"/>
          </a:solidFill>
          <a:latin typeface="+mn-lt"/>
          <a:ea typeface="+mn-ea"/>
          <a:cs typeface="+mn-cs"/>
        </a:defRPr>
      </a:lvl1pPr>
      <a:lvl2pPr marL="171039" marR="0" indent="-166417" algn="l" defTabSz="741939" rtl="0" eaLnBrk="1" fontAlgn="base" latinLnBrk="0" hangingPunct="1">
        <a:lnSpc>
          <a:spcPct val="100000"/>
        </a:lnSpc>
        <a:spcBef>
          <a:spcPts val="0"/>
        </a:spcBef>
        <a:spcAft>
          <a:spcPts val="600"/>
        </a:spcAft>
        <a:buClr>
          <a:srgbClr val="000000"/>
        </a:buClr>
        <a:buSzTx/>
        <a:buFont typeface="Times New Roman" pitchFamily="18" charset="0"/>
        <a:buChar char="•"/>
        <a:tabLst/>
        <a:defRPr sz="1100" kern="1200">
          <a:solidFill>
            <a:schemeClr val="tx1"/>
          </a:solidFill>
          <a:latin typeface="+mn-lt"/>
          <a:ea typeface="+mn-ea"/>
          <a:cs typeface="+mn-cs"/>
        </a:defRPr>
      </a:lvl2pPr>
      <a:lvl3pPr marL="340694" marR="0" indent="-167727" algn="l" defTabSz="741939" rtl="0" eaLnBrk="1" fontAlgn="base" latinLnBrk="0" hangingPunct="1">
        <a:lnSpc>
          <a:spcPct val="100000"/>
        </a:lnSpc>
        <a:spcBef>
          <a:spcPts val="0"/>
        </a:spcBef>
        <a:spcAft>
          <a:spcPts val="600"/>
        </a:spcAft>
        <a:buClr>
          <a:srgbClr val="000000"/>
        </a:buClr>
        <a:buSzTx/>
        <a:buFont typeface="Arial" pitchFamily="34" charset="0"/>
        <a:buChar char="-"/>
        <a:tabLst/>
        <a:defRPr sz="1100" kern="1200">
          <a:solidFill>
            <a:schemeClr val="tx1"/>
          </a:solidFill>
          <a:latin typeface="+mn-lt"/>
          <a:ea typeface="+mn-ea"/>
          <a:cs typeface="+mn-cs"/>
        </a:defRPr>
      </a:lvl3pPr>
      <a:lvl4pPr marL="505801" marR="0" indent="-167727" algn="l" defTabSz="741939" rtl="0" eaLnBrk="1" fontAlgn="base" latinLnBrk="0" hangingPunct="1">
        <a:lnSpc>
          <a:spcPct val="100000"/>
        </a:lnSpc>
        <a:spcBef>
          <a:spcPts val="0"/>
        </a:spcBef>
        <a:spcAft>
          <a:spcPts val="600"/>
        </a:spcAft>
        <a:buClr>
          <a:srgbClr val="000000"/>
        </a:buClr>
        <a:buSzTx/>
        <a:buFont typeface="Georgia" pitchFamily="18" charset="0"/>
        <a:buChar char="◦"/>
        <a:tabLst/>
        <a:defRPr sz="1100" kern="1200">
          <a:solidFill>
            <a:schemeClr val="tx1"/>
          </a:solidFill>
          <a:latin typeface="+mn-lt"/>
          <a:ea typeface="+mn-ea"/>
          <a:cs typeface="+mn-cs"/>
        </a:defRPr>
      </a:lvl4pPr>
      <a:lvl5pPr marL="665665" marR="0" indent="-166417" algn="l" defTabSz="741939" rtl="0" eaLnBrk="1" fontAlgn="base" latinLnBrk="0" hangingPunct="1">
        <a:lnSpc>
          <a:spcPct val="100000"/>
        </a:lnSpc>
        <a:spcBef>
          <a:spcPts val="0"/>
        </a:spcBef>
        <a:spcAft>
          <a:spcPts val="600"/>
        </a:spcAft>
        <a:buClr>
          <a:srgbClr val="000000"/>
        </a:buClr>
        <a:buSzTx/>
        <a:buFont typeface="Georgia" pitchFamily="18" charset="0"/>
        <a:buChar char="›"/>
        <a:tabLst/>
        <a:defRPr sz="1100" kern="1200" baseline="0">
          <a:solidFill>
            <a:schemeClr val="tx1"/>
          </a:solidFill>
          <a:latin typeface="+mn-lt"/>
          <a:ea typeface="+mn-ea"/>
          <a:cs typeface="+mn-cs"/>
        </a:defRPr>
      </a:lvl5pPr>
      <a:lvl6pPr marL="170348" marR="0" indent="-167727" algn="l" defTabSz="741683" rtl="0" eaLnBrk="1" fontAlgn="auto" latinLnBrk="0" hangingPunct="1">
        <a:lnSpc>
          <a:spcPct val="100000"/>
        </a:lnSpc>
        <a:spcBef>
          <a:spcPts val="0"/>
        </a:spcBef>
        <a:spcAft>
          <a:spcPts val="600"/>
        </a:spcAft>
        <a:buClrTx/>
        <a:buSzTx/>
        <a:buFont typeface="+mj-lt"/>
        <a:buAutoNum type="arabicPeriod"/>
        <a:tabLst/>
        <a:defRPr lang="en-GB" sz="1100" kern="1200" baseline="0" noProof="0" dirty="0" smtClean="0">
          <a:solidFill>
            <a:schemeClr val="tx1"/>
          </a:solidFill>
          <a:latin typeface="+mn-lt"/>
          <a:ea typeface="+mn-ea"/>
          <a:cs typeface="+mn-cs"/>
        </a:defRPr>
      </a:lvl6pPr>
      <a:lvl7pPr marL="340694" marR="0" indent="-166417" algn="l" defTabSz="741683" rtl="0" eaLnBrk="1" fontAlgn="auto" latinLnBrk="0" hangingPunct="1">
        <a:lnSpc>
          <a:spcPct val="100000"/>
        </a:lnSpc>
        <a:spcBef>
          <a:spcPts val="0"/>
        </a:spcBef>
        <a:spcAft>
          <a:spcPts val="600"/>
        </a:spcAft>
        <a:buClrTx/>
        <a:buSzTx/>
        <a:buFont typeface="+mj-lt"/>
        <a:buAutoNum type="alphaLcPeriod"/>
        <a:tabLst/>
        <a:defRPr lang="en-GB" sz="1100" kern="1200" baseline="0" noProof="0" dirty="0" smtClean="0">
          <a:solidFill>
            <a:schemeClr val="tx1"/>
          </a:solidFill>
          <a:latin typeface="+mn-lt"/>
          <a:ea typeface="+mn-ea"/>
          <a:cs typeface="+mn-cs"/>
        </a:defRPr>
      </a:lvl7pPr>
      <a:lvl8pPr marL="505801" marR="0" indent="-166417" algn="l" defTabSz="741683" rtl="0" eaLnBrk="1" fontAlgn="auto" latinLnBrk="0" hangingPunct="1">
        <a:lnSpc>
          <a:spcPct val="100000"/>
        </a:lnSpc>
        <a:spcBef>
          <a:spcPts val="0"/>
        </a:spcBef>
        <a:spcAft>
          <a:spcPts val="600"/>
        </a:spcAft>
        <a:buClrTx/>
        <a:buSzTx/>
        <a:buFont typeface="+mj-lt"/>
        <a:buAutoNum type="romanLcPeriod"/>
        <a:tabLst/>
        <a:defRPr lang="en-GB" sz="1100" kern="1200" baseline="0" noProof="0" dirty="0" smtClean="0">
          <a:solidFill>
            <a:schemeClr val="tx1"/>
          </a:solidFill>
          <a:latin typeface="+mn-lt"/>
          <a:ea typeface="+mn-ea"/>
          <a:cs typeface="+mn-cs"/>
        </a:defRPr>
      </a:lvl8pPr>
      <a:lvl9pPr marL="0" marR="0" indent="0" algn="l" defTabSz="741683" rtl="0" eaLnBrk="1" fontAlgn="auto" latinLnBrk="0" hangingPunct="1">
        <a:lnSpc>
          <a:spcPct val="100000"/>
        </a:lnSpc>
        <a:spcBef>
          <a:spcPts val="0"/>
        </a:spcBef>
        <a:spcAft>
          <a:spcPts val="600"/>
        </a:spcAft>
        <a:buClrTx/>
        <a:buSzTx/>
        <a:buFont typeface="Arial" pitchFamily="34" charset="0"/>
        <a:buNone/>
        <a:tabLst/>
        <a:defRPr lang="en-GB" sz="1100" b="1" kern="1200" baseline="0" noProof="0" dirty="0" smtClean="0">
          <a:solidFill>
            <a:schemeClr val="accent1"/>
          </a:solidFill>
          <a:latin typeface="+mn-lt"/>
          <a:ea typeface="+mn-ea"/>
          <a:cs typeface="+mn-cs"/>
        </a:defRPr>
      </a:lvl9pPr>
    </p:bodyStyle>
    <p:otherStyle>
      <a:defPPr>
        <a:defRPr lang="en-US"/>
      </a:defPPr>
      <a:lvl1pPr marL="0" algn="l" defTabSz="741683" rtl="0" eaLnBrk="1" latinLnBrk="0" hangingPunct="1">
        <a:defRPr sz="1456" kern="1200">
          <a:solidFill>
            <a:schemeClr val="tx1"/>
          </a:solidFill>
          <a:latin typeface="+mn-lt"/>
          <a:ea typeface="+mn-ea"/>
          <a:cs typeface="+mn-cs"/>
        </a:defRPr>
      </a:lvl1pPr>
      <a:lvl2pPr marL="370842" algn="l" defTabSz="741683" rtl="0" eaLnBrk="1" latinLnBrk="0" hangingPunct="1">
        <a:defRPr sz="1456" kern="1200">
          <a:solidFill>
            <a:schemeClr val="tx1"/>
          </a:solidFill>
          <a:latin typeface="+mn-lt"/>
          <a:ea typeface="+mn-ea"/>
          <a:cs typeface="+mn-cs"/>
        </a:defRPr>
      </a:lvl2pPr>
      <a:lvl3pPr marL="741683" algn="l" defTabSz="741683" rtl="0" eaLnBrk="1" latinLnBrk="0" hangingPunct="1">
        <a:defRPr sz="1456" kern="1200">
          <a:solidFill>
            <a:schemeClr val="tx1"/>
          </a:solidFill>
          <a:latin typeface="+mn-lt"/>
          <a:ea typeface="+mn-ea"/>
          <a:cs typeface="+mn-cs"/>
        </a:defRPr>
      </a:lvl3pPr>
      <a:lvl4pPr marL="1112526" algn="l" defTabSz="741683" rtl="0" eaLnBrk="1" latinLnBrk="0" hangingPunct="1">
        <a:defRPr sz="1456" kern="1200">
          <a:solidFill>
            <a:schemeClr val="tx1"/>
          </a:solidFill>
          <a:latin typeface="+mn-lt"/>
          <a:ea typeface="+mn-ea"/>
          <a:cs typeface="+mn-cs"/>
        </a:defRPr>
      </a:lvl4pPr>
      <a:lvl5pPr marL="1483367" algn="l" defTabSz="741683" rtl="0" eaLnBrk="1" latinLnBrk="0" hangingPunct="1">
        <a:defRPr sz="1456" kern="1200">
          <a:solidFill>
            <a:schemeClr val="tx1"/>
          </a:solidFill>
          <a:latin typeface="+mn-lt"/>
          <a:ea typeface="+mn-ea"/>
          <a:cs typeface="+mn-cs"/>
        </a:defRPr>
      </a:lvl5pPr>
      <a:lvl6pPr marL="1854210" algn="l" defTabSz="741683" rtl="0" eaLnBrk="1" latinLnBrk="0" hangingPunct="1">
        <a:defRPr sz="1456" kern="1200">
          <a:solidFill>
            <a:schemeClr val="tx1"/>
          </a:solidFill>
          <a:latin typeface="+mn-lt"/>
          <a:ea typeface="+mn-ea"/>
          <a:cs typeface="+mn-cs"/>
        </a:defRPr>
      </a:lvl6pPr>
      <a:lvl7pPr marL="2225051" algn="l" defTabSz="741683" rtl="0" eaLnBrk="1" latinLnBrk="0" hangingPunct="1">
        <a:defRPr sz="1456" kern="1200">
          <a:solidFill>
            <a:schemeClr val="tx1"/>
          </a:solidFill>
          <a:latin typeface="+mn-lt"/>
          <a:ea typeface="+mn-ea"/>
          <a:cs typeface="+mn-cs"/>
        </a:defRPr>
      </a:lvl7pPr>
      <a:lvl8pPr marL="2595894" algn="l" defTabSz="741683" rtl="0" eaLnBrk="1" latinLnBrk="0" hangingPunct="1">
        <a:defRPr sz="1456" kern="1200">
          <a:solidFill>
            <a:schemeClr val="tx1"/>
          </a:solidFill>
          <a:latin typeface="+mn-lt"/>
          <a:ea typeface="+mn-ea"/>
          <a:cs typeface="+mn-cs"/>
        </a:defRPr>
      </a:lvl8pPr>
      <a:lvl9pPr marL="2966735" algn="l" defTabSz="741683" rtl="0" eaLnBrk="1" latinLnBrk="0" hangingPunct="1">
        <a:defRPr sz="1456"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p15:clr>
            <a:srgbClr val="F26B43"/>
          </p15:clr>
        </p15:guide>
        <p15:guide id="4" pos="6048">
          <p15:clr>
            <a:srgbClr val="F26B43"/>
          </p15:clr>
        </p15:guide>
        <p15:guide id="5" orient="horz" pos="203">
          <p15:clr>
            <a:srgbClr val="F26B43"/>
          </p15:clr>
        </p15:guide>
        <p15:guide id="6" orient="horz" pos="386">
          <p15:clr>
            <a:srgbClr val="F26B43"/>
          </p15:clr>
        </p15:guide>
        <p15:guide id="22" pos="5170">
          <p15:clr>
            <a:srgbClr val="F26B43"/>
          </p15:clr>
        </p15:guide>
        <p15:guide id="23" pos="5071">
          <p15:clr>
            <a:srgbClr val="F26B43"/>
          </p15:clr>
        </p15:guide>
        <p15:guide id="24" pos="4189">
          <p15:clr>
            <a:srgbClr val="F26B43"/>
          </p15:clr>
        </p15:guide>
        <p15:guide id="27" pos="3123">
          <p15:clr>
            <a:srgbClr val="F26B43"/>
          </p15:clr>
        </p15:guide>
        <p15:guide id="30" pos="2244">
          <p15:clr>
            <a:srgbClr val="F26B43"/>
          </p15:clr>
        </p15:guide>
        <p15:guide id="31" pos="2144">
          <p15:clr>
            <a:srgbClr val="F26B43"/>
          </p15:clr>
        </p15:guide>
        <p15:guide id="32" pos="1266">
          <p15:clr>
            <a:srgbClr val="F26B43"/>
          </p15:clr>
        </p15:guide>
        <p15:guide id="33" pos="1166">
          <p15:clr>
            <a:srgbClr val="F26B43"/>
          </p15:clr>
        </p15:guide>
        <p15:guide id="34" pos="3213">
          <p15:clr>
            <a:srgbClr val="F26B43"/>
          </p15:clr>
        </p15:guide>
        <p15:guide id="35" pos="4098">
          <p15:clr>
            <a:srgbClr val="F26B43"/>
          </p15:clr>
        </p15:guide>
        <p15:guide id="36" orient="horz" pos="4693">
          <p15:clr>
            <a:srgbClr val="F26B43"/>
          </p15:clr>
        </p15:guide>
        <p15:guide id="38" orient="horz" pos="4510">
          <p15:clr>
            <a:srgbClr val="F26B43"/>
          </p15:clr>
        </p15:guide>
        <p15:guide id="40" orient="horz" pos="478">
          <p15:clr>
            <a:srgbClr val="F26B43"/>
          </p15:clr>
        </p15:guide>
        <p15:guide id="41" orient="horz" pos="1169">
          <p15:clr>
            <a:srgbClr val="F26B43"/>
          </p15:clr>
        </p15:guide>
        <p15:guide id="42" orient="horz" pos="1260">
          <p15:clr>
            <a:srgbClr val="F26B43"/>
          </p15:clr>
        </p15:guide>
        <p15:guide id="44" orient="horz" pos="1350">
          <p15:clr>
            <a:srgbClr val="F26B43"/>
          </p15:clr>
        </p15:guide>
        <p15:guide id="61" orient="horz" pos="1786">
          <p15:clr>
            <a:srgbClr val="F26B43"/>
          </p15:clr>
        </p15:guide>
        <p15:guide id="62" orient="horz" pos="1877">
          <p15:clr>
            <a:srgbClr val="F26B43"/>
          </p15:clr>
        </p15:guide>
        <p15:guide id="63" orient="horz" pos="2312">
          <p15:clr>
            <a:srgbClr val="F26B43"/>
          </p15:clr>
        </p15:guide>
        <p15:guide id="64" orient="horz" pos="2403">
          <p15:clr>
            <a:srgbClr val="F26B43"/>
          </p15:clr>
        </p15:guide>
        <p15:guide id="65" orient="horz" pos="2840">
          <p15:clr>
            <a:srgbClr val="F26B43"/>
          </p15:clr>
        </p15:guide>
        <p15:guide id="66" orient="horz" pos="2932">
          <p15:clr>
            <a:srgbClr val="F26B43"/>
          </p15:clr>
        </p15:guide>
        <p15:guide id="67" orient="horz" pos="3367">
          <p15:clr>
            <a:srgbClr val="F26B43"/>
          </p15:clr>
        </p15:guide>
        <p15:guide id="68" orient="horz" pos="3458">
          <p15:clr>
            <a:srgbClr val="F26B43"/>
          </p15:clr>
        </p15:guide>
        <p15:guide id="69" orient="horz" pos="3892">
          <p15:clr>
            <a:srgbClr val="F26B43"/>
          </p15:clr>
        </p15:guide>
        <p15:guide id="70" orient="horz" pos="3984">
          <p15:clr>
            <a:srgbClr val="F26B43"/>
          </p15:clr>
        </p15:guide>
        <p15:guide id="71" orient="horz" pos="4420">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11DAD0A7-B813-4F76-A937-D35729608B76}"/>
              </a:ext>
            </a:extLst>
          </p:cNvPr>
          <p:cNvGraphicFramePr>
            <a:graphicFrameLocks noChangeAspect="1"/>
          </p:cNvGraphicFramePr>
          <p:nvPr userDrawn="1">
            <p:custDataLst>
              <p:tags r:id="rId26"/>
            </p:custDataLst>
            <p:extLst>
              <p:ext uri="{D42A27DB-BD31-4B8C-83A1-F6EECF244321}">
                <p14:modId xmlns:p14="http://schemas.microsoft.com/office/powerpoint/2010/main" val="17978417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7" imgW="359" imgH="360" progId="TCLayout.ActiveDocument.1">
                  <p:embed/>
                </p:oleObj>
              </mc:Choice>
              <mc:Fallback>
                <p:oleObj name="think-cell Slide" r:id="rId27" imgW="359" imgH="360" progId="TCLayout.ActiveDocument.1">
                  <p:embed/>
                  <p:pic>
                    <p:nvPicPr>
                      <p:cNvPr id="8" name="think-cell data - do not delete" hidden="1">
                        <a:extLst>
                          <a:ext uri="{FF2B5EF4-FFF2-40B4-BE49-F238E27FC236}">
                            <a16:creationId xmlns:a16="http://schemas.microsoft.com/office/drawing/2014/main" id="{11DAD0A7-B813-4F76-A937-D35729608B76}"/>
                          </a:ext>
                        </a:extLst>
                      </p:cNvPr>
                      <p:cNvPicPr/>
                      <p:nvPr/>
                    </p:nvPicPr>
                    <p:blipFill>
                      <a:blip r:embed="rId28"/>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457200" y="758824"/>
            <a:ext cx="9144000" cy="1095375"/>
          </a:xfrm>
          <a:prstGeom prst="rect">
            <a:avLst/>
          </a:prstGeom>
        </p:spPr>
        <p:txBody>
          <a:bodyPr vert="horz" lIns="0" tIns="0" rIns="0" bIns="0" rtlCol="0" anchor="t" anchorCtr="0">
            <a:noAutofit/>
          </a:bodyPr>
          <a:lstStyle/>
          <a:p>
            <a:r>
              <a:rPr lang="en-GB" altLang="zh-CN" noProof="0"/>
              <a:t>Click to edit Master title style</a:t>
            </a:r>
            <a:endParaRPr lang="en-GB" noProof="0"/>
          </a:p>
        </p:txBody>
      </p:sp>
      <p:sp>
        <p:nvSpPr>
          <p:cNvPr id="3" name="Text Placeholder 2"/>
          <p:cNvSpPr>
            <a:spLocks noGrp="1"/>
          </p:cNvSpPr>
          <p:nvPr>
            <p:ph type="body" idx="1"/>
          </p:nvPr>
        </p:nvSpPr>
        <p:spPr>
          <a:xfrm>
            <a:off x="457200" y="2143125"/>
            <a:ext cx="9144000" cy="4867200"/>
          </a:xfrm>
          <a:prstGeom prst="rect">
            <a:avLst/>
          </a:prstGeom>
        </p:spPr>
        <p:txBody>
          <a:bodyPr vert="horz" lIns="0" tIns="0" rIns="0" bIns="0" rtlCol="0">
            <a:noAutofit/>
          </a:bodyPr>
          <a:lstStyle/>
          <a:p>
            <a:pPr lvl="0"/>
            <a:r>
              <a:rPr lang="en-GB" altLang="zh-CN" noProof="0"/>
              <a:t>Click to edit Master text styles</a:t>
            </a:r>
          </a:p>
          <a:p>
            <a:pPr lvl="1"/>
            <a:r>
              <a:rPr lang="en-GB" altLang="zh-CN" noProof="0"/>
              <a:t>Second level</a:t>
            </a:r>
          </a:p>
          <a:p>
            <a:pPr lvl="2"/>
            <a:r>
              <a:rPr lang="en-GB" altLang="zh-CN" noProof="0"/>
              <a:t>Third level</a:t>
            </a:r>
          </a:p>
          <a:p>
            <a:pPr lvl="3"/>
            <a:r>
              <a:rPr lang="en-GB" altLang="zh-CN" noProof="0"/>
              <a:t>Fourth level</a:t>
            </a:r>
          </a:p>
          <a:p>
            <a:pPr lvl="4"/>
            <a:r>
              <a:rPr lang="en-GB" altLang="zh-CN" noProof="0"/>
              <a:t>Fifth level</a:t>
            </a:r>
            <a:endParaRPr lang="en-GB" noProof="0"/>
          </a:p>
        </p:txBody>
      </p:sp>
      <p:sp>
        <p:nvSpPr>
          <p:cNvPr id="5" name="Footer Placeholder 4"/>
          <p:cNvSpPr>
            <a:spLocks noGrp="1"/>
          </p:cNvSpPr>
          <p:nvPr>
            <p:ph type="ftr" sz="quarter" idx="3"/>
          </p:nvPr>
        </p:nvSpPr>
        <p:spPr>
          <a:xfrm>
            <a:off x="456565" y="7195224"/>
            <a:ext cx="2944368" cy="128016"/>
          </a:xfrm>
          <a:prstGeom prst="rect">
            <a:avLst/>
          </a:prstGeom>
        </p:spPr>
        <p:txBody>
          <a:bodyPr vert="horz" lIns="0" tIns="0" rIns="0" bIns="0" rtlCol="0" anchor="ctr">
            <a:spAutoFit/>
          </a:bodyPr>
          <a:lstStyle>
            <a:lvl1pPr algn="l">
              <a:defRPr sz="800">
                <a:solidFill>
                  <a:srgbClr val="000000"/>
                </a:solidFill>
                <a:latin typeface="Arial" pitchFamily="34" charset="0"/>
                <a:cs typeface="Arial" pitchFamily="34" charset="0"/>
              </a:defRPr>
            </a:lvl1pPr>
          </a:lstStyle>
          <a:p>
            <a:endParaRPr lang="en-GB"/>
          </a:p>
        </p:txBody>
      </p:sp>
      <p:sp>
        <p:nvSpPr>
          <p:cNvPr id="4" name="Date Placeholder 3"/>
          <p:cNvSpPr>
            <a:spLocks noGrp="1"/>
          </p:cNvSpPr>
          <p:nvPr>
            <p:ph type="dt" sz="half" idx="2"/>
          </p:nvPr>
        </p:nvSpPr>
        <p:spPr>
          <a:xfrm>
            <a:off x="7927213" y="7194414"/>
            <a:ext cx="1673352" cy="123111"/>
          </a:xfrm>
          <a:prstGeom prst="rect">
            <a:avLst/>
          </a:prstGeom>
        </p:spPr>
        <p:txBody>
          <a:bodyPr vert="horz" lIns="0" tIns="0" rIns="0" bIns="0" rtlCol="0" anchor="ctr">
            <a:spAutoFit/>
          </a:bodyPr>
          <a:lstStyle>
            <a:lvl1pPr algn="r">
              <a:defRPr sz="800">
                <a:solidFill>
                  <a:srgbClr val="000000"/>
                </a:solidFill>
                <a:latin typeface="Arial" pitchFamily="34" charset="0"/>
                <a:cs typeface="Arial" pitchFamily="34" charset="0"/>
              </a:defRPr>
            </a:lvl1pPr>
          </a:lstStyle>
          <a:p>
            <a:r>
              <a:rPr lang="en-GB"/>
              <a:t>21 May 2020</a:t>
            </a:r>
          </a:p>
        </p:txBody>
      </p:sp>
      <p:sp>
        <p:nvSpPr>
          <p:cNvPr id="6" name="Slide Number Placeholder 5"/>
          <p:cNvSpPr>
            <a:spLocks noGrp="1"/>
          </p:cNvSpPr>
          <p:nvPr>
            <p:ph type="sldNum" sz="quarter" idx="4"/>
          </p:nvPr>
        </p:nvSpPr>
        <p:spPr>
          <a:xfrm>
            <a:off x="7927213" y="7324804"/>
            <a:ext cx="1673352" cy="123111"/>
          </a:xfrm>
          <a:prstGeom prst="rect">
            <a:avLst/>
          </a:prstGeom>
        </p:spPr>
        <p:txBody>
          <a:bodyPr vert="horz" lIns="0" tIns="0" rIns="0" bIns="0" rtlCol="0" anchor="ctr">
            <a:spAutoFit/>
          </a:bodyPr>
          <a:lstStyle>
            <a:lvl1pPr algn="r">
              <a:defRPr sz="800">
                <a:solidFill>
                  <a:srgbClr val="000000"/>
                </a:solidFill>
                <a:latin typeface="Arial" pitchFamily="34" charset="0"/>
                <a:cs typeface="Arial" pitchFamily="34" charset="0"/>
              </a:defRPr>
            </a:lvl1pPr>
          </a:lstStyle>
          <a:p>
            <a:fld id="{370BE30D-6C85-4030-8347-7CD00DE2568A}" type="slidenum">
              <a:rPr lang="en-GB" smtClean="0"/>
              <a:pPr/>
              <a:t>‹#›</a:t>
            </a:fld>
            <a:endParaRPr lang="en-GB"/>
          </a:p>
        </p:txBody>
      </p:sp>
    </p:spTree>
    <p:extLst>
      <p:ext uri="{BB962C8B-B14F-4D97-AF65-F5344CB8AC3E}">
        <p14:creationId xmlns:p14="http://schemas.microsoft.com/office/powerpoint/2010/main" val="4007076688"/>
      </p:ext>
    </p:extLst>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 id="2147483980" r:id="rId10"/>
    <p:sldLayoutId id="2147483981" r:id="rId11"/>
    <p:sldLayoutId id="2147483982" r:id="rId12"/>
    <p:sldLayoutId id="2147483983" r:id="rId13"/>
    <p:sldLayoutId id="2147483984" r:id="rId14"/>
    <p:sldLayoutId id="2147483985" r:id="rId15"/>
    <p:sldLayoutId id="2147483986" r:id="rId16"/>
    <p:sldLayoutId id="2147483987" r:id="rId17"/>
    <p:sldLayoutId id="2147483988" r:id="rId18"/>
    <p:sldLayoutId id="2147483989" r:id="rId19"/>
    <p:sldLayoutId id="2147483990" r:id="rId20"/>
    <p:sldLayoutId id="2147483991" r:id="rId21"/>
    <p:sldLayoutId id="2147483992" r:id="rId22"/>
    <p:sldLayoutId id="2147483993" r:id="rId23"/>
    <p:sldLayoutId id="2147483994" r:id="rId24"/>
  </p:sldLayoutIdLst>
  <p:hf sldNum="0" hdr="0"/>
  <p:txStyles>
    <p:titleStyle>
      <a:lvl1pPr algn="l" defTabSz="741683" rtl="0" eaLnBrk="1" latinLnBrk="0" hangingPunct="1">
        <a:spcBef>
          <a:spcPct val="0"/>
        </a:spcBef>
        <a:buNone/>
        <a:defRPr sz="2400" b="0" i="0" kern="1200" baseline="0">
          <a:solidFill>
            <a:schemeClr val="tx1"/>
          </a:solidFill>
          <a:latin typeface="+mj-lt"/>
          <a:ea typeface="+mj-ea"/>
          <a:cs typeface="+mj-cs"/>
        </a:defRPr>
      </a:lvl1pPr>
    </p:titleStyle>
    <p:bodyStyle>
      <a:lvl1pPr marL="0" marR="0" indent="0" algn="l" defTabSz="741939" rtl="0" eaLnBrk="1" fontAlgn="base" latinLnBrk="0" hangingPunct="1">
        <a:lnSpc>
          <a:spcPct val="100000"/>
        </a:lnSpc>
        <a:spcBef>
          <a:spcPts val="0"/>
        </a:spcBef>
        <a:spcAft>
          <a:spcPts val="600"/>
        </a:spcAft>
        <a:buClr>
          <a:srgbClr val="000000"/>
        </a:buClr>
        <a:buSzTx/>
        <a:buFont typeface="Wingdings" pitchFamily="2" charset="2"/>
        <a:buNone/>
        <a:tabLst/>
        <a:defRPr sz="1100" kern="1200">
          <a:solidFill>
            <a:schemeClr val="tx1"/>
          </a:solidFill>
          <a:latin typeface="+mn-lt"/>
          <a:ea typeface="+mn-ea"/>
          <a:cs typeface="+mn-cs"/>
        </a:defRPr>
      </a:lvl1pPr>
      <a:lvl2pPr marL="171039" marR="0" indent="-166417" algn="l" defTabSz="741939" rtl="0" eaLnBrk="1" fontAlgn="base" latinLnBrk="0" hangingPunct="1">
        <a:lnSpc>
          <a:spcPct val="100000"/>
        </a:lnSpc>
        <a:spcBef>
          <a:spcPts val="0"/>
        </a:spcBef>
        <a:spcAft>
          <a:spcPts val="600"/>
        </a:spcAft>
        <a:buClr>
          <a:srgbClr val="000000"/>
        </a:buClr>
        <a:buSzTx/>
        <a:buFont typeface="Times New Roman" pitchFamily="18" charset="0"/>
        <a:buChar char="•"/>
        <a:tabLst/>
        <a:defRPr sz="1100" kern="1200">
          <a:solidFill>
            <a:schemeClr val="tx1"/>
          </a:solidFill>
          <a:latin typeface="+mn-lt"/>
          <a:ea typeface="+mn-ea"/>
          <a:cs typeface="+mn-cs"/>
        </a:defRPr>
      </a:lvl2pPr>
      <a:lvl3pPr marL="340694" marR="0" indent="-167727" algn="l" defTabSz="741939" rtl="0" eaLnBrk="1" fontAlgn="base" latinLnBrk="0" hangingPunct="1">
        <a:lnSpc>
          <a:spcPct val="100000"/>
        </a:lnSpc>
        <a:spcBef>
          <a:spcPts val="0"/>
        </a:spcBef>
        <a:spcAft>
          <a:spcPts val="600"/>
        </a:spcAft>
        <a:buClr>
          <a:srgbClr val="000000"/>
        </a:buClr>
        <a:buSzTx/>
        <a:buFont typeface="Arial" pitchFamily="34" charset="0"/>
        <a:buChar char="-"/>
        <a:tabLst/>
        <a:defRPr sz="1100" kern="1200">
          <a:solidFill>
            <a:schemeClr val="tx1"/>
          </a:solidFill>
          <a:latin typeface="+mn-lt"/>
          <a:ea typeface="+mn-ea"/>
          <a:cs typeface="+mn-cs"/>
        </a:defRPr>
      </a:lvl3pPr>
      <a:lvl4pPr marL="505801" marR="0" indent="-167727" algn="l" defTabSz="741939" rtl="0" eaLnBrk="1" fontAlgn="base" latinLnBrk="0" hangingPunct="1">
        <a:lnSpc>
          <a:spcPct val="100000"/>
        </a:lnSpc>
        <a:spcBef>
          <a:spcPts val="0"/>
        </a:spcBef>
        <a:spcAft>
          <a:spcPts val="600"/>
        </a:spcAft>
        <a:buClr>
          <a:srgbClr val="000000"/>
        </a:buClr>
        <a:buSzTx/>
        <a:buFont typeface="Georgia" pitchFamily="18" charset="0"/>
        <a:buChar char="◦"/>
        <a:tabLst/>
        <a:defRPr sz="1100" kern="1200">
          <a:solidFill>
            <a:schemeClr val="tx1"/>
          </a:solidFill>
          <a:latin typeface="+mn-lt"/>
          <a:ea typeface="+mn-ea"/>
          <a:cs typeface="+mn-cs"/>
        </a:defRPr>
      </a:lvl4pPr>
      <a:lvl5pPr marL="665665" marR="0" indent="-166417" algn="l" defTabSz="741939" rtl="0" eaLnBrk="1" fontAlgn="base" latinLnBrk="0" hangingPunct="1">
        <a:lnSpc>
          <a:spcPct val="100000"/>
        </a:lnSpc>
        <a:spcBef>
          <a:spcPts val="0"/>
        </a:spcBef>
        <a:spcAft>
          <a:spcPts val="600"/>
        </a:spcAft>
        <a:buClr>
          <a:srgbClr val="000000"/>
        </a:buClr>
        <a:buSzTx/>
        <a:buFont typeface="Georgia" pitchFamily="18" charset="0"/>
        <a:buChar char="›"/>
        <a:tabLst/>
        <a:defRPr sz="1100" kern="1200" baseline="0">
          <a:solidFill>
            <a:schemeClr val="tx1"/>
          </a:solidFill>
          <a:latin typeface="+mn-lt"/>
          <a:ea typeface="+mn-ea"/>
          <a:cs typeface="+mn-cs"/>
        </a:defRPr>
      </a:lvl5pPr>
      <a:lvl6pPr marL="170348" marR="0" indent="-167727" algn="l" defTabSz="741683" rtl="0" eaLnBrk="1" fontAlgn="auto" latinLnBrk="0" hangingPunct="1">
        <a:lnSpc>
          <a:spcPct val="100000"/>
        </a:lnSpc>
        <a:spcBef>
          <a:spcPts val="0"/>
        </a:spcBef>
        <a:spcAft>
          <a:spcPts val="600"/>
        </a:spcAft>
        <a:buClrTx/>
        <a:buSzTx/>
        <a:buFont typeface="+mj-lt"/>
        <a:buAutoNum type="arabicPeriod"/>
        <a:tabLst/>
        <a:defRPr lang="en-GB" sz="1100" kern="1200" baseline="0" noProof="0" dirty="0" smtClean="0">
          <a:solidFill>
            <a:schemeClr val="tx1"/>
          </a:solidFill>
          <a:latin typeface="+mn-lt"/>
          <a:ea typeface="+mn-ea"/>
          <a:cs typeface="+mn-cs"/>
        </a:defRPr>
      </a:lvl6pPr>
      <a:lvl7pPr marL="340694" marR="0" indent="-166417" algn="l" defTabSz="741683" rtl="0" eaLnBrk="1" fontAlgn="auto" latinLnBrk="0" hangingPunct="1">
        <a:lnSpc>
          <a:spcPct val="100000"/>
        </a:lnSpc>
        <a:spcBef>
          <a:spcPts val="0"/>
        </a:spcBef>
        <a:spcAft>
          <a:spcPts val="600"/>
        </a:spcAft>
        <a:buClrTx/>
        <a:buSzTx/>
        <a:buFont typeface="+mj-lt"/>
        <a:buAutoNum type="alphaLcPeriod"/>
        <a:tabLst/>
        <a:defRPr lang="en-GB" sz="1100" kern="1200" baseline="0" noProof="0" dirty="0" smtClean="0">
          <a:solidFill>
            <a:schemeClr val="tx1"/>
          </a:solidFill>
          <a:latin typeface="+mn-lt"/>
          <a:ea typeface="+mn-ea"/>
          <a:cs typeface="+mn-cs"/>
        </a:defRPr>
      </a:lvl7pPr>
      <a:lvl8pPr marL="505801" marR="0" indent="-166417" algn="l" defTabSz="741683" rtl="0" eaLnBrk="1" fontAlgn="auto" latinLnBrk="0" hangingPunct="1">
        <a:lnSpc>
          <a:spcPct val="100000"/>
        </a:lnSpc>
        <a:spcBef>
          <a:spcPts val="0"/>
        </a:spcBef>
        <a:spcAft>
          <a:spcPts val="600"/>
        </a:spcAft>
        <a:buClrTx/>
        <a:buSzTx/>
        <a:buFont typeface="+mj-lt"/>
        <a:buAutoNum type="romanLcPeriod"/>
        <a:tabLst/>
        <a:defRPr lang="en-GB" sz="1100" kern="1200" baseline="0" noProof="0" dirty="0" smtClean="0">
          <a:solidFill>
            <a:schemeClr val="tx1"/>
          </a:solidFill>
          <a:latin typeface="+mn-lt"/>
          <a:ea typeface="+mn-ea"/>
          <a:cs typeface="+mn-cs"/>
        </a:defRPr>
      </a:lvl8pPr>
      <a:lvl9pPr marL="0" marR="0" indent="0" algn="l" defTabSz="741683" rtl="0" eaLnBrk="1" fontAlgn="auto" latinLnBrk="0" hangingPunct="1">
        <a:lnSpc>
          <a:spcPct val="100000"/>
        </a:lnSpc>
        <a:spcBef>
          <a:spcPts val="0"/>
        </a:spcBef>
        <a:spcAft>
          <a:spcPts val="600"/>
        </a:spcAft>
        <a:buClrTx/>
        <a:buSzTx/>
        <a:buFont typeface="Arial" pitchFamily="34" charset="0"/>
        <a:buNone/>
        <a:tabLst/>
        <a:defRPr lang="en-GB" sz="1100" b="1" kern="1200" baseline="0" noProof="0" dirty="0" smtClean="0">
          <a:solidFill>
            <a:schemeClr val="accent1"/>
          </a:solidFill>
          <a:latin typeface="+mn-lt"/>
          <a:ea typeface="+mn-ea"/>
          <a:cs typeface="+mn-cs"/>
        </a:defRPr>
      </a:lvl9pPr>
    </p:bodyStyle>
    <p:otherStyle>
      <a:defPPr>
        <a:defRPr lang="en-US"/>
      </a:defPPr>
      <a:lvl1pPr marL="0" algn="l" defTabSz="741683" rtl="0" eaLnBrk="1" latinLnBrk="0" hangingPunct="1">
        <a:defRPr sz="1456" kern="1200">
          <a:solidFill>
            <a:schemeClr val="tx1"/>
          </a:solidFill>
          <a:latin typeface="+mn-lt"/>
          <a:ea typeface="+mn-ea"/>
          <a:cs typeface="+mn-cs"/>
        </a:defRPr>
      </a:lvl1pPr>
      <a:lvl2pPr marL="370842" algn="l" defTabSz="741683" rtl="0" eaLnBrk="1" latinLnBrk="0" hangingPunct="1">
        <a:defRPr sz="1456" kern="1200">
          <a:solidFill>
            <a:schemeClr val="tx1"/>
          </a:solidFill>
          <a:latin typeface="+mn-lt"/>
          <a:ea typeface="+mn-ea"/>
          <a:cs typeface="+mn-cs"/>
        </a:defRPr>
      </a:lvl2pPr>
      <a:lvl3pPr marL="741683" algn="l" defTabSz="741683" rtl="0" eaLnBrk="1" latinLnBrk="0" hangingPunct="1">
        <a:defRPr sz="1456" kern="1200">
          <a:solidFill>
            <a:schemeClr val="tx1"/>
          </a:solidFill>
          <a:latin typeface="+mn-lt"/>
          <a:ea typeface="+mn-ea"/>
          <a:cs typeface="+mn-cs"/>
        </a:defRPr>
      </a:lvl3pPr>
      <a:lvl4pPr marL="1112526" algn="l" defTabSz="741683" rtl="0" eaLnBrk="1" latinLnBrk="0" hangingPunct="1">
        <a:defRPr sz="1456" kern="1200">
          <a:solidFill>
            <a:schemeClr val="tx1"/>
          </a:solidFill>
          <a:latin typeface="+mn-lt"/>
          <a:ea typeface="+mn-ea"/>
          <a:cs typeface="+mn-cs"/>
        </a:defRPr>
      </a:lvl4pPr>
      <a:lvl5pPr marL="1483367" algn="l" defTabSz="741683" rtl="0" eaLnBrk="1" latinLnBrk="0" hangingPunct="1">
        <a:defRPr sz="1456" kern="1200">
          <a:solidFill>
            <a:schemeClr val="tx1"/>
          </a:solidFill>
          <a:latin typeface="+mn-lt"/>
          <a:ea typeface="+mn-ea"/>
          <a:cs typeface="+mn-cs"/>
        </a:defRPr>
      </a:lvl5pPr>
      <a:lvl6pPr marL="1854210" algn="l" defTabSz="741683" rtl="0" eaLnBrk="1" latinLnBrk="0" hangingPunct="1">
        <a:defRPr sz="1456" kern="1200">
          <a:solidFill>
            <a:schemeClr val="tx1"/>
          </a:solidFill>
          <a:latin typeface="+mn-lt"/>
          <a:ea typeface="+mn-ea"/>
          <a:cs typeface="+mn-cs"/>
        </a:defRPr>
      </a:lvl6pPr>
      <a:lvl7pPr marL="2225051" algn="l" defTabSz="741683" rtl="0" eaLnBrk="1" latinLnBrk="0" hangingPunct="1">
        <a:defRPr sz="1456" kern="1200">
          <a:solidFill>
            <a:schemeClr val="tx1"/>
          </a:solidFill>
          <a:latin typeface="+mn-lt"/>
          <a:ea typeface="+mn-ea"/>
          <a:cs typeface="+mn-cs"/>
        </a:defRPr>
      </a:lvl7pPr>
      <a:lvl8pPr marL="2595894" algn="l" defTabSz="741683" rtl="0" eaLnBrk="1" latinLnBrk="0" hangingPunct="1">
        <a:defRPr sz="1456" kern="1200">
          <a:solidFill>
            <a:schemeClr val="tx1"/>
          </a:solidFill>
          <a:latin typeface="+mn-lt"/>
          <a:ea typeface="+mn-ea"/>
          <a:cs typeface="+mn-cs"/>
        </a:defRPr>
      </a:lvl8pPr>
      <a:lvl9pPr marL="2966735" algn="l" defTabSz="741683" rtl="0" eaLnBrk="1" latinLnBrk="0" hangingPunct="1">
        <a:defRPr sz="1456"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p15:clr>
            <a:srgbClr val="F26B43"/>
          </p15:clr>
        </p15:guide>
        <p15:guide id="4" pos="6048">
          <p15:clr>
            <a:srgbClr val="F26B43"/>
          </p15:clr>
        </p15:guide>
        <p15:guide id="5" orient="horz" pos="203">
          <p15:clr>
            <a:srgbClr val="F26B43"/>
          </p15:clr>
        </p15:guide>
        <p15:guide id="6" orient="horz" pos="386">
          <p15:clr>
            <a:srgbClr val="F26B43"/>
          </p15:clr>
        </p15:guide>
        <p15:guide id="22" pos="5170">
          <p15:clr>
            <a:srgbClr val="F26B43"/>
          </p15:clr>
        </p15:guide>
        <p15:guide id="23" pos="5071">
          <p15:clr>
            <a:srgbClr val="F26B43"/>
          </p15:clr>
        </p15:guide>
        <p15:guide id="24" pos="4189">
          <p15:clr>
            <a:srgbClr val="F26B43"/>
          </p15:clr>
        </p15:guide>
        <p15:guide id="27" pos="3123">
          <p15:clr>
            <a:srgbClr val="F26B43"/>
          </p15:clr>
        </p15:guide>
        <p15:guide id="30" pos="2244">
          <p15:clr>
            <a:srgbClr val="F26B43"/>
          </p15:clr>
        </p15:guide>
        <p15:guide id="31" pos="2144">
          <p15:clr>
            <a:srgbClr val="F26B43"/>
          </p15:clr>
        </p15:guide>
        <p15:guide id="32" pos="1266">
          <p15:clr>
            <a:srgbClr val="F26B43"/>
          </p15:clr>
        </p15:guide>
        <p15:guide id="33" pos="1166">
          <p15:clr>
            <a:srgbClr val="F26B43"/>
          </p15:clr>
        </p15:guide>
        <p15:guide id="34" pos="3213">
          <p15:clr>
            <a:srgbClr val="F26B43"/>
          </p15:clr>
        </p15:guide>
        <p15:guide id="35" pos="4098">
          <p15:clr>
            <a:srgbClr val="F26B43"/>
          </p15:clr>
        </p15:guide>
        <p15:guide id="36" orient="horz" pos="4693">
          <p15:clr>
            <a:srgbClr val="F26B43"/>
          </p15:clr>
        </p15:guide>
        <p15:guide id="38" orient="horz" pos="4510">
          <p15:clr>
            <a:srgbClr val="F26B43"/>
          </p15:clr>
        </p15:guide>
        <p15:guide id="40" orient="horz" pos="478">
          <p15:clr>
            <a:srgbClr val="F26B43"/>
          </p15:clr>
        </p15:guide>
        <p15:guide id="41" orient="horz" pos="1169">
          <p15:clr>
            <a:srgbClr val="F26B43"/>
          </p15:clr>
        </p15:guide>
        <p15:guide id="42" orient="horz" pos="1260">
          <p15:clr>
            <a:srgbClr val="F26B43"/>
          </p15:clr>
        </p15:guide>
        <p15:guide id="44" orient="horz" pos="1350">
          <p15:clr>
            <a:srgbClr val="F26B43"/>
          </p15:clr>
        </p15:guide>
        <p15:guide id="61" orient="horz" pos="1786">
          <p15:clr>
            <a:srgbClr val="F26B43"/>
          </p15:clr>
        </p15:guide>
        <p15:guide id="62" orient="horz" pos="1877">
          <p15:clr>
            <a:srgbClr val="F26B43"/>
          </p15:clr>
        </p15:guide>
        <p15:guide id="63" orient="horz" pos="2312">
          <p15:clr>
            <a:srgbClr val="F26B43"/>
          </p15:clr>
        </p15:guide>
        <p15:guide id="64" orient="horz" pos="2403">
          <p15:clr>
            <a:srgbClr val="F26B43"/>
          </p15:clr>
        </p15:guide>
        <p15:guide id="65" orient="horz" pos="2840">
          <p15:clr>
            <a:srgbClr val="F26B43"/>
          </p15:clr>
        </p15:guide>
        <p15:guide id="66" orient="horz" pos="2932">
          <p15:clr>
            <a:srgbClr val="F26B43"/>
          </p15:clr>
        </p15:guide>
        <p15:guide id="67" orient="horz" pos="3367">
          <p15:clr>
            <a:srgbClr val="F26B43"/>
          </p15:clr>
        </p15:guide>
        <p15:guide id="68" orient="horz" pos="3458">
          <p15:clr>
            <a:srgbClr val="F26B43"/>
          </p15:clr>
        </p15:guide>
        <p15:guide id="69" orient="horz" pos="3892">
          <p15:clr>
            <a:srgbClr val="F26B43"/>
          </p15:clr>
        </p15:guide>
        <p15:guide id="70" orient="horz" pos="3984">
          <p15:clr>
            <a:srgbClr val="F26B43"/>
          </p15:clr>
        </p15:guide>
        <p15:guide id="71" orient="horz" pos="442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F939C19B-CB28-CA4E-609C-1502B033F4CB}"/>
              </a:ext>
            </a:extLst>
          </p:cNvPr>
          <p:cNvGraphicFramePr>
            <a:graphicFrameLocks noChangeAspect="1"/>
          </p:cNvGraphicFramePr>
          <p:nvPr userDrawn="1">
            <p:custDataLst>
              <p:tags r:id="rId25"/>
            </p:custDataLst>
            <p:extLst>
              <p:ext uri="{D42A27DB-BD31-4B8C-83A1-F6EECF244321}">
                <p14:modId xmlns:p14="http://schemas.microsoft.com/office/powerpoint/2010/main" val="2715554035"/>
              </p:ext>
            </p:extLst>
          </p:nvPr>
        </p:nvGraphicFramePr>
        <p:xfrm>
          <a:off x="1591" y="1594"/>
          <a:ext cx="1588" cy="1588"/>
        </p:xfrm>
        <a:graphic>
          <a:graphicData uri="http://schemas.openxmlformats.org/presentationml/2006/ole">
            <mc:AlternateContent xmlns:mc="http://schemas.openxmlformats.org/markup-compatibility/2006">
              <mc:Choice xmlns:v="urn:schemas-microsoft-com:vml" Requires="v">
                <p:oleObj name="think-cell Slide" r:id="rId28" imgW="404" imgH="405" progId="TCLayout.ActiveDocument.1">
                  <p:embed/>
                </p:oleObj>
              </mc:Choice>
              <mc:Fallback>
                <p:oleObj name="think-cell Slide" r:id="rId28" imgW="404" imgH="405" progId="TCLayout.ActiveDocument.1">
                  <p:embed/>
                  <p:pic>
                    <p:nvPicPr>
                      <p:cNvPr id="8" name="think-cell data - do not delete" hidden="1">
                        <a:extLst>
                          <a:ext uri="{FF2B5EF4-FFF2-40B4-BE49-F238E27FC236}">
                            <a16:creationId xmlns:a16="http://schemas.microsoft.com/office/drawing/2014/main" id="{F939C19B-CB28-CA4E-609C-1502B033F4CB}"/>
                          </a:ext>
                        </a:extLst>
                      </p:cNvPr>
                      <p:cNvPicPr/>
                      <p:nvPr/>
                    </p:nvPicPr>
                    <p:blipFill>
                      <a:blip r:embed="rId29"/>
                      <a:stretch>
                        <a:fillRect/>
                      </a:stretch>
                    </p:blipFill>
                    <p:spPr>
                      <a:xfrm>
                        <a:off x="1591" y="1594"/>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457201" y="758831"/>
            <a:ext cx="9144000" cy="1095375"/>
          </a:xfrm>
          <a:prstGeom prst="rect">
            <a:avLst/>
          </a:prstGeom>
        </p:spPr>
        <p:txBody>
          <a:bodyPr vert="horz" lIns="0" tIns="0" rIns="0" bIns="0" rtlCol="0" anchor="t" anchorCtr="0">
            <a:noAutofit/>
          </a:bodyPr>
          <a:lstStyle/>
          <a:p>
            <a:r>
              <a:rPr lang="en-GB" noProof="0"/>
              <a:t>Click to edit Master title style</a:t>
            </a:r>
          </a:p>
        </p:txBody>
      </p:sp>
      <p:sp>
        <p:nvSpPr>
          <p:cNvPr id="3" name="Text Placeholder 2"/>
          <p:cNvSpPr>
            <a:spLocks noGrp="1"/>
          </p:cNvSpPr>
          <p:nvPr>
            <p:ph type="body" idx="1"/>
          </p:nvPr>
        </p:nvSpPr>
        <p:spPr>
          <a:xfrm>
            <a:off x="457201" y="2143125"/>
            <a:ext cx="9144000" cy="4867200"/>
          </a:xfrm>
          <a:prstGeom prst="rect">
            <a:avLst/>
          </a:prstGeom>
        </p:spPr>
        <p:txBody>
          <a:bodyPr vert="horz" lIns="0" tIns="0" rIns="0" bIns="0" rtlCol="0">
            <a:no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 name="Footer Placeholder 4"/>
          <p:cNvSpPr>
            <a:spLocks noGrp="1"/>
          </p:cNvSpPr>
          <p:nvPr>
            <p:ph type="ftr" sz="quarter" idx="3"/>
          </p:nvPr>
        </p:nvSpPr>
        <p:spPr>
          <a:xfrm>
            <a:off x="456566" y="7213020"/>
            <a:ext cx="2944368" cy="92436"/>
          </a:xfrm>
          <a:prstGeom prst="rect">
            <a:avLst/>
          </a:prstGeom>
        </p:spPr>
        <p:txBody>
          <a:bodyPr vert="horz" lIns="0" tIns="0" rIns="0" bIns="0" rtlCol="0" anchor="ctr">
            <a:spAutoFit/>
          </a:bodyPr>
          <a:lstStyle>
            <a:lvl1pPr algn="l">
              <a:defRPr sz="583">
                <a:solidFill>
                  <a:srgbClr val="000000"/>
                </a:solidFill>
                <a:latin typeface="Arial" pitchFamily="34" charset="0"/>
                <a:cs typeface="Arial" pitchFamily="34" charset="0"/>
              </a:defRPr>
            </a:lvl1pPr>
          </a:lstStyle>
          <a:p>
            <a:endParaRPr lang="en-GB"/>
          </a:p>
        </p:txBody>
      </p:sp>
      <p:sp>
        <p:nvSpPr>
          <p:cNvPr id="4" name="Date Placeholder 3"/>
          <p:cNvSpPr>
            <a:spLocks noGrp="1"/>
          </p:cNvSpPr>
          <p:nvPr>
            <p:ph type="dt" sz="half" idx="2"/>
          </p:nvPr>
        </p:nvSpPr>
        <p:spPr>
          <a:xfrm>
            <a:off x="7927215" y="7209758"/>
            <a:ext cx="1673352" cy="92436"/>
          </a:xfrm>
          <a:prstGeom prst="rect">
            <a:avLst/>
          </a:prstGeom>
        </p:spPr>
        <p:txBody>
          <a:bodyPr vert="horz" lIns="0" tIns="0" rIns="0" bIns="0" rtlCol="0" anchor="ctr">
            <a:spAutoFit/>
          </a:bodyPr>
          <a:lstStyle>
            <a:lvl1pPr algn="r">
              <a:defRPr sz="583">
                <a:solidFill>
                  <a:srgbClr val="000000"/>
                </a:solidFill>
                <a:latin typeface="Arial" pitchFamily="34" charset="0"/>
                <a:cs typeface="Arial" pitchFamily="34" charset="0"/>
              </a:defRPr>
            </a:lvl1pPr>
          </a:lstStyle>
          <a:p>
            <a:endParaRPr lang="en-GB"/>
          </a:p>
        </p:txBody>
      </p:sp>
      <p:sp>
        <p:nvSpPr>
          <p:cNvPr id="6" name="Presentation Disclaimer">
            <a:extLst>
              <a:ext uri="{FF2B5EF4-FFF2-40B4-BE49-F238E27FC236}">
                <a16:creationId xmlns:a16="http://schemas.microsoft.com/office/drawing/2014/main" id="{901EEA5E-C6A2-8CD2-0C95-5ECBB7DBB632}"/>
              </a:ext>
            </a:extLst>
          </p:cNvPr>
          <p:cNvSpPr txBox="1"/>
          <p:nvPr userDrawn="1">
            <p:custDataLst>
              <p:tags r:id="rId26"/>
            </p:custDataLst>
          </p:nvPr>
        </p:nvSpPr>
        <p:spPr>
          <a:xfrm>
            <a:off x="4096341" y="7194414"/>
            <a:ext cx="3489738" cy="123111"/>
          </a:xfrm>
          <a:prstGeom prst="rect">
            <a:avLst/>
          </a:prstGeom>
          <a:noFill/>
        </p:spPr>
        <p:txBody>
          <a:bodyPr wrap="none" lIns="0" tIns="0" rIns="0" bIns="0" rtlCol="0" anchor="t" anchorCtr="0">
            <a:spAutoFit/>
          </a:bodyPr>
          <a:lstStyle/>
          <a:p>
            <a:pPr algn="l"/>
            <a:r>
              <a:rPr lang="en-US" sz="800" noProof="1">
                <a:solidFill>
                  <a:schemeClr val="tx1"/>
                </a:solidFill>
              </a:rPr>
              <a:t>Confidential Information for the sole internal benefit and use of PwC’s Client.</a:t>
            </a:r>
          </a:p>
        </p:txBody>
      </p:sp>
      <p:sp>
        <p:nvSpPr>
          <p:cNvPr id="7" name="Draft stamp">
            <a:extLst>
              <a:ext uri="{FF2B5EF4-FFF2-40B4-BE49-F238E27FC236}">
                <a16:creationId xmlns:a16="http://schemas.microsoft.com/office/drawing/2014/main" id="{55A7B0A2-CB73-6ACF-B513-26C854F41473}"/>
              </a:ext>
            </a:extLst>
          </p:cNvPr>
          <p:cNvSpPr txBox="1"/>
          <p:nvPr userDrawn="1">
            <p:custDataLst>
              <p:tags r:id="rId27"/>
            </p:custDataLst>
          </p:nvPr>
        </p:nvSpPr>
        <p:spPr>
          <a:xfrm>
            <a:off x="4096341" y="7324804"/>
            <a:ext cx="222818" cy="123111"/>
          </a:xfrm>
          <a:prstGeom prst="rect">
            <a:avLst/>
          </a:prstGeom>
          <a:noFill/>
          <a:ln>
            <a:noFill/>
          </a:ln>
        </p:spPr>
        <p:txBody>
          <a:bodyPr wrap="none" lIns="0" tIns="0" rIns="0" bIns="0" rtlCol="0">
            <a:spAutoFit/>
          </a:bodyPr>
          <a:lstStyle/>
          <a:p>
            <a:pPr algn="l"/>
            <a:r>
              <a:rPr lang="en-US" sz="800" noProof="1">
                <a:solidFill>
                  <a:schemeClr val="tx1"/>
                </a:solidFill>
              </a:rPr>
              <a:t>Draft</a:t>
            </a:r>
          </a:p>
        </p:txBody>
      </p:sp>
    </p:spTree>
    <p:extLst>
      <p:ext uri="{BB962C8B-B14F-4D97-AF65-F5344CB8AC3E}">
        <p14:creationId xmlns:p14="http://schemas.microsoft.com/office/powerpoint/2010/main" val="405458921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7" r:id="rId20"/>
    <p:sldLayoutId id="2147483768" r:id="rId21"/>
    <p:sldLayoutId id="2147483769" r:id="rId22"/>
    <p:sldLayoutId id="2147483770" r:id="rId23"/>
  </p:sldLayoutIdLst>
  <p:hf hdr="0" ftr="0" dt="0"/>
  <p:txStyles>
    <p:titleStyle>
      <a:lvl1pPr algn="l" defTabSz="539931" rtl="0" eaLnBrk="1" latinLnBrk="0" hangingPunct="1">
        <a:spcBef>
          <a:spcPct val="0"/>
        </a:spcBef>
        <a:buNone/>
        <a:defRPr sz="1748" b="0" i="0" kern="1200" baseline="0">
          <a:solidFill>
            <a:schemeClr val="tx1"/>
          </a:solidFill>
          <a:latin typeface="+mj-lt"/>
          <a:ea typeface="+mj-ea"/>
          <a:cs typeface="+mj-cs"/>
        </a:defRPr>
      </a:lvl1pPr>
    </p:titleStyle>
    <p:bodyStyle>
      <a:lvl1pPr marL="0" marR="0" indent="0" algn="l" defTabSz="540117" rtl="0" eaLnBrk="1" fontAlgn="base" latinLnBrk="0" hangingPunct="1">
        <a:lnSpc>
          <a:spcPct val="100000"/>
        </a:lnSpc>
        <a:spcBef>
          <a:spcPts val="0"/>
        </a:spcBef>
        <a:spcAft>
          <a:spcPts val="437"/>
        </a:spcAft>
        <a:buClr>
          <a:srgbClr val="000000"/>
        </a:buClr>
        <a:buSzTx/>
        <a:buFont typeface="Wingdings" pitchFamily="2" charset="2"/>
        <a:buNone/>
        <a:tabLst/>
        <a:defRPr sz="801" kern="1200">
          <a:solidFill>
            <a:schemeClr val="tx1"/>
          </a:solidFill>
          <a:latin typeface="+mn-lt"/>
          <a:ea typeface="+mn-ea"/>
          <a:cs typeface="+mn-cs"/>
        </a:defRPr>
      </a:lvl1pPr>
      <a:lvl2pPr marL="124513" marR="0" indent="-121149" algn="l" defTabSz="540117" rtl="0" eaLnBrk="1" fontAlgn="base" latinLnBrk="0" hangingPunct="1">
        <a:lnSpc>
          <a:spcPct val="100000"/>
        </a:lnSpc>
        <a:spcBef>
          <a:spcPts val="0"/>
        </a:spcBef>
        <a:spcAft>
          <a:spcPts val="437"/>
        </a:spcAft>
        <a:buClr>
          <a:srgbClr val="000000"/>
        </a:buClr>
        <a:buSzTx/>
        <a:buFont typeface="Times New Roman" pitchFamily="18" charset="0"/>
        <a:buChar char="•"/>
        <a:tabLst/>
        <a:defRPr sz="801" kern="1200">
          <a:solidFill>
            <a:schemeClr val="tx1"/>
          </a:solidFill>
          <a:latin typeface="+mn-lt"/>
          <a:ea typeface="+mn-ea"/>
          <a:cs typeface="+mn-cs"/>
        </a:defRPr>
      </a:lvl2pPr>
      <a:lvl3pPr marL="248018" marR="0" indent="-122102" algn="l" defTabSz="540117" rtl="0" eaLnBrk="1" fontAlgn="base" latinLnBrk="0" hangingPunct="1">
        <a:lnSpc>
          <a:spcPct val="100000"/>
        </a:lnSpc>
        <a:spcBef>
          <a:spcPts val="0"/>
        </a:spcBef>
        <a:spcAft>
          <a:spcPts val="437"/>
        </a:spcAft>
        <a:buClr>
          <a:srgbClr val="000000"/>
        </a:buClr>
        <a:buSzTx/>
        <a:buFont typeface="Arial" pitchFamily="34" charset="0"/>
        <a:buChar char="-"/>
        <a:tabLst/>
        <a:defRPr sz="801" kern="1200">
          <a:solidFill>
            <a:schemeClr val="tx1"/>
          </a:solidFill>
          <a:latin typeface="+mn-lt"/>
          <a:ea typeface="+mn-ea"/>
          <a:cs typeface="+mn-cs"/>
        </a:defRPr>
      </a:lvl3pPr>
      <a:lvl4pPr marL="368213" marR="0" indent="-122102" algn="l" defTabSz="540117" rtl="0" eaLnBrk="1" fontAlgn="base" latinLnBrk="0" hangingPunct="1">
        <a:lnSpc>
          <a:spcPct val="100000"/>
        </a:lnSpc>
        <a:spcBef>
          <a:spcPts val="0"/>
        </a:spcBef>
        <a:spcAft>
          <a:spcPts val="437"/>
        </a:spcAft>
        <a:buClr>
          <a:srgbClr val="000000"/>
        </a:buClr>
        <a:buSzTx/>
        <a:buFont typeface="Georgia" pitchFamily="18" charset="0"/>
        <a:buChar char="◦"/>
        <a:tabLst/>
        <a:defRPr sz="801" kern="1200">
          <a:solidFill>
            <a:schemeClr val="tx1"/>
          </a:solidFill>
          <a:latin typeface="+mn-lt"/>
          <a:ea typeface="+mn-ea"/>
          <a:cs typeface="+mn-cs"/>
        </a:defRPr>
      </a:lvl4pPr>
      <a:lvl5pPr marL="484591" marR="0" indent="-121149" algn="l" defTabSz="540117" rtl="0" eaLnBrk="1" fontAlgn="base" latinLnBrk="0" hangingPunct="1">
        <a:lnSpc>
          <a:spcPct val="100000"/>
        </a:lnSpc>
        <a:spcBef>
          <a:spcPts val="0"/>
        </a:spcBef>
        <a:spcAft>
          <a:spcPts val="437"/>
        </a:spcAft>
        <a:buClr>
          <a:srgbClr val="000000"/>
        </a:buClr>
        <a:buSzTx/>
        <a:buFont typeface="Georgia" pitchFamily="18" charset="0"/>
        <a:buChar char="›"/>
        <a:tabLst/>
        <a:defRPr sz="801" kern="1200" baseline="0">
          <a:solidFill>
            <a:schemeClr val="tx1"/>
          </a:solidFill>
          <a:latin typeface="+mn-lt"/>
          <a:ea typeface="+mn-ea"/>
          <a:cs typeface="+mn-cs"/>
        </a:defRPr>
      </a:lvl5pPr>
      <a:lvl6pPr marL="124010" marR="0" indent="-122102" algn="l" defTabSz="539931" rtl="0" eaLnBrk="1" fontAlgn="auto" latinLnBrk="0" hangingPunct="1">
        <a:lnSpc>
          <a:spcPct val="100000"/>
        </a:lnSpc>
        <a:spcBef>
          <a:spcPts val="0"/>
        </a:spcBef>
        <a:spcAft>
          <a:spcPts val="437"/>
        </a:spcAft>
        <a:buClrTx/>
        <a:buSzTx/>
        <a:buFont typeface="+mj-lt"/>
        <a:buAutoNum type="arabicPeriod"/>
        <a:tabLst/>
        <a:defRPr lang="en-GB" sz="801" kern="1200" baseline="0" noProof="0" dirty="0" smtClean="0">
          <a:solidFill>
            <a:schemeClr val="tx1"/>
          </a:solidFill>
          <a:latin typeface="+mn-lt"/>
          <a:ea typeface="+mn-ea"/>
          <a:cs typeface="+mn-cs"/>
        </a:defRPr>
      </a:lvl6pPr>
      <a:lvl7pPr marL="248018" marR="0" indent="-121149" algn="l" defTabSz="539931" rtl="0" eaLnBrk="1" fontAlgn="auto" latinLnBrk="0" hangingPunct="1">
        <a:lnSpc>
          <a:spcPct val="100000"/>
        </a:lnSpc>
        <a:spcBef>
          <a:spcPts val="0"/>
        </a:spcBef>
        <a:spcAft>
          <a:spcPts val="437"/>
        </a:spcAft>
        <a:buClrTx/>
        <a:buSzTx/>
        <a:buFont typeface="+mj-lt"/>
        <a:buAutoNum type="alphaLcPeriod"/>
        <a:tabLst/>
        <a:defRPr lang="en-GB" sz="801" kern="1200" baseline="0" noProof="0" dirty="0" smtClean="0">
          <a:solidFill>
            <a:schemeClr val="tx1"/>
          </a:solidFill>
          <a:latin typeface="+mn-lt"/>
          <a:ea typeface="+mn-ea"/>
          <a:cs typeface="+mn-cs"/>
        </a:defRPr>
      </a:lvl7pPr>
      <a:lvl8pPr marL="368213" marR="0" indent="-121149" algn="l" defTabSz="539931" rtl="0" eaLnBrk="1" fontAlgn="auto" latinLnBrk="0" hangingPunct="1">
        <a:lnSpc>
          <a:spcPct val="100000"/>
        </a:lnSpc>
        <a:spcBef>
          <a:spcPts val="0"/>
        </a:spcBef>
        <a:spcAft>
          <a:spcPts val="437"/>
        </a:spcAft>
        <a:buClrTx/>
        <a:buSzTx/>
        <a:buFont typeface="+mj-lt"/>
        <a:buAutoNum type="romanLcPeriod"/>
        <a:tabLst/>
        <a:defRPr lang="en-GB" sz="801" kern="1200" baseline="0" noProof="0" dirty="0" smtClean="0">
          <a:solidFill>
            <a:schemeClr val="tx1"/>
          </a:solidFill>
          <a:latin typeface="+mn-lt"/>
          <a:ea typeface="+mn-ea"/>
          <a:cs typeface="+mn-cs"/>
        </a:defRPr>
      </a:lvl8pPr>
      <a:lvl9pPr marL="0" marR="0" indent="0" algn="l" defTabSz="539931" rtl="0" eaLnBrk="1" fontAlgn="auto" latinLnBrk="0" hangingPunct="1">
        <a:lnSpc>
          <a:spcPct val="100000"/>
        </a:lnSpc>
        <a:spcBef>
          <a:spcPts val="0"/>
        </a:spcBef>
        <a:spcAft>
          <a:spcPts val="437"/>
        </a:spcAft>
        <a:buClrTx/>
        <a:buSzTx/>
        <a:buFont typeface="Arial" pitchFamily="34" charset="0"/>
        <a:buNone/>
        <a:tabLst/>
        <a:defRPr lang="en-GB" sz="801" b="1" kern="1200" baseline="0" noProof="0" dirty="0" smtClean="0">
          <a:solidFill>
            <a:schemeClr val="accent1"/>
          </a:solidFill>
          <a:latin typeface="+mn-lt"/>
          <a:ea typeface="+mn-ea"/>
          <a:cs typeface="+mn-cs"/>
        </a:defRPr>
      </a:lvl9pPr>
    </p:bodyStyle>
    <p:otherStyle>
      <a:defPPr>
        <a:defRPr lang="en-US"/>
      </a:defPPr>
      <a:lvl1pPr marL="0" algn="l" defTabSz="539931" rtl="0" eaLnBrk="1" latinLnBrk="0" hangingPunct="1">
        <a:defRPr sz="1060" kern="1200">
          <a:solidFill>
            <a:schemeClr val="tx1"/>
          </a:solidFill>
          <a:latin typeface="+mn-lt"/>
          <a:ea typeface="+mn-ea"/>
          <a:cs typeface="+mn-cs"/>
        </a:defRPr>
      </a:lvl1pPr>
      <a:lvl2pPr marL="269965" algn="l" defTabSz="539931" rtl="0" eaLnBrk="1" latinLnBrk="0" hangingPunct="1">
        <a:defRPr sz="1060" kern="1200">
          <a:solidFill>
            <a:schemeClr val="tx1"/>
          </a:solidFill>
          <a:latin typeface="+mn-lt"/>
          <a:ea typeface="+mn-ea"/>
          <a:cs typeface="+mn-cs"/>
        </a:defRPr>
      </a:lvl2pPr>
      <a:lvl3pPr marL="539931" algn="l" defTabSz="539931" rtl="0" eaLnBrk="1" latinLnBrk="0" hangingPunct="1">
        <a:defRPr sz="1060" kern="1200">
          <a:solidFill>
            <a:schemeClr val="tx1"/>
          </a:solidFill>
          <a:latin typeface="+mn-lt"/>
          <a:ea typeface="+mn-ea"/>
          <a:cs typeface="+mn-cs"/>
        </a:defRPr>
      </a:lvl3pPr>
      <a:lvl4pPr marL="809897" algn="l" defTabSz="539931" rtl="0" eaLnBrk="1" latinLnBrk="0" hangingPunct="1">
        <a:defRPr sz="1060" kern="1200">
          <a:solidFill>
            <a:schemeClr val="tx1"/>
          </a:solidFill>
          <a:latin typeface="+mn-lt"/>
          <a:ea typeface="+mn-ea"/>
          <a:cs typeface="+mn-cs"/>
        </a:defRPr>
      </a:lvl4pPr>
      <a:lvl5pPr marL="1079861" algn="l" defTabSz="539931" rtl="0" eaLnBrk="1" latinLnBrk="0" hangingPunct="1">
        <a:defRPr sz="1060" kern="1200">
          <a:solidFill>
            <a:schemeClr val="tx1"/>
          </a:solidFill>
          <a:latin typeface="+mn-lt"/>
          <a:ea typeface="+mn-ea"/>
          <a:cs typeface="+mn-cs"/>
        </a:defRPr>
      </a:lvl5pPr>
      <a:lvl6pPr marL="1349828" algn="l" defTabSz="539931" rtl="0" eaLnBrk="1" latinLnBrk="0" hangingPunct="1">
        <a:defRPr sz="1060" kern="1200">
          <a:solidFill>
            <a:schemeClr val="tx1"/>
          </a:solidFill>
          <a:latin typeface="+mn-lt"/>
          <a:ea typeface="+mn-ea"/>
          <a:cs typeface="+mn-cs"/>
        </a:defRPr>
      </a:lvl6pPr>
      <a:lvl7pPr marL="1619793" algn="l" defTabSz="539931" rtl="0" eaLnBrk="1" latinLnBrk="0" hangingPunct="1">
        <a:defRPr sz="1060" kern="1200">
          <a:solidFill>
            <a:schemeClr val="tx1"/>
          </a:solidFill>
          <a:latin typeface="+mn-lt"/>
          <a:ea typeface="+mn-ea"/>
          <a:cs typeface="+mn-cs"/>
        </a:defRPr>
      </a:lvl7pPr>
      <a:lvl8pPr marL="1889759" algn="l" defTabSz="539931" rtl="0" eaLnBrk="1" latinLnBrk="0" hangingPunct="1">
        <a:defRPr sz="1060" kern="1200">
          <a:solidFill>
            <a:schemeClr val="tx1"/>
          </a:solidFill>
          <a:latin typeface="+mn-lt"/>
          <a:ea typeface="+mn-ea"/>
          <a:cs typeface="+mn-cs"/>
        </a:defRPr>
      </a:lvl8pPr>
      <a:lvl9pPr marL="2159724" algn="l" defTabSz="539931" rtl="0" eaLnBrk="1" latinLnBrk="0" hangingPunct="1">
        <a:defRPr sz="106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62">
          <p15:clr>
            <a:srgbClr val="F26B43"/>
          </p15:clr>
        </p15:guide>
        <p15:guide id="4" pos="3402">
          <p15:clr>
            <a:srgbClr val="F26B43"/>
          </p15:clr>
        </p15:guide>
        <p15:guide id="5" orient="horz" pos="203">
          <p15:clr>
            <a:srgbClr val="F26B43"/>
          </p15:clr>
        </p15:guide>
        <p15:guide id="6" orient="horz" pos="386">
          <p15:clr>
            <a:srgbClr val="F26B43"/>
          </p15:clr>
        </p15:guide>
        <p15:guide id="22" pos="2909">
          <p15:clr>
            <a:srgbClr val="F26B43"/>
          </p15:clr>
        </p15:guide>
        <p15:guide id="23" pos="2852">
          <p15:clr>
            <a:srgbClr val="F26B43"/>
          </p15:clr>
        </p15:guide>
        <p15:guide id="24" pos="2357">
          <p15:clr>
            <a:srgbClr val="F26B43"/>
          </p15:clr>
        </p15:guide>
        <p15:guide id="27" pos="1757">
          <p15:clr>
            <a:srgbClr val="F26B43"/>
          </p15:clr>
        </p15:guide>
        <p15:guide id="30" pos="1262">
          <p15:clr>
            <a:srgbClr val="F26B43"/>
          </p15:clr>
        </p15:guide>
        <p15:guide id="31" pos="1206">
          <p15:clr>
            <a:srgbClr val="F26B43"/>
          </p15:clr>
        </p15:guide>
        <p15:guide id="32" pos="713">
          <p15:clr>
            <a:srgbClr val="F26B43"/>
          </p15:clr>
        </p15:guide>
        <p15:guide id="33" pos="656">
          <p15:clr>
            <a:srgbClr val="F26B43"/>
          </p15:clr>
        </p15:guide>
        <p15:guide id="34" pos="1808">
          <p15:clr>
            <a:srgbClr val="F26B43"/>
          </p15:clr>
        </p15:guide>
        <p15:guide id="35" pos="2306">
          <p15:clr>
            <a:srgbClr val="F26B43"/>
          </p15:clr>
        </p15:guide>
        <p15:guide id="36" orient="horz" pos="4693">
          <p15:clr>
            <a:srgbClr val="F26B43"/>
          </p15:clr>
        </p15:guide>
        <p15:guide id="38" orient="horz" pos="4510">
          <p15:clr>
            <a:srgbClr val="F26B43"/>
          </p15:clr>
        </p15:guide>
        <p15:guide id="40" orient="horz" pos="478">
          <p15:clr>
            <a:srgbClr val="F26B43"/>
          </p15:clr>
        </p15:guide>
        <p15:guide id="41" orient="horz" pos="1169">
          <p15:clr>
            <a:srgbClr val="F26B43"/>
          </p15:clr>
        </p15:guide>
        <p15:guide id="42" orient="horz" pos="1260">
          <p15:clr>
            <a:srgbClr val="F26B43"/>
          </p15:clr>
        </p15:guide>
        <p15:guide id="44" orient="horz" pos="1350">
          <p15:clr>
            <a:srgbClr val="F26B43"/>
          </p15:clr>
        </p15:guide>
        <p15:guide id="61" orient="horz" pos="1786">
          <p15:clr>
            <a:srgbClr val="F26B43"/>
          </p15:clr>
        </p15:guide>
        <p15:guide id="62" orient="horz" pos="1877">
          <p15:clr>
            <a:srgbClr val="F26B43"/>
          </p15:clr>
        </p15:guide>
        <p15:guide id="63" orient="horz" pos="2312">
          <p15:clr>
            <a:srgbClr val="F26B43"/>
          </p15:clr>
        </p15:guide>
        <p15:guide id="64" orient="horz" pos="2403">
          <p15:clr>
            <a:srgbClr val="F26B43"/>
          </p15:clr>
        </p15:guide>
        <p15:guide id="65" orient="horz" pos="2840">
          <p15:clr>
            <a:srgbClr val="F26B43"/>
          </p15:clr>
        </p15:guide>
        <p15:guide id="66" orient="horz" pos="2932">
          <p15:clr>
            <a:srgbClr val="F26B43"/>
          </p15:clr>
        </p15:guide>
        <p15:guide id="67" orient="horz" pos="3367">
          <p15:clr>
            <a:srgbClr val="F26B43"/>
          </p15:clr>
        </p15:guide>
        <p15:guide id="68" orient="horz" pos="3458">
          <p15:clr>
            <a:srgbClr val="F26B43"/>
          </p15:clr>
        </p15:guide>
        <p15:guide id="69" orient="horz" pos="3892">
          <p15:clr>
            <a:srgbClr val="F26B43"/>
          </p15:clr>
        </p15:guide>
        <p15:guide id="70" orient="horz" pos="3984">
          <p15:clr>
            <a:srgbClr val="F26B43"/>
          </p15:clr>
        </p15:guide>
        <p15:guide id="71" orient="horz" pos="442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11DAD0A7-B813-4F76-A937-D35729608B76}"/>
              </a:ext>
            </a:extLst>
          </p:cNvPr>
          <p:cNvGraphicFramePr>
            <a:graphicFrameLocks noChangeAspect="1"/>
          </p:cNvGraphicFramePr>
          <p:nvPr userDrawn="1">
            <p:custDataLst>
              <p:tags r:id="rId26"/>
            </p:custDataLst>
            <p:extLst>
              <p:ext uri="{D42A27DB-BD31-4B8C-83A1-F6EECF244321}">
                <p14:modId xmlns:p14="http://schemas.microsoft.com/office/powerpoint/2010/main" val="17978417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9" imgW="359" imgH="360" progId="TCLayout.ActiveDocument.1">
                  <p:embed/>
                </p:oleObj>
              </mc:Choice>
              <mc:Fallback>
                <p:oleObj name="think-cell Slide" r:id="rId29" imgW="359" imgH="360" progId="TCLayout.ActiveDocument.1">
                  <p:embed/>
                  <p:pic>
                    <p:nvPicPr>
                      <p:cNvPr id="8" name="think-cell data - do not delete" hidden="1">
                        <a:extLst>
                          <a:ext uri="{FF2B5EF4-FFF2-40B4-BE49-F238E27FC236}">
                            <a16:creationId xmlns:a16="http://schemas.microsoft.com/office/drawing/2014/main" id="{11DAD0A7-B813-4F76-A937-D35729608B76}"/>
                          </a:ext>
                        </a:extLst>
                      </p:cNvPr>
                      <p:cNvPicPr/>
                      <p:nvPr/>
                    </p:nvPicPr>
                    <p:blipFill>
                      <a:blip r:embed="rId30"/>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457200" y="758824"/>
            <a:ext cx="9144000" cy="1095375"/>
          </a:xfrm>
          <a:prstGeom prst="rect">
            <a:avLst/>
          </a:prstGeom>
        </p:spPr>
        <p:txBody>
          <a:bodyPr vert="horz" lIns="0" tIns="0" rIns="0" bIns="0" rtlCol="0" anchor="t" anchorCtr="0">
            <a:noAutofit/>
          </a:bodyPr>
          <a:lstStyle/>
          <a:p>
            <a:r>
              <a:rPr lang="en-GB" altLang="zh-CN" noProof="0"/>
              <a:t>Click to edit Master title style</a:t>
            </a:r>
            <a:endParaRPr lang="en-GB" noProof="0"/>
          </a:p>
        </p:txBody>
      </p:sp>
      <p:sp>
        <p:nvSpPr>
          <p:cNvPr id="3" name="Text Placeholder 2"/>
          <p:cNvSpPr>
            <a:spLocks noGrp="1"/>
          </p:cNvSpPr>
          <p:nvPr>
            <p:ph type="body" idx="1"/>
          </p:nvPr>
        </p:nvSpPr>
        <p:spPr>
          <a:xfrm>
            <a:off x="457200" y="2143125"/>
            <a:ext cx="9144000" cy="4867200"/>
          </a:xfrm>
          <a:prstGeom prst="rect">
            <a:avLst/>
          </a:prstGeom>
        </p:spPr>
        <p:txBody>
          <a:bodyPr vert="horz" lIns="0" tIns="0" rIns="0" bIns="0" rtlCol="0">
            <a:noAutofit/>
          </a:bodyPr>
          <a:lstStyle/>
          <a:p>
            <a:pPr lvl="0"/>
            <a:r>
              <a:rPr lang="en-GB" altLang="zh-CN" noProof="0"/>
              <a:t>Click to edit Master text styles</a:t>
            </a:r>
          </a:p>
          <a:p>
            <a:pPr lvl="1"/>
            <a:r>
              <a:rPr lang="en-GB" altLang="zh-CN" noProof="0"/>
              <a:t>Second level</a:t>
            </a:r>
          </a:p>
          <a:p>
            <a:pPr lvl="2"/>
            <a:r>
              <a:rPr lang="en-GB" altLang="zh-CN" noProof="0"/>
              <a:t>Third level</a:t>
            </a:r>
          </a:p>
          <a:p>
            <a:pPr lvl="3"/>
            <a:r>
              <a:rPr lang="en-GB" altLang="zh-CN" noProof="0"/>
              <a:t>Fourth level</a:t>
            </a:r>
          </a:p>
          <a:p>
            <a:pPr lvl="4"/>
            <a:r>
              <a:rPr lang="en-GB" altLang="zh-CN" noProof="0"/>
              <a:t>Fifth level</a:t>
            </a:r>
            <a:endParaRPr lang="en-GB" noProof="0"/>
          </a:p>
        </p:txBody>
      </p:sp>
      <p:sp>
        <p:nvSpPr>
          <p:cNvPr id="5" name="Footer Placeholder 4"/>
          <p:cNvSpPr>
            <a:spLocks noGrp="1"/>
          </p:cNvSpPr>
          <p:nvPr>
            <p:ph type="ftr" sz="quarter" idx="3"/>
          </p:nvPr>
        </p:nvSpPr>
        <p:spPr>
          <a:xfrm>
            <a:off x="456565" y="7195224"/>
            <a:ext cx="2944368" cy="128016"/>
          </a:xfrm>
          <a:prstGeom prst="rect">
            <a:avLst/>
          </a:prstGeom>
        </p:spPr>
        <p:txBody>
          <a:bodyPr vert="horz" lIns="0" tIns="0" rIns="0" bIns="0" rtlCol="0" anchor="ctr">
            <a:spAutoFit/>
          </a:bodyPr>
          <a:lstStyle>
            <a:lvl1pPr algn="l">
              <a:defRPr sz="800">
                <a:solidFill>
                  <a:srgbClr val="000000"/>
                </a:solidFill>
                <a:latin typeface="Arial" pitchFamily="34" charset="0"/>
                <a:cs typeface="Arial" pitchFamily="34" charset="0"/>
              </a:defRPr>
            </a:lvl1pPr>
          </a:lstStyle>
          <a:p>
            <a:endParaRPr lang="en-GB"/>
          </a:p>
        </p:txBody>
      </p:sp>
      <p:sp>
        <p:nvSpPr>
          <p:cNvPr id="4" name="Date Placeholder 3"/>
          <p:cNvSpPr>
            <a:spLocks noGrp="1"/>
          </p:cNvSpPr>
          <p:nvPr>
            <p:ph type="dt" sz="half" idx="2"/>
          </p:nvPr>
        </p:nvSpPr>
        <p:spPr>
          <a:xfrm>
            <a:off x="7927213" y="7194414"/>
            <a:ext cx="1673352" cy="123111"/>
          </a:xfrm>
          <a:prstGeom prst="rect">
            <a:avLst/>
          </a:prstGeom>
        </p:spPr>
        <p:txBody>
          <a:bodyPr vert="horz" lIns="0" tIns="0" rIns="0" bIns="0" rtlCol="0" anchor="ctr">
            <a:spAutoFit/>
          </a:bodyPr>
          <a:lstStyle>
            <a:lvl1pPr algn="r">
              <a:defRPr sz="800">
                <a:solidFill>
                  <a:srgbClr val="000000"/>
                </a:solidFill>
                <a:latin typeface="Arial" pitchFamily="34" charset="0"/>
                <a:cs typeface="Arial" pitchFamily="34" charset="0"/>
              </a:defRPr>
            </a:lvl1pPr>
          </a:lstStyle>
          <a:p>
            <a:endParaRPr lang="en-GB"/>
          </a:p>
        </p:txBody>
      </p:sp>
      <p:sp>
        <p:nvSpPr>
          <p:cNvPr id="6" name="Slide Number Placeholder 5"/>
          <p:cNvSpPr>
            <a:spLocks noGrp="1"/>
          </p:cNvSpPr>
          <p:nvPr>
            <p:ph type="sldNum" sz="quarter" idx="4"/>
          </p:nvPr>
        </p:nvSpPr>
        <p:spPr>
          <a:xfrm>
            <a:off x="7927213" y="7324804"/>
            <a:ext cx="1673352" cy="123111"/>
          </a:xfrm>
          <a:prstGeom prst="rect">
            <a:avLst/>
          </a:prstGeom>
        </p:spPr>
        <p:txBody>
          <a:bodyPr vert="horz" lIns="0" tIns="0" rIns="0" bIns="0" rtlCol="0" anchor="ctr">
            <a:spAutoFit/>
          </a:bodyPr>
          <a:lstStyle>
            <a:lvl1pPr algn="r">
              <a:defRPr sz="800">
                <a:solidFill>
                  <a:srgbClr val="000000"/>
                </a:solidFill>
                <a:latin typeface="Arial" pitchFamily="34" charset="0"/>
                <a:cs typeface="Arial" pitchFamily="34" charset="0"/>
              </a:defRPr>
            </a:lvl1pPr>
          </a:lstStyle>
          <a:p>
            <a:fld id="{370BE30D-6C85-4030-8347-7CD00DE2568A}" type="slidenum">
              <a:rPr lang="en-GB" smtClean="0"/>
              <a:pPr/>
              <a:t>‹#›</a:t>
            </a:fld>
            <a:endParaRPr lang="en-GB"/>
          </a:p>
        </p:txBody>
      </p:sp>
      <p:sp>
        <p:nvSpPr>
          <p:cNvPr id="7" name="Presentation Disclaimer">
            <a:extLst>
              <a:ext uri="{FF2B5EF4-FFF2-40B4-BE49-F238E27FC236}">
                <a16:creationId xmlns:a16="http://schemas.microsoft.com/office/drawing/2014/main" id="{3A298FB5-3A23-DE0E-C02D-37864B7BBEBA}"/>
              </a:ext>
            </a:extLst>
          </p:cNvPr>
          <p:cNvSpPr txBox="1"/>
          <p:nvPr userDrawn="1">
            <p:custDataLst>
              <p:tags r:id="rId27"/>
            </p:custDataLst>
          </p:nvPr>
        </p:nvSpPr>
        <p:spPr>
          <a:xfrm>
            <a:off x="4096341" y="7194414"/>
            <a:ext cx="3489738" cy="123111"/>
          </a:xfrm>
          <a:prstGeom prst="rect">
            <a:avLst/>
          </a:prstGeom>
          <a:noFill/>
        </p:spPr>
        <p:txBody>
          <a:bodyPr wrap="none" lIns="0" tIns="0" rIns="0" bIns="0" rtlCol="0" anchor="t" anchorCtr="0">
            <a:spAutoFit/>
          </a:bodyPr>
          <a:lstStyle/>
          <a:p>
            <a:pPr algn="l"/>
            <a:r>
              <a:rPr lang="en-US" sz="800" noProof="1">
                <a:solidFill>
                  <a:schemeClr val="tx1"/>
                </a:solidFill>
              </a:rPr>
              <a:t>Confidential Information for the sole internal benefit and use of PwC’s Client.</a:t>
            </a:r>
          </a:p>
        </p:txBody>
      </p:sp>
      <p:sp>
        <p:nvSpPr>
          <p:cNvPr id="9" name="Draft stamp">
            <a:extLst>
              <a:ext uri="{FF2B5EF4-FFF2-40B4-BE49-F238E27FC236}">
                <a16:creationId xmlns:a16="http://schemas.microsoft.com/office/drawing/2014/main" id="{DBA1340C-948D-78BE-81D2-FA9A3D014847}"/>
              </a:ext>
            </a:extLst>
          </p:cNvPr>
          <p:cNvSpPr txBox="1"/>
          <p:nvPr userDrawn="1">
            <p:custDataLst>
              <p:tags r:id="rId28"/>
            </p:custDataLst>
          </p:nvPr>
        </p:nvSpPr>
        <p:spPr>
          <a:xfrm>
            <a:off x="4096341" y="7324804"/>
            <a:ext cx="222818" cy="123111"/>
          </a:xfrm>
          <a:prstGeom prst="rect">
            <a:avLst/>
          </a:prstGeom>
          <a:noFill/>
          <a:ln>
            <a:noFill/>
          </a:ln>
        </p:spPr>
        <p:txBody>
          <a:bodyPr wrap="none" lIns="0" tIns="0" rIns="0" bIns="0" rtlCol="0">
            <a:spAutoFit/>
          </a:bodyPr>
          <a:lstStyle/>
          <a:p>
            <a:pPr algn="l"/>
            <a:r>
              <a:rPr lang="en-US" sz="800" noProof="1">
                <a:solidFill>
                  <a:schemeClr val="tx1"/>
                </a:solidFill>
              </a:rPr>
              <a:t>Draft</a:t>
            </a:r>
          </a:p>
        </p:txBody>
      </p:sp>
    </p:spTree>
    <p:extLst>
      <p:ext uri="{BB962C8B-B14F-4D97-AF65-F5344CB8AC3E}">
        <p14:creationId xmlns:p14="http://schemas.microsoft.com/office/powerpoint/2010/main" val="3272515629"/>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 id="2147483790" r:id="rId19"/>
    <p:sldLayoutId id="2147483791" r:id="rId20"/>
    <p:sldLayoutId id="2147483792" r:id="rId21"/>
    <p:sldLayoutId id="2147483793" r:id="rId22"/>
    <p:sldLayoutId id="2147483794" r:id="rId23"/>
    <p:sldLayoutId id="2147483795" r:id="rId24"/>
  </p:sldLayoutIdLst>
  <p:hf hdr="0" ftr="0" dt="0"/>
  <p:txStyles>
    <p:titleStyle>
      <a:lvl1pPr algn="l" defTabSz="741683" rtl="0" eaLnBrk="1" latinLnBrk="0" hangingPunct="1">
        <a:spcBef>
          <a:spcPct val="0"/>
        </a:spcBef>
        <a:buNone/>
        <a:defRPr sz="2400" b="0" i="0" kern="1200" baseline="0">
          <a:solidFill>
            <a:schemeClr val="tx1"/>
          </a:solidFill>
          <a:latin typeface="+mj-lt"/>
          <a:ea typeface="+mj-ea"/>
          <a:cs typeface="+mj-cs"/>
        </a:defRPr>
      </a:lvl1pPr>
    </p:titleStyle>
    <p:bodyStyle>
      <a:lvl1pPr marL="0" marR="0" indent="0" algn="l" defTabSz="741939" rtl="0" eaLnBrk="1" fontAlgn="base" latinLnBrk="0" hangingPunct="1">
        <a:lnSpc>
          <a:spcPct val="100000"/>
        </a:lnSpc>
        <a:spcBef>
          <a:spcPts val="0"/>
        </a:spcBef>
        <a:spcAft>
          <a:spcPts val="600"/>
        </a:spcAft>
        <a:buClr>
          <a:srgbClr val="000000"/>
        </a:buClr>
        <a:buSzTx/>
        <a:buFont typeface="Wingdings" pitchFamily="2" charset="2"/>
        <a:buNone/>
        <a:tabLst/>
        <a:defRPr sz="1100" kern="1200">
          <a:solidFill>
            <a:schemeClr val="tx1"/>
          </a:solidFill>
          <a:latin typeface="+mn-lt"/>
          <a:ea typeface="+mn-ea"/>
          <a:cs typeface="+mn-cs"/>
        </a:defRPr>
      </a:lvl1pPr>
      <a:lvl2pPr marL="171039" marR="0" indent="-166417" algn="l" defTabSz="741939" rtl="0" eaLnBrk="1" fontAlgn="base" latinLnBrk="0" hangingPunct="1">
        <a:lnSpc>
          <a:spcPct val="100000"/>
        </a:lnSpc>
        <a:spcBef>
          <a:spcPts val="0"/>
        </a:spcBef>
        <a:spcAft>
          <a:spcPts val="600"/>
        </a:spcAft>
        <a:buClr>
          <a:srgbClr val="000000"/>
        </a:buClr>
        <a:buSzTx/>
        <a:buFont typeface="Times New Roman" pitchFamily="18" charset="0"/>
        <a:buChar char="•"/>
        <a:tabLst/>
        <a:defRPr sz="1100" kern="1200">
          <a:solidFill>
            <a:schemeClr val="tx1"/>
          </a:solidFill>
          <a:latin typeface="+mn-lt"/>
          <a:ea typeface="+mn-ea"/>
          <a:cs typeface="+mn-cs"/>
        </a:defRPr>
      </a:lvl2pPr>
      <a:lvl3pPr marL="340694" marR="0" indent="-167727" algn="l" defTabSz="741939" rtl="0" eaLnBrk="1" fontAlgn="base" latinLnBrk="0" hangingPunct="1">
        <a:lnSpc>
          <a:spcPct val="100000"/>
        </a:lnSpc>
        <a:spcBef>
          <a:spcPts val="0"/>
        </a:spcBef>
        <a:spcAft>
          <a:spcPts val="600"/>
        </a:spcAft>
        <a:buClr>
          <a:srgbClr val="000000"/>
        </a:buClr>
        <a:buSzTx/>
        <a:buFont typeface="Arial" pitchFamily="34" charset="0"/>
        <a:buChar char="-"/>
        <a:tabLst/>
        <a:defRPr sz="1100" kern="1200">
          <a:solidFill>
            <a:schemeClr val="tx1"/>
          </a:solidFill>
          <a:latin typeface="+mn-lt"/>
          <a:ea typeface="+mn-ea"/>
          <a:cs typeface="+mn-cs"/>
        </a:defRPr>
      </a:lvl3pPr>
      <a:lvl4pPr marL="505801" marR="0" indent="-167727" algn="l" defTabSz="741939" rtl="0" eaLnBrk="1" fontAlgn="base" latinLnBrk="0" hangingPunct="1">
        <a:lnSpc>
          <a:spcPct val="100000"/>
        </a:lnSpc>
        <a:spcBef>
          <a:spcPts val="0"/>
        </a:spcBef>
        <a:spcAft>
          <a:spcPts val="600"/>
        </a:spcAft>
        <a:buClr>
          <a:srgbClr val="000000"/>
        </a:buClr>
        <a:buSzTx/>
        <a:buFont typeface="Georgia" pitchFamily="18" charset="0"/>
        <a:buChar char="◦"/>
        <a:tabLst/>
        <a:defRPr sz="1100" kern="1200">
          <a:solidFill>
            <a:schemeClr val="tx1"/>
          </a:solidFill>
          <a:latin typeface="+mn-lt"/>
          <a:ea typeface="+mn-ea"/>
          <a:cs typeface="+mn-cs"/>
        </a:defRPr>
      </a:lvl4pPr>
      <a:lvl5pPr marL="665665" marR="0" indent="-166417" algn="l" defTabSz="741939" rtl="0" eaLnBrk="1" fontAlgn="base" latinLnBrk="0" hangingPunct="1">
        <a:lnSpc>
          <a:spcPct val="100000"/>
        </a:lnSpc>
        <a:spcBef>
          <a:spcPts val="0"/>
        </a:spcBef>
        <a:spcAft>
          <a:spcPts val="600"/>
        </a:spcAft>
        <a:buClr>
          <a:srgbClr val="000000"/>
        </a:buClr>
        <a:buSzTx/>
        <a:buFont typeface="Georgia" pitchFamily="18" charset="0"/>
        <a:buChar char="›"/>
        <a:tabLst/>
        <a:defRPr sz="1100" kern="1200" baseline="0">
          <a:solidFill>
            <a:schemeClr val="tx1"/>
          </a:solidFill>
          <a:latin typeface="+mn-lt"/>
          <a:ea typeface="+mn-ea"/>
          <a:cs typeface="+mn-cs"/>
        </a:defRPr>
      </a:lvl5pPr>
      <a:lvl6pPr marL="170348" marR="0" indent="-167727" algn="l" defTabSz="741683" rtl="0" eaLnBrk="1" fontAlgn="auto" latinLnBrk="0" hangingPunct="1">
        <a:lnSpc>
          <a:spcPct val="100000"/>
        </a:lnSpc>
        <a:spcBef>
          <a:spcPts val="0"/>
        </a:spcBef>
        <a:spcAft>
          <a:spcPts val="600"/>
        </a:spcAft>
        <a:buClrTx/>
        <a:buSzTx/>
        <a:buFont typeface="+mj-lt"/>
        <a:buAutoNum type="arabicPeriod"/>
        <a:tabLst/>
        <a:defRPr lang="en-GB" sz="1100" kern="1200" baseline="0" noProof="0" dirty="0" smtClean="0">
          <a:solidFill>
            <a:schemeClr val="tx1"/>
          </a:solidFill>
          <a:latin typeface="+mn-lt"/>
          <a:ea typeface="+mn-ea"/>
          <a:cs typeface="+mn-cs"/>
        </a:defRPr>
      </a:lvl6pPr>
      <a:lvl7pPr marL="340694" marR="0" indent="-166417" algn="l" defTabSz="741683" rtl="0" eaLnBrk="1" fontAlgn="auto" latinLnBrk="0" hangingPunct="1">
        <a:lnSpc>
          <a:spcPct val="100000"/>
        </a:lnSpc>
        <a:spcBef>
          <a:spcPts val="0"/>
        </a:spcBef>
        <a:spcAft>
          <a:spcPts val="600"/>
        </a:spcAft>
        <a:buClrTx/>
        <a:buSzTx/>
        <a:buFont typeface="+mj-lt"/>
        <a:buAutoNum type="alphaLcPeriod"/>
        <a:tabLst/>
        <a:defRPr lang="en-GB" sz="1100" kern="1200" baseline="0" noProof="0" dirty="0" smtClean="0">
          <a:solidFill>
            <a:schemeClr val="tx1"/>
          </a:solidFill>
          <a:latin typeface="+mn-lt"/>
          <a:ea typeface="+mn-ea"/>
          <a:cs typeface="+mn-cs"/>
        </a:defRPr>
      </a:lvl7pPr>
      <a:lvl8pPr marL="505801" marR="0" indent="-166417" algn="l" defTabSz="741683" rtl="0" eaLnBrk="1" fontAlgn="auto" latinLnBrk="0" hangingPunct="1">
        <a:lnSpc>
          <a:spcPct val="100000"/>
        </a:lnSpc>
        <a:spcBef>
          <a:spcPts val="0"/>
        </a:spcBef>
        <a:spcAft>
          <a:spcPts val="600"/>
        </a:spcAft>
        <a:buClrTx/>
        <a:buSzTx/>
        <a:buFont typeface="+mj-lt"/>
        <a:buAutoNum type="romanLcPeriod"/>
        <a:tabLst/>
        <a:defRPr lang="en-GB" sz="1100" kern="1200" baseline="0" noProof="0" dirty="0" smtClean="0">
          <a:solidFill>
            <a:schemeClr val="tx1"/>
          </a:solidFill>
          <a:latin typeface="+mn-lt"/>
          <a:ea typeface="+mn-ea"/>
          <a:cs typeface="+mn-cs"/>
        </a:defRPr>
      </a:lvl8pPr>
      <a:lvl9pPr marL="0" marR="0" indent="0" algn="l" defTabSz="741683" rtl="0" eaLnBrk="1" fontAlgn="auto" latinLnBrk="0" hangingPunct="1">
        <a:lnSpc>
          <a:spcPct val="100000"/>
        </a:lnSpc>
        <a:spcBef>
          <a:spcPts val="0"/>
        </a:spcBef>
        <a:spcAft>
          <a:spcPts val="600"/>
        </a:spcAft>
        <a:buClrTx/>
        <a:buSzTx/>
        <a:buFont typeface="Arial" pitchFamily="34" charset="0"/>
        <a:buNone/>
        <a:tabLst/>
        <a:defRPr lang="en-GB" sz="1100" b="1" kern="1200" baseline="0" noProof="0" dirty="0" smtClean="0">
          <a:solidFill>
            <a:schemeClr val="accent1"/>
          </a:solidFill>
          <a:latin typeface="+mn-lt"/>
          <a:ea typeface="+mn-ea"/>
          <a:cs typeface="+mn-cs"/>
        </a:defRPr>
      </a:lvl9pPr>
    </p:bodyStyle>
    <p:otherStyle>
      <a:defPPr>
        <a:defRPr lang="en-US"/>
      </a:defPPr>
      <a:lvl1pPr marL="0" algn="l" defTabSz="741683" rtl="0" eaLnBrk="1" latinLnBrk="0" hangingPunct="1">
        <a:defRPr sz="1456" kern="1200">
          <a:solidFill>
            <a:schemeClr val="tx1"/>
          </a:solidFill>
          <a:latin typeface="+mn-lt"/>
          <a:ea typeface="+mn-ea"/>
          <a:cs typeface="+mn-cs"/>
        </a:defRPr>
      </a:lvl1pPr>
      <a:lvl2pPr marL="370842" algn="l" defTabSz="741683" rtl="0" eaLnBrk="1" latinLnBrk="0" hangingPunct="1">
        <a:defRPr sz="1456" kern="1200">
          <a:solidFill>
            <a:schemeClr val="tx1"/>
          </a:solidFill>
          <a:latin typeface="+mn-lt"/>
          <a:ea typeface="+mn-ea"/>
          <a:cs typeface="+mn-cs"/>
        </a:defRPr>
      </a:lvl2pPr>
      <a:lvl3pPr marL="741683" algn="l" defTabSz="741683" rtl="0" eaLnBrk="1" latinLnBrk="0" hangingPunct="1">
        <a:defRPr sz="1456" kern="1200">
          <a:solidFill>
            <a:schemeClr val="tx1"/>
          </a:solidFill>
          <a:latin typeface="+mn-lt"/>
          <a:ea typeface="+mn-ea"/>
          <a:cs typeface="+mn-cs"/>
        </a:defRPr>
      </a:lvl3pPr>
      <a:lvl4pPr marL="1112526" algn="l" defTabSz="741683" rtl="0" eaLnBrk="1" latinLnBrk="0" hangingPunct="1">
        <a:defRPr sz="1456" kern="1200">
          <a:solidFill>
            <a:schemeClr val="tx1"/>
          </a:solidFill>
          <a:latin typeface="+mn-lt"/>
          <a:ea typeface="+mn-ea"/>
          <a:cs typeface="+mn-cs"/>
        </a:defRPr>
      </a:lvl4pPr>
      <a:lvl5pPr marL="1483367" algn="l" defTabSz="741683" rtl="0" eaLnBrk="1" latinLnBrk="0" hangingPunct="1">
        <a:defRPr sz="1456" kern="1200">
          <a:solidFill>
            <a:schemeClr val="tx1"/>
          </a:solidFill>
          <a:latin typeface="+mn-lt"/>
          <a:ea typeface="+mn-ea"/>
          <a:cs typeface="+mn-cs"/>
        </a:defRPr>
      </a:lvl5pPr>
      <a:lvl6pPr marL="1854210" algn="l" defTabSz="741683" rtl="0" eaLnBrk="1" latinLnBrk="0" hangingPunct="1">
        <a:defRPr sz="1456" kern="1200">
          <a:solidFill>
            <a:schemeClr val="tx1"/>
          </a:solidFill>
          <a:latin typeface="+mn-lt"/>
          <a:ea typeface="+mn-ea"/>
          <a:cs typeface="+mn-cs"/>
        </a:defRPr>
      </a:lvl6pPr>
      <a:lvl7pPr marL="2225051" algn="l" defTabSz="741683" rtl="0" eaLnBrk="1" latinLnBrk="0" hangingPunct="1">
        <a:defRPr sz="1456" kern="1200">
          <a:solidFill>
            <a:schemeClr val="tx1"/>
          </a:solidFill>
          <a:latin typeface="+mn-lt"/>
          <a:ea typeface="+mn-ea"/>
          <a:cs typeface="+mn-cs"/>
        </a:defRPr>
      </a:lvl7pPr>
      <a:lvl8pPr marL="2595894" algn="l" defTabSz="741683" rtl="0" eaLnBrk="1" latinLnBrk="0" hangingPunct="1">
        <a:defRPr sz="1456" kern="1200">
          <a:solidFill>
            <a:schemeClr val="tx1"/>
          </a:solidFill>
          <a:latin typeface="+mn-lt"/>
          <a:ea typeface="+mn-ea"/>
          <a:cs typeface="+mn-cs"/>
        </a:defRPr>
      </a:lvl8pPr>
      <a:lvl9pPr marL="2966735" algn="l" defTabSz="741683" rtl="0" eaLnBrk="1" latinLnBrk="0" hangingPunct="1">
        <a:defRPr sz="1456"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p15:clr>
            <a:srgbClr val="F26B43"/>
          </p15:clr>
        </p15:guide>
        <p15:guide id="4" pos="6048">
          <p15:clr>
            <a:srgbClr val="F26B43"/>
          </p15:clr>
        </p15:guide>
        <p15:guide id="5" orient="horz" pos="203">
          <p15:clr>
            <a:srgbClr val="F26B43"/>
          </p15:clr>
        </p15:guide>
        <p15:guide id="6" orient="horz" pos="386">
          <p15:clr>
            <a:srgbClr val="F26B43"/>
          </p15:clr>
        </p15:guide>
        <p15:guide id="22" pos="5170">
          <p15:clr>
            <a:srgbClr val="F26B43"/>
          </p15:clr>
        </p15:guide>
        <p15:guide id="23" pos="5071">
          <p15:clr>
            <a:srgbClr val="F26B43"/>
          </p15:clr>
        </p15:guide>
        <p15:guide id="24" pos="4189">
          <p15:clr>
            <a:srgbClr val="F26B43"/>
          </p15:clr>
        </p15:guide>
        <p15:guide id="27" pos="3123">
          <p15:clr>
            <a:srgbClr val="F26B43"/>
          </p15:clr>
        </p15:guide>
        <p15:guide id="30" pos="2244">
          <p15:clr>
            <a:srgbClr val="F26B43"/>
          </p15:clr>
        </p15:guide>
        <p15:guide id="31" pos="2144">
          <p15:clr>
            <a:srgbClr val="F26B43"/>
          </p15:clr>
        </p15:guide>
        <p15:guide id="32" pos="1266">
          <p15:clr>
            <a:srgbClr val="F26B43"/>
          </p15:clr>
        </p15:guide>
        <p15:guide id="33" pos="1166">
          <p15:clr>
            <a:srgbClr val="F26B43"/>
          </p15:clr>
        </p15:guide>
        <p15:guide id="34" pos="3213">
          <p15:clr>
            <a:srgbClr val="F26B43"/>
          </p15:clr>
        </p15:guide>
        <p15:guide id="35" pos="4098">
          <p15:clr>
            <a:srgbClr val="F26B43"/>
          </p15:clr>
        </p15:guide>
        <p15:guide id="36" orient="horz" pos="4693">
          <p15:clr>
            <a:srgbClr val="F26B43"/>
          </p15:clr>
        </p15:guide>
        <p15:guide id="38" orient="horz" pos="4510">
          <p15:clr>
            <a:srgbClr val="F26B43"/>
          </p15:clr>
        </p15:guide>
        <p15:guide id="40" orient="horz" pos="478">
          <p15:clr>
            <a:srgbClr val="F26B43"/>
          </p15:clr>
        </p15:guide>
        <p15:guide id="41" orient="horz" pos="1169">
          <p15:clr>
            <a:srgbClr val="F26B43"/>
          </p15:clr>
        </p15:guide>
        <p15:guide id="42" orient="horz" pos="1260">
          <p15:clr>
            <a:srgbClr val="F26B43"/>
          </p15:clr>
        </p15:guide>
        <p15:guide id="44" orient="horz" pos="1350">
          <p15:clr>
            <a:srgbClr val="F26B43"/>
          </p15:clr>
        </p15:guide>
        <p15:guide id="61" orient="horz" pos="1786">
          <p15:clr>
            <a:srgbClr val="F26B43"/>
          </p15:clr>
        </p15:guide>
        <p15:guide id="62" orient="horz" pos="1877">
          <p15:clr>
            <a:srgbClr val="F26B43"/>
          </p15:clr>
        </p15:guide>
        <p15:guide id="63" orient="horz" pos="2312">
          <p15:clr>
            <a:srgbClr val="F26B43"/>
          </p15:clr>
        </p15:guide>
        <p15:guide id="64" orient="horz" pos="2403">
          <p15:clr>
            <a:srgbClr val="F26B43"/>
          </p15:clr>
        </p15:guide>
        <p15:guide id="65" orient="horz" pos="2840">
          <p15:clr>
            <a:srgbClr val="F26B43"/>
          </p15:clr>
        </p15:guide>
        <p15:guide id="66" orient="horz" pos="2932">
          <p15:clr>
            <a:srgbClr val="F26B43"/>
          </p15:clr>
        </p15:guide>
        <p15:guide id="67" orient="horz" pos="3367">
          <p15:clr>
            <a:srgbClr val="F26B43"/>
          </p15:clr>
        </p15:guide>
        <p15:guide id="68" orient="horz" pos="3458">
          <p15:clr>
            <a:srgbClr val="F26B43"/>
          </p15:clr>
        </p15:guide>
        <p15:guide id="69" orient="horz" pos="3892">
          <p15:clr>
            <a:srgbClr val="F26B43"/>
          </p15:clr>
        </p15:guide>
        <p15:guide id="70" orient="horz" pos="3984">
          <p15:clr>
            <a:srgbClr val="F26B43"/>
          </p15:clr>
        </p15:guide>
        <p15:guide id="71" orient="horz" pos="442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F939C19B-CB28-CA4E-609C-1502B033F4CB}"/>
              </a:ext>
            </a:extLst>
          </p:cNvPr>
          <p:cNvGraphicFramePr>
            <a:graphicFrameLocks noChangeAspect="1"/>
          </p:cNvGraphicFramePr>
          <p:nvPr userDrawn="1">
            <p:custDataLst>
              <p:tags r:id="rId25"/>
            </p:custDataLst>
            <p:extLst>
              <p:ext uri="{D42A27DB-BD31-4B8C-83A1-F6EECF244321}">
                <p14:modId xmlns:p14="http://schemas.microsoft.com/office/powerpoint/2010/main" val="1738158053"/>
              </p:ext>
            </p:extLst>
          </p:nvPr>
        </p:nvGraphicFramePr>
        <p:xfrm>
          <a:off x="1591" y="1594"/>
          <a:ext cx="1588" cy="1588"/>
        </p:xfrm>
        <a:graphic>
          <a:graphicData uri="http://schemas.openxmlformats.org/presentationml/2006/ole">
            <mc:AlternateContent xmlns:mc="http://schemas.openxmlformats.org/markup-compatibility/2006">
              <mc:Choice xmlns:v="urn:schemas-microsoft-com:vml" Requires="v">
                <p:oleObj name="think-cell Slide" r:id="rId28" imgW="404" imgH="405" progId="TCLayout.ActiveDocument.1">
                  <p:embed/>
                </p:oleObj>
              </mc:Choice>
              <mc:Fallback>
                <p:oleObj name="think-cell Slide" r:id="rId28" imgW="404" imgH="405" progId="TCLayout.ActiveDocument.1">
                  <p:embed/>
                  <p:pic>
                    <p:nvPicPr>
                      <p:cNvPr id="8" name="think-cell data - do not delete" hidden="1">
                        <a:extLst>
                          <a:ext uri="{FF2B5EF4-FFF2-40B4-BE49-F238E27FC236}">
                            <a16:creationId xmlns:a16="http://schemas.microsoft.com/office/drawing/2014/main" id="{F939C19B-CB28-CA4E-609C-1502B033F4CB}"/>
                          </a:ext>
                        </a:extLst>
                      </p:cNvPr>
                      <p:cNvPicPr/>
                      <p:nvPr/>
                    </p:nvPicPr>
                    <p:blipFill>
                      <a:blip r:embed="rId29"/>
                      <a:stretch>
                        <a:fillRect/>
                      </a:stretch>
                    </p:blipFill>
                    <p:spPr>
                      <a:xfrm>
                        <a:off x="1591" y="1594"/>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457201" y="758831"/>
            <a:ext cx="9144000" cy="1095375"/>
          </a:xfrm>
          <a:prstGeom prst="rect">
            <a:avLst/>
          </a:prstGeom>
        </p:spPr>
        <p:txBody>
          <a:bodyPr vert="horz" lIns="0" tIns="0" rIns="0" bIns="0" rtlCol="0" anchor="t" anchorCtr="0">
            <a:noAutofit/>
          </a:bodyPr>
          <a:lstStyle/>
          <a:p>
            <a:r>
              <a:rPr lang="en-GB" noProof="0"/>
              <a:t>Click to edit Master title style</a:t>
            </a:r>
          </a:p>
        </p:txBody>
      </p:sp>
      <p:sp>
        <p:nvSpPr>
          <p:cNvPr id="3" name="Text Placeholder 2"/>
          <p:cNvSpPr>
            <a:spLocks noGrp="1"/>
          </p:cNvSpPr>
          <p:nvPr>
            <p:ph type="body" idx="1"/>
          </p:nvPr>
        </p:nvSpPr>
        <p:spPr>
          <a:xfrm>
            <a:off x="457201" y="2143125"/>
            <a:ext cx="9144000" cy="4867200"/>
          </a:xfrm>
          <a:prstGeom prst="rect">
            <a:avLst/>
          </a:prstGeom>
        </p:spPr>
        <p:txBody>
          <a:bodyPr vert="horz" lIns="0" tIns="0" rIns="0" bIns="0" rtlCol="0">
            <a:no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 name="Footer Placeholder 4"/>
          <p:cNvSpPr>
            <a:spLocks noGrp="1"/>
          </p:cNvSpPr>
          <p:nvPr>
            <p:ph type="ftr" sz="quarter" idx="3"/>
          </p:nvPr>
        </p:nvSpPr>
        <p:spPr>
          <a:xfrm>
            <a:off x="456566" y="7213020"/>
            <a:ext cx="2944368" cy="92436"/>
          </a:xfrm>
          <a:prstGeom prst="rect">
            <a:avLst/>
          </a:prstGeom>
        </p:spPr>
        <p:txBody>
          <a:bodyPr vert="horz" lIns="0" tIns="0" rIns="0" bIns="0" rtlCol="0" anchor="ctr">
            <a:spAutoFit/>
          </a:bodyPr>
          <a:lstStyle>
            <a:lvl1pPr algn="l">
              <a:defRPr sz="583">
                <a:solidFill>
                  <a:srgbClr val="000000"/>
                </a:solidFill>
                <a:latin typeface="Arial" pitchFamily="34" charset="0"/>
                <a:cs typeface="Arial" pitchFamily="34" charset="0"/>
              </a:defRPr>
            </a:lvl1pPr>
          </a:lstStyle>
          <a:p>
            <a:endParaRPr lang="en-GB"/>
          </a:p>
        </p:txBody>
      </p:sp>
      <p:sp>
        <p:nvSpPr>
          <p:cNvPr id="4" name="Date Placeholder 3"/>
          <p:cNvSpPr>
            <a:spLocks noGrp="1"/>
          </p:cNvSpPr>
          <p:nvPr>
            <p:ph type="dt" sz="half" idx="2"/>
          </p:nvPr>
        </p:nvSpPr>
        <p:spPr>
          <a:xfrm>
            <a:off x="7927215" y="7209758"/>
            <a:ext cx="1673352" cy="92436"/>
          </a:xfrm>
          <a:prstGeom prst="rect">
            <a:avLst/>
          </a:prstGeom>
        </p:spPr>
        <p:txBody>
          <a:bodyPr vert="horz" lIns="0" tIns="0" rIns="0" bIns="0" rtlCol="0" anchor="ctr">
            <a:spAutoFit/>
          </a:bodyPr>
          <a:lstStyle>
            <a:lvl1pPr algn="r">
              <a:defRPr sz="583">
                <a:solidFill>
                  <a:srgbClr val="000000"/>
                </a:solidFill>
                <a:latin typeface="Arial" pitchFamily="34" charset="0"/>
                <a:cs typeface="Arial" pitchFamily="34" charset="0"/>
              </a:defRPr>
            </a:lvl1pPr>
          </a:lstStyle>
          <a:p>
            <a:endParaRPr lang="en-GB"/>
          </a:p>
        </p:txBody>
      </p:sp>
      <p:sp>
        <p:nvSpPr>
          <p:cNvPr id="6" name="Slide Number Placeholder 5"/>
          <p:cNvSpPr>
            <a:spLocks noGrp="1"/>
          </p:cNvSpPr>
          <p:nvPr>
            <p:ph type="sldNum" sz="quarter" idx="4"/>
          </p:nvPr>
        </p:nvSpPr>
        <p:spPr>
          <a:xfrm>
            <a:off x="7927215" y="7340148"/>
            <a:ext cx="1673352" cy="92436"/>
          </a:xfrm>
          <a:prstGeom prst="rect">
            <a:avLst/>
          </a:prstGeom>
        </p:spPr>
        <p:txBody>
          <a:bodyPr vert="horz" lIns="0" tIns="0" rIns="0" bIns="0" rtlCol="0" anchor="ctr">
            <a:spAutoFit/>
          </a:bodyPr>
          <a:lstStyle>
            <a:lvl1pPr algn="r">
              <a:defRPr sz="583">
                <a:solidFill>
                  <a:srgbClr val="000000"/>
                </a:solidFill>
                <a:latin typeface="Arial" pitchFamily="34" charset="0"/>
                <a:cs typeface="Arial" pitchFamily="34" charset="0"/>
              </a:defRPr>
            </a:lvl1pPr>
          </a:lstStyle>
          <a:p>
            <a:fld id="{370BE30D-6C85-4030-8347-7CD00DE2568A}" type="slidenum">
              <a:rPr lang="en-GB" smtClean="0"/>
              <a:pPr/>
              <a:t>‹#›</a:t>
            </a:fld>
            <a:endParaRPr lang="en-GB"/>
          </a:p>
        </p:txBody>
      </p:sp>
      <p:sp>
        <p:nvSpPr>
          <p:cNvPr id="7" name="Presentation Disclaimer">
            <a:extLst>
              <a:ext uri="{FF2B5EF4-FFF2-40B4-BE49-F238E27FC236}">
                <a16:creationId xmlns:a16="http://schemas.microsoft.com/office/drawing/2014/main" id="{594F7231-C8C7-338C-DFD3-03BAA0957AD1}"/>
              </a:ext>
            </a:extLst>
          </p:cNvPr>
          <p:cNvSpPr txBox="1"/>
          <p:nvPr userDrawn="1">
            <p:custDataLst>
              <p:tags r:id="rId26"/>
            </p:custDataLst>
          </p:nvPr>
        </p:nvSpPr>
        <p:spPr>
          <a:xfrm>
            <a:off x="4096341" y="7194414"/>
            <a:ext cx="3489738" cy="123111"/>
          </a:xfrm>
          <a:prstGeom prst="rect">
            <a:avLst/>
          </a:prstGeom>
          <a:noFill/>
        </p:spPr>
        <p:txBody>
          <a:bodyPr wrap="none" lIns="0" tIns="0" rIns="0" bIns="0" rtlCol="0" anchor="t" anchorCtr="0">
            <a:spAutoFit/>
          </a:bodyPr>
          <a:lstStyle/>
          <a:p>
            <a:pPr algn="l"/>
            <a:r>
              <a:rPr lang="en-US" sz="800" noProof="1">
                <a:solidFill>
                  <a:schemeClr val="tx1"/>
                </a:solidFill>
              </a:rPr>
              <a:t>Confidential Information for the sole internal benefit and use of PwC’s Client.</a:t>
            </a:r>
          </a:p>
        </p:txBody>
      </p:sp>
      <p:sp>
        <p:nvSpPr>
          <p:cNvPr id="9" name="Draft stamp">
            <a:extLst>
              <a:ext uri="{FF2B5EF4-FFF2-40B4-BE49-F238E27FC236}">
                <a16:creationId xmlns:a16="http://schemas.microsoft.com/office/drawing/2014/main" id="{5EF3D9F4-3C93-B404-6494-E01EED46ED92}"/>
              </a:ext>
            </a:extLst>
          </p:cNvPr>
          <p:cNvSpPr txBox="1"/>
          <p:nvPr userDrawn="1">
            <p:custDataLst>
              <p:tags r:id="rId27"/>
            </p:custDataLst>
          </p:nvPr>
        </p:nvSpPr>
        <p:spPr>
          <a:xfrm>
            <a:off x="4096341" y="7324804"/>
            <a:ext cx="222818" cy="123111"/>
          </a:xfrm>
          <a:prstGeom prst="rect">
            <a:avLst/>
          </a:prstGeom>
          <a:noFill/>
          <a:ln>
            <a:noFill/>
          </a:ln>
        </p:spPr>
        <p:txBody>
          <a:bodyPr wrap="none" lIns="0" tIns="0" rIns="0" bIns="0" rtlCol="0">
            <a:spAutoFit/>
          </a:bodyPr>
          <a:lstStyle/>
          <a:p>
            <a:pPr algn="l"/>
            <a:r>
              <a:rPr lang="en-US" sz="800" noProof="1">
                <a:solidFill>
                  <a:schemeClr val="tx1"/>
                </a:solidFill>
              </a:rPr>
              <a:t>Draft</a:t>
            </a:r>
          </a:p>
        </p:txBody>
      </p:sp>
    </p:spTree>
    <p:extLst>
      <p:ext uri="{BB962C8B-B14F-4D97-AF65-F5344CB8AC3E}">
        <p14:creationId xmlns:p14="http://schemas.microsoft.com/office/powerpoint/2010/main" val="283018511"/>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 id="2147483809" r:id="rId13"/>
    <p:sldLayoutId id="2147483810" r:id="rId14"/>
    <p:sldLayoutId id="2147483811" r:id="rId15"/>
    <p:sldLayoutId id="2147483812" r:id="rId16"/>
    <p:sldLayoutId id="2147483813" r:id="rId17"/>
    <p:sldLayoutId id="2147483814" r:id="rId18"/>
    <p:sldLayoutId id="2147483815" r:id="rId19"/>
    <p:sldLayoutId id="2147483816" r:id="rId20"/>
    <p:sldLayoutId id="2147483817" r:id="rId21"/>
    <p:sldLayoutId id="2147483818" r:id="rId22"/>
    <p:sldLayoutId id="2147483819" r:id="rId23"/>
  </p:sldLayoutIdLst>
  <p:hf hdr="0" ftr="0" dt="0"/>
  <p:txStyles>
    <p:titleStyle>
      <a:lvl1pPr algn="l" defTabSz="539931" rtl="0" eaLnBrk="1" latinLnBrk="0" hangingPunct="1">
        <a:spcBef>
          <a:spcPct val="0"/>
        </a:spcBef>
        <a:buNone/>
        <a:defRPr sz="1748" b="0" i="0" kern="1200" baseline="0">
          <a:solidFill>
            <a:schemeClr val="tx1"/>
          </a:solidFill>
          <a:latin typeface="+mj-lt"/>
          <a:ea typeface="+mj-ea"/>
          <a:cs typeface="+mj-cs"/>
        </a:defRPr>
      </a:lvl1pPr>
    </p:titleStyle>
    <p:bodyStyle>
      <a:lvl1pPr marL="0" marR="0" indent="0" algn="l" defTabSz="540117" rtl="0" eaLnBrk="1" fontAlgn="base" latinLnBrk="0" hangingPunct="1">
        <a:lnSpc>
          <a:spcPct val="100000"/>
        </a:lnSpc>
        <a:spcBef>
          <a:spcPts val="0"/>
        </a:spcBef>
        <a:spcAft>
          <a:spcPts val="437"/>
        </a:spcAft>
        <a:buClr>
          <a:srgbClr val="000000"/>
        </a:buClr>
        <a:buSzTx/>
        <a:buFont typeface="Wingdings" pitchFamily="2" charset="2"/>
        <a:buNone/>
        <a:tabLst/>
        <a:defRPr sz="801" kern="1200">
          <a:solidFill>
            <a:schemeClr val="tx1"/>
          </a:solidFill>
          <a:latin typeface="+mn-lt"/>
          <a:ea typeface="+mn-ea"/>
          <a:cs typeface="+mn-cs"/>
        </a:defRPr>
      </a:lvl1pPr>
      <a:lvl2pPr marL="124513" marR="0" indent="-121149" algn="l" defTabSz="540117" rtl="0" eaLnBrk="1" fontAlgn="base" latinLnBrk="0" hangingPunct="1">
        <a:lnSpc>
          <a:spcPct val="100000"/>
        </a:lnSpc>
        <a:spcBef>
          <a:spcPts val="0"/>
        </a:spcBef>
        <a:spcAft>
          <a:spcPts val="437"/>
        </a:spcAft>
        <a:buClr>
          <a:srgbClr val="000000"/>
        </a:buClr>
        <a:buSzTx/>
        <a:buFont typeface="Times New Roman" pitchFamily="18" charset="0"/>
        <a:buChar char="•"/>
        <a:tabLst/>
        <a:defRPr sz="801" kern="1200">
          <a:solidFill>
            <a:schemeClr val="tx1"/>
          </a:solidFill>
          <a:latin typeface="+mn-lt"/>
          <a:ea typeface="+mn-ea"/>
          <a:cs typeface="+mn-cs"/>
        </a:defRPr>
      </a:lvl2pPr>
      <a:lvl3pPr marL="248018" marR="0" indent="-122102" algn="l" defTabSz="540117" rtl="0" eaLnBrk="1" fontAlgn="base" latinLnBrk="0" hangingPunct="1">
        <a:lnSpc>
          <a:spcPct val="100000"/>
        </a:lnSpc>
        <a:spcBef>
          <a:spcPts val="0"/>
        </a:spcBef>
        <a:spcAft>
          <a:spcPts val="437"/>
        </a:spcAft>
        <a:buClr>
          <a:srgbClr val="000000"/>
        </a:buClr>
        <a:buSzTx/>
        <a:buFont typeface="Arial" pitchFamily="34" charset="0"/>
        <a:buChar char="-"/>
        <a:tabLst/>
        <a:defRPr sz="801" kern="1200">
          <a:solidFill>
            <a:schemeClr val="tx1"/>
          </a:solidFill>
          <a:latin typeface="+mn-lt"/>
          <a:ea typeface="+mn-ea"/>
          <a:cs typeface="+mn-cs"/>
        </a:defRPr>
      </a:lvl3pPr>
      <a:lvl4pPr marL="368213" marR="0" indent="-122102" algn="l" defTabSz="540117" rtl="0" eaLnBrk="1" fontAlgn="base" latinLnBrk="0" hangingPunct="1">
        <a:lnSpc>
          <a:spcPct val="100000"/>
        </a:lnSpc>
        <a:spcBef>
          <a:spcPts val="0"/>
        </a:spcBef>
        <a:spcAft>
          <a:spcPts val="437"/>
        </a:spcAft>
        <a:buClr>
          <a:srgbClr val="000000"/>
        </a:buClr>
        <a:buSzTx/>
        <a:buFont typeface="Georgia" pitchFamily="18" charset="0"/>
        <a:buChar char="◦"/>
        <a:tabLst/>
        <a:defRPr sz="801" kern="1200">
          <a:solidFill>
            <a:schemeClr val="tx1"/>
          </a:solidFill>
          <a:latin typeface="+mn-lt"/>
          <a:ea typeface="+mn-ea"/>
          <a:cs typeface="+mn-cs"/>
        </a:defRPr>
      </a:lvl4pPr>
      <a:lvl5pPr marL="484591" marR="0" indent="-121149" algn="l" defTabSz="540117" rtl="0" eaLnBrk="1" fontAlgn="base" latinLnBrk="0" hangingPunct="1">
        <a:lnSpc>
          <a:spcPct val="100000"/>
        </a:lnSpc>
        <a:spcBef>
          <a:spcPts val="0"/>
        </a:spcBef>
        <a:spcAft>
          <a:spcPts val="437"/>
        </a:spcAft>
        <a:buClr>
          <a:srgbClr val="000000"/>
        </a:buClr>
        <a:buSzTx/>
        <a:buFont typeface="Georgia" pitchFamily="18" charset="0"/>
        <a:buChar char="›"/>
        <a:tabLst/>
        <a:defRPr sz="801" kern="1200" baseline="0">
          <a:solidFill>
            <a:schemeClr val="tx1"/>
          </a:solidFill>
          <a:latin typeface="+mn-lt"/>
          <a:ea typeface="+mn-ea"/>
          <a:cs typeface="+mn-cs"/>
        </a:defRPr>
      </a:lvl5pPr>
      <a:lvl6pPr marL="124010" marR="0" indent="-122102" algn="l" defTabSz="539931" rtl="0" eaLnBrk="1" fontAlgn="auto" latinLnBrk="0" hangingPunct="1">
        <a:lnSpc>
          <a:spcPct val="100000"/>
        </a:lnSpc>
        <a:spcBef>
          <a:spcPts val="0"/>
        </a:spcBef>
        <a:spcAft>
          <a:spcPts val="437"/>
        </a:spcAft>
        <a:buClrTx/>
        <a:buSzTx/>
        <a:buFont typeface="+mj-lt"/>
        <a:buAutoNum type="arabicPeriod"/>
        <a:tabLst/>
        <a:defRPr lang="en-GB" sz="801" kern="1200" baseline="0" noProof="0" dirty="0" smtClean="0">
          <a:solidFill>
            <a:schemeClr val="tx1"/>
          </a:solidFill>
          <a:latin typeface="+mn-lt"/>
          <a:ea typeface="+mn-ea"/>
          <a:cs typeface="+mn-cs"/>
        </a:defRPr>
      </a:lvl6pPr>
      <a:lvl7pPr marL="248018" marR="0" indent="-121149" algn="l" defTabSz="539931" rtl="0" eaLnBrk="1" fontAlgn="auto" latinLnBrk="0" hangingPunct="1">
        <a:lnSpc>
          <a:spcPct val="100000"/>
        </a:lnSpc>
        <a:spcBef>
          <a:spcPts val="0"/>
        </a:spcBef>
        <a:spcAft>
          <a:spcPts val="437"/>
        </a:spcAft>
        <a:buClrTx/>
        <a:buSzTx/>
        <a:buFont typeface="+mj-lt"/>
        <a:buAutoNum type="alphaLcPeriod"/>
        <a:tabLst/>
        <a:defRPr lang="en-GB" sz="801" kern="1200" baseline="0" noProof="0" dirty="0" smtClean="0">
          <a:solidFill>
            <a:schemeClr val="tx1"/>
          </a:solidFill>
          <a:latin typeface="+mn-lt"/>
          <a:ea typeface="+mn-ea"/>
          <a:cs typeface="+mn-cs"/>
        </a:defRPr>
      </a:lvl7pPr>
      <a:lvl8pPr marL="368213" marR="0" indent="-121149" algn="l" defTabSz="539931" rtl="0" eaLnBrk="1" fontAlgn="auto" latinLnBrk="0" hangingPunct="1">
        <a:lnSpc>
          <a:spcPct val="100000"/>
        </a:lnSpc>
        <a:spcBef>
          <a:spcPts val="0"/>
        </a:spcBef>
        <a:spcAft>
          <a:spcPts val="437"/>
        </a:spcAft>
        <a:buClrTx/>
        <a:buSzTx/>
        <a:buFont typeface="+mj-lt"/>
        <a:buAutoNum type="romanLcPeriod"/>
        <a:tabLst/>
        <a:defRPr lang="en-GB" sz="801" kern="1200" baseline="0" noProof="0" dirty="0" smtClean="0">
          <a:solidFill>
            <a:schemeClr val="tx1"/>
          </a:solidFill>
          <a:latin typeface="+mn-lt"/>
          <a:ea typeface="+mn-ea"/>
          <a:cs typeface="+mn-cs"/>
        </a:defRPr>
      </a:lvl8pPr>
      <a:lvl9pPr marL="0" marR="0" indent="0" algn="l" defTabSz="539931" rtl="0" eaLnBrk="1" fontAlgn="auto" latinLnBrk="0" hangingPunct="1">
        <a:lnSpc>
          <a:spcPct val="100000"/>
        </a:lnSpc>
        <a:spcBef>
          <a:spcPts val="0"/>
        </a:spcBef>
        <a:spcAft>
          <a:spcPts val="437"/>
        </a:spcAft>
        <a:buClrTx/>
        <a:buSzTx/>
        <a:buFont typeface="Arial" pitchFamily="34" charset="0"/>
        <a:buNone/>
        <a:tabLst/>
        <a:defRPr lang="en-GB" sz="801" b="1" kern="1200" baseline="0" noProof="0" dirty="0" smtClean="0">
          <a:solidFill>
            <a:schemeClr val="accent1"/>
          </a:solidFill>
          <a:latin typeface="+mn-lt"/>
          <a:ea typeface="+mn-ea"/>
          <a:cs typeface="+mn-cs"/>
        </a:defRPr>
      </a:lvl9pPr>
    </p:bodyStyle>
    <p:otherStyle>
      <a:defPPr>
        <a:defRPr lang="en-US"/>
      </a:defPPr>
      <a:lvl1pPr marL="0" algn="l" defTabSz="539931" rtl="0" eaLnBrk="1" latinLnBrk="0" hangingPunct="1">
        <a:defRPr sz="1060" kern="1200">
          <a:solidFill>
            <a:schemeClr val="tx1"/>
          </a:solidFill>
          <a:latin typeface="+mn-lt"/>
          <a:ea typeface="+mn-ea"/>
          <a:cs typeface="+mn-cs"/>
        </a:defRPr>
      </a:lvl1pPr>
      <a:lvl2pPr marL="269965" algn="l" defTabSz="539931" rtl="0" eaLnBrk="1" latinLnBrk="0" hangingPunct="1">
        <a:defRPr sz="1060" kern="1200">
          <a:solidFill>
            <a:schemeClr val="tx1"/>
          </a:solidFill>
          <a:latin typeface="+mn-lt"/>
          <a:ea typeface="+mn-ea"/>
          <a:cs typeface="+mn-cs"/>
        </a:defRPr>
      </a:lvl2pPr>
      <a:lvl3pPr marL="539931" algn="l" defTabSz="539931" rtl="0" eaLnBrk="1" latinLnBrk="0" hangingPunct="1">
        <a:defRPr sz="1060" kern="1200">
          <a:solidFill>
            <a:schemeClr val="tx1"/>
          </a:solidFill>
          <a:latin typeface="+mn-lt"/>
          <a:ea typeface="+mn-ea"/>
          <a:cs typeface="+mn-cs"/>
        </a:defRPr>
      </a:lvl3pPr>
      <a:lvl4pPr marL="809897" algn="l" defTabSz="539931" rtl="0" eaLnBrk="1" latinLnBrk="0" hangingPunct="1">
        <a:defRPr sz="1060" kern="1200">
          <a:solidFill>
            <a:schemeClr val="tx1"/>
          </a:solidFill>
          <a:latin typeface="+mn-lt"/>
          <a:ea typeface="+mn-ea"/>
          <a:cs typeface="+mn-cs"/>
        </a:defRPr>
      </a:lvl4pPr>
      <a:lvl5pPr marL="1079861" algn="l" defTabSz="539931" rtl="0" eaLnBrk="1" latinLnBrk="0" hangingPunct="1">
        <a:defRPr sz="1060" kern="1200">
          <a:solidFill>
            <a:schemeClr val="tx1"/>
          </a:solidFill>
          <a:latin typeface="+mn-lt"/>
          <a:ea typeface="+mn-ea"/>
          <a:cs typeface="+mn-cs"/>
        </a:defRPr>
      </a:lvl5pPr>
      <a:lvl6pPr marL="1349828" algn="l" defTabSz="539931" rtl="0" eaLnBrk="1" latinLnBrk="0" hangingPunct="1">
        <a:defRPr sz="1060" kern="1200">
          <a:solidFill>
            <a:schemeClr val="tx1"/>
          </a:solidFill>
          <a:latin typeface="+mn-lt"/>
          <a:ea typeface="+mn-ea"/>
          <a:cs typeface="+mn-cs"/>
        </a:defRPr>
      </a:lvl6pPr>
      <a:lvl7pPr marL="1619793" algn="l" defTabSz="539931" rtl="0" eaLnBrk="1" latinLnBrk="0" hangingPunct="1">
        <a:defRPr sz="1060" kern="1200">
          <a:solidFill>
            <a:schemeClr val="tx1"/>
          </a:solidFill>
          <a:latin typeface="+mn-lt"/>
          <a:ea typeface="+mn-ea"/>
          <a:cs typeface="+mn-cs"/>
        </a:defRPr>
      </a:lvl7pPr>
      <a:lvl8pPr marL="1889759" algn="l" defTabSz="539931" rtl="0" eaLnBrk="1" latinLnBrk="0" hangingPunct="1">
        <a:defRPr sz="1060" kern="1200">
          <a:solidFill>
            <a:schemeClr val="tx1"/>
          </a:solidFill>
          <a:latin typeface="+mn-lt"/>
          <a:ea typeface="+mn-ea"/>
          <a:cs typeface="+mn-cs"/>
        </a:defRPr>
      </a:lvl8pPr>
      <a:lvl9pPr marL="2159724" algn="l" defTabSz="539931" rtl="0" eaLnBrk="1" latinLnBrk="0" hangingPunct="1">
        <a:defRPr sz="106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62">
          <p15:clr>
            <a:srgbClr val="F26B43"/>
          </p15:clr>
        </p15:guide>
        <p15:guide id="4" pos="3402">
          <p15:clr>
            <a:srgbClr val="F26B43"/>
          </p15:clr>
        </p15:guide>
        <p15:guide id="5" orient="horz" pos="203">
          <p15:clr>
            <a:srgbClr val="F26B43"/>
          </p15:clr>
        </p15:guide>
        <p15:guide id="6" orient="horz" pos="386">
          <p15:clr>
            <a:srgbClr val="F26B43"/>
          </p15:clr>
        </p15:guide>
        <p15:guide id="22" pos="2909">
          <p15:clr>
            <a:srgbClr val="F26B43"/>
          </p15:clr>
        </p15:guide>
        <p15:guide id="23" pos="2852">
          <p15:clr>
            <a:srgbClr val="F26B43"/>
          </p15:clr>
        </p15:guide>
        <p15:guide id="24" pos="2357">
          <p15:clr>
            <a:srgbClr val="F26B43"/>
          </p15:clr>
        </p15:guide>
        <p15:guide id="27" pos="1757">
          <p15:clr>
            <a:srgbClr val="F26B43"/>
          </p15:clr>
        </p15:guide>
        <p15:guide id="30" pos="1262">
          <p15:clr>
            <a:srgbClr val="F26B43"/>
          </p15:clr>
        </p15:guide>
        <p15:guide id="31" pos="1206">
          <p15:clr>
            <a:srgbClr val="F26B43"/>
          </p15:clr>
        </p15:guide>
        <p15:guide id="32" pos="713">
          <p15:clr>
            <a:srgbClr val="F26B43"/>
          </p15:clr>
        </p15:guide>
        <p15:guide id="33" pos="656">
          <p15:clr>
            <a:srgbClr val="F26B43"/>
          </p15:clr>
        </p15:guide>
        <p15:guide id="34" pos="1808">
          <p15:clr>
            <a:srgbClr val="F26B43"/>
          </p15:clr>
        </p15:guide>
        <p15:guide id="35" pos="2306">
          <p15:clr>
            <a:srgbClr val="F26B43"/>
          </p15:clr>
        </p15:guide>
        <p15:guide id="36" orient="horz" pos="4693">
          <p15:clr>
            <a:srgbClr val="F26B43"/>
          </p15:clr>
        </p15:guide>
        <p15:guide id="38" orient="horz" pos="4510">
          <p15:clr>
            <a:srgbClr val="F26B43"/>
          </p15:clr>
        </p15:guide>
        <p15:guide id="40" orient="horz" pos="478">
          <p15:clr>
            <a:srgbClr val="F26B43"/>
          </p15:clr>
        </p15:guide>
        <p15:guide id="41" orient="horz" pos="1169">
          <p15:clr>
            <a:srgbClr val="F26B43"/>
          </p15:clr>
        </p15:guide>
        <p15:guide id="42" orient="horz" pos="1260">
          <p15:clr>
            <a:srgbClr val="F26B43"/>
          </p15:clr>
        </p15:guide>
        <p15:guide id="44" orient="horz" pos="1350">
          <p15:clr>
            <a:srgbClr val="F26B43"/>
          </p15:clr>
        </p15:guide>
        <p15:guide id="61" orient="horz" pos="1786">
          <p15:clr>
            <a:srgbClr val="F26B43"/>
          </p15:clr>
        </p15:guide>
        <p15:guide id="62" orient="horz" pos="1877">
          <p15:clr>
            <a:srgbClr val="F26B43"/>
          </p15:clr>
        </p15:guide>
        <p15:guide id="63" orient="horz" pos="2312">
          <p15:clr>
            <a:srgbClr val="F26B43"/>
          </p15:clr>
        </p15:guide>
        <p15:guide id="64" orient="horz" pos="2403">
          <p15:clr>
            <a:srgbClr val="F26B43"/>
          </p15:clr>
        </p15:guide>
        <p15:guide id="65" orient="horz" pos="2840">
          <p15:clr>
            <a:srgbClr val="F26B43"/>
          </p15:clr>
        </p15:guide>
        <p15:guide id="66" orient="horz" pos="2932">
          <p15:clr>
            <a:srgbClr val="F26B43"/>
          </p15:clr>
        </p15:guide>
        <p15:guide id="67" orient="horz" pos="3367">
          <p15:clr>
            <a:srgbClr val="F26B43"/>
          </p15:clr>
        </p15:guide>
        <p15:guide id="68" orient="horz" pos="3458">
          <p15:clr>
            <a:srgbClr val="F26B43"/>
          </p15:clr>
        </p15:guide>
        <p15:guide id="69" orient="horz" pos="3892">
          <p15:clr>
            <a:srgbClr val="F26B43"/>
          </p15:clr>
        </p15:guide>
        <p15:guide id="70" orient="horz" pos="3984">
          <p15:clr>
            <a:srgbClr val="F26B43"/>
          </p15:clr>
        </p15:guide>
        <p15:guide id="71" orient="horz" pos="442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11DAD0A7-B813-4F76-A937-D35729608B76}"/>
              </a:ext>
            </a:extLst>
          </p:cNvPr>
          <p:cNvGraphicFramePr>
            <a:graphicFrameLocks noChangeAspect="1"/>
          </p:cNvGraphicFramePr>
          <p:nvPr userDrawn="1">
            <p:custDataLst>
              <p:tags r:id="rId24"/>
            </p:custDataLst>
            <p:extLst>
              <p:ext uri="{D42A27DB-BD31-4B8C-83A1-F6EECF244321}">
                <p14:modId xmlns:p14="http://schemas.microsoft.com/office/powerpoint/2010/main" val="17978417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7" imgW="359" imgH="360" progId="TCLayout.ActiveDocument.1">
                  <p:embed/>
                </p:oleObj>
              </mc:Choice>
              <mc:Fallback>
                <p:oleObj name="think-cell Slide" r:id="rId27" imgW="359" imgH="360" progId="TCLayout.ActiveDocument.1">
                  <p:embed/>
                  <p:pic>
                    <p:nvPicPr>
                      <p:cNvPr id="8" name="think-cell data - do not delete" hidden="1">
                        <a:extLst>
                          <a:ext uri="{FF2B5EF4-FFF2-40B4-BE49-F238E27FC236}">
                            <a16:creationId xmlns:a16="http://schemas.microsoft.com/office/drawing/2014/main" id="{11DAD0A7-B813-4F76-A937-D35729608B76}"/>
                          </a:ext>
                        </a:extLst>
                      </p:cNvPr>
                      <p:cNvPicPr/>
                      <p:nvPr/>
                    </p:nvPicPr>
                    <p:blipFill>
                      <a:blip r:embed="rId28"/>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457200" y="758824"/>
            <a:ext cx="9144000" cy="1095375"/>
          </a:xfrm>
          <a:prstGeom prst="rect">
            <a:avLst/>
          </a:prstGeom>
        </p:spPr>
        <p:txBody>
          <a:bodyPr vert="horz" lIns="0" tIns="0" rIns="0" bIns="0" rtlCol="0" anchor="t" anchorCtr="0">
            <a:noAutofit/>
          </a:bodyPr>
          <a:lstStyle/>
          <a:p>
            <a:r>
              <a:rPr lang="en-GB" altLang="zh-CN" noProof="0"/>
              <a:t>Click to edit Master title style</a:t>
            </a:r>
            <a:endParaRPr lang="en-GB" noProof="0"/>
          </a:p>
        </p:txBody>
      </p:sp>
      <p:sp>
        <p:nvSpPr>
          <p:cNvPr id="3" name="Text Placeholder 2"/>
          <p:cNvSpPr>
            <a:spLocks noGrp="1"/>
          </p:cNvSpPr>
          <p:nvPr>
            <p:ph type="body" idx="1"/>
          </p:nvPr>
        </p:nvSpPr>
        <p:spPr>
          <a:xfrm>
            <a:off x="457200" y="2143125"/>
            <a:ext cx="9144000" cy="4867200"/>
          </a:xfrm>
          <a:prstGeom prst="rect">
            <a:avLst/>
          </a:prstGeom>
        </p:spPr>
        <p:txBody>
          <a:bodyPr vert="horz" lIns="0" tIns="0" rIns="0" bIns="0" rtlCol="0">
            <a:noAutofit/>
          </a:bodyPr>
          <a:lstStyle/>
          <a:p>
            <a:pPr lvl="0"/>
            <a:r>
              <a:rPr lang="en-GB" altLang="zh-CN" noProof="0"/>
              <a:t>Click to edit Master text styles</a:t>
            </a:r>
          </a:p>
          <a:p>
            <a:pPr lvl="1"/>
            <a:r>
              <a:rPr lang="en-GB" altLang="zh-CN" noProof="0"/>
              <a:t>Second level</a:t>
            </a:r>
          </a:p>
          <a:p>
            <a:pPr lvl="2"/>
            <a:r>
              <a:rPr lang="en-GB" altLang="zh-CN" noProof="0"/>
              <a:t>Third level</a:t>
            </a:r>
          </a:p>
          <a:p>
            <a:pPr lvl="3"/>
            <a:r>
              <a:rPr lang="en-GB" altLang="zh-CN" noProof="0"/>
              <a:t>Fourth level</a:t>
            </a:r>
          </a:p>
          <a:p>
            <a:pPr lvl="4"/>
            <a:r>
              <a:rPr lang="en-GB" altLang="zh-CN" noProof="0"/>
              <a:t>Fifth level</a:t>
            </a:r>
            <a:endParaRPr lang="en-GB" noProof="0"/>
          </a:p>
        </p:txBody>
      </p:sp>
      <p:sp>
        <p:nvSpPr>
          <p:cNvPr id="5" name="Footer Placeholder 4"/>
          <p:cNvSpPr>
            <a:spLocks noGrp="1"/>
          </p:cNvSpPr>
          <p:nvPr>
            <p:ph type="ftr" sz="quarter" idx="3"/>
          </p:nvPr>
        </p:nvSpPr>
        <p:spPr>
          <a:xfrm>
            <a:off x="456565" y="7195224"/>
            <a:ext cx="2944368" cy="128016"/>
          </a:xfrm>
          <a:prstGeom prst="rect">
            <a:avLst/>
          </a:prstGeom>
        </p:spPr>
        <p:txBody>
          <a:bodyPr vert="horz" lIns="0" tIns="0" rIns="0" bIns="0" rtlCol="0" anchor="ctr">
            <a:spAutoFit/>
          </a:bodyPr>
          <a:lstStyle>
            <a:lvl1pPr algn="l">
              <a:defRPr sz="800">
                <a:solidFill>
                  <a:srgbClr val="000000"/>
                </a:solidFill>
                <a:latin typeface="Arial" pitchFamily="34" charset="0"/>
                <a:cs typeface="Arial" pitchFamily="34" charset="0"/>
              </a:defRPr>
            </a:lvl1pPr>
          </a:lstStyle>
          <a:p>
            <a:endParaRPr lang="en-GB"/>
          </a:p>
        </p:txBody>
      </p:sp>
      <p:sp>
        <p:nvSpPr>
          <p:cNvPr id="4" name="Date Placeholder 3"/>
          <p:cNvSpPr>
            <a:spLocks noGrp="1"/>
          </p:cNvSpPr>
          <p:nvPr>
            <p:ph type="dt" sz="half" idx="2"/>
          </p:nvPr>
        </p:nvSpPr>
        <p:spPr>
          <a:xfrm>
            <a:off x="7927213" y="7194414"/>
            <a:ext cx="1673352" cy="123111"/>
          </a:xfrm>
          <a:prstGeom prst="rect">
            <a:avLst/>
          </a:prstGeom>
        </p:spPr>
        <p:txBody>
          <a:bodyPr vert="horz" lIns="0" tIns="0" rIns="0" bIns="0" rtlCol="0" anchor="ctr">
            <a:spAutoFit/>
          </a:bodyPr>
          <a:lstStyle>
            <a:lvl1pPr algn="r">
              <a:defRPr sz="800">
                <a:solidFill>
                  <a:srgbClr val="000000"/>
                </a:solidFill>
                <a:latin typeface="Arial" pitchFamily="34" charset="0"/>
                <a:cs typeface="Arial" pitchFamily="34" charset="0"/>
              </a:defRPr>
            </a:lvl1pPr>
          </a:lstStyle>
          <a:p>
            <a:endParaRPr lang="en-GB"/>
          </a:p>
        </p:txBody>
      </p:sp>
      <p:sp>
        <p:nvSpPr>
          <p:cNvPr id="6" name="Slide Number Placeholder 5"/>
          <p:cNvSpPr>
            <a:spLocks noGrp="1"/>
          </p:cNvSpPr>
          <p:nvPr>
            <p:ph type="sldNum" sz="quarter" idx="4"/>
          </p:nvPr>
        </p:nvSpPr>
        <p:spPr>
          <a:xfrm>
            <a:off x="7927213" y="7324804"/>
            <a:ext cx="1673352" cy="123111"/>
          </a:xfrm>
          <a:prstGeom prst="rect">
            <a:avLst/>
          </a:prstGeom>
        </p:spPr>
        <p:txBody>
          <a:bodyPr vert="horz" lIns="0" tIns="0" rIns="0" bIns="0" rtlCol="0" anchor="ctr">
            <a:spAutoFit/>
          </a:bodyPr>
          <a:lstStyle>
            <a:lvl1pPr algn="r">
              <a:defRPr sz="800">
                <a:solidFill>
                  <a:srgbClr val="000000"/>
                </a:solidFill>
                <a:latin typeface="Arial" pitchFamily="34" charset="0"/>
                <a:cs typeface="Arial" pitchFamily="34" charset="0"/>
              </a:defRPr>
            </a:lvl1pPr>
          </a:lstStyle>
          <a:p>
            <a:fld id="{370BE30D-6C85-4030-8347-7CD00DE2568A}" type="slidenum">
              <a:rPr lang="en-GB" smtClean="0"/>
              <a:pPr/>
              <a:t>‹#›</a:t>
            </a:fld>
            <a:endParaRPr lang="en-GB"/>
          </a:p>
        </p:txBody>
      </p:sp>
      <p:sp>
        <p:nvSpPr>
          <p:cNvPr id="7" name="Presentation Disclaimer">
            <a:extLst>
              <a:ext uri="{FF2B5EF4-FFF2-40B4-BE49-F238E27FC236}">
                <a16:creationId xmlns:a16="http://schemas.microsoft.com/office/drawing/2014/main" id="{E257CCE7-900B-1A47-3DF6-9346BCE97516}"/>
              </a:ext>
            </a:extLst>
          </p:cNvPr>
          <p:cNvSpPr txBox="1"/>
          <p:nvPr userDrawn="1">
            <p:custDataLst>
              <p:tags r:id="rId25"/>
            </p:custDataLst>
          </p:nvPr>
        </p:nvSpPr>
        <p:spPr>
          <a:xfrm>
            <a:off x="4096341" y="7194414"/>
            <a:ext cx="3489738" cy="123111"/>
          </a:xfrm>
          <a:prstGeom prst="rect">
            <a:avLst/>
          </a:prstGeom>
          <a:noFill/>
        </p:spPr>
        <p:txBody>
          <a:bodyPr wrap="none" lIns="0" tIns="0" rIns="0" bIns="0" rtlCol="0" anchor="t" anchorCtr="0">
            <a:spAutoFit/>
          </a:bodyPr>
          <a:lstStyle/>
          <a:p>
            <a:pPr algn="l"/>
            <a:r>
              <a:rPr lang="en-US" sz="800" noProof="1">
                <a:solidFill>
                  <a:schemeClr val="tx1"/>
                </a:solidFill>
              </a:rPr>
              <a:t>Confidential Information for the sole internal benefit and use of PwC’s Client.</a:t>
            </a:r>
          </a:p>
        </p:txBody>
      </p:sp>
      <p:sp>
        <p:nvSpPr>
          <p:cNvPr id="9" name="Draft stamp">
            <a:extLst>
              <a:ext uri="{FF2B5EF4-FFF2-40B4-BE49-F238E27FC236}">
                <a16:creationId xmlns:a16="http://schemas.microsoft.com/office/drawing/2014/main" id="{A70333C5-AB5C-7658-D0EF-97D81D15EF62}"/>
              </a:ext>
            </a:extLst>
          </p:cNvPr>
          <p:cNvSpPr txBox="1"/>
          <p:nvPr userDrawn="1">
            <p:custDataLst>
              <p:tags r:id="rId26"/>
            </p:custDataLst>
          </p:nvPr>
        </p:nvSpPr>
        <p:spPr>
          <a:xfrm>
            <a:off x="4096341" y="7324804"/>
            <a:ext cx="222818" cy="123111"/>
          </a:xfrm>
          <a:prstGeom prst="rect">
            <a:avLst/>
          </a:prstGeom>
          <a:noFill/>
          <a:ln>
            <a:noFill/>
          </a:ln>
        </p:spPr>
        <p:txBody>
          <a:bodyPr wrap="none" lIns="0" tIns="0" rIns="0" bIns="0" rtlCol="0">
            <a:spAutoFit/>
          </a:bodyPr>
          <a:lstStyle/>
          <a:p>
            <a:pPr algn="l"/>
            <a:r>
              <a:rPr lang="en-US" sz="800" noProof="1">
                <a:solidFill>
                  <a:schemeClr val="tx1"/>
                </a:solidFill>
              </a:rPr>
              <a:t>Draft</a:t>
            </a:r>
          </a:p>
        </p:txBody>
      </p:sp>
    </p:spTree>
    <p:extLst>
      <p:ext uri="{BB962C8B-B14F-4D97-AF65-F5344CB8AC3E}">
        <p14:creationId xmlns:p14="http://schemas.microsoft.com/office/powerpoint/2010/main" val="2944010242"/>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 id="2147483838" r:id="rId17"/>
    <p:sldLayoutId id="2147483839" r:id="rId18"/>
    <p:sldLayoutId id="2147483840" r:id="rId19"/>
    <p:sldLayoutId id="2147483841" r:id="rId20"/>
    <p:sldLayoutId id="2147483842" r:id="rId21"/>
    <p:sldLayoutId id="2147483843" r:id="rId22"/>
  </p:sldLayoutIdLst>
  <p:hf hdr="0" ftr="0" dt="0"/>
  <p:txStyles>
    <p:titleStyle>
      <a:lvl1pPr algn="l" defTabSz="741683" rtl="0" eaLnBrk="1" latinLnBrk="0" hangingPunct="1">
        <a:spcBef>
          <a:spcPct val="0"/>
        </a:spcBef>
        <a:buNone/>
        <a:defRPr sz="2400" b="0" i="0" kern="1200" baseline="0">
          <a:solidFill>
            <a:schemeClr val="tx1"/>
          </a:solidFill>
          <a:latin typeface="+mj-lt"/>
          <a:ea typeface="+mj-ea"/>
          <a:cs typeface="+mj-cs"/>
        </a:defRPr>
      </a:lvl1pPr>
    </p:titleStyle>
    <p:bodyStyle>
      <a:lvl1pPr marL="0" marR="0" indent="0" algn="l" defTabSz="741939" rtl="0" eaLnBrk="1" fontAlgn="base" latinLnBrk="0" hangingPunct="1">
        <a:lnSpc>
          <a:spcPct val="100000"/>
        </a:lnSpc>
        <a:spcBef>
          <a:spcPts val="0"/>
        </a:spcBef>
        <a:spcAft>
          <a:spcPts val="600"/>
        </a:spcAft>
        <a:buClr>
          <a:srgbClr val="000000"/>
        </a:buClr>
        <a:buSzTx/>
        <a:buFont typeface="Wingdings" pitchFamily="2" charset="2"/>
        <a:buNone/>
        <a:tabLst/>
        <a:defRPr sz="1100" kern="1200">
          <a:solidFill>
            <a:schemeClr val="tx1"/>
          </a:solidFill>
          <a:latin typeface="+mn-lt"/>
          <a:ea typeface="+mn-ea"/>
          <a:cs typeface="+mn-cs"/>
        </a:defRPr>
      </a:lvl1pPr>
      <a:lvl2pPr marL="171039" marR="0" indent="-166417" algn="l" defTabSz="741939" rtl="0" eaLnBrk="1" fontAlgn="base" latinLnBrk="0" hangingPunct="1">
        <a:lnSpc>
          <a:spcPct val="100000"/>
        </a:lnSpc>
        <a:spcBef>
          <a:spcPts val="0"/>
        </a:spcBef>
        <a:spcAft>
          <a:spcPts val="600"/>
        </a:spcAft>
        <a:buClr>
          <a:srgbClr val="000000"/>
        </a:buClr>
        <a:buSzTx/>
        <a:buFont typeface="Times New Roman" pitchFamily="18" charset="0"/>
        <a:buChar char="•"/>
        <a:tabLst/>
        <a:defRPr sz="1100" kern="1200">
          <a:solidFill>
            <a:schemeClr val="tx1"/>
          </a:solidFill>
          <a:latin typeface="+mn-lt"/>
          <a:ea typeface="+mn-ea"/>
          <a:cs typeface="+mn-cs"/>
        </a:defRPr>
      </a:lvl2pPr>
      <a:lvl3pPr marL="340694" marR="0" indent="-167727" algn="l" defTabSz="741939" rtl="0" eaLnBrk="1" fontAlgn="base" latinLnBrk="0" hangingPunct="1">
        <a:lnSpc>
          <a:spcPct val="100000"/>
        </a:lnSpc>
        <a:spcBef>
          <a:spcPts val="0"/>
        </a:spcBef>
        <a:spcAft>
          <a:spcPts val="600"/>
        </a:spcAft>
        <a:buClr>
          <a:srgbClr val="000000"/>
        </a:buClr>
        <a:buSzTx/>
        <a:buFont typeface="Arial" pitchFamily="34" charset="0"/>
        <a:buChar char="-"/>
        <a:tabLst/>
        <a:defRPr sz="1100" kern="1200">
          <a:solidFill>
            <a:schemeClr val="tx1"/>
          </a:solidFill>
          <a:latin typeface="+mn-lt"/>
          <a:ea typeface="+mn-ea"/>
          <a:cs typeface="+mn-cs"/>
        </a:defRPr>
      </a:lvl3pPr>
      <a:lvl4pPr marL="505801" marR="0" indent="-167727" algn="l" defTabSz="741939" rtl="0" eaLnBrk="1" fontAlgn="base" latinLnBrk="0" hangingPunct="1">
        <a:lnSpc>
          <a:spcPct val="100000"/>
        </a:lnSpc>
        <a:spcBef>
          <a:spcPts val="0"/>
        </a:spcBef>
        <a:spcAft>
          <a:spcPts val="600"/>
        </a:spcAft>
        <a:buClr>
          <a:srgbClr val="000000"/>
        </a:buClr>
        <a:buSzTx/>
        <a:buFont typeface="Georgia" pitchFamily="18" charset="0"/>
        <a:buChar char="◦"/>
        <a:tabLst/>
        <a:defRPr sz="1100" kern="1200">
          <a:solidFill>
            <a:schemeClr val="tx1"/>
          </a:solidFill>
          <a:latin typeface="+mn-lt"/>
          <a:ea typeface="+mn-ea"/>
          <a:cs typeface="+mn-cs"/>
        </a:defRPr>
      </a:lvl4pPr>
      <a:lvl5pPr marL="665665" marR="0" indent="-166417" algn="l" defTabSz="741939" rtl="0" eaLnBrk="1" fontAlgn="base" latinLnBrk="0" hangingPunct="1">
        <a:lnSpc>
          <a:spcPct val="100000"/>
        </a:lnSpc>
        <a:spcBef>
          <a:spcPts val="0"/>
        </a:spcBef>
        <a:spcAft>
          <a:spcPts val="600"/>
        </a:spcAft>
        <a:buClr>
          <a:srgbClr val="000000"/>
        </a:buClr>
        <a:buSzTx/>
        <a:buFont typeface="Georgia" pitchFamily="18" charset="0"/>
        <a:buChar char="›"/>
        <a:tabLst/>
        <a:defRPr sz="1100" kern="1200" baseline="0">
          <a:solidFill>
            <a:schemeClr val="tx1"/>
          </a:solidFill>
          <a:latin typeface="+mn-lt"/>
          <a:ea typeface="+mn-ea"/>
          <a:cs typeface="+mn-cs"/>
        </a:defRPr>
      </a:lvl5pPr>
      <a:lvl6pPr marL="170348" marR="0" indent="-167727" algn="l" defTabSz="741683" rtl="0" eaLnBrk="1" fontAlgn="auto" latinLnBrk="0" hangingPunct="1">
        <a:lnSpc>
          <a:spcPct val="100000"/>
        </a:lnSpc>
        <a:spcBef>
          <a:spcPts val="0"/>
        </a:spcBef>
        <a:spcAft>
          <a:spcPts val="600"/>
        </a:spcAft>
        <a:buClrTx/>
        <a:buSzTx/>
        <a:buFont typeface="+mj-lt"/>
        <a:buAutoNum type="arabicPeriod"/>
        <a:tabLst/>
        <a:defRPr lang="en-GB" sz="1100" kern="1200" baseline="0" noProof="0" dirty="0" smtClean="0">
          <a:solidFill>
            <a:schemeClr val="tx1"/>
          </a:solidFill>
          <a:latin typeface="+mn-lt"/>
          <a:ea typeface="+mn-ea"/>
          <a:cs typeface="+mn-cs"/>
        </a:defRPr>
      </a:lvl6pPr>
      <a:lvl7pPr marL="340694" marR="0" indent="-166417" algn="l" defTabSz="741683" rtl="0" eaLnBrk="1" fontAlgn="auto" latinLnBrk="0" hangingPunct="1">
        <a:lnSpc>
          <a:spcPct val="100000"/>
        </a:lnSpc>
        <a:spcBef>
          <a:spcPts val="0"/>
        </a:spcBef>
        <a:spcAft>
          <a:spcPts val="600"/>
        </a:spcAft>
        <a:buClrTx/>
        <a:buSzTx/>
        <a:buFont typeface="+mj-lt"/>
        <a:buAutoNum type="alphaLcPeriod"/>
        <a:tabLst/>
        <a:defRPr lang="en-GB" sz="1100" kern="1200" baseline="0" noProof="0" dirty="0" smtClean="0">
          <a:solidFill>
            <a:schemeClr val="tx1"/>
          </a:solidFill>
          <a:latin typeface="+mn-lt"/>
          <a:ea typeface="+mn-ea"/>
          <a:cs typeface="+mn-cs"/>
        </a:defRPr>
      </a:lvl7pPr>
      <a:lvl8pPr marL="505801" marR="0" indent="-166417" algn="l" defTabSz="741683" rtl="0" eaLnBrk="1" fontAlgn="auto" latinLnBrk="0" hangingPunct="1">
        <a:lnSpc>
          <a:spcPct val="100000"/>
        </a:lnSpc>
        <a:spcBef>
          <a:spcPts val="0"/>
        </a:spcBef>
        <a:spcAft>
          <a:spcPts val="600"/>
        </a:spcAft>
        <a:buClrTx/>
        <a:buSzTx/>
        <a:buFont typeface="+mj-lt"/>
        <a:buAutoNum type="romanLcPeriod"/>
        <a:tabLst/>
        <a:defRPr lang="en-GB" sz="1100" kern="1200" baseline="0" noProof="0" dirty="0" smtClean="0">
          <a:solidFill>
            <a:schemeClr val="tx1"/>
          </a:solidFill>
          <a:latin typeface="+mn-lt"/>
          <a:ea typeface="+mn-ea"/>
          <a:cs typeface="+mn-cs"/>
        </a:defRPr>
      </a:lvl8pPr>
      <a:lvl9pPr marL="0" marR="0" indent="0" algn="l" defTabSz="741683" rtl="0" eaLnBrk="1" fontAlgn="auto" latinLnBrk="0" hangingPunct="1">
        <a:lnSpc>
          <a:spcPct val="100000"/>
        </a:lnSpc>
        <a:spcBef>
          <a:spcPts val="0"/>
        </a:spcBef>
        <a:spcAft>
          <a:spcPts val="600"/>
        </a:spcAft>
        <a:buClrTx/>
        <a:buSzTx/>
        <a:buFont typeface="Arial" pitchFamily="34" charset="0"/>
        <a:buNone/>
        <a:tabLst/>
        <a:defRPr lang="en-GB" sz="1100" b="1" kern="1200" baseline="0" noProof="0" dirty="0" smtClean="0">
          <a:solidFill>
            <a:schemeClr val="accent1"/>
          </a:solidFill>
          <a:latin typeface="+mn-lt"/>
          <a:ea typeface="+mn-ea"/>
          <a:cs typeface="+mn-cs"/>
        </a:defRPr>
      </a:lvl9pPr>
    </p:bodyStyle>
    <p:otherStyle>
      <a:defPPr>
        <a:defRPr lang="en-US"/>
      </a:defPPr>
      <a:lvl1pPr marL="0" algn="l" defTabSz="741683" rtl="0" eaLnBrk="1" latinLnBrk="0" hangingPunct="1">
        <a:defRPr sz="1456" kern="1200">
          <a:solidFill>
            <a:schemeClr val="tx1"/>
          </a:solidFill>
          <a:latin typeface="+mn-lt"/>
          <a:ea typeface="+mn-ea"/>
          <a:cs typeface="+mn-cs"/>
        </a:defRPr>
      </a:lvl1pPr>
      <a:lvl2pPr marL="370842" algn="l" defTabSz="741683" rtl="0" eaLnBrk="1" latinLnBrk="0" hangingPunct="1">
        <a:defRPr sz="1456" kern="1200">
          <a:solidFill>
            <a:schemeClr val="tx1"/>
          </a:solidFill>
          <a:latin typeface="+mn-lt"/>
          <a:ea typeface="+mn-ea"/>
          <a:cs typeface="+mn-cs"/>
        </a:defRPr>
      </a:lvl2pPr>
      <a:lvl3pPr marL="741683" algn="l" defTabSz="741683" rtl="0" eaLnBrk="1" latinLnBrk="0" hangingPunct="1">
        <a:defRPr sz="1456" kern="1200">
          <a:solidFill>
            <a:schemeClr val="tx1"/>
          </a:solidFill>
          <a:latin typeface="+mn-lt"/>
          <a:ea typeface="+mn-ea"/>
          <a:cs typeface="+mn-cs"/>
        </a:defRPr>
      </a:lvl3pPr>
      <a:lvl4pPr marL="1112526" algn="l" defTabSz="741683" rtl="0" eaLnBrk="1" latinLnBrk="0" hangingPunct="1">
        <a:defRPr sz="1456" kern="1200">
          <a:solidFill>
            <a:schemeClr val="tx1"/>
          </a:solidFill>
          <a:latin typeface="+mn-lt"/>
          <a:ea typeface="+mn-ea"/>
          <a:cs typeface="+mn-cs"/>
        </a:defRPr>
      </a:lvl4pPr>
      <a:lvl5pPr marL="1483367" algn="l" defTabSz="741683" rtl="0" eaLnBrk="1" latinLnBrk="0" hangingPunct="1">
        <a:defRPr sz="1456" kern="1200">
          <a:solidFill>
            <a:schemeClr val="tx1"/>
          </a:solidFill>
          <a:latin typeface="+mn-lt"/>
          <a:ea typeface="+mn-ea"/>
          <a:cs typeface="+mn-cs"/>
        </a:defRPr>
      </a:lvl5pPr>
      <a:lvl6pPr marL="1854210" algn="l" defTabSz="741683" rtl="0" eaLnBrk="1" latinLnBrk="0" hangingPunct="1">
        <a:defRPr sz="1456" kern="1200">
          <a:solidFill>
            <a:schemeClr val="tx1"/>
          </a:solidFill>
          <a:latin typeface="+mn-lt"/>
          <a:ea typeface="+mn-ea"/>
          <a:cs typeface="+mn-cs"/>
        </a:defRPr>
      </a:lvl6pPr>
      <a:lvl7pPr marL="2225051" algn="l" defTabSz="741683" rtl="0" eaLnBrk="1" latinLnBrk="0" hangingPunct="1">
        <a:defRPr sz="1456" kern="1200">
          <a:solidFill>
            <a:schemeClr val="tx1"/>
          </a:solidFill>
          <a:latin typeface="+mn-lt"/>
          <a:ea typeface="+mn-ea"/>
          <a:cs typeface="+mn-cs"/>
        </a:defRPr>
      </a:lvl7pPr>
      <a:lvl8pPr marL="2595894" algn="l" defTabSz="741683" rtl="0" eaLnBrk="1" latinLnBrk="0" hangingPunct="1">
        <a:defRPr sz="1456" kern="1200">
          <a:solidFill>
            <a:schemeClr val="tx1"/>
          </a:solidFill>
          <a:latin typeface="+mn-lt"/>
          <a:ea typeface="+mn-ea"/>
          <a:cs typeface="+mn-cs"/>
        </a:defRPr>
      </a:lvl8pPr>
      <a:lvl9pPr marL="2966735" algn="l" defTabSz="741683" rtl="0" eaLnBrk="1" latinLnBrk="0" hangingPunct="1">
        <a:defRPr sz="1456"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p15:clr>
            <a:srgbClr val="F26B43"/>
          </p15:clr>
        </p15:guide>
        <p15:guide id="4" pos="6048">
          <p15:clr>
            <a:srgbClr val="F26B43"/>
          </p15:clr>
        </p15:guide>
        <p15:guide id="5" orient="horz" pos="203">
          <p15:clr>
            <a:srgbClr val="F26B43"/>
          </p15:clr>
        </p15:guide>
        <p15:guide id="6" orient="horz" pos="386">
          <p15:clr>
            <a:srgbClr val="F26B43"/>
          </p15:clr>
        </p15:guide>
        <p15:guide id="22" pos="5170">
          <p15:clr>
            <a:srgbClr val="F26B43"/>
          </p15:clr>
        </p15:guide>
        <p15:guide id="23" pos="5071">
          <p15:clr>
            <a:srgbClr val="F26B43"/>
          </p15:clr>
        </p15:guide>
        <p15:guide id="24" pos="4189">
          <p15:clr>
            <a:srgbClr val="F26B43"/>
          </p15:clr>
        </p15:guide>
        <p15:guide id="27" pos="3123">
          <p15:clr>
            <a:srgbClr val="F26B43"/>
          </p15:clr>
        </p15:guide>
        <p15:guide id="30" pos="2244">
          <p15:clr>
            <a:srgbClr val="F26B43"/>
          </p15:clr>
        </p15:guide>
        <p15:guide id="31" pos="2144">
          <p15:clr>
            <a:srgbClr val="F26B43"/>
          </p15:clr>
        </p15:guide>
        <p15:guide id="32" pos="1266">
          <p15:clr>
            <a:srgbClr val="F26B43"/>
          </p15:clr>
        </p15:guide>
        <p15:guide id="33" pos="1166">
          <p15:clr>
            <a:srgbClr val="F26B43"/>
          </p15:clr>
        </p15:guide>
        <p15:guide id="34" pos="3213">
          <p15:clr>
            <a:srgbClr val="F26B43"/>
          </p15:clr>
        </p15:guide>
        <p15:guide id="35" pos="4098">
          <p15:clr>
            <a:srgbClr val="F26B43"/>
          </p15:clr>
        </p15:guide>
        <p15:guide id="36" orient="horz" pos="4693">
          <p15:clr>
            <a:srgbClr val="F26B43"/>
          </p15:clr>
        </p15:guide>
        <p15:guide id="38" orient="horz" pos="4510">
          <p15:clr>
            <a:srgbClr val="F26B43"/>
          </p15:clr>
        </p15:guide>
        <p15:guide id="40" orient="horz" pos="478">
          <p15:clr>
            <a:srgbClr val="F26B43"/>
          </p15:clr>
        </p15:guide>
        <p15:guide id="41" orient="horz" pos="1169">
          <p15:clr>
            <a:srgbClr val="F26B43"/>
          </p15:clr>
        </p15:guide>
        <p15:guide id="42" orient="horz" pos="1260">
          <p15:clr>
            <a:srgbClr val="F26B43"/>
          </p15:clr>
        </p15:guide>
        <p15:guide id="44" orient="horz" pos="1350">
          <p15:clr>
            <a:srgbClr val="F26B43"/>
          </p15:clr>
        </p15:guide>
        <p15:guide id="61" orient="horz" pos="1786">
          <p15:clr>
            <a:srgbClr val="F26B43"/>
          </p15:clr>
        </p15:guide>
        <p15:guide id="62" orient="horz" pos="1877">
          <p15:clr>
            <a:srgbClr val="F26B43"/>
          </p15:clr>
        </p15:guide>
        <p15:guide id="63" orient="horz" pos="2312">
          <p15:clr>
            <a:srgbClr val="F26B43"/>
          </p15:clr>
        </p15:guide>
        <p15:guide id="64" orient="horz" pos="2403">
          <p15:clr>
            <a:srgbClr val="F26B43"/>
          </p15:clr>
        </p15:guide>
        <p15:guide id="65" orient="horz" pos="2840">
          <p15:clr>
            <a:srgbClr val="F26B43"/>
          </p15:clr>
        </p15:guide>
        <p15:guide id="66" orient="horz" pos="2932">
          <p15:clr>
            <a:srgbClr val="F26B43"/>
          </p15:clr>
        </p15:guide>
        <p15:guide id="67" orient="horz" pos="3367">
          <p15:clr>
            <a:srgbClr val="F26B43"/>
          </p15:clr>
        </p15:guide>
        <p15:guide id="68" orient="horz" pos="3458">
          <p15:clr>
            <a:srgbClr val="F26B43"/>
          </p15:clr>
        </p15:guide>
        <p15:guide id="69" orient="horz" pos="3892">
          <p15:clr>
            <a:srgbClr val="F26B43"/>
          </p15:clr>
        </p15:guide>
        <p15:guide id="70" orient="horz" pos="3984">
          <p15:clr>
            <a:srgbClr val="F26B43"/>
          </p15:clr>
        </p15:guide>
        <p15:guide id="71" orient="horz" pos="4420">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7" name="对象 6" hidden="1"/>
          <p:cNvGraphicFramePr>
            <a:graphicFrameLocks noChangeAspect="1"/>
          </p:cNvGraphicFramePr>
          <p:nvPr userDrawn="1">
            <p:custDataLst>
              <p:tags r:id="rId26"/>
            </p:custDataLst>
            <p:extLst>
              <p:ext uri="{D42A27DB-BD31-4B8C-83A1-F6EECF244321}">
                <p14:modId xmlns:p14="http://schemas.microsoft.com/office/powerpoint/2010/main" val="2809258835"/>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name="think-cell Slide" r:id="rId28" imgW="473" imgH="476" progId="TCLayout.ActiveDocument.1">
                  <p:embed/>
                </p:oleObj>
              </mc:Choice>
              <mc:Fallback>
                <p:oleObj name="think-cell Slide" r:id="rId28" imgW="473" imgH="476" progId="TCLayout.ActiveDocument.1">
                  <p:embed/>
                  <p:pic>
                    <p:nvPicPr>
                      <p:cNvPr id="7" name="对象 6" hidden="1"/>
                      <p:cNvPicPr/>
                      <p:nvPr/>
                    </p:nvPicPr>
                    <p:blipFill>
                      <a:blip r:embed="rId29"/>
                      <a:stretch>
                        <a:fillRect/>
                      </a:stretch>
                    </p:blipFill>
                    <p:spPr>
                      <a:xfrm>
                        <a:off x="1589" y="1588"/>
                        <a:ext cx="1588" cy="1588"/>
                      </a:xfrm>
                      <a:prstGeom prst="rect">
                        <a:avLst/>
                      </a:prstGeom>
                    </p:spPr>
                  </p:pic>
                </p:oleObj>
              </mc:Fallback>
            </mc:AlternateContent>
          </a:graphicData>
        </a:graphic>
      </p:graphicFrame>
      <p:grpSp>
        <p:nvGrpSpPr>
          <p:cNvPr id="110" name="Grid" hidden="1"/>
          <p:cNvGrpSpPr/>
          <p:nvPr>
            <p:custDataLst>
              <p:tags r:id="rId27"/>
            </p:custDataLst>
          </p:nvPr>
        </p:nvGrpSpPr>
        <p:grpSpPr>
          <a:xfrm>
            <a:off x="530353" y="612648"/>
            <a:ext cx="8997696" cy="6848856"/>
            <a:chOff x="530352" y="612648"/>
            <a:chExt cx="8997696" cy="6848856"/>
          </a:xfrm>
        </p:grpSpPr>
        <p:grpSp>
          <p:nvGrpSpPr>
            <p:cNvPr id="108" name="Group 107" hidden="1"/>
            <p:cNvGrpSpPr/>
            <p:nvPr userDrawn="1"/>
          </p:nvGrpSpPr>
          <p:grpSpPr>
            <a:xfrm>
              <a:off x="530352" y="7159752"/>
              <a:ext cx="8997696" cy="301752"/>
              <a:chOff x="530352" y="7159752"/>
              <a:chExt cx="8997696" cy="301752"/>
            </a:xfrm>
          </p:grpSpPr>
          <p:sp>
            <p:nvSpPr>
              <p:cNvPr id="43" name="Footer block" hidden="1"/>
              <p:cNvSpPr>
                <a:spLocks noChangeArrowheads="1"/>
              </p:cNvSpPr>
              <p:nvPr/>
            </p:nvSpPr>
            <p:spPr bwMode="gray">
              <a:xfrm>
                <a:off x="6629400"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912736">
                  <a:defRPr/>
                </a:pPr>
                <a:endParaRPr lang="en-GB" sz="1100"/>
              </a:p>
            </p:txBody>
          </p:sp>
          <p:sp>
            <p:nvSpPr>
              <p:cNvPr id="44" name="Footer block" hidden="1"/>
              <p:cNvSpPr>
                <a:spLocks noChangeArrowheads="1"/>
              </p:cNvSpPr>
              <p:nvPr/>
            </p:nvSpPr>
            <p:spPr bwMode="gray">
              <a:xfrm>
                <a:off x="3584448"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912736">
                  <a:defRPr/>
                </a:pPr>
                <a:endParaRPr lang="en-GB" sz="1100"/>
              </a:p>
            </p:txBody>
          </p:sp>
          <p:sp>
            <p:nvSpPr>
              <p:cNvPr id="55" name="Footer block" hidden="1"/>
              <p:cNvSpPr>
                <a:spLocks noChangeArrowheads="1"/>
              </p:cNvSpPr>
              <p:nvPr/>
            </p:nvSpPr>
            <p:spPr bwMode="gray">
              <a:xfrm>
                <a:off x="530352" y="7159752"/>
                <a:ext cx="2898648" cy="301752"/>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912736">
                  <a:defRPr/>
                </a:pPr>
                <a:endParaRPr lang="en-GB" sz="1100"/>
              </a:p>
            </p:txBody>
          </p:sp>
        </p:grpSp>
        <p:grpSp>
          <p:nvGrpSpPr>
            <p:cNvPr id="107" name="Group 106" hidden="1"/>
            <p:cNvGrpSpPr/>
            <p:nvPr userDrawn="1"/>
          </p:nvGrpSpPr>
          <p:grpSpPr>
            <a:xfrm>
              <a:off x="530352" y="1066800"/>
              <a:ext cx="8997696" cy="835152"/>
              <a:chOff x="530352" y="1066800"/>
              <a:chExt cx="8997696" cy="835152"/>
            </a:xfrm>
          </p:grpSpPr>
          <p:sp>
            <p:nvSpPr>
              <p:cNvPr id="45" name="Title block" hidden="1"/>
              <p:cNvSpPr>
                <a:spLocks noChangeArrowheads="1"/>
              </p:cNvSpPr>
              <p:nvPr userDrawn="1"/>
            </p:nvSpPr>
            <p:spPr bwMode="gray">
              <a:xfrm>
                <a:off x="5102352" y="1066800"/>
                <a:ext cx="4425696" cy="832104"/>
              </a:xfrm>
              <a:prstGeom prst="rect">
                <a:avLst/>
              </a:prstGeom>
              <a:solidFill>
                <a:srgbClr val="FCC3D7">
                  <a:alpha val="25000"/>
                </a:srgbClr>
              </a:solidFill>
              <a:ln w="6350" cap="rnd">
                <a:solidFill>
                  <a:srgbClr val="FCC3D7"/>
                </a:solidFill>
                <a:prstDash val="sysDot"/>
                <a:miter lim="800000"/>
                <a:headEnd/>
                <a:tailEnd/>
              </a:ln>
              <a:effectLst/>
            </p:spPr>
            <p:txBody>
              <a:bodyPr wrap="none" lIns="0" tIns="0" rIns="0" bIns="0" anchor="ctr"/>
              <a:lstStyle/>
              <a:p>
                <a:pPr algn="ctr" defTabSz="912736">
                  <a:defRPr/>
                </a:pPr>
                <a:endParaRPr lang="en-GB" sz="1100"/>
              </a:p>
            </p:txBody>
          </p:sp>
          <p:sp>
            <p:nvSpPr>
              <p:cNvPr id="56" name="Title block" hidden="1"/>
              <p:cNvSpPr>
                <a:spLocks noChangeArrowheads="1"/>
              </p:cNvSpPr>
              <p:nvPr/>
            </p:nvSpPr>
            <p:spPr bwMode="gray">
              <a:xfrm>
                <a:off x="530352" y="1069848"/>
                <a:ext cx="4425696" cy="832104"/>
              </a:xfrm>
              <a:prstGeom prst="rect">
                <a:avLst/>
              </a:prstGeom>
              <a:solidFill>
                <a:srgbClr val="FCC3D7">
                  <a:alpha val="25000"/>
                </a:srgbClr>
              </a:solidFill>
              <a:ln w="6350" cap="rnd">
                <a:solidFill>
                  <a:srgbClr val="FCC3D7"/>
                </a:solidFill>
                <a:prstDash val="sysDot"/>
                <a:miter lim="800000"/>
                <a:headEnd/>
                <a:tailEnd/>
              </a:ln>
              <a:effectLst/>
            </p:spPr>
            <p:txBody>
              <a:bodyPr wrap="none" lIns="0" tIns="0" rIns="0" bIns="0" anchor="ctr"/>
              <a:lstStyle/>
              <a:p>
                <a:pPr algn="ctr" defTabSz="912736">
                  <a:defRPr/>
                </a:pPr>
                <a:endParaRPr lang="en-GB" sz="1100"/>
              </a:p>
            </p:txBody>
          </p:sp>
        </p:grpSp>
        <p:sp>
          <p:nvSpPr>
            <p:cNvPr id="57" name="Header block" hidden="1"/>
            <p:cNvSpPr>
              <a:spLocks noChangeArrowheads="1"/>
            </p:cNvSpPr>
            <p:nvPr userDrawn="1"/>
          </p:nvSpPr>
          <p:spPr bwMode="gray">
            <a:xfrm>
              <a:off x="530352" y="612648"/>
              <a:ext cx="8988552" cy="228600"/>
            </a:xfrm>
            <a:prstGeom prst="rect">
              <a:avLst/>
            </a:prstGeom>
            <a:solidFill>
              <a:srgbClr val="CCFFFF">
                <a:alpha val="25000"/>
              </a:srgbClr>
            </a:solidFill>
            <a:ln w="6350" cap="rnd">
              <a:solidFill>
                <a:srgbClr val="CCFFFF"/>
              </a:solidFill>
              <a:prstDash val="sysDot"/>
              <a:miter lim="800000"/>
              <a:headEnd/>
              <a:tailEnd/>
            </a:ln>
            <a:effectLst/>
          </p:spPr>
          <p:txBody>
            <a:bodyPr wrap="none" lIns="0" tIns="0" rIns="0" bIns="0" anchor="ctr"/>
            <a:lstStyle/>
            <a:p>
              <a:pPr algn="ctr" defTabSz="801620">
                <a:buSzPct val="90000"/>
                <a:defRPr/>
              </a:pPr>
              <a:endParaRPr lang="en-GB" sz="1400">
                <a:solidFill>
                  <a:schemeClr val="folHlink"/>
                </a:solidFill>
                <a:cs typeface="Arial" charset="0"/>
              </a:endParaRPr>
            </a:p>
          </p:txBody>
        </p:sp>
        <p:grpSp>
          <p:nvGrpSpPr>
            <p:cNvPr id="106" name="Group 600" hidden="1"/>
            <p:cNvGrpSpPr/>
            <p:nvPr userDrawn="1"/>
          </p:nvGrpSpPr>
          <p:grpSpPr>
            <a:xfrm>
              <a:off x="533400" y="6245352"/>
              <a:ext cx="8994648" cy="688848"/>
              <a:chOff x="533400" y="6013704"/>
              <a:chExt cx="8994648" cy="688848"/>
            </a:xfrm>
          </p:grpSpPr>
          <p:sp>
            <p:nvSpPr>
              <p:cNvPr id="50" name="Content block 606" hidden="1"/>
              <p:cNvSpPr>
                <a:spLocks noChangeArrowheads="1"/>
              </p:cNvSpPr>
              <p:nvPr userDrawn="1"/>
            </p:nvSpPr>
            <p:spPr bwMode="gray">
              <a:xfrm>
                <a:off x="8156448" y="60137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912736">
                  <a:defRPr/>
                </a:pPr>
                <a:endParaRPr lang="en-GB" sz="1100"/>
              </a:p>
            </p:txBody>
          </p:sp>
          <p:sp>
            <p:nvSpPr>
              <p:cNvPr id="51" name="Content block 605" hidden="1"/>
              <p:cNvSpPr>
                <a:spLocks noChangeArrowheads="1"/>
              </p:cNvSpPr>
              <p:nvPr userDrawn="1"/>
            </p:nvSpPr>
            <p:spPr bwMode="gray">
              <a:xfrm>
                <a:off x="6631840" y="60137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912736">
                  <a:defRPr/>
                </a:pPr>
                <a:endParaRPr lang="en-GB" sz="1100"/>
              </a:p>
            </p:txBody>
          </p:sp>
          <p:sp>
            <p:nvSpPr>
              <p:cNvPr id="96" name="Content block 604" hidden="1"/>
              <p:cNvSpPr>
                <a:spLocks noChangeArrowheads="1"/>
              </p:cNvSpPr>
              <p:nvPr/>
            </p:nvSpPr>
            <p:spPr bwMode="gray">
              <a:xfrm>
                <a:off x="510723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912736">
                  <a:defRPr/>
                </a:pPr>
                <a:endParaRPr lang="en-GB" sz="1100"/>
              </a:p>
            </p:txBody>
          </p:sp>
          <p:sp>
            <p:nvSpPr>
              <p:cNvPr id="97" name="Content block 603" hidden="1"/>
              <p:cNvSpPr>
                <a:spLocks noChangeArrowheads="1"/>
              </p:cNvSpPr>
              <p:nvPr/>
            </p:nvSpPr>
            <p:spPr bwMode="gray">
              <a:xfrm>
                <a:off x="358262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912736">
                  <a:defRPr/>
                </a:pPr>
                <a:endParaRPr lang="en-GB" sz="1100"/>
              </a:p>
            </p:txBody>
          </p:sp>
          <p:sp>
            <p:nvSpPr>
              <p:cNvPr id="98" name="Content block 602" hidden="1"/>
              <p:cNvSpPr>
                <a:spLocks noChangeArrowheads="1"/>
              </p:cNvSpPr>
              <p:nvPr/>
            </p:nvSpPr>
            <p:spPr bwMode="gray">
              <a:xfrm>
                <a:off x="205801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912736">
                  <a:defRPr/>
                </a:pPr>
                <a:endParaRPr lang="en-GB" sz="1100"/>
              </a:p>
            </p:txBody>
          </p:sp>
          <p:sp>
            <p:nvSpPr>
              <p:cNvPr id="99" name="Content block 601" hidden="1"/>
              <p:cNvSpPr>
                <a:spLocks noChangeArrowheads="1"/>
              </p:cNvSpPr>
              <p:nvPr/>
            </p:nvSpPr>
            <p:spPr bwMode="gray">
              <a:xfrm>
                <a:off x="533400" y="60167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912736">
                  <a:defRPr/>
                </a:pPr>
                <a:endParaRPr lang="en-GB" sz="1100"/>
              </a:p>
            </p:txBody>
          </p:sp>
        </p:grpSp>
        <p:grpSp>
          <p:nvGrpSpPr>
            <p:cNvPr id="105" name="Group 500" hidden="1"/>
            <p:cNvGrpSpPr/>
            <p:nvPr userDrawn="1"/>
          </p:nvGrpSpPr>
          <p:grpSpPr>
            <a:xfrm>
              <a:off x="533400" y="5407152"/>
              <a:ext cx="8994648" cy="688848"/>
              <a:chOff x="533400" y="5026152"/>
              <a:chExt cx="8994648" cy="688848"/>
            </a:xfrm>
          </p:grpSpPr>
          <p:sp>
            <p:nvSpPr>
              <p:cNvPr id="52" name="Content block 506" hidden="1"/>
              <p:cNvSpPr>
                <a:spLocks noChangeArrowheads="1"/>
              </p:cNvSpPr>
              <p:nvPr userDrawn="1"/>
            </p:nvSpPr>
            <p:spPr bwMode="gray">
              <a:xfrm>
                <a:off x="8156448" y="50261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912736">
                  <a:defRPr/>
                </a:pPr>
                <a:endParaRPr lang="en-GB" sz="1100"/>
              </a:p>
            </p:txBody>
          </p:sp>
          <p:sp>
            <p:nvSpPr>
              <p:cNvPr id="53" name="Content block 505" hidden="1"/>
              <p:cNvSpPr>
                <a:spLocks noChangeArrowheads="1"/>
              </p:cNvSpPr>
              <p:nvPr userDrawn="1"/>
            </p:nvSpPr>
            <p:spPr bwMode="gray">
              <a:xfrm>
                <a:off x="6631840" y="50261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912736">
                  <a:defRPr/>
                </a:pPr>
                <a:endParaRPr lang="en-GB" sz="1100"/>
              </a:p>
            </p:txBody>
          </p:sp>
          <p:sp>
            <p:nvSpPr>
              <p:cNvPr id="90" name="Content block 504" hidden="1"/>
              <p:cNvSpPr>
                <a:spLocks noChangeArrowheads="1"/>
              </p:cNvSpPr>
              <p:nvPr/>
            </p:nvSpPr>
            <p:spPr bwMode="gray">
              <a:xfrm>
                <a:off x="510723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912736">
                  <a:defRPr/>
                </a:pPr>
                <a:endParaRPr lang="en-GB" sz="1100"/>
              </a:p>
            </p:txBody>
          </p:sp>
          <p:sp>
            <p:nvSpPr>
              <p:cNvPr id="91" name="Content block 503" hidden="1"/>
              <p:cNvSpPr>
                <a:spLocks noChangeArrowheads="1"/>
              </p:cNvSpPr>
              <p:nvPr/>
            </p:nvSpPr>
            <p:spPr bwMode="gray">
              <a:xfrm>
                <a:off x="358262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912736">
                  <a:defRPr/>
                </a:pPr>
                <a:endParaRPr lang="en-GB" sz="1100"/>
              </a:p>
            </p:txBody>
          </p:sp>
          <p:sp>
            <p:nvSpPr>
              <p:cNvPr id="92" name="Content block 502" hidden="1"/>
              <p:cNvSpPr>
                <a:spLocks noChangeArrowheads="1"/>
              </p:cNvSpPr>
              <p:nvPr/>
            </p:nvSpPr>
            <p:spPr bwMode="gray">
              <a:xfrm>
                <a:off x="205801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912736">
                  <a:defRPr/>
                </a:pPr>
                <a:endParaRPr lang="en-GB" sz="1100"/>
              </a:p>
            </p:txBody>
          </p:sp>
          <p:sp>
            <p:nvSpPr>
              <p:cNvPr id="93" name="Content block 501" hidden="1"/>
              <p:cNvSpPr>
                <a:spLocks noChangeArrowheads="1"/>
              </p:cNvSpPr>
              <p:nvPr/>
            </p:nvSpPr>
            <p:spPr bwMode="gray">
              <a:xfrm>
                <a:off x="533400" y="50292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912736">
                  <a:defRPr/>
                </a:pPr>
                <a:endParaRPr lang="en-GB" sz="1100"/>
              </a:p>
            </p:txBody>
          </p:sp>
        </p:grpSp>
        <p:grpSp>
          <p:nvGrpSpPr>
            <p:cNvPr id="104" name="Group 400" hidden="1"/>
            <p:cNvGrpSpPr/>
            <p:nvPr userDrawn="1"/>
          </p:nvGrpSpPr>
          <p:grpSpPr>
            <a:xfrm>
              <a:off x="533400" y="4568952"/>
              <a:ext cx="8994648" cy="688848"/>
              <a:chOff x="533400" y="4038600"/>
              <a:chExt cx="8994648" cy="688848"/>
            </a:xfrm>
          </p:grpSpPr>
          <p:sp>
            <p:nvSpPr>
              <p:cNvPr id="54" name="Content block 406" hidden="1"/>
              <p:cNvSpPr>
                <a:spLocks noChangeArrowheads="1"/>
              </p:cNvSpPr>
              <p:nvPr userDrawn="1"/>
            </p:nvSpPr>
            <p:spPr bwMode="gray">
              <a:xfrm>
                <a:off x="8156448" y="40386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912736">
                  <a:defRPr/>
                </a:pPr>
                <a:endParaRPr lang="en-GB" sz="1100"/>
              </a:p>
            </p:txBody>
          </p:sp>
          <p:sp>
            <p:nvSpPr>
              <p:cNvPr id="64" name="Content block 405" hidden="1"/>
              <p:cNvSpPr>
                <a:spLocks noChangeArrowheads="1"/>
              </p:cNvSpPr>
              <p:nvPr userDrawn="1"/>
            </p:nvSpPr>
            <p:spPr bwMode="gray">
              <a:xfrm>
                <a:off x="6631840" y="40386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912736">
                  <a:defRPr/>
                </a:pPr>
                <a:endParaRPr lang="en-GB" sz="1100"/>
              </a:p>
            </p:txBody>
          </p:sp>
          <p:sp>
            <p:nvSpPr>
              <p:cNvPr id="84" name="Content block 404" hidden="1"/>
              <p:cNvSpPr>
                <a:spLocks noChangeArrowheads="1"/>
              </p:cNvSpPr>
              <p:nvPr/>
            </p:nvSpPr>
            <p:spPr bwMode="gray">
              <a:xfrm>
                <a:off x="510723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912736">
                  <a:defRPr/>
                </a:pPr>
                <a:endParaRPr lang="en-GB" sz="1100"/>
              </a:p>
            </p:txBody>
          </p:sp>
          <p:sp>
            <p:nvSpPr>
              <p:cNvPr id="85" name="Content block 403" hidden="1"/>
              <p:cNvSpPr>
                <a:spLocks noChangeArrowheads="1"/>
              </p:cNvSpPr>
              <p:nvPr/>
            </p:nvSpPr>
            <p:spPr bwMode="gray">
              <a:xfrm>
                <a:off x="358262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912736">
                  <a:defRPr/>
                </a:pPr>
                <a:endParaRPr lang="en-GB" sz="1100"/>
              </a:p>
            </p:txBody>
          </p:sp>
          <p:sp>
            <p:nvSpPr>
              <p:cNvPr id="86" name="Content block 402" hidden="1"/>
              <p:cNvSpPr>
                <a:spLocks noChangeArrowheads="1"/>
              </p:cNvSpPr>
              <p:nvPr/>
            </p:nvSpPr>
            <p:spPr bwMode="gray">
              <a:xfrm>
                <a:off x="205801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912736">
                  <a:defRPr/>
                </a:pPr>
                <a:endParaRPr lang="en-GB" sz="1100"/>
              </a:p>
            </p:txBody>
          </p:sp>
          <p:sp>
            <p:nvSpPr>
              <p:cNvPr id="87" name="Content block 401" hidden="1"/>
              <p:cNvSpPr>
                <a:spLocks noChangeArrowheads="1"/>
              </p:cNvSpPr>
              <p:nvPr/>
            </p:nvSpPr>
            <p:spPr bwMode="gray">
              <a:xfrm>
                <a:off x="533400" y="40416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912736">
                  <a:defRPr/>
                </a:pPr>
                <a:endParaRPr lang="en-GB" sz="1100"/>
              </a:p>
            </p:txBody>
          </p:sp>
        </p:grpSp>
        <p:grpSp>
          <p:nvGrpSpPr>
            <p:cNvPr id="103" name="Group 300" hidden="1"/>
            <p:cNvGrpSpPr/>
            <p:nvPr userDrawn="1"/>
          </p:nvGrpSpPr>
          <p:grpSpPr>
            <a:xfrm>
              <a:off x="533400" y="3730752"/>
              <a:ext cx="8994648" cy="688848"/>
              <a:chOff x="533400" y="3041904"/>
              <a:chExt cx="8994648" cy="688848"/>
            </a:xfrm>
          </p:grpSpPr>
          <p:sp>
            <p:nvSpPr>
              <p:cNvPr id="65" name="Content block 306" hidden="1"/>
              <p:cNvSpPr>
                <a:spLocks noChangeArrowheads="1"/>
              </p:cNvSpPr>
              <p:nvPr userDrawn="1"/>
            </p:nvSpPr>
            <p:spPr bwMode="gray">
              <a:xfrm>
                <a:off x="8156448" y="30419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912736">
                  <a:defRPr/>
                </a:pPr>
                <a:endParaRPr lang="en-GB" sz="1100"/>
              </a:p>
            </p:txBody>
          </p:sp>
          <p:sp>
            <p:nvSpPr>
              <p:cNvPr id="70" name="Content block 305" hidden="1"/>
              <p:cNvSpPr>
                <a:spLocks noChangeArrowheads="1"/>
              </p:cNvSpPr>
              <p:nvPr userDrawn="1"/>
            </p:nvSpPr>
            <p:spPr bwMode="gray">
              <a:xfrm>
                <a:off x="6631840" y="3041904"/>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912736">
                  <a:defRPr/>
                </a:pPr>
                <a:endParaRPr lang="en-GB" sz="1100"/>
              </a:p>
            </p:txBody>
          </p:sp>
          <p:sp>
            <p:nvSpPr>
              <p:cNvPr id="78" name="Content block 304" hidden="1"/>
              <p:cNvSpPr>
                <a:spLocks noChangeArrowheads="1"/>
              </p:cNvSpPr>
              <p:nvPr/>
            </p:nvSpPr>
            <p:spPr bwMode="gray">
              <a:xfrm>
                <a:off x="510723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912736">
                  <a:defRPr/>
                </a:pPr>
                <a:endParaRPr lang="en-GB" sz="1100"/>
              </a:p>
            </p:txBody>
          </p:sp>
          <p:sp>
            <p:nvSpPr>
              <p:cNvPr id="79" name="Content block 303" hidden="1"/>
              <p:cNvSpPr>
                <a:spLocks noChangeArrowheads="1"/>
              </p:cNvSpPr>
              <p:nvPr/>
            </p:nvSpPr>
            <p:spPr bwMode="gray">
              <a:xfrm>
                <a:off x="358262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912736">
                  <a:defRPr/>
                </a:pPr>
                <a:endParaRPr lang="en-GB" sz="1100"/>
              </a:p>
            </p:txBody>
          </p:sp>
          <p:sp>
            <p:nvSpPr>
              <p:cNvPr id="80" name="Content block 302" hidden="1"/>
              <p:cNvSpPr>
                <a:spLocks noChangeArrowheads="1"/>
              </p:cNvSpPr>
              <p:nvPr/>
            </p:nvSpPr>
            <p:spPr bwMode="gray">
              <a:xfrm>
                <a:off x="205801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912736">
                  <a:defRPr/>
                </a:pPr>
                <a:endParaRPr lang="en-GB" sz="1100"/>
              </a:p>
            </p:txBody>
          </p:sp>
          <p:sp>
            <p:nvSpPr>
              <p:cNvPr id="81" name="Content block 301" hidden="1"/>
              <p:cNvSpPr>
                <a:spLocks noChangeArrowheads="1"/>
              </p:cNvSpPr>
              <p:nvPr/>
            </p:nvSpPr>
            <p:spPr bwMode="gray">
              <a:xfrm>
                <a:off x="533400" y="30449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912736">
                  <a:defRPr/>
                </a:pPr>
                <a:endParaRPr lang="en-GB" sz="1100"/>
              </a:p>
            </p:txBody>
          </p:sp>
        </p:grpSp>
        <p:grpSp>
          <p:nvGrpSpPr>
            <p:cNvPr id="101" name="Group 200" hidden="1"/>
            <p:cNvGrpSpPr/>
            <p:nvPr userDrawn="1"/>
          </p:nvGrpSpPr>
          <p:grpSpPr>
            <a:xfrm>
              <a:off x="533400" y="2892552"/>
              <a:ext cx="8994648" cy="688848"/>
              <a:chOff x="533400" y="1066800"/>
              <a:chExt cx="8994648" cy="688848"/>
            </a:xfrm>
          </p:grpSpPr>
          <p:sp>
            <p:nvSpPr>
              <p:cNvPr id="77" name="Content block 206" hidden="1"/>
              <p:cNvSpPr>
                <a:spLocks noChangeArrowheads="1"/>
              </p:cNvSpPr>
              <p:nvPr userDrawn="1"/>
            </p:nvSpPr>
            <p:spPr bwMode="gray">
              <a:xfrm>
                <a:off x="8156448" y="10668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912736">
                  <a:defRPr/>
                </a:pPr>
                <a:endParaRPr lang="en-GB" sz="1100"/>
              </a:p>
            </p:txBody>
          </p:sp>
          <p:sp>
            <p:nvSpPr>
              <p:cNvPr id="82" name="Content block 205" hidden="1"/>
              <p:cNvSpPr>
                <a:spLocks noChangeArrowheads="1"/>
              </p:cNvSpPr>
              <p:nvPr userDrawn="1"/>
            </p:nvSpPr>
            <p:spPr bwMode="gray">
              <a:xfrm>
                <a:off x="6631840" y="10668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912736">
                  <a:defRPr/>
                </a:pPr>
                <a:endParaRPr lang="en-GB" sz="1100"/>
              </a:p>
            </p:txBody>
          </p:sp>
          <p:sp>
            <p:nvSpPr>
              <p:cNvPr id="66" name="Content block 204" hidden="1"/>
              <p:cNvSpPr>
                <a:spLocks noChangeArrowheads="1"/>
              </p:cNvSpPr>
              <p:nvPr/>
            </p:nvSpPr>
            <p:spPr bwMode="gray">
              <a:xfrm>
                <a:off x="510723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912736">
                  <a:defRPr/>
                </a:pPr>
                <a:endParaRPr lang="en-GB" sz="1100"/>
              </a:p>
            </p:txBody>
          </p:sp>
          <p:sp>
            <p:nvSpPr>
              <p:cNvPr id="67" name="Content block 203" hidden="1"/>
              <p:cNvSpPr>
                <a:spLocks noChangeArrowheads="1"/>
              </p:cNvSpPr>
              <p:nvPr/>
            </p:nvSpPr>
            <p:spPr bwMode="gray">
              <a:xfrm>
                <a:off x="358262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912736">
                  <a:defRPr/>
                </a:pPr>
                <a:endParaRPr lang="en-GB" sz="1100"/>
              </a:p>
            </p:txBody>
          </p:sp>
          <p:sp>
            <p:nvSpPr>
              <p:cNvPr id="68" name="Content block 202" hidden="1"/>
              <p:cNvSpPr>
                <a:spLocks noChangeArrowheads="1"/>
              </p:cNvSpPr>
              <p:nvPr/>
            </p:nvSpPr>
            <p:spPr bwMode="gray">
              <a:xfrm>
                <a:off x="205801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912736">
                  <a:defRPr/>
                </a:pPr>
                <a:endParaRPr lang="en-GB" sz="1100"/>
              </a:p>
            </p:txBody>
          </p:sp>
          <p:sp>
            <p:nvSpPr>
              <p:cNvPr id="69" name="Content block 201" hidden="1"/>
              <p:cNvSpPr>
                <a:spLocks noChangeArrowheads="1"/>
              </p:cNvSpPr>
              <p:nvPr/>
            </p:nvSpPr>
            <p:spPr bwMode="gray">
              <a:xfrm>
                <a:off x="533400" y="1069848"/>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912736">
                  <a:defRPr/>
                </a:pPr>
                <a:endParaRPr lang="en-GB" sz="1100"/>
              </a:p>
            </p:txBody>
          </p:sp>
        </p:grpSp>
        <p:grpSp>
          <p:nvGrpSpPr>
            <p:cNvPr id="102" name="Group 100" hidden="1"/>
            <p:cNvGrpSpPr/>
            <p:nvPr userDrawn="1"/>
          </p:nvGrpSpPr>
          <p:grpSpPr>
            <a:xfrm>
              <a:off x="533400" y="2054352"/>
              <a:ext cx="8994648" cy="688848"/>
              <a:chOff x="533400" y="2054352"/>
              <a:chExt cx="8994648" cy="688848"/>
            </a:xfrm>
          </p:grpSpPr>
          <p:sp>
            <p:nvSpPr>
              <p:cNvPr id="71" name="Content block 106" hidden="1"/>
              <p:cNvSpPr>
                <a:spLocks noChangeArrowheads="1"/>
              </p:cNvSpPr>
              <p:nvPr userDrawn="1"/>
            </p:nvSpPr>
            <p:spPr bwMode="gray">
              <a:xfrm>
                <a:off x="8156448" y="20543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912736">
                  <a:defRPr/>
                </a:pPr>
                <a:endParaRPr lang="en-GB" sz="1100"/>
              </a:p>
            </p:txBody>
          </p:sp>
          <p:sp>
            <p:nvSpPr>
              <p:cNvPr id="76" name="Content block 105" hidden="1"/>
              <p:cNvSpPr>
                <a:spLocks noChangeArrowheads="1"/>
              </p:cNvSpPr>
              <p:nvPr userDrawn="1"/>
            </p:nvSpPr>
            <p:spPr bwMode="gray">
              <a:xfrm>
                <a:off x="6631840" y="2054352"/>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912736">
                  <a:defRPr/>
                </a:pPr>
                <a:endParaRPr lang="en-GB" sz="1100"/>
              </a:p>
            </p:txBody>
          </p:sp>
          <p:sp>
            <p:nvSpPr>
              <p:cNvPr id="72" name="Content block 104" hidden="1"/>
              <p:cNvSpPr>
                <a:spLocks noChangeArrowheads="1"/>
              </p:cNvSpPr>
              <p:nvPr/>
            </p:nvSpPr>
            <p:spPr bwMode="gray">
              <a:xfrm>
                <a:off x="510723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912736">
                  <a:defRPr/>
                </a:pPr>
                <a:endParaRPr lang="en-GB" sz="1100"/>
              </a:p>
            </p:txBody>
          </p:sp>
          <p:sp>
            <p:nvSpPr>
              <p:cNvPr id="73" name="Content block 103" hidden="1"/>
              <p:cNvSpPr>
                <a:spLocks noChangeArrowheads="1"/>
              </p:cNvSpPr>
              <p:nvPr/>
            </p:nvSpPr>
            <p:spPr bwMode="gray">
              <a:xfrm>
                <a:off x="358262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912736">
                  <a:defRPr/>
                </a:pPr>
                <a:endParaRPr lang="en-GB" sz="1100"/>
              </a:p>
            </p:txBody>
          </p:sp>
          <p:sp>
            <p:nvSpPr>
              <p:cNvPr id="74" name="Content block 102" hidden="1"/>
              <p:cNvSpPr>
                <a:spLocks noChangeArrowheads="1"/>
              </p:cNvSpPr>
              <p:nvPr/>
            </p:nvSpPr>
            <p:spPr bwMode="gray">
              <a:xfrm>
                <a:off x="205801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912736">
                  <a:defRPr/>
                </a:pPr>
                <a:endParaRPr lang="en-GB" sz="1100"/>
              </a:p>
            </p:txBody>
          </p:sp>
          <p:sp>
            <p:nvSpPr>
              <p:cNvPr id="75" name="Content block 101" hidden="1"/>
              <p:cNvSpPr>
                <a:spLocks noChangeArrowheads="1"/>
              </p:cNvSpPr>
              <p:nvPr/>
            </p:nvSpPr>
            <p:spPr bwMode="gray">
              <a:xfrm>
                <a:off x="533400" y="2057400"/>
                <a:ext cx="1371600" cy="685800"/>
              </a:xfrm>
              <a:prstGeom prst="rect">
                <a:avLst/>
              </a:prstGeom>
              <a:solidFill>
                <a:srgbClr val="E7EBE0">
                  <a:alpha val="50000"/>
                </a:srgbClr>
              </a:solidFill>
              <a:ln w="6350">
                <a:solidFill>
                  <a:srgbClr val="E7EBE0"/>
                </a:solidFill>
                <a:prstDash val="sysDot"/>
                <a:miter lim="800000"/>
                <a:headEnd/>
                <a:tailEnd/>
              </a:ln>
              <a:effectLst/>
            </p:spPr>
            <p:txBody>
              <a:bodyPr wrap="none" lIns="0" tIns="0" rIns="0" bIns="0" anchor="ctr"/>
              <a:lstStyle/>
              <a:p>
                <a:pPr algn="ctr" defTabSz="912736">
                  <a:defRPr/>
                </a:pPr>
                <a:endParaRPr lang="en-GB" sz="1100"/>
              </a:p>
            </p:txBody>
          </p:sp>
        </p:grpSp>
      </p:grpSp>
      <p:sp>
        <p:nvSpPr>
          <p:cNvPr id="2" name="Title Placeholder 1"/>
          <p:cNvSpPr>
            <a:spLocks noGrp="1"/>
          </p:cNvSpPr>
          <p:nvPr>
            <p:ph type="title"/>
          </p:nvPr>
        </p:nvSpPr>
        <p:spPr>
          <a:xfrm>
            <a:off x="530353" y="1069848"/>
            <a:ext cx="8997696" cy="841248"/>
          </a:xfrm>
          <a:prstGeom prst="rect">
            <a:avLst/>
          </a:prstGeom>
        </p:spPr>
        <p:txBody>
          <a:bodyPr vert="horz" lIns="0" tIns="0" rIns="0" bIns="0" rtlCol="0" anchor="t" anchorCtr="0">
            <a:noAutofit/>
          </a:bodyPr>
          <a:lstStyle/>
          <a:p>
            <a:r>
              <a:rPr lang="zh-CN" altLang="en-GB" noProof="0"/>
              <a:t>单击此处编辑母版标题样式</a:t>
            </a:r>
            <a:endParaRPr lang="en-GB" noProof="0"/>
          </a:p>
        </p:txBody>
      </p:sp>
      <p:sp>
        <p:nvSpPr>
          <p:cNvPr id="3" name="Text Placeholder 2"/>
          <p:cNvSpPr>
            <a:spLocks noGrp="1"/>
          </p:cNvSpPr>
          <p:nvPr>
            <p:ph type="body" idx="1"/>
          </p:nvPr>
        </p:nvSpPr>
        <p:spPr>
          <a:xfrm>
            <a:off x="530353" y="2057400"/>
            <a:ext cx="8997696" cy="4881600"/>
          </a:xfrm>
          <a:prstGeom prst="rect">
            <a:avLst/>
          </a:prstGeom>
        </p:spPr>
        <p:txBody>
          <a:bodyPr vert="horz" lIns="0" tIns="0" rIns="0" bIns="0" rtlCol="0">
            <a:noAutofit/>
          </a:bodyPr>
          <a:lstStyle/>
          <a:p>
            <a:pPr lvl="0"/>
            <a:r>
              <a:rPr lang="zh-CN" altLang="en-GB" noProof="0"/>
              <a:t>编辑母版文本样式</a:t>
            </a:r>
          </a:p>
          <a:p>
            <a:pPr lvl="1"/>
            <a:r>
              <a:rPr lang="zh-CN" altLang="en-GB" noProof="0"/>
              <a:t>第二级</a:t>
            </a:r>
          </a:p>
          <a:p>
            <a:pPr lvl="2"/>
            <a:r>
              <a:rPr lang="zh-CN" altLang="en-GB" noProof="0"/>
              <a:t>第三级</a:t>
            </a:r>
          </a:p>
          <a:p>
            <a:pPr lvl="3"/>
            <a:r>
              <a:rPr lang="zh-CN" altLang="en-GB" noProof="0"/>
              <a:t>第四级</a:t>
            </a:r>
          </a:p>
          <a:p>
            <a:pPr lvl="4"/>
            <a:r>
              <a:rPr lang="zh-CN" altLang="en-GB" noProof="0"/>
              <a:t>第五级</a:t>
            </a:r>
            <a:endParaRPr lang="en-GB" noProof="0"/>
          </a:p>
        </p:txBody>
      </p:sp>
      <p:sp>
        <p:nvSpPr>
          <p:cNvPr id="6" name="Slide Number Placeholder 5"/>
          <p:cNvSpPr>
            <a:spLocks noGrp="1"/>
          </p:cNvSpPr>
          <p:nvPr>
            <p:ph type="sldNum" sz="quarter" idx="4"/>
          </p:nvPr>
        </p:nvSpPr>
        <p:spPr>
          <a:xfrm>
            <a:off x="7845552" y="7242048"/>
            <a:ext cx="1673353" cy="155448"/>
          </a:xfrm>
          <a:prstGeom prst="rect">
            <a:avLst/>
          </a:prstGeom>
        </p:spPr>
        <p:txBody>
          <a:bodyPr vert="horz" lIns="101882" tIns="50941" rIns="101882" bIns="50941" rtlCol="0" anchor="ctr"/>
          <a:lstStyle>
            <a:lvl1pPr algn="r">
              <a:defRPr sz="900">
                <a:solidFill>
                  <a:schemeClr val="tx1">
                    <a:tint val="75000"/>
                  </a:schemeClr>
                </a:solidFill>
                <a:latin typeface="Arial" pitchFamily="34" charset="0"/>
                <a:cs typeface="Arial" pitchFamily="34" charset="0"/>
              </a:defRPr>
            </a:lvl1pPr>
          </a:lstStyle>
          <a:p>
            <a:fld id="{4D5A39AF-FEF5-47AB-AA80-4C0BD4A8B092}" type="slidenum">
              <a:rPr lang="en-GB" smtClean="0"/>
              <a:pPr/>
              <a:t>‹#›</a:t>
            </a:fld>
            <a:endParaRPr lang="en-GB"/>
          </a:p>
        </p:txBody>
      </p:sp>
    </p:spTree>
    <p:extLst>
      <p:ext uri="{BB962C8B-B14F-4D97-AF65-F5344CB8AC3E}">
        <p14:creationId xmlns:p14="http://schemas.microsoft.com/office/powerpoint/2010/main" val="1197426358"/>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 id="2147483864" r:id="rId19"/>
    <p:sldLayoutId id="2147483865" r:id="rId20"/>
    <p:sldLayoutId id="2147483867" r:id="rId21"/>
    <p:sldLayoutId id="2147483868" r:id="rId22"/>
    <p:sldLayoutId id="2147483869" r:id="rId23"/>
    <p:sldLayoutId id="2147483870" r:id="rId24"/>
  </p:sldLayoutIdLst>
  <p:hf hdr="0" ftr="0" dt="0"/>
  <p:txStyles>
    <p:titleStyle>
      <a:lvl1pPr algn="l" defTabSz="1018738" rtl="0" eaLnBrk="1" latinLnBrk="0" hangingPunct="1">
        <a:spcBef>
          <a:spcPct val="0"/>
        </a:spcBef>
        <a:buNone/>
        <a:defRPr sz="1400" b="1" i="1" kern="1200">
          <a:solidFill>
            <a:schemeClr val="tx2"/>
          </a:solidFill>
          <a:latin typeface="+mj-lt"/>
          <a:ea typeface="+mj-ea"/>
          <a:cs typeface="+mj-cs"/>
        </a:defRPr>
      </a:lvl1pPr>
    </p:titleStyle>
    <p:bodyStyle>
      <a:lvl1pPr marL="0" marR="0" indent="0" algn="l" defTabSz="1019089" rtl="0" eaLnBrk="1" fontAlgn="base" latinLnBrk="0" hangingPunct="1">
        <a:lnSpc>
          <a:spcPct val="100000"/>
        </a:lnSpc>
        <a:spcBef>
          <a:spcPts val="0"/>
        </a:spcBef>
        <a:spcAft>
          <a:spcPts val="600"/>
        </a:spcAft>
        <a:buClr>
          <a:srgbClr val="000000"/>
        </a:buClr>
        <a:buSzTx/>
        <a:buFont typeface="Wingdings" pitchFamily="2" charset="2"/>
        <a:buNone/>
        <a:tabLst/>
        <a:defRPr sz="1100" kern="1200">
          <a:solidFill>
            <a:schemeClr val="tx1"/>
          </a:solidFill>
          <a:latin typeface="Georgia" pitchFamily="18" charset="0"/>
          <a:ea typeface="+mn-ea"/>
          <a:cs typeface="+mn-cs"/>
        </a:defRPr>
      </a:lvl1pPr>
      <a:lvl2pPr marL="234930" marR="0" indent="-228581" algn="l" defTabSz="1019089" rtl="0" eaLnBrk="1" fontAlgn="base" latinLnBrk="0" hangingPunct="1">
        <a:lnSpc>
          <a:spcPct val="100000"/>
        </a:lnSpc>
        <a:spcBef>
          <a:spcPts val="0"/>
        </a:spcBef>
        <a:spcAft>
          <a:spcPts val="600"/>
        </a:spcAft>
        <a:buClr>
          <a:srgbClr val="000000"/>
        </a:buClr>
        <a:buSzTx/>
        <a:buFont typeface="Times New Roman" pitchFamily="18" charset="0"/>
        <a:buChar char="•"/>
        <a:tabLst/>
        <a:defRPr sz="1100" kern="1200">
          <a:solidFill>
            <a:schemeClr val="tx1"/>
          </a:solidFill>
          <a:latin typeface="Georgia" pitchFamily="18" charset="0"/>
          <a:ea typeface="+mn-ea"/>
          <a:cs typeface="+mn-cs"/>
        </a:defRPr>
      </a:lvl2pPr>
      <a:lvl3pPr marL="467960" marR="0" indent="-230380" algn="l" defTabSz="1019089" rtl="0" eaLnBrk="1" fontAlgn="base" latinLnBrk="0" hangingPunct="1">
        <a:lnSpc>
          <a:spcPct val="100000"/>
        </a:lnSpc>
        <a:spcBef>
          <a:spcPts val="0"/>
        </a:spcBef>
        <a:spcAft>
          <a:spcPts val="600"/>
        </a:spcAft>
        <a:buClr>
          <a:srgbClr val="000000"/>
        </a:buClr>
        <a:buSzTx/>
        <a:buFont typeface="Arial" pitchFamily="34" charset="0"/>
        <a:buChar char="-"/>
        <a:tabLst/>
        <a:defRPr sz="1100" kern="1200">
          <a:solidFill>
            <a:schemeClr val="tx1"/>
          </a:solidFill>
          <a:latin typeface="Georgia" pitchFamily="18" charset="0"/>
          <a:ea typeface="+mn-ea"/>
          <a:cs typeface="+mn-cs"/>
        </a:defRPr>
      </a:lvl3pPr>
      <a:lvl4pPr marL="694741" marR="0" indent="-230380" algn="l" defTabSz="1019089" rtl="0" eaLnBrk="1" fontAlgn="base" latinLnBrk="0" hangingPunct="1">
        <a:lnSpc>
          <a:spcPct val="100000"/>
        </a:lnSpc>
        <a:spcBef>
          <a:spcPts val="0"/>
        </a:spcBef>
        <a:spcAft>
          <a:spcPts val="600"/>
        </a:spcAft>
        <a:buClr>
          <a:srgbClr val="000000"/>
        </a:buClr>
        <a:buSzTx/>
        <a:buFont typeface="Georgia" pitchFamily="18" charset="0"/>
        <a:buChar char="◦"/>
        <a:tabLst/>
        <a:defRPr sz="1100" kern="1200">
          <a:solidFill>
            <a:schemeClr val="tx1"/>
          </a:solidFill>
          <a:latin typeface="Georgia" pitchFamily="18" charset="0"/>
          <a:ea typeface="+mn-ea"/>
          <a:cs typeface="+mn-cs"/>
        </a:defRPr>
      </a:lvl4pPr>
      <a:lvl5pPr marL="914322" marR="0" indent="-228581" algn="l" defTabSz="1019089" rtl="0" eaLnBrk="1" fontAlgn="base" latinLnBrk="0" hangingPunct="1">
        <a:lnSpc>
          <a:spcPct val="100000"/>
        </a:lnSpc>
        <a:spcBef>
          <a:spcPts val="0"/>
        </a:spcBef>
        <a:spcAft>
          <a:spcPts val="600"/>
        </a:spcAft>
        <a:buClr>
          <a:srgbClr val="000000"/>
        </a:buClr>
        <a:buSzTx/>
        <a:buFont typeface="Georgia" pitchFamily="18" charset="0"/>
        <a:buChar char="›"/>
        <a:tabLst/>
        <a:defRPr sz="1100" kern="1200" baseline="0">
          <a:solidFill>
            <a:schemeClr val="tx1"/>
          </a:solidFill>
          <a:latin typeface="Georgia" pitchFamily="18" charset="0"/>
          <a:ea typeface="+mn-ea"/>
          <a:cs typeface="+mn-cs"/>
        </a:defRPr>
      </a:lvl5pPr>
      <a:lvl6pPr marL="233980" indent="-230380" algn="l" defTabSz="1018738" rtl="0" eaLnBrk="1" latinLnBrk="0" hangingPunct="1">
        <a:lnSpc>
          <a:spcPct val="100000"/>
        </a:lnSpc>
        <a:spcBef>
          <a:spcPts val="0"/>
        </a:spcBef>
        <a:spcAft>
          <a:spcPts val="0"/>
        </a:spcAft>
        <a:buFont typeface="+mj-lt"/>
        <a:buAutoNum type="arabicPeriod"/>
        <a:defRPr lang="en-GB" sz="1100" kern="1200" baseline="0" noProof="0" dirty="0" smtClean="0">
          <a:solidFill>
            <a:schemeClr val="tx1"/>
          </a:solidFill>
          <a:latin typeface="Georgia" pitchFamily="18" charset="0"/>
          <a:ea typeface="+mn-ea"/>
          <a:cs typeface="+mn-cs"/>
        </a:defRPr>
      </a:lvl6pPr>
      <a:lvl7pPr marL="467960" indent="-228581" algn="l" defTabSz="1018738" rtl="0" eaLnBrk="1" latinLnBrk="0" hangingPunct="1">
        <a:lnSpc>
          <a:spcPct val="100000"/>
        </a:lnSpc>
        <a:spcBef>
          <a:spcPts val="0"/>
        </a:spcBef>
        <a:spcAft>
          <a:spcPts val="0"/>
        </a:spcAft>
        <a:buFont typeface="+mj-lt"/>
        <a:buAutoNum type="alphaLcPeriod"/>
        <a:defRPr lang="en-GB" sz="1100" kern="1200" baseline="0" noProof="0" dirty="0" smtClean="0">
          <a:solidFill>
            <a:schemeClr val="tx1"/>
          </a:solidFill>
          <a:latin typeface="Georgia" pitchFamily="18" charset="0"/>
          <a:ea typeface="+mn-ea"/>
          <a:cs typeface="+mn-cs"/>
        </a:defRPr>
      </a:lvl7pPr>
      <a:lvl8pPr marL="694741" indent="-228581" algn="l" defTabSz="1018738" rtl="0" eaLnBrk="1" latinLnBrk="0" hangingPunct="1">
        <a:lnSpc>
          <a:spcPct val="100000"/>
        </a:lnSpc>
        <a:spcBef>
          <a:spcPts val="0"/>
        </a:spcBef>
        <a:spcAft>
          <a:spcPts val="0"/>
        </a:spcAft>
        <a:buFont typeface="+mj-lt"/>
        <a:buAutoNum type="romanLcPeriod"/>
        <a:defRPr lang="en-GB" sz="1100" kern="1200" baseline="0" noProof="0" dirty="0" smtClean="0">
          <a:solidFill>
            <a:schemeClr val="tx1"/>
          </a:solidFill>
          <a:latin typeface="Georgia" pitchFamily="18" charset="0"/>
          <a:ea typeface="+mn-ea"/>
          <a:cs typeface="+mn-cs"/>
        </a:defRPr>
      </a:lvl8pPr>
      <a:lvl9pPr marL="0" indent="0" algn="l" defTabSz="1018738" rtl="0" eaLnBrk="1" latinLnBrk="0" hangingPunct="1">
        <a:lnSpc>
          <a:spcPct val="100000"/>
        </a:lnSpc>
        <a:spcBef>
          <a:spcPts val="0"/>
        </a:spcBef>
        <a:spcAft>
          <a:spcPts val="600"/>
        </a:spcAft>
        <a:buFont typeface="Arial" pitchFamily="34" charset="0"/>
        <a:buNone/>
        <a:defRPr lang="en-GB" sz="1100" b="1" kern="1200" baseline="0" noProof="0" dirty="0" smtClean="0">
          <a:solidFill>
            <a:schemeClr val="tx2"/>
          </a:solidFill>
          <a:latin typeface="Georgia" pitchFamily="18" charset="0"/>
          <a:ea typeface="+mn-ea"/>
          <a:cs typeface="+mn-cs"/>
        </a:defRPr>
      </a:lvl9pPr>
    </p:bodyStyle>
    <p:otherStyle>
      <a:defPPr>
        <a:defRPr lang="en-US"/>
      </a:defPPr>
      <a:lvl1pPr marL="0" algn="l" defTabSz="1018738" rtl="0" eaLnBrk="1" latinLnBrk="0" hangingPunct="1">
        <a:defRPr sz="2000" kern="1200">
          <a:solidFill>
            <a:schemeClr val="tx1"/>
          </a:solidFill>
          <a:latin typeface="+mn-lt"/>
          <a:ea typeface="+mn-ea"/>
          <a:cs typeface="+mn-cs"/>
        </a:defRPr>
      </a:lvl1pPr>
      <a:lvl2pPr marL="509369" algn="l" defTabSz="1018738" rtl="0" eaLnBrk="1" latinLnBrk="0" hangingPunct="1">
        <a:defRPr sz="2000" kern="1200">
          <a:solidFill>
            <a:schemeClr val="tx1"/>
          </a:solidFill>
          <a:latin typeface="+mn-lt"/>
          <a:ea typeface="+mn-ea"/>
          <a:cs typeface="+mn-cs"/>
        </a:defRPr>
      </a:lvl2pPr>
      <a:lvl3pPr marL="1018738" algn="l" defTabSz="1018738" rtl="0" eaLnBrk="1" latinLnBrk="0" hangingPunct="1">
        <a:defRPr sz="2000" kern="1200">
          <a:solidFill>
            <a:schemeClr val="tx1"/>
          </a:solidFill>
          <a:latin typeface="+mn-lt"/>
          <a:ea typeface="+mn-ea"/>
          <a:cs typeface="+mn-cs"/>
        </a:defRPr>
      </a:lvl3pPr>
      <a:lvl4pPr marL="1528108" algn="l" defTabSz="1018738" rtl="0" eaLnBrk="1" latinLnBrk="0" hangingPunct="1">
        <a:defRPr sz="2000" kern="1200">
          <a:solidFill>
            <a:schemeClr val="tx1"/>
          </a:solidFill>
          <a:latin typeface="+mn-lt"/>
          <a:ea typeface="+mn-ea"/>
          <a:cs typeface="+mn-cs"/>
        </a:defRPr>
      </a:lvl4pPr>
      <a:lvl5pPr marL="2037477" algn="l" defTabSz="1018738" rtl="0" eaLnBrk="1" latinLnBrk="0" hangingPunct="1">
        <a:defRPr sz="2000" kern="1200">
          <a:solidFill>
            <a:schemeClr val="tx1"/>
          </a:solidFill>
          <a:latin typeface="+mn-lt"/>
          <a:ea typeface="+mn-ea"/>
          <a:cs typeface="+mn-cs"/>
        </a:defRPr>
      </a:lvl5pPr>
      <a:lvl6pPr marL="2546846" algn="l" defTabSz="1018738" rtl="0" eaLnBrk="1" latinLnBrk="0" hangingPunct="1">
        <a:defRPr sz="2000" kern="1200">
          <a:solidFill>
            <a:schemeClr val="tx1"/>
          </a:solidFill>
          <a:latin typeface="+mn-lt"/>
          <a:ea typeface="+mn-ea"/>
          <a:cs typeface="+mn-cs"/>
        </a:defRPr>
      </a:lvl6pPr>
      <a:lvl7pPr marL="3056215" algn="l" defTabSz="1018738" rtl="0" eaLnBrk="1" latinLnBrk="0" hangingPunct="1">
        <a:defRPr sz="2000" kern="1200">
          <a:solidFill>
            <a:schemeClr val="tx1"/>
          </a:solidFill>
          <a:latin typeface="+mn-lt"/>
          <a:ea typeface="+mn-ea"/>
          <a:cs typeface="+mn-cs"/>
        </a:defRPr>
      </a:lvl7pPr>
      <a:lvl8pPr marL="3565585" algn="l" defTabSz="1018738" rtl="0" eaLnBrk="1" latinLnBrk="0" hangingPunct="1">
        <a:defRPr sz="2000" kern="1200">
          <a:solidFill>
            <a:schemeClr val="tx1"/>
          </a:solidFill>
          <a:latin typeface="+mn-lt"/>
          <a:ea typeface="+mn-ea"/>
          <a:cs typeface="+mn-cs"/>
        </a:defRPr>
      </a:lvl8pPr>
      <a:lvl9pPr marL="4074954" algn="l" defTabSz="1018738" rtl="0" eaLnBrk="1" latinLnBrk="0" hangingPunct="1">
        <a:defRPr sz="20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DED2000E-F2A3-48B8-AEEB-AC69645F5954}"/>
              </a:ext>
            </a:extLst>
          </p:cNvPr>
          <p:cNvGraphicFramePr>
            <a:graphicFrameLocks noChangeAspect="1"/>
          </p:cNvGraphicFramePr>
          <p:nvPr userDrawn="1">
            <p:custDataLst>
              <p:tags r:id="rId26"/>
            </p:custDataLst>
            <p:extLst>
              <p:ext uri="{D42A27DB-BD31-4B8C-83A1-F6EECF244321}">
                <p14:modId xmlns:p14="http://schemas.microsoft.com/office/powerpoint/2010/main" val="34981890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7" imgW="592" imgH="591" progId="TCLayout.ActiveDocument.1">
                  <p:embed/>
                </p:oleObj>
              </mc:Choice>
              <mc:Fallback>
                <p:oleObj name="think-cell Slide" r:id="rId27" imgW="592" imgH="591" progId="TCLayout.ActiveDocument.1">
                  <p:embed/>
                  <p:pic>
                    <p:nvPicPr>
                      <p:cNvPr id="8" name="Object 7" hidden="1">
                        <a:extLst>
                          <a:ext uri="{FF2B5EF4-FFF2-40B4-BE49-F238E27FC236}">
                            <a16:creationId xmlns:a16="http://schemas.microsoft.com/office/drawing/2014/main" id="{DED2000E-F2A3-48B8-AEEB-AC69645F5954}"/>
                          </a:ext>
                        </a:extLst>
                      </p:cNvPr>
                      <p:cNvPicPr/>
                      <p:nvPr/>
                    </p:nvPicPr>
                    <p:blipFill>
                      <a:blip r:embed="rId28"/>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457200" y="758824"/>
            <a:ext cx="9144000" cy="1095375"/>
          </a:xfrm>
          <a:prstGeom prst="rect">
            <a:avLst/>
          </a:prstGeom>
        </p:spPr>
        <p:txBody>
          <a:bodyPr vert="horz" lIns="0" tIns="0" rIns="0" bIns="0" rtlCol="0" anchor="t" anchorCtr="0">
            <a:noAutofit/>
          </a:bodyPr>
          <a:lstStyle/>
          <a:p>
            <a:r>
              <a:rPr lang="en-US" noProof="0"/>
              <a:t>Click to edit Master title style</a:t>
            </a:r>
          </a:p>
        </p:txBody>
      </p:sp>
      <p:sp>
        <p:nvSpPr>
          <p:cNvPr id="3" name="Text Placeholder 2"/>
          <p:cNvSpPr>
            <a:spLocks noGrp="1"/>
          </p:cNvSpPr>
          <p:nvPr>
            <p:ph type="body" idx="1"/>
          </p:nvPr>
        </p:nvSpPr>
        <p:spPr>
          <a:xfrm>
            <a:off x="457200" y="2143125"/>
            <a:ext cx="9144000" cy="48672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p:cNvSpPr>
            <a:spLocks noGrp="1"/>
          </p:cNvSpPr>
          <p:nvPr>
            <p:ph type="ftr" sz="quarter" idx="3"/>
          </p:nvPr>
        </p:nvSpPr>
        <p:spPr>
          <a:xfrm>
            <a:off x="456565" y="7195224"/>
            <a:ext cx="2944368" cy="128016"/>
          </a:xfrm>
          <a:prstGeom prst="rect">
            <a:avLst/>
          </a:prstGeom>
        </p:spPr>
        <p:txBody>
          <a:bodyPr vert="horz" lIns="0" tIns="0" rIns="0" bIns="0" rtlCol="0" anchor="ctr">
            <a:spAutoFit/>
          </a:bodyPr>
          <a:lstStyle>
            <a:lvl1pPr algn="l">
              <a:defRPr sz="800">
                <a:solidFill>
                  <a:srgbClr val="000000"/>
                </a:solidFill>
                <a:latin typeface="Arial" pitchFamily="34" charset="0"/>
                <a:cs typeface="Arial" pitchFamily="34" charset="0"/>
              </a:defRPr>
            </a:lvl1pPr>
          </a:lstStyle>
          <a:p>
            <a:endParaRPr lang="en-US"/>
          </a:p>
        </p:txBody>
      </p:sp>
      <p:sp>
        <p:nvSpPr>
          <p:cNvPr id="4" name="Date Placeholder 3"/>
          <p:cNvSpPr>
            <a:spLocks noGrp="1"/>
          </p:cNvSpPr>
          <p:nvPr>
            <p:ph type="dt" sz="half" idx="2"/>
          </p:nvPr>
        </p:nvSpPr>
        <p:spPr>
          <a:xfrm>
            <a:off x="7927213" y="7194414"/>
            <a:ext cx="1673352" cy="123111"/>
          </a:xfrm>
          <a:prstGeom prst="rect">
            <a:avLst/>
          </a:prstGeom>
        </p:spPr>
        <p:txBody>
          <a:bodyPr vert="horz" lIns="0" tIns="0" rIns="0" bIns="0" rtlCol="0" anchor="ctr">
            <a:spAutoFit/>
          </a:bodyPr>
          <a:lstStyle>
            <a:lvl1pPr algn="r">
              <a:defRPr sz="800">
                <a:solidFill>
                  <a:srgbClr val="000000"/>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4"/>
          </p:nvPr>
        </p:nvSpPr>
        <p:spPr>
          <a:xfrm>
            <a:off x="7927213" y="7324804"/>
            <a:ext cx="1673352" cy="123111"/>
          </a:xfrm>
          <a:prstGeom prst="rect">
            <a:avLst/>
          </a:prstGeom>
        </p:spPr>
        <p:txBody>
          <a:bodyPr vert="horz" lIns="0" tIns="0" rIns="0" bIns="0" rtlCol="0" anchor="ctr">
            <a:spAutoFit/>
          </a:bodyPr>
          <a:lstStyle>
            <a:lvl1pPr algn="r">
              <a:defRPr sz="800">
                <a:solidFill>
                  <a:srgbClr val="000000"/>
                </a:solidFill>
                <a:latin typeface="Arial" pitchFamily="34" charset="0"/>
                <a:cs typeface="Arial" pitchFamily="34" charset="0"/>
              </a:defRPr>
            </a:lvl1pPr>
          </a:lstStyle>
          <a:p>
            <a:fld id="{370BE30D-6C85-4030-8347-7CD00DE2568A}" type="slidenum">
              <a:rPr lang="en-US" smtClean="0"/>
              <a:pPr/>
              <a:t>‹#›</a:t>
            </a:fld>
            <a:endParaRPr lang="en-US"/>
          </a:p>
        </p:txBody>
      </p:sp>
    </p:spTree>
    <p:extLst>
      <p:ext uri="{BB962C8B-B14F-4D97-AF65-F5344CB8AC3E}">
        <p14:creationId xmlns:p14="http://schemas.microsoft.com/office/powerpoint/2010/main" val="1118495252"/>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 id="2147483883" r:id="rId12"/>
    <p:sldLayoutId id="2147483884" r:id="rId13"/>
    <p:sldLayoutId id="2147483885" r:id="rId14"/>
    <p:sldLayoutId id="2147483886" r:id="rId15"/>
    <p:sldLayoutId id="2147483887" r:id="rId16"/>
    <p:sldLayoutId id="2147483888" r:id="rId17"/>
    <p:sldLayoutId id="2147483889" r:id="rId18"/>
    <p:sldLayoutId id="2147483890" r:id="rId19"/>
    <p:sldLayoutId id="2147483891" r:id="rId20"/>
    <p:sldLayoutId id="2147483892" r:id="rId21"/>
    <p:sldLayoutId id="2147483893" r:id="rId22"/>
    <p:sldLayoutId id="2147483894" r:id="rId23"/>
    <p:sldLayoutId id="2147483895" r:id="rId24"/>
  </p:sldLayoutIdLst>
  <p:hf hdr="0" ftr="0" dt="0"/>
  <p:txStyles>
    <p:titleStyle>
      <a:lvl1pPr algn="l" defTabSz="741683" rtl="0" eaLnBrk="1" latinLnBrk="0" hangingPunct="1">
        <a:spcBef>
          <a:spcPct val="0"/>
        </a:spcBef>
        <a:buNone/>
        <a:defRPr sz="2400" b="0" i="0" kern="1200" baseline="0">
          <a:solidFill>
            <a:schemeClr val="tx1"/>
          </a:solidFill>
          <a:latin typeface="+mj-lt"/>
          <a:ea typeface="+mj-ea"/>
          <a:cs typeface="+mj-cs"/>
        </a:defRPr>
      </a:lvl1pPr>
    </p:titleStyle>
    <p:bodyStyle>
      <a:lvl1pPr marL="0" marR="0" indent="0" algn="l" defTabSz="741939" rtl="0" eaLnBrk="1" fontAlgn="base" latinLnBrk="0" hangingPunct="1">
        <a:lnSpc>
          <a:spcPct val="100000"/>
        </a:lnSpc>
        <a:spcBef>
          <a:spcPts val="0"/>
        </a:spcBef>
        <a:spcAft>
          <a:spcPts val="600"/>
        </a:spcAft>
        <a:buClr>
          <a:srgbClr val="000000"/>
        </a:buClr>
        <a:buSzTx/>
        <a:buFont typeface="Wingdings" pitchFamily="2" charset="2"/>
        <a:buNone/>
        <a:tabLst/>
        <a:defRPr sz="1100" kern="1200">
          <a:solidFill>
            <a:schemeClr val="tx1"/>
          </a:solidFill>
          <a:latin typeface="+mn-lt"/>
          <a:ea typeface="+mn-ea"/>
          <a:cs typeface="+mn-cs"/>
        </a:defRPr>
      </a:lvl1pPr>
      <a:lvl2pPr marL="171039" marR="0" indent="-166417" algn="l" defTabSz="741939" rtl="0" eaLnBrk="1" fontAlgn="base" latinLnBrk="0" hangingPunct="1">
        <a:lnSpc>
          <a:spcPct val="100000"/>
        </a:lnSpc>
        <a:spcBef>
          <a:spcPts val="0"/>
        </a:spcBef>
        <a:spcAft>
          <a:spcPts val="600"/>
        </a:spcAft>
        <a:buClr>
          <a:srgbClr val="000000"/>
        </a:buClr>
        <a:buSzTx/>
        <a:buFont typeface="Times New Roman" pitchFamily="18" charset="0"/>
        <a:buChar char="•"/>
        <a:tabLst/>
        <a:defRPr sz="1100" kern="1200">
          <a:solidFill>
            <a:schemeClr val="tx1"/>
          </a:solidFill>
          <a:latin typeface="+mn-lt"/>
          <a:ea typeface="+mn-ea"/>
          <a:cs typeface="+mn-cs"/>
        </a:defRPr>
      </a:lvl2pPr>
      <a:lvl3pPr marL="340694" marR="0" indent="-167727" algn="l" defTabSz="741939" rtl="0" eaLnBrk="1" fontAlgn="base" latinLnBrk="0" hangingPunct="1">
        <a:lnSpc>
          <a:spcPct val="100000"/>
        </a:lnSpc>
        <a:spcBef>
          <a:spcPts val="0"/>
        </a:spcBef>
        <a:spcAft>
          <a:spcPts val="600"/>
        </a:spcAft>
        <a:buClr>
          <a:srgbClr val="000000"/>
        </a:buClr>
        <a:buSzTx/>
        <a:buFont typeface="Arial" pitchFamily="34" charset="0"/>
        <a:buChar char="-"/>
        <a:tabLst/>
        <a:defRPr sz="1100" kern="1200">
          <a:solidFill>
            <a:schemeClr val="tx1"/>
          </a:solidFill>
          <a:latin typeface="+mn-lt"/>
          <a:ea typeface="+mn-ea"/>
          <a:cs typeface="+mn-cs"/>
        </a:defRPr>
      </a:lvl3pPr>
      <a:lvl4pPr marL="505801" marR="0" indent="-167727" algn="l" defTabSz="741939" rtl="0" eaLnBrk="1" fontAlgn="base" latinLnBrk="0" hangingPunct="1">
        <a:lnSpc>
          <a:spcPct val="100000"/>
        </a:lnSpc>
        <a:spcBef>
          <a:spcPts val="0"/>
        </a:spcBef>
        <a:spcAft>
          <a:spcPts val="600"/>
        </a:spcAft>
        <a:buClr>
          <a:srgbClr val="000000"/>
        </a:buClr>
        <a:buSzTx/>
        <a:buFont typeface="Georgia" pitchFamily="18" charset="0"/>
        <a:buChar char="◦"/>
        <a:tabLst/>
        <a:defRPr sz="1100" kern="1200">
          <a:solidFill>
            <a:schemeClr val="tx1"/>
          </a:solidFill>
          <a:latin typeface="+mn-lt"/>
          <a:ea typeface="+mn-ea"/>
          <a:cs typeface="+mn-cs"/>
        </a:defRPr>
      </a:lvl4pPr>
      <a:lvl5pPr marL="665665" marR="0" indent="-166417" algn="l" defTabSz="741939" rtl="0" eaLnBrk="1" fontAlgn="base" latinLnBrk="0" hangingPunct="1">
        <a:lnSpc>
          <a:spcPct val="100000"/>
        </a:lnSpc>
        <a:spcBef>
          <a:spcPts val="0"/>
        </a:spcBef>
        <a:spcAft>
          <a:spcPts val="600"/>
        </a:spcAft>
        <a:buClr>
          <a:srgbClr val="000000"/>
        </a:buClr>
        <a:buSzTx/>
        <a:buFont typeface="Georgia" pitchFamily="18" charset="0"/>
        <a:buChar char="›"/>
        <a:tabLst/>
        <a:defRPr sz="1100" kern="1200" baseline="0">
          <a:solidFill>
            <a:schemeClr val="tx1"/>
          </a:solidFill>
          <a:latin typeface="+mn-lt"/>
          <a:ea typeface="+mn-ea"/>
          <a:cs typeface="+mn-cs"/>
        </a:defRPr>
      </a:lvl5pPr>
      <a:lvl6pPr marL="170348" marR="0" indent="-167727" algn="l" defTabSz="741683" rtl="0" eaLnBrk="1" fontAlgn="auto" latinLnBrk="0" hangingPunct="1">
        <a:lnSpc>
          <a:spcPct val="100000"/>
        </a:lnSpc>
        <a:spcBef>
          <a:spcPts val="0"/>
        </a:spcBef>
        <a:spcAft>
          <a:spcPts val="600"/>
        </a:spcAft>
        <a:buClrTx/>
        <a:buSzTx/>
        <a:buFont typeface="+mj-lt"/>
        <a:buAutoNum type="arabicPeriod"/>
        <a:tabLst/>
        <a:defRPr lang="en-GB" sz="1100" kern="1200" baseline="0" noProof="0" dirty="0" smtClean="0">
          <a:solidFill>
            <a:schemeClr val="tx1"/>
          </a:solidFill>
          <a:latin typeface="+mn-lt"/>
          <a:ea typeface="+mn-ea"/>
          <a:cs typeface="+mn-cs"/>
        </a:defRPr>
      </a:lvl6pPr>
      <a:lvl7pPr marL="340694" marR="0" indent="-166417" algn="l" defTabSz="741683" rtl="0" eaLnBrk="1" fontAlgn="auto" latinLnBrk="0" hangingPunct="1">
        <a:lnSpc>
          <a:spcPct val="100000"/>
        </a:lnSpc>
        <a:spcBef>
          <a:spcPts val="0"/>
        </a:spcBef>
        <a:spcAft>
          <a:spcPts val="600"/>
        </a:spcAft>
        <a:buClrTx/>
        <a:buSzTx/>
        <a:buFont typeface="+mj-lt"/>
        <a:buAutoNum type="alphaLcPeriod"/>
        <a:tabLst/>
        <a:defRPr lang="en-GB" sz="1100" kern="1200" baseline="0" noProof="0" dirty="0" smtClean="0">
          <a:solidFill>
            <a:schemeClr val="tx1"/>
          </a:solidFill>
          <a:latin typeface="+mn-lt"/>
          <a:ea typeface="+mn-ea"/>
          <a:cs typeface="+mn-cs"/>
        </a:defRPr>
      </a:lvl7pPr>
      <a:lvl8pPr marL="505801" marR="0" indent="-166417" algn="l" defTabSz="741683" rtl="0" eaLnBrk="1" fontAlgn="auto" latinLnBrk="0" hangingPunct="1">
        <a:lnSpc>
          <a:spcPct val="100000"/>
        </a:lnSpc>
        <a:spcBef>
          <a:spcPts val="0"/>
        </a:spcBef>
        <a:spcAft>
          <a:spcPts val="600"/>
        </a:spcAft>
        <a:buClrTx/>
        <a:buSzTx/>
        <a:buFont typeface="+mj-lt"/>
        <a:buAutoNum type="romanLcPeriod"/>
        <a:tabLst/>
        <a:defRPr lang="en-GB" sz="1100" kern="1200" baseline="0" noProof="0" dirty="0" smtClean="0">
          <a:solidFill>
            <a:schemeClr val="tx1"/>
          </a:solidFill>
          <a:latin typeface="+mn-lt"/>
          <a:ea typeface="+mn-ea"/>
          <a:cs typeface="+mn-cs"/>
        </a:defRPr>
      </a:lvl8pPr>
      <a:lvl9pPr marL="0" marR="0" indent="0" algn="l" defTabSz="741683" rtl="0" eaLnBrk="1" fontAlgn="auto" latinLnBrk="0" hangingPunct="1">
        <a:lnSpc>
          <a:spcPct val="100000"/>
        </a:lnSpc>
        <a:spcBef>
          <a:spcPts val="0"/>
        </a:spcBef>
        <a:spcAft>
          <a:spcPts val="600"/>
        </a:spcAft>
        <a:buClrTx/>
        <a:buSzTx/>
        <a:buFont typeface="Arial" pitchFamily="34" charset="0"/>
        <a:buNone/>
        <a:tabLst/>
        <a:defRPr lang="en-GB" sz="1100" b="1" kern="1200" baseline="0" noProof="0" dirty="0" smtClean="0">
          <a:solidFill>
            <a:schemeClr val="accent1"/>
          </a:solidFill>
          <a:latin typeface="+mn-lt"/>
          <a:ea typeface="+mn-ea"/>
          <a:cs typeface="+mn-cs"/>
        </a:defRPr>
      </a:lvl9pPr>
    </p:bodyStyle>
    <p:otherStyle>
      <a:defPPr>
        <a:defRPr lang="en-US"/>
      </a:defPPr>
      <a:lvl1pPr marL="0" algn="l" defTabSz="741683" rtl="0" eaLnBrk="1" latinLnBrk="0" hangingPunct="1">
        <a:defRPr sz="1456" kern="1200">
          <a:solidFill>
            <a:schemeClr val="tx1"/>
          </a:solidFill>
          <a:latin typeface="+mn-lt"/>
          <a:ea typeface="+mn-ea"/>
          <a:cs typeface="+mn-cs"/>
        </a:defRPr>
      </a:lvl1pPr>
      <a:lvl2pPr marL="370842" algn="l" defTabSz="741683" rtl="0" eaLnBrk="1" latinLnBrk="0" hangingPunct="1">
        <a:defRPr sz="1456" kern="1200">
          <a:solidFill>
            <a:schemeClr val="tx1"/>
          </a:solidFill>
          <a:latin typeface="+mn-lt"/>
          <a:ea typeface="+mn-ea"/>
          <a:cs typeface="+mn-cs"/>
        </a:defRPr>
      </a:lvl2pPr>
      <a:lvl3pPr marL="741683" algn="l" defTabSz="741683" rtl="0" eaLnBrk="1" latinLnBrk="0" hangingPunct="1">
        <a:defRPr sz="1456" kern="1200">
          <a:solidFill>
            <a:schemeClr val="tx1"/>
          </a:solidFill>
          <a:latin typeface="+mn-lt"/>
          <a:ea typeface="+mn-ea"/>
          <a:cs typeface="+mn-cs"/>
        </a:defRPr>
      </a:lvl3pPr>
      <a:lvl4pPr marL="1112526" algn="l" defTabSz="741683" rtl="0" eaLnBrk="1" latinLnBrk="0" hangingPunct="1">
        <a:defRPr sz="1456" kern="1200">
          <a:solidFill>
            <a:schemeClr val="tx1"/>
          </a:solidFill>
          <a:latin typeface="+mn-lt"/>
          <a:ea typeface="+mn-ea"/>
          <a:cs typeface="+mn-cs"/>
        </a:defRPr>
      </a:lvl4pPr>
      <a:lvl5pPr marL="1483367" algn="l" defTabSz="741683" rtl="0" eaLnBrk="1" latinLnBrk="0" hangingPunct="1">
        <a:defRPr sz="1456" kern="1200">
          <a:solidFill>
            <a:schemeClr val="tx1"/>
          </a:solidFill>
          <a:latin typeface="+mn-lt"/>
          <a:ea typeface="+mn-ea"/>
          <a:cs typeface="+mn-cs"/>
        </a:defRPr>
      </a:lvl5pPr>
      <a:lvl6pPr marL="1854210" algn="l" defTabSz="741683" rtl="0" eaLnBrk="1" latinLnBrk="0" hangingPunct="1">
        <a:defRPr sz="1456" kern="1200">
          <a:solidFill>
            <a:schemeClr val="tx1"/>
          </a:solidFill>
          <a:latin typeface="+mn-lt"/>
          <a:ea typeface="+mn-ea"/>
          <a:cs typeface="+mn-cs"/>
        </a:defRPr>
      </a:lvl6pPr>
      <a:lvl7pPr marL="2225051" algn="l" defTabSz="741683" rtl="0" eaLnBrk="1" latinLnBrk="0" hangingPunct="1">
        <a:defRPr sz="1456" kern="1200">
          <a:solidFill>
            <a:schemeClr val="tx1"/>
          </a:solidFill>
          <a:latin typeface="+mn-lt"/>
          <a:ea typeface="+mn-ea"/>
          <a:cs typeface="+mn-cs"/>
        </a:defRPr>
      </a:lvl7pPr>
      <a:lvl8pPr marL="2595894" algn="l" defTabSz="741683" rtl="0" eaLnBrk="1" latinLnBrk="0" hangingPunct="1">
        <a:defRPr sz="1456" kern="1200">
          <a:solidFill>
            <a:schemeClr val="tx1"/>
          </a:solidFill>
          <a:latin typeface="+mn-lt"/>
          <a:ea typeface="+mn-ea"/>
          <a:cs typeface="+mn-cs"/>
        </a:defRPr>
      </a:lvl8pPr>
      <a:lvl9pPr marL="2966735" algn="l" defTabSz="741683" rtl="0" eaLnBrk="1" latinLnBrk="0" hangingPunct="1">
        <a:defRPr sz="1456"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p15:clr>
            <a:srgbClr val="F26B43"/>
          </p15:clr>
        </p15:guide>
        <p15:guide id="4" pos="6048">
          <p15:clr>
            <a:srgbClr val="F26B43"/>
          </p15:clr>
        </p15:guide>
        <p15:guide id="5" orient="horz" pos="203">
          <p15:clr>
            <a:srgbClr val="F26B43"/>
          </p15:clr>
        </p15:guide>
        <p15:guide id="6" orient="horz" pos="386">
          <p15:clr>
            <a:srgbClr val="F26B43"/>
          </p15:clr>
        </p15:guide>
        <p15:guide id="22" pos="5170">
          <p15:clr>
            <a:srgbClr val="F26B43"/>
          </p15:clr>
        </p15:guide>
        <p15:guide id="23" pos="5071">
          <p15:clr>
            <a:srgbClr val="F26B43"/>
          </p15:clr>
        </p15:guide>
        <p15:guide id="24" pos="4189">
          <p15:clr>
            <a:srgbClr val="F26B43"/>
          </p15:clr>
        </p15:guide>
        <p15:guide id="27" pos="3123">
          <p15:clr>
            <a:srgbClr val="F26B43"/>
          </p15:clr>
        </p15:guide>
        <p15:guide id="30" pos="2244">
          <p15:clr>
            <a:srgbClr val="F26B43"/>
          </p15:clr>
        </p15:guide>
        <p15:guide id="31" pos="2144">
          <p15:clr>
            <a:srgbClr val="F26B43"/>
          </p15:clr>
        </p15:guide>
        <p15:guide id="32" pos="1266">
          <p15:clr>
            <a:srgbClr val="F26B43"/>
          </p15:clr>
        </p15:guide>
        <p15:guide id="33" pos="1166">
          <p15:clr>
            <a:srgbClr val="F26B43"/>
          </p15:clr>
        </p15:guide>
        <p15:guide id="34" pos="3213">
          <p15:clr>
            <a:srgbClr val="F26B43"/>
          </p15:clr>
        </p15:guide>
        <p15:guide id="35" pos="4098">
          <p15:clr>
            <a:srgbClr val="F26B43"/>
          </p15:clr>
        </p15:guide>
        <p15:guide id="36" orient="horz" pos="4693">
          <p15:clr>
            <a:srgbClr val="F26B43"/>
          </p15:clr>
        </p15:guide>
        <p15:guide id="38" orient="horz" pos="4510">
          <p15:clr>
            <a:srgbClr val="F26B43"/>
          </p15:clr>
        </p15:guide>
        <p15:guide id="40" orient="horz" pos="478">
          <p15:clr>
            <a:srgbClr val="F26B43"/>
          </p15:clr>
        </p15:guide>
        <p15:guide id="41" orient="horz" pos="1169">
          <p15:clr>
            <a:srgbClr val="F26B43"/>
          </p15:clr>
        </p15:guide>
        <p15:guide id="42" orient="horz" pos="1260">
          <p15:clr>
            <a:srgbClr val="F26B43"/>
          </p15:clr>
        </p15:guide>
        <p15:guide id="44" orient="horz" pos="1350">
          <p15:clr>
            <a:srgbClr val="F26B43"/>
          </p15:clr>
        </p15:guide>
        <p15:guide id="61" orient="horz" pos="1786">
          <p15:clr>
            <a:srgbClr val="F26B43"/>
          </p15:clr>
        </p15:guide>
        <p15:guide id="62" orient="horz" pos="1877">
          <p15:clr>
            <a:srgbClr val="F26B43"/>
          </p15:clr>
        </p15:guide>
        <p15:guide id="63" orient="horz" pos="2312">
          <p15:clr>
            <a:srgbClr val="F26B43"/>
          </p15:clr>
        </p15:guide>
        <p15:guide id="64" orient="horz" pos="2403">
          <p15:clr>
            <a:srgbClr val="F26B43"/>
          </p15:clr>
        </p15:guide>
        <p15:guide id="65" orient="horz" pos="2840">
          <p15:clr>
            <a:srgbClr val="F26B43"/>
          </p15:clr>
        </p15:guide>
        <p15:guide id="66" orient="horz" pos="2932">
          <p15:clr>
            <a:srgbClr val="F26B43"/>
          </p15:clr>
        </p15:guide>
        <p15:guide id="67" orient="horz" pos="3367">
          <p15:clr>
            <a:srgbClr val="F26B43"/>
          </p15:clr>
        </p15:guide>
        <p15:guide id="68" orient="horz" pos="3458">
          <p15:clr>
            <a:srgbClr val="F26B43"/>
          </p15:clr>
        </p15:guide>
        <p15:guide id="69" orient="horz" pos="3892">
          <p15:clr>
            <a:srgbClr val="F26B43"/>
          </p15:clr>
        </p15:guide>
        <p15:guide id="70" orient="horz" pos="3984">
          <p15:clr>
            <a:srgbClr val="F26B43"/>
          </p15:clr>
        </p15:guide>
        <p15:guide id="71" orient="horz" pos="4420">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11DAD0A7-B813-4F76-A937-D35729608B76}"/>
              </a:ext>
            </a:extLst>
          </p:cNvPr>
          <p:cNvGraphicFramePr>
            <a:graphicFrameLocks noChangeAspect="1"/>
          </p:cNvGraphicFramePr>
          <p:nvPr userDrawn="1">
            <p:custDataLst>
              <p:tags r:id="rId26"/>
            </p:custDataLst>
            <p:extLst>
              <p:ext uri="{D42A27DB-BD31-4B8C-83A1-F6EECF244321}">
                <p14:modId xmlns:p14="http://schemas.microsoft.com/office/powerpoint/2010/main" val="179784178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7" imgW="359" imgH="360" progId="TCLayout.ActiveDocument.1">
                  <p:embed/>
                </p:oleObj>
              </mc:Choice>
              <mc:Fallback>
                <p:oleObj name="think-cell Slide" r:id="rId27" imgW="359" imgH="360" progId="TCLayout.ActiveDocument.1">
                  <p:embed/>
                  <p:pic>
                    <p:nvPicPr>
                      <p:cNvPr id="8" name="think-cell data - do not delete" hidden="1">
                        <a:extLst>
                          <a:ext uri="{FF2B5EF4-FFF2-40B4-BE49-F238E27FC236}">
                            <a16:creationId xmlns:a16="http://schemas.microsoft.com/office/drawing/2014/main" id="{11DAD0A7-B813-4F76-A937-D35729608B76}"/>
                          </a:ext>
                        </a:extLst>
                      </p:cNvPr>
                      <p:cNvPicPr/>
                      <p:nvPr/>
                    </p:nvPicPr>
                    <p:blipFill>
                      <a:blip r:embed="rId28"/>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457200" y="758824"/>
            <a:ext cx="9144000" cy="1095375"/>
          </a:xfrm>
          <a:prstGeom prst="rect">
            <a:avLst/>
          </a:prstGeom>
        </p:spPr>
        <p:txBody>
          <a:bodyPr vert="horz" lIns="0" tIns="0" rIns="0" bIns="0" rtlCol="0" anchor="t" anchorCtr="0">
            <a:noAutofit/>
          </a:bodyPr>
          <a:lstStyle/>
          <a:p>
            <a:r>
              <a:rPr lang="en-GB" altLang="zh-CN" noProof="0"/>
              <a:t>Click to edit Master title style</a:t>
            </a:r>
            <a:endParaRPr lang="en-GB" noProof="0"/>
          </a:p>
        </p:txBody>
      </p:sp>
      <p:sp>
        <p:nvSpPr>
          <p:cNvPr id="3" name="Text Placeholder 2"/>
          <p:cNvSpPr>
            <a:spLocks noGrp="1"/>
          </p:cNvSpPr>
          <p:nvPr>
            <p:ph type="body" idx="1"/>
          </p:nvPr>
        </p:nvSpPr>
        <p:spPr>
          <a:xfrm>
            <a:off x="457200" y="2143125"/>
            <a:ext cx="9144000" cy="4867200"/>
          </a:xfrm>
          <a:prstGeom prst="rect">
            <a:avLst/>
          </a:prstGeom>
        </p:spPr>
        <p:txBody>
          <a:bodyPr vert="horz" lIns="0" tIns="0" rIns="0" bIns="0" rtlCol="0">
            <a:noAutofit/>
          </a:bodyPr>
          <a:lstStyle/>
          <a:p>
            <a:pPr lvl="0"/>
            <a:r>
              <a:rPr lang="en-GB" altLang="zh-CN" noProof="0"/>
              <a:t>Click to edit Master text styles</a:t>
            </a:r>
          </a:p>
          <a:p>
            <a:pPr lvl="1"/>
            <a:r>
              <a:rPr lang="en-GB" altLang="zh-CN" noProof="0"/>
              <a:t>Second level</a:t>
            </a:r>
          </a:p>
          <a:p>
            <a:pPr lvl="2"/>
            <a:r>
              <a:rPr lang="en-GB" altLang="zh-CN" noProof="0"/>
              <a:t>Third level</a:t>
            </a:r>
          </a:p>
          <a:p>
            <a:pPr lvl="3"/>
            <a:r>
              <a:rPr lang="en-GB" altLang="zh-CN" noProof="0"/>
              <a:t>Fourth level</a:t>
            </a:r>
          </a:p>
          <a:p>
            <a:pPr lvl="4"/>
            <a:r>
              <a:rPr lang="en-GB" altLang="zh-CN" noProof="0"/>
              <a:t>Fifth level</a:t>
            </a:r>
            <a:endParaRPr lang="en-GB" noProof="0"/>
          </a:p>
        </p:txBody>
      </p:sp>
      <p:sp>
        <p:nvSpPr>
          <p:cNvPr id="5" name="Footer Placeholder 4"/>
          <p:cNvSpPr>
            <a:spLocks noGrp="1"/>
          </p:cNvSpPr>
          <p:nvPr>
            <p:ph type="ftr" sz="quarter" idx="3"/>
          </p:nvPr>
        </p:nvSpPr>
        <p:spPr>
          <a:xfrm>
            <a:off x="456565" y="7195224"/>
            <a:ext cx="2944368" cy="128016"/>
          </a:xfrm>
          <a:prstGeom prst="rect">
            <a:avLst/>
          </a:prstGeom>
        </p:spPr>
        <p:txBody>
          <a:bodyPr vert="horz" lIns="0" tIns="0" rIns="0" bIns="0" rtlCol="0" anchor="ctr">
            <a:spAutoFit/>
          </a:bodyPr>
          <a:lstStyle>
            <a:lvl1pPr algn="l">
              <a:defRPr sz="800">
                <a:solidFill>
                  <a:srgbClr val="000000"/>
                </a:solidFill>
                <a:latin typeface="Arial" pitchFamily="34" charset="0"/>
                <a:cs typeface="Arial" pitchFamily="34" charset="0"/>
              </a:defRPr>
            </a:lvl1pPr>
          </a:lstStyle>
          <a:p>
            <a:endParaRPr lang="en-GB"/>
          </a:p>
        </p:txBody>
      </p:sp>
      <p:sp>
        <p:nvSpPr>
          <p:cNvPr id="4" name="Date Placeholder 3"/>
          <p:cNvSpPr>
            <a:spLocks noGrp="1"/>
          </p:cNvSpPr>
          <p:nvPr>
            <p:ph type="dt" sz="half" idx="2"/>
          </p:nvPr>
        </p:nvSpPr>
        <p:spPr>
          <a:xfrm>
            <a:off x="7927213" y="7194414"/>
            <a:ext cx="1673352" cy="123111"/>
          </a:xfrm>
          <a:prstGeom prst="rect">
            <a:avLst/>
          </a:prstGeom>
        </p:spPr>
        <p:txBody>
          <a:bodyPr vert="horz" lIns="0" tIns="0" rIns="0" bIns="0" rtlCol="0" anchor="ctr">
            <a:spAutoFit/>
          </a:bodyPr>
          <a:lstStyle>
            <a:lvl1pPr algn="r">
              <a:defRPr sz="800">
                <a:solidFill>
                  <a:srgbClr val="000000"/>
                </a:solidFill>
                <a:latin typeface="Arial" pitchFamily="34" charset="0"/>
                <a:cs typeface="Arial" pitchFamily="34" charset="0"/>
              </a:defRPr>
            </a:lvl1pPr>
          </a:lstStyle>
          <a:p>
            <a:endParaRPr lang="en-GB"/>
          </a:p>
        </p:txBody>
      </p:sp>
      <p:sp>
        <p:nvSpPr>
          <p:cNvPr id="6" name="Slide Number Placeholder 5"/>
          <p:cNvSpPr>
            <a:spLocks noGrp="1"/>
          </p:cNvSpPr>
          <p:nvPr>
            <p:ph type="sldNum" sz="quarter" idx="4"/>
          </p:nvPr>
        </p:nvSpPr>
        <p:spPr>
          <a:xfrm>
            <a:off x="7927213" y="7324804"/>
            <a:ext cx="1673352" cy="123111"/>
          </a:xfrm>
          <a:prstGeom prst="rect">
            <a:avLst/>
          </a:prstGeom>
        </p:spPr>
        <p:txBody>
          <a:bodyPr vert="horz" lIns="0" tIns="0" rIns="0" bIns="0" rtlCol="0" anchor="ctr">
            <a:spAutoFit/>
          </a:bodyPr>
          <a:lstStyle>
            <a:lvl1pPr algn="r">
              <a:defRPr sz="800">
                <a:solidFill>
                  <a:srgbClr val="000000"/>
                </a:solidFill>
                <a:latin typeface="Arial" pitchFamily="34" charset="0"/>
                <a:cs typeface="Arial" pitchFamily="34" charset="0"/>
              </a:defRPr>
            </a:lvl1pPr>
          </a:lstStyle>
          <a:p>
            <a:fld id="{370BE30D-6C85-4030-8347-7CD00DE2568A}" type="slidenum">
              <a:rPr lang="en-GB" smtClean="0"/>
              <a:pPr/>
              <a:t>‹#›</a:t>
            </a:fld>
            <a:endParaRPr lang="en-GB"/>
          </a:p>
        </p:txBody>
      </p:sp>
    </p:spTree>
    <p:extLst>
      <p:ext uri="{BB962C8B-B14F-4D97-AF65-F5344CB8AC3E}">
        <p14:creationId xmlns:p14="http://schemas.microsoft.com/office/powerpoint/2010/main" val="2466284679"/>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 id="2147483908" r:id="rId12"/>
    <p:sldLayoutId id="2147483909" r:id="rId13"/>
    <p:sldLayoutId id="2147483910" r:id="rId14"/>
    <p:sldLayoutId id="2147483911" r:id="rId15"/>
    <p:sldLayoutId id="2147483912" r:id="rId16"/>
    <p:sldLayoutId id="2147483913" r:id="rId17"/>
    <p:sldLayoutId id="2147483914" r:id="rId18"/>
    <p:sldLayoutId id="2147483915" r:id="rId19"/>
    <p:sldLayoutId id="2147483916" r:id="rId20"/>
    <p:sldLayoutId id="2147483917" r:id="rId21"/>
    <p:sldLayoutId id="2147483918" r:id="rId22"/>
    <p:sldLayoutId id="2147483919" r:id="rId23"/>
    <p:sldLayoutId id="2147483920" r:id="rId24"/>
  </p:sldLayoutIdLst>
  <p:hf hdr="0" ftr="0" dt="0"/>
  <p:txStyles>
    <p:titleStyle>
      <a:lvl1pPr algn="l" defTabSz="741683" rtl="0" eaLnBrk="1" latinLnBrk="0" hangingPunct="1">
        <a:spcBef>
          <a:spcPct val="0"/>
        </a:spcBef>
        <a:buNone/>
        <a:defRPr sz="2400" b="0" i="0" kern="1200" baseline="0">
          <a:solidFill>
            <a:schemeClr val="tx1"/>
          </a:solidFill>
          <a:latin typeface="+mj-lt"/>
          <a:ea typeface="+mj-ea"/>
          <a:cs typeface="+mj-cs"/>
        </a:defRPr>
      </a:lvl1pPr>
    </p:titleStyle>
    <p:bodyStyle>
      <a:lvl1pPr marL="0" marR="0" indent="0" algn="l" defTabSz="741939" rtl="0" eaLnBrk="1" fontAlgn="base" latinLnBrk="0" hangingPunct="1">
        <a:lnSpc>
          <a:spcPct val="100000"/>
        </a:lnSpc>
        <a:spcBef>
          <a:spcPts val="0"/>
        </a:spcBef>
        <a:spcAft>
          <a:spcPts val="600"/>
        </a:spcAft>
        <a:buClr>
          <a:srgbClr val="000000"/>
        </a:buClr>
        <a:buSzTx/>
        <a:buFont typeface="Wingdings" pitchFamily="2" charset="2"/>
        <a:buNone/>
        <a:tabLst/>
        <a:defRPr sz="1100" kern="1200">
          <a:solidFill>
            <a:schemeClr val="tx1"/>
          </a:solidFill>
          <a:latin typeface="+mn-lt"/>
          <a:ea typeface="+mn-ea"/>
          <a:cs typeface="+mn-cs"/>
        </a:defRPr>
      </a:lvl1pPr>
      <a:lvl2pPr marL="171039" marR="0" indent="-166417" algn="l" defTabSz="741939" rtl="0" eaLnBrk="1" fontAlgn="base" latinLnBrk="0" hangingPunct="1">
        <a:lnSpc>
          <a:spcPct val="100000"/>
        </a:lnSpc>
        <a:spcBef>
          <a:spcPts val="0"/>
        </a:spcBef>
        <a:spcAft>
          <a:spcPts val="600"/>
        </a:spcAft>
        <a:buClr>
          <a:srgbClr val="000000"/>
        </a:buClr>
        <a:buSzTx/>
        <a:buFont typeface="Times New Roman" pitchFamily="18" charset="0"/>
        <a:buChar char="•"/>
        <a:tabLst/>
        <a:defRPr sz="1100" kern="1200">
          <a:solidFill>
            <a:schemeClr val="tx1"/>
          </a:solidFill>
          <a:latin typeface="+mn-lt"/>
          <a:ea typeface="+mn-ea"/>
          <a:cs typeface="+mn-cs"/>
        </a:defRPr>
      </a:lvl2pPr>
      <a:lvl3pPr marL="340694" marR="0" indent="-167727" algn="l" defTabSz="741939" rtl="0" eaLnBrk="1" fontAlgn="base" latinLnBrk="0" hangingPunct="1">
        <a:lnSpc>
          <a:spcPct val="100000"/>
        </a:lnSpc>
        <a:spcBef>
          <a:spcPts val="0"/>
        </a:spcBef>
        <a:spcAft>
          <a:spcPts val="600"/>
        </a:spcAft>
        <a:buClr>
          <a:srgbClr val="000000"/>
        </a:buClr>
        <a:buSzTx/>
        <a:buFont typeface="Arial" pitchFamily="34" charset="0"/>
        <a:buChar char="-"/>
        <a:tabLst/>
        <a:defRPr sz="1100" kern="1200">
          <a:solidFill>
            <a:schemeClr val="tx1"/>
          </a:solidFill>
          <a:latin typeface="+mn-lt"/>
          <a:ea typeface="+mn-ea"/>
          <a:cs typeface="+mn-cs"/>
        </a:defRPr>
      </a:lvl3pPr>
      <a:lvl4pPr marL="505801" marR="0" indent="-167727" algn="l" defTabSz="741939" rtl="0" eaLnBrk="1" fontAlgn="base" latinLnBrk="0" hangingPunct="1">
        <a:lnSpc>
          <a:spcPct val="100000"/>
        </a:lnSpc>
        <a:spcBef>
          <a:spcPts val="0"/>
        </a:spcBef>
        <a:spcAft>
          <a:spcPts val="600"/>
        </a:spcAft>
        <a:buClr>
          <a:srgbClr val="000000"/>
        </a:buClr>
        <a:buSzTx/>
        <a:buFont typeface="Georgia" pitchFamily="18" charset="0"/>
        <a:buChar char="◦"/>
        <a:tabLst/>
        <a:defRPr sz="1100" kern="1200">
          <a:solidFill>
            <a:schemeClr val="tx1"/>
          </a:solidFill>
          <a:latin typeface="+mn-lt"/>
          <a:ea typeface="+mn-ea"/>
          <a:cs typeface="+mn-cs"/>
        </a:defRPr>
      </a:lvl4pPr>
      <a:lvl5pPr marL="665665" marR="0" indent="-166417" algn="l" defTabSz="741939" rtl="0" eaLnBrk="1" fontAlgn="base" latinLnBrk="0" hangingPunct="1">
        <a:lnSpc>
          <a:spcPct val="100000"/>
        </a:lnSpc>
        <a:spcBef>
          <a:spcPts val="0"/>
        </a:spcBef>
        <a:spcAft>
          <a:spcPts val="600"/>
        </a:spcAft>
        <a:buClr>
          <a:srgbClr val="000000"/>
        </a:buClr>
        <a:buSzTx/>
        <a:buFont typeface="Georgia" pitchFamily="18" charset="0"/>
        <a:buChar char="›"/>
        <a:tabLst/>
        <a:defRPr sz="1100" kern="1200" baseline="0">
          <a:solidFill>
            <a:schemeClr val="tx1"/>
          </a:solidFill>
          <a:latin typeface="+mn-lt"/>
          <a:ea typeface="+mn-ea"/>
          <a:cs typeface="+mn-cs"/>
        </a:defRPr>
      </a:lvl5pPr>
      <a:lvl6pPr marL="170348" marR="0" indent="-167727" algn="l" defTabSz="741683" rtl="0" eaLnBrk="1" fontAlgn="auto" latinLnBrk="0" hangingPunct="1">
        <a:lnSpc>
          <a:spcPct val="100000"/>
        </a:lnSpc>
        <a:spcBef>
          <a:spcPts val="0"/>
        </a:spcBef>
        <a:spcAft>
          <a:spcPts val="600"/>
        </a:spcAft>
        <a:buClrTx/>
        <a:buSzTx/>
        <a:buFont typeface="+mj-lt"/>
        <a:buAutoNum type="arabicPeriod"/>
        <a:tabLst/>
        <a:defRPr lang="en-GB" sz="1100" kern="1200" baseline="0" noProof="0" dirty="0" smtClean="0">
          <a:solidFill>
            <a:schemeClr val="tx1"/>
          </a:solidFill>
          <a:latin typeface="+mn-lt"/>
          <a:ea typeface="+mn-ea"/>
          <a:cs typeface="+mn-cs"/>
        </a:defRPr>
      </a:lvl6pPr>
      <a:lvl7pPr marL="340694" marR="0" indent="-166417" algn="l" defTabSz="741683" rtl="0" eaLnBrk="1" fontAlgn="auto" latinLnBrk="0" hangingPunct="1">
        <a:lnSpc>
          <a:spcPct val="100000"/>
        </a:lnSpc>
        <a:spcBef>
          <a:spcPts val="0"/>
        </a:spcBef>
        <a:spcAft>
          <a:spcPts val="600"/>
        </a:spcAft>
        <a:buClrTx/>
        <a:buSzTx/>
        <a:buFont typeface="+mj-lt"/>
        <a:buAutoNum type="alphaLcPeriod"/>
        <a:tabLst/>
        <a:defRPr lang="en-GB" sz="1100" kern="1200" baseline="0" noProof="0" dirty="0" smtClean="0">
          <a:solidFill>
            <a:schemeClr val="tx1"/>
          </a:solidFill>
          <a:latin typeface="+mn-lt"/>
          <a:ea typeface="+mn-ea"/>
          <a:cs typeface="+mn-cs"/>
        </a:defRPr>
      </a:lvl7pPr>
      <a:lvl8pPr marL="505801" marR="0" indent="-166417" algn="l" defTabSz="741683" rtl="0" eaLnBrk="1" fontAlgn="auto" latinLnBrk="0" hangingPunct="1">
        <a:lnSpc>
          <a:spcPct val="100000"/>
        </a:lnSpc>
        <a:spcBef>
          <a:spcPts val="0"/>
        </a:spcBef>
        <a:spcAft>
          <a:spcPts val="600"/>
        </a:spcAft>
        <a:buClrTx/>
        <a:buSzTx/>
        <a:buFont typeface="+mj-lt"/>
        <a:buAutoNum type="romanLcPeriod"/>
        <a:tabLst/>
        <a:defRPr lang="en-GB" sz="1100" kern="1200" baseline="0" noProof="0" dirty="0" smtClean="0">
          <a:solidFill>
            <a:schemeClr val="tx1"/>
          </a:solidFill>
          <a:latin typeface="+mn-lt"/>
          <a:ea typeface="+mn-ea"/>
          <a:cs typeface="+mn-cs"/>
        </a:defRPr>
      </a:lvl8pPr>
      <a:lvl9pPr marL="0" marR="0" indent="0" algn="l" defTabSz="741683" rtl="0" eaLnBrk="1" fontAlgn="auto" latinLnBrk="0" hangingPunct="1">
        <a:lnSpc>
          <a:spcPct val="100000"/>
        </a:lnSpc>
        <a:spcBef>
          <a:spcPts val="0"/>
        </a:spcBef>
        <a:spcAft>
          <a:spcPts val="600"/>
        </a:spcAft>
        <a:buClrTx/>
        <a:buSzTx/>
        <a:buFont typeface="Arial" pitchFamily="34" charset="0"/>
        <a:buNone/>
        <a:tabLst/>
        <a:defRPr lang="en-GB" sz="1100" b="1" kern="1200" baseline="0" noProof="0" dirty="0" smtClean="0">
          <a:solidFill>
            <a:schemeClr val="accent1"/>
          </a:solidFill>
          <a:latin typeface="+mn-lt"/>
          <a:ea typeface="+mn-ea"/>
          <a:cs typeface="+mn-cs"/>
        </a:defRPr>
      </a:lvl9pPr>
    </p:bodyStyle>
    <p:otherStyle>
      <a:defPPr>
        <a:defRPr lang="en-US"/>
      </a:defPPr>
      <a:lvl1pPr marL="0" algn="l" defTabSz="741683" rtl="0" eaLnBrk="1" latinLnBrk="0" hangingPunct="1">
        <a:defRPr sz="1456" kern="1200">
          <a:solidFill>
            <a:schemeClr val="tx1"/>
          </a:solidFill>
          <a:latin typeface="+mn-lt"/>
          <a:ea typeface="+mn-ea"/>
          <a:cs typeface="+mn-cs"/>
        </a:defRPr>
      </a:lvl1pPr>
      <a:lvl2pPr marL="370842" algn="l" defTabSz="741683" rtl="0" eaLnBrk="1" latinLnBrk="0" hangingPunct="1">
        <a:defRPr sz="1456" kern="1200">
          <a:solidFill>
            <a:schemeClr val="tx1"/>
          </a:solidFill>
          <a:latin typeface="+mn-lt"/>
          <a:ea typeface="+mn-ea"/>
          <a:cs typeface="+mn-cs"/>
        </a:defRPr>
      </a:lvl2pPr>
      <a:lvl3pPr marL="741683" algn="l" defTabSz="741683" rtl="0" eaLnBrk="1" latinLnBrk="0" hangingPunct="1">
        <a:defRPr sz="1456" kern="1200">
          <a:solidFill>
            <a:schemeClr val="tx1"/>
          </a:solidFill>
          <a:latin typeface="+mn-lt"/>
          <a:ea typeface="+mn-ea"/>
          <a:cs typeface="+mn-cs"/>
        </a:defRPr>
      </a:lvl3pPr>
      <a:lvl4pPr marL="1112526" algn="l" defTabSz="741683" rtl="0" eaLnBrk="1" latinLnBrk="0" hangingPunct="1">
        <a:defRPr sz="1456" kern="1200">
          <a:solidFill>
            <a:schemeClr val="tx1"/>
          </a:solidFill>
          <a:latin typeface="+mn-lt"/>
          <a:ea typeface="+mn-ea"/>
          <a:cs typeface="+mn-cs"/>
        </a:defRPr>
      </a:lvl4pPr>
      <a:lvl5pPr marL="1483367" algn="l" defTabSz="741683" rtl="0" eaLnBrk="1" latinLnBrk="0" hangingPunct="1">
        <a:defRPr sz="1456" kern="1200">
          <a:solidFill>
            <a:schemeClr val="tx1"/>
          </a:solidFill>
          <a:latin typeface="+mn-lt"/>
          <a:ea typeface="+mn-ea"/>
          <a:cs typeface="+mn-cs"/>
        </a:defRPr>
      </a:lvl5pPr>
      <a:lvl6pPr marL="1854210" algn="l" defTabSz="741683" rtl="0" eaLnBrk="1" latinLnBrk="0" hangingPunct="1">
        <a:defRPr sz="1456" kern="1200">
          <a:solidFill>
            <a:schemeClr val="tx1"/>
          </a:solidFill>
          <a:latin typeface="+mn-lt"/>
          <a:ea typeface="+mn-ea"/>
          <a:cs typeface="+mn-cs"/>
        </a:defRPr>
      </a:lvl6pPr>
      <a:lvl7pPr marL="2225051" algn="l" defTabSz="741683" rtl="0" eaLnBrk="1" latinLnBrk="0" hangingPunct="1">
        <a:defRPr sz="1456" kern="1200">
          <a:solidFill>
            <a:schemeClr val="tx1"/>
          </a:solidFill>
          <a:latin typeface="+mn-lt"/>
          <a:ea typeface="+mn-ea"/>
          <a:cs typeface="+mn-cs"/>
        </a:defRPr>
      </a:lvl7pPr>
      <a:lvl8pPr marL="2595894" algn="l" defTabSz="741683" rtl="0" eaLnBrk="1" latinLnBrk="0" hangingPunct="1">
        <a:defRPr sz="1456" kern="1200">
          <a:solidFill>
            <a:schemeClr val="tx1"/>
          </a:solidFill>
          <a:latin typeface="+mn-lt"/>
          <a:ea typeface="+mn-ea"/>
          <a:cs typeface="+mn-cs"/>
        </a:defRPr>
      </a:lvl8pPr>
      <a:lvl9pPr marL="2966735" algn="l" defTabSz="741683" rtl="0" eaLnBrk="1" latinLnBrk="0" hangingPunct="1">
        <a:defRPr sz="1456"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p15:clr>
            <a:srgbClr val="F26B43"/>
          </p15:clr>
        </p15:guide>
        <p15:guide id="4" pos="6048">
          <p15:clr>
            <a:srgbClr val="F26B43"/>
          </p15:clr>
        </p15:guide>
        <p15:guide id="5" orient="horz" pos="203">
          <p15:clr>
            <a:srgbClr val="F26B43"/>
          </p15:clr>
        </p15:guide>
        <p15:guide id="6" orient="horz" pos="386">
          <p15:clr>
            <a:srgbClr val="F26B43"/>
          </p15:clr>
        </p15:guide>
        <p15:guide id="22" pos="5170">
          <p15:clr>
            <a:srgbClr val="F26B43"/>
          </p15:clr>
        </p15:guide>
        <p15:guide id="23" pos="5071">
          <p15:clr>
            <a:srgbClr val="F26B43"/>
          </p15:clr>
        </p15:guide>
        <p15:guide id="24" pos="4189">
          <p15:clr>
            <a:srgbClr val="F26B43"/>
          </p15:clr>
        </p15:guide>
        <p15:guide id="27" pos="3123">
          <p15:clr>
            <a:srgbClr val="F26B43"/>
          </p15:clr>
        </p15:guide>
        <p15:guide id="30" pos="2244">
          <p15:clr>
            <a:srgbClr val="F26B43"/>
          </p15:clr>
        </p15:guide>
        <p15:guide id="31" pos="2144">
          <p15:clr>
            <a:srgbClr val="F26B43"/>
          </p15:clr>
        </p15:guide>
        <p15:guide id="32" pos="1266">
          <p15:clr>
            <a:srgbClr val="F26B43"/>
          </p15:clr>
        </p15:guide>
        <p15:guide id="33" pos="1166">
          <p15:clr>
            <a:srgbClr val="F26B43"/>
          </p15:clr>
        </p15:guide>
        <p15:guide id="34" pos="3213">
          <p15:clr>
            <a:srgbClr val="F26B43"/>
          </p15:clr>
        </p15:guide>
        <p15:guide id="35" pos="4098">
          <p15:clr>
            <a:srgbClr val="F26B43"/>
          </p15:clr>
        </p15:guide>
        <p15:guide id="36" orient="horz" pos="4693">
          <p15:clr>
            <a:srgbClr val="F26B43"/>
          </p15:clr>
        </p15:guide>
        <p15:guide id="38" orient="horz" pos="4510">
          <p15:clr>
            <a:srgbClr val="F26B43"/>
          </p15:clr>
        </p15:guide>
        <p15:guide id="40" orient="horz" pos="478">
          <p15:clr>
            <a:srgbClr val="F26B43"/>
          </p15:clr>
        </p15:guide>
        <p15:guide id="41" orient="horz" pos="1169">
          <p15:clr>
            <a:srgbClr val="F26B43"/>
          </p15:clr>
        </p15:guide>
        <p15:guide id="42" orient="horz" pos="1260">
          <p15:clr>
            <a:srgbClr val="F26B43"/>
          </p15:clr>
        </p15:guide>
        <p15:guide id="44" orient="horz" pos="1350">
          <p15:clr>
            <a:srgbClr val="F26B43"/>
          </p15:clr>
        </p15:guide>
        <p15:guide id="61" orient="horz" pos="1786">
          <p15:clr>
            <a:srgbClr val="F26B43"/>
          </p15:clr>
        </p15:guide>
        <p15:guide id="62" orient="horz" pos="1877">
          <p15:clr>
            <a:srgbClr val="F26B43"/>
          </p15:clr>
        </p15:guide>
        <p15:guide id="63" orient="horz" pos="2312">
          <p15:clr>
            <a:srgbClr val="F26B43"/>
          </p15:clr>
        </p15:guide>
        <p15:guide id="64" orient="horz" pos="2403">
          <p15:clr>
            <a:srgbClr val="F26B43"/>
          </p15:clr>
        </p15:guide>
        <p15:guide id="65" orient="horz" pos="2840">
          <p15:clr>
            <a:srgbClr val="F26B43"/>
          </p15:clr>
        </p15:guide>
        <p15:guide id="66" orient="horz" pos="2932">
          <p15:clr>
            <a:srgbClr val="F26B43"/>
          </p15:clr>
        </p15:guide>
        <p15:guide id="67" orient="horz" pos="3367">
          <p15:clr>
            <a:srgbClr val="F26B43"/>
          </p15:clr>
        </p15:guide>
        <p15:guide id="68" orient="horz" pos="3458">
          <p15:clr>
            <a:srgbClr val="F26B43"/>
          </p15:clr>
        </p15:guide>
        <p15:guide id="69" orient="horz" pos="3892">
          <p15:clr>
            <a:srgbClr val="F26B43"/>
          </p15:clr>
        </p15:guide>
        <p15:guide id="70" orient="horz" pos="3984">
          <p15:clr>
            <a:srgbClr val="F26B43"/>
          </p15:clr>
        </p15:guide>
        <p15:guide id="71" orient="horz" pos="4420">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DED2000E-F2A3-48B8-AEEB-AC69645F5954}"/>
              </a:ext>
            </a:extLst>
          </p:cNvPr>
          <p:cNvGraphicFramePr>
            <a:graphicFrameLocks noChangeAspect="1"/>
          </p:cNvGraphicFramePr>
          <p:nvPr userDrawn="1">
            <p:custDataLst>
              <p:tags r:id="rId26"/>
            </p:custDataLst>
            <p:extLst>
              <p:ext uri="{D42A27DB-BD31-4B8C-83A1-F6EECF244321}">
                <p14:modId xmlns:p14="http://schemas.microsoft.com/office/powerpoint/2010/main" val="34981890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7" imgW="592" imgH="591" progId="TCLayout.ActiveDocument.1">
                  <p:embed/>
                </p:oleObj>
              </mc:Choice>
              <mc:Fallback>
                <p:oleObj name="think-cell Slide" r:id="rId27" imgW="592" imgH="591" progId="TCLayout.ActiveDocument.1">
                  <p:embed/>
                  <p:pic>
                    <p:nvPicPr>
                      <p:cNvPr id="8" name="Object 7" hidden="1">
                        <a:extLst>
                          <a:ext uri="{FF2B5EF4-FFF2-40B4-BE49-F238E27FC236}">
                            <a16:creationId xmlns:a16="http://schemas.microsoft.com/office/drawing/2014/main" id="{DED2000E-F2A3-48B8-AEEB-AC69645F5954}"/>
                          </a:ext>
                        </a:extLst>
                      </p:cNvPr>
                      <p:cNvPicPr/>
                      <p:nvPr/>
                    </p:nvPicPr>
                    <p:blipFill>
                      <a:blip r:embed="rId28"/>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457200" y="758824"/>
            <a:ext cx="9144000" cy="1095375"/>
          </a:xfrm>
          <a:prstGeom prst="rect">
            <a:avLst/>
          </a:prstGeom>
        </p:spPr>
        <p:txBody>
          <a:bodyPr vert="horz" lIns="0" tIns="0" rIns="0" bIns="0" rtlCol="0" anchor="t" anchorCtr="0">
            <a:noAutofit/>
          </a:bodyPr>
          <a:lstStyle/>
          <a:p>
            <a:r>
              <a:rPr lang="en-US" noProof="0"/>
              <a:t>Click to edit Master title style</a:t>
            </a:r>
          </a:p>
        </p:txBody>
      </p:sp>
      <p:sp>
        <p:nvSpPr>
          <p:cNvPr id="3" name="Text Placeholder 2"/>
          <p:cNvSpPr>
            <a:spLocks noGrp="1"/>
          </p:cNvSpPr>
          <p:nvPr>
            <p:ph type="body" idx="1"/>
          </p:nvPr>
        </p:nvSpPr>
        <p:spPr>
          <a:xfrm>
            <a:off x="457200" y="2143125"/>
            <a:ext cx="9144000" cy="48672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p:cNvSpPr>
            <a:spLocks noGrp="1"/>
          </p:cNvSpPr>
          <p:nvPr>
            <p:ph type="ftr" sz="quarter" idx="3"/>
          </p:nvPr>
        </p:nvSpPr>
        <p:spPr>
          <a:xfrm>
            <a:off x="456565" y="7195224"/>
            <a:ext cx="2944368" cy="128016"/>
          </a:xfrm>
          <a:prstGeom prst="rect">
            <a:avLst/>
          </a:prstGeom>
        </p:spPr>
        <p:txBody>
          <a:bodyPr vert="horz" lIns="0" tIns="0" rIns="0" bIns="0" rtlCol="0" anchor="ctr">
            <a:spAutoFit/>
          </a:bodyPr>
          <a:lstStyle>
            <a:lvl1pPr algn="l">
              <a:defRPr sz="800">
                <a:solidFill>
                  <a:srgbClr val="000000"/>
                </a:solidFill>
                <a:latin typeface="Arial" pitchFamily="34" charset="0"/>
                <a:cs typeface="Arial" pitchFamily="34" charset="0"/>
              </a:defRPr>
            </a:lvl1pPr>
          </a:lstStyle>
          <a:p>
            <a:endParaRPr lang="en-US"/>
          </a:p>
        </p:txBody>
      </p:sp>
      <p:sp>
        <p:nvSpPr>
          <p:cNvPr id="4" name="Date Placeholder 3"/>
          <p:cNvSpPr>
            <a:spLocks noGrp="1"/>
          </p:cNvSpPr>
          <p:nvPr>
            <p:ph type="dt" sz="half" idx="2"/>
          </p:nvPr>
        </p:nvSpPr>
        <p:spPr>
          <a:xfrm>
            <a:off x="7927213" y="7194414"/>
            <a:ext cx="1673352" cy="123111"/>
          </a:xfrm>
          <a:prstGeom prst="rect">
            <a:avLst/>
          </a:prstGeom>
        </p:spPr>
        <p:txBody>
          <a:bodyPr vert="horz" lIns="0" tIns="0" rIns="0" bIns="0" rtlCol="0" anchor="ctr">
            <a:spAutoFit/>
          </a:bodyPr>
          <a:lstStyle>
            <a:lvl1pPr algn="r">
              <a:defRPr sz="800">
                <a:solidFill>
                  <a:srgbClr val="000000"/>
                </a:solidFill>
                <a:latin typeface="Arial" pitchFamily="34" charset="0"/>
                <a:cs typeface="Arial" pitchFamily="34" charset="0"/>
              </a:defRPr>
            </a:lvl1pPr>
          </a:lstStyle>
          <a:p>
            <a:r>
              <a:rPr lang="en-US"/>
              <a:t>21 May 2020</a:t>
            </a:r>
          </a:p>
        </p:txBody>
      </p:sp>
      <p:sp>
        <p:nvSpPr>
          <p:cNvPr id="6" name="Slide Number Placeholder 5"/>
          <p:cNvSpPr>
            <a:spLocks noGrp="1"/>
          </p:cNvSpPr>
          <p:nvPr>
            <p:ph type="sldNum" sz="quarter" idx="4"/>
          </p:nvPr>
        </p:nvSpPr>
        <p:spPr>
          <a:xfrm>
            <a:off x="7927213" y="7324804"/>
            <a:ext cx="1673352" cy="123111"/>
          </a:xfrm>
          <a:prstGeom prst="rect">
            <a:avLst/>
          </a:prstGeom>
        </p:spPr>
        <p:txBody>
          <a:bodyPr vert="horz" lIns="0" tIns="0" rIns="0" bIns="0" rtlCol="0" anchor="ctr">
            <a:spAutoFit/>
          </a:bodyPr>
          <a:lstStyle>
            <a:lvl1pPr algn="r">
              <a:defRPr sz="800">
                <a:solidFill>
                  <a:srgbClr val="000000"/>
                </a:solidFill>
                <a:latin typeface="Arial" pitchFamily="34" charset="0"/>
                <a:cs typeface="Arial" pitchFamily="34" charset="0"/>
              </a:defRPr>
            </a:lvl1pPr>
          </a:lstStyle>
          <a:p>
            <a:fld id="{370BE30D-6C85-4030-8347-7CD00DE2568A}" type="slidenum">
              <a:rPr lang="en-US" smtClean="0"/>
              <a:pPr/>
              <a:t>‹#›</a:t>
            </a:fld>
            <a:endParaRPr lang="en-US"/>
          </a:p>
        </p:txBody>
      </p:sp>
    </p:spTree>
    <p:extLst>
      <p:ext uri="{BB962C8B-B14F-4D97-AF65-F5344CB8AC3E}">
        <p14:creationId xmlns:p14="http://schemas.microsoft.com/office/powerpoint/2010/main" val="2934482850"/>
      </p:ext>
    </p:extLst>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 id="2147483933" r:id="rId12"/>
    <p:sldLayoutId id="2147483934" r:id="rId13"/>
    <p:sldLayoutId id="2147483935" r:id="rId14"/>
    <p:sldLayoutId id="2147483936" r:id="rId15"/>
    <p:sldLayoutId id="2147483937" r:id="rId16"/>
    <p:sldLayoutId id="2147483938" r:id="rId17"/>
    <p:sldLayoutId id="2147483939" r:id="rId18"/>
    <p:sldLayoutId id="2147483940" r:id="rId19"/>
    <p:sldLayoutId id="2147483941" r:id="rId20"/>
    <p:sldLayoutId id="2147483942" r:id="rId21"/>
    <p:sldLayoutId id="2147483943" r:id="rId22"/>
    <p:sldLayoutId id="2147483944" r:id="rId23"/>
    <p:sldLayoutId id="2147483945" r:id="rId24"/>
  </p:sldLayoutIdLst>
  <p:hf sldNum="0" hdr="0"/>
  <p:txStyles>
    <p:titleStyle>
      <a:lvl1pPr algn="l" defTabSz="741683" rtl="0" eaLnBrk="1" latinLnBrk="0" hangingPunct="1">
        <a:spcBef>
          <a:spcPct val="0"/>
        </a:spcBef>
        <a:buNone/>
        <a:defRPr sz="2400" b="0" i="0" kern="1200" baseline="0">
          <a:solidFill>
            <a:schemeClr val="tx1"/>
          </a:solidFill>
          <a:latin typeface="+mj-lt"/>
          <a:ea typeface="+mj-ea"/>
          <a:cs typeface="+mj-cs"/>
        </a:defRPr>
      </a:lvl1pPr>
    </p:titleStyle>
    <p:bodyStyle>
      <a:lvl1pPr marL="0" marR="0" indent="0" algn="l" defTabSz="741939" rtl="0" eaLnBrk="1" fontAlgn="base" latinLnBrk="0" hangingPunct="1">
        <a:lnSpc>
          <a:spcPct val="100000"/>
        </a:lnSpc>
        <a:spcBef>
          <a:spcPts val="0"/>
        </a:spcBef>
        <a:spcAft>
          <a:spcPts val="600"/>
        </a:spcAft>
        <a:buClr>
          <a:srgbClr val="000000"/>
        </a:buClr>
        <a:buSzTx/>
        <a:buFont typeface="Wingdings" pitchFamily="2" charset="2"/>
        <a:buNone/>
        <a:tabLst/>
        <a:defRPr sz="1100" kern="1200">
          <a:solidFill>
            <a:schemeClr val="tx1"/>
          </a:solidFill>
          <a:latin typeface="+mn-lt"/>
          <a:ea typeface="+mn-ea"/>
          <a:cs typeface="+mn-cs"/>
        </a:defRPr>
      </a:lvl1pPr>
      <a:lvl2pPr marL="171039" marR="0" indent="-166417" algn="l" defTabSz="741939" rtl="0" eaLnBrk="1" fontAlgn="base" latinLnBrk="0" hangingPunct="1">
        <a:lnSpc>
          <a:spcPct val="100000"/>
        </a:lnSpc>
        <a:spcBef>
          <a:spcPts val="0"/>
        </a:spcBef>
        <a:spcAft>
          <a:spcPts val="600"/>
        </a:spcAft>
        <a:buClr>
          <a:srgbClr val="000000"/>
        </a:buClr>
        <a:buSzTx/>
        <a:buFont typeface="Times New Roman" pitchFamily="18" charset="0"/>
        <a:buChar char="•"/>
        <a:tabLst/>
        <a:defRPr sz="1100" kern="1200">
          <a:solidFill>
            <a:schemeClr val="tx1"/>
          </a:solidFill>
          <a:latin typeface="+mn-lt"/>
          <a:ea typeface="+mn-ea"/>
          <a:cs typeface="+mn-cs"/>
        </a:defRPr>
      </a:lvl2pPr>
      <a:lvl3pPr marL="340694" marR="0" indent="-167727" algn="l" defTabSz="741939" rtl="0" eaLnBrk="1" fontAlgn="base" latinLnBrk="0" hangingPunct="1">
        <a:lnSpc>
          <a:spcPct val="100000"/>
        </a:lnSpc>
        <a:spcBef>
          <a:spcPts val="0"/>
        </a:spcBef>
        <a:spcAft>
          <a:spcPts val="600"/>
        </a:spcAft>
        <a:buClr>
          <a:srgbClr val="000000"/>
        </a:buClr>
        <a:buSzTx/>
        <a:buFont typeface="Arial" pitchFamily="34" charset="0"/>
        <a:buChar char="-"/>
        <a:tabLst/>
        <a:defRPr sz="1100" kern="1200">
          <a:solidFill>
            <a:schemeClr val="tx1"/>
          </a:solidFill>
          <a:latin typeface="+mn-lt"/>
          <a:ea typeface="+mn-ea"/>
          <a:cs typeface="+mn-cs"/>
        </a:defRPr>
      </a:lvl3pPr>
      <a:lvl4pPr marL="505801" marR="0" indent="-167727" algn="l" defTabSz="741939" rtl="0" eaLnBrk="1" fontAlgn="base" latinLnBrk="0" hangingPunct="1">
        <a:lnSpc>
          <a:spcPct val="100000"/>
        </a:lnSpc>
        <a:spcBef>
          <a:spcPts val="0"/>
        </a:spcBef>
        <a:spcAft>
          <a:spcPts val="600"/>
        </a:spcAft>
        <a:buClr>
          <a:srgbClr val="000000"/>
        </a:buClr>
        <a:buSzTx/>
        <a:buFont typeface="Georgia" pitchFamily="18" charset="0"/>
        <a:buChar char="◦"/>
        <a:tabLst/>
        <a:defRPr sz="1100" kern="1200">
          <a:solidFill>
            <a:schemeClr val="tx1"/>
          </a:solidFill>
          <a:latin typeface="+mn-lt"/>
          <a:ea typeface="+mn-ea"/>
          <a:cs typeface="+mn-cs"/>
        </a:defRPr>
      </a:lvl4pPr>
      <a:lvl5pPr marL="665665" marR="0" indent="-166417" algn="l" defTabSz="741939" rtl="0" eaLnBrk="1" fontAlgn="base" latinLnBrk="0" hangingPunct="1">
        <a:lnSpc>
          <a:spcPct val="100000"/>
        </a:lnSpc>
        <a:spcBef>
          <a:spcPts val="0"/>
        </a:spcBef>
        <a:spcAft>
          <a:spcPts val="600"/>
        </a:spcAft>
        <a:buClr>
          <a:srgbClr val="000000"/>
        </a:buClr>
        <a:buSzTx/>
        <a:buFont typeface="Georgia" pitchFamily="18" charset="0"/>
        <a:buChar char="›"/>
        <a:tabLst/>
        <a:defRPr sz="1100" kern="1200" baseline="0">
          <a:solidFill>
            <a:schemeClr val="tx1"/>
          </a:solidFill>
          <a:latin typeface="+mn-lt"/>
          <a:ea typeface="+mn-ea"/>
          <a:cs typeface="+mn-cs"/>
        </a:defRPr>
      </a:lvl5pPr>
      <a:lvl6pPr marL="170348" marR="0" indent="-167727" algn="l" defTabSz="741683" rtl="0" eaLnBrk="1" fontAlgn="auto" latinLnBrk="0" hangingPunct="1">
        <a:lnSpc>
          <a:spcPct val="100000"/>
        </a:lnSpc>
        <a:spcBef>
          <a:spcPts val="0"/>
        </a:spcBef>
        <a:spcAft>
          <a:spcPts val="600"/>
        </a:spcAft>
        <a:buClrTx/>
        <a:buSzTx/>
        <a:buFont typeface="+mj-lt"/>
        <a:buAutoNum type="arabicPeriod"/>
        <a:tabLst/>
        <a:defRPr lang="en-GB" sz="1100" kern="1200" baseline="0" noProof="0" dirty="0" smtClean="0">
          <a:solidFill>
            <a:schemeClr val="tx1"/>
          </a:solidFill>
          <a:latin typeface="+mn-lt"/>
          <a:ea typeface="+mn-ea"/>
          <a:cs typeface="+mn-cs"/>
        </a:defRPr>
      </a:lvl6pPr>
      <a:lvl7pPr marL="340694" marR="0" indent="-166417" algn="l" defTabSz="741683" rtl="0" eaLnBrk="1" fontAlgn="auto" latinLnBrk="0" hangingPunct="1">
        <a:lnSpc>
          <a:spcPct val="100000"/>
        </a:lnSpc>
        <a:spcBef>
          <a:spcPts val="0"/>
        </a:spcBef>
        <a:spcAft>
          <a:spcPts val="600"/>
        </a:spcAft>
        <a:buClrTx/>
        <a:buSzTx/>
        <a:buFont typeface="+mj-lt"/>
        <a:buAutoNum type="alphaLcPeriod"/>
        <a:tabLst/>
        <a:defRPr lang="en-GB" sz="1100" kern="1200" baseline="0" noProof="0" dirty="0" smtClean="0">
          <a:solidFill>
            <a:schemeClr val="tx1"/>
          </a:solidFill>
          <a:latin typeface="+mn-lt"/>
          <a:ea typeface="+mn-ea"/>
          <a:cs typeface="+mn-cs"/>
        </a:defRPr>
      </a:lvl7pPr>
      <a:lvl8pPr marL="505801" marR="0" indent="-166417" algn="l" defTabSz="741683" rtl="0" eaLnBrk="1" fontAlgn="auto" latinLnBrk="0" hangingPunct="1">
        <a:lnSpc>
          <a:spcPct val="100000"/>
        </a:lnSpc>
        <a:spcBef>
          <a:spcPts val="0"/>
        </a:spcBef>
        <a:spcAft>
          <a:spcPts val="600"/>
        </a:spcAft>
        <a:buClrTx/>
        <a:buSzTx/>
        <a:buFont typeface="+mj-lt"/>
        <a:buAutoNum type="romanLcPeriod"/>
        <a:tabLst/>
        <a:defRPr lang="en-GB" sz="1100" kern="1200" baseline="0" noProof="0" dirty="0" smtClean="0">
          <a:solidFill>
            <a:schemeClr val="tx1"/>
          </a:solidFill>
          <a:latin typeface="+mn-lt"/>
          <a:ea typeface="+mn-ea"/>
          <a:cs typeface="+mn-cs"/>
        </a:defRPr>
      </a:lvl8pPr>
      <a:lvl9pPr marL="0" marR="0" indent="0" algn="l" defTabSz="741683" rtl="0" eaLnBrk="1" fontAlgn="auto" latinLnBrk="0" hangingPunct="1">
        <a:lnSpc>
          <a:spcPct val="100000"/>
        </a:lnSpc>
        <a:spcBef>
          <a:spcPts val="0"/>
        </a:spcBef>
        <a:spcAft>
          <a:spcPts val="600"/>
        </a:spcAft>
        <a:buClrTx/>
        <a:buSzTx/>
        <a:buFont typeface="Arial" pitchFamily="34" charset="0"/>
        <a:buNone/>
        <a:tabLst/>
        <a:defRPr lang="en-GB" sz="1100" b="1" kern="1200" baseline="0" noProof="0" dirty="0" smtClean="0">
          <a:solidFill>
            <a:schemeClr val="accent1"/>
          </a:solidFill>
          <a:latin typeface="+mn-lt"/>
          <a:ea typeface="+mn-ea"/>
          <a:cs typeface="+mn-cs"/>
        </a:defRPr>
      </a:lvl9pPr>
    </p:bodyStyle>
    <p:otherStyle>
      <a:defPPr>
        <a:defRPr lang="en-US"/>
      </a:defPPr>
      <a:lvl1pPr marL="0" algn="l" defTabSz="741683" rtl="0" eaLnBrk="1" latinLnBrk="0" hangingPunct="1">
        <a:defRPr sz="1456" kern="1200">
          <a:solidFill>
            <a:schemeClr val="tx1"/>
          </a:solidFill>
          <a:latin typeface="+mn-lt"/>
          <a:ea typeface="+mn-ea"/>
          <a:cs typeface="+mn-cs"/>
        </a:defRPr>
      </a:lvl1pPr>
      <a:lvl2pPr marL="370842" algn="l" defTabSz="741683" rtl="0" eaLnBrk="1" latinLnBrk="0" hangingPunct="1">
        <a:defRPr sz="1456" kern="1200">
          <a:solidFill>
            <a:schemeClr val="tx1"/>
          </a:solidFill>
          <a:latin typeface="+mn-lt"/>
          <a:ea typeface="+mn-ea"/>
          <a:cs typeface="+mn-cs"/>
        </a:defRPr>
      </a:lvl2pPr>
      <a:lvl3pPr marL="741683" algn="l" defTabSz="741683" rtl="0" eaLnBrk="1" latinLnBrk="0" hangingPunct="1">
        <a:defRPr sz="1456" kern="1200">
          <a:solidFill>
            <a:schemeClr val="tx1"/>
          </a:solidFill>
          <a:latin typeface="+mn-lt"/>
          <a:ea typeface="+mn-ea"/>
          <a:cs typeface="+mn-cs"/>
        </a:defRPr>
      </a:lvl3pPr>
      <a:lvl4pPr marL="1112526" algn="l" defTabSz="741683" rtl="0" eaLnBrk="1" latinLnBrk="0" hangingPunct="1">
        <a:defRPr sz="1456" kern="1200">
          <a:solidFill>
            <a:schemeClr val="tx1"/>
          </a:solidFill>
          <a:latin typeface="+mn-lt"/>
          <a:ea typeface="+mn-ea"/>
          <a:cs typeface="+mn-cs"/>
        </a:defRPr>
      </a:lvl4pPr>
      <a:lvl5pPr marL="1483367" algn="l" defTabSz="741683" rtl="0" eaLnBrk="1" latinLnBrk="0" hangingPunct="1">
        <a:defRPr sz="1456" kern="1200">
          <a:solidFill>
            <a:schemeClr val="tx1"/>
          </a:solidFill>
          <a:latin typeface="+mn-lt"/>
          <a:ea typeface="+mn-ea"/>
          <a:cs typeface="+mn-cs"/>
        </a:defRPr>
      </a:lvl5pPr>
      <a:lvl6pPr marL="1854210" algn="l" defTabSz="741683" rtl="0" eaLnBrk="1" latinLnBrk="0" hangingPunct="1">
        <a:defRPr sz="1456" kern="1200">
          <a:solidFill>
            <a:schemeClr val="tx1"/>
          </a:solidFill>
          <a:latin typeface="+mn-lt"/>
          <a:ea typeface="+mn-ea"/>
          <a:cs typeface="+mn-cs"/>
        </a:defRPr>
      </a:lvl6pPr>
      <a:lvl7pPr marL="2225051" algn="l" defTabSz="741683" rtl="0" eaLnBrk="1" latinLnBrk="0" hangingPunct="1">
        <a:defRPr sz="1456" kern="1200">
          <a:solidFill>
            <a:schemeClr val="tx1"/>
          </a:solidFill>
          <a:latin typeface="+mn-lt"/>
          <a:ea typeface="+mn-ea"/>
          <a:cs typeface="+mn-cs"/>
        </a:defRPr>
      </a:lvl7pPr>
      <a:lvl8pPr marL="2595894" algn="l" defTabSz="741683" rtl="0" eaLnBrk="1" latinLnBrk="0" hangingPunct="1">
        <a:defRPr sz="1456" kern="1200">
          <a:solidFill>
            <a:schemeClr val="tx1"/>
          </a:solidFill>
          <a:latin typeface="+mn-lt"/>
          <a:ea typeface="+mn-ea"/>
          <a:cs typeface="+mn-cs"/>
        </a:defRPr>
      </a:lvl8pPr>
      <a:lvl9pPr marL="2966735" algn="l" defTabSz="741683" rtl="0" eaLnBrk="1" latinLnBrk="0" hangingPunct="1">
        <a:defRPr sz="1456"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p15:clr>
            <a:srgbClr val="F26B43"/>
          </p15:clr>
        </p15:guide>
        <p15:guide id="4" pos="6048">
          <p15:clr>
            <a:srgbClr val="F26B43"/>
          </p15:clr>
        </p15:guide>
        <p15:guide id="5" orient="horz" pos="203">
          <p15:clr>
            <a:srgbClr val="F26B43"/>
          </p15:clr>
        </p15:guide>
        <p15:guide id="6" orient="horz" pos="386">
          <p15:clr>
            <a:srgbClr val="F26B43"/>
          </p15:clr>
        </p15:guide>
        <p15:guide id="22" pos="5170">
          <p15:clr>
            <a:srgbClr val="F26B43"/>
          </p15:clr>
        </p15:guide>
        <p15:guide id="23" pos="5071">
          <p15:clr>
            <a:srgbClr val="F26B43"/>
          </p15:clr>
        </p15:guide>
        <p15:guide id="24" pos="4189">
          <p15:clr>
            <a:srgbClr val="F26B43"/>
          </p15:clr>
        </p15:guide>
        <p15:guide id="27" pos="3123">
          <p15:clr>
            <a:srgbClr val="F26B43"/>
          </p15:clr>
        </p15:guide>
        <p15:guide id="30" pos="2244">
          <p15:clr>
            <a:srgbClr val="F26B43"/>
          </p15:clr>
        </p15:guide>
        <p15:guide id="31" pos="2144">
          <p15:clr>
            <a:srgbClr val="F26B43"/>
          </p15:clr>
        </p15:guide>
        <p15:guide id="32" pos="1266">
          <p15:clr>
            <a:srgbClr val="F26B43"/>
          </p15:clr>
        </p15:guide>
        <p15:guide id="33" pos="1166">
          <p15:clr>
            <a:srgbClr val="F26B43"/>
          </p15:clr>
        </p15:guide>
        <p15:guide id="34" pos="3213">
          <p15:clr>
            <a:srgbClr val="F26B43"/>
          </p15:clr>
        </p15:guide>
        <p15:guide id="35" pos="4098">
          <p15:clr>
            <a:srgbClr val="F26B43"/>
          </p15:clr>
        </p15:guide>
        <p15:guide id="36" orient="horz" pos="4693">
          <p15:clr>
            <a:srgbClr val="F26B43"/>
          </p15:clr>
        </p15:guide>
        <p15:guide id="38" orient="horz" pos="4510">
          <p15:clr>
            <a:srgbClr val="F26B43"/>
          </p15:clr>
        </p15:guide>
        <p15:guide id="40" orient="horz" pos="478">
          <p15:clr>
            <a:srgbClr val="F26B43"/>
          </p15:clr>
        </p15:guide>
        <p15:guide id="41" orient="horz" pos="1169">
          <p15:clr>
            <a:srgbClr val="F26B43"/>
          </p15:clr>
        </p15:guide>
        <p15:guide id="42" orient="horz" pos="1260">
          <p15:clr>
            <a:srgbClr val="F26B43"/>
          </p15:clr>
        </p15:guide>
        <p15:guide id="44" orient="horz" pos="1350">
          <p15:clr>
            <a:srgbClr val="F26B43"/>
          </p15:clr>
        </p15:guide>
        <p15:guide id="61" orient="horz" pos="1786">
          <p15:clr>
            <a:srgbClr val="F26B43"/>
          </p15:clr>
        </p15:guide>
        <p15:guide id="62" orient="horz" pos="1877">
          <p15:clr>
            <a:srgbClr val="F26B43"/>
          </p15:clr>
        </p15:guide>
        <p15:guide id="63" orient="horz" pos="2312">
          <p15:clr>
            <a:srgbClr val="F26B43"/>
          </p15:clr>
        </p15:guide>
        <p15:guide id="64" orient="horz" pos="2403">
          <p15:clr>
            <a:srgbClr val="F26B43"/>
          </p15:clr>
        </p15:guide>
        <p15:guide id="65" orient="horz" pos="2840">
          <p15:clr>
            <a:srgbClr val="F26B43"/>
          </p15:clr>
        </p15:guide>
        <p15:guide id="66" orient="horz" pos="2932">
          <p15:clr>
            <a:srgbClr val="F26B43"/>
          </p15:clr>
        </p15:guide>
        <p15:guide id="67" orient="horz" pos="3367">
          <p15:clr>
            <a:srgbClr val="F26B43"/>
          </p15:clr>
        </p15:guide>
        <p15:guide id="68" orient="horz" pos="3458">
          <p15:clr>
            <a:srgbClr val="F26B43"/>
          </p15:clr>
        </p15:guide>
        <p15:guide id="69" orient="horz" pos="3892">
          <p15:clr>
            <a:srgbClr val="F26B43"/>
          </p15:clr>
        </p15:guide>
        <p15:guide id="70" orient="horz" pos="3984">
          <p15:clr>
            <a:srgbClr val="F26B43"/>
          </p15:clr>
        </p15:guide>
        <p15:guide id="71" orient="horz" pos="442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tags" Target="../tags/tag2243.xml"/><Relationship Id="rId13" Type="http://schemas.openxmlformats.org/officeDocument/2006/relationships/slideLayout" Target="../slideLayouts/slideLayout99.xml"/><Relationship Id="rId3" Type="http://schemas.openxmlformats.org/officeDocument/2006/relationships/tags" Target="../tags/tag2238.xml"/><Relationship Id="rId7" Type="http://schemas.openxmlformats.org/officeDocument/2006/relationships/tags" Target="../tags/tag2242.xml"/><Relationship Id="rId12" Type="http://schemas.openxmlformats.org/officeDocument/2006/relationships/tags" Target="../tags/tag2247.xml"/><Relationship Id="rId17" Type="http://schemas.openxmlformats.org/officeDocument/2006/relationships/slide" Target="slide4.xml"/><Relationship Id="rId2" Type="http://schemas.openxmlformats.org/officeDocument/2006/relationships/tags" Target="../tags/tag2237.xml"/><Relationship Id="rId16" Type="http://schemas.openxmlformats.org/officeDocument/2006/relationships/image" Target="../media/image8.emf"/><Relationship Id="rId1" Type="http://schemas.openxmlformats.org/officeDocument/2006/relationships/tags" Target="../tags/tag2236.xml"/><Relationship Id="rId6" Type="http://schemas.openxmlformats.org/officeDocument/2006/relationships/tags" Target="../tags/tag2241.xml"/><Relationship Id="rId11" Type="http://schemas.openxmlformats.org/officeDocument/2006/relationships/tags" Target="../tags/tag2246.xml"/><Relationship Id="rId5" Type="http://schemas.openxmlformats.org/officeDocument/2006/relationships/tags" Target="../tags/tag2240.xml"/><Relationship Id="rId15" Type="http://schemas.openxmlformats.org/officeDocument/2006/relationships/oleObject" Target="../embeddings/oleObject27.bin"/><Relationship Id="rId10" Type="http://schemas.openxmlformats.org/officeDocument/2006/relationships/tags" Target="../tags/tag2245.xml"/><Relationship Id="rId4" Type="http://schemas.openxmlformats.org/officeDocument/2006/relationships/tags" Target="../tags/tag2239.xml"/><Relationship Id="rId9" Type="http://schemas.openxmlformats.org/officeDocument/2006/relationships/tags" Target="../tags/tag2244.xml"/><Relationship Id="rId1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8" Type="http://schemas.openxmlformats.org/officeDocument/2006/relationships/tags" Target="../tags/tag2255.xml"/><Relationship Id="rId13" Type="http://schemas.openxmlformats.org/officeDocument/2006/relationships/tags" Target="../tags/tag2260.xml"/><Relationship Id="rId18" Type="http://schemas.openxmlformats.org/officeDocument/2006/relationships/slide" Target="slide4.xml"/><Relationship Id="rId3" Type="http://schemas.openxmlformats.org/officeDocument/2006/relationships/tags" Target="../tags/tag2250.xml"/><Relationship Id="rId7" Type="http://schemas.openxmlformats.org/officeDocument/2006/relationships/tags" Target="../tags/tag2254.xml"/><Relationship Id="rId12" Type="http://schemas.openxmlformats.org/officeDocument/2006/relationships/tags" Target="../tags/tag2259.xml"/><Relationship Id="rId17" Type="http://schemas.openxmlformats.org/officeDocument/2006/relationships/image" Target="../media/image8.emf"/><Relationship Id="rId2" Type="http://schemas.openxmlformats.org/officeDocument/2006/relationships/tags" Target="../tags/tag2249.xml"/><Relationship Id="rId16" Type="http://schemas.openxmlformats.org/officeDocument/2006/relationships/oleObject" Target="../embeddings/oleObject28.bin"/><Relationship Id="rId1" Type="http://schemas.openxmlformats.org/officeDocument/2006/relationships/tags" Target="../tags/tag2248.xml"/><Relationship Id="rId6" Type="http://schemas.openxmlformats.org/officeDocument/2006/relationships/tags" Target="../tags/tag2253.xml"/><Relationship Id="rId11" Type="http://schemas.openxmlformats.org/officeDocument/2006/relationships/tags" Target="../tags/tag2258.xml"/><Relationship Id="rId5" Type="http://schemas.openxmlformats.org/officeDocument/2006/relationships/tags" Target="../tags/tag2252.xml"/><Relationship Id="rId15" Type="http://schemas.openxmlformats.org/officeDocument/2006/relationships/notesSlide" Target="../notesSlides/notesSlide2.xml"/><Relationship Id="rId10" Type="http://schemas.openxmlformats.org/officeDocument/2006/relationships/tags" Target="../tags/tag2257.xml"/><Relationship Id="rId4" Type="http://schemas.openxmlformats.org/officeDocument/2006/relationships/tags" Target="../tags/tag2251.xml"/><Relationship Id="rId9" Type="http://schemas.openxmlformats.org/officeDocument/2006/relationships/tags" Target="../tags/tag2256.xml"/><Relationship Id="rId14" Type="http://schemas.openxmlformats.org/officeDocument/2006/relationships/slideLayout" Target="../slideLayouts/slideLayout193.xml"/></Relationships>
</file>

<file path=ppt/slides/_rels/slide3.xml.rels><?xml version="1.0" encoding="UTF-8" standalone="yes"?>
<Relationships xmlns="http://schemas.openxmlformats.org/package/2006/relationships"><Relationship Id="rId8" Type="http://schemas.openxmlformats.org/officeDocument/2006/relationships/tags" Target="../tags/tag2268.xml"/><Relationship Id="rId13" Type="http://schemas.openxmlformats.org/officeDocument/2006/relationships/tags" Target="../tags/tag2273.xml"/><Relationship Id="rId18" Type="http://schemas.openxmlformats.org/officeDocument/2006/relationships/slide" Target="slide4.xml"/><Relationship Id="rId3" Type="http://schemas.openxmlformats.org/officeDocument/2006/relationships/tags" Target="../tags/tag2263.xml"/><Relationship Id="rId7" Type="http://schemas.openxmlformats.org/officeDocument/2006/relationships/tags" Target="../tags/tag2267.xml"/><Relationship Id="rId12" Type="http://schemas.openxmlformats.org/officeDocument/2006/relationships/tags" Target="../tags/tag2272.xml"/><Relationship Id="rId17" Type="http://schemas.openxmlformats.org/officeDocument/2006/relationships/image" Target="../media/image8.emf"/><Relationship Id="rId2" Type="http://schemas.openxmlformats.org/officeDocument/2006/relationships/tags" Target="../tags/tag2262.xml"/><Relationship Id="rId16" Type="http://schemas.openxmlformats.org/officeDocument/2006/relationships/oleObject" Target="../embeddings/oleObject29.bin"/><Relationship Id="rId1" Type="http://schemas.openxmlformats.org/officeDocument/2006/relationships/tags" Target="../tags/tag2261.xml"/><Relationship Id="rId6" Type="http://schemas.openxmlformats.org/officeDocument/2006/relationships/tags" Target="../tags/tag2266.xml"/><Relationship Id="rId11" Type="http://schemas.openxmlformats.org/officeDocument/2006/relationships/tags" Target="../tags/tag2271.xml"/><Relationship Id="rId5" Type="http://schemas.openxmlformats.org/officeDocument/2006/relationships/tags" Target="../tags/tag2265.xml"/><Relationship Id="rId15" Type="http://schemas.openxmlformats.org/officeDocument/2006/relationships/notesSlide" Target="../notesSlides/notesSlide3.xml"/><Relationship Id="rId10" Type="http://schemas.openxmlformats.org/officeDocument/2006/relationships/tags" Target="../tags/tag2270.xml"/><Relationship Id="rId4" Type="http://schemas.openxmlformats.org/officeDocument/2006/relationships/tags" Target="../tags/tag2264.xml"/><Relationship Id="rId9" Type="http://schemas.openxmlformats.org/officeDocument/2006/relationships/tags" Target="../tags/tag2269.xml"/><Relationship Id="rId14" Type="http://schemas.openxmlformats.org/officeDocument/2006/relationships/slideLayout" Target="../slideLayouts/slideLayout193.xml"/></Relationships>
</file>

<file path=ppt/slides/_rels/slide4.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2276.xml"/><Relationship Id="rId7" Type="http://schemas.openxmlformats.org/officeDocument/2006/relationships/oleObject" Target="../embeddings/oleObject30.bin"/><Relationship Id="rId2" Type="http://schemas.openxmlformats.org/officeDocument/2006/relationships/tags" Target="../tags/tag2275.xml"/><Relationship Id="rId1" Type="http://schemas.openxmlformats.org/officeDocument/2006/relationships/tags" Target="../tags/tag2274.xml"/><Relationship Id="rId6" Type="http://schemas.openxmlformats.org/officeDocument/2006/relationships/notesSlide" Target="../notesSlides/notesSlide4.xml"/><Relationship Id="rId5" Type="http://schemas.openxmlformats.org/officeDocument/2006/relationships/slideLayout" Target="../slideLayouts/slideLayout5.xml"/><Relationship Id="rId4" Type="http://schemas.openxmlformats.org/officeDocument/2006/relationships/tags" Target="../tags/tag2277.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tags" Target="../tags/tag2280.xml"/><Relationship Id="rId7" Type="http://schemas.openxmlformats.org/officeDocument/2006/relationships/notesSlide" Target="../notesSlides/notesSlide5.xml"/><Relationship Id="rId2" Type="http://schemas.openxmlformats.org/officeDocument/2006/relationships/tags" Target="../tags/tag2279.xml"/><Relationship Id="rId1" Type="http://schemas.openxmlformats.org/officeDocument/2006/relationships/tags" Target="../tags/tag2278.xml"/><Relationship Id="rId6" Type="http://schemas.openxmlformats.org/officeDocument/2006/relationships/slideLayout" Target="../slideLayouts/slideLayout5.xml"/><Relationship Id="rId5" Type="http://schemas.openxmlformats.org/officeDocument/2006/relationships/tags" Target="../tags/tag2282.xml"/><Relationship Id="rId4" Type="http://schemas.openxmlformats.org/officeDocument/2006/relationships/tags" Target="../tags/tag2281.xml"/><Relationship Id="rId9" Type="http://schemas.openxmlformats.org/officeDocument/2006/relationships/image" Target="../media/image4.emf"/></Relationships>
</file>

<file path=ppt/slides/_rels/slide6.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2285.xml"/><Relationship Id="rId7" Type="http://schemas.openxmlformats.org/officeDocument/2006/relationships/oleObject" Target="../embeddings/oleObject32.bin"/><Relationship Id="rId2" Type="http://schemas.openxmlformats.org/officeDocument/2006/relationships/tags" Target="../tags/tag2284.xml"/><Relationship Id="rId1" Type="http://schemas.openxmlformats.org/officeDocument/2006/relationships/tags" Target="../tags/tag2283.xml"/><Relationship Id="rId6" Type="http://schemas.openxmlformats.org/officeDocument/2006/relationships/notesSlide" Target="../notesSlides/notesSlide6.xml"/><Relationship Id="rId5" Type="http://schemas.openxmlformats.org/officeDocument/2006/relationships/slideLayout" Target="../slideLayouts/slideLayout5.xml"/><Relationship Id="rId4" Type="http://schemas.openxmlformats.org/officeDocument/2006/relationships/tags" Target="../tags/tag228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F1D401-0C8C-E04B-A1CB-07861FB81736}"/>
            </a:ext>
          </a:extLst>
        </p:cNvPr>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EE53C2B6-A372-C15D-1FBF-D77FDECF7798}"/>
              </a:ext>
            </a:extLst>
          </p:cNvPr>
          <p:cNvGraphicFramePr>
            <a:graphicFrameLocks noChangeAspect="1"/>
          </p:cNvGraphicFramePr>
          <p:nvPr>
            <p:custDataLst>
              <p:tags r:id="rId2"/>
            </p:custDataLst>
            <p:extLst>
              <p:ext uri="{D42A27DB-BD31-4B8C-83A1-F6EECF244321}">
                <p14:modId xmlns:p14="http://schemas.microsoft.com/office/powerpoint/2010/main" val="1127910854"/>
              </p:ext>
            </p:extLst>
          </p:nvPr>
        </p:nvGraphicFramePr>
        <p:xfrm>
          <a:off x="458788" y="458788"/>
          <a:ext cx="1588" cy="1588"/>
        </p:xfrm>
        <a:graphic>
          <a:graphicData uri="http://schemas.openxmlformats.org/presentationml/2006/ole">
            <mc:AlternateContent xmlns:mc="http://schemas.openxmlformats.org/markup-compatibility/2006">
              <mc:Choice xmlns:v="urn:schemas-microsoft-com:vml" Requires="v">
                <p:oleObj name="think-cell Slide" r:id="rId15" imgW="423" imgH="424" progId="TCLayout.ActiveDocument.1">
                  <p:embed/>
                </p:oleObj>
              </mc:Choice>
              <mc:Fallback>
                <p:oleObj name="think-cell Slide" r:id="rId15" imgW="423" imgH="424" progId="TCLayout.ActiveDocument.1">
                  <p:embed/>
                  <p:pic>
                    <p:nvPicPr>
                      <p:cNvPr id="7" name="Object 6" hidden="1">
                        <a:extLst>
                          <a:ext uri="{FF2B5EF4-FFF2-40B4-BE49-F238E27FC236}">
                            <a16:creationId xmlns:a16="http://schemas.microsoft.com/office/drawing/2014/main" id="{EE53C2B6-A372-C15D-1FBF-D77FDECF7798}"/>
                          </a:ext>
                        </a:extLst>
                      </p:cNvPr>
                      <p:cNvPicPr/>
                      <p:nvPr/>
                    </p:nvPicPr>
                    <p:blipFill>
                      <a:blip r:embed="rId16"/>
                      <a:stretch>
                        <a:fillRect/>
                      </a:stretch>
                    </p:blipFill>
                    <p:spPr>
                      <a:xfrm>
                        <a:off x="458788" y="4587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D138947-48F9-0E03-35B8-6DBCBC9C3754}"/>
              </a:ext>
            </a:extLst>
          </p:cNvPr>
          <p:cNvSpPr/>
          <p:nvPr>
            <p:custDataLst>
              <p:tags r:id="rId3"/>
            </p:custDataLst>
          </p:nvPr>
        </p:nvSpPr>
        <p:spPr>
          <a:xfrm>
            <a:off x="0" y="0"/>
            <a:ext cx="158750" cy="158750"/>
          </a:xfrm>
          <a:prstGeom prst="rect">
            <a:avLst/>
          </a:prstGeom>
          <a:solidFill>
            <a:srgbClr val="FFFFFF"/>
          </a:solidFill>
          <a:ln w="6350">
            <a:solidFill>
              <a:schemeClr val="tx1"/>
            </a:solidFill>
          </a:ln>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1018824" rtl="0" eaLnBrk="1" fontAlgn="auto" latinLnBrk="0" hangingPunct="1">
              <a:lnSpc>
                <a:spcPct val="100000"/>
              </a:lnSpc>
              <a:spcBef>
                <a:spcPct val="0"/>
              </a:spcBef>
              <a:spcAft>
                <a:spcPct val="0"/>
              </a:spcAft>
              <a:buClrTx/>
              <a:buSzTx/>
              <a:buFontTx/>
              <a:buNone/>
              <a:tabLst/>
              <a:defRPr/>
            </a:pPr>
            <a:endParaRPr kumimoji="0" lang="en-GB" sz="2400" b="0" i="0" u="none" strike="noStrike" kern="1200" cap="none" spc="0" normalizeH="0" baseline="0" noProof="0">
              <a:ln>
                <a:noFill/>
              </a:ln>
              <a:solidFill>
                <a:srgbClr val="000000"/>
              </a:solidFill>
              <a:effectLst/>
              <a:uLnTx/>
              <a:uFillTx/>
              <a:latin typeface="Georgia" panose="02040502050405020303" pitchFamily="18" charset="0"/>
              <a:ea typeface="+mn-ea"/>
              <a:cs typeface="+mn-cs"/>
              <a:sym typeface="Georgia" panose="02040502050405020303" pitchFamily="18" charset="0"/>
            </a:endParaRPr>
          </a:p>
        </p:txBody>
      </p:sp>
      <p:sp>
        <p:nvSpPr>
          <p:cNvPr id="178" name="Section Header" hidden="1">
            <a:extLst>
              <a:ext uri="{FF2B5EF4-FFF2-40B4-BE49-F238E27FC236}">
                <a16:creationId xmlns:a16="http://schemas.microsoft.com/office/drawing/2014/main" id="{2DC9F55E-07F5-35B8-B940-63A0E035A236}"/>
              </a:ext>
            </a:extLst>
          </p:cNvPr>
          <p:cNvSpPr txBox="1"/>
          <p:nvPr>
            <p:custDataLst>
              <p:tags r:id="rId4"/>
            </p:custDataLst>
          </p:nvPr>
        </p:nvSpPr>
        <p:spPr>
          <a:xfrm>
            <a:off x="460375" y="322256"/>
            <a:ext cx="3034379" cy="137160"/>
          </a:xfrm>
          <a:prstGeom prst="rect">
            <a:avLst/>
          </a:prstGeom>
          <a:noFill/>
        </p:spPr>
        <p:txBody>
          <a:bodyPr wrap="square" lIns="0" tIns="0" rIns="0" bIns="0" rtlCol="0" anchor="b" anchorCtr="0">
            <a:noAutofit/>
          </a:bodyPr>
          <a:lstStyle/>
          <a:p>
            <a:pPr marL="0" marR="0" lvl="0" indent="0" algn="l" defTabSz="1018824"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1">
                <a:ln>
                  <a:noFill/>
                </a:ln>
                <a:solidFill>
                  <a:srgbClr val="000000"/>
                </a:solidFill>
                <a:effectLst/>
                <a:uLnTx/>
                <a:uFillTx/>
                <a:latin typeface="Arial"/>
                <a:ea typeface="+mn-ea"/>
                <a:cs typeface="+mn-cs"/>
              </a:rPr>
              <a:t>-1 Executive Report</a:t>
            </a:r>
          </a:p>
        </p:txBody>
      </p:sp>
      <p:grpSp>
        <p:nvGrpSpPr>
          <p:cNvPr id="30" name="Group 29">
            <a:extLst>
              <a:ext uri="{FF2B5EF4-FFF2-40B4-BE49-F238E27FC236}">
                <a16:creationId xmlns:a16="http://schemas.microsoft.com/office/drawing/2014/main" id="{C2CF48B5-E658-B588-0C19-2946C82D42BF}"/>
              </a:ext>
            </a:extLst>
          </p:cNvPr>
          <p:cNvGrpSpPr/>
          <p:nvPr>
            <p:custDataLst>
              <p:tags r:id="rId5"/>
            </p:custDataLst>
          </p:nvPr>
        </p:nvGrpSpPr>
        <p:grpSpPr>
          <a:xfrm>
            <a:off x="7745818" y="322255"/>
            <a:ext cx="1857980" cy="137161"/>
            <a:chOff x="7745818" y="322255"/>
            <a:chExt cx="1857980" cy="137161"/>
          </a:xfrm>
        </p:grpSpPr>
        <p:sp>
          <p:nvSpPr>
            <p:cNvPr id="22" name="1103">
              <a:hlinkClick r:id="" action="ppaction://noaction"/>
              <a:extLst>
                <a:ext uri="{FF2B5EF4-FFF2-40B4-BE49-F238E27FC236}">
                  <a16:creationId xmlns:a16="http://schemas.microsoft.com/office/drawing/2014/main" id="{D7BD89DF-4AD6-07D7-3466-929724A2BFAD}"/>
                </a:ext>
              </a:extLst>
            </p:cNvPr>
            <p:cNvSpPr txBox="1"/>
            <p:nvPr>
              <p:custDataLst>
                <p:tags r:id="rId8"/>
              </p:custDataLst>
            </p:nvPr>
          </p:nvSpPr>
          <p:spPr>
            <a:xfrm>
              <a:off x="9117190" y="322255"/>
              <a:ext cx="486608" cy="123111"/>
            </a:xfrm>
            <a:prstGeom prst="rect">
              <a:avLst/>
            </a:prstGeom>
            <a:noFill/>
            <a:ln>
              <a:noFill/>
            </a:ln>
          </p:spPr>
          <p:txBody>
            <a:bodyPr wrap="none" lIns="27432" tIns="0" rIns="27432" bIns="0" rtlCol="0">
              <a:spAutoFit/>
            </a:bodyPr>
            <a:lstStyle/>
            <a:p>
              <a:pPr marL="0" marR="0" lvl="0" indent="0" algn="l" defTabSz="1018824"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1">
                  <a:ln>
                    <a:noFill/>
                  </a:ln>
                  <a:solidFill>
                    <a:srgbClr val="000000"/>
                  </a:solidFill>
                  <a:effectLst/>
                  <a:uLnTx/>
                  <a:uFillTx/>
                  <a:latin typeface="Arial"/>
                  <a:ea typeface="+mn-ea"/>
                  <a:cs typeface="Arial" pitchFamily="34" charset="0"/>
                </a:rPr>
                <a:t>Appendix</a:t>
              </a:r>
            </a:p>
          </p:txBody>
        </p:sp>
        <p:cxnSp>
          <p:nvCxnSpPr>
            <p:cNvPr id="24" name="Divider1">
              <a:extLst>
                <a:ext uri="{FF2B5EF4-FFF2-40B4-BE49-F238E27FC236}">
                  <a16:creationId xmlns:a16="http://schemas.microsoft.com/office/drawing/2014/main" id="{989657D9-0FC4-D8B7-BAF7-979946F21D86}"/>
                </a:ext>
              </a:extLst>
            </p:cNvPr>
            <p:cNvCxnSpPr/>
            <p:nvPr>
              <p:custDataLst>
                <p:tags r:id="rId9"/>
              </p:custDataLst>
            </p:nvPr>
          </p:nvCxnSpPr>
          <p:spPr>
            <a:xfrm>
              <a:off x="9091790" y="322256"/>
              <a:ext cx="0" cy="137160"/>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sp>
          <p:nvSpPr>
            <p:cNvPr id="25" name="1051">
              <a:hlinkClick r:id="rId17" action="ppaction://hlinksldjump"/>
              <a:extLst>
                <a:ext uri="{FF2B5EF4-FFF2-40B4-BE49-F238E27FC236}">
                  <a16:creationId xmlns:a16="http://schemas.microsoft.com/office/drawing/2014/main" id="{2E359DCD-474F-425C-F4FA-107E1AB793ED}"/>
                </a:ext>
              </a:extLst>
            </p:cNvPr>
            <p:cNvSpPr txBox="1"/>
            <p:nvPr>
              <p:custDataLst>
                <p:tags r:id="rId10"/>
              </p:custDataLst>
            </p:nvPr>
          </p:nvSpPr>
          <p:spPr>
            <a:xfrm>
              <a:off x="8265593" y="322255"/>
              <a:ext cx="800797" cy="123111"/>
            </a:xfrm>
            <a:prstGeom prst="rect">
              <a:avLst/>
            </a:prstGeom>
            <a:noFill/>
            <a:ln>
              <a:noFill/>
            </a:ln>
          </p:spPr>
          <p:txBody>
            <a:bodyPr wrap="none" lIns="27432" tIns="0" rIns="27432" bIns="0" rtlCol="0">
              <a:spAutoFit/>
            </a:bodyPr>
            <a:lstStyle/>
            <a:p>
              <a:pPr marL="0" marR="0" lvl="0" indent="0" algn="l" defTabSz="1018824"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1">
                  <a:ln>
                    <a:noFill/>
                  </a:ln>
                  <a:solidFill>
                    <a:srgbClr val="000000"/>
                  </a:solidFill>
                  <a:effectLst/>
                  <a:uLnTx/>
                  <a:uFillTx/>
                  <a:latin typeface="Arial"/>
                  <a:ea typeface="+mn-ea"/>
                  <a:cs typeface="Arial" pitchFamily="34" charset="0"/>
                </a:rPr>
                <a:t>Executive report</a:t>
              </a:r>
            </a:p>
          </p:txBody>
        </p:sp>
        <p:cxnSp>
          <p:nvCxnSpPr>
            <p:cNvPr id="27" name="Divider2">
              <a:extLst>
                <a:ext uri="{FF2B5EF4-FFF2-40B4-BE49-F238E27FC236}">
                  <a16:creationId xmlns:a16="http://schemas.microsoft.com/office/drawing/2014/main" id="{043DC803-6E1E-642E-35E9-C3682FFD5C2C}"/>
                </a:ext>
              </a:extLst>
            </p:cNvPr>
            <p:cNvCxnSpPr/>
            <p:nvPr>
              <p:custDataLst>
                <p:tags r:id="rId11"/>
              </p:custDataLst>
            </p:nvPr>
          </p:nvCxnSpPr>
          <p:spPr>
            <a:xfrm>
              <a:off x="8240193" y="322256"/>
              <a:ext cx="0" cy="137160"/>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sp>
          <p:nvSpPr>
            <p:cNvPr id="28" name="1094">
              <a:hlinkClick r:id="rId17" action="ppaction://hlinksldjump"/>
              <a:extLst>
                <a:ext uri="{FF2B5EF4-FFF2-40B4-BE49-F238E27FC236}">
                  <a16:creationId xmlns:a16="http://schemas.microsoft.com/office/drawing/2014/main" id="{F37A6DFA-334F-FAE5-F76F-6629EC4F1C37}"/>
                </a:ext>
              </a:extLst>
            </p:cNvPr>
            <p:cNvSpPr txBox="1"/>
            <p:nvPr>
              <p:custDataLst>
                <p:tags r:id="rId12"/>
              </p:custDataLst>
            </p:nvPr>
          </p:nvSpPr>
          <p:spPr>
            <a:xfrm>
              <a:off x="7745818" y="322255"/>
              <a:ext cx="468975" cy="123111"/>
            </a:xfrm>
            <a:prstGeom prst="rect">
              <a:avLst/>
            </a:prstGeom>
            <a:noFill/>
            <a:ln>
              <a:noFill/>
            </a:ln>
          </p:spPr>
          <p:txBody>
            <a:bodyPr wrap="none" lIns="27432" tIns="0" rIns="27432" bIns="0" rtlCol="0">
              <a:spAutoFit/>
            </a:bodyPr>
            <a:lstStyle/>
            <a:p>
              <a:pPr marL="0" marR="0" lvl="0" indent="0" algn="l" defTabSz="1018824"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1">
                  <a:ln>
                    <a:noFill/>
                  </a:ln>
                  <a:solidFill>
                    <a:srgbClr val="000000"/>
                  </a:solidFill>
                  <a:effectLst/>
                  <a:uLnTx/>
                  <a:uFillTx/>
                  <a:latin typeface="Arial"/>
                  <a:ea typeface="+mn-ea"/>
                  <a:cs typeface="Arial" pitchFamily="34" charset="0"/>
                </a:rPr>
                <a:t>Contents</a:t>
              </a:r>
            </a:p>
          </p:txBody>
        </p:sp>
      </p:grpSp>
      <p:graphicFrame>
        <p:nvGraphicFramePr>
          <p:cNvPr id="5" name="Table 4">
            <a:extLst>
              <a:ext uri="{FF2B5EF4-FFF2-40B4-BE49-F238E27FC236}">
                <a16:creationId xmlns:a16="http://schemas.microsoft.com/office/drawing/2014/main" id="{F08E0148-0367-E3E8-FDBB-2C93E0D98072}"/>
              </a:ext>
            </a:extLst>
          </p:cNvPr>
          <p:cNvGraphicFramePr>
            <a:graphicFrameLocks noGrp="1"/>
          </p:cNvGraphicFramePr>
          <p:nvPr>
            <p:custDataLst>
              <p:tags r:id="rId6"/>
            </p:custDataLst>
            <p:extLst>
              <p:ext uri="{D42A27DB-BD31-4B8C-83A1-F6EECF244321}">
                <p14:modId xmlns:p14="http://schemas.microsoft.com/office/powerpoint/2010/main" val="30478395"/>
              </p:ext>
            </p:extLst>
          </p:nvPr>
        </p:nvGraphicFramePr>
        <p:xfrm>
          <a:off x="421200" y="2141130"/>
          <a:ext cx="9180000" cy="5524323"/>
        </p:xfrm>
        <a:graphic>
          <a:graphicData uri="http://schemas.openxmlformats.org/drawingml/2006/table">
            <a:tbl>
              <a:tblPr firstRow="1" firstCol="1" bandRow="1">
                <a:tableStyleId>{74ED0A72-4B8E-423B-AE2F-120ADE3C16FB}</a:tableStyleId>
              </a:tblPr>
              <a:tblGrid>
                <a:gridCol w="1059257">
                  <a:extLst>
                    <a:ext uri="{9D8B030D-6E8A-4147-A177-3AD203B41FA5}">
                      <a16:colId xmlns:a16="http://schemas.microsoft.com/office/drawing/2014/main" val="3756829943"/>
                    </a:ext>
                  </a:extLst>
                </a:gridCol>
                <a:gridCol w="4212772">
                  <a:extLst>
                    <a:ext uri="{9D8B030D-6E8A-4147-A177-3AD203B41FA5}">
                      <a16:colId xmlns:a16="http://schemas.microsoft.com/office/drawing/2014/main" val="457153285"/>
                    </a:ext>
                  </a:extLst>
                </a:gridCol>
                <a:gridCol w="2057400">
                  <a:extLst>
                    <a:ext uri="{9D8B030D-6E8A-4147-A177-3AD203B41FA5}">
                      <a16:colId xmlns:a16="http://schemas.microsoft.com/office/drawing/2014/main" val="1866892666"/>
                    </a:ext>
                  </a:extLst>
                </a:gridCol>
                <a:gridCol w="1850571">
                  <a:extLst>
                    <a:ext uri="{9D8B030D-6E8A-4147-A177-3AD203B41FA5}">
                      <a16:colId xmlns:a16="http://schemas.microsoft.com/office/drawing/2014/main" val="540758041"/>
                    </a:ext>
                  </a:extLst>
                </a:gridCol>
              </a:tblGrid>
              <a:tr h="556083">
                <a:tc>
                  <a:txBody>
                    <a:bodyPr/>
                    <a:lstStyle/>
                    <a:p>
                      <a:pPr algn="l"/>
                      <a:r>
                        <a:rPr lang="en-GB" sz="1000" dirty="0">
                          <a:latin typeface="+mn-lt"/>
                        </a:rPr>
                        <a:t>Item</a:t>
                      </a:r>
                    </a:p>
                  </a:txBody>
                  <a:tcPr marL="72000" marR="72000">
                    <a:solidFill>
                      <a:schemeClr val="bg1">
                        <a:lumMod val="95000"/>
                      </a:schemeClr>
                    </a:solidFill>
                  </a:tcPr>
                </a:tc>
                <a:tc>
                  <a:txBody>
                    <a:bodyPr/>
                    <a:lstStyle/>
                    <a:p>
                      <a:r>
                        <a:rPr lang="en-GB" sz="1000">
                          <a:latin typeface="+mn-lt"/>
                        </a:rPr>
                        <a:t>Key findings</a:t>
                      </a:r>
                    </a:p>
                  </a:txBody>
                  <a:tcPr marL="72000" marR="72000"/>
                </a:tc>
                <a:tc>
                  <a:txBody>
                    <a:bodyPr/>
                    <a:lstStyle/>
                    <a:p>
                      <a:r>
                        <a:rPr lang="en-GB" sz="1000">
                          <a:latin typeface="+mn-lt"/>
                        </a:rPr>
                        <a:t>Pending information </a:t>
                      </a:r>
                    </a:p>
                  </a:txBody>
                  <a:tcPr marL="72000" marR="72000"/>
                </a:tc>
                <a:tc>
                  <a:txBody>
                    <a:bodyPr/>
                    <a:lstStyle/>
                    <a:p>
                      <a:r>
                        <a:rPr lang="en-GB" sz="1000">
                          <a:latin typeface="+mn-lt"/>
                        </a:rPr>
                        <a:t>Recommendation</a:t>
                      </a:r>
                    </a:p>
                  </a:txBody>
                  <a:tcPr marL="72000" marR="72000"/>
                </a:tc>
                <a:extLst>
                  <a:ext uri="{0D108BD9-81ED-4DB2-BD59-A6C34878D82A}">
                    <a16:rowId xmlns:a16="http://schemas.microsoft.com/office/drawing/2014/main" val="61386678"/>
                  </a:ext>
                </a:extLst>
              </a:tr>
              <a:tr h="1785978">
                <a:tc>
                  <a:txBody>
                    <a:bodyPr/>
                    <a:lstStyle/>
                    <a:p>
                      <a:pPr algn="l"/>
                      <a:r>
                        <a:rPr lang="en-GB" sz="1000" b="1" dirty="0">
                          <a:latin typeface="+mn-lt"/>
                        </a:rPr>
                        <a:t>Social security insurance and housing fund</a:t>
                      </a:r>
                    </a:p>
                  </a:txBody>
                  <a:tcPr marL="72000" marR="72000">
                    <a:solidFill>
                      <a:schemeClr val="bg1">
                        <a:lumMod val="95000"/>
                      </a:schemeClr>
                    </a:solidFill>
                  </a:tcPr>
                </a:tc>
                <a:tc>
                  <a:txBody>
                    <a:bodyPr/>
                    <a:lstStyle/>
                    <a:p>
                      <a:pPr marL="171450" marR="0" lvl="0" indent="-171450" algn="l" defTabSz="74168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altLang="zh-CN" sz="1000" b="1">
                          <a:solidFill>
                            <a:schemeClr val="tx1"/>
                          </a:solidFill>
                          <a:latin typeface="+mn-lt"/>
                        </a:rPr>
                        <a:t>Eligibility: </a:t>
                      </a:r>
                      <a:r>
                        <a:rPr lang="en-GB" altLang="zh-CN" sz="1000" b="0">
                          <a:solidFill>
                            <a:schemeClr val="tx1"/>
                          </a:solidFill>
                          <a:latin typeface="+mn-lt"/>
                        </a:rPr>
                        <a:t>The Target pays social security for all F</a:t>
                      </a:r>
                      <a:r>
                        <a:rPr lang="en-US" altLang="zh-CN" sz="1000" b="0">
                          <a:solidFill>
                            <a:schemeClr val="tx1"/>
                          </a:solidFill>
                          <a:latin typeface="+mn-lt"/>
                        </a:rPr>
                        <a:t>osber Asia</a:t>
                      </a:r>
                      <a:r>
                        <a:rPr lang="en-GB" altLang="zh-CN" sz="1000" b="0">
                          <a:solidFill>
                            <a:schemeClr val="tx1"/>
                          </a:solidFill>
                          <a:latin typeface="+mn-lt"/>
                        </a:rPr>
                        <a:t> employees except special cases (e.g., 4 retired hires, </a:t>
                      </a:r>
                      <a:r>
                        <a:rPr lang="en-US" altLang="zh-CN" sz="1000" b="0">
                          <a:solidFill>
                            <a:schemeClr val="tx1"/>
                          </a:solidFill>
                          <a:latin typeface="+mn-lt"/>
                        </a:rPr>
                        <a:t>no need to participate</a:t>
                      </a:r>
                      <a:r>
                        <a:rPr lang="en-GB" altLang="zh-CN" sz="1000" b="0">
                          <a:solidFill>
                            <a:schemeClr val="tx1"/>
                          </a:solidFill>
                          <a:latin typeface="+mn-lt"/>
                        </a:rPr>
                        <a:t> per regulations), However, the contribution of housing fund are only applicable for officer </a:t>
                      </a:r>
                      <a:r>
                        <a:rPr lang="en-US" altLang="zh-CN" sz="1000" b="0">
                          <a:solidFill>
                            <a:schemeClr val="tx1"/>
                          </a:solidFill>
                          <a:latin typeface="+mn-lt"/>
                        </a:rPr>
                        <a:t>and</a:t>
                      </a:r>
                      <a:r>
                        <a:rPr lang="en-GB" altLang="zh-CN" sz="1000" b="0">
                          <a:solidFill>
                            <a:schemeClr val="tx1"/>
                          </a:solidFill>
                          <a:latin typeface="+mn-lt"/>
                        </a:rPr>
                        <a:t> above employees (~20% per VDR data), which is not compliant. </a:t>
                      </a:r>
                      <a:endParaRPr lang="en-GB" altLang="zh-CN" sz="1000" b="1">
                        <a:solidFill>
                          <a:schemeClr val="tx1"/>
                        </a:solidFill>
                        <a:latin typeface="+mn-lt"/>
                      </a:endParaRPr>
                    </a:p>
                    <a:p>
                      <a:pPr marL="171450" marR="0" lvl="0" indent="-171450" algn="l" defTabSz="74168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altLang="zh-CN" sz="1000" b="1">
                          <a:solidFill>
                            <a:schemeClr val="tx1"/>
                          </a:solidFill>
                          <a:latin typeface="+mn-lt"/>
                        </a:rPr>
                        <a:t>Contribution location: </a:t>
                      </a:r>
                      <a:r>
                        <a:rPr lang="en-GB" altLang="zh-CN" sz="1000" b="0">
                          <a:solidFill>
                            <a:schemeClr val="tx1"/>
                          </a:solidFill>
                          <a:latin typeface="+mn-lt"/>
                        </a:rPr>
                        <a:t>As of Dec 2024, ~93% of Fosber Asia employees have social security contributions in Foshan; ~7% in other cities (e.g. Shanghai, Chengdu, Qingdao, Zhenjiang). In case the ~7% employees sign labour contract and pay IIT in Foshan, but only contribute social benefits in other cities, this is regarded as incompliant. We have requested to clarify on this matter but has not been answered as to date. </a:t>
                      </a:r>
                      <a:endParaRPr lang="en-GB" altLang="zh-CN" sz="1000" b="1">
                        <a:solidFill>
                          <a:schemeClr val="tx1"/>
                        </a:solidFill>
                        <a:latin typeface="+mn-lt"/>
                      </a:endParaRPr>
                    </a:p>
                    <a:p>
                      <a:pPr marL="171450" marR="0" lvl="0" indent="-171450" algn="l" defTabSz="74168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altLang="zh-CN" sz="1000" b="1">
                          <a:solidFill>
                            <a:schemeClr val="tx1"/>
                          </a:solidFill>
                          <a:latin typeface="+mn-lt"/>
                        </a:rPr>
                        <a:t>Contribution base: </a:t>
                      </a:r>
                      <a:r>
                        <a:rPr lang="en-GB" altLang="zh-CN" sz="1000" b="0">
                          <a:solidFill>
                            <a:schemeClr val="tx1"/>
                          </a:solidFill>
                          <a:latin typeface="+mn-lt"/>
                        </a:rPr>
                        <a:t>All employees use the fixed wage (i.e. the amount is a bit higher than the city minimum wage) for calculation of social security insurance, while the calculation of housing fund base vary by payroll. Per regulation, social benefit contribution base should reflect actual cash entitlements (salary, bonus, OT, allowance, etc.). The Target hasn’t provided individual contribution base for housing fund, but initial analysis shows non-compliance.</a:t>
                      </a:r>
                      <a:endParaRPr lang="en-GB" altLang="zh-CN" sz="1000" b="1">
                        <a:solidFill>
                          <a:schemeClr val="tx1"/>
                        </a:solidFill>
                        <a:latin typeface="+mn-lt"/>
                      </a:endParaRPr>
                    </a:p>
                    <a:p>
                      <a:pPr marL="171450" marR="0" lvl="0" indent="-171450" algn="l" defTabSz="74168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altLang="zh-CN" sz="1000" b="1">
                          <a:solidFill>
                            <a:schemeClr val="tx1"/>
                          </a:solidFill>
                          <a:latin typeface="+mn-lt"/>
                        </a:rPr>
                        <a:t>Underpayment: </a:t>
                      </a:r>
                      <a:r>
                        <a:rPr lang="en-GB" sz="1000" b="0">
                          <a:solidFill>
                            <a:schemeClr val="tx1"/>
                          </a:solidFill>
                          <a:latin typeface="+mn-lt"/>
                        </a:rPr>
                        <a:t>If the non-compliance is reported by an employee or supervised by the competent authorities, the Target might be subject to making up for the underpayment of the Social Insurance and Housing Fund and the penalty for overdue. We performed simulations based on 2 scenarios for estimating the potential underpayment of the Target f</a:t>
                      </a:r>
                      <a:r>
                        <a:rPr lang="en-GB" altLang="zh-CN" sz="1000" b="0">
                          <a:solidFill>
                            <a:schemeClr val="tx1"/>
                          </a:solidFill>
                          <a:latin typeface="+mn-lt"/>
                        </a:rPr>
                        <a:t>or the period of 2023 and 2024 (i.e. the payroll data received of Fosber Asia only covers 2022-2024 Sep)</a:t>
                      </a:r>
                      <a:r>
                        <a:rPr lang="en-GB" sz="1000" b="0">
                          <a:solidFill>
                            <a:schemeClr val="tx1"/>
                          </a:solidFill>
                          <a:latin typeface="+mn-lt"/>
                        </a:rPr>
                        <a:t>. Please refer to “QoE adjustment summary” and Debt-like summary” for amount details. </a:t>
                      </a:r>
                    </a:p>
                    <a:p>
                      <a:pPr marL="171450" marR="0" lvl="0" indent="-171450" algn="l" defTabSz="74168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b="0" kern="1200">
                          <a:solidFill>
                            <a:schemeClr val="tx1"/>
                          </a:solidFill>
                          <a:latin typeface="+mn-lt"/>
                          <a:ea typeface="+mn-ea"/>
                          <a:cs typeface="+mn-cs"/>
                        </a:rPr>
                        <a:t>For Tiruna Asia, the contribution practice is the same as Fosber Asia. However, we have requested but not received any payroll data as to date, and therefore we are able to provide the simulation analysis on the underpayment gap for the review period. </a:t>
                      </a:r>
                    </a:p>
                  </a:txBody>
                  <a:tcPr marL="72000" marR="72000">
                    <a:solidFill>
                      <a:schemeClr val="bg1"/>
                    </a:solidFill>
                  </a:tcPr>
                </a:tc>
                <a:tc>
                  <a:txBody>
                    <a:bodyPr/>
                    <a:lstStyle/>
                    <a:p>
                      <a:pPr marL="171450" indent="-171450">
                        <a:buFont typeface="Arial" panose="020B0604020202020204" pitchFamily="34" charset="0"/>
                        <a:buChar char="•"/>
                      </a:pPr>
                      <a:r>
                        <a:rPr lang="en-GB" sz="1000" b="0">
                          <a:solidFill>
                            <a:schemeClr val="tx1"/>
                          </a:solidFill>
                          <a:latin typeface="+mn-lt"/>
                        </a:rPr>
                        <a:t>Fosber Asia 2024Oct - 2025Jun payroll data</a:t>
                      </a:r>
                    </a:p>
                    <a:p>
                      <a:pPr marL="171450" indent="-171450">
                        <a:buFont typeface="Arial" panose="020B0604020202020204" pitchFamily="34" charset="0"/>
                        <a:buChar char="•"/>
                      </a:pPr>
                      <a:r>
                        <a:rPr lang="en-GB" altLang="zh-CN" sz="1000" b="0">
                          <a:solidFill>
                            <a:schemeClr val="tx1"/>
                          </a:solidFill>
                          <a:latin typeface="+mn-lt"/>
                        </a:rPr>
                        <a:t>Fosber Asia </a:t>
                      </a:r>
                      <a:r>
                        <a:rPr lang="en-GB" sz="1000" b="0">
                          <a:solidFill>
                            <a:schemeClr val="tx1"/>
                          </a:solidFill>
                          <a:latin typeface="+mn-lt"/>
                        </a:rPr>
                        <a:t>non-Foshan employees’ employment contract entity, working location, social security and housing fund contribution location, and contribution amount from 2022-2025June</a:t>
                      </a:r>
                    </a:p>
                    <a:p>
                      <a:pPr marL="171450" indent="-171450">
                        <a:buFont typeface="Arial" panose="020B0604020202020204" pitchFamily="34" charset="0"/>
                        <a:buChar char="•"/>
                      </a:pPr>
                      <a:r>
                        <a:rPr lang="en-GB" sz="1000" b="0">
                          <a:solidFill>
                            <a:schemeClr val="tx1"/>
                          </a:solidFill>
                          <a:latin typeface="+mn-lt"/>
                        </a:rPr>
                        <a:t>Fosber Asia social security (i.e. injury) contribution amount (missing in the received data)</a:t>
                      </a:r>
                    </a:p>
                    <a:p>
                      <a:pPr marL="171450" indent="-171450">
                        <a:buFont typeface="Arial" panose="020B0604020202020204" pitchFamily="34" charset="0"/>
                        <a:buChar char="•"/>
                      </a:pPr>
                      <a:r>
                        <a:rPr lang="en-GB" sz="1000" b="0">
                          <a:solidFill>
                            <a:schemeClr val="tx1"/>
                          </a:solidFill>
                          <a:latin typeface="+mn-lt"/>
                        </a:rPr>
                        <a:t>Tiruna Asia 2022-2025June payroll data (inc. payroll information, employment type, social security insurance contribution location, contribution amount, contribution %)</a:t>
                      </a:r>
                    </a:p>
                  </a:txBody>
                  <a:tcPr marL="72000" marR="72000">
                    <a:solidFill>
                      <a:schemeClr val="bg1"/>
                    </a:solidFill>
                  </a:tcPr>
                </a:tc>
                <a:tc>
                  <a:txBody>
                    <a:bodyPr/>
                    <a:lstStyle/>
                    <a:p>
                      <a:pPr marL="0" indent="0">
                        <a:buFont typeface="Arial" panose="020B0604020202020204" pitchFamily="34" charset="0"/>
                        <a:buNone/>
                      </a:pPr>
                      <a:r>
                        <a:rPr lang="en-GB" sz="1000" b="0">
                          <a:solidFill>
                            <a:schemeClr val="tx1"/>
                          </a:solidFill>
                          <a:latin typeface="+mn-lt"/>
                        </a:rPr>
                        <a:t>We suggest the Buyer:</a:t>
                      </a:r>
                    </a:p>
                    <a:p>
                      <a:pPr marL="171450" indent="-171450">
                        <a:buFont typeface="Arial" panose="020B0604020202020204" pitchFamily="34" charset="0"/>
                        <a:buChar char="•"/>
                      </a:pPr>
                      <a:r>
                        <a:rPr lang="en-GB" sz="1000" b="0">
                          <a:solidFill>
                            <a:schemeClr val="tx1"/>
                          </a:solidFill>
                          <a:latin typeface="+mn-lt"/>
                        </a:rPr>
                        <a:t>Seek the Seller’s Reps and Warranty in the SPA against any historical exposure resulting from the under-contribution of the Social Security and Housing Fund. </a:t>
                      </a:r>
                    </a:p>
                    <a:p>
                      <a:pPr marL="171450" indent="-171450">
                        <a:buFont typeface="Arial" panose="020B0604020202020204" pitchFamily="34" charset="0"/>
                        <a:buChar char="•"/>
                      </a:pPr>
                      <a:r>
                        <a:rPr lang="en-GB" sz="1000" b="0">
                          <a:solidFill>
                            <a:schemeClr val="tx1"/>
                          </a:solidFill>
                          <a:latin typeface="+mn-lt"/>
                        </a:rPr>
                        <a:t>Take into account the historical exposure in the financial model. The underpayment shall adjust the QoE (Quality of Earnings) and the penalty of overdue shall be treated as a debt-like item.</a:t>
                      </a:r>
                    </a:p>
                    <a:p>
                      <a:pPr marL="171450" indent="-171450">
                        <a:buFont typeface="Arial" panose="020B0604020202020204" pitchFamily="34" charset="0"/>
                        <a:buChar char="•"/>
                      </a:pPr>
                      <a:r>
                        <a:rPr lang="en-GB" sz="1000" b="0">
                          <a:solidFill>
                            <a:schemeClr val="tx1"/>
                          </a:solidFill>
                          <a:latin typeface="+mn-lt"/>
                        </a:rPr>
                        <a:t>Gradually contribute to the Social Insurance and Housing Fund in compliance post-deal and reach a mitigation plan with the local labor authority and Housing Provident Fund Management Center. This will cause a labor cost increase post-deal, which should also be considered.</a:t>
                      </a:r>
                    </a:p>
                    <a:p>
                      <a:pPr marL="171450" indent="-171450">
                        <a:buFont typeface="Arial" panose="020B0604020202020204" pitchFamily="34" charset="0"/>
                        <a:buChar char="•"/>
                      </a:pPr>
                      <a:endParaRPr lang="en-GB" sz="1000" b="0">
                        <a:solidFill>
                          <a:schemeClr val="tx1"/>
                        </a:solidFill>
                        <a:latin typeface="+mn-lt"/>
                      </a:endParaRPr>
                    </a:p>
                  </a:txBody>
                  <a:tcPr marL="72000" marR="72000">
                    <a:solidFill>
                      <a:schemeClr val="bg1"/>
                    </a:solidFill>
                  </a:tcPr>
                </a:tc>
                <a:extLst>
                  <a:ext uri="{0D108BD9-81ED-4DB2-BD59-A6C34878D82A}">
                    <a16:rowId xmlns:a16="http://schemas.microsoft.com/office/drawing/2014/main" val="2772035591"/>
                  </a:ext>
                </a:extLst>
              </a:tr>
            </a:tbl>
          </a:graphicData>
        </a:graphic>
      </p:graphicFrame>
      <p:sp>
        <p:nvSpPr>
          <p:cNvPr id="9" name="Title 1">
            <a:extLst>
              <a:ext uri="{FF2B5EF4-FFF2-40B4-BE49-F238E27FC236}">
                <a16:creationId xmlns:a16="http://schemas.microsoft.com/office/drawing/2014/main" id="{FCF4F362-1E35-4914-14B3-E5B40D7AE889}"/>
              </a:ext>
            </a:extLst>
          </p:cNvPr>
          <p:cNvSpPr>
            <a:spLocks noGrp="1"/>
          </p:cNvSpPr>
          <p:nvPr>
            <p:ph type="title"/>
          </p:nvPr>
        </p:nvSpPr>
        <p:spPr>
          <a:xfrm>
            <a:off x="458787" y="758824"/>
            <a:ext cx="7756005" cy="612775"/>
          </a:xfrm>
        </p:spPr>
        <p:txBody>
          <a:bodyPr vert="horz"/>
          <a:lstStyle/>
          <a:p>
            <a:r>
              <a:rPr lang="en-GB" altLang="zh-CN" dirty="0"/>
              <a:t>Executive Summary of China HR key findings (1/4)</a:t>
            </a:r>
            <a:endParaRPr lang="en-GB" dirty="0"/>
          </a:p>
        </p:txBody>
      </p:sp>
      <p:sp>
        <p:nvSpPr>
          <p:cNvPr id="6" name="Page Number">
            <a:extLst>
              <a:ext uri="{FF2B5EF4-FFF2-40B4-BE49-F238E27FC236}">
                <a16:creationId xmlns:a16="http://schemas.microsoft.com/office/drawing/2014/main" id="{3A4EDC06-623C-0E0D-3C6E-848F458EF001}"/>
              </a:ext>
            </a:extLst>
          </p:cNvPr>
          <p:cNvSpPr txBox="1"/>
          <p:nvPr>
            <p:custDataLst>
              <p:tags r:id="rId7"/>
            </p:custDataLst>
          </p:nvPr>
        </p:nvSpPr>
        <p:spPr>
          <a:xfrm>
            <a:off x="7926480" y="7268534"/>
            <a:ext cx="1673352" cy="128016"/>
          </a:xfrm>
          <a:prstGeom prst="rect">
            <a:avLst/>
          </a:prstGeom>
          <a:noFill/>
        </p:spPr>
        <p:txBody>
          <a:bodyPr wrap="none" lIns="0" tIns="0" rIns="0" bIns="0" rtlCol="0" anchor="t">
            <a:noAutofit/>
          </a:bodyPr>
          <a:lstStyle/>
          <a:p>
            <a:pPr marL="0" marR="0" lvl="0" indent="0" algn="r" defTabSz="1018824" rtl="0" eaLnBrk="1" fontAlgn="auto" latinLnBrk="0" hangingPunct="1">
              <a:lnSpc>
                <a:spcPct val="144804"/>
              </a:lnSpc>
              <a:spcBef>
                <a:spcPts val="0"/>
              </a:spcBef>
              <a:spcAft>
                <a:spcPts val="0"/>
              </a:spcAft>
              <a:buClrTx/>
              <a:buSzTx/>
              <a:buFontTx/>
              <a:buNone/>
              <a:tabLst/>
              <a:defRPr/>
            </a:pPr>
            <a:r>
              <a:rPr lang="en-GB" sz="800" noProof="1">
                <a:solidFill>
                  <a:srgbClr val="000000"/>
                </a:solidFill>
                <a:latin typeface="Arial"/>
                <a:cs typeface="Arial"/>
              </a:rPr>
              <a:t>5</a:t>
            </a:r>
            <a:endParaRPr lang="en-GB" sz="800" b="0" i="0" u="none" strike="noStrike" kern="1200" cap="none" spc="0" normalizeH="0" baseline="0" noProof="1">
              <a:ln>
                <a:noFill/>
              </a:ln>
              <a:solidFill>
                <a:srgbClr val="000000"/>
              </a:solidFill>
              <a:effectLst/>
              <a:uLnTx/>
              <a:uFillTx/>
              <a:latin typeface="Arial"/>
              <a:cs typeface="Arial"/>
            </a:endParaRPr>
          </a:p>
        </p:txBody>
      </p:sp>
    </p:spTree>
    <p:custDataLst>
      <p:tags r:id="rId1"/>
    </p:custDataLst>
    <p:extLst>
      <p:ext uri="{BB962C8B-B14F-4D97-AF65-F5344CB8AC3E}">
        <p14:creationId xmlns:p14="http://schemas.microsoft.com/office/powerpoint/2010/main" val="279975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21D313-AE1E-4029-CC51-4E18EF73C7E6}"/>
            </a:ext>
          </a:extLst>
        </p:cNvPr>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33FB814-F1C5-0AC1-31F5-AF73F4C9956D}"/>
              </a:ext>
            </a:extLst>
          </p:cNvPr>
          <p:cNvGraphicFramePr>
            <a:graphicFrameLocks noChangeAspect="1"/>
          </p:cNvGraphicFramePr>
          <p:nvPr>
            <p:custDataLst>
              <p:tags r:id="rId2"/>
            </p:custDataLst>
            <p:extLst>
              <p:ext uri="{D42A27DB-BD31-4B8C-83A1-F6EECF244321}">
                <p14:modId xmlns:p14="http://schemas.microsoft.com/office/powerpoint/2010/main" val="1948965545"/>
              </p:ext>
            </p:extLst>
          </p:nvPr>
        </p:nvGraphicFramePr>
        <p:xfrm>
          <a:off x="458788" y="458788"/>
          <a:ext cx="1588" cy="1588"/>
        </p:xfrm>
        <a:graphic>
          <a:graphicData uri="http://schemas.openxmlformats.org/presentationml/2006/ole">
            <mc:AlternateContent xmlns:mc="http://schemas.openxmlformats.org/markup-compatibility/2006">
              <mc:Choice xmlns:v="urn:schemas-microsoft-com:vml" Requires="v">
                <p:oleObj name="think-cell Slide" r:id="rId16" imgW="423" imgH="424" progId="TCLayout.ActiveDocument.1">
                  <p:embed/>
                </p:oleObj>
              </mc:Choice>
              <mc:Fallback>
                <p:oleObj name="think-cell Slide" r:id="rId16" imgW="423" imgH="424" progId="TCLayout.ActiveDocument.1">
                  <p:embed/>
                  <p:pic>
                    <p:nvPicPr>
                      <p:cNvPr id="7" name="Object 6" hidden="1">
                        <a:extLst>
                          <a:ext uri="{FF2B5EF4-FFF2-40B4-BE49-F238E27FC236}">
                            <a16:creationId xmlns:a16="http://schemas.microsoft.com/office/drawing/2014/main" id="{B33FB814-F1C5-0AC1-31F5-AF73F4C9956D}"/>
                          </a:ext>
                        </a:extLst>
                      </p:cNvPr>
                      <p:cNvPicPr/>
                      <p:nvPr/>
                    </p:nvPicPr>
                    <p:blipFill>
                      <a:blip r:embed="rId17"/>
                      <a:stretch>
                        <a:fillRect/>
                      </a:stretch>
                    </p:blipFill>
                    <p:spPr>
                      <a:xfrm>
                        <a:off x="458788" y="4587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F9D6223-496D-6BF2-FA18-C4AFC4C11269}"/>
              </a:ext>
            </a:extLst>
          </p:cNvPr>
          <p:cNvSpPr/>
          <p:nvPr>
            <p:custDataLst>
              <p:tags r:id="rId3"/>
            </p:custDataLst>
          </p:nvPr>
        </p:nvSpPr>
        <p:spPr>
          <a:xfrm>
            <a:off x="0" y="0"/>
            <a:ext cx="158750" cy="158750"/>
          </a:xfrm>
          <a:prstGeom prst="rect">
            <a:avLst/>
          </a:prstGeom>
          <a:solidFill>
            <a:srgbClr val="FFFFFF"/>
          </a:solidFill>
          <a:ln w="6350">
            <a:solidFill>
              <a:schemeClr val="tx1"/>
            </a:solidFill>
          </a:ln>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GB" sz="2400">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09E8A48C-63B9-2644-0EAE-AF74EAB324FC}"/>
              </a:ext>
            </a:extLst>
          </p:cNvPr>
          <p:cNvSpPr>
            <a:spLocks noGrp="1"/>
          </p:cNvSpPr>
          <p:nvPr>
            <p:ph type="title"/>
          </p:nvPr>
        </p:nvSpPr>
        <p:spPr>
          <a:xfrm>
            <a:off x="458787" y="758825"/>
            <a:ext cx="6229395" cy="402336"/>
          </a:xfrm>
        </p:spPr>
        <p:txBody>
          <a:bodyPr vert="horz"/>
          <a:lstStyle/>
          <a:p>
            <a:r>
              <a:rPr lang="en-GB" altLang="zh-CN" dirty="0" err="1"/>
              <a:t>QoE</a:t>
            </a:r>
            <a:r>
              <a:rPr lang="en-GB" altLang="zh-CN" dirty="0"/>
              <a:t> adjustment summary</a:t>
            </a:r>
          </a:p>
        </p:txBody>
      </p:sp>
      <p:sp>
        <p:nvSpPr>
          <p:cNvPr id="178" name="Section Header" hidden="1">
            <a:extLst>
              <a:ext uri="{FF2B5EF4-FFF2-40B4-BE49-F238E27FC236}">
                <a16:creationId xmlns:a16="http://schemas.microsoft.com/office/drawing/2014/main" id="{43796343-4EE6-3CB7-34C8-05EBCD59A16D}"/>
              </a:ext>
            </a:extLst>
          </p:cNvPr>
          <p:cNvSpPr txBox="1"/>
          <p:nvPr>
            <p:custDataLst>
              <p:tags r:id="rId4"/>
            </p:custDataLst>
          </p:nvPr>
        </p:nvSpPr>
        <p:spPr>
          <a:xfrm>
            <a:off x="460375" y="322256"/>
            <a:ext cx="3034379" cy="137160"/>
          </a:xfrm>
          <a:prstGeom prst="rect">
            <a:avLst/>
          </a:prstGeom>
          <a:noFill/>
        </p:spPr>
        <p:txBody>
          <a:bodyPr wrap="square" lIns="0" tIns="0" rIns="0" bIns="0" rtlCol="0" anchor="b" anchorCtr="0">
            <a:noAutofit/>
          </a:bodyPr>
          <a:lstStyle/>
          <a:p>
            <a:r>
              <a:rPr lang="en-GB" sz="900" noProof="1">
                <a:solidFill>
                  <a:schemeClr val="tx1"/>
                </a:solidFill>
              </a:rPr>
              <a:t>-1 Executive Report</a:t>
            </a:r>
          </a:p>
        </p:txBody>
      </p:sp>
      <p:grpSp>
        <p:nvGrpSpPr>
          <p:cNvPr id="30" name="Group 29">
            <a:extLst>
              <a:ext uri="{FF2B5EF4-FFF2-40B4-BE49-F238E27FC236}">
                <a16:creationId xmlns:a16="http://schemas.microsoft.com/office/drawing/2014/main" id="{D90B928E-CAEA-B5DF-A22B-B5DBBA7A870D}"/>
              </a:ext>
            </a:extLst>
          </p:cNvPr>
          <p:cNvGrpSpPr/>
          <p:nvPr>
            <p:custDataLst>
              <p:tags r:id="rId5"/>
            </p:custDataLst>
          </p:nvPr>
        </p:nvGrpSpPr>
        <p:grpSpPr>
          <a:xfrm>
            <a:off x="7745818" y="322255"/>
            <a:ext cx="1857980" cy="137161"/>
            <a:chOff x="7745818" y="322255"/>
            <a:chExt cx="1857980" cy="137161"/>
          </a:xfrm>
        </p:grpSpPr>
        <p:sp>
          <p:nvSpPr>
            <p:cNvPr id="22" name="1103">
              <a:hlinkClick r:id="" action="ppaction://noaction"/>
              <a:extLst>
                <a:ext uri="{FF2B5EF4-FFF2-40B4-BE49-F238E27FC236}">
                  <a16:creationId xmlns:a16="http://schemas.microsoft.com/office/drawing/2014/main" id="{2E81F221-F9A7-EEF1-F87C-E2CA0E4B0FC8}"/>
                </a:ext>
              </a:extLst>
            </p:cNvPr>
            <p:cNvSpPr txBox="1"/>
            <p:nvPr>
              <p:custDataLst>
                <p:tags r:id="rId9"/>
              </p:custDataLst>
            </p:nvPr>
          </p:nvSpPr>
          <p:spPr>
            <a:xfrm>
              <a:off x="9117190" y="322255"/>
              <a:ext cx="486608" cy="123111"/>
            </a:xfrm>
            <a:prstGeom prst="rect">
              <a:avLst/>
            </a:prstGeom>
            <a:noFill/>
            <a:ln>
              <a:noFill/>
            </a:ln>
          </p:spPr>
          <p:txBody>
            <a:bodyPr wrap="none" lIns="27432" tIns="0" rIns="27432" bIns="0" rtlCol="0">
              <a:spAutoFit/>
            </a:bodyPr>
            <a:lstStyle/>
            <a:p>
              <a:r>
                <a:rPr lang="en-GB" sz="800" noProof="1">
                  <a:solidFill>
                    <a:schemeClr val="tx1"/>
                  </a:solidFill>
                  <a:cs typeface="Arial" pitchFamily="34" charset="0"/>
                </a:rPr>
                <a:t>Appendix</a:t>
              </a:r>
            </a:p>
          </p:txBody>
        </p:sp>
        <p:cxnSp>
          <p:nvCxnSpPr>
            <p:cNvPr id="24" name="Divider1">
              <a:extLst>
                <a:ext uri="{FF2B5EF4-FFF2-40B4-BE49-F238E27FC236}">
                  <a16:creationId xmlns:a16="http://schemas.microsoft.com/office/drawing/2014/main" id="{A8C5CF89-F110-2BA3-CFD9-2E6BA8A248B4}"/>
                </a:ext>
              </a:extLst>
            </p:cNvPr>
            <p:cNvCxnSpPr/>
            <p:nvPr>
              <p:custDataLst>
                <p:tags r:id="rId10"/>
              </p:custDataLst>
            </p:nvPr>
          </p:nvCxnSpPr>
          <p:spPr>
            <a:xfrm>
              <a:off x="9091790" y="322256"/>
              <a:ext cx="0" cy="137160"/>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sp>
          <p:nvSpPr>
            <p:cNvPr id="25" name="1051">
              <a:hlinkClick r:id="rId18" action="ppaction://hlinksldjump"/>
              <a:extLst>
                <a:ext uri="{FF2B5EF4-FFF2-40B4-BE49-F238E27FC236}">
                  <a16:creationId xmlns:a16="http://schemas.microsoft.com/office/drawing/2014/main" id="{2EE96EC0-7148-92C3-170D-13A685BAD123}"/>
                </a:ext>
              </a:extLst>
            </p:cNvPr>
            <p:cNvSpPr txBox="1"/>
            <p:nvPr>
              <p:custDataLst>
                <p:tags r:id="rId11"/>
              </p:custDataLst>
            </p:nvPr>
          </p:nvSpPr>
          <p:spPr>
            <a:xfrm>
              <a:off x="8265593" y="322255"/>
              <a:ext cx="800797" cy="123111"/>
            </a:xfrm>
            <a:prstGeom prst="rect">
              <a:avLst/>
            </a:prstGeom>
            <a:noFill/>
            <a:ln>
              <a:noFill/>
            </a:ln>
          </p:spPr>
          <p:txBody>
            <a:bodyPr wrap="none" lIns="27432" tIns="0" rIns="27432" bIns="0" rtlCol="0">
              <a:spAutoFit/>
            </a:bodyPr>
            <a:lstStyle/>
            <a:p>
              <a:r>
                <a:rPr lang="en-GB" sz="800" noProof="1">
                  <a:solidFill>
                    <a:schemeClr val="tx1"/>
                  </a:solidFill>
                  <a:cs typeface="Arial" pitchFamily="34" charset="0"/>
                </a:rPr>
                <a:t>Executive report</a:t>
              </a:r>
            </a:p>
          </p:txBody>
        </p:sp>
        <p:cxnSp>
          <p:nvCxnSpPr>
            <p:cNvPr id="27" name="Divider2">
              <a:extLst>
                <a:ext uri="{FF2B5EF4-FFF2-40B4-BE49-F238E27FC236}">
                  <a16:creationId xmlns:a16="http://schemas.microsoft.com/office/drawing/2014/main" id="{62119C81-4FCD-9369-5CD8-E06F22BDE4C6}"/>
                </a:ext>
              </a:extLst>
            </p:cNvPr>
            <p:cNvCxnSpPr/>
            <p:nvPr>
              <p:custDataLst>
                <p:tags r:id="rId12"/>
              </p:custDataLst>
            </p:nvPr>
          </p:nvCxnSpPr>
          <p:spPr>
            <a:xfrm>
              <a:off x="8240193" y="322256"/>
              <a:ext cx="0" cy="137160"/>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sp>
          <p:nvSpPr>
            <p:cNvPr id="28" name="1094">
              <a:hlinkClick r:id="rId18" action="ppaction://hlinksldjump"/>
              <a:extLst>
                <a:ext uri="{FF2B5EF4-FFF2-40B4-BE49-F238E27FC236}">
                  <a16:creationId xmlns:a16="http://schemas.microsoft.com/office/drawing/2014/main" id="{B63E23E4-9948-7989-A58B-2831B085708D}"/>
                </a:ext>
              </a:extLst>
            </p:cNvPr>
            <p:cNvSpPr txBox="1"/>
            <p:nvPr>
              <p:custDataLst>
                <p:tags r:id="rId13"/>
              </p:custDataLst>
            </p:nvPr>
          </p:nvSpPr>
          <p:spPr>
            <a:xfrm>
              <a:off x="7745818" y="322255"/>
              <a:ext cx="468975" cy="123111"/>
            </a:xfrm>
            <a:prstGeom prst="rect">
              <a:avLst/>
            </a:prstGeom>
            <a:noFill/>
            <a:ln>
              <a:noFill/>
            </a:ln>
          </p:spPr>
          <p:txBody>
            <a:bodyPr wrap="none" lIns="27432" tIns="0" rIns="27432" bIns="0" rtlCol="0">
              <a:spAutoFit/>
            </a:bodyPr>
            <a:lstStyle/>
            <a:p>
              <a:r>
                <a:rPr lang="en-GB" sz="800" noProof="1">
                  <a:solidFill>
                    <a:schemeClr val="tx1"/>
                  </a:solidFill>
                  <a:cs typeface="Arial" pitchFamily="34" charset="0"/>
                </a:rPr>
                <a:t>Contents</a:t>
              </a:r>
            </a:p>
          </p:txBody>
        </p:sp>
      </p:grpSp>
      <p:sp>
        <p:nvSpPr>
          <p:cNvPr id="5" name="TextBox 4">
            <a:extLst>
              <a:ext uri="{FF2B5EF4-FFF2-40B4-BE49-F238E27FC236}">
                <a16:creationId xmlns:a16="http://schemas.microsoft.com/office/drawing/2014/main" id="{7B9FE064-9F8C-FA99-B186-003EB7FBC28A}"/>
              </a:ext>
            </a:extLst>
          </p:cNvPr>
          <p:cNvSpPr txBox="1"/>
          <p:nvPr/>
        </p:nvSpPr>
        <p:spPr>
          <a:xfrm>
            <a:off x="5334000" y="2092512"/>
            <a:ext cx="4267200" cy="5040162"/>
          </a:xfrm>
          <a:prstGeom prst="rect">
            <a:avLst/>
          </a:prstGeom>
          <a:noFill/>
          <a:ln>
            <a:noFill/>
          </a:ln>
        </p:spPr>
        <p:txBody>
          <a:bodyPr wrap="square" lIns="0" tIns="0" rIns="0" bIns="0" rtlCol="0">
            <a:spAutoFit/>
          </a:bodyPr>
          <a:lstStyle/>
          <a:p>
            <a:pPr defTabSz="741602">
              <a:spcAft>
                <a:spcPts val="437"/>
              </a:spcAft>
            </a:pPr>
            <a:r>
              <a:rPr lang="en-GB" altLang="zh-CN" sz="900" b="1" dirty="0">
                <a:solidFill>
                  <a:schemeClr val="accent1"/>
                </a:solidFill>
                <a:latin typeface="Arial" panose="020B0604020202020204" pitchFamily="34" charset="0"/>
                <a:ea typeface="华文楷体" panose="02010600040101010101" pitchFamily="2" charset="-122"/>
                <a:cs typeface="Arial" pitchFamily="34" charset="0"/>
              </a:rPr>
              <a:t>Quality of Earnings adjustment simulation</a:t>
            </a:r>
          </a:p>
          <a:p>
            <a:pPr defTabSz="741602">
              <a:spcAft>
                <a:spcPts val="437"/>
              </a:spcAft>
            </a:pPr>
            <a:r>
              <a:rPr lang="en-GB" altLang="zh-CN" sz="900" dirty="0">
                <a:solidFill>
                  <a:srgbClr val="000000"/>
                </a:solidFill>
                <a:latin typeface="Arial" panose="020B0604020202020204" pitchFamily="34" charset="0"/>
                <a:ea typeface="华文楷体" panose="02010600040101010101" pitchFamily="2" charset="-122"/>
                <a:cs typeface="Arial" pitchFamily="34" charset="0"/>
              </a:rPr>
              <a:t>Due to data limitation, we are only able to perform simulation analysis for 2023 and 2024, instead of the entire review period from 2023 to 2025 June. </a:t>
            </a:r>
          </a:p>
          <a:p>
            <a:pPr defTabSz="741602">
              <a:spcAft>
                <a:spcPts val="437"/>
              </a:spcAft>
            </a:pPr>
            <a:r>
              <a:rPr lang="en-GB" altLang="zh-CN" sz="900" dirty="0">
                <a:solidFill>
                  <a:srgbClr val="000000"/>
                </a:solidFill>
                <a:latin typeface="Arial" panose="020B0604020202020204" pitchFamily="34" charset="0"/>
                <a:ea typeface="华文楷体" panose="02010600040101010101" pitchFamily="2" charset="-122"/>
                <a:cs typeface="Arial" pitchFamily="34" charset="0"/>
              </a:rPr>
              <a:t>A</a:t>
            </a:r>
            <a:r>
              <a:rPr lang="en-US" altLang="zh-CN" sz="900" dirty="0" err="1">
                <a:solidFill>
                  <a:srgbClr val="000000"/>
                </a:solidFill>
                <a:latin typeface="Arial" panose="020B0604020202020204" pitchFamily="34" charset="0"/>
                <a:ea typeface="华文楷体" panose="02010600040101010101" pitchFamily="2" charset="-122"/>
                <a:cs typeface="Arial" pitchFamily="34" charset="0"/>
              </a:rPr>
              <a:t>lso</a:t>
            </a:r>
            <a:r>
              <a:rPr lang="en-US" altLang="zh-CN" sz="900" dirty="0">
                <a:solidFill>
                  <a:srgbClr val="000000"/>
                </a:solidFill>
                <a:latin typeface="Arial" panose="020B0604020202020204" pitchFamily="34" charset="0"/>
                <a:ea typeface="华文楷体" panose="02010600040101010101" pitchFamily="2" charset="-122"/>
                <a:cs typeface="Arial" pitchFamily="34" charset="0"/>
              </a:rPr>
              <a:t>, due to the lack of </a:t>
            </a:r>
            <a:r>
              <a:rPr lang="en-US" altLang="zh-CN" sz="900" dirty="0" err="1">
                <a:solidFill>
                  <a:srgbClr val="000000"/>
                </a:solidFill>
                <a:latin typeface="Arial" panose="020B0604020202020204" pitchFamily="34" charset="0"/>
                <a:ea typeface="华文楷体" panose="02010600040101010101" pitchFamily="2" charset="-122"/>
                <a:cs typeface="Arial" pitchFamily="34" charset="0"/>
              </a:rPr>
              <a:t>Tiruna</a:t>
            </a:r>
            <a:r>
              <a:rPr lang="en-US" altLang="zh-CN" sz="900" dirty="0">
                <a:solidFill>
                  <a:srgbClr val="000000"/>
                </a:solidFill>
                <a:latin typeface="Arial" panose="020B0604020202020204" pitchFamily="34" charset="0"/>
                <a:ea typeface="华文楷体" panose="02010600040101010101" pitchFamily="2" charset="-122"/>
                <a:cs typeface="Arial" pitchFamily="34" charset="0"/>
              </a:rPr>
              <a:t> Asia’s payroll data, we are unable to perform detailed underpayment analysis and identify any gaps.</a:t>
            </a:r>
            <a:endParaRPr lang="en-GB" altLang="zh-CN" sz="900" dirty="0">
              <a:solidFill>
                <a:srgbClr val="000000"/>
              </a:solidFill>
              <a:latin typeface="Arial" panose="020B0604020202020204" pitchFamily="34" charset="0"/>
              <a:ea typeface="华文楷体" panose="02010600040101010101" pitchFamily="2" charset="-122"/>
              <a:cs typeface="Arial" pitchFamily="34" charset="0"/>
            </a:endParaRPr>
          </a:p>
          <a:p>
            <a:pPr defTabSz="741602">
              <a:spcAft>
                <a:spcPts val="437"/>
              </a:spcAft>
            </a:pPr>
            <a:endParaRPr lang="en-GB" altLang="zh-CN" sz="900" dirty="0">
              <a:solidFill>
                <a:srgbClr val="000000"/>
              </a:solidFill>
              <a:latin typeface="Arial" panose="020B0604020202020204" pitchFamily="34" charset="0"/>
              <a:ea typeface="华文楷体" panose="02010600040101010101" pitchFamily="2" charset="-122"/>
              <a:cs typeface="Arial" pitchFamily="34" charset="0"/>
            </a:endParaRPr>
          </a:p>
          <a:p>
            <a:pPr marL="166398" indent="-125954" defTabSz="741602">
              <a:buFontTx/>
              <a:buAutoNum type="arabicPeriod"/>
            </a:pPr>
            <a:r>
              <a:rPr lang="en-GB" altLang="zh-CN" sz="900" b="1" dirty="0">
                <a:solidFill>
                  <a:srgbClr val="000000"/>
                </a:solidFill>
                <a:latin typeface="Arial" panose="020B0604020202020204" pitchFamily="34" charset="0"/>
                <a:ea typeface="华文楷体" panose="02010600040101010101" pitchFamily="2" charset="-122"/>
                <a:cs typeface="Arial" pitchFamily="34" charset="0"/>
              </a:rPr>
              <a:t>Social security insurance underpayment – </a:t>
            </a:r>
            <a:r>
              <a:rPr lang="en-GB" altLang="zh-CN" sz="900" b="1" dirty="0" err="1">
                <a:solidFill>
                  <a:srgbClr val="000000"/>
                </a:solidFill>
                <a:latin typeface="Arial" panose="020B0604020202020204" pitchFamily="34" charset="0"/>
                <a:ea typeface="华文楷体" panose="02010600040101010101" pitchFamily="2" charset="-122"/>
                <a:cs typeface="Arial" pitchFamily="34" charset="0"/>
              </a:rPr>
              <a:t>Fosber</a:t>
            </a:r>
            <a:r>
              <a:rPr lang="en-GB" altLang="zh-CN" sz="900" b="1" dirty="0">
                <a:solidFill>
                  <a:srgbClr val="000000"/>
                </a:solidFill>
                <a:latin typeface="Arial" panose="020B0604020202020204" pitchFamily="34" charset="0"/>
                <a:ea typeface="华文楷体" panose="02010600040101010101" pitchFamily="2" charset="-122"/>
                <a:cs typeface="Arial" pitchFamily="34" charset="0"/>
              </a:rPr>
              <a:t> Asia </a:t>
            </a:r>
          </a:p>
          <a:p>
            <a:pPr marL="358775" indent="-171450" defTabSz="741602">
              <a:buFont typeface="Arial" panose="020B0604020202020204" pitchFamily="34" charset="0"/>
              <a:buChar char="•"/>
            </a:pPr>
            <a:r>
              <a:rPr lang="en-GB" altLang="zh-CN" sz="900" dirty="0">
                <a:solidFill>
                  <a:srgbClr val="000000"/>
                </a:solidFill>
                <a:latin typeface="Arial" panose="020B0604020202020204" pitchFamily="34" charset="0"/>
                <a:ea typeface="华文楷体" panose="02010600040101010101" pitchFamily="2" charset="-122"/>
                <a:cs typeface="Arial" pitchFamily="34" charset="0"/>
              </a:rPr>
              <a:t>The social security insurance contribution base adopted by </a:t>
            </a:r>
            <a:r>
              <a:rPr lang="en-GB" altLang="zh-CN" sz="900" dirty="0" err="1">
                <a:solidFill>
                  <a:srgbClr val="000000"/>
                </a:solidFill>
                <a:latin typeface="Arial" panose="020B0604020202020204" pitchFamily="34" charset="0"/>
                <a:ea typeface="华文楷体" panose="02010600040101010101" pitchFamily="2" charset="-122"/>
                <a:cs typeface="Arial" pitchFamily="34" charset="0"/>
              </a:rPr>
              <a:t>Fosber</a:t>
            </a:r>
            <a:r>
              <a:rPr lang="en-GB" altLang="zh-CN" sz="900" dirty="0">
                <a:solidFill>
                  <a:srgbClr val="000000"/>
                </a:solidFill>
                <a:latin typeface="Arial" panose="020B0604020202020204" pitchFamily="34" charset="0"/>
                <a:ea typeface="华文楷体" panose="02010600040101010101" pitchFamily="2" charset="-122"/>
                <a:cs typeface="Arial" pitchFamily="34" charset="0"/>
              </a:rPr>
              <a:t> Asia  is not compliant. We performed 2 scenario simulations to understand the </a:t>
            </a:r>
            <a:r>
              <a:rPr lang="en-GB" altLang="zh-CN" sz="900" dirty="0" err="1">
                <a:solidFill>
                  <a:srgbClr val="000000"/>
                </a:solidFill>
                <a:latin typeface="Arial" panose="020B0604020202020204" pitchFamily="34" charset="0"/>
                <a:ea typeface="华文楷体" panose="02010600040101010101" pitchFamily="2" charset="-122"/>
                <a:cs typeface="Arial" pitchFamily="34" charset="0"/>
              </a:rPr>
              <a:t>QoE</a:t>
            </a:r>
            <a:r>
              <a:rPr lang="en-GB" altLang="zh-CN" sz="900" dirty="0">
                <a:solidFill>
                  <a:srgbClr val="000000"/>
                </a:solidFill>
                <a:latin typeface="Arial" panose="020B0604020202020204" pitchFamily="34" charset="0"/>
                <a:ea typeface="华文楷体" panose="02010600040101010101" pitchFamily="2" charset="-122"/>
                <a:cs typeface="Arial" pitchFamily="34" charset="0"/>
              </a:rPr>
              <a:t> impact.</a:t>
            </a:r>
          </a:p>
          <a:p>
            <a:pPr marL="538163" indent="-171450" defTabSz="741602">
              <a:buFont typeface="Wingdings" panose="05000000000000000000" pitchFamily="2" charset="2"/>
              <a:buChar char="ü"/>
            </a:pPr>
            <a:r>
              <a:rPr lang="en-GB" altLang="zh-CN" sz="900" b="1" dirty="0">
                <a:solidFill>
                  <a:srgbClr val="000000"/>
                </a:solidFill>
                <a:latin typeface="Arial" panose="020B0604020202020204" pitchFamily="34" charset="0"/>
                <a:ea typeface="华文楷体" panose="02010600040101010101" pitchFamily="2" charset="-122"/>
                <a:cs typeface="Arial" pitchFamily="34" charset="0"/>
              </a:rPr>
              <a:t>Scenario 1: </a:t>
            </a:r>
            <a:r>
              <a:rPr lang="en-GB" altLang="zh-CN" sz="900" dirty="0">
                <a:solidFill>
                  <a:srgbClr val="000000"/>
                </a:solidFill>
                <a:latin typeface="Arial" panose="020B0604020202020204" pitchFamily="34" charset="0"/>
                <a:ea typeface="华文楷体" panose="02010600040101010101" pitchFamily="2" charset="-122"/>
                <a:cs typeface="Arial" pitchFamily="34" charset="0"/>
              </a:rPr>
              <a:t>fully compliant, which result to underpayment of 3.31m RMB (~465k USD) </a:t>
            </a:r>
            <a:r>
              <a:rPr lang="en-GB" altLang="zh-CN" sz="900" dirty="0">
                <a:latin typeface="Arial" panose="020B0604020202020204" pitchFamily="34" charset="0"/>
                <a:ea typeface="华文楷体" panose="02010600040101010101" pitchFamily="2" charset="-122"/>
                <a:cs typeface="Arial" pitchFamily="34" charset="0"/>
              </a:rPr>
              <a:t>in 2023, and 3.3m RMB (~463k USD) in 2024. </a:t>
            </a:r>
          </a:p>
          <a:p>
            <a:pPr marL="538163" indent="-171450" defTabSz="741602">
              <a:buFont typeface="Wingdings" panose="05000000000000000000" pitchFamily="2" charset="2"/>
              <a:buChar char="ü"/>
            </a:pPr>
            <a:r>
              <a:rPr lang="en-GB" altLang="zh-CN" sz="900" b="1" dirty="0">
                <a:solidFill>
                  <a:srgbClr val="000000"/>
                </a:solidFill>
                <a:latin typeface="Arial" panose="020B0604020202020204" pitchFamily="34" charset="0"/>
                <a:ea typeface="华文楷体" panose="02010600040101010101" pitchFamily="2" charset="-122"/>
                <a:cs typeface="Arial" pitchFamily="34" charset="0"/>
              </a:rPr>
              <a:t>Scenario 2: </a:t>
            </a:r>
            <a:r>
              <a:rPr lang="en-GB" altLang="zh-CN" sz="900" dirty="0">
                <a:solidFill>
                  <a:srgbClr val="000000"/>
                </a:solidFill>
                <a:latin typeface="Arial" panose="020B0604020202020204" pitchFamily="34" charset="0"/>
                <a:ea typeface="华文楷体" panose="02010600040101010101" pitchFamily="2" charset="-122"/>
                <a:cs typeface="Arial" pitchFamily="34" charset="0"/>
              </a:rPr>
              <a:t>using base pay as contribution base, which is not compliant, but commonly used in China, especially for manufacturing entities with factories. The underpayment amount under scenario 2 would be 1.5m RMB (~203k USD) in 2023, 1.4m RMB (~201k USD) in 2024</a:t>
            </a:r>
            <a:r>
              <a:rPr lang="en-GB" altLang="zh-CN" sz="900" dirty="0">
                <a:solidFill>
                  <a:srgbClr val="FF0000"/>
                </a:solidFill>
                <a:latin typeface="Arial" panose="020B0604020202020204" pitchFamily="34" charset="0"/>
                <a:ea typeface="华文楷体" panose="02010600040101010101" pitchFamily="2" charset="-122"/>
                <a:cs typeface="Arial" pitchFamily="34" charset="0"/>
              </a:rPr>
              <a:t>.</a:t>
            </a:r>
          </a:p>
          <a:p>
            <a:pPr marL="366713" defTabSz="741602"/>
            <a:endParaRPr lang="en-GB" altLang="zh-CN" sz="900" b="1" dirty="0">
              <a:solidFill>
                <a:srgbClr val="000000"/>
              </a:solidFill>
              <a:latin typeface="Arial" panose="020B0604020202020204" pitchFamily="34" charset="0"/>
              <a:ea typeface="华文楷体" panose="02010600040101010101" pitchFamily="2" charset="-122"/>
              <a:cs typeface="Arial" pitchFamily="34" charset="0"/>
            </a:endParaRPr>
          </a:p>
          <a:p>
            <a:pPr marL="40444" defTabSz="741602"/>
            <a:r>
              <a:rPr lang="en-GB" altLang="zh-CN" sz="900" b="1" dirty="0">
                <a:solidFill>
                  <a:srgbClr val="000000"/>
                </a:solidFill>
                <a:latin typeface="Arial" panose="020B0604020202020204" pitchFamily="34" charset="0"/>
                <a:ea typeface="华文楷体" panose="02010600040101010101" pitchFamily="2" charset="-122"/>
                <a:cs typeface="Arial" pitchFamily="34" charset="0"/>
              </a:rPr>
              <a:t>2. Housing fund underpayment – </a:t>
            </a:r>
            <a:r>
              <a:rPr lang="en-GB" altLang="zh-CN" sz="900" b="1" dirty="0" err="1">
                <a:solidFill>
                  <a:srgbClr val="000000"/>
                </a:solidFill>
                <a:latin typeface="Arial" panose="020B0604020202020204" pitchFamily="34" charset="0"/>
                <a:ea typeface="华文楷体" panose="02010600040101010101" pitchFamily="2" charset="-122"/>
                <a:cs typeface="Arial" pitchFamily="34" charset="0"/>
              </a:rPr>
              <a:t>Fosber</a:t>
            </a:r>
            <a:r>
              <a:rPr lang="en-GB" altLang="zh-CN" sz="900" b="1" dirty="0">
                <a:solidFill>
                  <a:srgbClr val="000000"/>
                </a:solidFill>
                <a:latin typeface="Arial" panose="020B0604020202020204" pitchFamily="34" charset="0"/>
                <a:ea typeface="华文楷体" panose="02010600040101010101" pitchFamily="2" charset="-122"/>
                <a:cs typeface="Arial" pitchFamily="34" charset="0"/>
              </a:rPr>
              <a:t> Asia</a:t>
            </a:r>
          </a:p>
          <a:p>
            <a:pPr marL="358775" indent="-171450" defTabSz="741602">
              <a:buFont typeface="Arial" panose="020B0604020202020204" pitchFamily="34" charset="0"/>
              <a:buChar char="•"/>
            </a:pPr>
            <a:r>
              <a:rPr lang="en-GB" altLang="zh-CN" sz="900" dirty="0" err="1">
                <a:solidFill>
                  <a:srgbClr val="000000"/>
                </a:solidFill>
                <a:latin typeface="Arial" panose="020B0604020202020204" pitchFamily="34" charset="0"/>
                <a:ea typeface="华文楷体" panose="02010600040101010101" pitchFamily="2" charset="-122"/>
                <a:cs typeface="Arial" pitchFamily="34" charset="0"/>
              </a:rPr>
              <a:t>Fosber</a:t>
            </a:r>
            <a:r>
              <a:rPr lang="en-GB" altLang="zh-CN" sz="900" dirty="0">
                <a:solidFill>
                  <a:srgbClr val="000000"/>
                </a:solidFill>
                <a:latin typeface="Arial" panose="020B0604020202020204" pitchFamily="34" charset="0"/>
                <a:ea typeface="华文楷体" panose="02010600040101010101" pitchFamily="2" charset="-122"/>
                <a:cs typeface="Arial" pitchFamily="34" charset="0"/>
              </a:rPr>
              <a:t> Asia provide housing fund to officer above employees stationed in Foshan after probation, which is only ~20% of the total population. </a:t>
            </a:r>
          </a:p>
          <a:p>
            <a:pPr marL="358775" indent="-171450" defTabSz="741602">
              <a:buFont typeface="Arial" panose="020B0604020202020204" pitchFamily="34" charset="0"/>
              <a:buChar char="•"/>
            </a:pPr>
            <a:r>
              <a:rPr lang="en-GB" altLang="zh-CN" sz="900" dirty="0">
                <a:solidFill>
                  <a:srgbClr val="000000"/>
                </a:solidFill>
                <a:latin typeface="Arial" panose="020B0604020202020204" pitchFamily="34" charset="0"/>
                <a:ea typeface="华文楷体" panose="02010600040101010101" pitchFamily="2" charset="-122"/>
                <a:cs typeface="Arial" pitchFamily="34" charset="0"/>
              </a:rPr>
              <a:t>As per consultation with Foshan housing fund government authorities, employer shall contribute housing fund for all employees. The current practice of </a:t>
            </a:r>
            <a:r>
              <a:rPr lang="en-GB" altLang="zh-CN" sz="900" dirty="0" err="1">
                <a:solidFill>
                  <a:srgbClr val="000000"/>
                </a:solidFill>
                <a:latin typeface="Arial" panose="020B0604020202020204" pitchFamily="34" charset="0"/>
                <a:ea typeface="华文楷体" panose="02010600040101010101" pitchFamily="2" charset="-122"/>
                <a:cs typeface="Arial" pitchFamily="34" charset="0"/>
              </a:rPr>
              <a:t>Fosber</a:t>
            </a:r>
            <a:r>
              <a:rPr lang="en-GB" altLang="zh-CN" sz="900" dirty="0">
                <a:solidFill>
                  <a:srgbClr val="000000"/>
                </a:solidFill>
                <a:latin typeface="Arial" panose="020B0604020202020204" pitchFamily="34" charset="0"/>
                <a:ea typeface="华文楷体" panose="02010600040101010101" pitchFamily="2" charset="-122"/>
                <a:cs typeface="Arial" pitchFamily="34" charset="0"/>
              </a:rPr>
              <a:t> Asia is considered as incompliant. </a:t>
            </a:r>
          </a:p>
          <a:p>
            <a:pPr marL="358775" indent="-171450" defTabSz="741602">
              <a:buFont typeface="Arial" panose="020B0604020202020204" pitchFamily="34" charset="0"/>
              <a:buChar char="•"/>
            </a:pPr>
            <a:r>
              <a:rPr lang="en-GB" altLang="zh-CN" sz="900" dirty="0">
                <a:solidFill>
                  <a:srgbClr val="000000"/>
                </a:solidFill>
                <a:latin typeface="Arial" panose="020B0604020202020204" pitchFamily="34" charset="0"/>
                <a:ea typeface="华文楷体" panose="02010600040101010101" pitchFamily="2" charset="-122"/>
                <a:cs typeface="Arial" pitchFamily="34" charset="0"/>
              </a:rPr>
              <a:t>Although the housing fund contribution base adopted by </a:t>
            </a:r>
            <a:r>
              <a:rPr lang="en-GB" altLang="zh-CN" sz="900" dirty="0" err="1">
                <a:solidFill>
                  <a:srgbClr val="000000"/>
                </a:solidFill>
                <a:latin typeface="Arial" panose="020B0604020202020204" pitchFamily="34" charset="0"/>
                <a:ea typeface="华文楷体" panose="02010600040101010101" pitchFamily="2" charset="-122"/>
                <a:cs typeface="Arial" pitchFamily="34" charset="0"/>
              </a:rPr>
              <a:t>Fosber</a:t>
            </a:r>
            <a:r>
              <a:rPr lang="en-GB" altLang="zh-CN" sz="900" dirty="0">
                <a:solidFill>
                  <a:srgbClr val="000000"/>
                </a:solidFill>
                <a:latin typeface="Arial" panose="020B0604020202020204" pitchFamily="34" charset="0"/>
                <a:ea typeface="华文楷体" panose="02010600040101010101" pitchFamily="2" charset="-122"/>
                <a:cs typeface="Arial" pitchFamily="34" charset="0"/>
              </a:rPr>
              <a:t> Asia vary by payroll, as per our analysis, the contribution base used are not compliant. We performed 2 scenario simulations to understand the </a:t>
            </a:r>
            <a:r>
              <a:rPr lang="en-GB" altLang="zh-CN" sz="900" dirty="0" err="1">
                <a:solidFill>
                  <a:srgbClr val="000000"/>
                </a:solidFill>
                <a:latin typeface="Arial" panose="020B0604020202020204" pitchFamily="34" charset="0"/>
                <a:ea typeface="华文楷体" panose="02010600040101010101" pitchFamily="2" charset="-122"/>
                <a:cs typeface="Arial" pitchFamily="34" charset="0"/>
              </a:rPr>
              <a:t>QoE</a:t>
            </a:r>
            <a:r>
              <a:rPr lang="en-GB" altLang="zh-CN" sz="900" dirty="0">
                <a:solidFill>
                  <a:srgbClr val="000000"/>
                </a:solidFill>
                <a:latin typeface="Arial" panose="020B0604020202020204" pitchFamily="34" charset="0"/>
                <a:ea typeface="华文楷体" panose="02010600040101010101" pitchFamily="2" charset="-122"/>
                <a:cs typeface="Arial" pitchFamily="34" charset="0"/>
              </a:rPr>
              <a:t> impact.</a:t>
            </a:r>
          </a:p>
          <a:p>
            <a:pPr marL="538163" indent="-171450" defTabSz="741602">
              <a:buFont typeface="Wingdings" panose="05000000000000000000" pitchFamily="2" charset="2"/>
              <a:buChar char="ü"/>
            </a:pPr>
            <a:r>
              <a:rPr lang="en-GB" altLang="zh-CN" sz="900" b="1" dirty="0">
                <a:solidFill>
                  <a:srgbClr val="000000"/>
                </a:solidFill>
                <a:latin typeface="Arial" panose="020B0604020202020204" pitchFamily="34" charset="0"/>
                <a:ea typeface="华文楷体" panose="02010600040101010101" pitchFamily="2" charset="-122"/>
                <a:cs typeface="Arial" pitchFamily="34" charset="0"/>
              </a:rPr>
              <a:t>Scenario 1: </a:t>
            </a:r>
            <a:r>
              <a:rPr lang="en-GB" altLang="zh-CN" sz="900" dirty="0">
                <a:solidFill>
                  <a:srgbClr val="000000"/>
                </a:solidFill>
                <a:latin typeface="Arial" panose="020B0604020202020204" pitchFamily="34" charset="0"/>
                <a:ea typeface="华文楷体" panose="02010600040101010101" pitchFamily="2" charset="-122"/>
                <a:cs typeface="Arial" pitchFamily="34" charset="0"/>
              </a:rPr>
              <a:t>fully compliant, which result to underpayment of 931k RMB (~131k USD) in 2023, 797k RMB (~112k USD) in 2024.</a:t>
            </a:r>
            <a:endParaRPr lang="en-GB" altLang="zh-CN" sz="900" dirty="0">
              <a:solidFill>
                <a:srgbClr val="FF0000"/>
              </a:solidFill>
              <a:latin typeface="Arial" panose="020B0604020202020204" pitchFamily="34" charset="0"/>
              <a:ea typeface="华文楷体" panose="02010600040101010101" pitchFamily="2" charset="-122"/>
              <a:cs typeface="Arial" pitchFamily="34" charset="0"/>
            </a:endParaRPr>
          </a:p>
          <a:p>
            <a:pPr marL="538163" indent="-171450" defTabSz="741602">
              <a:buFont typeface="Wingdings" panose="05000000000000000000" pitchFamily="2" charset="2"/>
              <a:buChar char="ü"/>
            </a:pPr>
            <a:r>
              <a:rPr lang="en-GB" altLang="zh-CN" sz="900" b="1" dirty="0">
                <a:solidFill>
                  <a:srgbClr val="000000"/>
                </a:solidFill>
                <a:latin typeface="Arial" panose="020B0604020202020204" pitchFamily="34" charset="0"/>
                <a:ea typeface="华文楷体" panose="02010600040101010101" pitchFamily="2" charset="-122"/>
                <a:cs typeface="Arial" pitchFamily="34" charset="0"/>
              </a:rPr>
              <a:t>Scenario 2: </a:t>
            </a:r>
            <a:r>
              <a:rPr lang="en-GB" altLang="zh-CN" sz="900" dirty="0">
                <a:solidFill>
                  <a:srgbClr val="000000"/>
                </a:solidFill>
                <a:latin typeface="Arial" panose="020B0604020202020204" pitchFamily="34" charset="0"/>
                <a:ea typeface="华文楷体" panose="02010600040101010101" pitchFamily="2" charset="-122"/>
                <a:cs typeface="Arial" pitchFamily="34" charset="0"/>
              </a:rPr>
              <a:t>using base pay as contribution base, which is not compliant, but commonly used in China, especially for manufacturing entities with factories. The underpayment amount under scenario 2 would be 184k RMB (~26k USD) in 2023, 48k RMB (~7k USD) in 2024. </a:t>
            </a:r>
            <a:endParaRPr lang="en-GB" altLang="zh-CN" sz="900" b="1" dirty="0">
              <a:solidFill>
                <a:srgbClr val="000000"/>
              </a:solidFill>
              <a:latin typeface="Arial" panose="020B0604020202020204" pitchFamily="34" charset="0"/>
              <a:ea typeface="华文楷体" panose="02010600040101010101" pitchFamily="2" charset="-122"/>
              <a:cs typeface="Arial" pitchFamily="34" charset="0"/>
            </a:endParaRPr>
          </a:p>
          <a:p>
            <a:pPr marL="40444" defTabSz="741602"/>
            <a:endParaRPr lang="en-GB" altLang="zh-CN" sz="873" b="1" dirty="0">
              <a:solidFill>
                <a:srgbClr val="000000"/>
              </a:solidFill>
              <a:latin typeface="Arial" panose="020B0604020202020204" pitchFamily="34" charset="0"/>
              <a:ea typeface="华文楷体" panose="02010600040101010101" pitchFamily="2" charset="-122"/>
              <a:cs typeface="Arial" pitchFamily="34" charset="0"/>
            </a:endParaRPr>
          </a:p>
          <a:p>
            <a:pPr marL="40444" defTabSz="741602"/>
            <a:endParaRPr lang="en-GB" altLang="zh-CN" sz="873" b="1" dirty="0">
              <a:solidFill>
                <a:srgbClr val="000000"/>
              </a:solidFill>
              <a:latin typeface="Arial" panose="020B0604020202020204" pitchFamily="34" charset="0"/>
              <a:ea typeface="华文楷体" panose="02010600040101010101" pitchFamily="2" charset="-122"/>
              <a:cs typeface="Arial" pitchFamily="34" charset="0"/>
            </a:endParaRPr>
          </a:p>
          <a:p>
            <a:pPr marL="40444" defTabSz="741602"/>
            <a:endParaRPr lang="en-GB" altLang="zh-CN" sz="873" b="1" dirty="0">
              <a:solidFill>
                <a:srgbClr val="000000"/>
              </a:solidFill>
              <a:latin typeface="Arial" panose="020B0604020202020204" pitchFamily="34" charset="0"/>
              <a:ea typeface="华文楷体" panose="02010600040101010101" pitchFamily="2" charset="-122"/>
              <a:cs typeface="Arial" pitchFamily="34" charset="0"/>
            </a:endParaRPr>
          </a:p>
        </p:txBody>
      </p:sp>
      <p:graphicFrame>
        <p:nvGraphicFramePr>
          <p:cNvPr id="9" name="Table 8">
            <a:extLst>
              <a:ext uri="{FF2B5EF4-FFF2-40B4-BE49-F238E27FC236}">
                <a16:creationId xmlns:a16="http://schemas.microsoft.com/office/drawing/2014/main" id="{EA48CDBA-C612-15E0-EC60-6C9025DE5190}"/>
              </a:ext>
            </a:extLst>
          </p:cNvPr>
          <p:cNvGraphicFramePr>
            <a:graphicFrameLocks noGrp="1"/>
          </p:cNvGraphicFramePr>
          <p:nvPr>
            <p:custDataLst>
              <p:tags r:id="rId6"/>
            </p:custDataLst>
            <p:extLst>
              <p:ext uri="{D42A27DB-BD31-4B8C-83A1-F6EECF244321}">
                <p14:modId xmlns:p14="http://schemas.microsoft.com/office/powerpoint/2010/main" val="1027835186"/>
              </p:ext>
            </p:extLst>
          </p:nvPr>
        </p:nvGraphicFramePr>
        <p:xfrm>
          <a:off x="457201" y="2143125"/>
          <a:ext cx="4572000" cy="1956000"/>
        </p:xfrm>
        <a:graphic>
          <a:graphicData uri="http://schemas.openxmlformats.org/drawingml/2006/table">
            <a:tbl>
              <a:tblPr firstRow="1" firstCol="1" bandRow="1">
                <a:tableStyleId>{74ED0A72-4B8E-423B-AE2F-120ADE3C16FB}</a:tableStyleId>
              </a:tblPr>
              <a:tblGrid>
                <a:gridCol w="335706">
                  <a:extLst>
                    <a:ext uri="{9D8B030D-6E8A-4147-A177-3AD203B41FA5}">
                      <a16:colId xmlns:a16="http://schemas.microsoft.com/office/drawing/2014/main" val="1191489061"/>
                    </a:ext>
                  </a:extLst>
                </a:gridCol>
                <a:gridCol w="1496492">
                  <a:extLst>
                    <a:ext uri="{9D8B030D-6E8A-4147-A177-3AD203B41FA5}">
                      <a16:colId xmlns:a16="http://schemas.microsoft.com/office/drawing/2014/main" val="4071742632"/>
                    </a:ext>
                  </a:extLst>
                </a:gridCol>
                <a:gridCol w="913268">
                  <a:extLst>
                    <a:ext uri="{9D8B030D-6E8A-4147-A177-3AD203B41FA5}">
                      <a16:colId xmlns:a16="http://schemas.microsoft.com/office/drawing/2014/main" val="4279702374"/>
                    </a:ext>
                  </a:extLst>
                </a:gridCol>
                <a:gridCol w="677779">
                  <a:extLst>
                    <a:ext uri="{9D8B030D-6E8A-4147-A177-3AD203B41FA5}">
                      <a16:colId xmlns:a16="http://schemas.microsoft.com/office/drawing/2014/main" val="81289440"/>
                    </a:ext>
                  </a:extLst>
                </a:gridCol>
                <a:gridCol w="1148755">
                  <a:extLst>
                    <a:ext uri="{9D8B030D-6E8A-4147-A177-3AD203B41FA5}">
                      <a16:colId xmlns:a16="http://schemas.microsoft.com/office/drawing/2014/main" val="793943011"/>
                    </a:ext>
                  </a:extLst>
                </a:gridCol>
              </a:tblGrid>
              <a:tr h="137650">
                <a:tc gridSpan="5">
                  <a:txBody>
                    <a:bodyPr/>
                    <a:lstStyle/>
                    <a:p>
                      <a:r>
                        <a:rPr lang="en-GB" altLang="zh-CN" sz="1000"/>
                        <a:t>QoE adjustment  – Scenario 1</a:t>
                      </a:r>
                    </a:p>
                  </a:txBody>
                  <a:tcPr marL="36000" marR="36000" marT="36000" marB="36000" anchor="ctr">
                    <a:lnL>
                      <a:noFill/>
                    </a:lnL>
                    <a:lnR>
                      <a:noFill/>
                    </a:lnR>
                    <a:lnT>
                      <a:noFill/>
                    </a:lnT>
                    <a:lnB w="19050" cmpd="sng">
                      <a:noFill/>
                    </a:lnB>
                    <a:lnTlToBr w="12700" cmpd="sng">
                      <a:noFill/>
                      <a:prstDash val="solid"/>
                    </a:lnTlToBr>
                    <a:lnBlToTr w="12700" cmpd="sng">
                      <a:noFill/>
                      <a:prstDash val="solid"/>
                    </a:lnBlToTr>
                  </a:tcPr>
                </a:tc>
                <a:tc hMerge="1">
                  <a:txBody>
                    <a:bodyPr/>
                    <a:lstStyle/>
                    <a:p>
                      <a:endParaRPr lang="zh-CN" altLang="en-US" sz="1000"/>
                    </a:p>
                  </a:txBody>
                  <a:tcPr/>
                </a:tc>
                <a:tc hMerge="1">
                  <a:txBody>
                    <a:bodyPr/>
                    <a:lstStyle/>
                    <a:p>
                      <a:endParaRPr lang="zh-CN" altLang="en-US" sz="1000"/>
                    </a:p>
                  </a:txBody>
                  <a:tcPr/>
                </a:tc>
                <a:tc hMerge="1">
                  <a:txBody>
                    <a:bodyPr/>
                    <a:lstStyle/>
                    <a:p>
                      <a:endParaRPr lang="en-GB"/>
                    </a:p>
                  </a:txBody>
                  <a:tcPr/>
                </a:tc>
                <a:tc hMerge="1">
                  <a:txBody>
                    <a:bodyPr/>
                    <a:lstStyle/>
                    <a:p>
                      <a:endParaRPr lang="zh-CN" altLang="en-US" sz="1000"/>
                    </a:p>
                  </a:txBody>
                  <a:tcPr/>
                </a:tc>
                <a:extLst>
                  <a:ext uri="{0D108BD9-81ED-4DB2-BD59-A6C34878D82A}">
                    <a16:rowId xmlns:a16="http://schemas.microsoft.com/office/drawing/2014/main" val="3995778887"/>
                  </a:ext>
                </a:extLst>
              </a:tr>
              <a:tr h="137650">
                <a:tc>
                  <a:txBody>
                    <a:bodyPr/>
                    <a:lstStyle/>
                    <a:p>
                      <a:endParaRPr lang="en-GB" altLang="zh-CN" sz="1000" dirty="0"/>
                    </a:p>
                  </a:txBody>
                  <a:tcPr marL="36000" marR="36000" marT="36000" marB="36000">
                    <a:lnT w="19050" cmpd="sng">
                      <a:noFill/>
                    </a:lnT>
                    <a:lnB w="19050" cap="flat" cmpd="sng" algn="ctr">
                      <a:solidFill>
                        <a:schemeClr val="accent1"/>
                      </a:solidFill>
                      <a:prstDash val="solid"/>
                      <a:round/>
                      <a:headEnd type="none" w="med" len="med"/>
                      <a:tailEnd type="none" w="med" len="med"/>
                    </a:lnB>
                  </a:tcPr>
                </a:tc>
                <a:tc>
                  <a:txBody>
                    <a:bodyPr/>
                    <a:lstStyle/>
                    <a:p>
                      <a:endParaRPr lang="en-GB" altLang="zh-CN" sz="1000" dirty="0"/>
                    </a:p>
                  </a:txBody>
                  <a:tcPr marL="36000" marR="36000" marT="36000" marB="36000">
                    <a:lnT w="19050" cmpd="sng">
                      <a:noFill/>
                    </a:lnT>
                    <a:lnB w="19050" cap="flat" cmpd="sng" algn="ctr">
                      <a:solidFill>
                        <a:schemeClr val="accent1"/>
                      </a:solidFill>
                      <a:prstDash val="solid"/>
                      <a:round/>
                      <a:headEnd type="none" w="med" len="med"/>
                      <a:tailEnd type="none" w="med" len="med"/>
                    </a:lnB>
                  </a:tcPr>
                </a:tc>
                <a:tc>
                  <a:txBody>
                    <a:bodyPr/>
                    <a:lstStyle/>
                    <a:p>
                      <a:pPr algn="ctr"/>
                      <a:r>
                        <a:rPr lang="en-GB" altLang="zh-CN" sz="1000" dirty="0"/>
                        <a:t>2023</a:t>
                      </a:r>
                    </a:p>
                  </a:txBody>
                  <a:tcPr marL="36000" marR="36000" marT="36000" marB="36000">
                    <a:lnT w="19050" cmpd="sng">
                      <a:noFill/>
                    </a:lnT>
                    <a:lnB w="19050" cap="flat" cmpd="sng" algn="ctr">
                      <a:solidFill>
                        <a:schemeClr val="accent1"/>
                      </a:solidFill>
                      <a:prstDash val="solid"/>
                      <a:round/>
                      <a:headEnd type="none" w="med" len="med"/>
                      <a:tailEnd type="none" w="med" len="med"/>
                    </a:lnB>
                  </a:tcPr>
                </a:tc>
                <a:tc>
                  <a:txBody>
                    <a:bodyPr/>
                    <a:lstStyle/>
                    <a:p>
                      <a:pPr algn="ctr"/>
                      <a:r>
                        <a:rPr lang="en-GB" altLang="zh-CN" sz="1000" dirty="0"/>
                        <a:t>2024 1-9</a:t>
                      </a:r>
                    </a:p>
                  </a:txBody>
                  <a:tcPr marL="36000" marR="36000" marT="36000" marB="36000">
                    <a:lnT w="19050" cmpd="sng">
                      <a:noFill/>
                    </a:lnT>
                    <a:lnB w="19050" cap="flat" cmpd="sng" algn="ctr">
                      <a:solidFill>
                        <a:schemeClr val="accent1"/>
                      </a:solidFill>
                      <a:prstDash val="solid"/>
                      <a:round/>
                      <a:headEnd type="none" w="med" len="med"/>
                      <a:tailEnd type="none" w="med" len="med"/>
                    </a:lnB>
                  </a:tcPr>
                </a:tc>
                <a:tc>
                  <a:txBody>
                    <a:bodyPr/>
                    <a:lstStyle/>
                    <a:p>
                      <a:pPr algn="ctr"/>
                      <a:r>
                        <a:rPr lang="en-GB" altLang="zh-CN" sz="1000" dirty="0"/>
                        <a:t>2024</a:t>
                      </a:r>
                      <a:r>
                        <a:rPr lang="en-US" altLang="zh-CN" sz="1000" dirty="0"/>
                        <a:t> E</a:t>
                      </a:r>
                      <a:r>
                        <a:rPr lang="zh-CN" altLang="en-US" sz="1000" dirty="0"/>
                        <a:t>*</a:t>
                      </a:r>
                      <a:endParaRPr lang="en-GB" altLang="zh-CN" sz="1000" dirty="0"/>
                    </a:p>
                  </a:txBody>
                  <a:tcPr marL="36000" marR="36000" marT="36000" marB="36000">
                    <a:lnT w="19050" cmpd="sng">
                      <a:noFill/>
                    </a:lnT>
                    <a:lnB w="190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91378064"/>
                  </a:ext>
                </a:extLst>
              </a:tr>
              <a:tr h="309713">
                <a:tc>
                  <a:txBody>
                    <a:bodyPr/>
                    <a:lstStyle/>
                    <a:p>
                      <a:r>
                        <a:rPr lang="en-GB" altLang="zh-CN" sz="1000"/>
                        <a:t>1</a:t>
                      </a:r>
                      <a:endParaRPr lang="en-GB" altLang="zh-CN" sz="1000" dirty="0"/>
                    </a:p>
                  </a:txBody>
                  <a:tcPr marL="36000" marR="36000" marT="36000" marB="36000">
                    <a:lnT w="19050" cap="flat" cmpd="sng" algn="ctr">
                      <a:solidFill>
                        <a:schemeClr val="accent1"/>
                      </a:solidFill>
                      <a:prstDash val="solid"/>
                      <a:round/>
                      <a:headEnd type="none" w="med" len="med"/>
                      <a:tailEnd type="none" w="med" len="med"/>
                    </a:lnT>
                  </a:tcPr>
                </a:tc>
                <a:tc>
                  <a:txBody>
                    <a:bodyPr/>
                    <a:lstStyle/>
                    <a:p>
                      <a:r>
                        <a:rPr lang="en-GB" altLang="zh-CN" sz="1000"/>
                        <a:t>social security insurance underpayment - Fosber Asia</a:t>
                      </a:r>
                    </a:p>
                  </a:txBody>
                  <a:tcPr marL="36000" marR="36000" marT="36000" marB="36000">
                    <a:lnT w="19050" cap="flat" cmpd="sng" algn="ctr">
                      <a:solidFill>
                        <a:schemeClr val="accent1"/>
                      </a:solidFill>
                      <a:prstDash val="solid"/>
                      <a:round/>
                      <a:headEnd type="none" w="med" len="med"/>
                      <a:tailEnd type="none" w="med" len="med"/>
                    </a:lnT>
                  </a:tcPr>
                </a:tc>
                <a:tc>
                  <a:txBody>
                    <a:bodyPr/>
                    <a:lstStyle/>
                    <a:p>
                      <a:pPr algn="ctr"/>
                      <a:r>
                        <a:rPr lang="en-GB" altLang="zh-CN" sz="1000"/>
                        <a:t>3,314</a:t>
                      </a:r>
                    </a:p>
                  </a:txBody>
                  <a:tcPr marL="36000" marR="36000" marT="36000" marB="36000" anchor="ctr">
                    <a:lnT w="19050" cap="flat" cmpd="sng" algn="ctr">
                      <a:solidFill>
                        <a:schemeClr val="accent1"/>
                      </a:solidFill>
                      <a:prstDash val="solid"/>
                      <a:round/>
                      <a:headEnd type="none" w="med" len="med"/>
                      <a:tailEnd type="none" w="med" len="med"/>
                    </a:lnT>
                  </a:tcPr>
                </a:tc>
                <a:tc>
                  <a:txBody>
                    <a:bodyPr/>
                    <a:lstStyle/>
                    <a:p>
                      <a:pPr algn="ctr"/>
                      <a:r>
                        <a:rPr lang="en-GB" altLang="zh-CN" sz="1000"/>
                        <a:t>2,481</a:t>
                      </a:r>
                    </a:p>
                  </a:txBody>
                  <a:tcPr marL="36000" marR="36000" marT="36000" marB="36000" anchor="ctr">
                    <a:lnT w="19050" cap="flat" cmpd="sng" algn="ctr">
                      <a:solidFill>
                        <a:schemeClr val="accent1"/>
                      </a:solidFill>
                      <a:prstDash val="solid"/>
                      <a:round/>
                      <a:headEnd type="none" w="med" len="med"/>
                      <a:tailEnd type="none" w="med" len="med"/>
                    </a:lnT>
                  </a:tcPr>
                </a:tc>
                <a:tc>
                  <a:txBody>
                    <a:bodyPr/>
                    <a:lstStyle/>
                    <a:p>
                      <a:pPr algn="ctr"/>
                      <a:r>
                        <a:rPr lang="en-GB" altLang="zh-CN" sz="1000"/>
                        <a:t>3,301</a:t>
                      </a:r>
                    </a:p>
                  </a:txBody>
                  <a:tcPr marL="36000" marR="36000" marT="36000" marB="36000" anchor="ctr">
                    <a:lnT w="1905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664357731"/>
                  </a:ext>
                </a:extLst>
              </a:tr>
              <a:tr h="223681">
                <a:tc>
                  <a:txBody>
                    <a:bodyPr/>
                    <a:lstStyle/>
                    <a:p>
                      <a:r>
                        <a:rPr lang="en-GB" altLang="zh-CN" sz="1000" dirty="0"/>
                        <a:t>2</a:t>
                      </a:r>
                    </a:p>
                  </a:txBody>
                  <a:tcPr marL="36000" marR="36000" marT="36000" marB="36000"/>
                </a:tc>
                <a:tc>
                  <a:txBody>
                    <a:bodyPr/>
                    <a:lstStyle/>
                    <a:p>
                      <a:r>
                        <a:rPr lang="en-GB" altLang="zh-CN" sz="1000"/>
                        <a:t>Housing fund underpayment - Fosber Asia</a:t>
                      </a:r>
                    </a:p>
                  </a:txBody>
                  <a:tcPr marL="36000" marR="36000" marT="36000" marB="36000"/>
                </a:tc>
                <a:tc>
                  <a:txBody>
                    <a:bodyPr/>
                    <a:lstStyle/>
                    <a:p>
                      <a:pPr algn="ctr"/>
                      <a:r>
                        <a:rPr lang="en-GB" altLang="zh-CN" sz="1000"/>
                        <a:t>931</a:t>
                      </a:r>
                    </a:p>
                  </a:txBody>
                  <a:tcPr marL="36000" marR="36000" marT="36000" marB="36000" anchor="ctr"/>
                </a:tc>
                <a:tc>
                  <a:txBody>
                    <a:bodyPr/>
                    <a:lstStyle/>
                    <a:p>
                      <a:pPr algn="ctr"/>
                      <a:r>
                        <a:rPr lang="en-GB" altLang="zh-CN" sz="1000"/>
                        <a:t>601</a:t>
                      </a:r>
                    </a:p>
                  </a:txBody>
                  <a:tcPr marL="36000" marR="36000" marT="36000" marB="36000" anchor="ctr"/>
                </a:tc>
                <a:tc>
                  <a:txBody>
                    <a:bodyPr/>
                    <a:lstStyle/>
                    <a:p>
                      <a:pPr algn="ctr"/>
                      <a:r>
                        <a:rPr lang="en-GB" altLang="zh-CN" sz="1000" dirty="0"/>
                        <a:t>797</a:t>
                      </a:r>
                    </a:p>
                  </a:txBody>
                  <a:tcPr marL="36000" marR="36000" marT="36000" marB="36000" anchor="ctr"/>
                </a:tc>
                <a:extLst>
                  <a:ext uri="{0D108BD9-81ED-4DB2-BD59-A6C34878D82A}">
                    <a16:rowId xmlns:a16="http://schemas.microsoft.com/office/drawing/2014/main" val="247450638"/>
                  </a:ext>
                </a:extLst>
              </a:tr>
              <a:tr h="137650">
                <a:tc gridSpan="2">
                  <a:txBody>
                    <a:bodyPr/>
                    <a:lstStyle/>
                    <a:p>
                      <a:r>
                        <a:rPr lang="en-GB" altLang="zh-CN" sz="1000" dirty="0"/>
                        <a:t>Total (000’ RMB)</a:t>
                      </a:r>
                    </a:p>
                  </a:txBody>
                  <a:tcPr marL="36000" marR="36000" marT="36000" marB="36000"/>
                </a:tc>
                <a:tc hMerge="1">
                  <a:txBody>
                    <a:bodyPr/>
                    <a:lstStyle/>
                    <a:p>
                      <a:endParaRPr lang="zh-CN" altLang="en-US" sz="1000"/>
                    </a:p>
                  </a:txBody>
                  <a:tcPr/>
                </a:tc>
                <a:tc>
                  <a:txBody>
                    <a:bodyPr/>
                    <a:lstStyle/>
                    <a:p>
                      <a:pPr algn="ctr"/>
                      <a:r>
                        <a:rPr lang="en-GB" altLang="zh-CN" sz="1000" b="1" dirty="0"/>
                        <a:t>4,245</a:t>
                      </a:r>
                    </a:p>
                  </a:txBody>
                  <a:tcPr marL="36000" marR="36000" marT="36000" marB="36000" anchor="ctr"/>
                </a:tc>
                <a:tc>
                  <a:txBody>
                    <a:bodyPr/>
                    <a:lstStyle/>
                    <a:p>
                      <a:pPr algn="ctr"/>
                      <a:r>
                        <a:rPr lang="en-GB" altLang="zh-CN" sz="1000" b="1" dirty="0"/>
                        <a:t>3,082</a:t>
                      </a:r>
                    </a:p>
                  </a:txBody>
                  <a:tcPr marL="36000" marR="36000" marT="36000" marB="36000" anchor="ctr"/>
                </a:tc>
                <a:tc>
                  <a:txBody>
                    <a:bodyPr/>
                    <a:lstStyle/>
                    <a:p>
                      <a:pPr algn="ctr"/>
                      <a:r>
                        <a:rPr lang="en-GB" altLang="zh-CN" sz="1000" b="1" dirty="0"/>
                        <a:t>4,097</a:t>
                      </a:r>
                    </a:p>
                  </a:txBody>
                  <a:tcPr marL="36000" marR="36000" marT="36000" marB="36000" anchor="ctr"/>
                </a:tc>
                <a:extLst>
                  <a:ext uri="{0D108BD9-81ED-4DB2-BD59-A6C34878D82A}">
                    <a16:rowId xmlns:a16="http://schemas.microsoft.com/office/drawing/2014/main" val="1420127407"/>
                  </a:ext>
                </a:extLst>
              </a:tr>
              <a:tr h="137650">
                <a:tc gridSpan="2">
                  <a:txBody>
                    <a:bodyPr/>
                    <a:lstStyle/>
                    <a:p>
                      <a:r>
                        <a:rPr lang="en-GB" altLang="zh-CN" sz="1000" dirty="0"/>
                        <a:t>Total (000’ USD)</a:t>
                      </a:r>
                    </a:p>
                  </a:txBody>
                  <a:tcPr marL="36000" marR="36000" marT="36000" marB="36000"/>
                </a:tc>
                <a:tc hMerge="1">
                  <a:txBody>
                    <a:bodyPr/>
                    <a:lstStyle/>
                    <a:p>
                      <a:endParaRPr lang="zh-CN" altLang="en-US"/>
                    </a:p>
                  </a:txBody>
                  <a:tcPr/>
                </a:tc>
                <a:tc>
                  <a:txBody>
                    <a:bodyPr/>
                    <a:lstStyle/>
                    <a:p>
                      <a:pPr algn="ctr"/>
                      <a:r>
                        <a:rPr lang="en-GB" altLang="zh-CN" sz="1000" b="1"/>
                        <a:t>595</a:t>
                      </a:r>
                    </a:p>
                  </a:txBody>
                  <a:tcPr marL="36000" marR="36000" marT="36000" marB="36000" anchor="ctr"/>
                </a:tc>
                <a:tc>
                  <a:txBody>
                    <a:bodyPr/>
                    <a:lstStyle/>
                    <a:p>
                      <a:pPr algn="ctr"/>
                      <a:r>
                        <a:rPr lang="en-GB" altLang="zh-CN" sz="1000" b="1"/>
                        <a:t>432</a:t>
                      </a:r>
                    </a:p>
                  </a:txBody>
                  <a:tcPr marL="36000" marR="36000" marT="36000" marB="36000" anchor="ctr"/>
                </a:tc>
                <a:tc>
                  <a:txBody>
                    <a:bodyPr/>
                    <a:lstStyle/>
                    <a:p>
                      <a:pPr algn="ctr"/>
                      <a:r>
                        <a:rPr lang="en-GB" altLang="zh-CN" sz="1000" b="1" dirty="0"/>
                        <a:t>574</a:t>
                      </a:r>
                    </a:p>
                  </a:txBody>
                  <a:tcPr marL="36000" marR="36000" marT="36000" marB="36000" anchor="ctr"/>
                </a:tc>
                <a:extLst>
                  <a:ext uri="{0D108BD9-81ED-4DB2-BD59-A6C34878D82A}">
                    <a16:rowId xmlns:a16="http://schemas.microsoft.com/office/drawing/2014/main" val="575882492"/>
                  </a:ext>
                </a:extLst>
              </a:tr>
            </a:tbl>
          </a:graphicData>
        </a:graphic>
      </p:graphicFrame>
      <p:graphicFrame>
        <p:nvGraphicFramePr>
          <p:cNvPr id="13" name="Table 12">
            <a:extLst>
              <a:ext uri="{FF2B5EF4-FFF2-40B4-BE49-F238E27FC236}">
                <a16:creationId xmlns:a16="http://schemas.microsoft.com/office/drawing/2014/main" id="{98D8C4E6-44C6-66B5-BDFA-E81014BFFE75}"/>
              </a:ext>
            </a:extLst>
          </p:cNvPr>
          <p:cNvGraphicFramePr>
            <a:graphicFrameLocks noGrp="1"/>
          </p:cNvGraphicFramePr>
          <p:nvPr>
            <p:custDataLst>
              <p:tags r:id="rId7"/>
            </p:custDataLst>
            <p:extLst>
              <p:ext uri="{D42A27DB-BD31-4B8C-83A1-F6EECF244321}">
                <p14:modId xmlns:p14="http://schemas.microsoft.com/office/powerpoint/2010/main" val="4274096855"/>
              </p:ext>
            </p:extLst>
          </p:nvPr>
        </p:nvGraphicFramePr>
        <p:xfrm>
          <a:off x="457200" y="4226723"/>
          <a:ext cx="4572001" cy="1956000"/>
        </p:xfrm>
        <a:graphic>
          <a:graphicData uri="http://schemas.openxmlformats.org/drawingml/2006/table">
            <a:tbl>
              <a:tblPr firstRow="1" firstCol="1" bandRow="1">
                <a:tableStyleId>{74ED0A72-4B8E-423B-AE2F-120ADE3C16FB}</a:tableStyleId>
              </a:tblPr>
              <a:tblGrid>
                <a:gridCol w="335706">
                  <a:extLst>
                    <a:ext uri="{9D8B030D-6E8A-4147-A177-3AD203B41FA5}">
                      <a16:colId xmlns:a16="http://schemas.microsoft.com/office/drawing/2014/main" val="1191489061"/>
                    </a:ext>
                  </a:extLst>
                </a:gridCol>
                <a:gridCol w="1496492">
                  <a:extLst>
                    <a:ext uri="{9D8B030D-6E8A-4147-A177-3AD203B41FA5}">
                      <a16:colId xmlns:a16="http://schemas.microsoft.com/office/drawing/2014/main" val="4071742632"/>
                    </a:ext>
                  </a:extLst>
                </a:gridCol>
                <a:gridCol w="913268">
                  <a:extLst>
                    <a:ext uri="{9D8B030D-6E8A-4147-A177-3AD203B41FA5}">
                      <a16:colId xmlns:a16="http://schemas.microsoft.com/office/drawing/2014/main" val="4279702374"/>
                    </a:ext>
                  </a:extLst>
                </a:gridCol>
                <a:gridCol w="654537">
                  <a:extLst>
                    <a:ext uri="{9D8B030D-6E8A-4147-A177-3AD203B41FA5}">
                      <a16:colId xmlns:a16="http://schemas.microsoft.com/office/drawing/2014/main" val="81289440"/>
                    </a:ext>
                  </a:extLst>
                </a:gridCol>
                <a:gridCol w="1171998">
                  <a:extLst>
                    <a:ext uri="{9D8B030D-6E8A-4147-A177-3AD203B41FA5}">
                      <a16:colId xmlns:a16="http://schemas.microsoft.com/office/drawing/2014/main" val="793943011"/>
                    </a:ext>
                  </a:extLst>
                </a:gridCol>
              </a:tblGrid>
              <a:tr h="137650">
                <a:tc gridSpan="5">
                  <a:txBody>
                    <a:bodyPr/>
                    <a:lstStyle/>
                    <a:p>
                      <a:r>
                        <a:rPr lang="en-GB" altLang="zh-CN" sz="1000"/>
                        <a:t>QoE adjustment – Scenario 2</a:t>
                      </a:r>
                    </a:p>
                  </a:txBody>
                  <a:tcPr marL="36000" marR="36000" marT="36000" marB="36000" anchor="ctr">
                    <a:lnL>
                      <a:noFill/>
                    </a:lnL>
                    <a:lnR>
                      <a:noFill/>
                    </a:lnR>
                    <a:lnT>
                      <a:noFill/>
                    </a:lnT>
                    <a:lnB w="19050" cmpd="sng">
                      <a:noFill/>
                    </a:lnB>
                    <a:lnTlToBr w="12700" cmpd="sng">
                      <a:noFill/>
                      <a:prstDash val="solid"/>
                    </a:lnTlToBr>
                    <a:lnBlToTr w="12700" cmpd="sng">
                      <a:noFill/>
                      <a:prstDash val="solid"/>
                    </a:lnBlToTr>
                  </a:tcPr>
                </a:tc>
                <a:tc hMerge="1">
                  <a:txBody>
                    <a:bodyPr/>
                    <a:lstStyle/>
                    <a:p>
                      <a:endParaRPr lang="zh-CN" altLang="en-US" sz="1000"/>
                    </a:p>
                  </a:txBody>
                  <a:tcPr/>
                </a:tc>
                <a:tc hMerge="1">
                  <a:txBody>
                    <a:bodyPr/>
                    <a:lstStyle/>
                    <a:p>
                      <a:endParaRPr lang="zh-CN" altLang="en-US" sz="1000"/>
                    </a:p>
                  </a:txBody>
                  <a:tcPr/>
                </a:tc>
                <a:tc hMerge="1">
                  <a:txBody>
                    <a:bodyPr/>
                    <a:lstStyle/>
                    <a:p>
                      <a:endParaRPr lang="en-GB"/>
                    </a:p>
                  </a:txBody>
                  <a:tcPr/>
                </a:tc>
                <a:tc hMerge="1">
                  <a:txBody>
                    <a:bodyPr/>
                    <a:lstStyle/>
                    <a:p>
                      <a:endParaRPr lang="zh-CN" altLang="en-US" sz="1000"/>
                    </a:p>
                  </a:txBody>
                  <a:tcPr/>
                </a:tc>
                <a:extLst>
                  <a:ext uri="{0D108BD9-81ED-4DB2-BD59-A6C34878D82A}">
                    <a16:rowId xmlns:a16="http://schemas.microsoft.com/office/drawing/2014/main" val="3995778887"/>
                  </a:ext>
                </a:extLst>
              </a:tr>
              <a:tr h="137650">
                <a:tc>
                  <a:txBody>
                    <a:bodyPr/>
                    <a:lstStyle/>
                    <a:p>
                      <a:endParaRPr lang="en-GB" altLang="zh-CN" sz="1000" dirty="0"/>
                    </a:p>
                  </a:txBody>
                  <a:tcPr marL="36000" marR="36000" marT="36000" marB="36000">
                    <a:lnT w="19050" cmpd="sng">
                      <a:noFill/>
                    </a:lnT>
                    <a:lnB w="19050" cap="flat" cmpd="sng" algn="ctr">
                      <a:solidFill>
                        <a:schemeClr val="accent1"/>
                      </a:solidFill>
                      <a:prstDash val="solid"/>
                      <a:round/>
                      <a:headEnd type="none" w="med" len="med"/>
                      <a:tailEnd type="none" w="med" len="med"/>
                    </a:lnB>
                  </a:tcPr>
                </a:tc>
                <a:tc>
                  <a:txBody>
                    <a:bodyPr/>
                    <a:lstStyle/>
                    <a:p>
                      <a:endParaRPr lang="en-GB" altLang="zh-CN" sz="1000" dirty="0"/>
                    </a:p>
                  </a:txBody>
                  <a:tcPr marL="36000" marR="36000" marT="36000" marB="36000">
                    <a:lnT w="19050" cmpd="sng">
                      <a:noFill/>
                    </a:lnT>
                    <a:lnB w="19050" cap="flat" cmpd="sng" algn="ctr">
                      <a:solidFill>
                        <a:schemeClr val="accent1"/>
                      </a:solidFill>
                      <a:prstDash val="solid"/>
                      <a:round/>
                      <a:headEnd type="none" w="med" len="med"/>
                      <a:tailEnd type="none" w="med" len="med"/>
                    </a:lnB>
                  </a:tcPr>
                </a:tc>
                <a:tc>
                  <a:txBody>
                    <a:bodyPr/>
                    <a:lstStyle/>
                    <a:p>
                      <a:pPr algn="ctr"/>
                      <a:r>
                        <a:rPr lang="en-GB" altLang="zh-CN" sz="1000" dirty="0"/>
                        <a:t>2023</a:t>
                      </a:r>
                    </a:p>
                  </a:txBody>
                  <a:tcPr marL="36000" marR="36000" marT="36000" marB="36000" anchor="ctr">
                    <a:lnT w="19050" cmpd="sng">
                      <a:noFill/>
                    </a:lnT>
                    <a:lnB w="19050" cap="flat" cmpd="sng" algn="ctr">
                      <a:solidFill>
                        <a:schemeClr val="accent1"/>
                      </a:solidFill>
                      <a:prstDash val="solid"/>
                      <a:round/>
                      <a:headEnd type="none" w="med" len="med"/>
                      <a:tailEnd type="none" w="med" len="med"/>
                    </a:lnB>
                  </a:tcPr>
                </a:tc>
                <a:tc>
                  <a:txBody>
                    <a:bodyPr/>
                    <a:lstStyle/>
                    <a:p>
                      <a:pPr algn="ctr"/>
                      <a:r>
                        <a:rPr lang="en-GB" altLang="zh-CN" sz="1000"/>
                        <a:t>2024 1-9</a:t>
                      </a:r>
                      <a:endParaRPr lang="en-GB" altLang="zh-CN" sz="1000" dirty="0"/>
                    </a:p>
                  </a:txBody>
                  <a:tcPr marL="36000" marR="36000" marT="36000" marB="36000" anchor="ctr">
                    <a:lnT w="19050" cmpd="sng">
                      <a:noFill/>
                    </a:lnT>
                    <a:lnB w="19050" cap="flat" cmpd="sng" algn="ctr">
                      <a:solidFill>
                        <a:schemeClr val="accent1"/>
                      </a:solidFill>
                      <a:prstDash val="solid"/>
                      <a:round/>
                      <a:headEnd type="none" w="med" len="med"/>
                      <a:tailEnd type="none" w="med" len="med"/>
                    </a:lnB>
                  </a:tcPr>
                </a:tc>
                <a:tc>
                  <a:txBody>
                    <a:bodyPr/>
                    <a:lstStyle/>
                    <a:p>
                      <a:pPr algn="ctr"/>
                      <a:r>
                        <a:rPr lang="en-GB" altLang="zh-CN" sz="1000" dirty="0"/>
                        <a:t>2024 E</a:t>
                      </a:r>
                      <a:r>
                        <a:rPr lang="zh-CN" altLang="en-US" sz="1000" dirty="0"/>
                        <a:t>*</a:t>
                      </a:r>
                      <a:endParaRPr lang="en-GB" altLang="zh-CN" sz="1000" dirty="0"/>
                    </a:p>
                  </a:txBody>
                  <a:tcPr marL="36000" marR="36000" marT="36000" marB="36000" anchor="ctr">
                    <a:lnT w="19050" cmpd="sng">
                      <a:noFill/>
                    </a:lnT>
                    <a:lnB w="190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91378064"/>
                  </a:ext>
                </a:extLst>
              </a:tr>
              <a:tr h="309713">
                <a:tc>
                  <a:txBody>
                    <a:bodyPr/>
                    <a:lstStyle/>
                    <a:p>
                      <a:r>
                        <a:rPr lang="en-GB" altLang="zh-CN" sz="1000"/>
                        <a:t>1</a:t>
                      </a:r>
                      <a:endParaRPr lang="en-GB" altLang="zh-CN" sz="1000" dirty="0"/>
                    </a:p>
                  </a:txBody>
                  <a:tcPr marL="36000" marR="36000" marT="36000" marB="36000">
                    <a:lnT w="19050" cap="flat" cmpd="sng" algn="ctr">
                      <a:solidFill>
                        <a:schemeClr val="accent1"/>
                      </a:solidFill>
                      <a:prstDash val="solid"/>
                      <a:round/>
                      <a:headEnd type="none" w="med" len="med"/>
                      <a:tailEnd type="none" w="med" len="med"/>
                    </a:lnT>
                  </a:tcPr>
                </a:tc>
                <a:tc>
                  <a:txBody>
                    <a:bodyPr/>
                    <a:lstStyle/>
                    <a:p>
                      <a:r>
                        <a:rPr lang="en-GB" altLang="zh-CN" sz="1000"/>
                        <a:t>social security insurance underpayment - Fosber Asia</a:t>
                      </a:r>
                    </a:p>
                  </a:txBody>
                  <a:tcPr marL="36000" marR="36000" marT="36000" marB="36000">
                    <a:lnT w="19050" cap="flat" cmpd="sng" algn="ctr">
                      <a:solidFill>
                        <a:schemeClr val="accent1"/>
                      </a:solidFill>
                      <a:prstDash val="solid"/>
                      <a:round/>
                      <a:headEnd type="none" w="med" len="med"/>
                      <a:tailEnd type="none" w="med" len="med"/>
                    </a:lnT>
                  </a:tcPr>
                </a:tc>
                <a:tc>
                  <a:txBody>
                    <a:bodyPr/>
                    <a:lstStyle/>
                    <a:p>
                      <a:pPr algn="ctr"/>
                      <a:r>
                        <a:rPr lang="en-GB" altLang="zh-CN" sz="1000"/>
                        <a:t>1,451</a:t>
                      </a:r>
                    </a:p>
                  </a:txBody>
                  <a:tcPr marL="36000" marR="36000" marT="36000" marB="36000" anchor="ctr">
                    <a:lnT w="19050" cap="flat" cmpd="sng" algn="ctr">
                      <a:solidFill>
                        <a:schemeClr val="accent1"/>
                      </a:solidFill>
                      <a:prstDash val="solid"/>
                      <a:round/>
                      <a:headEnd type="none" w="med" len="med"/>
                      <a:tailEnd type="none" w="med" len="med"/>
                    </a:lnT>
                  </a:tcPr>
                </a:tc>
                <a:tc>
                  <a:txBody>
                    <a:bodyPr/>
                    <a:lstStyle/>
                    <a:p>
                      <a:pPr algn="ctr"/>
                      <a:r>
                        <a:rPr lang="en-GB" altLang="zh-CN" sz="1000"/>
                        <a:t>1,079</a:t>
                      </a:r>
                    </a:p>
                  </a:txBody>
                  <a:tcPr marL="36000" marR="36000" marT="36000" marB="36000" anchor="ctr">
                    <a:lnT w="19050" cap="flat" cmpd="sng" algn="ctr">
                      <a:solidFill>
                        <a:schemeClr val="accent1"/>
                      </a:solidFill>
                      <a:prstDash val="solid"/>
                      <a:round/>
                      <a:headEnd type="none" w="med" len="med"/>
                      <a:tailEnd type="none" w="med" len="med"/>
                    </a:lnT>
                  </a:tcPr>
                </a:tc>
                <a:tc>
                  <a:txBody>
                    <a:bodyPr/>
                    <a:lstStyle/>
                    <a:p>
                      <a:pPr algn="ctr"/>
                      <a:r>
                        <a:rPr lang="en-GB" altLang="zh-CN" sz="1000" dirty="0"/>
                        <a:t>1,433</a:t>
                      </a:r>
                    </a:p>
                  </a:txBody>
                  <a:tcPr marL="36000" marR="36000" marT="36000" marB="36000" anchor="ctr">
                    <a:lnT w="1905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664357731"/>
                  </a:ext>
                </a:extLst>
              </a:tr>
              <a:tr h="223681">
                <a:tc>
                  <a:txBody>
                    <a:bodyPr/>
                    <a:lstStyle/>
                    <a:p>
                      <a:r>
                        <a:rPr lang="en-GB" altLang="zh-CN" sz="1000"/>
                        <a:t>2</a:t>
                      </a:r>
                      <a:endParaRPr lang="en-GB" altLang="zh-CN" sz="1000" dirty="0"/>
                    </a:p>
                  </a:txBody>
                  <a:tcPr marL="36000" marR="36000" marT="36000" marB="36000"/>
                </a:tc>
                <a:tc>
                  <a:txBody>
                    <a:bodyPr/>
                    <a:lstStyle/>
                    <a:p>
                      <a:r>
                        <a:rPr lang="en-GB" altLang="zh-CN" sz="1000"/>
                        <a:t>Housing fund underpayment -Fosber Asia</a:t>
                      </a:r>
                    </a:p>
                  </a:txBody>
                  <a:tcPr marL="36000" marR="36000" marT="36000" marB="36000"/>
                </a:tc>
                <a:tc>
                  <a:txBody>
                    <a:bodyPr/>
                    <a:lstStyle/>
                    <a:p>
                      <a:pPr algn="ctr"/>
                      <a:r>
                        <a:rPr lang="en-GB" altLang="zh-CN" sz="1000"/>
                        <a:t>184</a:t>
                      </a:r>
                    </a:p>
                  </a:txBody>
                  <a:tcPr marL="36000" marR="36000" marT="36000" marB="36000" anchor="ctr"/>
                </a:tc>
                <a:tc>
                  <a:txBody>
                    <a:bodyPr/>
                    <a:lstStyle/>
                    <a:p>
                      <a:pPr algn="ctr"/>
                      <a:r>
                        <a:rPr lang="en-GB" altLang="zh-CN" sz="1000" dirty="0"/>
                        <a:t>46</a:t>
                      </a:r>
                    </a:p>
                  </a:txBody>
                  <a:tcPr marL="36000" marR="36000" marT="36000" marB="36000" anchor="ctr"/>
                </a:tc>
                <a:tc>
                  <a:txBody>
                    <a:bodyPr/>
                    <a:lstStyle/>
                    <a:p>
                      <a:pPr algn="ctr"/>
                      <a:r>
                        <a:rPr lang="en-GB" altLang="zh-CN" sz="1000" dirty="0"/>
                        <a:t>48</a:t>
                      </a:r>
                    </a:p>
                  </a:txBody>
                  <a:tcPr marL="36000" marR="36000" marT="36000" marB="36000" anchor="ctr"/>
                </a:tc>
                <a:extLst>
                  <a:ext uri="{0D108BD9-81ED-4DB2-BD59-A6C34878D82A}">
                    <a16:rowId xmlns:a16="http://schemas.microsoft.com/office/drawing/2014/main" val="247450638"/>
                  </a:ext>
                </a:extLst>
              </a:tr>
              <a:tr h="137650">
                <a:tc gridSpan="2">
                  <a:txBody>
                    <a:bodyPr/>
                    <a:lstStyle/>
                    <a:p>
                      <a:r>
                        <a:rPr lang="en-GB" altLang="zh-CN" sz="1000" dirty="0"/>
                        <a:t>Total (000’ RMB)</a:t>
                      </a:r>
                    </a:p>
                  </a:txBody>
                  <a:tcPr marL="36000" marR="36000" marT="36000" marB="36000"/>
                </a:tc>
                <a:tc hMerge="1">
                  <a:txBody>
                    <a:bodyPr/>
                    <a:lstStyle/>
                    <a:p>
                      <a:endParaRPr lang="zh-CN" altLang="en-US" sz="1000"/>
                    </a:p>
                  </a:txBody>
                  <a:tcPr/>
                </a:tc>
                <a:tc>
                  <a:txBody>
                    <a:bodyPr/>
                    <a:lstStyle/>
                    <a:p>
                      <a:pPr algn="ctr"/>
                      <a:r>
                        <a:rPr lang="en-GB" altLang="zh-CN" sz="1000" b="1"/>
                        <a:t>1,635</a:t>
                      </a:r>
                    </a:p>
                  </a:txBody>
                  <a:tcPr marL="36000" marR="36000" marT="36000" marB="36000" anchor="ctr"/>
                </a:tc>
                <a:tc>
                  <a:txBody>
                    <a:bodyPr/>
                    <a:lstStyle/>
                    <a:p>
                      <a:pPr algn="ctr"/>
                      <a:r>
                        <a:rPr lang="en-GB" altLang="zh-CN" sz="1000" b="1"/>
                        <a:t>1,126</a:t>
                      </a:r>
                    </a:p>
                  </a:txBody>
                  <a:tcPr marL="36000" marR="36000" marT="36000" marB="36000" anchor="ctr"/>
                </a:tc>
                <a:tc>
                  <a:txBody>
                    <a:bodyPr/>
                    <a:lstStyle/>
                    <a:p>
                      <a:pPr algn="ctr"/>
                      <a:r>
                        <a:rPr lang="en-GB" altLang="zh-CN" sz="1000" b="1" dirty="0"/>
                        <a:t>1,481</a:t>
                      </a:r>
                    </a:p>
                  </a:txBody>
                  <a:tcPr marL="36000" marR="36000" marT="36000" marB="36000" anchor="ctr"/>
                </a:tc>
                <a:extLst>
                  <a:ext uri="{0D108BD9-81ED-4DB2-BD59-A6C34878D82A}">
                    <a16:rowId xmlns:a16="http://schemas.microsoft.com/office/drawing/2014/main" val="1420127407"/>
                  </a:ext>
                </a:extLst>
              </a:tr>
              <a:tr h="137650">
                <a:tc gridSpan="2">
                  <a:txBody>
                    <a:bodyPr/>
                    <a:lstStyle/>
                    <a:p>
                      <a:r>
                        <a:rPr lang="en-GB" altLang="zh-CN" sz="1000" dirty="0"/>
                        <a:t>Total (000’ USD)</a:t>
                      </a:r>
                    </a:p>
                  </a:txBody>
                  <a:tcPr marL="36000" marR="36000" marT="36000" marB="36000"/>
                </a:tc>
                <a:tc hMerge="1">
                  <a:txBody>
                    <a:bodyPr/>
                    <a:lstStyle/>
                    <a:p>
                      <a:endParaRPr lang="zh-CN" altLang="en-US"/>
                    </a:p>
                  </a:txBody>
                  <a:tcPr/>
                </a:tc>
                <a:tc>
                  <a:txBody>
                    <a:bodyPr/>
                    <a:lstStyle/>
                    <a:p>
                      <a:pPr algn="ctr"/>
                      <a:r>
                        <a:rPr lang="en-GB" altLang="zh-CN" sz="1000" b="1"/>
                        <a:t>229</a:t>
                      </a:r>
                    </a:p>
                  </a:txBody>
                  <a:tcPr marL="36000" marR="36000" marT="36000" marB="36000" anchor="ctr"/>
                </a:tc>
                <a:tc>
                  <a:txBody>
                    <a:bodyPr/>
                    <a:lstStyle/>
                    <a:p>
                      <a:pPr algn="ctr"/>
                      <a:r>
                        <a:rPr lang="en-GB" altLang="zh-CN" sz="1000" b="1"/>
                        <a:t>158</a:t>
                      </a:r>
                    </a:p>
                  </a:txBody>
                  <a:tcPr marL="36000" marR="36000" marT="36000" marB="36000" anchor="ctr"/>
                </a:tc>
                <a:tc>
                  <a:txBody>
                    <a:bodyPr/>
                    <a:lstStyle/>
                    <a:p>
                      <a:pPr algn="ctr"/>
                      <a:r>
                        <a:rPr lang="en-GB" altLang="zh-CN" sz="1000" b="1" dirty="0"/>
                        <a:t>208</a:t>
                      </a:r>
                    </a:p>
                  </a:txBody>
                  <a:tcPr marL="36000" marR="36000" marT="36000" marB="36000" anchor="ctr"/>
                </a:tc>
                <a:extLst>
                  <a:ext uri="{0D108BD9-81ED-4DB2-BD59-A6C34878D82A}">
                    <a16:rowId xmlns:a16="http://schemas.microsoft.com/office/drawing/2014/main" val="2691571612"/>
                  </a:ext>
                </a:extLst>
              </a:tr>
            </a:tbl>
          </a:graphicData>
        </a:graphic>
      </p:graphicFrame>
      <p:sp>
        <p:nvSpPr>
          <p:cNvPr id="8" name="TextBox 7">
            <a:extLst>
              <a:ext uri="{FF2B5EF4-FFF2-40B4-BE49-F238E27FC236}">
                <a16:creationId xmlns:a16="http://schemas.microsoft.com/office/drawing/2014/main" id="{170DB666-1F16-8C59-22D8-44885772EF64}"/>
              </a:ext>
            </a:extLst>
          </p:cNvPr>
          <p:cNvSpPr txBox="1"/>
          <p:nvPr/>
        </p:nvSpPr>
        <p:spPr>
          <a:xfrm>
            <a:off x="457200" y="6310321"/>
            <a:ext cx="4780722" cy="692497"/>
          </a:xfrm>
          <a:prstGeom prst="rect">
            <a:avLst/>
          </a:prstGeom>
          <a:noFill/>
          <a:ln>
            <a:solidFill>
              <a:schemeClr val="bg1"/>
            </a:solidFill>
          </a:ln>
        </p:spPr>
        <p:txBody>
          <a:bodyPr vert="horz" wrap="square" lIns="0" tIns="0" rIns="0" bIns="0" rtlCol="0">
            <a:spAutoFit/>
          </a:bodyPr>
          <a:lstStyle/>
          <a:p>
            <a:r>
              <a:rPr lang="en-US" altLang="zh-CN" sz="900" noProof="0" dirty="0">
                <a:solidFill>
                  <a:schemeClr val="tx1"/>
                </a:solidFill>
                <a:cs typeface="Arial" pitchFamily="34" charset="0"/>
              </a:rPr>
              <a:t>Exchange rate: </a:t>
            </a:r>
            <a:r>
              <a:rPr lang="en-US" altLang="zh-CN" sz="900" dirty="0">
                <a:cs typeface="Arial" pitchFamily="34" charset="0"/>
              </a:rPr>
              <a:t>1 USD = 7.1322 RMB</a:t>
            </a:r>
          </a:p>
          <a:p>
            <a:pPr algn="l"/>
            <a:endParaRPr lang="en-US" altLang="zh-CN" sz="900" dirty="0">
              <a:highlight>
                <a:srgbClr val="FFFF00"/>
              </a:highlight>
              <a:cs typeface="Arial" pitchFamily="34" charset="0"/>
            </a:endParaRPr>
          </a:p>
          <a:p>
            <a:pPr algn="l"/>
            <a:r>
              <a:rPr lang="en-US" altLang="zh-CN" sz="900" noProof="0" dirty="0">
                <a:solidFill>
                  <a:schemeClr val="tx1"/>
                </a:solidFill>
                <a:cs typeface="Arial" pitchFamily="34" charset="0"/>
              </a:rPr>
              <a:t>* Owning to data limitation, we have only received 2024 payroll data as of September, and therefore we assumed same payroll same contribution amount from Oct. to Dec. as Sep., to estimate for the entire year of 2024. </a:t>
            </a:r>
            <a:endParaRPr lang="zh-CN" altLang="en-US" sz="900" noProof="0" dirty="0">
              <a:solidFill>
                <a:schemeClr val="tx1"/>
              </a:solidFill>
              <a:cs typeface="Arial" pitchFamily="34" charset="0"/>
            </a:endParaRPr>
          </a:p>
        </p:txBody>
      </p:sp>
      <p:sp>
        <p:nvSpPr>
          <p:cNvPr id="6" name="Page Number">
            <a:extLst>
              <a:ext uri="{FF2B5EF4-FFF2-40B4-BE49-F238E27FC236}">
                <a16:creationId xmlns:a16="http://schemas.microsoft.com/office/drawing/2014/main" id="{56779577-898A-CBC9-0614-7C42C24EF5E0}"/>
              </a:ext>
            </a:extLst>
          </p:cNvPr>
          <p:cNvSpPr txBox="1"/>
          <p:nvPr>
            <p:custDataLst>
              <p:tags r:id="rId8"/>
            </p:custDataLst>
          </p:nvPr>
        </p:nvSpPr>
        <p:spPr>
          <a:xfrm>
            <a:off x="7926480" y="7268534"/>
            <a:ext cx="1673352" cy="128016"/>
          </a:xfrm>
          <a:prstGeom prst="rect">
            <a:avLst/>
          </a:prstGeom>
          <a:noFill/>
        </p:spPr>
        <p:txBody>
          <a:bodyPr wrap="none" lIns="0" tIns="0" rIns="0" bIns="0" rtlCol="0" anchor="t">
            <a:noAutofit/>
          </a:bodyPr>
          <a:lstStyle/>
          <a:p>
            <a:pPr marL="0" marR="0" lvl="0" indent="0" algn="r" defTabSz="1018824" rtl="0" eaLnBrk="1" fontAlgn="auto" latinLnBrk="0" hangingPunct="1">
              <a:lnSpc>
                <a:spcPct val="144804"/>
              </a:lnSpc>
              <a:spcBef>
                <a:spcPts val="0"/>
              </a:spcBef>
              <a:spcAft>
                <a:spcPts val="0"/>
              </a:spcAft>
              <a:buClrTx/>
              <a:buSzTx/>
              <a:buFontTx/>
              <a:buNone/>
              <a:tabLst/>
              <a:defRPr/>
            </a:pPr>
            <a:r>
              <a:rPr lang="en-GB" sz="800" noProof="1">
                <a:solidFill>
                  <a:srgbClr val="000000"/>
                </a:solidFill>
                <a:latin typeface="Arial"/>
                <a:cs typeface="Arial"/>
              </a:rPr>
              <a:t>9</a:t>
            </a:r>
            <a:endParaRPr lang="en-GB" sz="800" b="0" i="0" u="none" strike="noStrike" kern="1200" cap="none" spc="0" normalizeH="0" baseline="0" noProof="1">
              <a:ln>
                <a:noFill/>
              </a:ln>
              <a:solidFill>
                <a:srgbClr val="000000"/>
              </a:solidFill>
              <a:effectLst/>
              <a:uLnTx/>
              <a:uFillTx/>
              <a:latin typeface="Arial"/>
              <a:cs typeface="Arial"/>
            </a:endParaRPr>
          </a:p>
        </p:txBody>
      </p:sp>
    </p:spTree>
    <p:custDataLst>
      <p:tags r:id="rId1"/>
    </p:custDataLst>
    <p:extLst>
      <p:ext uri="{BB962C8B-B14F-4D97-AF65-F5344CB8AC3E}">
        <p14:creationId xmlns:p14="http://schemas.microsoft.com/office/powerpoint/2010/main" val="3472129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3B31B0-8CF7-3DA9-E5C2-F470EE5F8C6F}"/>
            </a:ext>
          </a:extLst>
        </p:cNvPr>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270B04E9-2D12-A9EF-8978-D2519E8CEA13}"/>
              </a:ext>
            </a:extLst>
          </p:cNvPr>
          <p:cNvGraphicFramePr>
            <a:graphicFrameLocks noChangeAspect="1"/>
          </p:cNvGraphicFramePr>
          <p:nvPr>
            <p:custDataLst>
              <p:tags r:id="rId2"/>
            </p:custDataLst>
            <p:extLst>
              <p:ext uri="{D42A27DB-BD31-4B8C-83A1-F6EECF244321}">
                <p14:modId xmlns:p14="http://schemas.microsoft.com/office/powerpoint/2010/main" val="2534848307"/>
              </p:ext>
            </p:extLst>
          </p:nvPr>
        </p:nvGraphicFramePr>
        <p:xfrm>
          <a:off x="458788" y="458788"/>
          <a:ext cx="1588" cy="1588"/>
        </p:xfrm>
        <a:graphic>
          <a:graphicData uri="http://schemas.openxmlformats.org/presentationml/2006/ole">
            <mc:AlternateContent xmlns:mc="http://schemas.openxmlformats.org/markup-compatibility/2006">
              <mc:Choice xmlns:v="urn:schemas-microsoft-com:vml" Requires="v">
                <p:oleObj name="think-cell Slide" r:id="rId16" imgW="423" imgH="424" progId="TCLayout.ActiveDocument.1">
                  <p:embed/>
                </p:oleObj>
              </mc:Choice>
              <mc:Fallback>
                <p:oleObj name="think-cell Slide" r:id="rId16" imgW="423" imgH="424" progId="TCLayout.ActiveDocument.1">
                  <p:embed/>
                  <p:pic>
                    <p:nvPicPr>
                      <p:cNvPr id="7" name="Object 6" hidden="1">
                        <a:extLst>
                          <a:ext uri="{FF2B5EF4-FFF2-40B4-BE49-F238E27FC236}">
                            <a16:creationId xmlns:a16="http://schemas.microsoft.com/office/drawing/2014/main" id="{270B04E9-2D12-A9EF-8978-D2519E8CEA13}"/>
                          </a:ext>
                        </a:extLst>
                      </p:cNvPr>
                      <p:cNvPicPr/>
                      <p:nvPr/>
                    </p:nvPicPr>
                    <p:blipFill>
                      <a:blip r:embed="rId17"/>
                      <a:stretch>
                        <a:fillRect/>
                      </a:stretch>
                    </p:blipFill>
                    <p:spPr>
                      <a:xfrm>
                        <a:off x="458788" y="4587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DC47FC03-C9CF-D6B8-2BB6-E0139284899E}"/>
              </a:ext>
            </a:extLst>
          </p:cNvPr>
          <p:cNvSpPr/>
          <p:nvPr>
            <p:custDataLst>
              <p:tags r:id="rId3"/>
            </p:custDataLst>
          </p:nvPr>
        </p:nvSpPr>
        <p:spPr>
          <a:xfrm>
            <a:off x="0" y="0"/>
            <a:ext cx="158750" cy="158750"/>
          </a:xfrm>
          <a:prstGeom prst="rect">
            <a:avLst/>
          </a:prstGeom>
          <a:solidFill>
            <a:srgbClr val="FFFFFF"/>
          </a:solidFill>
          <a:ln w="6350">
            <a:solidFill>
              <a:schemeClr val="tx1"/>
            </a:solidFill>
          </a:ln>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GB" sz="2400">
              <a:latin typeface="Georgia" panose="02040502050405020303" pitchFamily="18" charset="0"/>
              <a:ea typeface="+mj-ea"/>
              <a:cs typeface="+mj-cs"/>
              <a:sym typeface="Georgia" panose="02040502050405020303" pitchFamily="18" charset="0"/>
            </a:endParaRPr>
          </a:p>
        </p:txBody>
      </p:sp>
      <p:sp>
        <p:nvSpPr>
          <p:cNvPr id="2" name="Title 1">
            <a:extLst>
              <a:ext uri="{FF2B5EF4-FFF2-40B4-BE49-F238E27FC236}">
                <a16:creationId xmlns:a16="http://schemas.microsoft.com/office/drawing/2014/main" id="{D1420D98-C53B-4FCB-4924-BF7A5E147C90}"/>
              </a:ext>
            </a:extLst>
          </p:cNvPr>
          <p:cNvSpPr>
            <a:spLocks noGrp="1"/>
          </p:cNvSpPr>
          <p:nvPr>
            <p:ph type="title"/>
          </p:nvPr>
        </p:nvSpPr>
        <p:spPr/>
        <p:txBody>
          <a:bodyPr vert="horz"/>
          <a:lstStyle/>
          <a:p>
            <a:r>
              <a:rPr lang="en-GB" altLang="zh-CN" dirty="0"/>
              <a:t>Debt-like summary</a:t>
            </a:r>
          </a:p>
        </p:txBody>
      </p:sp>
      <p:sp>
        <p:nvSpPr>
          <p:cNvPr id="178" name="Section Header" hidden="1">
            <a:extLst>
              <a:ext uri="{FF2B5EF4-FFF2-40B4-BE49-F238E27FC236}">
                <a16:creationId xmlns:a16="http://schemas.microsoft.com/office/drawing/2014/main" id="{70BD8A33-5BC9-CE87-514C-D33B03734DCD}"/>
              </a:ext>
            </a:extLst>
          </p:cNvPr>
          <p:cNvSpPr txBox="1"/>
          <p:nvPr>
            <p:custDataLst>
              <p:tags r:id="rId4"/>
            </p:custDataLst>
          </p:nvPr>
        </p:nvSpPr>
        <p:spPr>
          <a:xfrm>
            <a:off x="460375" y="322256"/>
            <a:ext cx="3034379" cy="137160"/>
          </a:xfrm>
          <a:prstGeom prst="rect">
            <a:avLst/>
          </a:prstGeom>
          <a:noFill/>
        </p:spPr>
        <p:txBody>
          <a:bodyPr wrap="square" lIns="0" tIns="0" rIns="0" bIns="0" rtlCol="0" anchor="b" anchorCtr="0">
            <a:noAutofit/>
          </a:bodyPr>
          <a:lstStyle/>
          <a:p>
            <a:r>
              <a:rPr lang="en-GB" sz="900" noProof="1">
                <a:solidFill>
                  <a:schemeClr val="tx1"/>
                </a:solidFill>
              </a:rPr>
              <a:t>-1 Executive Report</a:t>
            </a:r>
          </a:p>
        </p:txBody>
      </p:sp>
      <p:grpSp>
        <p:nvGrpSpPr>
          <p:cNvPr id="30" name="Group 29">
            <a:extLst>
              <a:ext uri="{FF2B5EF4-FFF2-40B4-BE49-F238E27FC236}">
                <a16:creationId xmlns:a16="http://schemas.microsoft.com/office/drawing/2014/main" id="{C8836E29-FB1B-DC5A-85D7-5A14105C3B41}"/>
              </a:ext>
            </a:extLst>
          </p:cNvPr>
          <p:cNvGrpSpPr/>
          <p:nvPr>
            <p:custDataLst>
              <p:tags r:id="rId5"/>
            </p:custDataLst>
          </p:nvPr>
        </p:nvGrpSpPr>
        <p:grpSpPr>
          <a:xfrm>
            <a:off x="7745818" y="322255"/>
            <a:ext cx="1857980" cy="137161"/>
            <a:chOff x="7745818" y="322255"/>
            <a:chExt cx="1857980" cy="137161"/>
          </a:xfrm>
        </p:grpSpPr>
        <p:sp>
          <p:nvSpPr>
            <p:cNvPr id="22" name="1103">
              <a:hlinkClick r:id="" action="ppaction://noaction"/>
              <a:extLst>
                <a:ext uri="{FF2B5EF4-FFF2-40B4-BE49-F238E27FC236}">
                  <a16:creationId xmlns:a16="http://schemas.microsoft.com/office/drawing/2014/main" id="{C0ECB556-8864-DF3E-45B4-01B44BC372E7}"/>
                </a:ext>
              </a:extLst>
            </p:cNvPr>
            <p:cNvSpPr txBox="1"/>
            <p:nvPr>
              <p:custDataLst>
                <p:tags r:id="rId9"/>
              </p:custDataLst>
            </p:nvPr>
          </p:nvSpPr>
          <p:spPr>
            <a:xfrm>
              <a:off x="9117190" y="322255"/>
              <a:ext cx="486608" cy="123111"/>
            </a:xfrm>
            <a:prstGeom prst="rect">
              <a:avLst/>
            </a:prstGeom>
            <a:noFill/>
            <a:ln>
              <a:noFill/>
            </a:ln>
          </p:spPr>
          <p:txBody>
            <a:bodyPr wrap="none" lIns="27432" tIns="0" rIns="27432" bIns="0" rtlCol="0">
              <a:spAutoFit/>
            </a:bodyPr>
            <a:lstStyle/>
            <a:p>
              <a:r>
                <a:rPr lang="en-GB" sz="800" noProof="1">
                  <a:solidFill>
                    <a:schemeClr val="tx1"/>
                  </a:solidFill>
                  <a:cs typeface="Arial" pitchFamily="34" charset="0"/>
                </a:rPr>
                <a:t>Appendix</a:t>
              </a:r>
            </a:p>
          </p:txBody>
        </p:sp>
        <p:cxnSp>
          <p:nvCxnSpPr>
            <p:cNvPr id="24" name="Divider1">
              <a:extLst>
                <a:ext uri="{FF2B5EF4-FFF2-40B4-BE49-F238E27FC236}">
                  <a16:creationId xmlns:a16="http://schemas.microsoft.com/office/drawing/2014/main" id="{05549B74-5219-674F-D53D-7013C3570DE0}"/>
                </a:ext>
              </a:extLst>
            </p:cNvPr>
            <p:cNvCxnSpPr/>
            <p:nvPr>
              <p:custDataLst>
                <p:tags r:id="rId10"/>
              </p:custDataLst>
            </p:nvPr>
          </p:nvCxnSpPr>
          <p:spPr>
            <a:xfrm>
              <a:off x="9091790" y="322256"/>
              <a:ext cx="0" cy="137160"/>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sp>
          <p:nvSpPr>
            <p:cNvPr id="25" name="1051">
              <a:hlinkClick r:id="rId18" action="ppaction://hlinksldjump"/>
              <a:extLst>
                <a:ext uri="{FF2B5EF4-FFF2-40B4-BE49-F238E27FC236}">
                  <a16:creationId xmlns:a16="http://schemas.microsoft.com/office/drawing/2014/main" id="{17239810-7F17-0654-6DA1-BF0140355768}"/>
                </a:ext>
              </a:extLst>
            </p:cNvPr>
            <p:cNvSpPr txBox="1"/>
            <p:nvPr>
              <p:custDataLst>
                <p:tags r:id="rId11"/>
              </p:custDataLst>
            </p:nvPr>
          </p:nvSpPr>
          <p:spPr>
            <a:xfrm>
              <a:off x="8265593" y="322255"/>
              <a:ext cx="800797" cy="123111"/>
            </a:xfrm>
            <a:prstGeom prst="rect">
              <a:avLst/>
            </a:prstGeom>
            <a:noFill/>
            <a:ln>
              <a:noFill/>
            </a:ln>
          </p:spPr>
          <p:txBody>
            <a:bodyPr wrap="none" lIns="27432" tIns="0" rIns="27432" bIns="0" rtlCol="0">
              <a:spAutoFit/>
            </a:bodyPr>
            <a:lstStyle/>
            <a:p>
              <a:r>
                <a:rPr lang="en-GB" sz="800" noProof="1">
                  <a:solidFill>
                    <a:schemeClr val="tx1"/>
                  </a:solidFill>
                  <a:cs typeface="Arial" pitchFamily="34" charset="0"/>
                </a:rPr>
                <a:t>Executive report</a:t>
              </a:r>
            </a:p>
          </p:txBody>
        </p:sp>
        <p:cxnSp>
          <p:nvCxnSpPr>
            <p:cNvPr id="27" name="Divider2">
              <a:extLst>
                <a:ext uri="{FF2B5EF4-FFF2-40B4-BE49-F238E27FC236}">
                  <a16:creationId xmlns:a16="http://schemas.microsoft.com/office/drawing/2014/main" id="{3F28C659-D14E-96C9-30E5-DB714A58003E}"/>
                </a:ext>
              </a:extLst>
            </p:cNvPr>
            <p:cNvCxnSpPr/>
            <p:nvPr>
              <p:custDataLst>
                <p:tags r:id="rId12"/>
              </p:custDataLst>
            </p:nvPr>
          </p:nvCxnSpPr>
          <p:spPr>
            <a:xfrm>
              <a:off x="8240193" y="322256"/>
              <a:ext cx="0" cy="137160"/>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sp>
          <p:nvSpPr>
            <p:cNvPr id="28" name="1094">
              <a:hlinkClick r:id="rId18" action="ppaction://hlinksldjump"/>
              <a:extLst>
                <a:ext uri="{FF2B5EF4-FFF2-40B4-BE49-F238E27FC236}">
                  <a16:creationId xmlns:a16="http://schemas.microsoft.com/office/drawing/2014/main" id="{593B85D8-D5B7-6A41-9730-76A7C43BCA8D}"/>
                </a:ext>
              </a:extLst>
            </p:cNvPr>
            <p:cNvSpPr txBox="1"/>
            <p:nvPr>
              <p:custDataLst>
                <p:tags r:id="rId13"/>
              </p:custDataLst>
            </p:nvPr>
          </p:nvSpPr>
          <p:spPr>
            <a:xfrm>
              <a:off x="7745818" y="322255"/>
              <a:ext cx="468975" cy="123111"/>
            </a:xfrm>
            <a:prstGeom prst="rect">
              <a:avLst/>
            </a:prstGeom>
            <a:noFill/>
            <a:ln>
              <a:noFill/>
            </a:ln>
          </p:spPr>
          <p:txBody>
            <a:bodyPr wrap="none" lIns="27432" tIns="0" rIns="27432" bIns="0" rtlCol="0">
              <a:spAutoFit/>
            </a:bodyPr>
            <a:lstStyle/>
            <a:p>
              <a:r>
                <a:rPr lang="en-GB" sz="800" noProof="1">
                  <a:solidFill>
                    <a:schemeClr val="tx1"/>
                  </a:solidFill>
                  <a:cs typeface="Arial" pitchFamily="34" charset="0"/>
                </a:rPr>
                <a:t>Contents</a:t>
              </a:r>
            </a:p>
          </p:txBody>
        </p:sp>
      </p:grpSp>
      <p:graphicFrame>
        <p:nvGraphicFramePr>
          <p:cNvPr id="10" name="Table 9">
            <a:extLst>
              <a:ext uri="{FF2B5EF4-FFF2-40B4-BE49-F238E27FC236}">
                <a16:creationId xmlns:a16="http://schemas.microsoft.com/office/drawing/2014/main" id="{4E5C0D1D-18C3-E400-DF53-F180FB545C95}"/>
              </a:ext>
            </a:extLst>
          </p:cNvPr>
          <p:cNvGraphicFramePr>
            <a:graphicFrameLocks noGrp="1"/>
          </p:cNvGraphicFramePr>
          <p:nvPr>
            <p:custDataLst>
              <p:tags r:id="rId6"/>
            </p:custDataLst>
            <p:extLst>
              <p:ext uri="{D42A27DB-BD31-4B8C-83A1-F6EECF244321}">
                <p14:modId xmlns:p14="http://schemas.microsoft.com/office/powerpoint/2010/main" val="964697653"/>
              </p:ext>
            </p:extLst>
          </p:nvPr>
        </p:nvGraphicFramePr>
        <p:xfrm>
          <a:off x="458785" y="2128373"/>
          <a:ext cx="4568825" cy="1757825"/>
        </p:xfrm>
        <a:graphic>
          <a:graphicData uri="http://schemas.openxmlformats.org/drawingml/2006/table">
            <a:tbl>
              <a:tblPr firstRow="1" firstCol="1" bandRow="1">
                <a:tableStyleId>{74ED0A72-4B8E-423B-AE2F-120ADE3C16FB}</a:tableStyleId>
              </a:tblPr>
              <a:tblGrid>
                <a:gridCol w="365992">
                  <a:extLst>
                    <a:ext uri="{9D8B030D-6E8A-4147-A177-3AD203B41FA5}">
                      <a16:colId xmlns:a16="http://schemas.microsoft.com/office/drawing/2014/main" val="1191489061"/>
                    </a:ext>
                  </a:extLst>
                </a:gridCol>
                <a:gridCol w="1325921">
                  <a:extLst>
                    <a:ext uri="{9D8B030D-6E8A-4147-A177-3AD203B41FA5}">
                      <a16:colId xmlns:a16="http://schemas.microsoft.com/office/drawing/2014/main" val="4071742632"/>
                    </a:ext>
                  </a:extLst>
                </a:gridCol>
                <a:gridCol w="1179932">
                  <a:extLst>
                    <a:ext uri="{9D8B030D-6E8A-4147-A177-3AD203B41FA5}">
                      <a16:colId xmlns:a16="http://schemas.microsoft.com/office/drawing/2014/main" val="777515495"/>
                    </a:ext>
                  </a:extLst>
                </a:gridCol>
                <a:gridCol w="848490">
                  <a:extLst>
                    <a:ext uri="{9D8B030D-6E8A-4147-A177-3AD203B41FA5}">
                      <a16:colId xmlns:a16="http://schemas.microsoft.com/office/drawing/2014/main" val="44256486"/>
                    </a:ext>
                  </a:extLst>
                </a:gridCol>
                <a:gridCol w="848490">
                  <a:extLst>
                    <a:ext uri="{9D8B030D-6E8A-4147-A177-3AD203B41FA5}">
                      <a16:colId xmlns:a16="http://schemas.microsoft.com/office/drawing/2014/main" val="1803890343"/>
                    </a:ext>
                  </a:extLst>
                </a:gridCol>
              </a:tblGrid>
              <a:tr h="170621">
                <a:tc gridSpan="2">
                  <a:txBody>
                    <a:bodyPr/>
                    <a:lstStyle/>
                    <a:p>
                      <a:r>
                        <a:rPr lang="en-GB" altLang="zh-CN" sz="1000" dirty="0"/>
                        <a:t>Debt-like items – scenario 1</a:t>
                      </a:r>
                    </a:p>
                  </a:txBody>
                  <a:tcPr marL="0" marR="0" marT="0" marB="0" anchor="ctr">
                    <a:lnL>
                      <a:noFill/>
                    </a:lnL>
                    <a:lnR>
                      <a:noFill/>
                    </a:lnR>
                    <a:lnT>
                      <a:noFill/>
                    </a:lnT>
                    <a:lnB w="19050" cmpd="sng">
                      <a:noFill/>
                    </a:lnB>
                    <a:lnTlToBr w="12700" cmpd="sng">
                      <a:noFill/>
                      <a:prstDash val="solid"/>
                    </a:lnTlToBr>
                    <a:lnBlToTr w="12700" cmpd="sng">
                      <a:noFill/>
                      <a:prstDash val="solid"/>
                    </a:lnBlToTr>
                  </a:tcPr>
                </a:tc>
                <a:tc hMerge="1">
                  <a:txBody>
                    <a:bodyPr/>
                    <a:lstStyle/>
                    <a:p>
                      <a:endParaRPr lang="zh-CN" altLang="en-US" sz="1000"/>
                    </a:p>
                  </a:txBody>
                  <a:tcPr/>
                </a:tc>
                <a:tc>
                  <a:txBody>
                    <a:bodyPr/>
                    <a:lstStyle/>
                    <a:p>
                      <a:endParaRPr lang="en-GB" altLang="zh-CN" sz="1000"/>
                    </a:p>
                  </a:txBody>
                  <a:tcPr marL="0" marR="0" marT="0" marB="0" anchor="ctr">
                    <a:lnL>
                      <a:noFill/>
                    </a:lnL>
                    <a:lnR>
                      <a:noFill/>
                    </a:lnR>
                    <a:lnT>
                      <a:noFill/>
                    </a:lnT>
                    <a:lnB w="19050" cmpd="sng">
                      <a:noFill/>
                    </a:lnB>
                    <a:lnTlToBr w="12700" cmpd="sng">
                      <a:noFill/>
                      <a:prstDash val="solid"/>
                    </a:lnTlToBr>
                    <a:lnBlToTr w="12700" cmpd="sng">
                      <a:noFill/>
                      <a:prstDash val="solid"/>
                    </a:lnBlToTr>
                  </a:tcPr>
                </a:tc>
                <a:tc>
                  <a:txBody>
                    <a:bodyPr/>
                    <a:lstStyle/>
                    <a:p>
                      <a:endParaRPr lang="en-GB" altLang="zh-CN" sz="1000"/>
                    </a:p>
                  </a:txBody>
                  <a:tcPr marL="0" marR="0" marT="0" marB="0" anchor="ctr">
                    <a:lnL>
                      <a:noFill/>
                    </a:lnL>
                    <a:lnR>
                      <a:noFill/>
                    </a:lnR>
                    <a:lnT>
                      <a:noFill/>
                    </a:lnT>
                    <a:lnB w="19050" cmpd="sng">
                      <a:noFill/>
                    </a:lnB>
                    <a:lnTlToBr w="12700" cmpd="sng">
                      <a:noFill/>
                      <a:prstDash val="solid"/>
                    </a:lnTlToBr>
                    <a:lnBlToTr w="12700" cmpd="sng">
                      <a:noFill/>
                      <a:prstDash val="solid"/>
                    </a:lnBlToTr>
                  </a:tcPr>
                </a:tc>
                <a:tc>
                  <a:txBody>
                    <a:bodyPr/>
                    <a:lstStyle/>
                    <a:p>
                      <a:endParaRPr lang="en-GB" altLang="zh-CN" sz="1000"/>
                    </a:p>
                  </a:txBody>
                  <a:tcPr marL="0" marR="0" marT="0" marB="0" anchor="ctr">
                    <a:lnL>
                      <a:noFill/>
                    </a:lnL>
                    <a:lnR>
                      <a:noFill/>
                    </a:lnR>
                    <a:lnT>
                      <a:noFill/>
                    </a:lnT>
                    <a:lnB w="19050" cmpd="sng">
                      <a:noFill/>
                    </a:lnB>
                    <a:lnTlToBr w="12700" cmpd="sng">
                      <a:noFill/>
                      <a:prstDash val="solid"/>
                    </a:lnTlToBr>
                    <a:lnBlToTr w="12700" cmpd="sng">
                      <a:noFill/>
                      <a:prstDash val="solid"/>
                    </a:lnBlToTr>
                  </a:tcPr>
                </a:tc>
                <a:extLst>
                  <a:ext uri="{0D108BD9-81ED-4DB2-BD59-A6C34878D82A}">
                    <a16:rowId xmlns:a16="http://schemas.microsoft.com/office/drawing/2014/main" val="3995778887"/>
                  </a:ext>
                </a:extLst>
              </a:tr>
              <a:tr h="200906">
                <a:tc>
                  <a:txBody>
                    <a:bodyPr/>
                    <a:lstStyle/>
                    <a:p>
                      <a:endParaRPr lang="en-GB" altLang="zh-CN" sz="1000"/>
                    </a:p>
                  </a:txBody>
                  <a:tcPr marL="0" marR="0" marT="0" marB="0">
                    <a:lnT w="19050" cmpd="sng">
                      <a:noFill/>
                    </a:lnT>
                    <a:lnB w="19050" cap="flat" cmpd="sng" algn="ctr">
                      <a:solidFill>
                        <a:schemeClr val="accent1"/>
                      </a:solidFill>
                      <a:prstDash val="solid"/>
                      <a:round/>
                      <a:headEnd type="none" w="med" len="med"/>
                      <a:tailEnd type="none" w="med" len="med"/>
                    </a:lnB>
                  </a:tcPr>
                </a:tc>
                <a:tc>
                  <a:txBody>
                    <a:bodyPr/>
                    <a:lstStyle/>
                    <a:p>
                      <a:endParaRPr lang="en-GB" altLang="zh-CN" sz="1000"/>
                    </a:p>
                  </a:txBody>
                  <a:tcPr marL="0" marR="0" marT="0" marB="0">
                    <a:lnT w="19050" cmpd="sng">
                      <a:noFill/>
                    </a:lnT>
                    <a:lnB w="19050" cap="flat" cmpd="sng" algn="ctr">
                      <a:solidFill>
                        <a:schemeClr val="accent1"/>
                      </a:solidFill>
                      <a:prstDash val="solid"/>
                      <a:round/>
                      <a:headEnd type="none" w="med" len="med"/>
                      <a:tailEnd type="none" w="med" len="med"/>
                    </a:lnB>
                  </a:tcPr>
                </a:tc>
                <a:tc>
                  <a:txBody>
                    <a:bodyPr/>
                    <a:lstStyle/>
                    <a:p>
                      <a:pPr algn="ctr"/>
                      <a:r>
                        <a:rPr lang="en-GB" altLang="zh-CN" sz="1000" dirty="0"/>
                        <a:t>D</a:t>
                      </a:r>
                      <a:r>
                        <a:rPr lang="en-US" altLang="zh-CN" sz="1000" dirty="0"/>
                        <a:t>ec.2024</a:t>
                      </a:r>
                      <a:endParaRPr lang="en-GB" altLang="zh-CN" sz="1000" dirty="0"/>
                    </a:p>
                  </a:txBody>
                  <a:tcPr marL="0" marR="0" marT="0" marB="0" anchor="ctr">
                    <a:lnT w="19050" cmpd="sng">
                      <a:noFill/>
                    </a:lnT>
                    <a:lnB w="19050" cap="flat" cmpd="sng" algn="ctr">
                      <a:solidFill>
                        <a:schemeClr val="accent1"/>
                      </a:solidFill>
                      <a:prstDash val="solid"/>
                      <a:round/>
                      <a:headEnd type="none" w="med" len="med"/>
                      <a:tailEnd type="none" w="med" len="med"/>
                    </a:lnB>
                  </a:tcPr>
                </a:tc>
                <a:tc>
                  <a:txBody>
                    <a:bodyPr/>
                    <a:lstStyle/>
                    <a:p>
                      <a:pPr algn="ctr"/>
                      <a:r>
                        <a:rPr lang="en-GB" altLang="zh-CN" sz="1000" dirty="0"/>
                        <a:t>2025</a:t>
                      </a:r>
                    </a:p>
                  </a:txBody>
                  <a:tcPr marL="0" marR="0" marT="0" marB="0" anchor="ctr">
                    <a:lnT w="19050" cmpd="sng">
                      <a:noFill/>
                    </a:lnT>
                    <a:lnB w="19050" cap="flat" cmpd="sng" algn="ctr">
                      <a:solidFill>
                        <a:schemeClr val="accent1"/>
                      </a:solidFill>
                      <a:prstDash val="solid"/>
                      <a:round/>
                      <a:headEnd type="none" w="med" len="med"/>
                      <a:tailEnd type="none" w="med" len="med"/>
                    </a:lnB>
                  </a:tcPr>
                </a:tc>
                <a:tc>
                  <a:txBody>
                    <a:bodyPr/>
                    <a:lstStyle/>
                    <a:p>
                      <a:pPr algn="ctr"/>
                      <a:r>
                        <a:rPr lang="en-GB" altLang="zh-CN" sz="1000" dirty="0"/>
                        <a:t>2026</a:t>
                      </a:r>
                    </a:p>
                  </a:txBody>
                  <a:tcPr marL="0" marR="0" marT="0" marB="0" anchor="ctr">
                    <a:lnT w="19050" cmpd="sng">
                      <a:noFill/>
                    </a:lnT>
                    <a:lnB w="190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91378064"/>
                  </a:ext>
                </a:extLst>
              </a:tr>
              <a:tr h="490537">
                <a:tc>
                  <a:txBody>
                    <a:bodyPr/>
                    <a:lstStyle/>
                    <a:p>
                      <a:r>
                        <a:rPr lang="en-GB" altLang="zh-CN" sz="1000" dirty="0"/>
                        <a:t>1</a:t>
                      </a:r>
                    </a:p>
                  </a:txBody>
                  <a:tcPr marL="0" marR="0" marT="0" marB="0">
                    <a:lnT w="19050" cap="flat" cmpd="sng" algn="ctr">
                      <a:solidFill>
                        <a:schemeClr val="accent1"/>
                      </a:solidFill>
                      <a:prstDash val="solid"/>
                      <a:round/>
                      <a:headEnd type="none" w="med" len="med"/>
                      <a:tailEnd type="none" w="med" len="med"/>
                    </a:lnT>
                  </a:tcPr>
                </a:tc>
                <a:tc>
                  <a:txBody>
                    <a:bodyPr/>
                    <a:lstStyle/>
                    <a:p>
                      <a:r>
                        <a:rPr lang="en-GB" altLang="zh-CN" sz="1000" dirty="0"/>
                        <a:t>Social security underpayment penalty fee - </a:t>
                      </a:r>
                      <a:r>
                        <a:rPr lang="en-GB" altLang="zh-CN" sz="1000" dirty="0" err="1"/>
                        <a:t>Fosber</a:t>
                      </a:r>
                      <a:r>
                        <a:rPr lang="en-GB" altLang="zh-CN" sz="1000" dirty="0"/>
                        <a:t> Asia</a:t>
                      </a:r>
                    </a:p>
                  </a:txBody>
                  <a:tcPr marL="0" marR="0" marT="0" marB="0">
                    <a:lnT w="19050" cap="flat" cmpd="sng" algn="ctr">
                      <a:solidFill>
                        <a:schemeClr val="accent1"/>
                      </a:solidFill>
                      <a:prstDash val="solid"/>
                      <a:round/>
                      <a:headEnd type="none" w="med" len="med"/>
                      <a:tailEnd type="none" w="med" len="med"/>
                    </a:lnT>
                  </a:tcPr>
                </a:tc>
                <a:tc>
                  <a:txBody>
                    <a:bodyPr/>
                    <a:lstStyle/>
                    <a:p>
                      <a:pPr algn="ctr"/>
                      <a:r>
                        <a:rPr lang="en-GB" altLang="zh-CN" sz="1000" dirty="0"/>
                        <a:t>1,327</a:t>
                      </a:r>
                    </a:p>
                  </a:txBody>
                  <a:tcPr marL="0" marR="0" marT="0" marB="0" anchor="ctr">
                    <a:lnT w="19050" cap="flat" cmpd="sng" algn="ctr">
                      <a:solidFill>
                        <a:schemeClr val="accent1"/>
                      </a:solidFill>
                      <a:prstDash val="solid"/>
                      <a:round/>
                      <a:headEnd type="none" w="med" len="med"/>
                      <a:tailEnd type="none" w="med" len="med"/>
                    </a:lnT>
                  </a:tcPr>
                </a:tc>
                <a:tc>
                  <a:txBody>
                    <a:bodyPr/>
                    <a:lstStyle/>
                    <a:p>
                      <a:pPr algn="ctr"/>
                      <a:r>
                        <a:rPr lang="en-GB" altLang="zh-CN" sz="1000" dirty="0"/>
                        <a:t>-</a:t>
                      </a:r>
                    </a:p>
                  </a:txBody>
                  <a:tcPr marL="0" marR="0" marT="0" marB="0" anchor="ctr">
                    <a:lnT w="19050" cap="flat" cmpd="sng" algn="ctr">
                      <a:solidFill>
                        <a:schemeClr val="accent1"/>
                      </a:solidFill>
                      <a:prstDash val="solid"/>
                      <a:round/>
                      <a:headEnd type="none" w="med" len="med"/>
                      <a:tailEnd type="none" w="med" len="med"/>
                    </a:lnT>
                  </a:tcPr>
                </a:tc>
                <a:tc>
                  <a:txBody>
                    <a:bodyPr/>
                    <a:lstStyle/>
                    <a:p>
                      <a:pPr algn="ctr"/>
                      <a:r>
                        <a:rPr lang="en-US" altLang="zh-CN" sz="1000"/>
                        <a:t>-</a:t>
                      </a:r>
                      <a:endParaRPr lang="en-GB" altLang="zh-CN" sz="1000"/>
                    </a:p>
                  </a:txBody>
                  <a:tcPr marL="0" marR="0" marT="0" marB="0" anchor="ctr">
                    <a:lnT w="1905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664357731"/>
                  </a:ext>
                </a:extLst>
              </a:tr>
              <a:tr h="383898">
                <a:tc>
                  <a:txBody>
                    <a:bodyPr/>
                    <a:lstStyle/>
                    <a:p>
                      <a:r>
                        <a:rPr lang="en-GB" altLang="zh-CN" sz="1000" dirty="0"/>
                        <a:t>2</a:t>
                      </a:r>
                    </a:p>
                  </a:txBody>
                  <a:tcPr marL="0" marR="0" marT="0" marB="0"/>
                </a:tc>
                <a:tc>
                  <a:txBody>
                    <a:bodyPr/>
                    <a:lstStyle/>
                    <a:p>
                      <a:r>
                        <a:rPr lang="en-GB" altLang="zh-CN" sz="1000"/>
                        <a:t>Outstanding </a:t>
                      </a:r>
                      <a:r>
                        <a:rPr lang="en-US" altLang="zh-CN" sz="1000"/>
                        <a:t>n</a:t>
                      </a:r>
                      <a:r>
                        <a:rPr lang="en-GB" altLang="zh-CN" sz="1000"/>
                        <a:t>on-compete payment </a:t>
                      </a:r>
                    </a:p>
                  </a:txBody>
                  <a:tcPr marL="0" marR="0" marT="0" marB="0"/>
                </a:tc>
                <a:tc>
                  <a:txBody>
                    <a:bodyPr/>
                    <a:lstStyle/>
                    <a:p>
                      <a:pPr algn="ctr"/>
                      <a:r>
                        <a:rPr lang="en-US" altLang="zh-CN" sz="1000" dirty="0"/>
                        <a:t>-</a:t>
                      </a:r>
                      <a:endParaRPr lang="en-GB" altLang="zh-CN" sz="1000" dirty="0"/>
                    </a:p>
                  </a:txBody>
                  <a:tcPr marL="0" marR="0" marT="0" marB="0" anchor="ctr"/>
                </a:tc>
                <a:tc>
                  <a:txBody>
                    <a:bodyPr/>
                    <a:lstStyle/>
                    <a:p>
                      <a:pPr algn="ctr"/>
                      <a:r>
                        <a:rPr lang="en-GB" altLang="zh-CN" sz="1000" dirty="0"/>
                        <a:t>4</a:t>
                      </a:r>
                    </a:p>
                  </a:txBody>
                  <a:tcPr marL="0" marR="0" marT="0" marB="0" anchor="ctr"/>
                </a:tc>
                <a:tc>
                  <a:txBody>
                    <a:bodyPr/>
                    <a:lstStyle/>
                    <a:p>
                      <a:pPr algn="ctr"/>
                      <a:r>
                        <a:rPr lang="en-GB" altLang="zh-CN" sz="1000" dirty="0"/>
                        <a:t>37</a:t>
                      </a:r>
                    </a:p>
                  </a:txBody>
                  <a:tcPr marL="0" marR="0" marT="0" marB="0" anchor="ctr"/>
                </a:tc>
                <a:extLst>
                  <a:ext uri="{0D108BD9-81ED-4DB2-BD59-A6C34878D82A}">
                    <a16:rowId xmlns:a16="http://schemas.microsoft.com/office/drawing/2014/main" val="1510723386"/>
                  </a:ext>
                </a:extLst>
              </a:tr>
              <a:tr h="170621">
                <a:tc>
                  <a:txBody>
                    <a:bodyPr/>
                    <a:lstStyle/>
                    <a:p>
                      <a:r>
                        <a:rPr lang="en-GB" altLang="zh-CN" sz="1000" dirty="0"/>
                        <a:t>3</a:t>
                      </a:r>
                    </a:p>
                  </a:txBody>
                  <a:tcPr marL="0" marR="0" marT="0" marB="0"/>
                </a:tc>
                <a:tc>
                  <a:txBody>
                    <a:bodyPr/>
                    <a:lstStyle/>
                    <a:p>
                      <a:r>
                        <a:rPr lang="en-GB" altLang="zh-CN" sz="1000" dirty="0"/>
                        <a:t>ESOP payment</a:t>
                      </a:r>
                    </a:p>
                  </a:txBody>
                  <a:tcPr marL="0" marR="0" marT="0" marB="0"/>
                </a:tc>
                <a:tc>
                  <a:txBody>
                    <a:bodyPr/>
                    <a:lstStyle/>
                    <a:p>
                      <a:pPr algn="ctr"/>
                      <a:r>
                        <a:rPr lang="en-US" altLang="zh-CN" sz="1000" dirty="0"/>
                        <a:t>-</a:t>
                      </a:r>
                      <a:endParaRPr lang="en-GB" altLang="zh-CN" sz="1000" dirty="0"/>
                    </a:p>
                  </a:txBody>
                  <a:tcPr marL="0" marR="0" marT="0" marB="0" anchor="ctr"/>
                </a:tc>
                <a:tc>
                  <a:txBody>
                    <a:bodyPr/>
                    <a:lstStyle/>
                    <a:p>
                      <a:pPr algn="ctr"/>
                      <a:r>
                        <a:rPr lang="en-GB" altLang="zh-CN" sz="1000" dirty="0"/>
                        <a:t>29,987</a:t>
                      </a:r>
                    </a:p>
                  </a:txBody>
                  <a:tcPr marL="0" marR="0" marT="0" marB="0" anchor="ctr"/>
                </a:tc>
                <a:tc>
                  <a:txBody>
                    <a:bodyPr/>
                    <a:lstStyle/>
                    <a:p>
                      <a:pPr algn="ctr"/>
                      <a:r>
                        <a:rPr lang="en-US" altLang="zh-CN" sz="1000"/>
                        <a:t>-</a:t>
                      </a:r>
                      <a:endParaRPr lang="en-GB" altLang="zh-CN" sz="1000"/>
                    </a:p>
                  </a:txBody>
                  <a:tcPr marL="0" marR="0" marT="0" marB="0" anchor="ctr"/>
                </a:tc>
                <a:extLst>
                  <a:ext uri="{0D108BD9-81ED-4DB2-BD59-A6C34878D82A}">
                    <a16:rowId xmlns:a16="http://schemas.microsoft.com/office/drawing/2014/main" val="1285459647"/>
                  </a:ext>
                </a:extLst>
              </a:tr>
              <a:tr h="170621">
                <a:tc gridSpan="2">
                  <a:txBody>
                    <a:bodyPr/>
                    <a:lstStyle/>
                    <a:p>
                      <a:r>
                        <a:rPr lang="en-GB" altLang="zh-CN" sz="1000" dirty="0"/>
                        <a:t>Total (000’ RMB)</a:t>
                      </a:r>
                    </a:p>
                  </a:txBody>
                  <a:tcPr marL="0" marR="0" marT="0" marB="0"/>
                </a:tc>
                <a:tc hMerge="1">
                  <a:txBody>
                    <a:bodyPr/>
                    <a:lstStyle/>
                    <a:p>
                      <a:endParaRPr lang="zh-CN" altLang="en-US" sz="1000"/>
                    </a:p>
                  </a:txBody>
                  <a:tcPr/>
                </a:tc>
                <a:tc>
                  <a:txBody>
                    <a:bodyPr/>
                    <a:lstStyle/>
                    <a:p>
                      <a:pPr algn="ctr"/>
                      <a:r>
                        <a:rPr lang="en-GB" altLang="zh-CN" sz="1000" dirty="0"/>
                        <a:t>1,327</a:t>
                      </a:r>
                    </a:p>
                  </a:txBody>
                  <a:tcPr marL="0" marR="0" marT="0" marB="0" anchor="ctr"/>
                </a:tc>
                <a:tc>
                  <a:txBody>
                    <a:bodyPr/>
                    <a:lstStyle/>
                    <a:p>
                      <a:pPr marL="0" algn="ctr" defTabSz="741683" rtl="0" eaLnBrk="1" latinLnBrk="0" hangingPunct="1"/>
                      <a:r>
                        <a:rPr lang="en-GB" altLang="zh-CN" sz="1000" kern="1200" dirty="0">
                          <a:solidFill>
                            <a:schemeClr val="dk1"/>
                          </a:solidFill>
                          <a:latin typeface="+mn-lt"/>
                          <a:ea typeface="+mn-ea"/>
                          <a:cs typeface="+mn-cs"/>
                        </a:rPr>
                        <a:t>29,991</a:t>
                      </a:r>
                    </a:p>
                  </a:txBody>
                  <a:tcPr marL="0" marR="0" marT="0" marB="0" anchor="ctr"/>
                </a:tc>
                <a:tc>
                  <a:txBody>
                    <a:bodyPr/>
                    <a:lstStyle/>
                    <a:p>
                      <a:pPr marL="0" algn="ctr" defTabSz="741683" rtl="0" eaLnBrk="1" latinLnBrk="0" hangingPunct="1"/>
                      <a:r>
                        <a:rPr lang="en-GB" altLang="zh-CN" sz="1000" kern="1200" dirty="0">
                          <a:solidFill>
                            <a:schemeClr val="dk1"/>
                          </a:solidFill>
                          <a:latin typeface="+mn-lt"/>
                          <a:ea typeface="+mn-ea"/>
                          <a:cs typeface="+mn-cs"/>
                        </a:rPr>
                        <a:t>37</a:t>
                      </a:r>
                    </a:p>
                  </a:txBody>
                  <a:tcPr marL="0" marR="0" marT="0" marB="0" anchor="ctr"/>
                </a:tc>
                <a:extLst>
                  <a:ext uri="{0D108BD9-81ED-4DB2-BD59-A6C34878D82A}">
                    <a16:rowId xmlns:a16="http://schemas.microsoft.com/office/drawing/2014/main" val="1420127407"/>
                  </a:ext>
                </a:extLst>
              </a:tr>
              <a:tr h="170621">
                <a:tc gridSpan="2">
                  <a:txBody>
                    <a:bodyPr/>
                    <a:lstStyle/>
                    <a:p>
                      <a:r>
                        <a:rPr lang="en-GB" altLang="zh-CN" sz="1000"/>
                        <a:t>T</a:t>
                      </a:r>
                      <a:r>
                        <a:rPr lang="en-US" altLang="zh-CN" sz="1000"/>
                        <a:t>otal (000’ USD)</a:t>
                      </a:r>
                      <a:endParaRPr lang="en-GB" altLang="zh-CN" sz="1000"/>
                    </a:p>
                  </a:txBody>
                  <a:tcPr marL="0" marR="0" marT="0" marB="0"/>
                </a:tc>
                <a:tc hMerge="1">
                  <a:txBody>
                    <a:bodyPr/>
                    <a:lstStyle/>
                    <a:p>
                      <a:endParaRPr lang="zh-CN" altLang="en-US"/>
                    </a:p>
                  </a:txBody>
                  <a:tcPr/>
                </a:tc>
                <a:tc>
                  <a:txBody>
                    <a:bodyPr/>
                    <a:lstStyle/>
                    <a:p>
                      <a:pPr algn="ctr"/>
                      <a:r>
                        <a:rPr lang="en-GB" altLang="zh-CN" sz="1000" dirty="0"/>
                        <a:t>186.1</a:t>
                      </a:r>
                    </a:p>
                  </a:txBody>
                  <a:tcPr marL="0" marR="0" marT="0" marB="0" anchor="ctr"/>
                </a:tc>
                <a:tc>
                  <a:txBody>
                    <a:bodyPr/>
                    <a:lstStyle/>
                    <a:p>
                      <a:pPr algn="ctr"/>
                      <a:r>
                        <a:rPr lang="en-GB" altLang="zh-CN" sz="1000" dirty="0"/>
                        <a:t>4,205.0</a:t>
                      </a:r>
                    </a:p>
                  </a:txBody>
                  <a:tcPr marL="0" marR="0" marT="0" marB="0" anchor="ctr"/>
                </a:tc>
                <a:tc>
                  <a:txBody>
                    <a:bodyPr/>
                    <a:lstStyle/>
                    <a:p>
                      <a:pPr algn="ctr"/>
                      <a:r>
                        <a:rPr lang="en-GB" altLang="zh-CN" sz="1000" dirty="0"/>
                        <a:t>5.2</a:t>
                      </a:r>
                    </a:p>
                  </a:txBody>
                  <a:tcPr marL="0" marR="0" marT="0" marB="0" anchor="ctr"/>
                </a:tc>
                <a:extLst>
                  <a:ext uri="{0D108BD9-81ED-4DB2-BD59-A6C34878D82A}">
                    <a16:rowId xmlns:a16="http://schemas.microsoft.com/office/drawing/2014/main" val="1345845952"/>
                  </a:ext>
                </a:extLst>
              </a:tr>
            </a:tbl>
          </a:graphicData>
        </a:graphic>
      </p:graphicFrame>
      <p:sp>
        <p:nvSpPr>
          <p:cNvPr id="11" name="TextBox 10">
            <a:extLst>
              <a:ext uri="{FF2B5EF4-FFF2-40B4-BE49-F238E27FC236}">
                <a16:creationId xmlns:a16="http://schemas.microsoft.com/office/drawing/2014/main" id="{75584737-8F1E-437C-738F-8017DFC213D6}"/>
              </a:ext>
            </a:extLst>
          </p:cNvPr>
          <p:cNvSpPr txBox="1"/>
          <p:nvPr/>
        </p:nvSpPr>
        <p:spPr>
          <a:xfrm>
            <a:off x="5237921" y="2262841"/>
            <a:ext cx="4363280" cy="5415585"/>
          </a:xfrm>
          <a:prstGeom prst="rect">
            <a:avLst/>
          </a:prstGeom>
          <a:noFill/>
          <a:ln>
            <a:noFill/>
          </a:ln>
        </p:spPr>
        <p:txBody>
          <a:bodyPr wrap="square" lIns="0" tIns="0" rIns="0" bIns="0" rtlCol="0">
            <a:spAutoFit/>
          </a:bodyPr>
          <a:lstStyle/>
          <a:p>
            <a:pPr defTabSz="741602">
              <a:spcAft>
                <a:spcPts val="437"/>
              </a:spcAft>
            </a:pPr>
            <a:r>
              <a:rPr lang="en-GB" altLang="zh-CN" sz="900" b="1" dirty="0">
                <a:solidFill>
                  <a:schemeClr val="accent1"/>
                </a:solidFill>
                <a:latin typeface="Arial" panose="020B0604020202020204" pitchFamily="34" charset="0"/>
                <a:ea typeface="华文楷体" panose="02010600040101010101" pitchFamily="2" charset="-122"/>
                <a:cs typeface="Arial" pitchFamily="34" charset="0"/>
              </a:rPr>
              <a:t>Debt-like items</a:t>
            </a:r>
          </a:p>
          <a:p>
            <a:pPr marL="228600" indent="-228600" defTabSz="741602">
              <a:spcAft>
                <a:spcPts val="437"/>
              </a:spcAft>
              <a:buAutoNum type="arabicPeriod"/>
            </a:pPr>
            <a:r>
              <a:rPr lang="en-GB" altLang="zh-CN" sz="900" b="1" dirty="0">
                <a:solidFill>
                  <a:srgbClr val="000000"/>
                </a:solidFill>
                <a:latin typeface="Arial" panose="020B0604020202020204" pitchFamily="34" charset="0"/>
                <a:ea typeface="华文楷体" panose="02010600040101010101" pitchFamily="2" charset="-122"/>
                <a:cs typeface="Arial" pitchFamily="34" charset="0"/>
              </a:rPr>
              <a:t>Social security insurance underpayment penalty fee</a:t>
            </a:r>
          </a:p>
          <a:p>
            <a:pPr marL="358775" indent="-171450" defTabSz="741602">
              <a:spcAft>
                <a:spcPts val="437"/>
              </a:spcAft>
              <a:buFont typeface="Arial" panose="020B0604020202020204" pitchFamily="34" charset="0"/>
              <a:buChar char="•"/>
            </a:pPr>
            <a:r>
              <a:rPr lang="en-GB" altLang="zh-CN" sz="900" dirty="0">
                <a:solidFill>
                  <a:srgbClr val="000000"/>
                </a:solidFill>
                <a:latin typeface="Arial" panose="020B0604020202020204" pitchFamily="34" charset="0"/>
                <a:ea typeface="华文楷体" panose="02010600040101010101" pitchFamily="2" charset="-122"/>
                <a:cs typeface="Arial" pitchFamily="34" charset="0"/>
              </a:rPr>
              <a:t>Due to data limitation, we are only able to perform underpayment simulation for 2023 and 2024, instead of the entire review period from 2023 to 2025 June. </a:t>
            </a:r>
          </a:p>
          <a:p>
            <a:pPr marL="358775" indent="-171450" defTabSz="741602">
              <a:spcAft>
                <a:spcPts val="437"/>
              </a:spcAft>
              <a:buFont typeface="Arial" panose="020B0604020202020204" pitchFamily="34" charset="0"/>
              <a:buChar char="•"/>
            </a:pPr>
            <a:r>
              <a:rPr lang="en-GB" altLang="zh-CN" sz="900" dirty="0">
                <a:solidFill>
                  <a:srgbClr val="000000"/>
                </a:solidFill>
                <a:latin typeface="Arial" panose="020B0604020202020204" pitchFamily="34" charset="0"/>
                <a:ea typeface="华文楷体" panose="02010600040101010101" pitchFamily="2" charset="-122"/>
                <a:cs typeface="Arial" pitchFamily="34" charset="0"/>
              </a:rPr>
              <a:t>The underpayment of social security insurance </a:t>
            </a:r>
            <a:r>
              <a:rPr lang="en-US" altLang="zh-CN" sz="900" dirty="0">
                <a:solidFill>
                  <a:srgbClr val="000000"/>
                </a:solidFill>
                <a:latin typeface="Arial" panose="020B0604020202020204" pitchFamily="34" charset="0"/>
                <a:ea typeface="华文楷体" panose="02010600040101010101" pitchFamily="2" charset="-122"/>
                <a:cs typeface="Arial" pitchFamily="34" charset="0"/>
              </a:rPr>
              <a:t>in 2023 and 2024 </a:t>
            </a:r>
            <a:r>
              <a:rPr lang="en-GB" altLang="zh-CN" sz="900" dirty="0">
                <a:solidFill>
                  <a:srgbClr val="000000"/>
                </a:solidFill>
                <a:latin typeface="Arial" panose="020B0604020202020204" pitchFamily="34" charset="0"/>
                <a:ea typeface="华文楷体" panose="02010600040101010101" pitchFamily="2" charset="-122"/>
                <a:cs typeface="Arial" pitchFamily="34" charset="0"/>
              </a:rPr>
              <a:t>will cause penalty fee of 1.3m RMB (~</a:t>
            </a:r>
            <a:r>
              <a:rPr lang="en-GB" altLang="zh-CN" sz="900" dirty="0">
                <a:latin typeface="Arial" panose="020B0604020202020204" pitchFamily="34" charset="0"/>
                <a:ea typeface="华文楷体" panose="02010600040101010101" pitchFamily="2" charset="-122"/>
                <a:cs typeface="Arial" pitchFamily="34" charset="0"/>
              </a:rPr>
              <a:t>186k USD) under scenario 1 and 579k RMB (~81k USD) under scenario 2 (assuming the end of 2024 as the underpayment payback date) </a:t>
            </a:r>
            <a:r>
              <a:rPr lang="en-US" altLang="zh-CN" sz="900" dirty="0">
                <a:latin typeface="Arial" panose="020B0604020202020204" pitchFamily="34" charset="0"/>
                <a:ea typeface="华文楷体" panose="02010600040101010101" pitchFamily="2" charset="-122"/>
                <a:cs typeface="Arial" pitchFamily="34" charset="0"/>
              </a:rPr>
              <a:t>,</a:t>
            </a:r>
            <a:r>
              <a:rPr lang="zh-CN" altLang="en-US" sz="900" dirty="0">
                <a:latin typeface="Arial" panose="020B0604020202020204" pitchFamily="34" charset="0"/>
                <a:ea typeface="华文楷体" panose="02010600040101010101" pitchFamily="2" charset="-122"/>
                <a:cs typeface="Arial" pitchFamily="34" charset="0"/>
              </a:rPr>
              <a:t> </a:t>
            </a:r>
            <a:r>
              <a:rPr lang="en-US" altLang="zh-CN" sz="900" dirty="0">
                <a:solidFill>
                  <a:srgbClr val="000000"/>
                </a:solidFill>
                <a:latin typeface="Arial" panose="020B0604020202020204" pitchFamily="34" charset="0"/>
                <a:ea typeface="华文楷体" panose="02010600040101010101" pitchFamily="2" charset="-122"/>
                <a:cs typeface="Arial" pitchFamily="34" charset="0"/>
              </a:rPr>
              <a:t>which</a:t>
            </a:r>
            <a:r>
              <a:rPr lang="zh-CN" altLang="en-US" sz="900" dirty="0">
                <a:solidFill>
                  <a:srgbClr val="000000"/>
                </a:solidFill>
                <a:latin typeface="Arial" panose="020B0604020202020204" pitchFamily="34" charset="0"/>
                <a:ea typeface="华文楷体" panose="02010600040101010101" pitchFamily="2" charset="-122"/>
                <a:cs typeface="Arial" pitchFamily="34" charset="0"/>
              </a:rPr>
              <a:t> </a:t>
            </a:r>
            <a:r>
              <a:rPr lang="en-US" altLang="zh-CN" sz="900" dirty="0">
                <a:solidFill>
                  <a:srgbClr val="000000"/>
                </a:solidFill>
                <a:latin typeface="Arial" panose="020B0604020202020204" pitchFamily="34" charset="0"/>
                <a:ea typeface="华文楷体" panose="02010600040101010101" pitchFamily="2" charset="-122"/>
                <a:cs typeface="Arial" pitchFamily="34" charset="0"/>
              </a:rPr>
              <a:t>is</a:t>
            </a:r>
            <a:r>
              <a:rPr lang="zh-CN" altLang="en-US" sz="900" dirty="0">
                <a:solidFill>
                  <a:srgbClr val="000000"/>
                </a:solidFill>
                <a:latin typeface="Arial" panose="020B0604020202020204" pitchFamily="34" charset="0"/>
                <a:ea typeface="华文楷体" panose="02010600040101010101" pitchFamily="2" charset="-122"/>
                <a:cs typeface="Arial" pitchFamily="34" charset="0"/>
              </a:rPr>
              <a:t> </a:t>
            </a:r>
            <a:r>
              <a:rPr lang="en-US" altLang="zh-CN" sz="900" dirty="0">
                <a:solidFill>
                  <a:srgbClr val="000000"/>
                </a:solidFill>
                <a:latin typeface="Arial" panose="020B0604020202020204" pitchFamily="34" charset="0"/>
                <a:ea typeface="华文楷体" panose="02010600040101010101" pitchFamily="2" charset="-122"/>
                <a:cs typeface="Arial" pitchFamily="34" charset="0"/>
              </a:rPr>
              <a:t>suggested</a:t>
            </a:r>
            <a:r>
              <a:rPr lang="zh-CN" altLang="en-US" sz="900" dirty="0">
                <a:solidFill>
                  <a:srgbClr val="000000"/>
                </a:solidFill>
                <a:latin typeface="Arial" panose="020B0604020202020204" pitchFamily="34" charset="0"/>
                <a:ea typeface="华文楷体" panose="02010600040101010101" pitchFamily="2" charset="-122"/>
                <a:cs typeface="Arial" pitchFamily="34" charset="0"/>
              </a:rPr>
              <a:t> </a:t>
            </a:r>
            <a:r>
              <a:rPr lang="en-US" altLang="zh-CN" sz="900" dirty="0">
                <a:solidFill>
                  <a:srgbClr val="000000"/>
                </a:solidFill>
                <a:latin typeface="Arial" panose="020B0604020202020204" pitchFamily="34" charset="0"/>
                <a:ea typeface="华文楷体" panose="02010600040101010101" pitchFamily="2" charset="-122"/>
                <a:cs typeface="Arial" pitchFamily="34" charset="0"/>
              </a:rPr>
              <a:t>to</a:t>
            </a:r>
            <a:r>
              <a:rPr lang="zh-CN" altLang="en-US" sz="900" dirty="0">
                <a:solidFill>
                  <a:srgbClr val="000000"/>
                </a:solidFill>
                <a:latin typeface="Arial" panose="020B0604020202020204" pitchFamily="34" charset="0"/>
                <a:ea typeface="华文楷体" panose="02010600040101010101" pitchFamily="2" charset="-122"/>
                <a:cs typeface="Arial" pitchFamily="34" charset="0"/>
              </a:rPr>
              <a:t> </a:t>
            </a:r>
            <a:r>
              <a:rPr lang="en-US" altLang="zh-CN" sz="900" dirty="0">
                <a:solidFill>
                  <a:srgbClr val="000000"/>
                </a:solidFill>
                <a:latin typeface="Arial" panose="020B0604020202020204" pitchFamily="34" charset="0"/>
                <a:ea typeface="华文楷体" panose="02010600040101010101" pitchFamily="2" charset="-122"/>
                <a:cs typeface="Arial" pitchFamily="34" charset="0"/>
              </a:rPr>
              <a:t>be</a:t>
            </a:r>
            <a:r>
              <a:rPr lang="zh-CN" altLang="en-US" sz="900" dirty="0">
                <a:solidFill>
                  <a:srgbClr val="000000"/>
                </a:solidFill>
                <a:latin typeface="Arial" panose="020B0604020202020204" pitchFamily="34" charset="0"/>
                <a:ea typeface="华文楷体" panose="02010600040101010101" pitchFamily="2" charset="-122"/>
                <a:cs typeface="Arial" pitchFamily="34" charset="0"/>
              </a:rPr>
              <a:t> </a:t>
            </a:r>
            <a:r>
              <a:rPr lang="en-US" altLang="zh-CN" sz="900" dirty="0">
                <a:solidFill>
                  <a:srgbClr val="000000"/>
                </a:solidFill>
                <a:latin typeface="Arial" panose="020B0604020202020204" pitchFamily="34" charset="0"/>
                <a:ea typeface="华文楷体" panose="02010600040101010101" pitchFamily="2" charset="-122"/>
                <a:cs typeface="Arial" pitchFamily="34" charset="0"/>
              </a:rPr>
              <a:t>treated</a:t>
            </a:r>
            <a:r>
              <a:rPr lang="zh-CN" altLang="en-US" sz="900" dirty="0">
                <a:solidFill>
                  <a:srgbClr val="000000"/>
                </a:solidFill>
                <a:latin typeface="Arial" panose="020B0604020202020204" pitchFamily="34" charset="0"/>
                <a:ea typeface="华文楷体" panose="02010600040101010101" pitchFamily="2" charset="-122"/>
                <a:cs typeface="Arial" pitchFamily="34" charset="0"/>
              </a:rPr>
              <a:t> </a:t>
            </a:r>
            <a:r>
              <a:rPr lang="en-US" altLang="zh-CN" sz="900" dirty="0">
                <a:solidFill>
                  <a:srgbClr val="000000"/>
                </a:solidFill>
                <a:latin typeface="Arial" panose="020B0604020202020204" pitchFamily="34" charset="0"/>
                <a:ea typeface="华文楷体" panose="02010600040101010101" pitchFamily="2" charset="-122"/>
                <a:cs typeface="Arial" pitchFamily="34" charset="0"/>
              </a:rPr>
              <a:t>as</a:t>
            </a:r>
            <a:r>
              <a:rPr lang="zh-CN" altLang="en-US" sz="900" dirty="0">
                <a:solidFill>
                  <a:srgbClr val="000000"/>
                </a:solidFill>
                <a:latin typeface="Arial" panose="020B0604020202020204" pitchFamily="34" charset="0"/>
                <a:ea typeface="华文楷体" panose="02010600040101010101" pitchFamily="2" charset="-122"/>
                <a:cs typeface="Arial" pitchFamily="34" charset="0"/>
              </a:rPr>
              <a:t> </a:t>
            </a:r>
            <a:r>
              <a:rPr lang="en-US" altLang="zh-CN" sz="900" dirty="0">
                <a:solidFill>
                  <a:srgbClr val="000000"/>
                </a:solidFill>
                <a:latin typeface="Arial" panose="020B0604020202020204" pitchFamily="34" charset="0"/>
                <a:ea typeface="华文楷体" panose="02010600040101010101" pitchFamily="2" charset="-122"/>
                <a:cs typeface="Arial" pitchFamily="34" charset="0"/>
              </a:rPr>
              <a:t>debt-like.</a:t>
            </a:r>
          </a:p>
          <a:p>
            <a:pPr marL="358775" indent="-171450" defTabSz="741602">
              <a:spcAft>
                <a:spcPts val="437"/>
              </a:spcAft>
              <a:buFont typeface="Arial" panose="020B0604020202020204" pitchFamily="34" charset="0"/>
              <a:buChar char="•"/>
            </a:pPr>
            <a:r>
              <a:rPr lang="en-US" altLang="zh-CN" sz="900" dirty="0">
                <a:solidFill>
                  <a:srgbClr val="000000"/>
                </a:solidFill>
                <a:latin typeface="Arial" panose="020B0604020202020204" pitchFamily="34" charset="0"/>
                <a:ea typeface="华文楷体" panose="02010600040101010101" pitchFamily="2" charset="-122"/>
                <a:cs typeface="Arial" pitchFamily="34" charset="0"/>
              </a:rPr>
              <a:t>As per consultation with housing fund management authority, the underpayment will not cause any late payment fee as to date, therefore we did not list the housing fund penalty fee here. </a:t>
            </a:r>
          </a:p>
          <a:p>
            <a:pPr marL="358775" indent="-171450" defTabSz="741602">
              <a:spcAft>
                <a:spcPts val="437"/>
              </a:spcAft>
              <a:buFont typeface="Arial" panose="020B0604020202020204" pitchFamily="34" charset="0"/>
              <a:buChar char="•"/>
            </a:pPr>
            <a:r>
              <a:rPr lang="en-US" altLang="zh-CN" sz="900" dirty="0">
                <a:solidFill>
                  <a:srgbClr val="000000"/>
                </a:solidFill>
                <a:latin typeface="Arial" panose="020B0604020202020204" pitchFamily="34" charset="0"/>
                <a:ea typeface="华文楷体" panose="02010600040101010101" pitchFamily="2" charset="-122"/>
                <a:cs typeface="Arial" pitchFamily="34" charset="0"/>
              </a:rPr>
              <a:t>Due to the lack of </a:t>
            </a:r>
            <a:r>
              <a:rPr lang="en-US" altLang="zh-CN" sz="900" dirty="0" err="1">
                <a:solidFill>
                  <a:srgbClr val="000000"/>
                </a:solidFill>
                <a:latin typeface="Arial" panose="020B0604020202020204" pitchFamily="34" charset="0"/>
                <a:ea typeface="华文楷体" panose="02010600040101010101" pitchFamily="2" charset="-122"/>
                <a:cs typeface="Arial" pitchFamily="34" charset="0"/>
              </a:rPr>
              <a:t>Tiruna</a:t>
            </a:r>
            <a:r>
              <a:rPr lang="en-US" altLang="zh-CN" sz="900" dirty="0">
                <a:solidFill>
                  <a:srgbClr val="000000"/>
                </a:solidFill>
                <a:latin typeface="Arial" panose="020B0604020202020204" pitchFamily="34" charset="0"/>
                <a:ea typeface="华文楷体" panose="02010600040101010101" pitchFamily="2" charset="-122"/>
                <a:cs typeface="Arial" pitchFamily="34" charset="0"/>
              </a:rPr>
              <a:t> Asia’s payroll data, we are unable to identify any underpayment gaps and thus penalty fee.</a:t>
            </a:r>
            <a:endParaRPr lang="en-GB" altLang="zh-CN" sz="900" dirty="0">
              <a:solidFill>
                <a:srgbClr val="000000"/>
              </a:solidFill>
              <a:latin typeface="Arial" panose="020B0604020202020204" pitchFamily="34" charset="0"/>
              <a:ea typeface="华文楷体" panose="02010600040101010101" pitchFamily="2" charset="-122"/>
              <a:cs typeface="Arial" pitchFamily="34" charset="0"/>
            </a:endParaRPr>
          </a:p>
          <a:p>
            <a:pPr marL="40444" defTabSz="741602"/>
            <a:endParaRPr lang="en-GB" altLang="zh-CN" sz="900" b="1" dirty="0">
              <a:solidFill>
                <a:srgbClr val="000000"/>
              </a:solidFill>
              <a:latin typeface="Arial" panose="020B0604020202020204" pitchFamily="34" charset="0"/>
              <a:ea typeface="华文楷体" panose="02010600040101010101" pitchFamily="2" charset="-122"/>
              <a:cs typeface="Arial" pitchFamily="34" charset="0"/>
            </a:endParaRPr>
          </a:p>
          <a:p>
            <a:pPr marL="40444" defTabSz="741602"/>
            <a:r>
              <a:rPr lang="en-GB" altLang="zh-CN" sz="900" b="1" dirty="0">
                <a:solidFill>
                  <a:srgbClr val="000000"/>
                </a:solidFill>
                <a:latin typeface="Arial" panose="020B0604020202020204" pitchFamily="34" charset="0"/>
                <a:ea typeface="华文楷体" panose="02010600040101010101" pitchFamily="2" charset="-122"/>
                <a:cs typeface="Arial" pitchFamily="34" charset="0"/>
              </a:rPr>
              <a:t>2. Non-compete payment</a:t>
            </a:r>
          </a:p>
          <a:p>
            <a:pPr marL="358775" indent="-171450" defTabSz="741602">
              <a:buFont typeface="Arial" panose="020B0604020202020204" pitchFamily="34" charset="0"/>
              <a:buChar char="•"/>
            </a:pPr>
            <a:r>
              <a:rPr lang="en-GB" altLang="zh-CN" sz="900" dirty="0">
                <a:solidFill>
                  <a:srgbClr val="000000"/>
                </a:solidFill>
                <a:latin typeface="Arial" panose="020B0604020202020204" pitchFamily="34" charset="0"/>
                <a:ea typeface="华文楷体" panose="02010600040101010101" pitchFamily="2" charset="-122"/>
                <a:cs typeface="Arial" pitchFamily="34" charset="0"/>
              </a:rPr>
              <a:t>There was 1 employee resigned on May 2024, and signed NCA with the Target company. The none-compete payment will be made in 2 years, which is in line with regulatory requirements in China. </a:t>
            </a:r>
          </a:p>
          <a:p>
            <a:pPr marL="358775" indent="-171450" defTabSz="741602">
              <a:buFont typeface="Arial" panose="020B0604020202020204" pitchFamily="34" charset="0"/>
              <a:buChar char="•"/>
            </a:pPr>
            <a:r>
              <a:rPr lang="en-GB" altLang="zh-CN" sz="900" dirty="0">
                <a:solidFill>
                  <a:srgbClr val="000000"/>
                </a:solidFill>
                <a:latin typeface="Arial" panose="020B0604020202020204" pitchFamily="34" charset="0"/>
                <a:ea typeface="华文楷体" panose="02010600040101010101" pitchFamily="2" charset="-122"/>
                <a:cs typeface="Arial" pitchFamily="34" charset="0"/>
              </a:rPr>
              <a:t>The non-compete payment include monthly payment, which is 1k RMB per month (~140 USD), and one-time payment after 2 years (i.e. May 2026), which would be 32k RMB (~4,462 USD). The unpaid none-compete amount for this employee is 41k RMB (~5,716 USD)</a:t>
            </a:r>
          </a:p>
          <a:p>
            <a:pPr marL="40444" defTabSz="741602"/>
            <a:endParaRPr lang="en-GB" altLang="zh-CN" sz="900" b="1" dirty="0">
              <a:solidFill>
                <a:srgbClr val="000000"/>
              </a:solidFill>
              <a:latin typeface="Arial" panose="020B0604020202020204" pitchFamily="34" charset="0"/>
              <a:ea typeface="华文楷体" panose="02010600040101010101" pitchFamily="2" charset="-122"/>
              <a:cs typeface="Arial" pitchFamily="34" charset="0"/>
            </a:endParaRPr>
          </a:p>
          <a:p>
            <a:pPr marL="40444" defTabSz="741602"/>
            <a:r>
              <a:rPr lang="en-GB" altLang="zh-CN" sz="900" b="1" dirty="0">
                <a:solidFill>
                  <a:srgbClr val="000000"/>
                </a:solidFill>
                <a:latin typeface="Arial" panose="020B0604020202020204" pitchFamily="34" charset="0"/>
                <a:ea typeface="华文楷体" panose="02010600040101010101" pitchFamily="2" charset="-122"/>
                <a:cs typeface="Arial" pitchFamily="34" charset="0"/>
              </a:rPr>
              <a:t>3. ESOP payment </a:t>
            </a:r>
          </a:p>
          <a:p>
            <a:pPr marL="355600" indent="-171450" defTabSz="741602">
              <a:buFont typeface="Arial" panose="020B0604020202020204" pitchFamily="34" charset="0"/>
              <a:buChar char="•"/>
            </a:pPr>
            <a:r>
              <a:rPr lang="en-GB" altLang="zh-CN" sz="900" dirty="0">
                <a:solidFill>
                  <a:srgbClr val="000000"/>
                </a:solidFill>
                <a:latin typeface="Arial" panose="020B0604020202020204" pitchFamily="34" charset="0"/>
                <a:ea typeface="华文楷体" panose="02010600040101010101" pitchFamily="2" charset="-122"/>
                <a:cs typeface="Arial" pitchFamily="34" charset="0"/>
              </a:rPr>
              <a:t>We understand from HR session with seller’s VDD report vendor, that there is no accelerate vesting for 2024 ESOP plan. Therefore, we suggest to treat the total value of unvested shares as debt like</a:t>
            </a:r>
            <a:r>
              <a:rPr lang="en-US" altLang="zh-CN" sz="900" dirty="0">
                <a:solidFill>
                  <a:srgbClr val="000000"/>
                </a:solidFill>
                <a:latin typeface="Arial" panose="020B0604020202020204" pitchFamily="34" charset="0"/>
                <a:ea typeface="华文楷体" panose="02010600040101010101" pitchFamily="2" charset="-122"/>
                <a:cs typeface="Arial" pitchFamily="34" charset="0"/>
              </a:rPr>
              <a:t> and deduct in the purchase price. </a:t>
            </a:r>
          </a:p>
          <a:p>
            <a:pPr marL="355600" indent="-171450" defTabSz="741602">
              <a:buFont typeface="Arial" panose="020B0604020202020204" pitchFamily="34" charset="0"/>
              <a:buChar char="•"/>
            </a:pPr>
            <a:r>
              <a:rPr lang="en-GB" altLang="zh-CN" sz="900" dirty="0">
                <a:solidFill>
                  <a:srgbClr val="000000"/>
                </a:solidFill>
                <a:latin typeface="Arial" panose="020B0604020202020204" pitchFamily="34" charset="0"/>
                <a:ea typeface="华文楷体" panose="02010600040101010101" pitchFamily="2" charset="-122"/>
                <a:cs typeface="Arial" pitchFamily="34" charset="0"/>
              </a:rPr>
              <a:t>Since we have not received the estimated share price and outstanding unvested shares at closing, we made assumptions and come-up with the number listed here. Please ensure to confirm the value and number with the seller before closing. </a:t>
            </a:r>
          </a:p>
          <a:p>
            <a:pPr marL="40444" defTabSz="741602"/>
            <a:endParaRPr lang="en-GB" altLang="zh-CN" sz="900" b="1" dirty="0">
              <a:solidFill>
                <a:srgbClr val="000000"/>
              </a:solidFill>
              <a:highlight>
                <a:srgbClr val="00FFFF"/>
              </a:highlight>
              <a:latin typeface="Arial" panose="020B0604020202020204" pitchFamily="34" charset="0"/>
              <a:ea typeface="华文楷体" panose="02010600040101010101" pitchFamily="2" charset="-122"/>
              <a:cs typeface="Arial" pitchFamily="34" charset="0"/>
            </a:endParaRPr>
          </a:p>
          <a:p>
            <a:pPr marL="40444" defTabSz="741602"/>
            <a:endParaRPr lang="en-GB" altLang="zh-CN" sz="900" b="1" dirty="0">
              <a:solidFill>
                <a:srgbClr val="000000"/>
              </a:solidFill>
              <a:highlight>
                <a:srgbClr val="FFFF00"/>
              </a:highlight>
              <a:latin typeface="Arial" panose="020B0604020202020204" pitchFamily="34" charset="0"/>
              <a:ea typeface="华文楷体" panose="02010600040101010101" pitchFamily="2" charset="-122"/>
              <a:cs typeface="Arial" pitchFamily="34" charset="0"/>
            </a:endParaRPr>
          </a:p>
          <a:p>
            <a:pPr marL="40444" defTabSz="741602"/>
            <a:endParaRPr lang="en-GB" altLang="zh-CN" sz="873" b="1" dirty="0">
              <a:solidFill>
                <a:srgbClr val="000000"/>
              </a:solidFill>
              <a:latin typeface="Arial" panose="020B0604020202020204" pitchFamily="34" charset="0"/>
              <a:ea typeface="华文楷体" panose="02010600040101010101" pitchFamily="2" charset="-122"/>
              <a:cs typeface="Arial" pitchFamily="34" charset="0"/>
            </a:endParaRPr>
          </a:p>
          <a:p>
            <a:pPr marL="40444" defTabSz="741602"/>
            <a:endParaRPr lang="en-GB" altLang="zh-CN" sz="873" b="1" dirty="0">
              <a:solidFill>
                <a:srgbClr val="000000"/>
              </a:solidFill>
              <a:latin typeface="Arial" panose="020B0604020202020204" pitchFamily="34" charset="0"/>
              <a:ea typeface="华文楷体" panose="02010600040101010101" pitchFamily="2" charset="-122"/>
              <a:cs typeface="Arial" pitchFamily="34" charset="0"/>
            </a:endParaRPr>
          </a:p>
          <a:p>
            <a:pPr marL="40444" defTabSz="741602"/>
            <a:endParaRPr lang="en-GB" altLang="zh-CN" sz="873" b="1" dirty="0">
              <a:solidFill>
                <a:srgbClr val="000000"/>
              </a:solidFill>
              <a:latin typeface="Arial" panose="020B0604020202020204" pitchFamily="34" charset="0"/>
              <a:ea typeface="华文楷体" panose="02010600040101010101" pitchFamily="2" charset="-122"/>
              <a:cs typeface="Arial" pitchFamily="34" charset="0"/>
            </a:endParaRPr>
          </a:p>
          <a:p>
            <a:pPr marL="40444" defTabSz="741602"/>
            <a:endParaRPr lang="en-GB" altLang="zh-CN" sz="873" b="1" dirty="0">
              <a:solidFill>
                <a:srgbClr val="000000"/>
              </a:solidFill>
              <a:latin typeface="Arial" panose="020B0604020202020204" pitchFamily="34" charset="0"/>
              <a:ea typeface="华文楷体" panose="02010600040101010101" pitchFamily="2" charset="-122"/>
              <a:cs typeface="Arial" pitchFamily="34" charset="0"/>
            </a:endParaRPr>
          </a:p>
        </p:txBody>
      </p:sp>
      <p:sp>
        <p:nvSpPr>
          <p:cNvPr id="8" name="TextBox 7">
            <a:extLst>
              <a:ext uri="{FF2B5EF4-FFF2-40B4-BE49-F238E27FC236}">
                <a16:creationId xmlns:a16="http://schemas.microsoft.com/office/drawing/2014/main" id="{3B662C7E-AC5F-EA80-87D6-C27E3B3E0218}"/>
              </a:ext>
            </a:extLst>
          </p:cNvPr>
          <p:cNvSpPr txBox="1"/>
          <p:nvPr/>
        </p:nvSpPr>
        <p:spPr>
          <a:xfrm>
            <a:off x="457199" y="6223445"/>
            <a:ext cx="4570412" cy="830997"/>
          </a:xfrm>
          <a:prstGeom prst="rect">
            <a:avLst/>
          </a:prstGeom>
          <a:noFill/>
          <a:ln>
            <a:solidFill>
              <a:schemeClr val="bg1"/>
            </a:solidFill>
          </a:ln>
        </p:spPr>
        <p:txBody>
          <a:bodyPr vert="horz" wrap="square" lIns="0" tIns="0" rIns="0" bIns="0" rtlCol="0">
            <a:spAutoFit/>
          </a:bodyPr>
          <a:lstStyle/>
          <a:p>
            <a:pPr algn="l"/>
            <a:r>
              <a:rPr lang="en-US" altLang="zh-CN" sz="900" noProof="0" dirty="0">
                <a:solidFill>
                  <a:schemeClr val="tx1"/>
                </a:solidFill>
                <a:cs typeface="Arial" pitchFamily="34" charset="0"/>
              </a:rPr>
              <a:t>Exchange rate: 1 USD = </a:t>
            </a:r>
            <a:r>
              <a:rPr lang="en-US" altLang="zh-CN" sz="900" dirty="0">
                <a:cs typeface="Arial" pitchFamily="34" charset="0"/>
              </a:rPr>
              <a:t>7.1322 </a:t>
            </a:r>
            <a:r>
              <a:rPr lang="en-US" altLang="zh-CN" sz="900" noProof="0" dirty="0">
                <a:solidFill>
                  <a:schemeClr val="tx1"/>
                </a:solidFill>
                <a:cs typeface="Arial" pitchFamily="34" charset="0"/>
              </a:rPr>
              <a:t>RMB</a:t>
            </a:r>
          </a:p>
          <a:p>
            <a:pPr algn="l"/>
            <a:endParaRPr lang="en-US" altLang="zh-CN" sz="900" noProof="0" dirty="0">
              <a:solidFill>
                <a:schemeClr val="tx1"/>
              </a:solidFill>
              <a:highlight>
                <a:srgbClr val="FFFF00"/>
              </a:highlight>
              <a:cs typeface="Arial" pitchFamily="34" charset="0"/>
            </a:endParaRPr>
          </a:p>
          <a:p>
            <a:r>
              <a:rPr lang="en-US" altLang="zh-CN" sz="900" dirty="0">
                <a:cs typeface="Arial" pitchFamily="34" charset="0"/>
              </a:rPr>
              <a:t>* Owning to data limitation, we have only received 2024 payroll data as of September, and therefore we assumed same payroll same contribution amount from Oct. to Dec. as Sep., to estimate for the entire year of 2024. </a:t>
            </a:r>
            <a:endParaRPr lang="zh-CN" altLang="en-US" sz="900" dirty="0">
              <a:cs typeface="Arial" pitchFamily="34" charset="0"/>
            </a:endParaRPr>
          </a:p>
          <a:p>
            <a:pPr algn="l"/>
            <a:endParaRPr lang="zh-CN" altLang="en-US" sz="900" noProof="0" dirty="0">
              <a:solidFill>
                <a:schemeClr val="tx1"/>
              </a:solidFill>
              <a:highlight>
                <a:srgbClr val="FFFF00"/>
              </a:highlight>
              <a:cs typeface="Arial" pitchFamily="34" charset="0"/>
            </a:endParaRPr>
          </a:p>
        </p:txBody>
      </p:sp>
      <p:sp>
        <p:nvSpPr>
          <p:cNvPr id="5" name="Page Number">
            <a:extLst>
              <a:ext uri="{FF2B5EF4-FFF2-40B4-BE49-F238E27FC236}">
                <a16:creationId xmlns:a16="http://schemas.microsoft.com/office/drawing/2014/main" id="{AB206418-378B-E5FA-EB0E-AECB0A225557}"/>
              </a:ext>
            </a:extLst>
          </p:cNvPr>
          <p:cNvSpPr txBox="1"/>
          <p:nvPr>
            <p:custDataLst>
              <p:tags r:id="rId7"/>
            </p:custDataLst>
          </p:nvPr>
        </p:nvSpPr>
        <p:spPr>
          <a:xfrm>
            <a:off x="7926480" y="7268534"/>
            <a:ext cx="1673352" cy="128016"/>
          </a:xfrm>
          <a:prstGeom prst="rect">
            <a:avLst/>
          </a:prstGeom>
          <a:noFill/>
        </p:spPr>
        <p:txBody>
          <a:bodyPr wrap="none" lIns="0" tIns="0" rIns="0" bIns="0" rtlCol="0" anchor="t">
            <a:noAutofit/>
          </a:bodyPr>
          <a:lstStyle/>
          <a:p>
            <a:pPr marL="0" marR="0" lvl="0" indent="0" algn="r" defTabSz="1018824" rtl="0" eaLnBrk="1" fontAlgn="auto" latinLnBrk="0" hangingPunct="1">
              <a:lnSpc>
                <a:spcPct val="144804"/>
              </a:lnSpc>
              <a:spcBef>
                <a:spcPts val="0"/>
              </a:spcBef>
              <a:spcAft>
                <a:spcPts val="0"/>
              </a:spcAft>
              <a:buClrTx/>
              <a:buSzTx/>
              <a:buFontTx/>
              <a:buNone/>
              <a:tabLst/>
              <a:defRPr/>
            </a:pPr>
            <a:r>
              <a:rPr lang="en-GB" sz="800" noProof="1">
                <a:solidFill>
                  <a:srgbClr val="000000"/>
                </a:solidFill>
                <a:latin typeface="Arial"/>
                <a:cs typeface="Arial"/>
              </a:rPr>
              <a:t>10</a:t>
            </a:r>
            <a:endParaRPr lang="en-GB" sz="800" b="0" i="0" u="none" strike="noStrike" kern="1200" cap="none" spc="0" normalizeH="0" baseline="0" noProof="1">
              <a:ln>
                <a:noFill/>
              </a:ln>
              <a:solidFill>
                <a:srgbClr val="000000"/>
              </a:solidFill>
              <a:effectLst/>
              <a:uLnTx/>
              <a:uFillTx/>
              <a:latin typeface="Arial"/>
              <a:cs typeface="Arial"/>
            </a:endParaRPr>
          </a:p>
        </p:txBody>
      </p:sp>
      <p:graphicFrame>
        <p:nvGraphicFramePr>
          <p:cNvPr id="13" name="Table 12">
            <a:extLst>
              <a:ext uri="{FF2B5EF4-FFF2-40B4-BE49-F238E27FC236}">
                <a16:creationId xmlns:a16="http://schemas.microsoft.com/office/drawing/2014/main" id="{F585F54B-B74F-4585-A14E-3773EAC145C7}"/>
              </a:ext>
            </a:extLst>
          </p:cNvPr>
          <p:cNvGraphicFramePr>
            <a:graphicFrameLocks noGrp="1"/>
          </p:cNvGraphicFramePr>
          <p:nvPr>
            <p:custDataLst>
              <p:tags r:id="rId8"/>
            </p:custDataLst>
            <p:extLst>
              <p:ext uri="{D42A27DB-BD31-4B8C-83A1-F6EECF244321}">
                <p14:modId xmlns:p14="http://schemas.microsoft.com/office/powerpoint/2010/main" val="597242029"/>
              </p:ext>
            </p:extLst>
          </p:nvPr>
        </p:nvGraphicFramePr>
        <p:xfrm>
          <a:off x="457199" y="4155925"/>
          <a:ext cx="4568825" cy="1757826"/>
        </p:xfrm>
        <a:graphic>
          <a:graphicData uri="http://schemas.openxmlformats.org/drawingml/2006/table">
            <a:tbl>
              <a:tblPr firstRow="1" firstCol="1" bandRow="1">
                <a:tableStyleId>{74ED0A72-4B8E-423B-AE2F-120ADE3C16FB}</a:tableStyleId>
              </a:tblPr>
              <a:tblGrid>
                <a:gridCol w="365992">
                  <a:extLst>
                    <a:ext uri="{9D8B030D-6E8A-4147-A177-3AD203B41FA5}">
                      <a16:colId xmlns:a16="http://schemas.microsoft.com/office/drawing/2014/main" val="1191489061"/>
                    </a:ext>
                  </a:extLst>
                </a:gridCol>
                <a:gridCol w="1325921">
                  <a:extLst>
                    <a:ext uri="{9D8B030D-6E8A-4147-A177-3AD203B41FA5}">
                      <a16:colId xmlns:a16="http://schemas.microsoft.com/office/drawing/2014/main" val="4071742632"/>
                    </a:ext>
                  </a:extLst>
                </a:gridCol>
                <a:gridCol w="1179932">
                  <a:extLst>
                    <a:ext uri="{9D8B030D-6E8A-4147-A177-3AD203B41FA5}">
                      <a16:colId xmlns:a16="http://schemas.microsoft.com/office/drawing/2014/main" val="777515495"/>
                    </a:ext>
                  </a:extLst>
                </a:gridCol>
                <a:gridCol w="848490">
                  <a:extLst>
                    <a:ext uri="{9D8B030D-6E8A-4147-A177-3AD203B41FA5}">
                      <a16:colId xmlns:a16="http://schemas.microsoft.com/office/drawing/2014/main" val="44256486"/>
                    </a:ext>
                  </a:extLst>
                </a:gridCol>
                <a:gridCol w="848490">
                  <a:extLst>
                    <a:ext uri="{9D8B030D-6E8A-4147-A177-3AD203B41FA5}">
                      <a16:colId xmlns:a16="http://schemas.microsoft.com/office/drawing/2014/main" val="1803890343"/>
                    </a:ext>
                  </a:extLst>
                </a:gridCol>
              </a:tblGrid>
              <a:tr h="166181">
                <a:tc gridSpan="2">
                  <a:txBody>
                    <a:bodyPr/>
                    <a:lstStyle/>
                    <a:p>
                      <a:r>
                        <a:rPr lang="en-GB" altLang="zh-CN" sz="1000" dirty="0"/>
                        <a:t>Debt-like items – scenario 2</a:t>
                      </a:r>
                    </a:p>
                  </a:txBody>
                  <a:tcPr marL="0" marR="0" marT="0" marB="0" anchor="ctr">
                    <a:lnL>
                      <a:noFill/>
                    </a:lnL>
                    <a:lnR>
                      <a:noFill/>
                    </a:lnR>
                    <a:lnT>
                      <a:noFill/>
                    </a:lnT>
                    <a:lnB w="19050" cmpd="sng">
                      <a:noFill/>
                    </a:lnB>
                    <a:lnTlToBr w="12700" cmpd="sng">
                      <a:noFill/>
                      <a:prstDash val="solid"/>
                    </a:lnTlToBr>
                    <a:lnBlToTr w="12700" cmpd="sng">
                      <a:noFill/>
                      <a:prstDash val="solid"/>
                    </a:lnBlToTr>
                  </a:tcPr>
                </a:tc>
                <a:tc hMerge="1">
                  <a:txBody>
                    <a:bodyPr/>
                    <a:lstStyle/>
                    <a:p>
                      <a:endParaRPr lang="zh-CN" altLang="en-US" sz="1000"/>
                    </a:p>
                  </a:txBody>
                  <a:tcPr/>
                </a:tc>
                <a:tc>
                  <a:txBody>
                    <a:bodyPr/>
                    <a:lstStyle/>
                    <a:p>
                      <a:endParaRPr lang="en-GB" altLang="zh-CN" sz="1000"/>
                    </a:p>
                  </a:txBody>
                  <a:tcPr marL="0" marR="0" marT="0" marB="0" anchor="ctr">
                    <a:lnL>
                      <a:noFill/>
                    </a:lnL>
                    <a:lnR>
                      <a:noFill/>
                    </a:lnR>
                    <a:lnT>
                      <a:noFill/>
                    </a:lnT>
                    <a:lnB w="19050" cmpd="sng">
                      <a:noFill/>
                    </a:lnB>
                    <a:lnTlToBr w="12700" cmpd="sng">
                      <a:noFill/>
                      <a:prstDash val="solid"/>
                    </a:lnTlToBr>
                    <a:lnBlToTr w="12700" cmpd="sng">
                      <a:noFill/>
                      <a:prstDash val="solid"/>
                    </a:lnBlToTr>
                  </a:tcPr>
                </a:tc>
                <a:tc>
                  <a:txBody>
                    <a:bodyPr/>
                    <a:lstStyle/>
                    <a:p>
                      <a:endParaRPr lang="en-GB" altLang="zh-CN" sz="1000"/>
                    </a:p>
                  </a:txBody>
                  <a:tcPr marL="0" marR="0" marT="0" marB="0" anchor="ctr">
                    <a:lnL>
                      <a:noFill/>
                    </a:lnL>
                    <a:lnR>
                      <a:noFill/>
                    </a:lnR>
                    <a:lnT>
                      <a:noFill/>
                    </a:lnT>
                    <a:lnB w="19050" cmpd="sng">
                      <a:noFill/>
                    </a:lnB>
                    <a:lnTlToBr w="12700" cmpd="sng">
                      <a:noFill/>
                      <a:prstDash val="solid"/>
                    </a:lnTlToBr>
                    <a:lnBlToTr w="12700" cmpd="sng">
                      <a:noFill/>
                      <a:prstDash val="solid"/>
                    </a:lnBlToTr>
                  </a:tcPr>
                </a:tc>
                <a:tc>
                  <a:txBody>
                    <a:bodyPr/>
                    <a:lstStyle/>
                    <a:p>
                      <a:endParaRPr lang="en-GB" altLang="zh-CN" sz="1000"/>
                    </a:p>
                  </a:txBody>
                  <a:tcPr marL="0" marR="0" marT="0" marB="0" anchor="ctr">
                    <a:lnL>
                      <a:noFill/>
                    </a:lnL>
                    <a:lnR>
                      <a:noFill/>
                    </a:lnR>
                    <a:lnT>
                      <a:noFill/>
                    </a:lnT>
                    <a:lnB w="19050" cmpd="sng">
                      <a:noFill/>
                    </a:lnB>
                    <a:lnTlToBr w="12700" cmpd="sng">
                      <a:noFill/>
                      <a:prstDash val="solid"/>
                    </a:lnTlToBr>
                    <a:lnBlToTr w="12700" cmpd="sng">
                      <a:noFill/>
                      <a:prstDash val="solid"/>
                    </a:lnBlToTr>
                  </a:tcPr>
                </a:tc>
                <a:extLst>
                  <a:ext uri="{0D108BD9-81ED-4DB2-BD59-A6C34878D82A}">
                    <a16:rowId xmlns:a16="http://schemas.microsoft.com/office/drawing/2014/main" val="3995778887"/>
                  </a:ext>
                </a:extLst>
              </a:tr>
              <a:tr h="262198">
                <a:tc>
                  <a:txBody>
                    <a:bodyPr/>
                    <a:lstStyle/>
                    <a:p>
                      <a:endParaRPr lang="en-GB" altLang="zh-CN" sz="1000"/>
                    </a:p>
                  </a:txBody>
                  <a:tcPr marL="0" marR="0" marT="0" marB="0">
                    <a:lnT w="19050" cmpd="sng">
                      <a:noFill/>
                    </a:lnT>
                    <a:lnB w="19050" cap="flat" cmpd="sng" algn="ctr">
                      <a:solidFill>
                        <a:schemeClr val="accent1"/>
                      </a:solidFill>
                      <a:prstDash val="solid"/>
                      <a:round/>
                      <a:headEnd type="none" w="med" len="med"/>
                      <a:tailEnd type="none" w="med" len="med"/>
                    </a:lnB>
                  </a:tcPr>
                </a:tc>
                <a:tc>
                  <a:txBody>
                    <a:bodyPr/>
                    <a:lstStyle/>
                    <a:p>
                      <a:endParaRPr lang="en-GB" altLang="zh-CN" sz="1000"/>
                    </a:p>
                  </a:txBody>
                  <a:tcPr marL="0" marR="0" marT="0" marB="0">
                    <a:lnT w="19050" cmpd="sng">
                      <a:noFill/>
                    </a:lnT>
                    <a:lnB w="19050" cap="flat" cmpd="sng" algn="ctr">
                      <a:solidFill>
                        <a:schemeClr val="accent1"/>
                      </a:solidFill>
                      <a:prstDash val="solid"/>
                      <a:round/>
                      <a:headEnd type="none" w="med" len="med"/>
                      <a:tailEnd type="none" w="med" len="med"/>
                    </a:lnB>
                  </a:tcPr>
                </a:tc>
                <a:tc>
                  <a:txBody>
                    <a:bodyPr/>
                    <a:lstStyle/>
                    <a:p>
                      <a:pPr algn="ctr"/>
                      <a:r>
                        <a:rPr lang="en-GB" altLang="zh-CN" sz="1000" dirty="0"/>
                        <a:t>D</a:t>
                      </a:r>
                      <a:r>
                        <a:rPr lang="en-US" altLang="zh-CN" sz="1000" dirty="0"/>
                        <a:t>ec.2024</a:t>
                      </a:r>
                      <a:endParaRPr lang="en-GB" altLang="zh-CN" sz="1000" dirty="0"/>
                    </a:p>
                  </a:txBody>
                  <a:tcPr marL="0" marR="0" marT="0" marB="0" anchor="ctr">
                    <a:lnT w="19050" cmpd="sng">
                      <a:noFill/>
                    </a:lnT>
                    <a:lnB w="19050" cap="flat" cmpd="sng" algn="ctr">
                      <a:solidFill>
                        <a:schemeClr val="accent1"/>
                      </a:solidFill>
                      <a:prstDash val="solid"/>
                      <a:round/>
                      <a:headEnd type="none" w="med" len="med"/>
                      <a:tailEnd type="none" w="med" len="med"/>
                    </a:lnB>
                  </a:tcPr>
                </a:tc>
                <a:tc>
                  <a:txBody>
                    <a:bodyPr/>
                    <a:lstStyle/>
                    <a:p>
                      <a:pPr algn="ctr"/>
                      <a:r>
                        <a:rPr lang="en-GB" altLang="zh-CN" sz="1000" dirty="0"/>
                        <a:t>2025</a:t>
                      </a:r>
                    </a:p>
                  </a:txBody>
                  <a:tcPr marL="0" marR="0" marT="0" marB="0" anchor="ctr">
                    <a:lnT w="19050" cmpd="sng">
                      <a:noFill/>
                    </a:lnT>
                    <a:lnB w="19050" cap="flat" cmpd="sng" algn="ctr">
                      <a:solidFill>
                        <a:schemeClr val="accent1"/>
                      </a:solidFill>
                      <a:prstDash val="solid"/>
                      <a:round/>
                      <a:headEnd type="none" w="med" len="med"/>
                      <a:tailEnd type="none" w="med" len="med"/>
                    </a:lnB>
                  </a:tcPr>
                </a:tc>
                <a:tc>
                  <a:txBody>
                    <a:bodyPr/>
                    <a:lstStyle/>
                    <a:p>
                      <a:pPr algn="ctr"/>
                      <a:r>
                        <a:rPr lang="en-GB" altLang="zh-CN" sz="1000" dirty="0"/>
                        <a:t>2026</a:t>
                      </a:r>
                    </a:p>
                  </a:txBody>
                  <a:tcPr marL="0" marR="0" marT="0" marB="0" anchor="ctr">
                    <a:lnT w="19050" cmpd="sng">
                      <a:noFill/>
                    </a:lnT>
                    <a:lnB w="190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91378064"/>
                  </a:ext>
                </a:extLst>
              </a:tr>
              <a:tr h="498542">
                <a:tc>
                  <a:txBody>
                    <a:bodyPr/>
                    <a:lstStyle/>
                    <a:p>
                      <a:r>
                        <a:rPr lang="en-GB" dirty="0"/>
                        <a:t>1</a:t>
                      </a:r>
                    </a:p>
                  </a:txBody>
                  <a:tcPr marL="0" marR="0" marT="0" marB="0">
                    <a:lnT w="19050" cap="flat" cmpd="sng" algn="ctr">
                      <a:solidFill>
                        <a:schemeClr val="accent1"/>
                      </a:solidFill>
                      <a:prstDash val="solid"/>
                      <a:round/>
                      <a:headEnd type="none" w="med" len="med"/>
                      <a:tailEnd type="none" w="med" len="med"/>
                    </a:lnT>
                  </a:tcPr>
                </a:tc>
                <a:tc>
                  <a:txBody>
                    <a:bodyPr/>
                    <a:lstStyle/>
                    <a:p>
                      <a:r>
                        <a:rPr lang="en-GB" altLang="zh-CN" sz="1000" dirty="0"/>
                        <a:t>Social security underpayment penalty fee - </a:t>
                      </a:r>
                      <a:r>
                        <a:rPr lang="en-GB" altLang="zh-CN" sz="1000" dirty="0" err="1"/>
                        <a:t>Fosber</a:t>
                      </a:r>
                      <a:r>
                        <a:rPr lang="en-GB" altLang="zh-CN" sz="1000" dirty="0"/>
                        <a:t> Asia</a:t>
                      </a:r>
                    </a:p>
                  </a:txBody>
                  <a:tcPr marL="0" marR="0" marT="0" marB="0">
                    <a:lnT w="19050" cap="flat" cmpd="sng" algn="ctr">
                      <a:solidFill>
                        <a:schemeClr val="accent1"/>
                      </a:solidFill>
                      <a:prstDash val="solid"/>
                      <a:round/>
                      <a:headEnd type="none" w="med" len="med"/>
                      <a:tailEnd type="none" w="med" len="med"/>
                    </a:lnT>
                  </a:tcPr>
                </a:tc>
                <a:tc>
                  <a:txBody>
                    <a:bodyPr/>
                    <a:lstStyle/>
                    <a:p>
                      <a:pPr algn="ctr"/>
                      <a:r>
                        <a:rPr lang="en-GB" altLang="zh-CN" sz="1000" dirty="0"/>
                        <a:t>579</a:t>
                      </a:r>
                    </a:p>
                  </a:txBody>
                  <a:tcPr marL="0" marR="0" marT="0" marB="0" anchor="ctr">
                    <a:lnT w="19050" cap="flat" cmpd="sng" algn="ctr">
                      <a:solidFill>
                        <a:schemeClr val="accent1"/>
                      </a:solidFill>
                      <a:prstDash val="solid"/>
                      <a:round/>
                      <a:headEnd type="none" w="med" len="med"/>
                      <a:tailEnd type="none" w="med" len="med"/>
                    </a:lnT>
                  </a:tcPr>
                </a:tc>
                <a:tc>
                  <a:txBody>
                    <a:bodyPr/>
                    <a:lstStyle/>
                    <a:p>
                      <a:pPr algn="ctr"/>
                      <a:r>
                        <a:rPr lang="en-GB" altLang="zh-CN" sz="1000" dirty="0"/>
                        <a:t>-</a:t>
                      </a:r>
                    </a:p>
                  </a:txBody>
                  <a:tcPr marL="0" marR="0" marT="0" marB="0" anchor="ctr">
                    <a:lnT w="19050" cap="flat" cmpd="sng" algn="ctr">
                      <a:solidFill>
                        <a:schemeClr val="accent1"/>
                      </a:solidFill>
                      <a:prstDash val="solid"/>
                      <a:round/>
                      <a:headEnd type="none" w="med" len="med"/>
                      <a:tailEnd type="none" w="med" len="med"/>
                    </a:lnT>
                  </a:tcPr>
                </a:tc>
                <a:tc>
                  <a:txBody>
                    <a:bodyPr/>
                    <a:lstStyle/>
                    <a:p>
                      <a:pPr algn="ctr"/>
                      <a:r>
                        <a:rPr lang="en-US" altLang="zh-CN" sz="1000" dirty="0"/>
                        <a:t>-</a:t>
                      </a:r>
                      <a:endParaRPr lang="en-GB" altLang="zh-CN" sz="1000" dirty="0"/>
                    </a:p>
                  </a:txBody>
                  <a:tcPr marL="0" marR="0" marT="0" marB="0" anchor="ctr">
                    <a:lnT w="1905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1724278493"/>
                  </a:ext>
                </a:extLst>
              </a:tr>
              <a:tr h="332362">
                <a:tc>
                  <a:txBody>
                    <a:bodyPr/>
                    <a:lstStyle/>
                    <a:p>
                      <a:r>
                        <a:rPr lang="en-GB" altLang="zh-CN" sz="1000" dirty="0"/>
                        <a:t>2</a:t>
                      </a:r>
                    </a:p>
                  </a:txBody>
                  <a:tcPr marL="0" marR="0" marT="0" marB="0"/>
                </a:tc>
                <a:tc>
                  <a:txBody>
                    <a:bodyPr/>
                    <a:lstStyle/>
                    <a:p>
                      <a:r>
                        <a:rPr lang="en-GB" altLang="zh-CN" sz="1000"/>
                        <a:t>Outstanding </a:t>
                      </a:r>
                      <a:r>
                        <a:rPr lang="en-US" altLang="zh-CN" sz="1000"/>
                        <a:t>n</a:t>
                      </a:r>
                      <a:r>
                        <a:rPr lang="en-GB" altLang="zh-CN" sz="1000"/>
                        <a:t>on-compete payment </a:t>
                      </a:r>
                    </a:p>
                  </a:txBody>
                  <a:tcPr marL="0" marR="0" marT="0" marB="0"/>
                </a:tc>
                <a:tc>
                  <a:txBody>
                    <a:bodyPr/>
                    <a:lstStyle/>
                    <a:p>
                      <a:pPr algn="ctr"/>
                      <a:r>
                        <a:rPr lang="en-US" altLang="zh-CN" sz="1000" dirty="0"/>
                        <a:t>-</a:t>
                      </a:r>
                      <a:endParaRPr lang="en-GB" altLang="zh-CN" sz="1000" dirty="0"/>
                    </a:p>
                  </a:txBody>
                  <a:tcPr marL="0" marR="0" marT="0" marB="0" anchor="ctr"/>
                </a:tc>
                <a:tc>
                  <a:txBody>
                    <a:bodyPr/>
                    <a:lstStyle/>
                    <a:p>
                      <a:pPr algn="ctr"/>
                      <a:r>
                        <a:rPr lang="en-GB" altLang="zh-CN" sz="1000" dirty="0"/>
                        <a:t>4</a:t>
                      </a:r>
                    </a:p>
                  </a:txBody>
                  <a:tcPr marL="0" marR="0" marT="0" marB="0" anchor="ctr"/>
                </a:tc>
                <a:tc>
                  <a:txBody>
                    <a:bodyPr/>
                    <a:lstStyle/>
                    <a:p>
                      <a:pPr algn="ctr"/>
                      <a:r>
                        <a:rPr lang="en-GB" altLang="zh-CN" sz="1000" dirty="0"/>
                        <a:t>37</a:t>
                      </a:r>
                    </a:p>
                  </a:txBody>
                  <a:tcPr marL="0" marR="0" marT="0" marB="0" anchor="ctr"/>
                </a:tc>
                <a:extLst>
                  <a:ext uri="{0D108BD9-81ED-4DB2-BD59-A6C34878D82A}">
                    <a16:rowId xmlns:a16="http://schemas.microsoft.com/office/drawing/2014/main" val="1510723386"/>
                  </a:ext>
                </a:extLst>
              </a:tr>
              <a:tr h="166181">
                <a:tc>
                  <a:txBody>
                    <a:bodyPr/>
                    <a:lstStyle/>
                    <a:p>
                      <a:r>
                        <a:rPr lang="en-GB" altLang="zh-CN" sz="1000" dirty="0"/>
                        <a:t>3</a:t>
                      </a:r>
                    </a:p>
                  </a:txBody>
                  <a:tcPr marL="0" marR="0" marT="0" marB="0"/>
                </a:tc>
                <a:tc>
                  <a:txBody>
                    <a:bodyPr/>
                    <a:lstStyle/>
                    <a:p>
                      <a:r>
                        <a:rPr lang="en-GB" altLang="zh-CN" sz="1000" dirty="0"/>
                        <a:t>ESOP payment</a:t>
                      </a:r>
                    </a:p>
                  </a:txBody>
                  <a:tcPr marL="0" marR="0" marT="0" marB="0"/>
                </a:tc>
                <a:tc>
                  <a:txBody>
                    <a:bodyPr/>
                    <a:lstStyle/>
                    <a:p>
                      <a:pPr algn="ctr"/>
                      <a:r>
                        <a:rPr lang="en-US" altLang="zh-CN" sz="1000" dirty="0"/>
                        <a:t>-</a:t>
                      </a:r>
                      <a:endParaRPr lang="en-GB" altLang="zh-CN" sz="1000" dirty="0"/>
                    </a:p>
                  </a:txBody>
                  <a:tcPr marL="0" marR="0" marT="0" marB="0" anchor="ctr"/>
                </a:tc>
                <a:tc>
                  <a:txBody>
                    <a:bodyPr/>
                    <a:lstStyle/>
                    <a:p>
                      <a:pPr algn="ctr"/>
                      <a:r>
                        <a:rPr lang="en-GB" altLang="zh-CN" sz="1000" dirty="0"/>
                        <a:t>29,987</a:t>
                      </a:r>
                    </a:p>
                  </a:txBody>
                  <a:tcPr marL="0" marR="0" marT="0" marB="0" anchor="ctr"/>
                </a:tc>
                <a:tc>
                  <a:txBody>
                    <a:bodyPr/>
                    <a:lstStyle/>
                    <a:p>
                      <a:pPr algn="ctr"/>
                      <a:r>
                        <a:rPr lang="en-US" altLang="zh-CN" sz="1000"/>
                        <a:t>-</a:t>
                      </a:r>
                      <a:endParaRPr lang="en-GB" altLang="zh-CN" sz="1000"/>
                    </a:p>
                  </a:txBody>
                  <a:tcPr marL="0" marR="0" marT="0" marB="0" anchor="ctr"/>
                </a:tc>
                <a:extLst>
                  <a:ext uri="{0D108BD9-81ED-4DB2-BD59-A6C34878D82A}">
                    <a16:rowId xmlns:a16="http://schemas.microsoft.com/office/drawing/2014/main" val="1285459647"/>
                  </a:ext>
                </a:extLst>
              </a:tr>
              <a:tr h="166181">
                <a:tc gridSpan="2">
                  <a:txBody>
                    <a:bodyPr/>
                    <a:lstStyle/>
                    <a:p>
                      <a:r>
                        <a:rPr lang="en-GB" altLang="zh-CN" sz="1000" dirty="0"/>
                        <a:t>Total (000’ RMB)</a:t>
                      </a:r>
                    </a:p>
                  </a:txBody>
                  <a:tcPr marL="0" marR="0" marT="0" marB="0"/>
                </a:tc>
                <a:tc hMerge="1">
                  <a:txBody>
                    <a:bodyPr/>
                    <a:lstStyle/>
                    <a:p>
                      <a:endParaRPr lang="zh-CN" altLang="en-US" sz="1000"/>
                    </a:p>
                  </a:txBody>
                  <a:tcPr/>
                </a:tc>
                <a:tc>
                  <a:txBody>
                    <a:bodyPr/>
                    <a:lstStyle/>
                    <a:p>
                      <a:pPr algn="ctr"/>
                      <a:r>
                        <a:rPr lang="en-GB" altLang="zh-CN" sz="1000" dirty="0"/>
                        <a:t>579</a:t>
                      </a:r>
                    </a:p>
                  </a:txBody>
                  <a:tcPr marL="0" marR="0" marT="0" marB="0" anchor="ctr"/>
                </a:tc>
                <a:tc>
                  <a:txBody>
                    <a:bodyPr/>
                    <a:lstStyle/>
                    <a:p>
                      <a:pPr marL="0" algn="ctr" defTabSz="741683" rtl="0" eaLnBrk="1" latinLnBrk="0" hangingPunct="1"/>
                      <a:r>
                        <a:rPr lang="en-GB" altLang="zh-CN" sz="1000" kern="1200" dirty="0">
                          <a:solidFill>
                            <a:schemeClr val="dk1"/>
                          </a:solidFill>
                          <a:latin typeface="+mn-lt"/>
                          <a:ea typeface="+mn-ea"/>
                          <a:cs typeface="+mn-cs"/>
                        </a:rPr>
                        <a:t>29,991</a:t>
                      </a:r>
                    </a:p>
                  </a:txBody>
                  <a:tcPr marL="0" marR="0" marT="0" marB="0" anchor="ctr"/>
                </a:tc>
                <a:tc>
                  <a:txBody>
                    <a:bodyPr/>
                    <a:lstStyle/>
                    <a:p>
                      <a:pPr marL="0" algn="ctr" defTabSz="741683" rtl="0" eaLnBrk="1" latinLnBrk="0" hangingPunct="1"/>
                      <a:r>
                        <a:rPr lang="en-GB" altLang="zh-CN" sz="1000" kern="1200" dirty="0">
                          <a:solidFill>
                            <a:schemeClr val="dk1"/>
                          </a:solidFill>
                          <a:latin typeface="+mn-lt"/>
                          <a:ea typeface="+mn-ea"/>
                          <a:cs typeface="+mn-cs"/>
                        </a:rPr>
                        <a:t>37</a:t>
                      </a:r>
                    </a:p>
                  </a:txBody>
                  <a:tcPr marL="0" marR="0" marT="0" marB="0" anchor="ctr"/>
                </a:tc>
                <a:extLst>
                  <a:ext uri="{0D108BD9-81ED-4DB2-BD59-A6C34878D82A}">
                    <a16:rowId xmlns:a16="http://schemas.microsoft.com/office/drawing/2014/main" val="1420127407"/>
                  </a:ext>
                </a:extLst>
              </a:tr>
              <a:tr h="166181">
                <a:tc gridSpan="2">
                  <a:txBody>
                    <a:bodyPr/>
                    <a:lstStyle/>
                    <a:p>
                      <a:r>
                        <a:rPr lang="en-GB" altLang="zh-CN" sz="1000"/>
                        <a:t>T</a:t>
                      </a:r>
                      <a:r>
                        <a:rPr lang="en-US" altLang="zh-CN" sz="1000"/>
                        <a:t>otal (000’ USD)</a:t>
                      </a:r>
                      <a:endParaRPr lang="en-GB" altLang="zh-CN" sz="1000"/>
                    </a:p>
                  </a:txBody>
                  <a:tcPr marL="0" marR="0" marT="0" marB="0"/>
                </a:tc>
                <a:tc hMerge="1">
                  <a:txBody>
                    <a:bodyPr/>
                    <a:lstStyle/>
                    <a:p>
                      <a:endParaRPr lang="zh-CN" altLang="en-US"/>
                    </a:p>
                  </a:txBody>
                  <a:tcPr/>
                </a:tc>
                <a:tc>
                  <a:txBody>
                    <a:bodyPr/>
                    <a:lstStyle/>
                    <a:p>
                      <a:pPr algn="ctr"/>
                      <a:r>
                        <a:rPr lang="en-GB" altLang="zh-CN" sz="1000" dirty="0"/>
                        <a:t>81.2</a:t>
                      </a:r>
                    </a:p>
                  </a:txBody>
                  <a:tcPr marL="0" marR="0" marT="0" marB="0" anchor="ctr"/>
                </a:tc>
                <a:tc>
                  <a:txBody>
                    <a:bodyPr/>
                    <a:lstStyle/>
                    <a:p>
                      <a:pPr algn="ctr"/>
                      <a:r>
                        <a:rPr lang="en-GB" altLang="zh-CN" sz="1000" dirty="0"/>
                        <a:t>4,205.0</a:t>
                      </a:r>
                    </a:p>
                  </a:txBody>
                  <a:tcPr marL="0" marR="0" marT="0" marB="0" anchor="ctr"/>
                </a:tc>
                <a:tc>
                  <a:txBody>
                    <a:bodyPr/>
                    <a:lstStyle/>
                    <a:p>
                      <a:pPr algn="ctr"/>
                      <a:r>
                        <a:rPr lang="en-GB" altLang="zh-CN" sz="1000" dirty="0"/>
                        <a:t>5.2</a:t>
                      </a:r>
                    </a:p>
                  </a:txBody>
                  <a:tcPr marL="0" marR="0" marT="0" marB="0" anchor="ctr"/>
                </a:tc>
                <a:extLst>
                  <a:ext uri="{0D108BD9-81ED-4DB2-BD59-A6C34878D82A}">
                    <a16:rowId xmlns:a16="http://schemas.microsoft.com/office/drawing/2014/main" val="1345845952"/>
                  </a:ext>
                </a:extLst>
              </a:tr>
            </a:tbl>
          </a:graphicData>
        </a:graphic>
      </p:graphicFrame>
    </p:spTree>
    <p:custDataLst>
      <p:tags r:id="rId1"/>
    </p:custDataLst>
    <p:extLst>
      <p:ext uri="{BB962C8B-B14F-4D97-AF65-F5344CB8AC3E}">
        <p14:creationId xmlns:p14="http://schemas.microsoft.com/office/powerpoint/2010/main" val="4098083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92F50E-8D6E-FC46-D249-261C9C227405}"/>
            </a:ext>
          </a:extLst>
        </p:cNvPr>
        <p:cNvGrpSpPr/>
        <p:nvPr/>
      </p:nvGrpSpPr>
      <p:grpSpPr>
        <a:xfrm>
          <a:off x="0" y="0"/>
          <a:ext cx="0" cy="0"/>
          <a:chOff x="0" y="0"/>
          <a:chExt cx="0" cy="0"/>
        </a:xfrm>
      </p:grpSpPr>
      <p:graphicFrame>
        <p:nvGraphicFramePr>
          <p:cNvPr id="16" name="think-cell data - do not delete" hidden="1">
            <a:extLst>
              <a:ext uri="{FF2B5EF4-FFF2-40B4-BE49-F238E27FC236}">
                <a16:creationId xmlns:a16="http://schemas.microsoft.com/office/drawing/2014/main" id="{F7A0ECB7-A806-281B-445C-B263DFFCE56B}"/>
              </a:ext>
            </a:extLst>
          </p:cNvPr>
          <p:cNvGraphicFramePr>
            <a:graphicFrameLocks noChangeAspect="1"/>
          </p:cNvGraphicFramePr>
          <p:nvPr>
            <p:custDataLst>
              <p:tags r:id="rId2"/>
            </p:custDataLst>
            <p:extLst>
              <p:ext uri="{D42A27DB-BD31-4B8C-83A1-F6EECF244321}">
                <p14:modId xmlns:p14="http://schemas.microsoft.com/office/powerpoint/2010/main" val="394369062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395" imgH="396" progId="TCLayout.ActiveDocument.1">
                  <p:embed/>
                </p:oleObj>
              </mc:Choice>
              <mc:Fallback>
                <p:oleObj name="think-cell Slide" r:id="rId7" imgW="395" imgH="396" progId="TCLayout.ActiveDocument.1">
                  <p:embed/>
                  <p:pic>
                    <p:nvPicPr>
                      <p:cNvPr id="16" name="think-cell data - do not delete" hidden="1">
                        <a:extLst>
                          <a:ext uri="{FF2B5EF4-FFF2-40B4-BE49-F238E27FC236}">
                            <a16:creationId xmlns:a16="http://schemas.microsoft.com/office/drawing/2014/main" id="{B7A0140D-090C-1F93-C6B0-9894E7572BB1}"/>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E6B21201-8E18-745C-B00B-3C26AEE02ACD}"/>
              </a:ext>
            </a:extLst>
          </p:cNvPr>
          <p:cNvSpPr>
            <a:spLocks noGrp="1"/>
          </p:cNvSpPr>
          <p:nvPr>
            <p:ph type="title"/>
          </p:nvPr>
        </p:nvSpPr>
        <p:spPr/>
        <p:txBody>
          <a:bodyPr vert="horz"/>
          <a:lstStyle/>
          <a:p>
            <a:r>
              <a:rPr lang="en-GB" sz="1800" b="1" dirty="0">
                <a:ea typeface="+mn-ea"/>
              </a:rPr>
              <a:t>Social Security and Housing Fund Contribution:</a:t>
            </a:r>
            <a:r>
              <a:rPr lang="en-GB" sz="1800" dirty="0">
                <a:ea typeface="+mn-ea"/>
              </a:rPr>
              <a:t> </a:t>
            </a:r>
            <a:r>
              <a:rPr lang="en-US" sz="1800" dirty="0">
                <a:ea typeface="+mn-ea"/>
              </a:rPr>
              <a:t>the Target’s Social Security and Housing Fund contribution is not fully compliant with the statutory requirements.</a:t>
            </a:r>
            <a:r>
              <a:rPr lang="zh-CN" altLang="en-US" sz="1800" dirty="0">
                <a:ea typeface="+mn-ea"/>
              </a:rPr>
              <a:t> </a:t>
            </a:r>
            <a:endParaRPr lang="en-GB" sz="1800" dirty="0">
              <a:ea typeface="+mn-ea"/>
            </a:endParaRPr>
          </a:p>
        </p:txBody>
      </p:sp>
      <p:sp>
        <p:nvSpPr>
          <p:cNvPr id="4" name="Section Header" hidden="1">
            <a:extLst>
              <a:ext uri="{FF2B5EF4-FFF2-40B4-BE49-F238E27FC236}">
                <a16:creationId xmlns:a16="http://schemas.microsoft.com/office/drawing/2014/main" id="{917C4367-AF24-033F-CD6D-BB7661D9D131}"/>
              </a:ext>
            </a:extLst>
          </p:cNvPr>
          <p:cNvSpPr/>
          <p:nvPr>
            <p:custDataLst>
              <p:tags r:id="rId3"/>
            </p:custDataLst>
          </p:nvPr>
        </p:nvSpPr>
        <p:spPr>
          <a:xfrm>
            <a:off x="460375" y="322256"/>
            <a:ext cx="3034379" cy="137160"/>
          </a:xfrm>
          <a:prstGeom prst="rect">
            <a:avLst/>
          </a:prstGeom>
          <a:noFill/>
        </p:spPr>
        <p:txBody>
          <a:bodyPr wrap="square" lIns="0" tIns="0" rIns="0" bIns="0" rtlCol="0" anchor="b" anchorCtr="0">
            <a:noAutofit/>
          </a:bodyPr>
          <a:lstStyle/>
          <a:p>
            <a:pPr lvl="0"/>
            <a:r>
              <a:rPr lang="en-GB" sz="800"/>
              <a:t>-1 Selected
Information</a:t>
            </a:r>
          </a:p>
        </p:txBody>
      </p:sp>
      <p:sp>
        <p:nvSpPr>
          <p:cNvPr id="67" name="TextBox 66">
            <a:extLst>
              <a:ext uri="{FF2B5EF4-FFF2-40B4-BE49-F238E27FC236}">
                <a16:creationId xmlns:a16="http://schemas.microsoft.com/office/drawing/2014/main" id="{BB63CD30-C1D3-17EF-62F3-AF6B5264A4D5}"/>
              </a:ext>
            </a:extLst>
          </p:cNvPr>
          <p:cNvSpPr txBox="1"/>
          <p:nvPr/>
        </p:nvSpPr>
        <p:spPr>
          <a:xfrm>
            <a:off x="457200" y="6893413"/>
            <a:ext cx="5423406" cy="246221"/>
          </a:xfrm>
          <a:prstGeom prst="rect">
            <a:avLst/>
          </a:prstGeom>
          <a:noFill/>
          <a:ln>
            <a:noFill/>
          </a:ln>
        </p:spPr>
        <p:txBody>
          <a:bodyPr vert="horz" wrap="square" lIns="0" tIns="0" rIns="0" bIns="0" rtlCol="0">
            <a:spAutoFit/>
          </a:bodyPr>
          <a:lstStyle/>
          <a:p>
            <a:pPr marL="0" marR="0" lvl="0" indent="0" algn="l" defTabSz="1018824" rtl="0" eaLnBrk="1" fontAlgn="auto" latinLnBrk="0" hangingPunct="1">
              <a:lnSpc>
                <a:spcPct val="100000"/>
              </a:lnSpc>
              <a:spcBef>
                <a:spcPts val="0"/>
              </a:spcBef>
              <a:spcAft>
                <a:spcPts val="0"/>
              </a:spcAft>
              <a:buClrTx/>
              <a:buSzTx/>
              <a:buFontTx/>
              <a:buNone/>
              <a:tabLst/>
              <a:defRPr/>
            </a:pPr>
            <a:r>
              <a:rPr kumimoji="0" lang="en-GB" altLang="zh-CN" sz="800" b="0" i="0" u="none" strike="noStrike" kern="1200" cap="none" spc="0" normalizeH="0" baseline="0" noProof="0" dirty="0">
                <a:ln>
                  <a:noFill/>
                </a:ln>
                <a:solidFill>
                  <a:srgbClr val="000000"/>
                </a:solidFill>
                <a:effectLst/>
                <a:uLnTx/>
                <a:uFillTx/>
                <a:latin typeface="Arial"/>
                <a:ea typeface="+mn-ea"/>
                <a:cs typeface="Arial" pitchFamily="34" charset="0"/>
              </a:rPr>
              <a:t>Source: I</a:t>
            </a:r>
            <a:r>
              <a:rPr lang="en-GB" altLang="zh-CN" sz="800" dirty="0" err="1">
                <a:solidFill>
                  <a:srgbClr val="000000"/>
                </a:solidFill>
                <a:latin typeface="Arial"/>
                <a:cs typeface="Arial" pitchFamily="34" charset="0"/>
              </a:rPr>
              <a:t>nterview</a:t>
            </a:r>
            <a:r>
              <a:rPr lang="en-GB" altLang="zh-CN" sz="800" dirty="0">
                <a:solidFill>
                  <a:srgbClr val="000000"/>
                </a:solidFill>
                <a:latin typeface="Arial"/>
                <a:cs typeface="Arial" pitchFamily="34" charset="0"/>
              </a:rPr>
              <a:t> with the Target’s HR due diligence vendor,</a:t>
            </a:r>
            <a:r>
              <a:rPr lang="en-US" altLang="zh-CN" sz="800" dirty="0">
                <a:solidFill>
                  <a:srgbClr val="000000"/>
                </a:solidFill>
                <a:latin typeface="Arial"/>
                <a:cs typeface="Arial" pitchFamily="34" charset="0"/>
              </a:rPr>
              <a:t> Official Social Security and Housing fund website of Foshan, PwC Analysis</a:t>
            </a:r>
            <a:r>
              <a:rPr lang="en-GB" altLang="zh-CN" sz="800" dirty="0">
                <a:solidFill>
                  <a:srgbClr val="000000"/>
                </a:solidFill>
                <a:latin typeface="Arial"/>
                <a:cs typeface="Arial" pitchFamily="34" charset="0"/>
              </a:rPr>
              <a:t>   </a:t>
            </a:r>
            <a:endParaRPr kumimoji="0" lang="en-GB" sz="800" b="0" i="0" u="none" strike="noStrike" kern="1200" cap="none" spc="0" normalizeH="0" baseline="0" noProof="0" dirty="0">
              <a:ln>
                <a:noFill/>
              </a:ln>
              <a:solidFill>
                <a:srgbClr val="000000"/>
              </a:solidFill>
              <a:effectLst/>
              <a:uLnTx/>
              <a:uFillTx/>
              <a:latin typeface="Arial"/>
              <a:ea typeface="+mn-ea"/>
              <a:cs typeface="Arial" pitchFamily="34" charset="0"/>
            </a:endParaRPr>
          </a:p>
        </p:txBody>
      </p:sp>
      <p:graphicFrame>
        <p:nvGraphicFramePr>
          <p:cNvPr id="7" name="Table 6">
            <a:extLst>
              <a:ext uri="{FF2B5EF4-FFF2-40B4-BE49-F238E27FC236}">
                <a16:creationId xmlns:a16="http://schemas.microsoft.com/office/drawing/2014/main" id="{DF17902C-3F59-2361-41F2-DB47485B284B}"/>
              </a:ext>
            </a:extLst>
          </p:cNvPr>
          <p:cNvGraphicFramePr>
            <a:graphicFrameLocks noGrp="1"/>
          </p:cNvGraphicFramePr>
          <p:nvPr>
            <p:extLst>
              <p:ext uri="{D42A27DB-BD31-4B8C-83A1-F6EECF244321}">
                <p14:modId xmlns:p14="http://schemas.microsoft.com/office/powerpoint/2010/main" val="2720689922"/>
              </p:ext>
            </p:extLst>
          </p:nvPr>
        </p:nvGraphicFramePr>
        <p:xfrm>
          <a:off x="457199" y="2169466"/>
          <a:ext cx="5321809" cy="2003317"/>
        </p:xfrm>
        <a:graphic>
          <a:graphicData uri="http://schemas.openxmlformats.org/drawingml/2006/table">
            <a:tbl>
              <a:tblPr/>
              <a:tblGrid>
                <a:gridCol w="880587">
                  <a:extLst>
                    <a:ext uri="{9D8B030D-6E8A-4147-A177-3AD203B41FA5}">
                      <a16:colId xmlns:a16="http://schemas.microsoft.com/office/drawing/2014/main" val="3966583398"/>
                    </a:ext>
                  </a:extLst>
                </a:gridCol>
                <a:gridCol w="497723">
                  <a:extLst>
                    <a:ext uri="{9D8B030D-6E8A-4147-A177-3AD203B41FA5}">
                      <a16:colId xmlns:a16="http://schemas.microsoft.com/office/drawing/2014/main" val="3060200953"/>
                    </a:ext>
                  </a:extLst>
                </a:gridCol>
                <a:gridCol w="957160">
                  <a:extLst>
                    <a:ext uri="{9D8B030D-6E8A-4147-A177-3AD203B41FA5}">
                      <a16:colId xmlns:a16="http://schemas.microsoft.com/office/drawing/2014/main" val="822790726"/>
                    </a:ext>
                  </a:extLst>
                </a:gridCol>
                <a:gridCol w="574296">
                  <a:extLst>
                    <a:ext uri="{9D8B030D-6E8A-4147-A177-3AD203B41FA5}">
                      <a16:colId xmlns:a16="http://schemas.microsoft.com/office/drawing/2014/main" val="3968229384"/>
                    </a:ext>
                  </a:extLst>
                </a:gridCol>
                <a:gridCol w="689155">
                  <a:extLst>
                    <a:ext uri="{9D8B030D-6E8A-4147-A177-3AD203B41FA5}">
                      <a16:colId xmlns:a16="http://schemas.microsoft.com/office/drawing/2014/main" val="1959022662"/>
                    </a:ext>
                  </a:extLst>
                </a:gridCol>
                <a:gridCol w="574296">
                  <a:extLst>
                    <a:ext uri="{9D8B030D-6E8A-4147-A177-3AD203B41FA5}">
                      <a16:colId xmlns:a16="http://schemas.microsoft.com/office/drawing/2014/main" val="2339100085"/>
                    </a:ext>
                  </a:extLst>
                </a:gridCol>
                <a:gridCol w="574296">
                  <a:extLst>
                    <a:ext uri="{9D8B030D-6E8A-4147-A177-3AD203B41FA5}">
                      <a16:colId xmlns:a16="http://schemas.microsoft.com/office/drawing/2014/main" val="2074737779"/>
                    </a:ext>
                  </a:extLst>
                </a:gridCol>
                <a:gridCol w="574296">
                  <a:extLst>
                    <a:ext uri="{9D8B030D-6E8A-4147-A177-3AD203B41FA5}">
                      <a16:colId xmlns:a16="http://schemas.microsoft.com/office/drawing/2014/main" val="2193733724"/>
                    </a:ext>
                  </a:extLst>
                </a:gridCol>
              </a:tblGrid>
              <a:tr h="266932">
                <a:tc gridSpan="8">
                  <a:txBody>
                    <a:bodyPr/>
                    <a:lstStyle/>
                    <a:p>
                      <a:pPr algn="ctr" rtl="0" fontAlgn="ctr"/>
                      <a:r>
                        <a:rPr lang="en-GB" sz="1100" b="1" i="0" u="none" strike="noStrike" dirty="0">
                          <a:solidFill>
                            <a:srgbClr val="D04A02"/>
                          </a:solidFill>
                          <a:effectLst/>
                          <a:latin typeface="+mn-ea"/>
                          <a:ea typeface="+mn-ea"/>
                        </a:rPr>
                        <a:t>Employer</a:t>
                      </a:r>
                      <a:r>
                        <a:rPr lang="en-GB" altLang="zh-CN" sz="1100" b="1" i="0" u="none" strike="noStrike" dirty="0">
                          <a:solidFill>
                            <a:srgbClr val="D04A02"/>
                          </a:solidFill>
                          <a:effectLst/>
                          <a:latin typeface="+mn-ea"/>
                          <a:ea typeface="+mn-ea"/>
                        </a:rPr>
                        <a:t> Contribution Rate </a:t>
                      </a:r>
                      <a:r>
                        <a:rPr lang="en-GB" sz="1100" b="1" i="0" u="none" strike="noStrike" dirty="0">
                          <a:solidFill>
                            <a:srgbClr val="D04A02"/>
                          </a:solidFill>
                          <a:effectLst/>
                          <a:latin typeface="+mn-ea"/>
                          <a:ea typeface="+mn-ea"/>
                        </a:rPr>
                        <a:t>of SS &amp; HF in Foshan</a:t>
                      </a:r>
                    </a:p>
                  </a:txBody>
                  <a:tcPr marL="0" marR="0" marT="0" marB="0" anchor="ctr">
                    <a:lnL>
                      <a:noFill/>
                    </a:lnL>
                    <a:lnR>
                      <a:noFill/>
                    </a:lnR>
                    <a:lnT>
                      <a:noFill/>
                    </a:lnT>
                    <a:lnB w="19050" cap="flat" cmpd="sng" algn="ctr">
                      <a:solidFill>
                        <a:schemeClr val="accent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lnL w="12700" cmpd="sng">
                      <a:noFill/>
                      <a:prstDash val="solid"/>
                    </a:lnL>
                  </a:tcPr>
                </a:tc>
                <a:tc hMerge="1">
                  <a:txBody>
                    <a:bodyPr/>
                    <a:lstStyle/>
                    <a:p>
                      <a:endParaRPr lang="zh-CN" altLang="en-US"/>
                    </a:p>
                  </a:txBody>
                  <a:tcPr>
                    <a:lnL w="12700" cmpd="sng">
                      <a:noFill/>
                      <a:prstDash val="solid"/>
                    </a:lnL>
                  </a:tcPr>
                </a:tc>
                <a:tc hMerge="1">
                  <a:txBody>
                    <a:bodyPr/>
                    <a:lstStyle/>
                    <a:p>
                      <a:endParaRPr lang="zh-CN" altLang="en-US"/>
                    </a:p>
                  </a:txBody>
                  <a:tcPr>
                    <a:lnL w="12700" cmpd="sng">
                      <a:noFill/>
                      <a:prstDash val="solid"/>
                    </a:lnL>
                  </a:tcPr>
                </a:tc>
                <a:tc hMerge="1">
                  <a:txBody>
                    <a:bodyPr/>
                    <a:lstStyle/>
                    <a:p>
                      <a:endParaRPr lang="zh-CN" altLang="en-US"/>
                    </a:p>
                  </a:txBody>
                  <a:tcPr>
                    <a:lnL w="12700" cmpd="sng">
                      <a:noFill/>
                      <a:prstDash val="solid"/>
                    </a:lnL>
                  </a:tcPr>
                </a:tc>
                <a:tc hMerge="1">
                  <a:txBody>
                    <a:bodyPr/>
                    <a:lstStyle/>
                    <a:p>
                      <a:endParaRPr lang="zh-CN" altLang="en-US"/>
                    </a:p>
                  </a:txBody>
                  <a:tcPr>
                    <a:lnL w="12700" cmpd="sng">
                      <a:noFill/>
                      <a:prstDash val="solid"/>
                    </a:lnL>
                  </a:tcPr>
                </a:tc>
                <a:tc hMerge="1">
                  <a:txBody>
                    <a:bodyPr/>
                    <a:lstStyle/>
                    <a:p>
                      <a:pPr algn="ctr" rtl="0" fontAlgn="ctr"/>
                      <a:endParaRPr lang="en-US" sz="1100" b="1" i="0" u="none" strike="noStrike">
                        <a:solidFill>
                          <a:srgbClr val="D04A02"/>
                        </a:solidFill>
                        <a:effectLst/>
                        <a:latin typeface="Arial" panose="020B0604020202020204" pitchFamily="34" charset="0"/>
                        <a:ea typeface="等线" panose="02010600030101010101" pitchFamily="2" charset="-122"/>
                      </a:endParaRPr>
                    </a:p>
                  </a:txBody>
                  <a:tcPr marL="0" marR="0" marT="0" marB="0" anchor="ctr">
                    <a:lnL>
                      <a:noFill/>
                    </a:lnL>
                    <a:lnR>
                      <a:noFill/>
                    </a:lnR>
                    <a:lnT>
                      <a:noFill/>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294714524"/>
                  </a:ext>
                </a:extLst>
              </a:tr>
              <a:tr h="535194">
                <a:tc>
                  <a:txBody>
                    <a:bodyPr/>
                    <a:lstStyle/>
                    <a:p>
                      <a:pPr algn="ctr" rtl="0" fontAlgn="ctr"/>
                      <a:endParaRPr lang="en-GB" sz="900" b="1" i="0" u="none" strike="noStrike" dirty="0">
                        <a:solidFill>
                          <a:srgbClr val="000000"/>
                        </a:solidFill>
                        <a:effectLst/>
                        <a:latin typeface="+mn-ea"/>
                        <a:ea typeface="+mn-ea"/>
                      </a:endParaRPr>
                    </a:p>
                  </a:txBody>
                  <a:tcPr marL="0" marR="0" marT="0" marB="0" anchor="ctr">
                    <a:lnL>
                      <a:noFill/>
                    </a:lnL>
                    <a:lnR>
                      <a:noFill/>
                    </a:lnR>
                    <a:lnT w="19050" cap="flat" cmpd="sng" algn="ctr">
                      <a:solidFill>
                        <a:schemeClr val="accent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2F2F2"/>
                    </a:solidFill>
                  </a:tcPr>
                </a:tc>
                <a:tc>
                  <a:txBody>
                    <a:bodyPr/>
                    <a:lstStyle/>
                    <a:p>
                      <a:pPr algn="ctr" rtl="0" fontAlgn="ctr"/>
                      <a:r>
                        <a:rPr lang="en-GB" sz="900" b="1" i="0" u="none" strike="noStrike">
                          <a:solidFill>
                            <a:schemeClr val="tx1"/>
                          </a:solidFill>
                          <a:effectLst/>
                          <a:latin typeface="+mn-ea"/>
                          <a:ea typeface="+mn-ea"/>
                        </a:rPr>
                        <a:t>P</a:t>
                      </a:r>
                      <a:r>
                        <a:rPr lang="en-GB" altLang="zh-CN" sz="900" b="1" i="0" u="none" strike="noStrike">
                          <a:solidFill>
                            <a:schemeClr val="tx1"/>
                          </a:solidFill>
                          <a:effectLst/>
                          <a:latin typeface="+mn-ea"/>
                          <a:ea typeface="+mn-ea"/>
                        </a:rPr>
                        <a:t>ension</a:t>
                      </a:r>
                      <a:endParaRPr lang="en-GB" sz="900" b="1" i="0" u="none" strike="noStrike">
                        <a:solidFill>
                          <a:schemeClr val="tx1"/>
                        </a:solidFill>
                        <a:effectLst/>
                        <a:latin typeface="+mn-ea"/>
                        <a:ea typeface="+mn-ea"/>
                      </a:endParaRPr>
                    </a:p>
                  </a:txBody>
                  <a:tcPr marL="0" marR="0" marT="0" marB="0" anchor="ctr">
                    <a:lnL>
                      <a:noFill/>
                    </a:lnL>
                    <a:lnR>
                      <a:noFill/>
                    </a:lnR>
                    <a:lnT w="19050" cap="flat" cmpd="sng" algn="ctr">
                      <a:solidFill>
                        <a:schemeClr val="accent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rtl="0" fontAlgn="ctr"/>
                      <a:r>
                        <a:rPr lang="en-GB" sz="900" b="1" i="0" u="none" strike="noStrike" dirty="0">
                          <a:solidFill>
                            <a:schemeClr val="tx1"/>
                          </a:solidFill>
                          <a:effectLst/>
                          <a:latin typeface="+mn-ea"/>
                          <a:ea typeface="+mn-ea"/>
                        </a:rPr>
                        <a:t>Unemployment</a:t>
                      </a:r>
                    </a:p>
                  </a:txBody>
                  <a:tcPr marL="0" marR="0" marT="0" marB="0" anchor="ctr">
                    <a:lnL>
                      <a:noFill/>
                    </a:lnL>
                    <a:lnR>
                      <a:noFill/>
                    </a:lnR>
                    <a:lnT w="19050" cap="flat" cmpd="sng" algn="ctr">
                      <a:solidFill>
                        <a:schemeClr val="accent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rtl="0" fontAlgn="ctr"/>
                      <a:r>
                        <a:rPr lang="en-GB" sz="900" b="1" i="0" u="none" strike="noStrike">
                          <a:solidFill>
                            <a:srgbClr val="000000"/>
                          </a:solidFill>
                          <a:effectLst/>
                          <a:latin typeface="+mn-ea"/>
                          <a:ea typeface="+mn-ea"/>
                        </a:rPr>
                        <a:t>Work-related Injury </a:t>
                      </a:r>
                    </a:p>
                  </a:txBody>
                  <a:tcPr marL="0" marR="0" marT="0" marB="0" anchor="ctr">
                    <a:lnL>
                      <a:noFill/>
                    </a:lnL>
                    <a:lnR>
                      <a:noFill/>
                    </a:lnR>
                    <a:lnT w="19050" cap="flat" cmpd="sng" algn="ctr">
                      <a:solidFill>
                        <a:schemeClr val="accent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rtl="0" fontAlgn="ctr"/>
                      <a:r>
                        <a:rPr lang="en-GB" sz="900" b="1" i="0" u="none" strike="noStrike">
                          <a:solidFill>
                            <a:srgbClr val="000000"/>
                          </a:solidFill>
                          <a:effectLst/>
                          <a:latin typeface="+mn-ea"/>
                          <a:ea typeface="+mn-ea"/>
                        </a:rPr>
                        <a:t>Medical</a:t>
                      </a:r>
                    </a:p>
                  </a:txBody>
                  <a:tcPr marL="0" marR="0" marT="0" marB="0" anchor="ctr">
                    <a:lnL>
                      <a:noFill/>
                    </a:lnL>
                    <a:lnR>
                      <a:noFill/>
                    </a:lnR>
                    <a:lnT w="19050" cap="flat" cmpd="sng" algn="ctr">
                      <a:solidFill>
                        <a:schemeClr val="accent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rtl="0" fontAlgn="ctr"/>
                      <a:r>
                        <a:rPr lang="en-GB" sz="900" b="1" i="0" u="none" strike="noStrike" dirty="0">
                          <a:solidFill>
                            <a:srgbClr val="000000"/>
                          </a:solidFill>
                          <a:effectLst/>
                          <a:latin typeface="+mn-ea"/>
                          <a:ea typeface="+mn-ea"/>
                        </a:rPr>
                        <a:t>Maternity</a:t>
                      </a:r>
                    </a:p>
                    <a:p>
                      <a:pPr algn="ctr" rtl="0" fontAlgn="ctr"/>
                      <a:r>
                        <a:rPr lang="en-GB" altLang="zh-CN" sz="900" b="0" i="0" u="none" strike="noStrike" dirty="0">
                          <a:solidFill>
                            <a:srgbClr val="000000"/>
                          </a:solidFill>
                          <a:effectLst/>
                          <a:latin typeface="+mn-ea"/>
                          <a:ea typeface="+mn-ea"/>
                        </a:rPr>
                        <a:t>(included in Medical)</a:t>
                      </a:r>
                      <a:endParaRPr lang="en-GB" sz="900" b="1" i="0" u="none" strike="noStrike" dirty="0">
                        <a:solidFill>
                          <a:srgbClr val="000000"/>
                        </a:solidFill>
                        <a:effectLst/>
                        <a:latin typeface="+mn-ea"/>
                        <a:ea typeface="+mn-ea"/>
                      </a:endParaRPr>
                    </a:p>
                  </a:txBody>
                  <a:tcPr marL="0" marR="0" marT="0" marB="0" anchor="ctr">
                    <a:lnL>
                      <a:noFill/>
                    </a:lnL>
                    <a:lnR>
                      <a:noFill/>
                    </a:lnR>
                    <a:lnT w="19050" cap="flat" cmpd="sng" algn="ctr">
                      <a:solidFill>
                        <a:schemeClr val="accent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rtl="0" fontAlgn="ctr"/>
                      <a:r>
                        <a:rPr lang="en-GB" sz="900" b="1" i="0" u="none" strike="noStrike">
                          <a:solidFill>
                            <a:srgbClr val="000000"/>
                          </a:solidFill>
                          <a:effectLst/>
                          <a:latin typeface="+mn-ea"/>
                          <a:ea typeface="+mn-ea"/>
                        </a:rPr>
                        <a:t>Housing</a:t>
                      </a:r>
                    </a:p>
                    <a:p>
                      <a:pPr algn="ctr" rtl="0" fontAlgn="ctr"/>
                      <a:r>
                        <a:rPr lang="en-GB" sz="900" b="1" i="0" u="none" strike="noStrike">
                          <a:solidFill>
                            <a:srgbClr val="000000"/>
                          </a:solidFill>
                          <a:effectLst/>
                          <a:latin typeface="+mn-ea"/>
                          <a:ea typeface="+mn-ea"/>
                        </a:rPr>
                        <a:t>Fund</a:t>
                      </a:r>
                    </a:p>
                  </a:txBody>
                  <a:tcPr marL="0" marR="0" marT="0" marB="0" anchor="ctr">
                    <a:lnL>
                      <a:noFill/>
                    </a:lnL>
                    <a:lnR>
                      <a:noFill/>
                    </a:lnR>
                    <a:lnT w="19050" cap="flat" cmpd="sng" algn="ctr">
                      <a:solidFill>
                        <a:schemeClr val="accent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rtl="0" fontAlgn="ctr"/>
                      <a:r>
                        <a:rPr lang="en-GB" sz="900" b="1" i="0" u="none" strike="noStrike">
                          <a:solidFill>
                            <a:srgbClr val="000000"/>
                          </a:solidFill>
                          <a:effectLst/>
                          <a:latin typeface="+mn-ea"/>
                          <a:ea typeface="+mn-ea"/>
                        </a:rPr>
                        <a:t>Total</a:t>
                      </a:r>
                    </a:p>
                  </a:txBody>
                  <a:tcPr marL="0" marR="0" marT="0" marB="0" anchor="ctr">
                    <a:lnL>
                      <a:noFill/>
                    </a:lnL>
                    <a:lnR>
                      <a:noFill/>
                    </a:lnR>
                    <a:lnT w="19050" cap="flat" cmpd="sng" algn="ctr">
                      <a:solidFill>
                        <a:schemeClr val="accent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123408102"/>
                  </a:ext>
                </a:extLst>
              </a:tr>
              <a:tr h="400397">
                <a:tc>
                  <a:txBody>
                    <a:bodyPr/>
                    <a:lstStyle/>
                    <a:p>
                      <a:pPr algn="l" rtl="0" fontAlgn="ctr"/>
                      <a:r>
                        <a:rPr lang="en-GB" sz="900" b="1" i="0" u="none" strike="noStrike" dirty="0">
                          <a:solidFill>
                            <a:srgbClr val="000000"/>
                          </a:solidFill>
                          <a:effectLst/>
                          <a:latin typeface="+mn-ea"/>
                          <a:ea typeface="+mn-ea"/>
                        </a:rPr>
                        <a:t>July 2022 – June 2023</a:t>
                      </a:r>
                    </a:p>
                  </a:txBody>
                  <a:tcPr marL="0" marR="0" marT="0" marB="0"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GB" altLang="zh-CN" sz="900" b="0" i="0" u="none" strike="noStrike" dirty="0">
                          <a:solidFill>
                            <a:srgbClr val="000000"/>
                          </a:solidFill>
                          <a:effectLst/>
                          <a:latin typeface="+mn-ea"/>
                          <a:ea typeface="+mn-ea"/>
                        </a:rPr>
                        <a:t>14.0%</a:t>
                      </a:r>
                    </a:p>
                  </a:txBody>
                  <a:tcPr marL="0" marR="0" marT="0" marB="0"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GB" altLang="zh-CN" sz="900" b="0" i="0" u="none" strike="noStrike" dirty="0">
                          <a:solidFill>
                            <a:srgbClr val="000000"/>
                          </a:solidFill>
                          <a:effectLst/>
                          <a:latin typeface="+mn-ea"/>
                          <a:ea typeface="+mn-ea"/>
                        </a:rPr>
                        <a:t>0.32% - 0.8%</a:t>
                      </a:r>
                    </a:p>
                  </a:txBody>
                  <a:tcPr marL="0" marR="0" marT="0" marB="0"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GB" altLang="zh-CN" sz="900" b="0" i="0" u="none" strike="noStrike" dirty="0">
                          <a:solidFill>
                            <a:srgbClr val="000000"/>
                          </a:solidFill>
                          <a:effectLst/>
                          <a:latin typeface="+mn-ea"/>
                          <a:ea typeface="+mn-ea"/>
                        </a:rPr>
                        <a:t>0.10% - </a:t>
                      </a:r>
                    </a:p>
                    <a:p>
                      <a:pPr algn="ctr" rtl="0" fontAlgn="ctr"/>
                      <a:r>
                        <a:rPr lang="en-GB" altLang="zh-CN" sz="900" b="0" i="0" u="none" strike="noStrike" dirty="0">
                          <a:solidFill>
                            <a:srgbClr val="000000"/>
                          </a:solidFill>
                          <a:effectLst/>
                          <a:latin typeface="+mn-ea"/>
                          <a:ea typeface="+mn-ea"/>
                        </a:rPr>
                        <a:t>1.05%</a:t>
                      </a:r>
                    </a:p>
                  </a:txBody>
                  <a:tcPr marL="0" marR="0" marT="0" marB="0"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GB" altLang="zh-CN" sz="900" b="0" i="0" u="none" strike="noStrike" dirty="0">
                          <a:solidFill>
                            <a:srgbClr val="000000"/>
                          </a:solidFill>
                          <a:effectLst/>
                          <a:latin typeface="+mn-ea"/>
                          <a:ea typeface="+mn-ea"/>
                        </a:rPr>
                        <a:t>3.5%</a:t>
                      </a:r>
                    </a:p>
                  </a:txBody>
                  <a:tcPr marL="0" marR="0" marT="0" marB="0"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GB" altLang="zh-CN" sz="900" b="0" i="0" u="none" strike="noStrike" dirty="0">
                          <a:solidFill>
                            <a:srgbClr val="000000"/>
                          </a:solidFill>
                          <a:effectLst/>
                          <a:latin typeface="+mn-ea"/>
                          <a:ea typeface="+mn-ea"/>
                        </a:rPr>
                        <a:t>1.0%</a:t>
                      </a:r>
                    </a:p>
                  </a:txBody>
                  <a:tcPr marL="0" marR="0" marT="0" marB="0"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GB" altLang="zh-CN" sz="900" b="0" i="0" u="none" strike="noStrike" dirty="0">
                          <a:solidFill>
                            <a:srgbClr val="000000"/>
                          </a:solidFill>
                          <a:effectLst/>
                          <a:latin typeface="+mn-ea"/>
                          <a:ea typeface="+mn-ea"/>
                        </a:rPr>
                        <a:t>5.0% -</a:t>
                      </a:r>
                    </a:p>
                    <a:p>
                      <a:pPr algn="ctr" rtl="0" fontAlgn="ctr"/>
                      <a:r>
                        <a:rPr lang="en-GB" altLang="zh-CN" sz="900" b="0" i="0" u="none" strike="noStrike" dirty="0">
                          <a:solidFill>
                            <a:srgbClr val="000000"/>
                          </a:solidFill>
                          <a:effectLst/>
                          <a:latin typeface="+mn-ea"/>
                          <a:ea typeface="+mn-ea"/>
                        </a:rPr>
                        <a:t>12.0%</a:t>
                      </a:r>
                    </a:p>
                  </a:txBody>
                  <a:tcPr marL="0" marR="0" marT="0" marB="0"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GB" altLang="zh-CN" sz="900" b="1" i="0" u="none" strike="noStrike" dirty="0">
                          <a:solidFill>
                            <a:srgbClr val="000000"/>
                          </a:solidFill>
                          <a:effectLst/>
                          <a:latin typeface="+mn-ea"/>
                          <a:ea typeface="+mn-ea"/>
                        </a:rPr>
                        <a:t>23.92% -</a:t>
                      </a:r>
                    </a:p>
                    <a:p>
                      <a:pPr algn="ctr" fontAlgn="ctr"/>
                      <a:r>
                        <a:rPr lang="en-GB" altLang="zh-CN" sz="900" b="1" i="0" u="none" strike="noStrike" dirty="0">
                          <a:solidFill>
                            <a:srgbClr val="000000"/>
                          </a:solidFill>
                          <a:effectLst/>
                          <a:latin typeface="+mn-ea"/>
                          <a:ea typeface="+mn-ea"/>
                        </a:rPr>
                        <a:t>32.35% </a:t>
                      </a:r>
                    </a:p>
                  </a:txBody>
                  <a:tcPr marL="0" marR="0" marT="0" marB="0"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464349520"/>
                  </a:ext>
                </a:extLst>
              </a:tr>
              <a:tr h="400397">
                <a:tc>
                  <a:txBody>
                    <a:bodyPr/>
                    <a:lstStyle/>
                    <a:p>
                      <a:pPr algn="l" rtl="0" fontAlgn="ctr"/>
                      <a:r>
                        <a:rPr lang="en-GB" sz="900" b="1" i="0" u="none" strike="noStrike" dirty="0">
                          <a:solidFill>
                            <a:srgbClr val="000000"/>
                          </a:solidFill>
                          <a:effectLst/>
                          <a:latin typeface="+mn-ea"/>
                          <a:ea typeface="+mn-ea"/>
                        </a:rPr>
                        <a:t>July 2023 – </a:t>
                      </a:r>
                    </a:p>
                    <a:p>
                      <a:pPr algn="l" rtl="0" fontAlgn="ctr"/>
                      <a:r>
                        <a:rPr lang="en-GB" sz="900" b="1" i="0" u="none" strike="noStrike" dirty="0">
                          <a:solidFill>
                            <a:srgbClr val="000000"/>
                          </a:solidFill>
                          <a:effectLst/>
                          <a:latin typeface="+mn-ea"/>
                          <a:ea typeface="+mn-ea"/>
                        </a:rPr>
                        <a:t>June 2024</a:t>
                      </a:r>
                    </a:p>
                  </a:txBody>
                  <a:tcPr marL="0" marR="0" marT="0" marB="0"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GB" altLang="zh-CN" sz="900" b="0" i="0" u="none" strike="noStrike" dirty="0">
                          <a:solidFill>
                            <a:srgbClr val="000000"/>
                          </a:solidFill>
                          <a:effectLst/>
                          <a:latin typeface="+mn-ea"/>
                          <a:ea typeface="+mn-ea"/>
                        </a:rPr>
                        <a:t>14.0%</a:t>
                      </a:r>
                    </a:p>
                  </a:txBody>
                  <a:tcPr marL="0" marR="0" marT="0" marB="0"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GB" altLang="zh-CN" sz="900" b="0" i="0" u="none" strike="noStrike" dirty="0">
                          <a:solidFill>
                            <a:srgbClr val="000000"/>
                          </a:solidFill>
                          <a:effectLst/>
                          <a:latin typeface="+mn-ea"/>
                          <a:ea typeface="+mn-ea"/>
                        </a:rPr>
                        <a:t>0.8%</a:t>
                      </a:r>
                    </a:p>
                  </a:txBody>
                  <a:tcPr marL="0" marR="0" marT="0" marB="0"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GB" altLang="zh-CN" sz="900" b="0" i="0" u="none" strike="noStrike" dirty="0">
                          <a:solidFill>
                            <a:srgbClr val="000000"/>
                          </a:solidFill>
                          <a:effectLst/>
                          <a:latin typeface="+mn-ea"/>
                          <a:ea typeface="+mn-ea"/>
                        </a:rPr>
                        <a:t>0.16% -1.68%</a:t>
                      </a:r>
                    </a:p>
                  </a:txBody>
                  <a:tcPr marL="0" marR="0" marT="0" marB="0"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GB" altLang="zh-CN" sz="900" b="0" i="0" u="none" strike="noStrike" dirty="0">
                          <a:solidFill>
                            <a:srgbClr val="000000"/>
                          </a:solidFill>
                          <a:effectLst/>
                          <a:latin typeface="+mn-ea"/>
                          <a:ea typeface="+mn-ea"/>
                        </a:rPr>
                        <a:t>4.5%</a:t>
                      </a:r>
                    </a:p>
                  </a:txBody>
                  <a:tcPr marL="0" marR="0" marT="0" marB="0"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ctr" defTabSz="741683" rtl="0" eaLnBrk="1" fontAlgn="ctr" latinLnBrk="0" hangingPunct="1">
                        <a:lnSpc>
                          <a:spcPct val="100000"/>
                        </a:lnSpc>
                        <a:spcBef>
                          <a:spcPts val="0"/>
                        </a:spcBef>
                        <a:spcAft>
                          <a:spcPts val="0"/>
                        </a:spcAft>
                        <a:buClrTx/>
                        <a:buSzTx/>
                        <a:buFontTx/>
                        <a:buNone/>
                        <a:tabLst/>
                        <a:defRPr/>
                      </a:pPr>
                      <a:r>
                        <a:rPr lang="en-GB" altLang="zh-CN" sz="900" b="0" i="0" u="none" strike="noStrike" dirty="0">
                          <a:solidFill>
                            <a:srgbClr val="000000"/>
                          </a:solidFill>
                          <a:effectLst/>
                          <a:latin typeface="+mn-ea"/>
                          <a:ea typeface="+mn-ea"/>
                        </a:rPr>
                        <a:t>1.0%</a:t>
                      </a:r>
                    </a:p>
                  </a:txBody>
                  <a:tcPr marL="0" marR="0" marT="0" marB="0"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GB" altLang="zh-CN" sz="900" b="0" i="0" u="none" strike="noStrike" dirty="0">
                          <a:solidFill>
                            <a:srgbClr val="000000"/>
                          </a:solidFill>
                          <a:effectLst/>
                          <a:latin typeface="+mn-ea"/>
                          <a:ea typeface="+mn-ea"/>
                        </a:rPr>
                        <a:t>5.0% -</a:t>
                      </a:r>
                    </a:p>
                    <a:p>
                      <a:pPr algn="ctr" rtl="0" fontAlgn="ctr"/>
                      <a:r>
                        <a:rPr lang="en-GB" altLang="zh-CN" sz="900" b="0" i="0" u="none" strike="noStrike" dirty="0">
                          <a:solidFill>
                            <a:srgbClr val="000000"/>
                          </a:solidFill>
                          <a:effectLst/>
                          <a:latin typeface="+mn-ea"/>
                          <a:ea typeface="+mn-ea"/>
                        </a:rPr>
                        <a:t>12.0%</a:t>
                      </a:r>
                    </a:p>
                  </a:txBody>
                  <a:tcPr marL="0" marR="0" marT="0" marB="0"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GB" altLang="zh-CN" sz="900" b="1" i="0" u="none" strike="noStrike" dirty="0">
                          <a:solidFill>
                            <a:srgbClr val="000000"/>
                          </a:solidFill>
                          <a:effectLst/>
                          <a:latin typeface="+mn-ea"/>
                          <a:ea typeface="+mn-ea"/>
                        </a:rPr>
                        <a:t>25.46% - </a:t>
                      </a:r>
                    </a:p>
                    <a:p>
                      <a:pPr algn="ctr" fontAlgn="ctr"/>
                      <a:r>
                        <a:rPr lang="en-GB" altLang="zh-CN" sz="900" b="1" i="0" u="none" strike="noStrike" dirty="0">
                          <a:solidFill>
                            <a:srgbClr val="000000"/>
                          </a:solidFill>
                          <a:effectLst/>
                          <a:latin typeface="+mn-ea"/>
                          <a:ea typeface="+mn-ea"/>
                        </a:rPr>
                        <a:t>33.98%</a:t>
                      </a:r>
                    </a:p>
                  </a:txBody>
                  <a:tcPr marL="0" marR="0" marT="0" marB="0"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024146898"/>
                  </a:ext>
                </a:extLst>
              </a:tr>
              <a:tr h="400397">
                <a:tc>
                  <a:txBody>
                    <a:bodyPr/>
                    <a:lstStyle/>
                    <a:p>
                      <a:pPr algn="l" rtl="0" fontAlgn="ctr"/>
                      <a:r>
                        <a:rPr lang="en-GB" sz="900" b="1" i="0" u="none" strike="noStrike" dirty="0">
                          <a:solidFill>
                            <a:srgbClr val="000000"/>
                          </a:solidFill>
                          <a:effectLst/>
                          <a:latin typeface="+mn-ea"/>
                          <a:ea typeface="+mn-ea"/>
                        </a:rPr>
                        <a:t>July 2024 – </a:t>
                      </a:r>
                    </a:p>
                    <a:p>
                      <a:pPr algn="l" rtl="0" fontAlgn="ctr"/>
                      <a:r>
                        <a:rPr lang="en-GB" sz="900" b="1" i="0" u="none" strike="noStrike" dirty="0">
                          <a:solidFill>
                            <a:srgbClr val="000000"/>
                          </a:solidFill>
                          <a:effectLst/>
                          <a:latin typeface="+mn-ea"/>
                          <a:ea typeface="+mn-ea"/>
                        </a:rPr>
                        <a:t>June 2025</a:t>
                      </a:r>
                    </a:p>
                  </a:txBody>
                  <a:tcPr marL="0" marR="0" marT="0" marB="0"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GB" altLang="zh-CN" sz="900" b="0" i="0" u="none" strike="noStrike">
                          <a:solidFill>
                            <a:srgbClr val="000000"/>
                          </a:solidFill>
                          <a:effectLst/>
                          <a:latin typeface="+mn-ea"/>
                          <a:ea typeface="+mn-ea"/>
                        </a:rPr>
                        <a:t>15.0%</a:t>
                      </a:r>
                    </a:p>
                  </a:txBody>
                  <a:tcPr marL="0" marR="0" marT="0" marB="0"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GB" altLang="zh-CN" sz="900" b="0" i="0" u="none" strike="noStrike" dirty="0">
                          <a:solidFill>
                            <a:srgbClr val="000000"/>
                          </a:solidFill>
                          <a:effectLst/>
                          <a:latin typeface="+mn-ea"/>
                          <a:ea typeface="+mn-ea"/>
                        </a:rPr>
                        <a:t>0.8%</a:t>
                      </a:r>
                    </a:p>
                  </a:txBody>
                  <a:tcPr marL="0" marR="0" marT="0" marB="0"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GB" altLang="zh-CN" sz="900" b="0" i="0" u="none" strike="noStrike" dirty="0">
                          <a:solidFill>
                            <a:srgbClr val="000000"/>
                          </a:solidFill>
                          <a:effectLst/>
                          <a:latin typeface="+mn-ea"/>
                          <a:ea typeface="+mn-ea"/>
                        </a:rPr>
                        <a:t>0.2% -</a:t>
                      </a:r>
                    </a:p>
                    <a:p>
                      <a:pPr algn="ctr" rtl="0" fontAlgn="ctr"/>
                      <a:r>
                        <a:rPr lang="en-GB" altLang="zh-CN" sz="900" b="0" i="0" u="none" strike="noStrike" dirty="0">
                          <a:solidFill>
                            <a:srgbClr val="000000"/>
                          </a:solidFill>
                          <a:effectLst/>
                          <a:latin typeface="+mn-ea"/>
                          <a:ea typeface="+mn-ea"/>
                        </a:rPr>
                        <a:t>1.4%</a:t>
                      </a:r>
                    </a:p>
                  </a:txBody>
                  <a:tcPr marL="0" marR="0" marT="0" marB="0"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GB" altLang="zh-CN" sz="900" b="0" i="0" u="none" strike="noStrike" dirty="0">
                          <a:solidFill>
                            <a:srgbClr val="000000"/>
                          </a:solidFill>
                          <a:effectLst/>
                          <a:latin typeface="+mn-ea"/>
                          <a:ea typeface="+mn-ea"/>
                        </a:rPr>
                        <a:t>4.0%</a:t>
                      </a:r>
                    </a:p>
                  </a:txBody>
                  <a:tcPr marL="0" marR="0" marT="0" marB="0"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ctr" defTabSz="741683" rtl="0" eaLnBrk="1" fontAlgn="ctr" latinLnBrk="0" hangingPunct="1">
                        <a:lnSpc>
                          <a:spcPct val="100000"/>
                        </a:lnSpc>
                        <a:spcBef>
                          <a:spcPts val="0"/>
                        </a:spcBef>
                        <a:spcAft>
                          <a:spcPts val="0"/>
                        </a:spcAft>
                        <a:buClrTx/>
                        <a:buSzTx/>
                        <a:buFontTx/>
                        <a:buNone/>
                        <a:tabLst/>
                        <a:defRPr/>
                      </a:pPr>
                      <a:r>
                        <a:rPr lang="en-GB" altLang="zh-CN" sz="900" b="0" i="0" u="none" strike="noStrike" dirty="0">
                          <a:solidFill>
                            <a:srgbClr val="000000"/>
                          </a:solidFill>
                          <a:effectLst/>
                          <a:latin typeface="+mn-ea"/>
                          <a:ea typeface="+mn-ea"/>
                        </a:rPr>
                        <a:t>1.0%</a:t>
                      </a:r>
                    </a:p>
                  </a:txBody>
                  <a:tcPr marL="0" marR="0" marT="0" marB="0"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GB" altLang="zh-CN" sz="900" b="0" i="0" u="none" strike="noStrike" dirty="0">
                          <a:solidFill>
                            <a:srgbClr val="000000"/>
                          </a:solidFill>
                          <a:effectLst/>
                          <a:latin typeface="+mn-ea"/>
                          <a:ea typeface="+mn-ea"/>
                        </a:rPr>
                        <a:t>5.0% -</a:t>
                      </a:r>
                    </a:p>
                    <a:p>
                      <a:pPr algn="ctr" rtl="0" fontAlgn="ctr"/>
                      <a:r>
                        <a:rPr lang="en-GB" altLang="zh-CN" sz="900" b="0" i="0" u="none" strike="noStrike" dirty="0">
                          <a:solidFill>
                            <a:srgbClr val="000000"/>
                          </a:solidFill>
                          <a:effectLst/>
                          <a:latin typeface="+mn-ea"/>
                          <a:ea typeface="+mn-ea"/>
                        </a:rPr>
                        <a:t>12.0%</a:t>
                      </a:r>
                    </a:p>
                  </a:txBody>
                  <a:tcPr marL="0" marR="0" marT="0" marB="0"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fontAlgn="ctr"/>
                      <a:r>
                        <a:rPr lang="en-GB" altLang="zh-CN" sz="900" b="1" i="0" u="none" strike="noStrike">
                          <a:solidFill>
                            <a:srgbClr val="000000"/>
                          </a:solidFill>
                          <a:effectLst/>
                          <a:latin typeface="+mn-ea"/>
                          <a:ea typeface="+mn-ea"/>
                        </a:rPr>
                        <a:t>26.00% - </a:t>
                      </a:r>
                    </a:p>
                    <a:p>
                      <a:pPr algn="ctr" fontAlgn="ctr"/>
                      <a:r>
                        <a:rPr lang="en-GB" altLang="zh-CN" sz="900" b="1" i="0" u="none" strike="noStrike">
                          <a:solidFill>
                            <a:srgbClr val="000000"/>
                          </a:solidFill>
                          <a:effectLst/>
                          <a:latin typeface="+mn-ea"/>
                          <a:ea typeface="+mn-ea"/>
                        </a:rPr>
                        <a:t>34.2%</a:t>
                      </a:r>
                    </a:p>
                  </a:txBody>
                  <a:tcPr marL="0" marR="0" marT="0" marB="0"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87242401"/>
                  </a:ext>
                </a:extLst>
              </a:tr>
            </a:tbl>
          </a:graphicData>
        </a:graphic>
      </p:graphicFrame>
      <p:sp>
        <p:nvSpPr>
          <p:cNvPr id="9" name="TextBox 8">
            <a:extLst>
              <a:ext uri="{FF2B5EF4-FFF2-40B4-BE49-F238E27FC236}">
                <a16:creationId xmlns:a16="http://schemas.microsoft.com/office/drawing/2014/main" id="{F46FDF39-9B3D-B645-3AA9-85CE7435C6C0}"/>
              </a:ext>
            </a:extLst>
          </p:cNvPr>
          <p:cNvSpPr txBox="1"/>
          <p:nvPr/>
        </p:nvSpPr>
        <p:spPr>
          <a:xfrm>
            <a:off x="5854821" y="2113675"/>
            <a:ext cx="3746379" cy="5186035"/>
          </a:xfrm>
          <a:prstGeom prst="rect">
            <a:avLst/>
          </a:prstGeom>
          <a:noFill/>
          <a:ln>
            <a:noFill/>
          </a:ln>
        </p:spPr>
        <p:txBody>
          <a:bodyPr wrap="square">
            <a:spAutoFit/>
          </a:bodyPr>
          <a:lstStyle/>
          <a:p>
            <a:pPr marL="0" marR="0" lvl="0" indent="0" algn="l" defTabSz="1018824" rtl="0" eaLnBrk="1" fontAlgn="auto" latinLnBrk="0" hangingPunct="1">
              <a:lnSpc>
                <a:spcPct val="100000"/>
              </a:lnSpc>
              <a:spcBef>
                <a:spcPts val="0"/>
              </a:spcBef>
              <a:spcAft>
                <a:spcPts val="300"/>
              </a:spcAft>
              <a:buClrTx/>
              <a:buSzTx/>
              <a:buFontTx/>
              <a:buNone/>
              <a:tabLst/>
              <a:defRPr/>
            </a:pPr>
            <a:r>
              <a:rPr kumimoji="0" lang="en-GB" altLang="zh-CN" sz="900" b="1" i="0" u="none" strike="noStrike" kern="1200" cap="none" spc="0" normalizeH="0" baseline="0" noProof="0" dirty="0">
                <a:ln>
                  <a:noFill/>
                </a:ln>
                <a:solidFill>
                  <a:srgbClr val="D04A02"/>
                </a:solidFill>
                <a:effectLst/>
                <a:uLnTx/>
                <a:uFillTx/>
                <a:latin typeface="Arial" panose="020B0604020202020204" pitchFamily="34" charset="0"/>
                <a:cs typeface="Arial" panose="020B0604020202020204" pitchFamily="34" charset="0"/>
                <a:sym typeface="+mn-lt"/>
              </a:rPr>
              <a:t>Social </a:t>
            </a:r>
            <a:r>
              <a:rPr lang="en-GB" altLang="zh-CN" sz="900" b="1" dirty="0">
                <a:solidFill>
                  <a:srgbClr val="D04A02"/>
                </a:solidFill>
                <a:latin typeface="Arial" panose="020B0604020202020204" pitchFamily="34" charset="0"/>
                <a:cs typeface="Arial" panose="020B0604020202020204" pitchFamily="34" charset="0"/>
                <a:sym typeface="+mn-lt"/>
              </a:rPr>
              <a:t>Security</a:t>
            </a:r>
            <a:r>
              <a:rPr kumimoji="0" lang="en-GB" altLang="zh-CN" sz="900" b="1" i="0" u="none" strike="noStrike" kern="1200" cap="none" spc="0" normalizeH="0" baseline="0" noProof="0" dirty="0">
                <a:ln>
                  <a:noFill/>
                </a:ln>
                <a:solidFill>
                  <a:srgbClr val="D04A02"/>
                </a:solidFill>
                <a:effectLst/>
                <a:uLnTx/>
                <a:uFillTx/>
                <a:latin typeface="Arial" panose="020B0604020202020204" pitchFamily="34" charset="0"/>
                <a:cs typeface="Arial" panose="020B0604020202020204" pitchFamily="34" charset="0"/>
                <a:sym typeface="+mn-lt"/>
              </a:rPr>
              <a:t> (SS) and Housing Found (HF) policy: </a:t>
            </a:r>
          </a:p>
          <a:p>
            <a:pPr marL="0" marR="0" lvl="0" indent="0" algn="l" defTabSz="1018824" rtl="0" eaLnBrk="1" fontAlgn="auto" latinLnBrk="0" hangingPunct="1">
              <a:lnSpc>
                <a:spcPct val="100000"/>
              </a:lnSpc>
              <a:spcBef>
                <a:spcPts val="0"/>
              </a:spcBef>
              <a:spcAft>
                <a:spcPts val="300"/>
              </a:spcAft>
              <a:buClrTx/>
              <a:buSzTx/>
              <a:buFontTx/>
              <a:buNone/>
              <a:tabLst/>
              <a:defRPr/>
            </a:pPr>
            <a:r>
              <a:rPr kumimoji="0" lang="en-GB" altLang="zh-CN" sz="9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mn-lt"/>
              </a:rPr>
              <a:t>SS (including pension, medical, maternity, unemployment, and injury) and HF are statutory benefits in China that both employer and employee are required to contribute at a certain rate and base:</a:t>
            </a:r>
          </a:p>
          <a:p>
            <a:pPr marL="171450" marR="0" lvl="0" indent="-171450" algn="l" defTabSz="1018824"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altLang="zh-CN" sz="900" b="1" dirty="0">
                <a:solidFill>
                  <a:srgbClr val="000000"/>
                </a:solidFill>
                <a:latin typeface="Arial" panose="020B0604020202020204" pitchFamily="34" charset="0"/>
                <a:cs typeface="Arial" panose="020B0604020202020204" pitchFamily="34" charset="0"/>
                <a:sym typeface="+mn-lt"/>
              </a:rPr>
              <a:t>Contribution Location: </a:t>
            </a:r>
            <a:r>
              <a:rPr lang="en-US" altLang="zh-CN" sz="900" dirty="0">
                <a:solidFill>
                  <a:srgbClr val="000000"/>
                </a:solidFill>
                <a:latin typeface="Arial" panose="020B0604020202020204" pitchFamily="34" charset="0"/>
                <a:cs typeface="Arial" panose="020B0604020202020204" pitchFamily="34" charset="0"/>
                <a:sym typeface="+mn-lt"/>
              </a:rPr>
              <a:t>Per regulation, for directly employed employees, SS and HF must be paid by the employer in the location where the employer is registered.</a:t>
            </a:r>
            <a:endParaRPr kumimoji="0" lang="en-GB" altLang="zh-CN" sz="90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mn-lt"/>
            </a:endParaRPr>
          </a:p>
          <a:p>
            <a:pPr marL="171450" marR="0" lvl="1" indent="-171450" algn="l" defTabSz="1018824"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GB" altLang="zh-CN" sz="900" b="1"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mn-lt"/>
              </a:rPr>
              <a:t>Contribution Rate</a:t>
            </a:r>
            <a:r>
              <a:rPr kumimoji="0" lang="en-GB" altLang="zh-CN" sz="9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mn-lt"/>
              </a:rPr>
              <a:t>: Varies by city with potential adjustments each year (usually adjust in July)</a:t>
            </a:r>
            <a:r>
              <a:rPr lang="en-US" altLang="zh-CN" sz="900" dirty="0">
                <a:solidFill>
                  <a:srgbClr val="000000"/>
                </a:solidFill>
                <a:latin typeface="Arial" panose="020B0604020202020204" pitchFamily="34" charset="0"/>
                <a:cs typeface="Arial" panose="020B0604020202020204" pitchFamily="34" charset="0"/>
                <a:sym typeface="+mn-lt"/>
              </a:rPr>
              <a:t>, since we do not have the employee’s contribute location, we apply Foshan’s contribution rate to all the employees.</a:t>
            </a:r>
            <a:endParaRPr kumimoji="0" lang="en-GB" altLang="zh-CN" sz="9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mn-lt"/>
            </a:endParaRPr>
          </a:p>
          <a:p>
            <a:pPr marL="171450" marR="0" lvl="1" indent="-171450" algn="l" defTabSz="1018824"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GB" altLang="zh-CN" sz="900" b="1"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mn-lt"/>
              </a:rPr>
              <a:t>Contribution Base: </a:t>
            </a:r>
          </a:p>
          <a:p>
            <a:pPr marL="360000" marR="0" lvl="1" indent="-171450" algn="l" defTabSz="1018824" rtl="0" eaLnBrk="1" fontAlgn="auto" latinLnBrk="0" hangingPunct="1">
              <a:lnSpc>
                <a:spcPct val="100000"/>
              </a:lnSpc>
              <a:spcBef>
                <a:spcPts val="0"/>
              </a:spcBef>
              <a:spcAft>
                <a:spcPts val="300"/>
              </a:spcAft>
              <a:buClrTx/>
              <a:buSzTx/>
              <a:buFont typeface="Georgia" panose="02040502050405020303" pitchFamily="18" charset="0"/>
              <a:buChar char="−"/>
              <a:tabLst/>
              <a:defRPr/>
            </a:pPr>
            <a:r>
              <a:rPr kumimoji="0" lang="en-GB" altLang="zh-CN" sz="9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mn-lt"/>
              </a:rPr>
              <a:t>Employees’ average monthly wage of the last calendar year is adopted as the contribution base for the next valid period, which includes all cash payments received by an employee, including but not limited to basic salary, performance pay, bonus, allowances, and overtime payments;</a:t>
            </a:r>
          </a:p>
          <a:p>
            <a:pPr marL="360000" marR="0" lvl="1" indent="-171450" algn="l" defTabSz="1018824" rtl="0" eaLnBrk="1" fontAlgn="auto" latinLnBrk="0" hangingPunct="1">
              <a:lnSpc>
                <a:spcPct val="100000"/>
              </a:lnSpc>
              <a:spcBef>
                <a:spcPts val="0"/>
              </a:spcBef>
              <a:spcAft>
                <a:spcPts val="300"/>
              </a:spcAft>
              <a:buClrTx/>
              <a:buSzTx/>
              <a:buFont typeface="Georgia" panose="02040502050405020303" pitchFamily="18" charset="0"/>
              <a:buChar char="−"/>
              <a:tabLst/>
              <a:defRPr/>
            </a:pPr>
            <a:r>
              <a:rPr kumimoji="0" lang="en-GB" altLang="zh-CN" sz="900" b="0" i="0" u="none" strike="noStrike" kern="1200" cap="none" spc="0" normalizeH="0" baseline="0" noProof="0" dirty="0">
                <a:ln>
                  <a:noFill/>
                </a:ln>
                <a:solidFill>
                  <a:srgbClr val="000000"/>
                </a:solidFill>
                <a:effectLst/>
                <a:uLnTx/>
                <a:uFillTx/>
                <a:latin typeface="Arial" panose="020B0604020202020204" pitchFamily="34" charset="0"/>
                <a:cs typeface="Arial" panose="020B0604020202020204" pitchFamily="34" charset="0"/>
                <a:sym typeface="+mn-lt"/>
              </a:rPr>
              <a:t>An individual’s contribution base is subject to certain minimums and maximums, usually 60% and 300% of the city average wage, and is required to be adjusted every year.</a:t>
            </a:r>
            <a:endParaRPr kumimoji="0" lang="en-GB" altLang="zh-CN" sz="900" b="1" i="0" u="none" strike="noStrike" kern="1200" cap="none" spc="0" normalizeH="0" baseline="0" noProof="0" dirty="0">
              <a:ln>
                <a:noFill/>
              </a:ln>
              <a:solidFill>
                <a:srgbClr val="D04A02"/>
              </a:solidFill>
              <a:effectLst/>
              <a:uLnTx/>
              <a:uFillTx/>
              <a:latin typeface="Arial" panose="020B0604020202020204" pitchFamily="34" charset="0"/>
              <a:cs typeface="Arial" panose="020B0604020202020204" pitchFamily="34" charset="0"/>
              <a:sym typeface="+mn-lt"/>
            </a:endParaRPr>
          </a:p>
          <a:p>
            <a:pPr marL="0" marR="0" lvl="0" indent="0" algn="l" defTabSz="741683" rtl="0" eaLnBrk="1" fontAlgn="auto" latinLnBrk="0" hangingPunct="1">
              <a:lnSpc>
                <a:spcPct val="100000"/>
              </a:lnSpc>
              <a:spcBef>
                <a:spcPts val="0"/>
              </a:spcBef>
              <a:spcAft>
                <a:spcPts val="300"/>
              </a:spcAft>
              <a:buClrTx/>
              <a:buSzTx/>
              <a:buFontTx/>
              <a:buNone/>
              <a:tabLst/>
              <a:defRPr/>
            </a:pPr>
            <a:r>
              <a:rPr kumimoji="0" lang="en-GB" altLang="zh-CN" sz="900" b="1" i="0" u="none" strike="noStrike" kern="1200" cap="none" spc="0" normalizeH="0" baseline="0" noProof="0" dirty="0">
                <a:ln>
                  <a:noFill/>
                </a:ln>
                <a:solidFill>
                  <a:srgbClr val="D04A02"/>
                </a:solidFill>
                <a:effectLst/>
                <a:uLnTx/>
                <a:uFillTx/>
                <a:latin typeface="Arial" panose="020B0604020202020204" pitchFamily="34" charset="0"/>
                <a:cs typeface="Arial" panose="020B0604020202020204" pitchFamily="34" charset="0"/>
                <a:sym typeface="+mn-lt"/>
              </a:rPr>
              <a:t>Observation of the Target’s Policy and Practice</a:t>
            </a:r>
            <a:endParaRPr kumimoji="0" lang="en-GB" altLang="zh-CN" sz="900" b="1" i="0" u="none" strike="noStrike" kern="1200" cap="none" spc="0" normalizeH="0" baseline="0" noProof="0" dirty="0">
              <a:ln>
                <a:noFill/>
              </a:ln>
              <a:solidFill>
                <a:srgbClr val="D04A02"/>
              </a:solidFill>
              <a:effectLst/>
              <a:uLnTx/>
              <a:uFillTx/>
              <a:latin typeface="Arial" panose="020B0604020202020204" pitchFamily="34" charset="0"/>
              <a:cs typeface="Arial" panose="020B0604020202020204" pitchFamily="34" charset="0"/>
              <a:sym typeface="Georgia" panose="02040502050405020303" pitchFamily="18" charset="0"/>
            </a:endParaRPr>
          </a:p>
          <a:p>
            <a:pPr marL="171450" indent="-171450" defTabSz="741683">
              <a:spcAft>
                <a:spcPts val="300"/>
              </a:spcAft>
              <a:buFont typeface="Arial" panose="020B0604020202020204" pitchFamily="34" charset="0"/>
              <a:buChar char="•"/>
              <a:defRPr/>
            </a:pPr>
            <a:r>
              <a:rPr lang="en-GB" altLang="zh-CN" sz="900" kern="0" dirty="0">
                <a:solidFill>
                  <a:srgbClr val="000000"/>
                </a:solidFill>
                <a:latin typeface="Arial" panose="020B0604020202020204" pitchFamily="34" charset="0"/>
                <a:ea typeface="华文楷体" panose="02010600040101010101" pitchFamily="2" charset="-122"/>
                <a:cs typeface="Arial" panose="020B0604020202020204" pitchFamily="34" charset="0"/>
                <a:sym typeface="+mn-lt"/>
              </a:rPr>
              <a:t>Based on the HR interview, as of December 2024, ~</a:t>
            </a:r>
            <a:r>
              <a:rPr lang="en-US" altLang="zh-CN" sz="900" kern="0" dirty="0">
                <a:solidFill>
                  <a:srgbClr val="000000"/>
                </a:solidFill>
                <a:latin typeface="Arial" panose="020B0604020202020204" pitchFamily="34" charset="0"/>
                <a:ea typeface="华文楷体" panose="02010600040101010101" pitchFamily="2" charset="-122"/>
                <a:cs typeface="Arial" panose="020B0604020202020204" pitchFamily="34" charset="0"/>
                <a:sym typeface="+mn-lt"/>
              </a:rPr>
              <a:t>93% of </a:t>
            </a:r>
            <a:r>
              <a:rPr lang="en-US" altLang="zh-CN" sz="900" kern="0" dirty="0" err="1">
                <a:solidFill>
                  <a:srgbClr val="000000"/>
                </a:solidFill>
                <a:latin typeface="Arial" panose="020B0604020202020204" pitchFamily="34" charset="0"/>
                <a:ea typeface="华文楷体" panose="02010600040101010101" pitchFamily="2" charset="-122"/>
                <a:cs typeface="Arial" panose="020B0604020202020204" pitchFamily="34" charset="0"/>
                <a:sym typeface="+mn-lt"/>
              </a:rPr>
              <a:t>Fosber</a:t>
            </a:r>
            <a:r>
              <a:rPr lang="en-US" altLang="zh-CN" sz="900" kern="0" dirty="0">
                <a:solidFill>
                  <a:srgbClr val="000000"/>
                </a:solidFill>
                <a:latin typeface="Arial" panose="020B0604020202020204" pitchFamily="34" charset="0"/>
                <a:ea typeface="华文楷体" panose="02010600040101010101" pitchFamily="2" charset="-122"/>
                <a:cs typeface="Arial" panose="020B0604020202020204" pitchFamily="34" charset="0"/>
                <a:sym typeface="+mn-lt"/>
              </a:rPr>
              <a:t> Asia employees contributed social security in Foshan, ~7% contributed in other cities (e.g. Shanghai, Chengdu, Qingdao, Zhenjiang). Such a situation is a common practice in China, however, it does not fully compliant with the statutory requirement.</a:t>
            </a:r>
            <a:endParaRPr kumimoji="0" lang="en-GB" altLang="zh-CN" sz="900" b="0" i="0" u="none" strike="noStrike" kern="0" cap="none" spc="0" normalizeH="0" baseline="0" noProof="0" dirty="0">
              <a:ln>
                <a:noFill/>
              </a:ln>
              <a:solidFill>
                <a:srgbClr val="000000"/>
              </a:solidFill>
              <a:effectLst/>
              <a:uLnTx/>
              <a:uFillTx/>
              <a:latin typeface="Arial" panose="020B0604020202020204" pitchFamily="34" charset="0"/>
              <a:ea typeface="华文楷体" panose="02010600040101010101" pitchFamily="2" charset="-122"/>
              <a:cs typeface="Arial" panose="020B0604020202020204" pitchFamily="34" charset="0"/>
              <a:sym typeface="+mn-lt"/>
            </a:endParaRPr>
          </a:p>
          <a:p>
            <a:pPr marL="171450" indent="-171450" defTabSz="741683">
              <a:spcAft>
                <a:spcPts val="300"/>
              </a:spcAft>
              <a:buFont typeface="Arial" panose="020B0604020202020204" pitchFamily="34" charset="0"/>
              <a:buChar char="•"/>
              <a:defRPr/>
            </a:pPr>
            <a:r>
              <a:rPr kumimoji="0" lang="en-GB" altLang="zh-CN" sz="900" b="0" i="0" u="none" strike="noStrike" kern="0" cap="none" spc="0" normalizeH="0" baseline="0" noProof="0" dirty="0">
                <a:ln>
                  <a:noFill/>
                </a:ln>
                <a:solidFill>
                  <a:srgbClr val="000000"/>
                </a:solidFill>
                <a:effectLst/>
                <a:uLnTx/>
                <a:uFillTx/>
                <a:latin typeface="Arial" panose="020B0604020202020204" pitchFamily="34" charset="0"/>
                <a:ea typeface="华文楷体" panose="02010600040101010101" pitchFamily="2" charset="-122"/>
                <a:cs typeface="Arial" panose="020B0604020202020204" pitchFamily="34" charset="0"/>
                <a:sym typeface="+mn-lt"/>
              </a:rPr>
              <a:t>Based on the HR interview, the </a:t>
            </a:r>
            <a:r>
              <a:rPr lang="en-US" altLang="zh-CN" sz="900" kern="0" dirty="0">
                <a:solidFill>
                  <a:srgbClr val="000000"/>
                </a:solidFill>
                <a:latin typeface="Arial" panose="020B0604020202020204" pitchFamily="34" charset="0"/>
                <a:ea typeface="华文楷体" panose="02010600040101010101" pitchFamily="2" charset="-122"/>
                <a:cs typeface="Arial" panose="020B0604020202020204" pitchFamily="34" charset="0"/>
                <a:sym typeface="+mn-lt"/>
              </a:rPr>
              <a:t>T</a:t>
            </a:r>
            <a:r>
              <a:rPr kumimoji="0" lang="en-GB" altLang="zh-CN" sz="900" b="0" i="0" u="none" strike="noStrike" kern="0" cap="none" spc="0" normalizeH="0" baseline="0" noProof="0" dirty="0" err="1">
                <a:ln>
                  <a:noFill/>
                </a:ln>
                <a:solidFill>
                  <a:srgbClr val="000000"/>
                </a:solidFill>
                <a:effectLst/>
                <a:uLnTx/>
                <a:uFillTx/>
                <a:latin typeface="Arial" panose="020B0604020202020204" pitchFamily="34" charset="0"/>
                <a:ea typeface="华文楷体" panose="02010600040101010101" pitchFamily="2" charset="-122"/>
                <a:cs typeface="Arial" panose="020B0604020202020204" pitchFamily="34" charset="0"/>
                <a:sym typeface="+mn-lt"/>
              </a:rPr>
              <a:t>arget</a:t>
            </a:r>
            <a:r>
              <a:rPr kumimoji="0" lang="en-GB" altLang="zh-CN" sz="900" b="0" i="0" u="none" strike="noStrike" kern="0" cap="none" spc="0" normalizeH="0" baseline="0" noProof="0" dirty="0">
                <a:ln>
                  <a:noFill/>
                </a:ln>
                <a:solidFill>
                  <a:srgbClr val="000000"/>
                </a:solidFill>
                <a:effectLst/>
                <a:uLnTx/>
                <a:uFillTx/>
                <a:latin typeface="Arial" panose="020B0604020202020204" pitchFamily="34" charset="0"/>
                <a:ea typeface="华文楷体" panose="02010600040101010101" pitchFamily="2" charset="-122"/>
                <a:cs typeface="Arial" panose="020B0604020202020204" pitchFamily="34" charset="0"/>
                <a:sym typeface="+mn-lt"/>
              </a:rPr>
              <a:t> </a:t>
            </a:r>
            <a:r>
              <a:rPr kumimoji="0" lang="en-US" altLang="zh-CN" sz="900" b="0" i="0" u="none" strike="noStrike" kern="0" cap="none" spc="0" normalizeH="0" baseline="0" noProof="0" dirty="0">
                <a:ln>
                  <a:noFill/>
                </a:ln>
                <a:solidFill>
                  <a:srgbClr val="000000"/>
                </a:solidFill>
                <a:effectLst/>
                <a:uLnTx/>
                <a:uFillTx/>
                <a:latin typeface="Arial" panose="020B0604020202020204" pitchFamily="34" charset="0"/>
                <a:ea typeface="华文楷体" panose="02010600040101010101" pitchFamily="2" charset="-122"/>
                <a:cs typeface="Arial" panose="020B0604020202020204" pitchFamily="34" charset="0"/>
                <a:sym typeface="+mn-lt"/>
              </a:rPr>
              <a:t>used fixed amount (i.e. a bit higher than the minimum wage) as SS contribution base for all employees, and the company contribute housing fund only for officer level and above employees</a:t>
            </a:r>
            <a:r>
              <a:rPr lang="en-US" altLang="zh-CN" sz="900" kern="0" dirty="0">
                <a:solidFill>
                  <a:srgbClr val="000000"/>
                </a:solidFill>
                <a:latin typeface="Arial" panose="020B0604020202020204" pitchFamily="34" charset="0"/>
                <a:ea typeface="华文楷体" panose="02010600040101010101" pitchFamily="2" charset="-122"/>
                <a:cs typeface="Arial" panose="020B0604020202020204" pitchFamily="34" charset="0"/>
                <a:sym typeface="+mn-lt"/>
              </a:rPr>
              <a:t>. And based on our initial analysis, the total SS &amp; HF accounts for 3%-22% of total cash income of induvial employees, </a:t>
            </a:r>
            <a:r>
              <a:rPr kumimoji="0" lang="en-US" altLang="zh-CN" sz="900" b="0" i="0" u="none" strike="noStrike" kern="0" cap="none" spc="0" normalizeH="0" baseline="0" noProof="0" dirty="0">
                <a:ln>
                  <a:noFill/>
                </a:ln>
                <a:solidFill>
                  <a:srgbClr val="000000"/>
                </a:solidFill>
                <a:effectLst/>
                <a:uLnTx/>
                <a:uFillTx/>
                <a:latin typeface="Arial" panose="020B0604020202020204" pitchFamily="34" charset="0"/>
                <a:ea typeface="华文楷体" panose="02010600040101010101" pitchFamily="2" charset="-122"/>
                <a:cs typeface="Arial" panose="020B0604020202020204" pitchFamily="34" charset="0"/>
                <a:sym typeface="+mn-lt"/>
              </a:rPr>
              <a:t>which are considered as incompliant. </a:t>
            </a:r>
          </a:p>
        </p:txBody>
      </p:sp>
      <p:graphicFrame>
        <p:nvGraphicFramePr>
          <p:cNvPr id="14" name="Table 13">
            <a:extLst>
              <a:ext uri="{FF2B5EF4-FFF2-40B4-BE49-F238E27FC236}">
                <a16:creationId xmlns:a16="http://schemas.microsoft.com/office/drawing/2014/main" id="{0CFEBBE3-B2A6-7817-46FB-3DF22E44D2C6}"/>
              </a:ext>
            </a:extLst>
          </p:cNvPr>
          <p:cNvGraphicFramePr>
            <a:graphicFrameLocks noGrp="1"/>
          </p:cNvGraphicFramePr>
          <p:nvPr>
            <p:extLst>
              <p:ext uri="{D42A27DB-BD31-4B8C-83A1-F6EECF244321}">
                <p14:modId xmlns:p14="http://schemas.microsoft.com/office/powerpoint/2010/main" val="2607597684"/>
              </p:ext>
            </p:extLst>
          </p:nvPr>
        </p:nvGraphicFramePr>
        <p:xfrm>
          <a:off x="457198" y="4654550"/>
          <a:ext cx="5321809" cy="2003317"/>
        </p:xfrm>
        <a:graphic>
          <a:graphicData uri="http://schemas.openxmlformats.org/drawingml/2006/table">
            <a:tbl>
              <a:tblPr/>
              <a:tblGrid>
                <a:gridCol w="727783">
                  <a:extLst>
                    <a:ext uri="{9D8B030D-6E8A-4147-A177-3AD203B41FA5}">
                      <a16:colId xmlns:a16="http://schemas.microsoft.com/office/drawing/2014/main" val="3966583398"/>
                    </a:ext>
                  </a:extLst>
                </a:gridCol>
                <a:gridCol w="817258">
                  <a:extLst>
                    <a:ext uri="{9D8B030D-6E8A-4147-A177-3AD203B41FA5}">
                      <a16:colId xmlns:a16="http://schemas.microsoft.com/office/drawing/2014/main" val="3060200953"/>
                    </a:ext>
                  </a:extLst>
                </a:gridCol>
                <a:gridCol w="1072946">
                  <a:extLst>
                    <a:ext uri="{9D8B030D-6E8A-4147-A177-3AD203B41FA5}">
                      <a16:colId xmlns:a16="http://schemas.microsoft.com/office/drawing/2014/main" val="822790726"/>
                    </a:ext>
                  </a:extLst>
                </a:gridCol>
                <a:gridCol w="643767">
                  <a:extLst>
                    <a:ext uri="{9D8B030D-6E8A-4147-A177-3AD203B41FA5}">
                      <a16:colId xmlns:a16="http://schemas.microsoft.com/office/drawing/2014/main" val="3968229384"/>
                    </a:ext>
                  </a:extLst>
                </a:gridCol>
                <a:gridCol w="772521">
                  <a:extLst>
                    <a:ext uri="{9D8B030D-6E8A-4147-A177-3AD203B41FA5}">
                      <a16:colId xmlns:a16="http://schemas.microsoft.com/office/drawing/2014/main" val="1959022662"/>
                    </a:ext>
                  </a:extLst>
                </a:gridCol>
                <a:gridCol w="643767">
                  <a:extLst>
                    <a:ext uri="{9D8B030D-6E8A-4147-A177-3AD203B41FA5}">
                      <a16:colId xmlns:a16="http://schemas.microsoft.com/office/drawing/2014/main" val="2339100085"/>
                    </a:ext>
                  </a:extLst>
                </a:gridCol>
                <a:gridCol w="643767">
                  <a:extLst>
                    <a:ext uri="{9D8B030D-6E8A-4147-A177-3AD203B41FA5}">
                      <a16:colId xmlns:a16="http://schemas.microsoft.com/office/drawing/2014/main" val="2074737779"/>
                    </a:ext>
                  </a:extLst>
                </a:gridCol>
              </a:tblGrid>
              <a:tr h="266932">
                <a:tc gridSpan="7">
                  <a:txBody>
                    <a:bodyPr/>
                    <a:lstStyle/>
                    <a:p>
                      <a:pPr algn="ctr" rtl="0" fontAlgn="ctr"/>
                      <a:r>
                        <a:rPr lang="en-GB" sz="1100" b="1" i="0" u="none" strike="noStrike" dirty="0">
                          <a:solidFill>
                            <a:srgbClr val="D04A02"/>
                          </a:solidFill>
                          <a:effectLst/>
                          <a:latin typeface="+mn-ea"/>
                          <a:ea typeface="+mn-ea"/>
                        </a:rPr>
                        <a:t>Employer</a:t>
                      </a:r>
                      <a:r>
                        <a:rPr lang="en-GB" altLang="zh-CN" sz="1100" b="1" i="0" u="none" strike="noStrike" dirty="0">
                          <a:solidFill>
                            <a:srgbClr val="D04A02"/>
                          </a:solidFill>
                          <a:effectLst/>
                          <a:latin typeface="+mn-ea"/>
                          <a:ea typeface="+mn-ea"/>
                        </a:rPr>
                        <a:t> Contribution Base </a:t>
                      </a:r>
                      <a:r>
                        <a:rPr lang="en-GB" sz="1100" b="1" i="0" u="none" strike="noStrike" dirty="0">
                          <a:solidFill>
                            <a:srgbClr val="D04A02"/>
                          </a:solidFill>
                          <a:effectLst/>
                          <a:latin typeface="+mn-ea"/>
                          <a:ea typeface="+mn-ea"/>
                        </a:rPr>
                        <a:t>of SS &amp; HF in Foshan</a:t>
                      </a:r>
                    </a:p>
                  </a:txBody>
                  <a:tcPr marL="0" marR="0" marT="0" marB="0" anchor="ctr">
                    <a:lnL>
                      <a:noFill/>
                    </a:lnL>
                    <a:lnR>
                      <a:noFill/>
                    </a:lnR>
                    <a:lnT>
                      <a:noFill/>
                    </a:lnT>
                    <a:lnB w="19050" cap="flat" cmpd="sng" algn="ctr">
                      <a:solidFill>
                        <a:schemeClr val="accent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lnL w="12700" cmpd="sng">
                      <a:noFill/>
                      <a:prstDash val="solid"/>
                    </a:lnL>
                  </a:tcPr>
                </a:tc>
                <a:tc hMerge="1">
                  <a:txBody>
                    <a:bodyPr/>
                    <a:lstStyle/>
                    <a:p>
                      <a:endParaRPr lang="zh-CN" altLang="en-US"/>
                    </a:p>
                  </a:txBody>
                  <a:tcPr>
                    <a:lnL w="12700" cmpd="sng">
                      <a:noFill/>
                      <a:prstDash val="solid"/>
                    </a:lnL>
                  </a:tcPr>
                </a:tc>
                <a:tc hMerge="1">
                  <a:txBody>
                    <a:bodyPr/>
                    <a:lstStyle/>
                    <a:p>
                      <a:endParaRPr lang="zh-CN" altLang="en-US"/>
                    </a:p>
                  </a:txBody>
                  <a:tcPr>
                    <a:lnL w="12700" cmpd="sng">
                      <a:noFill/>
                      <a:prstDash val="solid"/>
                    </a:lnL>
                  </a:tcPr>
                </a:tc>
                <a:tc hMerge="1">
                  <a:txBody>
                    <a:bodyPr/>
                    <a:lstStyle/>
                    <a:p>
                      <a:endParaRPr lang="zh-CN" altLang="en-US"/>
                    </a:p>
                  </a:txBody>
                  <a:tcPr>
                    <a:lnL w="12700" cmpd="sng">
                      <a:noFill/>
                      <a:prstDash val="solid"/>
                    </a:lnL>
                  </a:tcPr>
                </a:tc>
                <a:tc hMerge="1">
                  <a:txBody>
                    <a:bodyPr/>
                    <a:lstStyle/>
                    <a:p>
                      <a:endParaRPr lang="zh-CN" altLang="en-US"/>
                    </a:p>
                  </a:txBody>
                  <a:tcPr>
                    <a:lnL w="12700" cmpd="sng">
                      <a:noFill/>
                      <a:prstDash val="solid"/>
                    </a:lnL>
                  </a:tcPr>
                </a:tc>
                <a:extLst>
                  <a:ext uri="{0D108BD9-81ED-4DB2-BD59-A6C34878D82A}">
                    <a16:rowId xmlns:a16="http://schemas.microsoft.com/office/drawing/2014/main" val="3294714524"/>
                  </a:ext>
                </a:extLst>
              </a:tr>
              <a:tr h="535194">
                <a:tc>
                  <a:txBody>
                    <a:bodyPr/>
                    <a:lstStyle/>
                    <a:p>
                      <a:pPr algn="ctr" rtl="0" fontAlgn="ctr"/>
                      <a:r>
                        <a:rPr lang="en-GB" sz="900" b="1" i="0" u="none" strike="noStrike" dirty="0">
                          <a:solidFill>
                            <a:srgbClr val="000000"/>
                          </a:solidFill>
                          <a:effectLst/>
                          <a:latin typeface="+mn-ea"/>
                          <a:ea typeface="+mn-ea"/>
                        </a:rPr>
                        <a:t>RMB/ month</a:t>
                      </a:r>
                    </a:p>
                  </a:txBody>
                  <a:tcPr marL="0" marR="0" marT="0" marB="0" anchor="ctr">
                    <a:lnL>
                      <a:noFill/>
                    </a:lnL>
                    <a:lnR>
                      <a:noFill/>
                    </a:lnR>
                    <a:lnT w="19050" cap="flat" cmpd="sng" algn="ctr">
                      <a:solidFill>
                        <a:schemeClr val="accent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F2F2F2"/>
                    </a:solidFill>
                  </a:tcPr>
                </a:tc>
                <a:tc>
                  <a:txBody>
                    <a:bodyPr/>
                    <a:lstStyle/>
                    <a:p>
                      <a:pPr algn="ctr" rtl="0" fontAlgn="ctr"/>
                      <a:r>
                        <a:rPr lang="en-GB" sz="900" b="1" i="0" u="none" strike="noStrike">
                          <a:solidFill>
                            <a:schemeClr val="tx1"/>
                          </a:solidFill>
                          <a:effectLst/>
                          <a:latin typeface="+mn-ea"/>
                          <a:ea typeface="+mn-ea"/>
                        </a:rPr>
                        <a:t>P</a:t>
                      </a:r>
                      <a:r>
                        <a:rPr lang="en-GB" altLang="zh-CN" sz="900" b="1" i="0" u="none" strike="noStrike">
                          <a:solidFill>
                            <a:schemeClr val="tx1"/>
                          </a:solidFill>
                          <a:effectLst/>
                          <a:latin typeface="+mn-ea"/>
                          <a:ea typeface="+mn-ea"/>
                        </a:rPr>
                        <a:t>ension</a:t>
                      </a:r>
                      <a:endParaRPr lang="en-GB" sz="900" b="1" i="0" u="none" strike="noStrike">
                        <a:solidFill>
                          <a:schemeClr val="tx1"/>
                        </a:solidFill>
                        <a:effectLst/>
                        <a:latin typeface="+mn-ea"/>
                        <a:ea typeface="+mn-ea"/>
                      </a:endParaRPr>
                    </a:p>
                  </a:txBody>
                  <a:tcPr marL="0" marR="0" marT="0" marB="0" anchor="ctr">
                    <a:lnL>
                      <a:noFill/>
                    </a:lnL>
                    <a:lnR>
                      <a:noFill/>
                    </a:lnR>
                    <a:lnT w="19050" cap="flat" cmpd="sng" algn="ctr">
                      <a:solidFill>
                        <a:schemeClr val="accent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rtl="0" fontAlgn="ctr"/>
                      <a:r>
                        <a:rPr lang="en-GB" sz="900" b="1" i="0" u="none" strike="noStrike" dirty="0">
                          <a:solidFill>
                            <a:schemeClr val="tx1"/>
                          </a:solidFill>
                          <a:effectLst/>
                          <a:latin typeface="+mn-ea"/>
                          <a:ea typeface="+mn-ea"/>
                        </a:rPr>
                        <a:t>Unemployment</a:t>
                      </a:r>
                    </a:p>
                  </a:txBody>
                  <a:tcPr marL="0" marR="0" marT="0" marB="0" anchor="ctr">
                    <a:lnL>
                      <a:noFill/>
                    </a:lnL>
                    <a:lnR>
                      <a:noFill/>
                    </a:lnR>
                    <a:lnT w="19050" cap="flat" cmpd="sng" algn="ctr">
                      <a:solidFill>
                        <a:schemeClr val="accent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rtl="0" fontAlgn="ctr"/>
                      <a:r>
                        <a:rPr lang="en-GB" sz="900" b="1" i="0" u="none" strike="noStrike">
                          <a:solidFill>
                            <a:srgbClr val="000000"/>
                          </a:solidFill>
                          <a:effectLst/>
                          <a:latin typeface="+mn-ea"/>
                          <a:ea typeface="+mn-ea"/>
                        </a:rPr>
                        <a:t>Work-related Injury </a:t>
                      </a:r>
                    </a:p>
                  </a:txBody>
                  <a:tcPr marL="0" marR="0" marT="0" marB="0" anchor="ctr">
                    <a:lnL>
                      <a:noFill/>
                    </a:lnL>
                    <a:lnR>
                      <a:noFill/>
                    </a:lnR>
                    <a:lnT w="19050" cap="flat" cmpd="sng" algn="ctr">
                      <a:solidFill>
                        <a:schemeClr val="accent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rtl="0" fontAlgn="ctr"/>
                      <a:r>
                        <a:rPr lang="en-GB" sz="900" b="1" i="0" u="none" strike="noStrike">
                          <a:solidFill>
                            <a:srgbClr val="000000"/>
                          </a:solidFill>
                          <a:effectLst/>
                          <a:latin typeface="+mn-ea"/>
                          <a:ea typeface="+mn-ea"/>
                        </a:rPr>
                        <a:t>Medical</a:t>
                      </a:r>
                    </a:p>
                  </a:txBody>
                  <a:tcPr marL="0" marR="0" marT="0" marB="0" anchor="ctr">
                    <a:lnL>
                      <a:noFill/>
                    </a:lnL>
                    <a:lnR>
                      <a:noFill/>
                    </a:lnR>
                    <a:lnT w="19050" cap="flat" cmpd="sng" algn="ctr">
                      <a:solidFill>
                        <a:schemeClr val="accent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rtl="0" fontAlgn="ctr"/>
                      <a:r>
                        <a:rPr lang="en-GB" sz="900" b="1" i="0" u="none" strike="noStrike" dirty="0">
                          <a:solidFill>
                            <a:srgbClr val="000000"/>
                          </a:solidFill>
                          <a:effectLst/>
                          <a:latin typeface="+mn-ea"/>
                          <a:ea typeface="+mn-ea"/>
                        </a:rPr>
                        <a:t>Maternity</a:t>
                      </a:r>
                    </a:p>
                    <a:p>
                      <a:pPr algn="ctr" rtl="0" fontAlgn="ctr"/>
                      <a:r>
                        <a:rPr lang="en-GB" altLang="zh-CN" sz="900" b="0" i="0" u="none" strike="noStrike" dirty="0">
                          <a:solidFill>
                            <a:srgbClr val="000000"/>
                          </a:solidFill>
                          <a:effectLst/>
                          <a:latin typeface="+mn-ea"/>
                          <a:ea typeface="+mn-ea"/>
                        </a:rPr>
                        <a:t>(included in Medical</a:t>
                      </a:r>
                      <a:endParaRPr lang="en-GB" sz="900" b="1" i="0" u="none" strike="noStrike" dirty="0">
                        <a:solidFill>
                          <a:srgbClr val="000000"/>
                        </a:solidFill>
                        <a:effectLst/>
                        <a:latin typeface="+mn-ea"/>
                        <a:ea typeface="+mn-ea"/>
                      </a:endParaRPr>
                    </a:p>
                  </a:txBody>
                  <a:tcPr marL="0" marR="0" marT="0" marB="0" anchor="ctr">
                    <a:lnL>
                      <a:noFill/>
                    </a:lnL>
                    <a:lnR>
                      <a:noFill/>
                    </a:lnR>
                    <a:lnT w="19050" cap="flat" cmpd="sng" algn="ctr">
                      <a:solidFill>
                        <a:schemeClr val="accent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rtl="0" fontAlgn="ctr"/>
                      <a:r>
                        <a:rPr lang="en-GB" sz="900" b="1" i="0" u="none" strike="noStrike">
                          <a:solidFill>
                            <a:srgbClr val="000000"/>
                          </a:solidFill>
                          <a:effectLst/>
                          <a:latin typeface="+mn-ea"/>
                          <a:ea typeface="+mn-ea"/>
                        </a:rPr>
                        <a:t>Housing</a:t>
                      </a:r>
                    </a:p>
                    <a:p>
                      <a:pPr algn="ctr" rtl="0" fontAlgn="ctr"/>
                      <a:r>
                        <a:rPr lang="en-GB" sz="900" b="1" i="0" u="none" strike="noStrike">
                          <a:solidFill>
                            <a:srgbClr val="000000"/>
                          </a:solidFill>
                          <a:effectLst/>
                          <a:latin typeface="+mn-ea"/>
                          <a:ea typeface="+mn-ea"/>
                        </a:rPr>
                        <a:t>Fund</a:t>
                      </a:r>
                    </a:p>
                  </a:txBody>
                  <a:tcPr marL="0" marR="0" marT="0" marB="0" anchor="ctr">
                    <a:lnL>
                      <a:noFill/>
                    </a:lnL>
                    <a:lnR>
                      <a:noFill/>
                    </a:lnR>
                    <a:lnT w="19050" cap="flat" cmpd="sng" algn="ctr">
                      <a:solidFill>
                        <a:schemeClr val="accent1"/>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123408102"/>
                  </a:ext>
                </a:extLst>
              </a:tr>
              <a:tr h="400397">
                <a:tc>
                  <a:txBody>
                    <a:bodyPr/>
                    <a:lstStyle/>
                    <a:p>
                      <a:pPr algn="l" rtl="0" fontAlgn="ctr"/>
                      <a:r>
                        <a:rPr lang="en-GB" sz="900" b="1" i="0" u="none" strike="noStrike" dirty="0">
                          <a:solidFill>
                            <a:srgbClr val="000000"/>
                          </a:solidFill>
                          <a:effectLst/>
                          <a:latin typeface="+mn-ea"/>
                          <a:ea typeface="+mn-ea"/>
                        </a:rPr>
                        <a:t>July 2022 – June 2023</a:t>
                      </a:r>
                    </a:p>
                  </a:txBody>
                  <a:tcPr marL="0" marR="0" marT="0" marB="0"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GB" altLang="zh-CN" sz="900" b="0" i="0" u="none" strike="noStrike" dirty="0">
                          <a:solidFill>
                            <a:srgbClr val="000000"/>
                          </a:solidFill>
                          <a:effectLst/>
                          <a:latin typeface="+mn-ea"/>
                          <a:ea typeface="+mn-ea"/>
                        </a:rPr>
                        <a:t>3,958 – 22,941</a:t>
                      </a:r>
                    </a:p>
                  </a:txBody>
                  <a:tcPr marL="0" marR="0" marT="0" marB="0"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GB" altLang="zh-CN" sz="900" b="0" i="0" u="none" strike="noStrike">
                          <a:solidFill>
                            <a:srgbClr val="000000"/>
                          </a:solidFill>
                          <a:effectLst/>
                          <a:latin typeface="+mn-ea"/>
                          <a:ea typeface="+mn-ea"/>
                        </a:rPr>
                        <a:t>1,720 – 23,634</a:t>
                      </a:r>
                    </a:p>
                  </a:txBody>
                  <a:tcPr marL="0" marR="0" marT="0" marB="0"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rowSpan="3">
                  <a:txBody>
                    <a:bodyPr/>
                    <a:lstStyle/>
                    <a:p>
                      <a:pPr algn="ctr" rtl="0" fontAlgn="ctr"/>
                      <a:r>
                        <a:rPr lang="en-GB" altLang="zh-CN" sz="900" b="0" i="0" u="none" strike="noStrike" dirty="0">
                          <a:solidFill>
                            <a:srgbClr val="000000"/>
                          </a:solidFill>
                          <a:effectLst/>
                          <a:latin typeface="+mn-ea"/>
                          <a:ea typeface="+mn-ea"/>
                        </a:rPr>
                        <a:t>No lower and upper limit</a:t>
                      </a:r>
                    </a:p>
                  </a:txBody>
                  <a:tcPr marL="0" marR="0" marT="0" marB="0"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GB" altLang="zh-CN" sz="900" b="0" i="0" u="none" strike="noStrike" dirty="0">
                          <a:solidFill>
                            <a:srgbClr val="000000"/>
                          </a:solidFill>
                          <a:effectLst/>
                          <a:latin typeface="+mn-ea"/>
                          <a:ea typeface="+mn-ea"/>
                        </a:rPr>
                        <a:t>5,626</a:t>
                      </a:r>
                    </a:p>
                  </a:txBody>
                  <a:tcPr marL="0" marR="0" marT="0" marB="0"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rowSpan="3">
                  <a:txBody>
                    <a:bodyPr/>
                    <a:lstStyle/>
                    <a:p>
                      <a:pPr algn="ctr" rtl="0" fontAlgn="ctr"/>
                      <a:r>
                        <a:rPr lang="en-GB" altLang="zh-CN" sz="900" b="0" i="0" u="none" strike="noStrike" dirty="0">
                          <a:solidFill>
                            <a:srgbClr val="000000"/>
                          </a:solidFill>
                          <a:effectLst/>
                          <a:latin typeface="+mn-ea"/>
                          <a:ea typeface="+mn-ea"/>
                        </a:rPr>
                        <a:t>NA</a:t>
                      </a:r>
                    </a:p>
                  </a:txBody>
                  <a:tcPr marL="0" marR="0" marT="0" marB="0"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GB" altLang="zh-CN" sz="900" b="0" i="0" u="none" strike="noStrike" dirty="0">
                          <a:solidFill>
                            <a:srgbClr val="000000"/>
                          </a:solidFill>
                          <a:effectLst/>
                          <a:latin typeface="+mn-ea"/>
                          <a:ea typeface="+mn-ea"/>
                        </a:rPr>
                        <a:t>1,900 – </a:t>
                      </a:r>
                    </a:p>
                    <a:p>
                      <a:pPr algn="ctr" rtl="0" fontAlgn="ctr"/>
                      <a:r>
                        <a:rPr lang="en-GB" altLang="zh-CN" sz="900" b="0" i="0" u="none" strike="noStrike" dirty="0">
                          <a:solidFill>
                            <a:srgbClr val="000000"/>
                          </a:solidFill>
                          <a:effectLst/>
                          <a:latin typeface="+mn-ea"/>
                          <a:ea typeface="+mn-ea"/>
                        </a:rPr>
                        <a:t>26,070</a:t>
                      </a:r>
                    </a:p>
                  </a:txBody>
                  <a:tcPr marL="0" marR="0" marT="0" marB="0"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464349520"/>
                  </a:ext>
                </a:extLst>
              </a:tr>
              <a:tr h="400397">
                <a:tc>
                  <a:txBody>
                    <a:bodyPr/>
                    <a:lstStyle/>
                    <a:p>
                      <a:pPr algn="l" rtl="0" fontAlgn="ctr"/>
                      <a:r>
                        <a:rPr lang="en-GB" sz="900" b="1" i="0" u="none" strike="noStrike" dirty="0">
                          <a:solidFill>
                            <a:srgbClr val="000000"/>
                          </a:solidFill>
                          <a:effectLst/>
                          <a:latin typeface="+mn-ea"/>
                          <a:ea typeface="+mn-ea"/>
                        </a:rPr>
                        <a:t>July 2023 – </a:t>
                      </a:r>
                    </a:p>
                    <a:p>
                      <a:pPr algn="l" rtl="0" fontAlgn="ctr"/>
                      <a:r>
                        <a:rPr lang="en-GB" sz="900" b="1" i="0" u="none" strike="noStrike" dirty="0">
                          <a:solidFill>
                            <a:srgbClr val="000000"/>
                          </a:solidFill>
                          <a:effectLst/>
                          <a:latin typeface="+mn-ea"/>
                          <a:ea typeface="+mn-ea"/>
                        </a:rPr>
                        <a:t>June 2024</a:t>
                      </a:r>
                    </a:p>
                  </a:txBody>
                  <a:tcPr marL="0" marR="0" marT="0" marB="0"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GB" altLang="zh-CN" sz="900" b="0" i="0" u="none" strike="noStrike" dirty="0">
                          <a:solidFill>
                            <a:srgbClr val="000000"/>
                          </a:solidFill>
                          <a:effectLst/>
                          <a:latin typeface="+mn-ea"/>
                          <a:ea typeface="+mn-ea"/>
                        </a:rPr>
                        <a:t>4,546 – 26,421</a:t>
                      </a:r>
                    </a:p>
                  </a:txBody>
                  <a:tcPr marL="0" marR="0" marT="0" marB="0"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GB" altLang="zh-CN" sz="900" b="0" i="0" u="none" strike="noStrike" dirty="0">
                          <a:solidFill>
                            <a:srgbClr val="000000"/>
                          </a:solidFill>
                          <a:effectLst/>
                          <a:latin typeface="+mn-ea"/>
                          <a:ea typeface="+mn-ea"/>
                        </a:rPr>
                        <a:t>1,900 – 27,234</a:t>
                      </a:r>
                    </a:p>
                  </a:txBody>
                  <a:tcPr marL="0" marR="0" marT="0" marB="0"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vMerge="1">
                  <a:txBody>
                    <a:bodyPr/>
                    <a:lstStyle/>
                    <a:p>
                      <a:pPr algn="ctr" rtl="0" fontAlgn="ctr"/>
                      <a:endParaRPr lang="en-GB" altLang="zh-CN" sz="900" b="0" i="0" u="none" strike="noStrike" dirty="0">
                        <a:solidFill>
                          <a:srgbClr val="000000"/>
                        </a:solidFill>
                        <a:effectLst/>
                        <a:latin typeface="+mn-ea"/>
                        <a:ea typeface="+mn-ea"/>
                      </a:endParaRPr>
                    </a:p>
                  </a:txBody>
                  <a:tcPr marL="0" marR="0" marT="0" marB="0"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GB" altLang="zh-CN" sz="900" b="0" i="0" u="none" strike="noStrike">
                          <a:solidFill>
                            <a:srgbClr val="000000"/>
                          </a:solidFill>
                          <a:effectLst/>
                          <a:latin typeface="+mn-ea"/>
                          <a:ea typeface="+mn-ea"/>
                        </a:rPr>
                        <a:t>4,340-21</a:t>
                      </a:r>
                      <a:r>
                        <a:rPr lang="en-US" altLang="zh-CN" sz="900" b="0" i="0" u="none" strike="noStrike">
                          <a:solidFill>
                            <a:srgbClr val="000000"/>
                          </a:solidFill>
                          <a:effectLst/>
                          <a:latin typeface="+mn-ea"/>
                          <a:ea typeface="+mn-ea"/>
                        </a:rPr>
                        <a:t>,699</a:t>
                      </a:r>
                      <a:endParaRPr lang="en-GB" altLang="zh-CN" sz="900" b="0" i="0" u="none" strike="noStrike">
                        <a:solidFill>
                          <a:srgbClr val="000000"/>
                        </a:solidFill>
                        <a:effectLst/>
                        <a:latin typeface="+mn-ea"/>
                        <a:ea typeface="+mn-ea"/>
                      </a:endParaRPr>
                    </a:p>
                  </a:txBody>
                  <a:tcPr marL="0" marR="0" marT="0" marB="0"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vMerge="1">
                  <a:txBody>
                    <a:bodyPr/>
                    <a:lstStyle/>
                    <a:p>
                      <a:pPr algn="ctr" rtl="0" fontAlgn="ctr"/>
                      <a:endParaRPr lang="en-GB" altLang="zh-CN" sz="900" b="0" i="0" u="none" strike="noStrike" dirty="0">
                        <a:solidFill>
                          <a:srgbClr val="000000"/>
                        </a:solidFill>
                        <a:effectLst/>
                        <a:latin typeface="+mn-ea"/>
                        <a:ea typeface="+mn-ea"/>
                      </a:endParaRPr>
                    </a:p>
                  </a:txBody>
                  <a:tcPr marL="0" marR="0" marT="0" marB="0"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GB" altLang="zh-CN" sz="900" b="0" i="0" u="none" strike="noStrike" dirty="0">
                          <a:solidFill>
                            <a:srgbClr val="000000"/>
                          </a:solidFill>
                          <a:effectLst/>
                          <a:latin typeface="+mn-ea"/>
                          <a:ea typeface="+mn-ea"/>
                        </a:rPr>
                        <a:t>1,900 – </a:t>
                      </a:r>
                    </a:p>
                    <a:p>
                      <a:pPr algn="ctr" rtl="0" fontAlgn="ctr"/>
                      <a:r>
                        <a:rPr lang="en-GB" altLang="zh-CN" sz="900" b="0" i="0" u="none" strike="noStrike" dirty="0">
                          <a:solidFill>
                            <a:srgbClr val="000000"/>
                          </a:solidFill>
                          <a:effectLst/>
                          <a:latin typeface="+mn-ea"/>
                          <a:ea typeface="+mn-ea"/>
                        </a:rPr>
                        <a:t>27,234</a:t>
                      </a:r>
                    </a:p>
                  </a:txBody>
                  <a:tcPr marL="0" marR="0" marT="0" marB="0"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024146898"/>
                  </a:ext>
                </a:extLst>
              </a:tr>
              <a:tr h="400397">
                <a:tc>
                  <a:txBody>
                    <a:bodyPr/>
                    <a:lstStyle/>
                    <a:p>
                      <a:pPr algn="l" rtl="0" fontAlgn="ctr"/>
                      <a:r>
                        <a:rPr lang="en-GB" sz="900" b="1" i="0" u="none" strike="noStrike" dirty="0">
                          <a:solidFill>
                            <a:srgbClr val="000000"/>
                          </a:solidFill>
                          <a:effectLst/>
                          <a:latin typeface="+mn-ea"/>
                          <a:ea typeface="+mn-ea"/>
                        </a:rPr>
                        <a:t>July 2024 – </a:t>
                      </a:r>
                    </a:p>
                    <a:p>
                      <a:pPr algn="l" rtl="0" fontAlgn="ctr"/>
                      <a:r>
                        <a:rPr lang="en-GB" sz="900" b="1" i="0" u="none" strike="noStrike" dirty="0">
                          <a:solidFill>
                            <a:srgbClr val="000000"/>
                          </a:solidFill>
                          <a:effectLst/>
                          <a:latin typeface="+mn-ea"/>
                          <a:ea typeface="+mn-ea"/>
                        </a:rPr>
                        <a:t>June 2025</a:t>
                      </a:r>
                    </a:p>
                  </a:txBody>
                  <a:tcPr marL="0" marR="0" marT="0" marB="0"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ctr" defTabSz="741683" rtl="0" eaLnBrk="1" fontAlgn="ctr" latinLnBrk="0" hangingPunct="1">
                        <a:lnSpc>
                          <a:spcPct val="100000"/>
                        </a:lnSpc>
                        <a:spcBef>
                          <a:spcPts val="0"/>
                        </a:spcBef>
                        <a:spcAft>
                          <a:spcPts val="0"/>
                        </a:spcAft>
                        <a:buClrTx/>
                        <a:buSzTx/>
                        <a:buFontTx/>
                        <a:buNone/>
                        <a:tabLst/>
                        <a:defRPr/>
                      </a:pPr>
                      <a:r>
                        <a:rPr lang="en-GB" altLang="zh-CN" sz="900" b="0" i="0" u="none" strike="noStrike" dirty="0">
                          <a:solidFill>
                            <a:srgbClr val="000000"/>
                          </a:solidFill>
                          <a:effectLst/>
                          <a:latin typeface="+mn-ea"/>
                          <a:ea typeface="+mn-ea"/>
                        </a:rPr>
                        <a:t>4,546 – 26,421</a:t>
                      </a:r>
                    </a:p>
                  </a:txBody>
                  <a:tcPr marL="0" marR="0" marT="0" marB="0"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marL="0" marR="0" lvl="0" indent="0" algn="ctr" defTabSz="741683" rtl="0" eaLnBrk="1" fontAlgn="ctr" latinLnBrk="0" hangingPunct="1">
                        <a:lnSpc>
                          <a:spcPct val="100000"/>
                        </a:lnSpc>
                        <a:spcBef>
                          <a:spcPts val="0"/>
                        </a:spcBef>
                        <a:spcAft>
                          <a:spcPts val="0"/>
                        </a:spcAft>
                        <a:buClrTx/>
                        <a:buSzTx/>
                        <a:buFontTx/>
                        <a:buNone/>
                        <a:tabLst/>
                        <a:defRPr/>
                      </a:pPr>
                      <a:r>
                        <a:rPr lang="en-GB" altLang="zh-CN" sz="900" b="0" i="0" u="none" strike="noStrike" dirty="0">
                          <a:solidFill>
                            <a:srgbClr val="000000"/>
                          </a:solidFill>
                          <a:effectLst/>
                          <a:latin typeface="+mn-ea"/>
                          <a:ea typeface="+mn-ea"/>
                        </a:rPr>
                        <a:t>1,900 – 27,234</a:t>
                      </a:r>
                    </a:p>
                  </a:txBody>
                  <a:tcPr marL="0" marR="0" marT="0" marB="0"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vMerge="1">
                  <a:txBody>
                    <a:bodyPr/>
                    <a:lstStyle/>
                    <a:p>
                      <a:pPr algn="ctr" rtl="0" fontAlgn="ctr"/>
                      <a:endParaRPr lang="en-GB" altLang="zh-CN" sz="900" b="0" i="0" u="none" strike="noStrike" dirty="0">
                        <a:solidFill>
                          <a:srgbClr val="000000"/>
                        </a:solidFill>
                        <a:effectLst/>
                        <a:latin typeface="+mn-ea"/>
                        <a:ea typeface="+mn-ea"/>
                      </a:endParaRPr>
                    </a:p>
                  </a:txBody>
                  <a:tcPr marL="0" marR="0" marT="0" marB="0"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GB" altLang="zh-CN" sz="900" b="0" i="0" u="none" strike="noStrike">
                          <a:solidFill>
                            <a:srgbClr val="000000"/>
                          </a:solidFill>
                          <a:effectLst/>
                          <a:latin typeface="+mn-ea"/>
                          <a:ea typeface="+mn-ea"/>
                        </a:rPr>
                        <a:t>4,340-5626</a:t>
                      </a:r>
                    </a:p>
                  </a:txBody>
                  <a:tcPr marL="0" marR="0" marT="0" marB="0"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vMerge="1">
                  <a:txBody>
                    <a:bodyPr/>
                    <a:lstStyle/>
                    <a:p>
                      <a:pPr algn="ctr" rtl="0" fontAlgn="ctr"/>
                      <a:endParaRPr lang="en-GB" altLang="zh-CN" sz="900" b="0" i="0" u="none" strike="noStrike" dirty="0">
                        <a:solidFill>
                          <a:srgbClr val="000000"/>
                        </a:solidFill>
                        <a:effectLst/>
                        <a:latin typeface="+mn-ea"/>
                        <a:ea typeface="+mn-ea"/>
                      </a:endParaRPr>
                    </a:p>
                  </a:txBody>
                  <a:tcPr marL="0" marR="0" marT="0" marB="0"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tc>
                  <a:txBody>
                    <a:bodyPr/>
                    <a:lstStyle/>
                    <a:p>
                      <a:pPr algn="ctr" rtl="0" fontAlgn="ctr"/>
                      <a:r>
                        <a:rPr lang="en-GB" altLang="zh-CN" sz="900" b="0" i="0" u="none" strike="noStrike" dirty="0">
                          <a:solidFill>
                            <a:srgbClr val="000000"/>
                          </a:solidFill>
                          <a:effectLst/>
                          <a:latin typeface="+mn-ea"/>
                          <a:ea typeface="+mn-ea"/>
                        </a:rPr>
                        <a:t>1,900 – </a:t>
                      </a:r>
                    </a:p>
                    <a:p>
                      <a:pPr algn="ctr" rtl="0" fontAlgn="ctr"/>
                      <a:r>
                        <a:rPr lang="en-GB" altLang="zh-CN" sz="900" b="0" i="0" u="none" strike="noStrike" dirty="0">
                          <a:solidFill>
                            <a:srgbClr val="000000"/>
                          </a:solidFill>
                          <a:effectLst/>
                          <a:latin typeface="+mn-ea"/>
                          <a:ea typeface="+mn-ea"/>
                        </a:rPr>
                        <a:t>28,770</a:t>
                      </a:r>
                    </a:p>
                  </a:txBody>
                  <a:tcPr marL="0" marR="0" marT="0" marB="0" anchor="ctr">
                    <a:lnL>
                      <a:noFill/>
                    </a:lnL>
                    <a:lnR>
                      <a:noFill/>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87242401"/>
                  </a:ext>
                </a:extLst>
              </a:tr>
            </a:tbl>
          </a:graphicData>
        </a:graphic>
      </p:graphicFrame>
      <p:sp>
        <p:nvSpPr>
          <p:cNvPr id="6" name="Page Number">
            <a:extLst>
              <a:ext uri="{FF2B5EF4-FFF2-40B4-BE49-F238E27FC236}">
                <a16:creationId xmlns:a16="http://schemas.microsoft.com/office/drawing/2014/main" id="{A39340F5-7355-585F-4D8E-782F835F168B}"/>
              </a:ext>
            </a:extLst>
          </p:cNvPr>
          <p:cNvSpPr txBox="1"/>
          <p:nvPr>
            <p:custDataLst>
              <p:tags r:id="rId4"/>
            </p:custDataLst>
          </p:nvPr>
        </p:nvSpPr>
        <p:spPr>
          <a:xfrm>
            <a:off x="7926480" y="7268534"/>
            <a:ext cx="1673352" cy="128016"/>
          </a:xfrm>
          <a:prstGeom prst="rect">
            <a:avLst/>
          </a:prstGeom>
          <a:noFill/>
        </p:spPr>
        <p:txBody>
          <a:bodyPr wrap="none" lIns="0" tIns="0" rIns="0" bIns="0" rtlCol="0" anchor="t">
            <a:noAutofit/>
          </a:bodyPr>
          <a:lstStyle/>
          <a:p>
            <a:pPr marL="0" marR="0" lvl="0" indent="0" algn="r" defTabSz="1018824" rtl="0" eaLnBrk="1" fontAlgn="auto" latinLnBrk="0" hangingPunct="1">
              <a:lnSpc>
                <a:spcPct val="144804"/>
              </a:lnSpc>
              <a:spcBef>
                <a:spcPts val="0"/>
              </a:spcBef>
              <a:spcAft>
                <a:spcPts val="0"/>
              </a:spcAft>
              <a:buClrTx/>
              <a:buSzTx/>
              <a:buFontTx/>
              <a:buNone/>
              <a:tabLst/>
              <a:defRPr/>
            </a:pPr>
            <a:r>
              <a:rPr lang="en-GB" sz="800" noProof="1">
                <a:solidFill>
                  <a:srgbClr val="000000"/>
                </a:solidFill>
                <a:latin typeface="Arial"/>
                <a:cs typeface="Arial"/>
              </a:rPr>
              <a:t>15</a:t>
            </a:r>
            <a:endParaRPr lang="en-GB" sz="800" b="0" i="0" u="none" strike="noStrike" kern="1200" cap="none" spc="0" normalizeH="0" baseline="0" noProof="1">
              <a:ln>
                <a:noFill/>
              </a:ln>
              <a:solidFill>
                <a:srgbClr val="000000"/>
              </a:solidFill>
              <a:effectLst/>
              <a:uLnTx/>
              <a:uFillTx/>
              <a:latin typeface="Arial"/>
              <a:cs typeface="Arial"/>
            </a:endParaRPr>
          </a:p>
        </p:txBody>
      </p:sp>
    </p:spTree>
    <p:custDataLst>
      <p:tags r:id="rId1"/>
    </p:custDataLst>
    <p:extLst>
      <p:ext uri="{BB962C8B-B14F-4D97-AF65-F5344CB8AC3E}">
        <p14:creationId xmlns:p14="http://schemas.microsoft.com/office/powerpoint/2010/main" val="1219397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hink-cell data - do not delete" hidden="1">
            <a:extLst>
              <a:ext uri="{FF2B5EF4-FFF2-40B4-BE49-F238E27FC236}">
                <a16:creationId xmlns:a16="http://schemas.microsoft.com/office/drawing/2014/main" id="{B7A0140D-090C-1F93-C6B0-9894E7572BB1}"/>
              </a:ext>
            </a:extLst>
          </p:cNvPr>
          <p:cNvGraphicFramePr>
            <a:graphicFrameLocks noChangeAspect="1"/>
          </p:cNvGraphicFramePr>
          <p:nvPr>
            <p:custDataLst>
              <p:tags r:id="rId2"/>
            </p:custDataLst>
            <p:extLst>
              <p:ext uri="{D42A27DB-BD31-4B8C-83A1-F6EECF244321}">
                <p14:modId xmlns:p14="http://schemas.microsoft.com/office/powerpoint/2010/main" val="22326293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395" imgH="396" progId="TCLayout.ActiveDocument.1">
                  <p:embed/>
                </p:oleObj>
              </mc:Choice>
              <mc:Fallback>
                <p:oleObj name="think-cell Slide" r:id="rId8" imgW="395" imgH="396" progId="TCLayout.ActiveDocument.1">
                  <p:embed/>
                  <p:pic>
                    <p:nvPicPr>
                      <p:cNvPr id="16" name="think-cell data - do not delete" hidden="1">
                        <a:extLst>
                          <a:ext uri="{FF2B5EF4-FFF2-40B4-BE49-F238E27FC236}">
                            <a16:creationId xmlns:a16="http://schemas.microsoft.com/office/drawing/2014/main" id="{B7A0140D-090C-1F93-C6B0-9894E7572BB1}"/>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8A3A317-F3A6-2CF9-49AE-D4D7D34FAC72}"/>
              </a:ext>
            </a:extLst>
          </p:cNvPr>
          <p:cNvSpPr>
            <a:spLocks noGrp="1"/>
          </p:cNvSpPr>
          <p:nvPr>
            <p:ph type="title"/>
          </p:nvPr>
        </p:nvSpPr>
        <p:spPr/>
        <p:txBody>
          <a:bodyPr vert="horz"/>
          <a:lstStyle/>
          <a:p>
            <a:r>
              <a:rPr lang="en-GB" sz="1800" b="1" dirty="0">
                <a:ea typeface="+mn-ea"/>
              </a:rPr>
              <a:t>Social Security and Housing Fund Contribution: </a:t>
            </a:r>
            <a:r>
              <a:rPr lang="en-GB" sz="1800" dirty="0">
                <a:ea typeface="+mn-ea"/>
              </a:rPr>
              <a:t>based on the </a:t>
            </a:r>
            <a:r>
              <a:rPr lang="en-US" sz="1800" dirty="0">
                <a:ea typeface="+mn-ea"/>
              </a:rPr>
              <a:t>payroll data received (i.e. 2022-2024 Sep.)</a:t>
            </a:r>
            <a:r>
              <a:rPr lang="en-GB" sz="1800" dirty="0">
                <a:ea typeface="+mn-ea"/>
              </a:rPr>
              <a:t>, the </a:t>
            </a:r>
            <a:r>
              <a:rPr lang="en-US" sz="1800" dirty="0">
                <a:ea typeface="+mn-ea"/>
              </a:rPr>
              <a:t>Target might be subject to making up for the underpayment of SS and HF for </a:t>
            </a:r>
            <a:r>
              <a:rPr lang="en-US" sz="1800" dirty="0" err="1">
                <a:ea typeface="+mn-ea"/>
              </a:rPr>
              <a:t>Fosber</a:t>
            </a:r>
            <a:r>
              <a:rPr lang="en-US" sz="1800" dirty="0">
                <a:ea typeface="+mn-ea"/>
              </a:rPr>
              <a:t> Asia of 8.3m RMB (~1.2m USD) in 2023 and 2024 </a:t>
            </a:r>
            <a:r>
              <a:rPr lang="en-US" altLang="zh-CN" sz="1800" dirty="0">
                <a:ea typeface="+mn-ea"/>
              </a:rPr>
              <a:t>under fully compliant scenario and late payment penalty fee of 1.3m RMB (~186k USD)</a:t>
            </a:r>
            <a:endParaRPr lang="en-GB" sz="1800" dirty="0">
              <a:ea typeface="+mn-ea"/>
            </a:endParaRPr>
          </a:p>
        </p:txBody>
      </p:sp>
      <p:sp>
        <p:nvSpPr>
          <p:cNvPr id="4" name="Section Header" hidden="1">
            <a:extLst>
              <a:ext uri="{FF2B5EF4-FFF2-40B4-BE49-F238E27FC236}">
                <a16:creationId xmlns:a16="http://schemas.microsoft.com/office/drawing/2014/main" id="{B1590676-6B4F-8339-89CC-1BCCA9F53837}"/>
              </a:ext>
            </a:extLst>
          </p:cNvPr>
          <p:cNvSpPr/>
          <p:nvPr>
            <p:custDataLst>
              <p:tags r:id="rId3"/>
            </p:custDataLst>
          </p:nvPr>
        </p:nvSpPr>
        <p:spPr>
          <a:xfrm>
            <a:off x="460375" y="322256"/>
            <a:ext cx="3034379" cy="137160"/>
          </a:xfrm>
          <a:prstGeom prst="rect">
            <a:avLst/>
          </a:prstGeom>
          <a:noFill/>
        </p:spPr>
        <p:txBody>
          <a:bodyPr wrap="square" lIns="0" tIns="0" rIns="0" bIns="0" rtlCol="0" anchor="b" anchorCtr="0">
            <a:noAutofit/>
          </a:bodyPr>
          <a:lstStyle/>
          <a:p>
            <a:pPr lvl="0"/>
            <a:r>
              <a:rPr lang="en-GB" sz="800"/>
              <a:t>-1 Selected
Information</a:t>
            </a:r>
          </a:p>
        </p:txBody>
      </p:sp>
      <p:graphicFrame>
        <p:nvGraphicFramePr>
          <p:cNvPr id="8" name="Table 7">
            <a:extLst>
              <a:ext uri="{FF2B5EF4-FFF2-40B4-BE49-F238E27FC236}">
                <a16:creationId xmlns:a16="http://schemas.microsoft.com/office/drawing/2014/main" id="{66C52EA3-E423-82D5-55D3-3C5C4AC75D32}"/>
              </a:ext>
            </a:extLst>
          </p:cNvPr>
          <p:cNvGraphicFramePr>
            <a:graphicFrameLocks noGrp="1"/>
          </p:cNvGraphicFramePr>
          <p:nvPr>
            <p:custDataLst>
              <p:tags r:id="rId4"/>
            </p:custDataLst>
            <p:extLst>
              <p:ext uri="{D42A27DB-BD31-4B8C-83A1-F6EECF244321}">
                <p14:modId xmlns:p14="http://schemas.microsoft.com/office/powerpoint/2010/main" val="1804768070"/>
              </p:ext>
            </p:extLst>
          </p:nvPr>
        </p:nvGraphicFramePr>
        <p:xfrm>
          <a:off x="422747" y="2111347"/>
          <a:ext cx="5272951" cy="4324080"/>
        </p:xfrm>
        <a:graphic>
          <a:graphicData uri="http://schemas.openxmlformats.org/drawingml/2006/table">
            <a:tbl>
              <a:tblPr firstRow="1" firstCol="1" bandRow="1">
                <a:tableStyleId>{74ED0A72-4B8E-423B-AE2F-120ADE3C16FB}</a:tableStyleId>
              </a:tblPr>
              <a:tblGrid>
                <a:gridCol w="1090170">
                  <a:extLst>
                    <a:ext uri="{9D8B030D-6E8A-4147-A177-3AD203B41FA5}">
                      <a16:colId xmlns:a16="http://schemas.microsoft.com/office/drawing/2014/main" val="2575619965"/>
                    </a:ext>
                  </a:extLst>
                </a:gridCol>
                <a:gridCol w="383358">
                  <a:extLst>
                    <a:ext uri="{9D8B030D-6E8A-4147-A177-3AD203B41FA5}">
                      <a16:colId xmlns:a16="http://schemas.microsoft.com/office/drawing/2014/main" val="4288087444"/>
                    </a:ext>
                  </a:extLst>
                </a:gridCol>
                <a:gridCol w="1090173">
                  <a:extLst>
                    <a:ext uri="{9D8B030D-6E8A-4147-A177-3AD203B41FA5}">
                      <a16:colId xmlns:a16="http://schemas.microsoft.com/office/drawing/2014/main" val="317642262"/>
                    </a:ext>
                  </a:extLst>
                </a:gridCol>
                <a:gridCol w="956600">
                  <a:extLst>
                    <a:ext uri="{9D8B030D-6E8A-4147-A177-3AD203B41FA5}">
                      <a16:colId xmlns:a16="http://schemas.microsoft.com/office/drawing/2014/main" val="4231443693"/>
                    </a:ext>
                  </a:extLst>
                </a:gridCol>
                <a:gridCol w="876325">
                  <a:extLst>
                    <a:ext uri="{9D8B030D-6E8A-4147-A177-3AD203B41FA5}">
                      <a16:colId xmlns:a16="http://schemas.microsoft.com/office/drawing/2014/main" val="2132497141"/>
                    </a:ext>
                  </a:extLst>
                </a:gridCol>
                <a:gridCol w="876325">
                  <a:extLst>
                    <a:ext uri="{9D8B030D-6E8A-4147-A177-3AD203B41FA5}">
                      <a16:colId xmlns:a16="http://schemas.microsoft.com/office/drawing/2014/main" val="2364523083"/>
                    </a:ext>
                  </a:extLst>
                </a:gridCol>
              </a:tblGrid>
              <a:tr h="136265">
                <a:tc gridSpan="6">
                  <a:txBody>
                    <a:bodyPr/>
                    <a:lstStyle/>
                    <a:p>
                      <a:r>
                        <a:rPr lang="en-US" altLang="zh-CN" sz="900"/>
                        <a:t>Fosber Asia</a:t>
                      </a:r>
                      <a:endParaRPr lang="zh-CN" altLang="en-US" sz="900"/>
                    </a:p>
                  </a:txBody>
                  <a:tcPr marL="0" marR="0" marT="0" marB="0">
                    <a:lnR w="12700" cap="flat" cmpd="sng" algn="ctr">
                      <a:solidFill>
                        <a:schemeClr val="bg1"/>
                      </a:solidFill>
                      <a:prstDash val="solid"/>
                      <a:round/>
                      <a:headEnd type="none" w="med" len="med"/>
                      <a:tailEnd type="none" w="med" len="med"/>
                    </a:lnR>
                  </a:tcPr>
                </a:tc>
                <a:tc hMerge="1">
                  <a:txBody>
                    <a:bodyPr/>
                    <a:lstStyle/>
                    <a:p>
                      <a:endParaRPr lang="en-GB" dirty="0"/>
                    </a:p>
                  </a:txBody>
                  <a:tcPr marL="0" marR="0" marT="0" marB="0">
                    <a:lnR w="12700" cap="flat" cmpd="sng" algn="ctr">
                      <a:solidFill>
                        <a:schemeClr val="bg1">
                          <a:lumMod val="85000"/>
                        </a:schemeClr>
                      </a:solidFill>
                      <a:prstDash val="solid"/>
                      <a:round/>
                      <a:headEnd type="none" w="med" len="med"/>
                      <a:tailEnd type="none" w="med" len="med"/>
                    </a:lnR>
                  </a:tcPr>
                </a:tc>
                <a:tc hMerge="1">
                  <a:txBody>
                    <a:bodyPr/>
                    <a:lstStyle/>
                    <a:p>
                      <a:endParaRPr lang="en-GB"/>
                    </a:p>
                  </a:txBody>
                  <a:tcPr/>
                </a:tc>
                <a:tc hMerge="1">
                  <a:txBody>
                    <a:bodyPr/>
                    <a:lstStyle/>
                    <a:p>
                      <a:endParaRPr lang="en-GB"/>
                    </a:p>
                  </a:txBody>
                  <a:tcPr marL="0" marR="0" marT="0"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tcPr>
                </a:tc>
                <a:tc hMerge="1">
                  <a:txBody>
                    <a:bodyPr/>
                    <a:lstStyle/>
                    <a:p>
                      <a:pPr algn="ctr"/>
                      <a:endParaRPr lang="zh-CN" altLang="en-US" sz="1000"/>
                    </a:p>
                  </a:txBody>
                  <a:tcPr marL="0" marR="0" marT="0"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tcPr>
                </a:tc>
                <a:tc hMerge="1">
                  <a:txBody>
                    <a:bodyPr/>
                    <a:lstStyle/>
                    <a:p>
                      <a:pPr algn="ctr"/>
                      <a:endParaRPr lang="zh-CN" altLang="en-US" sz="1000" dirty="0"/>
                    </a:p>
                  </a:txBody>
                  <a:tcPr marL="0" marR="0" marT="0" marB="0">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tcPr>
                </a:tc>
                <a:extLst>
                  <a:ext uri="{0D108BD9-81ED-4DB2-BD59-A6C34878D82A}">
                    <a16:rowId xmlns:a16="http://schemas.microsoft.com/office/drawing/2014/main" val="2910855691"/>
                  </a:ext>
                </a:extLst>
              </a:tr>
              <a:tr h="272530">
                <a:tc>
                  <a:txBody>
                    <a:bodyPr/>
                    <a:lstStyle/>
                    <a:p>
                      <a:endParaRPr lang="zh-CN" altLang="en-US" sz="900">
                        <a:latin typeface="+mn-ea"/>
                        <a:ea typeface="+mn-ea"/>
                      </a:endParaRPr>
                    </a:p>
                  </a:txBody>
                  <a:tcPr marL="0" marR="0" marT="0" marB="0">
                    <a:lnB w="19050" cap="flat" cmpd="sng" algn="ctr">
                      <a:solidFill>
                        <a:schemeClr val="accent1"/>
                      </a:solidFill>
                      <a:prstDash val="solid"/>
                      <a:round/>
                      <a:headEnd type="none" w="med" len="med"/>
                      <a:tailEnd type="none" w="med" len="med"/>
                    </a:lnB>
                  </a:tcPr>
                </a:tc>
                <a:tc>
                  <a:txBody>
                    <a:bodyPr/>
                    <a:lstStyle/>
                    <a:p>
                      <a:pPr algn="ctr"/>
                      <a:r>
                        <a:rPr lang="en-US" altLang="zh-CN" sz="900">
                          <a:latin typeface="+mn-ea"/>
                          <a:ea typeface="+mn-ea"/>
                        </a:rPr>
                        <a:t>2023</a:t>
                      </a:r>
                      <a:endParaRPr lang="zh-CN" altLang="en-US" sz="900">
                        <a:latin typeface="+mn-ea"/>
                        <a:ea typeface="+mn-ea"/>
                      </a:endParaRPr>
                    </a:p>
                  </a:txBody>
                  <a:tcPr marL="0" marR="0" marT="0" marB="0" anchor="ctr">
                    <a:lnB w="19050" cap="flat" cmpd="sng" algn="ctr">
                      <a:solidFill>
                        <a:schemeClr val="accent1"/>
                      </a:solidFill>
                      <a:prstDash val="solid"/>
                      <a:round/>
                      <a:headEnd type="none" w="med" len="med"/>
                      <a:tailEnd type="none" w="med" len="med"/>
                    </a:lnB>
                  </a:tcPr>
                </a:tc>
                <a:tc>
                  <a:txBody>
                    <a:bodyPr/>
                    <a:lstStyle/>
                    <a:p>
                      <a:pPr algn="ctr"/>
                      <a:r>
                        <a:rPr lang="en-US" altLang="zh-CN" sz="900">
                          <a:latin typeface="+mn-ea"/>
                          <a:ea typeface="+mn-ea"/>
                        </a:rPr>
                        <a:t>2024 1-9</a:t>
                      </a:r>
                      <a:endParaRPr lang="zh-CN" altLang="en-US" sz="900">
                        <a:latin typeface="+mn-ea"/>
                        <a:ea typeface="+mn-ea"/>
                      </a:endParaRPr>
                    </a:p>
                  </a:txBody>
                  <a:tcPr marL="0" marR="0" marT="0" marB="0" anchor="ctr">
                    <a:lnB w="19050" cap="flat" cmpd="sng" algn="ctr">
                      <a:solidFill>
                        <a:schemeClr val="accent1"/>
                      </a:solidFill>
                      <a:prstDash val="solid"/>
                      <a:round/>
                      <a:headEnd type="none" w="med" len="med"/>
                      <a:tailEnd type="none" w="med" len="med"/>
                    </a:lnB>
                  </a:tcPr>
                </a:tc>
                <a:tc>
                  <a:txBody>
                    <a:bodyPr/>
                    <a:lstStyle/>
                    <a:p>
                      <a:pPr algn="ctr"/>
                      <a:r>
                        <a:rPr lang="en-US" altLang="zh-CN" sz="900">
                          <a:latin typeface="+mn-ea"/>
                          <a:ea typeface="+mn-ea"/>
                        </a:rPr>
                        <a:t>2024E</a:t>
                      </a:r>
                      <a:endParaRPr lang="zh-CN" altLang="en-US" sz="900">
                        <a:latin typeface="+mn-ea"/>
                        <a:ea typeface="+mn-ea"/>
                      </a:endParaRPr>
                    </a:p>
                  </a:txBody>
                  <a:tcPr marL="0" marR="0" marT="0" marB="0" anchor="ctr">
                    <a:lnR w="12700" cap="flat" cmpd="sng" algn="ctr">
                      <a:solidFill>
                        <a:schemeClr val="bg1">
                          <a:lumMod val="85000"/>
                        </a:schemeClr>
                      </a:solidFill>
                      <a:prstDash val="solid"/>
                      <a:round/>
                      <a:headEnd type="none" w="med" len="med"/>
                      <a:tailEnd type="none" w="med" len="med"/>
                    </a:lnR>
                    <a:lnB w="19050" cap="flat" cmpd="sng" algn="ctr">
                      <a:solidFill>
                        <a:schemeClr val="accent1"/>
                      </a:solidFill>
                      <a:prstDash val="solid"/>
                      <a:round/>
                      <a:headEnd type="none" w="med" len="med"/>
                      <a:tailEnd type="none" w="med" len="med"/>
                    </a:lnB>
                  </a:tcPr>
                </a:tc>
                <a:tc>
                  <a:txBody>
                    <a:bodyPr/>
                    <a:lstStyle/>
                    <a:p>
                      <a:pPr algn="ctr"/>
                      <a:r>
                        <a:rPr lang="en-US" altLang="zh-CN" sz="900">
                          <a:latin typeface="+mn-ea"/>
                          <a:ea typeface="+mn-ea"/>
                        </a:rPr>
                        <a:t>2023 and 2024</a:t>
                      </a:r>
                    </a:p>
                    <a:p>
                      <a:pPr algn="ctr"/>
                      <a:r>
                        <a:rPr lang="zh-CN" altLang="en-US" sz="900">
                          <a:latin typeface="+mn-ea"/>
                          <a:ea typeface="+mn-ea"/>
                        </a:rPr>
                        <a:t>（</a:t>
                      </a:r>
                      <a:r>
                        <a:rPr lang="en-US" altLang="zh-CN" sz="900">
                          <a:latin typeface="+mn-ea"/>
                          <a:ea typeface="+mn-ea"/>
                        </a:rPr>
                        <a:t>000’ RMB</a:t>
                      </a:r>
                      <a:r>
                        <a:rPr lang="zh-CN" altLang="en-US" sz="900">
                          <a:latin typeface="+mn-ea"/>
                          <a:ea typeface="+mn-ea"/>
                        </a:rPr>
                        <a:t>）</a:t>
                      </a: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B w="19050" cap="flat" cmpd="sng" algn="ctr">
                      <a:solidFill>
                        <a:schemeClr val="accent1"/>
                      </a:solidFill>
                      <a:prstDash val="solid"/>
                      <a:round/>
                      <a:headEnd type="none" w="med" len="med"/>
                      <a:tailEnd type="none" w="med" len="med"/>
                    </a:lnB>
                  </a:tcPr>
                </a:tc>
                <a:tc>
                  <a:txBody>
                    <a:bodyPr/>
                    <a:lstStyle/>
                    <a:p>
                      <a:pPr algn="ctr"/>
                      <a:r>
                        <a:rPr lang="en-US" altLang="zh-CN" sz="900">
                          <a:latin typeface="+mn-ea"/>
                          <a:ea typeface="+mn-ea"/>
                        </a:rPr>
                        <a:t>2023 and 2024</a:t>
                      </a:r>
                    </a:p>
                    <a:p>
                      <a:pPr algn="ctr"/>
                      <a:r>
                        <a:rPr lang="zh-CN" altLang="en-US" sz="900">
                          <a:latin typeface="+mn-ea"/>
                          <a:ea typeface="+mn-ea"/>
                        </a:rPr>
                        <a:t>（</a:t>
                      </a:r>
                      <a:r>
                        <a:rPr lang="en-US" altLang="zh-CN" sz="900">
                          <a:latin typeface="+mn-ea"/>
                          <a:ea typeface="+mn-ea"/>
                        </a:rPr>
                        <a:t>000’ USD</a:t>
                      </a:r>
                      <a:r>
                        <a:rPr lang="zh-CN" altLang="en-US" sz="900">
                          <a:latin typeface="+mn-ea"/>
                          <a:ea typeface="+mn-ea"/>
                        </a:rPr>
                        <a:t>）</a:t>
                      </a: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B w="1905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718473699"/>
                  </a:ext>
                </a:extLst>
              </a:tr>
              <a:tr h="442235">
                <a:tc>
                  <a:txBody>
                    <a:bodyPr/>
                    <a:lstStyle/>
                    <a:p>
                      <a:r>
                        <a:rPr lang="en-US" altLang="zh-CN" sz="900">
                          <a:latin typeface="+mn-ea"/>
                          <a:ea typeface="+mn-ea"/>
                        </a:rPr>
                        <a:t>Actual payment of social security insurance </a:t>
                      </a:r>
                      <a:endParaRPr lang="zh-CN" altLang="en-US" sz="900">
                        <a:latin typeface="+mn-ea"/>
                        <a:ea typeface="+mn-ea"/>
                      </a:endParaRPr>
                    </a:p>
                  </a:txBody>
                  <a:tcPr marL="0" marR="0" marT="0" marB="0" anchor="ctr">
                    <a:lnT w="19050" cap="flat" cmpd="sng" algn="ctr">
                      <a:solidFill>
                        <a:schemeClr val="accent1"/>
                      </a:solidFill>
                      <a:prstDash val="solid"/>
                      <a:round/>
                      <a:headEnd type="none" w="med" len="med"/>
                      <a:tailEnd type="none" w="med" len="med"/>
                    </a:lnT>
                  </a:tcPr>
                </a:tc>
                <a:tc>
                  <a:txBody>
                    <a:bodyPr/>
                    <a:lstStyle/>
                    <a:p>
                      <a:pPr algn="ctr"/>
                      <a:r>
                        <a:rPr lang="en-US" altLang="zh-CN" sz="900">
                          <a:latin typeface="+mn-ea"/>
                          <a:ea typeface="+mn-ea"/>
                        </a:rPr>
                        <a:t>1,135</a:t>
                      </a:r>
                      <a:endParaRPr lang="zh-CN" altLang="en-US" sz="900">
                        <a:latin typeface="+mn-ea"/>
                        <a:ea typeface="+mn-ea"/>
                      </a:endParaRPr>
                    </a:p>
                  </a:txBody>
                  <a:tcPr marL="0" marR="0" marT="0" marB="0" anchor="ctr">
                    <a:lnT w="19050" cap="flat" cmpd="sng" algn="ctr">
                      <a:solidFill>
                        <a:schemeClr val="accent1"/>
                      </a:solidFill>
                      <a:prstDash val="solid"/>
                      <a:round/>
                      <a:headEnd type="none" w="med" len="med"/>
                      <a:tailEnd type="none" w="med" len="med"/>
                    </a:lnT>
                  </a:tcPr>
                </a:tc>
                <a:tc>
                  <a:txBody>
                    <a:bodyPr/>
                    <a:lstStyle/>
                    <a:p>
                      <a:pPr algn="ctr"/>
                      <a:r>
                        <a:rPr lang="en-US" altLang="zh-CN" sz="900">
                          <a:latin typeface="+mn-ea"/>
                          <a:ea typeface="+mn-ea"/>
                        </a:rPr>
                        <a:t>940</a:t>
                      </a:r>
                      <a:endParaRPr lang="zh-CN" altLang="en-US" sz="900">
                        <a:latin typeface="+mn-ea"/>
                        <a:ea typeface="+mn-ea"/>
                      </a:endParaRPr>
                    </a:p>
                  </a:txBody>
                  <a:tcPr marL="0" marR="0" marT="0" marB="0" anchor="ctr">
                    <a:lnT w="19050" cap="flat" cmpd="sng" algn="ctr">
                      <a:solidFill>
                        <a:schemeClr val="accent1"/>
                      </a:solidFill>
                      <a:prstDash val="solid"/>
                      <a:round/>
                      <a:headEnd type="none" w="med" len="med"/>
                      <a:tailEnd type="none" w="med" len="med"/>
                    </a:lnT>
                  </a:tcPr>
                </a:tc>
                <a:tc>
                  <a:txBody>
                    <a:bodyPr/>
                    <a:lstStyle/>
                    <a:p>
                      <a:pPr algn="ctr"/>
                      <a:r>
                        <a:rPr lang="en-US" altLang="zh-CN" sz="900">
                          <a:latin typeface="+mn-ea"/>
                          <a:ea typeface="+mn-ea"/>
                        </a:rPr>
                        <a:t>1,251</a:t>
                      </a:r>
                      <a:endParaRPr lang="zh-CN" altLang="en-US" sz="900">
                        <a:latin typeface="+mn-ea"/>
                        <a:ea typeface="+mn-ea"/>
                      </a:endParaRPr>
                    </a:p>
                  </a:txBody>
                  <a:tcPr marL="0" marR="0" marT="0" marB="0" anchor="ctr">
                    <a:lnR w="12700" cap="flat" cmpd="sng" algn="ctr">
                      <a:solidFill>
                        <a:schemeClr val="bg1">
                          <a:lumMod val="8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tcPr>
                </a:tc>
                <a:tc>
                  <a:txBody>
                    <a:bodyPr/>
                    <a:lstStyle/>
                    <a:p>
                      <a:pPr algn="ctr"/>
                      <a:r>
                        <a:rPr lang="en-US" altLang="zh-CN" sz="900">
                          <a:latin typeface="+mn-ea"/>
                          <a:ea typeface="+mn-ea"/>
                        </a:rPr>
                        <a:t>2,386</a:t>
                      </a:r>
                      <a:endParaRPr lang="zh-CN" altLang="en-US" sz="900">
                        <a:latin typeface="+mn-ea"/>
                        <a:ea typeface="+mn-ea"/>
                      </a:endParaRP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solidFill>
                      <a:srgbClr val="FED8C4"/>
                    </a:solidFill>
                  </a:tcPr>
                </a:tc>
                <a:tc>
                  <a:txBody>
                    <a:bodyPr/>
                    <a:lstStyle/>
                    <a:p>
                      <a:pPr algn="ctr"/>
                      <a:r>
                        <a:rPr lang="en-US" altLang="zh-CN" sz="900">
                          <a:latin typeface="+mn-ea"/>
                          <a:ea typeface="+mn-ea"/>
                        </a:rPr>
                        <a:t>335</a:t>
                      </a:r>
                      <a:endParaRPr lang="zh-CN" altLang="en-US" sz="900">
                        <a:latin typeface="+mn-ea"/>
                        <a:ea typeface="+mn-ea"/>
                      </a:endParaRP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9050" cap="flat" cmpd="sng" algn="ctr">
                      <a:solidFill>
                        <a:schemeClr val="accent1"/>
                      </a:solidFill>
                      <a:prstDash val="solid"/>
                      <a:round/>
                      <a:headEnd type="none" w="med" len="med"/>
                      <a:tailEnd type="none" w="med" len="med"/>
                    </a:lnT>
                    <a:solidFill>
                      <a:srgbClr val="FED8C4"/>
                    </a:solidFill>
                  </a:tcPr>
                </a:tc>
                <a:extLst>
                  <a:ext uri="{0D108BD9-81ED-4DB2-BD59-A6C34878D82A}">
                    <a16:rowId xmlns:a16="http://schemas.microsoft.com/office/drawing/2014/main" val="2322602881"/>
                  </a:ext>
                </a:extLst>
              </a:tr>
              <a:tr h="331676">
                <a:tc>
                  <a:txBody>
                    <a:bodyPr/>
                    <a:lstStyle/>
                    <a:p>
                      <a:r>
                        <a:rPr lang="en-US" altLang="zh-CN" sz="900">
                          <a:latin typeface="+mn-ea"/>
                          <a:ea typeface="+mn-ea"/>
                        </a:rPr>
                        <a:t>Actual payment of housing fund</a:t>
                      </a:r>
                      <a:endParaRPr lang="zh-CN" altLang="en-US" sz="900">
                        <a:latin typeface="+mn-ea"/>
                        <a:ea typeface="+mn-ea"/>
                      </a:endParaRPr>
                    </a:p>
                  </a:txBody>
                  <a:tcPr marL="0" marR="0" marT="0" marB="0" anchor="ctr"/>
                </a:tc>
                <a:tc>
                  <a:txBody>
                    <a:bodyPr/>
                    <a:lstStyle/>
                    <a:p>
                      <a:pPr algn="ctr"/>
                      <a:r>
                        <a:rPr lang="en-US" altLang="zh-CN" sz="900">
                          <a:latin typeface="+mn-ea"/>
                          <a:ea typeface="+mn-ea"/>
                        </a:rPr>
                        <a:t>265</a:t>
                      </a:r>
                      <a:endParaRPr lang="zh-CN" altLang="en-US" sz="900">
                        <a:latin typeface="+mn-ea"/>
                        <a:ea typeface="+mn-ea"/>
                      </a:endParaRPr>
                    </a:p>
                  </a:txBody>
                  <a:tcPr marL="0" marR="0" marT="0" marB="0" anchor="ctr"/>
                </a:tc>
                <a:tc>
                  <a:txBody>
                    <a:bodyPr/>
                    <a:lstStyle/>
                    <a:p>
                      <a:pPr algn="ctr"/>
                      <a:r>
                        <a:rPr lang="en-US" altLang="zh-CN" sz="900">
                          <a:latin typeface="+mn-ea"/>
                          <a:ea typeface="+mn-ea"/>
                        </a:rPr>
                        <a:t>287</a:t>
                      </a:r>
                      <a:endParaRPr lang="zh-CN" altLang="en-US" sz="900">
                        <a:latin typeface="+mn-ea"/>
                        <a:ea typeface="+mn-ea"/>
                      </a:endParaRPr>
                    </a:p>
                  </a:txBody>
                  <a:tcPr marL="0" marR="0" marT="0" marB="0" anchor="ctr"/>
                </a:tc>
                <a:tc>
                  <a:txBody>
                    <a:bodyPr/>
                    <a:lstStyle/>
                    <a:p>
                      <a:pPr algn="ctr"/>
                      <a:r>
                        <a:rPr lang="en-US" altLang="zh-CN" sz="900">
                          <a:latin typeface="+mn-ea"/>
                          <a:ea typeface="+mn-ea"/>
                        </a:rPr>
                        <a:t>394</a:t>
                      </a:r>
                      <a:endParaRPr lang="zh-CN" altLang="en-US" sz="900">
                        <a:latin typeface="+mn-ea"/>
                        <a:ea typeface="+mn-ea"/>
                      </a:endParaRPr>
                    </a:p>
                  </a:txBody>
                  <a:tcPr marL="0" marR="0" marT="0" marB="0" anchor="ctr">
                    <a:lnR w="12700" cap="flat" cmpd="sng" algn="ctr">
                      <a:solidFill>
                        <a:schemeClr val="bg1">
                          <a:lumMod val="85000"/>
                        </a:schemeClr>
                      </a:solidFill>
                      <a:prstDash val="solid"/>
                      <a:round/>
                      <a:headEnd type="none" w="med" len="med"/>
                      <a:tailEnd type="none" w="med" len="med"/>
                    </a:lnR>
                  </a:tcPr>
                </a:tc>
                <a:tc>
                  <a:txBody>
                    <a:bodyPr/>
                    <a:lstStyle/>
                    <a:p>
                      <a:pPr algn="ctr"/>
                      <a:r>
                        <a:rPr lang="en-US" altLang="zh-CN" sz="900">
                          <a:latin typeface="+mn-ea"/>
                          <a:ea typeface="+mn-ea"/>
                        </a:rPr>
                        <a:t>659</a:t>
                      </a:r>
                      <a:endParaRPr lang="zh-CN" altLang="en-US" sz="900">
                        <a:latin typeface="+mn-ea"/>
                        <a:ea typeface="+mn-ea"/>
                      </a:endParaRP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solidFill>
                      <a:srgbClr val="FED8C4"/>
                    </a:solidFill>
                  </a:tcPr>
                </a:tc>
                <a:tc>
                  <a:txBody>
                    <a:bodyPr/>
                    <a:lstStyle/>
                    <a:p>
                      <a:pPr algn="ctr"/>
                      <a:r>
                        <a:rPr lang="en-US" altLang="zh-CN" sz="900">
                          <a:latin typeface="+mn-ea"/>
                          <a:ea typeface="+mn-ea"/>
                        </a:rPr>
                        <a:t>92</a:t>
                      </a:r>
                      <a:endParaRPr lang="zh-CN" altLang="en-US" sz="900">
                        <a:latin typeface="+mn-ea"/>
                        <a:ea typeface="+mn-ea"/>
                      </a:endParaRP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solidFill>
                      <a:srgbClr val="FED8C4"/>
                    </a:solidFill>
                  </a:tcPr>
                </a:tc>
                <a:extLst>
                  <a:ext uri="{0D108BD9-81ED-4DB2-BD59-A6C34878D82A}">
                    <a16:rowId xmlns:a16="http://schemas.microsoft.com/office/drawing/2014/main" val="64057479"/>
                  </a:ext>
                </a:extLst>
              </a:tr>
              <a:tr h="284357">
                <a:tc>
                  <a:txBody>
                    <a:bodyPr/>
                    <a:lstStyle/>
                    <a:p>
                      <a:r>
                        <a:rPr lang="en-US" altLang="zh-CN" sz="900" b="1">
                          <a:latin typeface="+mn-ea"/>
                          <a:ea typeface="+mn-ea"/>
                        </a:rPr>
                        <a:t>Total (a)</a:t>
                      </a:r>
                      <a:endParaRPr lang="zh-CN" altLang="en-US" sz="900" b="1">
                        <a:latin typeface="+mn-ea"/>
                        <a:ea typeface="+mn-ea"/>
                      </a:endParaRPr>
                    </a:p>
                  </a:txBody>
                  <a:tcPr marL="0" marR="0" marT="0" marB="0" anchor="ctr"/>
                </a:tc>
                <a:tc>
                  <a:txBody>
                    <a:bodyPr/>
                    <a:lstStyle/>
                    <a:p>
                      <a:pPr algn="ctr"/>
                      <a:r>
                        <a:rPr lang="en-US" altLang="zh-CN" sz="900">
                          <a:latin typeface="+mn-ea"/>
                          <a:ea typeface="+mn-ea"/>
                        </a:rPr>
                        <a:t>1,400</a:t>
                      </a:r>
                      <a:endParaRPr lang="zh-CN" altLang="en-US" sz="900">
                        <a:latin typeface="+mn-ea"/>
                        <a:ea typeface="+mn-ea"/>
                      </a:endParaRPr>
                    </a:p>
                  </a:txBody>
                  <a:tcPr marL="0" marR="0" marT="0" marB="0" anchor="ctr"/>
                </a:tc>
                <a:tc>
                  <a:txBody>
                    <a:bodyPr/>
                    <a:lstStyle/>
                    <a:p>
                      <a:pPr algn="ctr"/>
                      <a:r>
                        <a:rPr lang="en-US" altLang="zh-CN" sz="900">
                          <a:latin typeface="+mn-ea"/>
                          <a:ea typeface="+mn-ea"/>
                        </a:rPr>
                        <a:t>1,227</a:t>
                      </a:r>
                      <a:endParaRPr lang="zh-CN" altLang="en-US" sz="900">
                        <a:latin typeface="+mn-ea"/>
                        <a:ea typeface="+mn-ea"/>
                      </a:endParaRPr>
                    </a:p>
                  </a:txBody>
                  <a:tcPr marL="0" marR="0" marT="0" marB="0" anchor="ctr"/>
                </a:tc>
                <a:tc>
                  <a:txBody>
                    <a:bodyPr/>
                    <a:lstStyle/>
                    <a:p>
                      <a:pPr algn="ctr"/>
                      <a:r>
                        <a:rPr lang="en-US" altLang="zh-CN" sz="900">
                          <a:latin typeface="+mn-ea"/>
                          <a:ea typeface="+mn-ea"/>
                        </a:rPr>
                        <a:t>1,644</a:t>
                      </a:r>
                      <a:endParaRPr lang="zh-CN" altLang="en-US" sz="900">
                        <a:latin typeface="+mn-ea"/>
                        <a:ea typeface="+mn-ea"/>
                      </a:endParaRPr>
                    </a:p>
                  </a:txBody>
                  <a:tcPr marL="0" marR="0" marT="0" marB="0" anchor="ctr">
                    <a:lnR w="12700" cap="flat" cmpd="sng" algn="ctr">
                      <a:solidFill>
                        <a:schemeClr val="bg1">
                          <a:lumMod val="85000"/>
                        </a:schemeClr>
                      </a:solidFill>
                      <a:prstDash val="solid"/>
                      <a:round/>
                      <a:headEnd type="none" w="med" len="med"/>
                      <a:tailEnd type="none" w="med" len="med"/>
                    </a:lnR>
                  </a:tcPr>
                </a:tc>
                <a:tc>
                  <a:txBody>
                    <a:bodyPr/>
                    <a:lstStyle/>
                    <a:p>
                      <a:pPr algn="ctr"/>
                      <a:r>
                        <a:rPr lang="en-US" altLang="zh-CN" sz="900">
                          <a:latin typeface="+mn-ea"/>
                          <a:ea typeface="+mn-ea"/>
                        </a:rPr>
                        <a:t>3,044</a:t>
                      </a:r>
                      <a:endParaRPr lang="zh-CN" altLang="en-US" sz="900">
                        <a:latin typeface="+mn-ea"/>
                        <a:ea typeface="+mn-ea"/>
                      </a:endParaRP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solidFill>
                      <a:srgbClr val="FED8C4"/>
                    </a:solidFill>
                  </a:tcPr>
                </a:tc>
                <a:tc>
                  <a:txBody>
                    <a:bodyPr/>
                    <a:lstStyle/>
                    <a:p>
                      <a:pPr algn="ctr"/>
                      <a:r>
                        <a:rPr lang="en-US" altLang="zh-CN" sz="900">
                          <a:latin typeface="+mn-ea"/>
                          <a:ea typeface="+mn-ea"/>
                        </a:rPr>
                        <a:t>427</a:t>
                      </a:r>
                      <a:endParaRPr lang="zh-CN" altLang="en-US" sz="900">
                        <a:latin typeface="+mn-ea"/>
                        <a:ea typeface="+mn-ea"/>
                      </a:endParaRP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solidFill>
                      <a:srgbClr val="FED8C4"/>
                    </a:solidFill>
                  </a:tcPr>
                </a:tc>
                <a:extLst>
                  <a:ext uri="{0D108BD9-81ED-4DB2-BD59-A6C34878D82A}">
                    <a16:rowId xmlns:a16="http://schemas.microsoft.com/office/drawing/2014/main" val="2234067331"/>
                  </a:ext>
                </a:extLst>
              </a:tr>
              <a:tr h="136265">
                <a:tc gridSpan="6">
                  <a:txBody>
                    <a:bodyPr/>
                    <a:lstStyle/>
                    <a:p>
                      <a:pPr algn="l"/>
                      <a:r>
                        <a:rPr lang="en-US" altLang="zh-CN" sz="900" b="1">
                          <a:latin typeface="+mn-ea"/>
                          <a:ea typeface="+mn-ea"/>
                        </a:rPr>
                        <a:t>Scenario 1 – fully compliant</a:t>
                      </a:r>
                      <a:endParaRPr lang="zh-CN" altLang="en-US" sz="900" b="1">
                        <a:latin typeface="+mn-ea"/>
                        <a:ea typeface="+mn-ea"/>
                      </a:endParaRPr>
                    </a:p>
                  </a:txBody>
                  <a:tcPr marL="0" marR="0" marT="0" marB="0" anchor="ctr">
                    <a:solidFill>
                      <a:srgbClr val="FFF3D5"/>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pPr algn="ctr"/>
                      <a:endParaRPr lang="zh-CN" altLang="en-US" sz="1000" b="1" dirty="0"/>
                    </a:p>
                  </a:txBody>
                  <a:tcPr marL="0" marR="0" marT="0" marB="0" anchor="ctr">
                    <a:solidFill>
                      <a:srgbClr val="FFF3D5"/>
                    </a:solidFill>
                  </a:tcPr>
                </a:tc>
                <a:tc hMerge="1">
                  <a:txBody>
                    <a:bodyPr/>
                    <a:lstStyle/>
                    <a:p>
                      <a:pPr algn="ctr"/>
                      <a:endParaRPr lang="zh-CN" altLang="en-US" sz="1000" b="1" dirty="0"/>
                    </a:p>
                  </a:txBody>
                  <a:tcPr marL="0" marR="0" marT="0" marB="0" anchor="ctr">
                    <a:solidFill>
                      <a:srgbClr val="FFF3D5"/>
                    </a:solidFill>
                  </a:tcPr>
                </a:tc>
                <a:extLst>
                  <a:ext uri="{0D108BD9-81ED-4DB2-BD59-A6C34878D82A}">
                    <a16:rowId xmlns:a16="http://schemas.microsoft.com/office/drawing/2014/main" val="2102140088"/>
                  </a:ext>
                </a:extLst>
              </a:tr>
              <a:tr h="331676">
                <a:tc>
                  <a:txBody>
                    <a:bodyPr/>
                    <a:lstStyle/>
                    <a:p>
                      <a:r>
                        <a:rPr lang="en-US" altLang="zh-CN" sz="900">
                          <a:latin typeface="+mn-ea"/>
                          <a:ea typeface="+mn-ea"/>
                        </a:rPr>
                        <a:t>social security insurance payable</a:t>
                      </a:r>
                      <a:endParaRPr lang="zh-CN" altLang="en-US" sz="900">
                        <a:latin typeface="+mn-ea"/>
                        <a:ea typeface="+mn-ea"/>
                      </a:endParaRPr>
                    </a:p>
                  </a:txBody>
                  <a:tcPr marL="0" marR="0" marT="0" marB="0" anchor="ctr"/>
                </a:tc>
                <a:tc>
                  <a:txBody>
                    <a:bodyPr/>
                    <a:lstStyle/>
                    <a:p>
                      <a:pPr algn="ctr"/>
                      <a:r>
                        <a:rPr lang="en-US" altLang="zh-CN" sz="900">
                          <a:latin typeface="+mn-ea"/>
                          <a:ea typeface="+mn-ea"/>
                        </a:rPr>
                        <a:t>4,449</a:t>
                      </a:r>
                      <a:endParaRPr lang="zh-CN" altLang="en-US" sz="900">
                        <a:latin typeface="+mn-ea"/>
                        <a:ea typeface="+mn-ea"/>
                      </a:endParaRPr>
                    </a:p>
                  </a:txBody>
                  <a:tcPr marL="0" marR="0" marT="0" marB="0" anchor="ctr"/>
                </a:tc>
                <a:tc>
                  <a:txBody>
                    <a:bodyPr/>
                    <a:lstStyle/>
                    <a:p>
                      <a:pPr algn="ctr"/>
                      <a:r>
                        <a:rPr lang="en-US" altLang="zh-CN" sz="900">
                          <a:latin typeface="+mn-ea"/>
                          <a:ea typeface="+mn-ea"/>
                        </a:rPr>
                        <a:t>3,422</a:t>
                      </a:r>
                      <a:endParaRPr lang="zh-CN" altLang="en-US" sz="900">
                        <a:latin typeface="+mn-ea"/>
                        <a:ea typeface="+mn-ea"/>
                      </a:endParaRPr>
                    </a:p>
                  </a:txBody>
                  <a:tcPr marL="0" marR="0" marT="0" marB="0" anchor="ctr"/>
                </a:tc>
                <a:tc>
                  <a:txBody>
                    <a:bodyPr/>
                    <a:lstStyle/>
                    <a:p>
                      <a:pPr algn="ctr"/>
                      <a:r>
                        <a:rPr lang="en-US" altLang="zh-CN" sz="900">
                          <a:latin typeface="+mn-ea"/>
                          <a:ea typeface="+mn-ea"/>
                        </a:rPr>
                        <a:t>4,551</a:t>
                      </a:r>
                      <a:endParaRPr lang="zh-CN" altLang="en-US" sz="900">
                        <a:latin typeface="+mn-ea"/>
                        <a:ea typeface="+mn-ea"/>
                      </a:endParaRPr>
                    </a:p>
                  </a:txBody>
                  <a:tcPr marL="0" marR="0" marT="0" marB="0" anchor="ctr">
                    <a:lnR w="12700" cap="flat" cmpd="sng" algn="ctr">
                      <a:solidFill>
                        <a:schemeClr val="bg1">
                          <a:lumMod val="85000"/>
                        </a:schemeClr>
                      </a:solidFill>
                      <a:prstDash val="solid"/>
                      <a:round/>
                      <a:headEnd type="none" w="med" len="med"/>
                      <a:tailEnd type="none" w="med" len="med"/>
                    </a:lnR>
                  </a:tcPr>
                </a:tc>
                <a:tc>
                  <a:txBody>
                    <a:bodyPr/>
                    <a:lstStyle/>
                    <a:p>
                      <a:pPr algn="ctr"/>
                      <a:r>
                        <a:rPr lang="en-US" altLang="zh-CN" sz="900">
                          <a:latin typeface="+mn-ea"/>
                          <a:ea typeface="+mn-ea"/>
                        </a:rPr>
                        <a:t>9,000</a:t>
                      </a:r>
                      <a:endParaRPr lang="zh-CN" altLang="en-US" sz="900">
                        <a:latin typeface="+mn-ea"/>
                        <a:ea typeface="+mn-ea"/>
                      </a:endParaRP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solidFill>
                      <a:srgbClr val="FED8C4"/>
                    </a:solidFill>
                  </a:tcPr>
                </a:tc>
                <a:tc>
                  <a:txBody>
                    <a:bodyPr/>
                    <a:lstStyle/>
                    <a:p>
                      <a:pPr algn="ctr"/>
                      <a:r>
                        <a:rPr lang="en-US" altLang="zh-CN" sz="900">
                          <a:latin typeface="+mn-ea"/>
                          <a:ea typeface="+mn-ea"/>
                        </a:rPr>
                        <a:t>1,262</a:t>
                      </a:r>
                      <a:endParaRPr lang="zh-CN" altLang="en-US" sz="900">
                        <a:latin typeface="+mn-ea"/>
                        <a:ea typeface="+mn-ea"/>
                      </a:endParaRP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solidFill>
                      <a:srgbClr val="FED8C4"/>
                    </a:solidFill>
                  </a:tcPr>
                </a:tc>
                <a:extLst>
                  <a:ext uri="{0D108BD9-81ED-4DB2-BD59-A6C34878D82A}">
                    <a16:rowId xmlns:a16="http://schemas.microsoft.com/office/drawing/2014/main" val="959421208"/>
                  </a:ext>
                </a:extLst>
              </a:tr>
              <a:tr h="272530">
                <a:tc>
                  <a:txBody>
                    <a:bodyPr/>
                    <a:lstStyle/>
                    <a:p>
                      <a:r>
                        <a:rPr lang="en-US" altLang="zh-CN" sz="900">
                          <a:latin typeface="+mn-ea"/>
                          <a:ea typeface="+mn-ea"/>
                        </a:rPr>
                        <a:t>Housing fund payable</a:t>
                      </a:r>
                      <a:endParaRPr lang="zh-CN" altLang="en-US" sz="900">
                        <a:latin typeface="+mn-ea"/>
                        <a:ea typeface="+mn-ea"/>
                      </a:endParaRPr>
                    </a:p>
                  </a:txBody>
                  <a:tcPr marL="0" marR="0" marT="0" marB="0" anchor="ctr"/>
                </a:tc>
                <a:tc>
                  <a:txBody>
                    <a:bodyPr/>
                    <a:lstStyle/>
                    <a:p>
                      <a:pPr algn="ctr"/>
                      <a:r>
                        <a:rPr lang="en-US" altLang="zh-CN" sz="900">
                          <a:latin typeface="+mn-ea"/>
                          <a:ea typeface="+mn-ea"/>
                        </a:rPr>
                        <a:t>1,196</a:t>
                      </a:r>
                      <a:endParaRPr lang="zh-CN" altLang="en-US" sz="900">
                        <a:latin typeface="+mn-ea"/>
                        <a:ea typeface="+mn-ea"/>
                      </a:endParaRPr>
                    </a:p>
                  </a:txBody>
                  <a:tcPr marL="0" marR="0" marT="0" marB="0" anchor="ctr"/>
                </a:tc>
                <a:tc>
                  <a:txBody>
                    <a:bodyPr/>
                    <a:lstStyle/>
                    <a:p>
                      <a:pPr algn="ctr"/>
                      <a:r>
                        <a:rPr lang="en-US" altLang="zh-CN" sz="900">
                          <a:latin typeface="+mn-ea"/>
                          <a:ea typeface="+mn-ea"/>
                        </a:rPr>
                        <a:t>888</a:t>
                      </a:r>
                      <a:endParaRPr lang="zh-CN" altLang="en-US" sz="900">
                        <a:latin typeface="+mn-ea"/>
                        <a:ea typeface="+mn-ea"/>
                      </a:endParaRPr>
                    </a:p>
                  </a:txBody>
                  <a:tcPr marL="0" marR="0" marT="0" marB="0" anchor="ctr"/>
                </a:tc>
                <a:tc>
                  <a:txBody>
                    <a:bodyPr/>
                    <a:lstStyle/>
                    <a:p>
                      <a:pPr algn="ctr"/>
                      <a:r>
                        <a:rPr lang="en-US" altLang="zh-CN" sz="900">
                          <a:latin typeface="+mn-ea"/>
                          <a:ea typeface="+mn-ea"/>
                        </a:rPr>
                        <a:t>1,190</a:t>
                      </a:r>
                      <a:endParaRPr lang="zh-CN" altLang="en-US" sz="900">
                        <a:latin typeface="+mn-ea"/>
                        <a:ea typeface="+mn-ea"/>
                      </a:endParaRPr>
                    </a:p>
                  </a:txBody>
                  <a:tcPr marL="0" marR="0" marT="0" marB="0" anchor="ctr">
                    <a:lnR w="12700" cap="flat" cmpd="sng" algn="ctr">
                      <a:solidFill>
                        <a:schemeClr val="bg1">
                          <a:lumMod val="85000"/>
                        </a:schemeClr>
                      </a:solidFill>
                      <a:prstDash val="solid"/>
                      <a:round/>
                      <a:headEnd type="none" w="med" len="med"/>
                      <a:tailEnd type="none" w="med" len="med"/>
                    </a:lnR>
                  </a:tcPr>
                </a:tc>
                <a:tc>
                  <a:txBody>
                    <a:bodyPr/>
                    <a:lstStyle/>
                    <a:p>
                      <a:pPr algn="ctr"/>
                      <a:r>
                        <a:rPr lang="en-US" altLang="zh-CN" sz="900">
                          <a:latin typeface="+mn-ea"/>
                          <a:ea typeface="+mn-ea"/>
                        </a:rPr>
                        <a:t>2,386</a:t>
                      </a:r>
                      <a:endParaRPr lang="zh-CN" altLang="en-US" sz="900">
                        <a:latin typeface="+mn-ea"/>
                        <a:ea typeface="+mn-ea"/>
                      </a:endParaRP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solidFill>
                      <a:srgbClr val="FED8C4"/>
                    </a:solidFill>
                  </a:tcPr>
                </a:tc>
                <a:tc>
                  <a:txBody>
                    <a:bodyPr/>
                    <a:lstStyle/>
                    <a:p>
                      <a:pPr algn="ctr"/>
                      <a:r>
                        <a:rPr lang="en-US" altLang="zh-CN" sz="900">
                          <a:latin typeface="+mn-ea"/>
                          <a:ea typeface="+mn-ea"/>
                        </a:rPr>
                        <a:t>335</a:t>
                      </a:r>
                      <a:endParaRPr lang="zh-CN" altLang="en-US" sz="900">
                        <a:latin typeface="+mn-ea"/>
                        <a:ea typeface="+mn-ea"/>
                      </a:endParaRP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solidFill>
                      <a:srgbClr val="FED8C4"/>
                    </a:solidFill>
                  </a:tcPr>
                </a:tc>
                <a:extLst>
                  <a:ext uri="{0D108BD9-81ED-4DB2-BD59-A6C34878D82A}">
                    <a16:rowId xmlns:a16="http://schemas.microsoft.com/office/drawing/2014/main" val="3387956099"/>
                  </a:ext>
                </a:extLst>
              </a:tr>
              <a:tr h="272530">
                <a:tc>
                  <a:txBody>
                    <a:bodyPr/>
                    <a:lstStyle/>
                    <a:p>
                      <a:r>
                        <a:rPr lang="en-US" altLang="zh-CN" sz="900" b="1">
                          <a:latin typeface="+mn-ea"/>
                          <a:ea typeface="+mn-ea"/>
                        </a:rPr>
                        <a:t>Toal (b)</a:t>
                      </a:r>
                      <a:endParaRPr lang="zh-CN" altLang="en-US" sz="900" b="1">
                        <a:latin typeface="+mn-ea"/>
                        <a:ea typeface="+mn-ea"/>
                      </a:endParaRPr>
                    </a:p>
                  </a:txBody>
                  <a:tcPr marL="0" marR="0" marT="0" marB="0" anchor="ctr"/>
                </a:tc>
                <a:tc>
                  <a:txBody>
                    <a:bodyPr/>
                    <a:lstStyle/>
                    <a:p>
                      <a:pPr algn="ctr"/>
                      <a:r>
                        <a:rPr lang="en-US" altLang="zh-CN" sz="900">
                          <a:latin typeface="+mn-ea"/>
                          <a:ea typeface="+mn-ea"/>
                        </a:rPr>
                        <a:t>5,645</a:t>
                      </a:r>
                      <a:endParaRPr lang="zh-CN" altLang="en-US" sz="900">
                        <a:latin typeface="+mn-ea"/>
                        <a:ea typeface="+mn-ea"/>
                      </a:endParaRPr>
                    </a:p>
                  </a:txBody>
                  <a:tcPr marL="0" marR="0" marT="0" marB="0" anchor="ctr"/>
                </a:tc>
                <a:tc>
                  <a:txBody>
                    <a:bodyPr/>
                    <a:lstStyle/>
                    <a:p>
                      <a:pPr algn="ctr"/>
                      <a:r>
                        <a:rPr lang="en-US" altLang="zh-CN" sz="900">
                          <a:latin typeface="+mn-ea"/>
                          <a:ea typeface="+mn-ea"/>
                        </a:rPr>
                        <a:t>4,310</a:t>
                      </a:r>
                      <a:endParaRPr lang="zh-CN" altLang="en-US" sz="900">
                        <a:latin typeface="+mn-ea"/>
                        <a:ea typeface="+mn-ea"/>
                      </a:endParaRPr>
                    </a:p>
                  </a:txBody>
                  <a:tcPr marL="0" marR="0" marT="0" marB="0" anchor="ctr"/>
                </a:tc>
                <a:tc>
                  <a:txBody>
                    <a:bodyPr/>
                    <a:lstStyle/>
                    <a:p>
                      <a:pPr algn="ctr"/>
                      <a:r>
                        <a:rPr lang="en-US" altLang="zh-CN" sz="900">
                          <a:latin typeface="+mn-ea"/>
                          <a:ea typeface="+mn-ea"/>
                        </a:rPr>
                        <a:t>5,742</a:t>
                      </a:r>
                      <a:endParaRPr lang="zh-CN" altLang="en-US" sz="900">
                        <a:latin typeface="+mn-ea"/>
                        <a:ea typeface="+mn-ea"/>
                      </a:endParaRPr>
                    </a:p>
                  </a:txBody>
                  <a:tcPr marL="0" marR="0" marT="0" marB="0" anchor="ctr">
                    <a:lnR w="12700" cap="flat" cmpd="sng" algn="ctr">
                      <a:solidFill>
                        <a:schemeClr val="bg1">
                          <a:lumMod val="85000"/>
                        </a:schemeClr>
                      </a:solidFill>
                      <a:prstDash val="solid"/>
                      <a:round/>
                      <a:headEnd type="none" w="med" len="med"/>
                      <a:tailEnd type="none" w="med" len="med"/>
                    </a:lnR>
                  </a:tcPr>
                </a:tc>
                <a:tc>
                  <a:txBody>
                    <a:bodyPr/>
                    <a:lstStyle/>
                    <a:p>
                      <a:pPr algn="ctr"/>
                      <a:r>
                        <a:rPr lang="en-US" altLang="zh-CN" sz="900">
                          <a:latin typeface="+mn-ea"/>
                          <a:ea typeface="+mn-ea"/>
                        </a:rPr>
                        <a:t>11,387</a:t>
                      </a:r>
                      <a:endParaRPr lang="zh-CN" altLang="en-US" sz="900">
                        <a:latin typeface="+mn-ea"/>
                        <a:ea typeface="+mn-ea"/>
                      </a:endParaRP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solidFill>
                      <a:srgbClr val="FED8C4"/>
                    </a:solidFill>
                  </a:tcPr>
                </a:tc>
                <a:tc>
                  <a:txBody>
                    <a:bodyPr/>
                    <a:lstStyle/>
                    <a:p>
                      <a:pPr algn="ctr"/>
                      <a:r>
                        <a:rPr lang="en-US" altLang="zh-CN" sz="900">
                          <a:latin typeface="+mn-ea"/>
                          <a:ea typeface="+mn-ea"/>
                        </a:rPr>
                        <a:t>1,597</a:t>
                      </a:r>
                      <a:endParaRPr lang="zh-CN" altLang="en-US" sz="900">
                        <a:latin typeface="+mn-ea"/>
                        <a:ea typeface="+mn-ea"/>
                      </a:endParaRP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solidFill>
                      <a:srgbClr val="FED8C4"/>
                    </a:solidFill>
                  </a:tcPr>
                </a:tc>
                <a:extLst>
                  <a:ext uri="{0D108BD9-81ED-4DB2-BD59-A6C34878D82A}">
                    <a16:rowId xmlns:a16="http://schemas.microsoft.com/office/drawing/2014/main" val="2442732048"/>
                  </a:ext>
                </a:extLst>
              </a:tr>
              <a:tr h="272530">
                <a:tc>
                  <a:txBody>
                    <a:bodyPr/>
                    <a:lstStyle/>
                    <a:p>
                      <a:r>
                        <a:rPr lang="en-US" altLang="zh-CN" sz="900" b="1">
                          <a:latin typeface="+mn-ea"/>
                          <a:ea typeface="+mn-ea"/>
                        </a:rPr>
                        <a:t>Gaps under scenario 1 (b-a)</a:t>
                      </a:r>
                      <a:endParaRPr lang="zh-CN" altLang="en-US" sz="900" b="1">
                        <a:latin typeface="+mn-ea"/>
                        <a:ea typeface="+mn-ea"/>
                      </a:endParaRPr>
                    </a:p>
                  </a:txBody>
                  <a:tcPr marL="0" marR="0" marT="0" marB="0" anchor="ctr">
                    <a:solidFill>
                      <a:srgbClr val="FFE299"/>
                    </a:solidFill>
                  </a:tcPr>
                </a:tc>
                <a:tc>
                  <a:txBody>
                    <a:bodyPr/>
                    <a:lstStyle/>
                    <a:p>
                      <a:pPr algn="ctr"/>
                      <a:r>
                        <a:rPr lang="en-US" altLang="zh-CN" sz="900" b="1">
                          <a:latin typeface="+mn-ea"/>
                          <a:ea typeface="+mn-ea"/>
                        </a:rPr>
                        <a:t>4,245</a:t>
                      </a:r>
                      <a:endParaRPr lang="zh-CN" altLang="en-US" sz="900" b="1">
                        <a:latin typeface="+mn-ea"/>
                        <a:ea typeface="+mn-ea"/>
                      </a:endParaRPr>
                    </a:p>
                  </a:txBody>
                  <a:tcPr marL="0" marR="0" marT="0" marB="0" anchor="ctr">
                    <a:solidFill>
                      <a:srgbClr val="FFE299"/>
                    </a:solidFill>
                  </a:tcPr>
                </a:tc>
                <a:tc>
                  <a:txBody>
                    <a:bodyPr/>
                    <a:lstStyle/>
                    <a:p>
                      <a:pPr algn="ctr"/>
                      <a:r>
                        <a:rPr lang="en-US" altLang="zh-CN" sz="900" b="1">
                          <a:latin typeface="+mn-ea"/>
                          <a:ea typeface="+mn-ea"/>
                        </a:rPr>
                        <a:t>3,082</a:t>
                      </a:r>
                      <a:endParaRPr lang="zh-CN" altLang="en-US" sz="900" b="1">
                        <a:latin typeface="+mn-ea"/>
                        <a:ea typeface="+mn-ea"/>
                      </a:endParaRPr>
                    </a:p>
                  </a:txBody>
                  <a:tcPr marL="0" marR="0" marT="0" marB="0" anchor="ctr">
                    <a:solidFill>
                      <a:srgbClr val="FFE299"/>
                    </a:solidFill>
                  </a:tcPr>
                </a:tc>
                <a:tc>
                  <a:txBody>
                    <a:bodyPr/>
                    <a:lstStyle/>
                    <a:p>
                      <a:pPr algn="ctr"/>
                      <a:r>
                        <a:rPr lang="en-US" altLang="zh-CN" sz="900" b="1">
                          <a:latin typeface="+mn-ea"/>
                          <a:ea typeface="+mn-ea"/>
                        </a:rPr>
                        <a:t>4,097</a:t>
                      </a:r>
                      <a:endParaRPr lang="zh-CN" altLang="en-US" sz="900" b="1">
                        <a:latin typeface="+mn-ea"/>
                        <a:ea typeface="+mn-ea"/>
                      </a:endParaRPr>
                    </a:p>
                  </a:txBody>
                  <a:tcPr marL="0" marR="0" marT="0" marB="0" anchor="ctr">
                    <a:lnR w="12700" cap="flat" cmpd="sng" algn="ctr">
                      <a:solidFill>
                        <a:schemeClr val="bg1">
                          <a:lumMod val="85000"/>
                        </a:schemeClr>
                      </a:solidFill>
                      <a:prstDash val="solid"/>
                      <a:round/>
                      <a:headEnd type="none" w="med" len="med"/>
                      <a:tailEnd type="none" w="med" len="med"/>
                    </a:lnR>
                    <a:solidFill>
                      <a:srgbClr val="FFE299"/>
                    </a:solidFill>
                  </a:tcPr>
                </a:tc>
                <a:tc>
                  <a:txBody>
                    <a:bodyPr/>
                    <a:lstStyle/>
                    <a:p>
                      <a:pPr algn="ctr"/>
                      <a:r>
                        <a:rPr lang="en-US" altLang="zh-CN" sz="900" b="1">
                          <a:latin typeface="+mn-ea"/>
                          <a:ea typeface="+mn-ea"/>
                        </a:rPr>
                        <a:t>8,342</a:t>
                      </a:r>
                      <a:endParaRPr lang="zh-CN" altLang="en-US" sz="900" b="1">
                        <a:latin typeface="+mn-ea"/>
                        <a:ea typeface="+mn-ea"/>
                      </a:endParaRP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solidFill>
                      <a:srgbClr val="FFE299"/>
                    </a:solidFill>
                  </a:tcPr>
                </a:tc>
                <a:tc>
                  <a:txBody>
                    <a:bodyPr/>
                    <a:lstStyle/>
                    <a:p>
                      <a:pPr algn="ctr"/>
                      <a:r>
                        <a:rPr lang="en-US" altLang="zh-CN" sz="900" b="1">
                          <a:latin typeface="+mn-ea"/>
                          <a:ea typeface="+mn-ea"/>
                        </a:rPr>
                        <a:t>1,170</a:t>
                      </a:r>
                      <a:endParaRPr lang="zh-CN" altLang="en-US" sz="900" b="1">
                        <a:latin typeface="+mn-ea"/>
                        <a:ea typeface="+mn-ea"/>
                      </a:endParaRP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solidFill>
                      <a:srgbClr val="FFE299"/>
                    </a:solidFill>
                  </a:tcPr>
                </a:tc>
                <a:extLst>
                  <a:ext uri="{0D108BD9-81ED-4DB2-BD59-A6C34878D82A}">
                    <a16:rowId xmlns:a16="http://schemas.microsoft.com/office/drawing/2014/main" val="3625782544"/>
                  </a:ext>
                </a:extLst>
              </a:tr>
              <a:tr h="136265">
                <a:tc>
                  <a:txBody>
                    <a:bodyPr/>
                    <a:lstStyle/>
                    <a:p>
                      <a:r>
                        <a:rPr lang="en-US" altLang="zh-CN" sz="900" b="1">
                          <a:latin typeface="+mn-ea"/>
                          <a:ea typeface="+mn-ea"/>
                        </a:rPr>
                        <a:t>Late fee</a:t>
                      </a:r>
                      <a:endParaRPr lang="zh-CN" altLang="en-US" sz="900" b="1">
                        <a:latin typeface="+mn-ea"/>
                        <a:ea typeface="+mn-ea"/>
                      </a:endParaRPr>
                    </a:p>
                  </a:txBody>
                  <a:tcPr marL="0" marR="0" marT="0" marB="0" anchor="ctr">
                    <a:solidFill>
                      <a:srgbClr val="FFE299"/>
                    </a:solidFill>
                  </a:tcPr>
                </a:tc>
                <a:tc>
                  <a:txBody>
                    <a:bodyPr/>
                    <a:lstStyle/>
                    <a:p>
                      <a:pPr algn="ctr"/>
                      <a:r>
                        <a:rPr lang="en-US" altLang="zh-CN" sz="900" b="1">
                          <a:latin typeface="+mn-ea"/>
                          <a:ea typeface="+mn-ea"/>
                        </a:rPr>
                        <a:t>-</a:t>
                      </a:r>
                      <a:endParaRPr lang="zh-CN" altLang="en-US" sz="900" b="1">
                        <a:latin typeface="+mn-ea"/>
                        <a:ea typeface="+mn-ea"/>
                      </a:endParaRPr>
                    </a:p>
                  </a:txBody>
                  <a:tcPr marL="0" marR="0" marT="0" marB="0" anchor="ctr">
                    <a:solidFill>
                      <a:srgbClr val="FFE299"/>
                    </a:solidFill>
                  </a:tcPr>
                </a:tc>
                <a:tc>
                  <a:txBody>
                    <a:bodyPr/>
                    <a:lstStyle/>
                    <a:p>
                      <a:pPr algn="ctr"/>
                      <a:r>
                        <a:rPr lang="en-US" altLang="zh-CN" sz="900" b="1">
                          <a:latin typeface="+mn-ea"/>
                          <a:ea typeface="+mn-ea"/>
                        </a:rPr>
                        <a:t>-</a:t>
                      </a:r>
                      <a:endParaRPr lang="zh-CN" altLang="en-US" sz="900" b="1">
                        <a:latin typeface="+mn-ea"/>
                        <a:ea typeface="+mn-ea"/>
                      </a:endParaRPr>
                    </a:p>
                  </a:txBody>
                  <a:tcPr marL="0" marR="0" marT="0" marB="0" anchor="ctr">
                    <a:solidFill>
                      <a:srgbClr val="FFE299"/>
                    </a:solidFill>
                  </a:tcPr>
                </a:tc>
                <a:tc>
                  <a:txBody>
                    <a:bodyPr/>
                    <a:lstStyle/>
                    <a:p>
                      <a:pPr algn="ctr"/>
                      <a:r>
                        <a:rPr lang="en-US" altLang="zh-CN" sz="900" b="1">
                          <a:latin typeface="+mn-ea"/>
                          <a:ea typeface="+mn-ea"/>
                        </a:rPr>
                        <a:t>-</a:t>
                      </a:r>
                      <a:endParaRPr lang="zh-CN" altLang="en-US" sz="900" b="1">
                        <a:latin typeface="+mn-ea"/>
                        <a:ea typeface="+mn-ea"/>
                      </a:endParaRPr>
                    </a:p>
                  </a:txBody>
                  <a:tcPr marL="0" marR="0" marT="0" marB="0" anchor="ctr">
                    <a:lnR w="12700" cap="flat" cmpd="sng" algn="ctr">
                      <a:solidFill>
                        <a:schemeClr val="bg1">
                          <a:lumMod val="85000"/>
                        </a:schemeClr>
                      </a:solidFill>
                      <a:prstDash val="solid"/>
                      <a:round/>
                      <a:headEnd type="none" w="med" len="med"/>
                      <a:tailEnd type="none" w="med" len="med"/>
                    </a:lnR>
                    <a:solidFill>
                      <a:srgbClr val="FFE299"/>
                    </a:solidFill>
                  </a:tcPr>
                </a:tc>
                <a:tc>
                  <a:txBody>
                    <a:bodyPr/>
                    <a:lstStyle/>
                    <a:p>
                      <a:pPr algn="ctr"/>
                      <a:r>
                        <a:rPr lang="en-US" altLang="zh-CN" sz="900" b="1">
                          <a:latin typeface="+mn-ea"/>
                          <a:ea typeface="+mn-ea"/>
                        </a:rPr>
                        <a:t>1,327</a:t>
                      </a:r>
                      <a:endParaRPr lang="zh-CN" altLang="en-US" sz="900" b="1">
                        <a:latin typeface="+mn-ea"/>
                        <a:ea typeface="+mn-ea"/>
                      </a:endParaRP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solidFill>
                      <a:srgbClr val="FFE299"/>
                    </a:solidFill>
                  </a:tcPr>
                </a:tc>
                <a:tc>
                  <a:txBody>
                    <a:bodyPr/>
                    <a:lstStyle/>
                    <a:p>
                      <a:pPr algn="ctr"/>
                      <a:r>
                        <a:rPr lang="en-US" altLang="zh-CN" sz="900" b="1">
                          <a:latin typeface="+mn-ea"/>
                          <a:ea typeface="+mn-ea"/>
                        </a:rPr>
                        <a:t>186</a:t>
                      </a:r>
                      <a:endParaRPr lang="zh-CN" altLang="en-US" sz="900" b="1">
                        <a:latin typeface="+mn-ea"/>
                        <a:ea typeface="+mn-ea"/>
                      </a:endParaRP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solidFill>
                      <a:srgbClr val="FFE299"/>
                    </a:solidFill>
                  </a:tcPr>
                </a:tc>
                <a:extLst>
                  <a:ext uri="{0D108BD9-81ED-4DB2-BD59-A6C34878D82A}">
                    <a16:rowId xmlns:a16="http://schemas.microsoft.com/office/drawing/2014/main" val="1724046795"/>
                  </a:ext>
                </a:extLst>
              </a:tr>
              <a:tr h="136265">
                <a:tc gridSpan="6">
                  <a:txBody>
                    <a:bodyPr/>
                    <a:lstStyle/>
                    <a:p>
                      <a:pPr algn="l"/>
                      <a:r>
                        <a:rPr lang="en-US" altLang="zh-CN" sz="900" b="1">
                          <a:latin typeface="+mn-ea"/>
                          <a:ea typeface="+mn-ea"/>
                        </a:rPr>
                        <a:t>Scenario 2 – use base salary as contribution base</a:t>
                      </a:r>
                      <a:endParaRPr lang="zh-CN" altLang="en-US" sz="900" b="1">
                        <a:latin typeface="+mn-ea"/>
                        <a:ea typeface="+mn-ea"/>
                      </a:endParaRPr>
                    </a:p>
                  </a:txBody>
                  <a:tcPr marL="0" marR="0" marT="0" marB="0" anchor="ctr">
                    <a:solidFill>
                      <a:srgbClr val="FFF3D5"/>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pPr algn="ctr"/>
                      <a:endParaRPr lang="zh-CN" altLang="en-US" sz="1000" b="1" dirty="0"/>
                    </a:p>
                  </a:txBody>
                  <a:tcPr marL="0" marR="0" marT="0" marB="0" anchor="ctr">
                    <a:solidFill>
                      <a:srgbClr val="FFF3D5"/>
                    </a:solidFill>
                  </a:tcPr>
                </a:tc>
                <a:tc hMerge="1">
                  <a:txBody>
                    <a:bodyPr/>
                    <a:lstStyle/>
                    <a:p>
                      <a:pPr algn="ctr"/>
                      <a:endParaRPr lang="zh-CN" altLang="en-US" sz="1000" b="1" dirty="0"/>
                    </a:p>
                  </a:txBody>
                  <a:tcPr marL="0" marR="0" marT="0" marB="0" anchor="ctr">
                    <a:solidFill>
                      <a:srgbClr val="FFF3D5"/>
                    </a:solidFill>
                  </a:tcPr>
                </a:tc>
                <a:extLst>
                  <a:ext uri="{0D108BD9-81ED-4DB2-BD59-A6C34878D82A}">
                    <a16:rowId xmlns:a16="http://schemas.microsoft.com/office/drawing/2014/main" val="2139696356"/>
                  </a:ext>
                </a:extLst>
              </a:tr>
              <a:tr h="331676">
                <a:tc>
                  <a:txBody>
                    <a:bodyPr/>
                    <a:lstStyle/>
                    <a:p>
                      <a:r>
                        <a:rPr lang="en-US" altLang="zh-CN" sz="900">
                          <a:latin typeface="+mn-ea"/>
                          <a:ea typeface="+mn-ea"/>
                        </a:rPr>
                        <a:t>social security insurance payable</a:t>
                      </a:r>
                      <a:endParaRPr lang="zh-CN" altLang="en-US" sz="900">
                        <a:latin typeface="+mn-ea"/>
                        <a:ea typeface="+mn-ea"/>
                      </a:endParaRPr>
                    </a:p>
                  </a:txBody>
                  <a:tcPr marL="0" marR="0" marT="0" marB="0" anchor="ctr">
                    <a:solidFill>
                      <a:schemeClr val="bg1"/>
                    </a:solidFill>
                  </a:tcPr>
                </a:tc>
                <a:tc>
                  <a:txBody>
                    <a:bodyPr/>
                    <a:lstStyle/>
                    <a:p>
                      <a:pPr algn="ctr"/>
                      <a:r>
                        <a:rPr lang="en-US" altLang="zh-CN" sz="900">
                          <a:latin typeface="+mn-ea"/>
                          <a:ea typeface="+mn-ea"/>
                        </a:rPr>
                        <a:t>2,586</a:t>
                      </a:r>
                      <a:endParaRPr lang="zh-CN" altLang="en-US" sz="900">
                        <a:latin typeface="+mn-ea"/>
                        <a:ea typeface="+mn-ea"/>
                      </a:endParaRPr>
                    </a:p>
                  </a:txBody>
                  <a:tcPr marL="0" marR="0" marT="0" marB="0" anchor="ctr">
                    <a:solidFill>
                      <a:schemeClr val="bg1"/>
                    </a:solidFill>
                  </a:tcPr>
                </a:tc>
                <a:tc>
                  <a:txBody>
                    <a:bodyPr/>
                    <a:lstStyle/>
                    <a:p>
                      <a:pPr algn="ctr"/>
                      <a:r>
                        <a:rPr lang="en-US" altLang="zh-CN" sz="900">
                          <a:latin typeface="+mn-ea"/>
                          <a:ea typeface="+mn-ea"/>
                        </a:rPr>
                        <a:t>2,020</a:t>
                      </a:r>
                      <a:endParaRPr lang="zh-CN" altLang="en-US" sz="900">
                        <a:latin typeface="+mn-ea"/>
                        <a:ea typeface="+mn-ea"/>
                      </a:endParaRPr>
                    </a:p>
                  </a:txBody>
                  <a:tcPr marL="0" marR="0" marT="0" marB="0" anchor="ctr">
                    <a:solidFill>
                      <a:schemeClr val="bg1"/>
                    </a:solidFill>
                  </a:tcPr>
                </a:tc>
                <a:tc>
                  <a:txBody>
                    <a:bodyPr/>
                    <a:lstStyle/>
                    <a:p>
                      <a:pPr algn="ctr"/>
                      <a:r>
                        <a:rPr lang="en-US" altLang="zh-CN" sz="900">
                          <a:latin typeface="+mn-ea"/>
                          <a:ea typeface="+mn-ea"/>
                        </a:rPr>
                        <a:t>2,683</a:t>
                      </a:r>
                      <a:endParaRPr lang="zh-CN" altLang="en-US" sz="900">
                        <a:latin typeface="+mn-ea"/>
                        <a:ea typeface="+mn-ea"/>
                      </a:endParaRPr>
                    </a:p>
                  </a:txBody>
                  <a:tcPr marL="0" marR="0" marT="0" marB="0" anchor="ctr">
                    <a:lnR w="12700" cap="flat" cmpd="sng" algn="ctr">
                      <a:solidFill>
                        <a:schemeClr val="bg1">
                          <a:lumMod val="85000"/>
                        </a:schemeClr>
                      </a:solidFill>
                      <a:prstDash val="solid"/>
                      <a:round/>
                      <a:headEnd type="none" w="med" len="med"/>
                      <a:tailEnd type="none" w="med" len="med"/>
                    </a:lnR>
                    <a:solidFill>
                      <a:schemeClr val="bg1"/>
                    </a:solidFill>
                  </a:tcPr>
                </a:tc>
                <a:tc>
                  <a:txBody>
                    <a:bodyPr/>
                    <a:lstStyle/>
                    <a:p>
                      <a:pPr algn="ctr"/>
                      <a:r>
                        <a:rPr lang="en-US" altLang="zh-CN" sz="900">
                          <a:latin typeface="+mn-ea"/>
                          <a:ea typeface="+mn-ea"/>
                        </a:rPr>
                        <a:t>5,269</a:t>
                      </a:r>
                      <a:endParaRPr lang="zh-CN" altLang="en-US" sz="900">
                        <a:latin typeface="+mn-ea"/>
                        <a:ea typeface="+mn-ea"/>
                      </a:endParaRP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solidFill>
                      <a:srgbClr val="FED8C4"/>
                    </a:solidFill>
                  </a:tcPr>
                </a:tc>
                <a:tc>
                  <a:txBody>
                    <a:bodyPr/>
                    <a:lstStyle/>
                    <a:p>
                      <a:pPr algn="ctr"/>
                      <a:r>
                        <a:rPr lang="en-US" altLang="zh-CN" sz="900">
                          <a:latin typeface="+mn-ea"/>
                          <a:ea typeface="+mn-ea"/>
                        </a:rPr>
                        <a:t>739</a:t>
                      </a:r>
                      <a:endParaRPr lang="zh-CN" altLang="en-US" sz="900">
                        <a:latin typeface="+mn-ea"/>
                        <a:ea typeface="+mn-ea"/>
                      </a:endParaRP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solidFill>
                      <a:srgbClr val="FED8C4"/>
                    </a:solidFill>
                  </a:tcPr>
                </a:tc>
                <a:extLst>
                  <a:ext uri="{0D108BD9-81ED-4DB2-BD59-A6C34878D82A}">
                    <a16:rowId xmlns:a16="http://schemas.microsoft.com/office/drawing/2014/main" val="1768099542"/>
                  </a:ext>
                </a:extLst>
              </a:tr>
              <a:tr h="272530">
                <a:tc>
                  <a:txBody>
                    <a:bodyPr/>
                    <a:lstStyle/>
                    <a:p>
                      <a:r>
                        <a:rPr lang="en-US" altLang="zh-CN" sz="900">
                          <a:latin typeface="+mn-ea"/>
                          <a:ea typeface="+mn-ea"/>
                        </a:rPr>
                        <a:t>Housing fund payable</a:t>
                      </a:r>
                      <a:endParaRPr lang="zh-CN" altLang="en-US" sz="900">
                        <a:latin typeface="+mn-ea"/>
                        <a:ea typeface="+mn-ea"/>
                      </a:endParaRPr>
                    </a:p>
                  </a:txBody>
                  <a:tcPr marL="0" marR="0" marT="0" marB="0" anchor="ctr">
                    <a:solidFill>
                      <a:schemeClr val="bg1"/>
                    </a:solidFill>
                  </a:tcPr>
                </a:tc>
                <a:tc>
                  <a:txBody>
                    <a:bodyPr/>
                    <a:lstStyle/>
                    <a:p>
                      <a:pPr algn="ctr"/>
                      <a:r>
                        <a:rPr lang="en-US" altLang="zh-CN" sz="900">
                          <a:latin typeface="+mn-ea"/>
                          <a:ea typeface="+mn-ea"/>
                        </a:rPr>
                        <a:t>449</a:t>
                      </a:r>
                      <a:endParaRPr lang="zh-CN" altLang="en-US" sz="900">
                        <a:latin typeface="+mn-ea"/>
                        <a:ea typeface="+mn-ea"/>
                      </a:endParaRPr>
                    </a:p>
                  </a:txBody>
                  <a:tcPr marL="0" marR="0" marT="0" marB="0" anchor="ctr">
                    <a:solidFill>
                      <a:schemeClr val="bg1"/>
                    </a:solidFill>
                  </a:tcPr>
                </a:tc>
                <a:tc>
                  <a:txBody>
                    <a:bodyPr/>
                    <a:lstStyle/>
                    <a:p>
                      <a:pPr algn="ctr"/>
                      <a:r>
                        <a:rPr lang="en-US" altLang="zh-CN" sz="900">
                          <a:latin typeface="+mn-ea"/>
                          <a:ea typeface="+mn-ea"/>
                        </a:rPr>
                        <a:t>333</a:t>
                      </a:r>
                      <a:endParaRPr lang="zh-CN" altLang="en-US" sz="900">
                        <a:latin typeface="+mn-ea"/>
                        <a:ea typeface="+mn-ea"/>
                      </a:endParaRPr>
                    </a:p>
                  </a:txBody>
                  <a:tcPr marL="0" marR="0" marT="0" marB="0" anchor="ctr">
                    <a:solidFill>
                      <a:schemeClr val="bg1"/>
                    </a:solidFill>
                  </a:tcPr>
                </a:tc>
                <a:tc>
                  <a:txBody>
                    <a:bodyPr/>
                    <a:lstStyle/>
                    <a:p>
                      <a:pPr algn="ctr"/>
                      <a:r>
                        <a:rPr lang="en-US" altLang="zh-CN" sz="900">
                          <a:latin typeface="+mn-ea"/>
                          <a:ea typeface="+mn-ea"/>
                        </a:rPr>
                        <a:t>442</a:t>
                      </a:r>
                      <a:endParaRPr lang="zh-CN" altLang="en-US" sz="900">
                        <a:latin typeface="+mn-ea"/>
                        <a:ea typeface="+mn-ea"/>
                      </a:endParaRPr>
                    </a:p>
                  </a:txBody>
                  <a:tcPr marL="0" marR="0" marT="0" marB="0" anchor="ctr">
                    <a:lnR w="12700" cap="flat" cmpd="sng" algn="ctr">
                      <a:solidFill>
                        <a:schemeClr val="bg1">
                          <a:lumMod val="85000"/>
                        </a:schemeClr>
                      </a:solidFill>
                      <a:prstDash val="solid"/>
                      <a:round/>
                      <a:headEnd type="none" w="med" len="med"/>
                      <a:tailEnd type="none" w="med" len="med"/>
                    </a:lnR>
                    <a:solidFill>
                      <a:schemeClr val="bg1"/>
                    </a:solidFill>
                  </a:tcPr>
                </a:tc>
                <a:tc>
                  <a:txBody>
                    <a:bodyPr/>
                    <a:lstStyle/>
                    <a:p>
                      <a:pPr algn="ctr"/>
                      <a:r>
                        <a:rPr lang="en-US" altLang="zh-CN" sz="900">
                          <a:latin typeface="+mn-ea"/>
                          <a:ea typeface="+mn-ea"/>
                        </a:rPr>
                        <a:t>891</a:t>
                      </a:r>
                      <a:endParaRPr lang="zh-CN" altLang="en-US" sz="900">
                        <a:latin typeface="+mn-ea"/>
                        <a:ea typeface="+mn-ea"/>
                      </a:endParaRP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solidFill>
                      <a:srgbClr val="FED8C4"/>
                    </a:solidFill>
                  </a:tcPr>
                </a:tc>
                <a:tc>
                  <a:txBody>
                    <a:bodyPr/>
                    <a:lstStyle/>
                    <a:p>
                      <a:pPr algn="ctr"/>
                      <a:r>
                        <a:rPr lang="en-US" altLang="zh-CN" sz="900">
                          <a:latin typeface="+mn-ea"/>
                          <a:ea typeface="+mn-ea"/>
                        </a:rPr>
                        <a:t>125</a:t>
                      </a:r>
                      <a:endParaRPr lang="zh-CN" altLang="en-US" sz="900">
                        <a:latin typeface="+mn-ea"/>
                        <a:ea typeface="+mn-ea"/>
                      </a:endParaRP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solidFill>
                      <a:srgbClr val="FED8C4"/>
                    </a:solidFill>
                  </a:tcPr>
                </a:tc>
                <a:extLst>
                  <a:ext uri="{0D108BD9-81ED-4DB2-BD59-A6C34878D82A}">
                    <a16:rowId xmlns:a16="http://schemas.microsoft.com/office/drawing/2014/main" val="3662155223"/>
                  </a:ext>
                </a:extLst>
              </a:tr>
              <a:tr h="272530">
                <a:tc>
                  <a:txBody>
                    <a:bodyPr/>
                    <a:lstStyle/>
                    <a:p>
                      <a:r>
                        <a:rPr lang="en-US" altLang="zh-CN" sz="900" b="1">
                          <a:latin typeface="+mn-ea"/>
                          <a:ea typeface="+mn-ea"/>
                        </a:rPr>
                        <a:t>Total (c)</a:t>
                      </a:r>
                      <a:endParaRPr lang="zh-CN" altLang="en-US" sz="900" b="1">
                        <a:latin typeface="+mn-ea"/>
                        <a:ea typeface="+mn-ea"/>
                      </a:endParaRPr>
                    </a:p>
                  </a:txBody>
                  <a:tcPr marL="0" marR="0" marT="0" marB="0" anchor="ctr">
                    <a:solidFill>
                      <a:schemeClr val="bg1"/>
                    </a:solidFill>
                  </a:tcPr>
                </a:tc>
                <a:tc>
                  <a:txBody>
                    <a:bodyPr/>
                    <a:lstStyle/>
                    <a:p>
                      <a:pPr algn="ctr"/>
                      <a:r>
                        <a:rPr lang="en-US" altLang="zh-CN" sz="900" b="1">
                          <a:latin typeface="+mn-ea"/>
                          <a:ea typeface="+mn-ea"/>
                        </a:rPr>
                        <a:t>3,034</a:t>
                      </a:r>
                      <a:endParaRPr lang="zh-CN" altLang="en-US" sz="900" b="1">
                        <a:latin typeface="+mn-ea"/>
                        <a:ea typeface="+mn-ea"/>
                      </a:endParaRPr>
                    </a:p>
                  </a:txBody>
                  <a:tcPr marL="0" marR="0" marT="0" marB="0" anchor="ctr">
                    <a:solidFill>
                      <a:schemeClr val="bg1"/>
                    </a:solidFill>
                  </a:tcPr>
                </a:tc>
                <a:tc>
                  <a:txBody>
                    <a:bodyPr/>
                    <a:lstStyle/>
                    <a:p>
                      <a:pPr algn="ctr"/>
                      <a:r>
                        <a:rPr lang="en-US" altLang="zh-CN" sz="900" b="1">
                          <a:latin typeface="+mn-ea"/>
                          <a:ea typeface="+mn-ea"/>
                        </a:rPr>
                        <a:t>2,353</a:t>
                      </a:r>
                      <a:endParaRPr lang="zh-CN" altLang="en-US" sz="900" b="1">
                        <a:latin typeface="+mn-ea"/>
                        <a:ea typeface="+mn-ea"/>
                      </a:endParaRPr>
                    </a:p>
                  </a:txBody>
                  <a:tcPr marL="0" marR="0" marT="0" marB="0" anchor="ctr">
                    <a:solidFill>
                      <a:schemeClr val="bg1"/>
                    </a:solidFill>
                  </a:tcPr>
                </a:tc>
                <a:tc>
                  <a:txBody>
                    <a:bodyPr/>
                    <a:lstStyle/>
                    <a:p>
                      <a:pPr algn="ctr"/>
                      <a:r>
                        <a:rPr lang="en-US" altLang="zh-CN" sz="900" b="1">
                          <a:latin typeface="+mn-ea"/>
                          <a:ea typeface="+mn-ea"/>
                        </a:rPr>
                        <a:t>3,126</a:t>
                      </a:r>
                      <a:endParaRPr lang="zh-CN" altLang="en-US" sz="900" b="1">
                        <a:latin typeface="+mn-ea"/>
                        <a:ea typeface="+mn-ea"/>
                      </a:endParaRPr>
                    </a:p>
                  </a:txBody>
                  <a:tcPr marL="0" marR="0" marT="0" marB="0" anchor="ctr">
                    <a:lnR w="12700" cap="flat" cmpd="sng" algn="ctr">
                      <a:solidFill>
                        <a:schemeClr val="bg1">
                          <a:lumMod val="85000"/>
                        </a:schemeClr>
                      </a:solidFill>
                      <a:prstDash val="solid"/>
                      <a:round/>
                      <a:headEnd type="none" w="med" len="med"/>
                      <a:tailEnd type="none" w="med" len="med"/>
                    </a:lnR>
                    <a:solidFill>
                      <a:schemeClr val="bg1"/>
                    </a:solidFill>
                  </a:tcPr>
                </a:tc>
                <a:tc>
                  <a:txBody>
                    <a:bodyPr/>
                    <a:lstStyle/>
                    <a:p>
                      <a:pPr algn="ctr"/>
                      <a:r>
                        <a:rPr lang="en-US" altLang="zh-CN" sz="900" b="1">
                          <a:latin typeface="+mn-ea"/>
                          <a:ea typeface="+mn-ea"/>
                        </a:rPr>
                        <a:t>6,160</a:t>
                      </a:r>
                      <a:endParaRPr lang="zh-CN" altLang="en-US" sz="900" b="1">
                        <a:latin typeface="+mn-ea"/>
                        <a:ea typeface="+mn-ea"/>
                      </a:endParaRP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solidFill>
                      <a:srgbClr val="FED8C4"/>
                    </a:solidFill>
                  </a:tcPr>
                </a:tc>
                <a:tc>
                  <a:txBody>
                    <a:bodyPr/>
                    <a:lstStyle/>
                    <a:p>
                      <a:pPr algn="ctr"/>
                      <a:r>
                        <a:rPr lang="en-US" altLang="zh-CN" sz="900" b="1">
                          <a:latin typeface="+mn-ea"/>
                          <a:ea typeface="+mn-ea"/>
                        </a:rPr>
                        <a:t>864</a:t>
                      </a:r>
                      <a:endParaRPr lang="zh-CN" altLang="en-US" sz="900" b="1">
                        <a:latin typeface="+mn-ea"/>
                        <a:ea typeface="+mn-ea"/>
                      </a:endParaRP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solidFill>
                      <a:srgbClr val="FED8C4"/>
                    </a:solidFill>
                  </a:tcPr>
                </a:tc>
                <a:extLst>
                  <a:ext uri="{0D108BD9-81ED-4DB2-BD59-A6C34878D82A}">
                    <a16:rowId xmlns:a16="http://schemas.microsoft.com/office/drawing/2014/main" val="1285377134"/>
                  </a:ext>
                </a:extLst>
              </a:tr>
              <a:tr h="272530">
                <a:tc>
                  <a:txBody>
                    <a:bodyPr/>
                    <a:lstStyle/>
                    <a:p>
                      <a:pPr marL="0" marR="0" lvl="0" indent="0" algn="l" defTabSz="741683" rtl="0" eaLnBrk="1" fontAlgn="auto" latinLnBrk="0" hangingPunct="1">
                        <a:lnSpc>
                          <a:spcPct val="100000"/>
                        </a:lnSpc>
                        <a:spcBef>
                          <a:spcPts val="0"/>
                        </a:spcBef>
                        <a:spcAft>
                          <a:spcPts val="0"/>
                        </a:spcAft>
                        <a:buClrTx/>
                        <a:buSzTx/>
                        <a:buFontTx/>
                        <a:buNone/>
                        <a:tabLst/>
                        <a:defRPr/>
                      </a:pPr>
                      <a:r>
                        <a:rPr lang="en-US" altLang="zh-CN" sz="900" b="1">
                          <a:latin typeface="+mn-ea"/>
                          <a:ea typeface="+mn-ea"/>
                        </a:rPr>
                        <a:t>Gaps under scenario 2 (c-a)</a:t>
                      </a:r>
                      <a:endParaRPr lang="zh-CN" altLang="en-US" sz="900" b="1">
                        <a:latin typeface="+mn-ea"/>
                        <a:ea typeface="+mn-ea"/>
                      </a:endParaRPr>
                    </a:p>
                  </a:txBody>
                  <a:tcPr marL="0" marR="0" marT="0" marB="0" anchor="ctr">
                    <a:solidFill>
                      <a:srgbClr val="FFE299"/>
                    </a:solidFill>
                  </a:tcPr>
                </a:tc>
                <a:tc>
                  <a:txBody>
                    <a:bodyPr/>
                    <a:lstStyle/>
                    <a:p>
                      <a:pPr algn="ctr"/>
                      <a:r>
                        <a:rPr lang="en-US" altLang="zh-CN" sz="900" b="1">
                          <a:latin typeface="+mn-ea"/>
                          <a:ea typeface="+mn-ea"/>
                        </a:rPr>
                        <a:t>1,635</a:t>
                      </a:r>
                      <a:endParaRPr lang="zh-CN" altLang="en-US" sz="900" b="1">
                        <a:latin typeface="+mn-ea"/>
                        <a:ea typeface="+mn-ea"/>
                      </a:endParaRPr>
                    </a:p>
                  </a:txBody>
                  <a:tcPr marL="0" marR="0" marT="0" marB="0" anchor="ctr">
                    <a:solidFill>
                      <a:srgbClr val="FFE299"/>
                    </a:solidFill>
                  </a:tcPr>
                </a:tc>
                <a:tc>
                  <a:txBody>
                    <a:bodyPr/>
                    <a:lstStyle/>
                    <a:p>
                      <a:pPr algn="ctr"/>
                      <a:r>
                        <a:rPr lang="en-US" altLang="zh-CN" sz="900" b="1">
                          <a:latin typeface="+mn-ea"/>
                          <a:ea typeface="+mn-ea"/>
                        </a:rPr>
                        <a:t>1,126</a:t>
                      </a:r>
                      <a:endParaRPr lang="zh-CN" altLang="en-US" sz="900" b="1">
                        <a:latin typeface="+mn-ea"/>
                        <a:ea typeface="+mn-ea"/>
                      </a:endParaRPr>
                    </a:p>
                  </a:txBody>
                  <a:tcPr marL="0" marR="0" marT="0" marB="0" anchor="ctr">
                    <a:solidFill>
                      <a:srgbClr val="FFE299"/>
                    </a:solidFill>
                  </a:tcPr>
                </a:tc>
                <a:tc>
                  <a:txBody>
                    <a:bodyPr/>
                    <a:lstStyle/>
                    <a:p>
                      <a:pPr algn="ctr"/>
                      <a:r>
                        <a:rPr lang="en-US" altLang="zh-CN" sz="900" b="1">
                          <a:latin typeface="+mn-ea"/>
                          <a:ea typeface="+mn-ea"/>
                        </a:rPr>
                        <a:t>1,481</a:t>
                      </a:r>
                      <a:endParaRPr lang="zh-CN" altLang="en-US" sz="900" b="1">
                        <a:latin typeface="+mn-ea"/>
                        <a:ea typeface="+mn-ea"/>
                      </a:endParaRPr>
                    </a:p>
                  </a:txBody>
                  <a:tcPr marL="0" marR="0" marT="0" marB="0" anchor="ctr">
                    <a:lnR w="12700" cap="flat" cmpd="sng" algn="ctr">
                      <a:solidFill>
                        <a:schemeClr val="bg1">
                          <a:lumMod val="85000"/>
                        </a:schemeClr>
                      </a:solidFill>
                      <a:prstDash val="solid"/>
                      <a:round/>
                      <a:headEnd type="none" w="med" len="med"/>
                      <a:tailEnd type="none" w="med" len="med"/>
                    </a:lnR>
                    <a:solidFill>
                      <a:srgbClr val="FFE299"/>
                    </a:solidFill>
                  </a:tcPr>
                </a:tc>
                <a:tc>
                  <a:txBody>
                    <a:bodyPr/>
                    <a:lstStyle/>
                    <a:p>
                      <a:pPr algn="ctr"/>
                      <a:r>
                        <a:rPr lang="en-US" altLang="zh-CN" sz="900" b="1">
                          <a:latin typeface="+mn-ea"/>
                          <a:ea typeface="+mn-ea"/>
                        </a:rPr>
                        <a:t>3,116</a:t>
                      </a:r>
                      <a:endParaRPr lang="zh-CN" altLang="en-US" sz="900" b="1">
                        <a:latin typeface="+mn-ea"/>
                        <a:ea typeface="+mn-ea"/>
                      </a:endParaRP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solidFill>
                      <a:srgbClr val="FFE299"/>
                    </a:solidFill>
                  </a:tcPr>
                </a:tc>
                <a:tc>
                  <a:txBody>
                    <a:bodyPr/>
                    <a:lstStyle/>
                    <a:p>
                      <a:pPr algn="ctr"/>
                      <a:r>
                        <a:rPr lang="en-US" altLang="zh-CN" sz="900" b="1">
                          <a:latin typeface="+mn-ea"/>
                          <a:ea typeface="+mn-ea"/>
                        </a:rPr>
                        <a:t>437</a:t>
                      </a:r>
                      <a:endParaRPr lang="zh-CN" altLang="en-US" sz="900" b="1">
                        <a:latin typeface="+mn-ea"/>
                        <a:ea typeface="+mn-ea"/>
                      </a:endParaRP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solidFill>
                      <a:srgbClr val="FFE299"/>
                    </a:solidFill>
                  </a:tcPr>
                </a:tc>
                <a:extLst>
                  <a:ext uri="{0D108BD9-81ED-4DB2-BD59-A6C34878D82A}">
                    <a16:rowId xmlns:a16="http://schemas.microsoft.com/office/drawing/2014/main" val="3679492438"/>
                  </a:ext>
                </a:extLst>
              </a:tr>
              <a:tr h="136265">
                <a:tc>
                  <a:txBody>
                    <a:bodyPr/>
                    <a:lstStyle/>
                    <a:p>
                      <a:pPr marL="0" marR="0" lvl="0" indent="0" algn="l" defTabSz="741683" rtl="0" eaLnBrk="1" fontAlgn="auto" latinLnBrk="0" hangingPunct="1">
                        <a:lnSpc>
                          <a:spcPct val="100000"/>
                        </a:lnSpc>
                        <a:spcBef>
                          <a:spcPts val="0"/>
                        </a:spcBef>
                        <a:spcAft>
                          <a:spcPts val="0"/>
                        </a:spcAft>
                        <a:buClrTx/>
                        <a:buSzTx/>
                        <a:buFontTx/>
                        <a:buNone/>
                        <a:tabLst/>
                        <a:defRPr/>
                      </a:pPr>
                      <a:r>
                        <a:rPr lang="en-US" altLang="zh-CN" sz="900" b="1">
                          <a:latin typeface="+mn-ea"/>
                          <a:ea typeface="+mn-ea"/>
                        </a:rPr>
                        <a:t>Late fee</a:t>
                      </a:r>
                      <a:endParaRPr lang="zh-CN" altLang="en-US" sz="900" b="1">
                        <a:latin typeface="+mn-ea"/>
                        <a:ea typeface="+mn-ea"/>
                      </a:endParaRPr>
                    </a:p>
                  </a:txBody>
                  <a:tcPr marL="0" marR="0" marT="0" marB="0" anchor="ctr">
                    <a:solidFill>
                      <a:srgbClr val="FFE299"/>
                    </a:solidFill>
                  </a:tcPr>
                </a:tc>
                <a:tc>
                  <a:txBody>
                    <a:bodyPr/>
                    <a:lstStyle/>
                    <a:p>
                      <a:pPr algn="ctr"/>
                      <a:r>
                        <a:rPr lang="en-US" altLang="zh-CN" sz="900" b="1">
                          <a:latin typeface="+mn-ea"/>
                          <a:ea typeface="+mn-ea"/>
                        </a:rPr>
                        <a:t>- </a:t>
                      </a:r>
                      <a:endParaRPr lang="zh-CN" altLang="en-US" sz="900" b="1">
                        <a:latin typeface="+mn-ea"/>
                        <a:ea typeface="+mn-ea"/>
                      </a:endParaRPr>
                    </a:p>
                  </a:txBody>
                  <a:tcPr marL="0" marR="0" marT="0" marB="0" anchor="ctr">
                    <a:solidFill>
                      <a:srgbClr val="FFE299"/>
                    </a:solidFill>
                  </a:tcPr>
                </a:tc>
                <a:tc>
                  <a:txBody>
                    <a:bodyPr/>
                    <a:lstStyle/>
                    <a:p>
                      <a:pPr algn="ctr"/>
                      <a:r>
                        <a:rPr lang="en-US" altLang="zh-CN" sz="900" b="1">
                          <a:latin typeface="+mn-ea"/>
                          <a:ea typeface="+mn-ea"/>
                        </a:rPr>
                        <a:t>- </a:t>
                      </a:r>
                      <a:endParaRPr lang="zh-CN" altLang="en-US" sz="900" b="1">
                        <a:latin typeface="+mn-ea"/>
                        <a:ea typeface="+mn-ea"/>
                      </a:endParaRPr>
                    </a:p>
                  </a:txBody>
                  <a:tcPr marL="0" marR="0" marT="0" marB="0" anchor="ctr">
                    <a:solidFill>
                      <a:srgbClr val="FFE299"/>
                    </a:solidFill>
                  </a:tcPr>
                </a:tc>
                <a:tc>
                  <a:txBody>
                    <a:bodyPr/>
                    <a:lstStyle/>
                    <a:p>
                      <a:pPr algn="ctr"/>
                      <a:r>
                        <a:rPr lang="en-US" altLang="zh-CN" sz="900" b="1">
                          <a:latin typeface="+mn-ea"/>
                          <a:ea typeface="+mn-ea"/>
                        </a:rPr>
                        <a:t>- </a:t>
                      </a:r>
                      <a:endParaRPr lang="zh-CN" altLang="en-US" sz="900" b="1">
                        <a:latin typeface="+mn-ea"/>
                        <a:ea typeface="+mn-ea"/>
                      </a:endParaRPr>
                    </a:p>
                  </a:txBody>
                  <a:tcPr marL="0" marR="0" marT="0" marB="0" anchor="ctr">
                    <a:lnR w="12700" cap="flat" cmpd="sng" algn="ctr">
                      <a:solidFill>
                        <a:schemeClr val="bg1">
                          <a:lumMod val="85000"/>
                        </a:schemeClr>
                      </a:solidFill>
                      <a:prstDash val="solid"/>
                      <a:round/>
                      <a:headEnd type="none" w="med" len="med"/>
                      <a:tailEnd type="none" w="med" len="med"/>
                    </a:lnR>
                    <a:solidFill>
                      <a:srgbClr val="FFE299"/>
                    </a:solidFill>
                  </a:tcPr>
                </a:tc>
                <a:tc>
                  <a:txBody>
                    <a:bodyPr/>
                    <a:lstStyle/>
                    <a:p>
                      <a:pPr algn="ctr"/>
                      <a:r>
                        <a:rPr lang="en-US" altLang="zh-CN" sz="900" b="1">
                          <a:latin typeface="+mn-ea"/>
                          <a:ea typeface="+mn-ea"/>
                        </a:rPr>
                        <a:t>579</a:t>
                      </a:r>
                      <a:endParaRPr lang="zh-CN" altLang="en-US" sz="900" b="1">
                        <a:latin typeface="+mn-ea"/>
                        <a:ea typeface="+mn-ea"/>
                      </a:endParaRP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solidFill>
                      <a:srgbClr val="FFE299"/>
                    </a:solidFill>
                  </a:tcPr>
                </a:tc>
                <a:tc>
                  <a:txBody>
                    <a:bodyPr/>
                    <a:lstStyle/>
                    <a:p>
                      <a:pPr algn="ctr"/>
                      <a:r>
                        <a:rPr lang="en-US" altLang="zh-CN" sz="900" b="1" dirty="0">
                          <a:latin typeface="+mn-ea"/>
                          <a:ea typeface="+mn-ea"/>
                        </a:rPr>
                        <a:t>81</a:t>
                      </a:r>
                      <a:endParaRPr lang="zh-CN" altLang="en-US" sz="900" b="1" dirty="0">
                        <a:latin typeface="+mn-ea"/>
                        <a:ea typeface="+mn-ea"/>
                      </a:endParaRPr>
                    </a:p>
                  </a:txBody>
                  <a:tcPr marL="0" marR="0"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solidFill>
                      <a:srgbClr val="FFE299"/>
                    </a:solidFill>
                  </a:tcPr>
                </a:tc>
                <a:extLst>
                  <a:ext uri="{0D108BD9-81ED-4DB2-BD59-A6C34878D82A}">
                    <a16:rowId xmlns:a16="http://schemas.microsoft.com/office/drawing/2014/main" val="3415627594"/>
                  </a:ext>
                </a:extLst>
              </a:tr>
            </a:tbl>
          </a:graphicData>
        </a:graphic>
      </p:graphicFrame>
      <p:sp>
        <p:nvSpPr>
          <p:cNvPr id="14" name="TextBox 13">
            <a:extLst>
              <a:ext uri="{FF2B5EF4-FFF2-40B4-BE49-F238E27FC236}">
                <a16:creationId xmlns:a16="http://schemas.microsoft.com/office/drawing/2014/main" id="{793395DC-CD62-2259-D36A-FA529E5557FB}"/>
              </a:ext>
            </a:extLst>
          </p:cNvPr>
          <p:cNvSpPr txBox="1"/>
          <p:nvPr/>
        </p:nvSpPr>
        <p:spPr>
          <a:xfrm>
            <a:off x="5696712" y="2114776"/>
            <a:ext cx="3904488" cy="5224507"/>
          </a:xfrm>
          <a:prstGeom prst="rect">
            <a:avLst/>
          </a:prstGeom>
          <a:noFill/>
          <a:ln>
            <a:noFill/>
          </a:ln>
        </p:spPr>
        <p:txBody>
          <a:bodyPr wrap="square">
            <a:spAutoFit/>
          </a:bodyPr>
          <a:lstStyle/>
          <a:p>
            <a:pPr marL="0" marR="0" lvl="0" indent="0" algn="l" defTabSz="1018824" rtl="0" eaLnBrk="1" fontAlgn="auto" latinLnBrk="0" hangingPunct="1">
              <a:lnSpc>
                <a:spcPct val="100000"/>
              </a:lnSpc>
              <a:spcBef>
                <a:spcPts val="0"/>
              </a:spcBef>
              <a:spcAft>
                <a:spcPts val="300"/>
              </a:spcAft>
              <a:buClrTx/>
              <a:buSzTx/>
              <a:buFontTx/>
              <a:buNone/>
              <a:tabLst/>
              <a:defRPr/>
            </a:pPr>
            <a:r>
              <a:rPr kumimoji="0" lang="en-GB" altLang="zh-CN" sz="900" b="1" i="0" u="none" strike="noStrike" kern="1200" cap="none" spc="0" normalizeH="0" baseline="0" noProof="0" dirty="0">
                <a:ln>
                  <a:noFill/>
                </a:ln>
                <a:solidFill>
                  <a:srgbClr val="D04A02"/>
                </a:solidFill>
                <a:effectLst/>
                <a:uLnTx/>
                <a:uFillTx/>
                <a:latin typeface="+mn-ea"/>
                <a:cs typeface="Arial" panose="020B0604020202020204" pitchFamily="34" charset="0"/>
                <a:sym typeface="+mn-lt"/>
              </a:rPr>
              <a:t>SS and HF underpayment:</a:t>
            </a:r>
          </a:p>
          <a:p>
            <a:pPr marL="0" marR="0" lvl="0" indent="0" algn="l" defTabSz="1018824" rtl="0" eaLnBrk="1" fontAlgn="auto" latinLnBrk="0" hangingPunct="1">
              <a:lnSpc>
                <a:spcPct val="100000"/>
              </a:lnSpc>
              <a:spcBef>
                <a:spcPts val="0"/>
              </a:spcBef>
              <a:spcAft>
                <a:spcPts val="300"/>
              </a:spcAft>
              <a:buClrTx/>
              <a:buSzTx/>
              <a:buFontTx/>
              <a:buNone/>
              <a:tabLst/>
              <a:defRPr/>
            </a:pPr>
            <a:r>
              <a:rPr lang="en-GB" altLang="zh-CN" sz="900" b="1" dirty="0">
                <a:latin typeface="+mn-ea"/>
                <a:cs typeface="Arial" panose="020B0604020202020204" pitchFamily="34" charset="0"/>
                <a:sym typeface="+mn-lt"/>
              </a:rPr>
              <a:t>Assumptions:</a:t>
            </a:r>
          </a:p>
          <a:p>
            <a:pPr marL="171450" indent="-171450">
              <a:spcAft>
                <a:spcPts val="300"/>
              </a:spcAft>
              <a:buFont typeface="Arial" panose="020B0604020202020204" pitchFamily="34" charset="0"/>
              <a:buChar char="•"/>
              <a:defRPr/>
            </a:pPr>
            <a:r>
              <a:rPr lang="en-US" altLang="zh-CN" sz="900" dirty="0">
                <a:latin typeface="+mn-ea"/>
                <a:cs typeface="Arial" panose="020B0604020202020204" pitchFamily="34" charset="0"/>
                <a:sym typeface="+mn-lt"/>
              </a:rPr>
              <a:t>Based on the HR interview, some employees have SS and HF contributions made in cities outside of Foshan. Due to lack of data on employees' actual contribution locations, we use Foshan's contribution base (lower/upper limits) and rates to perform estimation to those employees.</a:t>
            </a:r>
          </a:p>
          <a:p>
            <a:pPr marL="171450" indent="-171450">
              <a:spcAft>
                <a:spcPts val="300"/>
              </a:spcAft>
              <a:buFont typeface="Arial" panose="020B0604020202020204" pitchFamily="34" charset="0"/>
              <a:buChar char="•"/>
              <a:defRPr/>
            </a:pPr>
            <a:r>
              <a:rPr lang="en-US" altLang="zh-CN" sz="900" dirty="0">
                <a:latin typeface="+mn-ea"/>
                <a:cs typeface="Arial" panose="020B0604020202020204" pitchFamily="34" charset="0"/>
                <a:sym typeface="+mn-lt"/>
              </a:rPr>
              <a:t>Due to missing data on </a:t>
            </a:r>
            <a:r>
              <a:rPr lang="en-US" altLang="zh-CN" sz="900" dirty="0" err="1">
                <a:latin typeface="+mn-ea"/>
                <a:cs typeface="Arial" panose="020B0604020202020204" pitchFamily="34" charset="0"/>
                <a:sym typeface="+mn-lt"/>
              </a:rPr>
              <a:t>Fosber</a:t>
            </a:r>
            <a:r>
              <a:rPr lang="en-US" altLang="zh-CN" sz="900" dirty="0">
                <a:latin typeface="+mn-ea"/>
                <a:cs typeface="Arial" panose="020B0604020202020204" pitchFamily="34" charset="0"/>
                <a:sym typeface="+mn-lt"/>
              </a:rPr>
              <a:t> Asia's actual work-related injury insurance contributions, as per sharing from the HR interview, Target used minimum wage for social benefit contribution. Therefore, we assume the same logic to estimate work-related injury insurance actual contribution amount during the review period. </a:t>
            </a:r>
          </a:p>
          <a:p>
            <a:pPr marL="171450" indent="-171450">
              <a:spcAft>
                <a:spcPts val="300"/>
              </a:spcAft>
              <a:buFont typeface="Arial" panose="020B0604020202020204" pitchFamily="34" charset="0"/>
              <a:buChar char="•"/>
              <a:defRPr/>
            </a:pPr>
            <a:r>
              <a:rPr lang="en-US" altLang="zh-CN" sz="900" dirty="0">
                <a:latin typeface="+mn-ea"/>
                <a:cs typeface="Arial" panose="020B0604020202020204" pitchFamily="34" charset="0"/>
                <a:sym typeface="+mn-lt"/>
              </a:rPr>
              <a:t>Due to the lack of payroll data for Oct-Dec 2024, SS and HF contributions for this period are estimated based on Sep 2024 data.</a:t>
            </a:r>
            <a:endParaRPr lang="en-GB" altLang="zh-CN" sz="900" dirty="0">
              <a:latin typeface="+mn-ea"/>
              <a:cs typeface="Arial" panose="020B0604020202020204" pitchFamily="34" charset="0"/>
              <a:sym typeface="+mn-lt"/>
            </a:endParaRPr>
          </a:p>
          <a:p>
            <a:pPr marR="0" lvl="0" algn="l" defTabSz="1018824" rtl="0" eaLnBrk="1" fontAlgn="auto" latinLnBrk="0" hangingPunct="1">
              <a:lnSpc>
                <a:spcPct val="100000"/>
              </a:lnSpc>
              <a:spcBef>
                <a:spcPts val="0"/>
              </a:spcBef>
              <a:spcAft>
                <a:spcPts val="300"/>
              </a:spcAft>
              <a:buClrTx/>
              <a:buSzTx/>
              <a:tabLst/>
              <a:defRPr/>
            </a:pPr>
            <a:r>
              <a:rPr kumimoji="0" lang="en-US" altLang="zh-CN" sz="900" b="1" i="0" u="none" strike="noStrike" kern="1200" cap="none" spc="0" normalizeH="0" baseline="0" noProof="0" dirty="0">
                <a:ln>
                  <a:noFill/>
                </a:ln>
                <a:effectLst/>
                <a:uLnTx/>
                <a:uFillTx/>
                <a:latin typeface="+mn-ea"/>
                <a:cs typeface="Arial" panose="020B0604020202020204" pitchFamily="34" charset="0"/>
                <a:sym typeface="+mn-lt"/>
              </a:rPr>
              <a:t>Scenario 1: use all the cash entitlements as contribution base for fully compliant</a:t>
            </a:r>
          </a:p>
          <a:p>
            <a:pPr marL="171450" lvl="0" indent="-171450">
              <a:spcAft>
                <a:spcPts val="300"/>
              </a:spcAft>
              <a:buFont typeface="Arial" panose="020B0604020202020204" pitchFamily="34" charset="0"/>
              <a:buChar char="•"/>
              <a:defRPr/>
            </a:pPr>
            <a:r>
              <a:rPr kumimoji="0" lang="en-US" altLang="zh-CN" sz="900" i="0" u="none" strike="noStrike" kern="1200" cap="none" spc="0" normalizeH="0" baseline="0" noProof="0" dirty="0">
                <a:ln>
                  <a:noFill/>
                </a:ln>
                <a:effectLst/>
                <a:uLnTx/>
                <a:uFillTx/>
                <a:latin typeface="+mn-ea"/>
                <a:cs typeface="Arial" panose="020B0604020202020204" pitchFamily="34" charset="0"/>
                <a:sym typeface="+mn-lt"/>
              </a:rPr>
              <a:t>Under Scenario 1, the underpayment is 4.2m RMB (~</a:t>
            </a:r>
            <a:r>
              <a:rPr lang="en-US" altLang="zh-CN" sz="900" dirty="0">
                <a:latin typeface="+mn-ea"/>
                <a:cs typeface="Arial" panose="020B0604020202020204" pitchFamily="34" charset="0"/>
                <a:sym typeface="+mn-lt"/>
              </a:rPr>
              <a:t>595</a:t>
            </a:r>
            <a:r>
              <a:rPr kumimoji="0" lang="en-US" altLang="zh-CN" sz="900" i="0" u="none" strike="noStrike" kern="1200" cap="none" spc="0" normalizeH="0" baseline="0" noProof="0" dirty="0">
                <a:ln>
                  <a:noFill/>
                </a:ln>
                <a:effectLst/>
                <a:uLnTx/>
                <a:uFillTx/>
                <a:latin typeface="+mn-ea"/>
                <a:cs typeface="Arial" panose="020B0604020202020204" pitchFamily="34" charset="0"/>
                <a:sym typeface="+mn-lt"/>
              </a:rPr>
              <a:t>k USD) for 2023 and 4.1m RMB (~574k USD) for 2024(with an estimated actual contribution in Oct to Dec  2024</a:t>
            </a:r>
            <a:r>
              <a:rPr lang="en-US" altLang="zh-CN" sz="900" dirty="0">
                <a:latin typeface="+mn-ea"/>
                <a:cs typeface="Arial" panose="020B0604020202020204" pitchFamily="34" charset="0"/>
                <a:sym typeface="+mn-lt"/>
              </a:rPr>
              <a:t>),</a:t>
            </a:r>
            <a:r>
              <a:rPr lang="zh-CN" altLang="en-US" sz="900" dirty="0">
                <a:latin typeface="+mn-ea"/>
                <a:cs typeface="Arial" panose="020B0604020202020204" pitchFamily="34" charset="0"/>
                <a:sym typeface="+mn-lt"/>
              </a:rPr>
              <a:t> </a:t>
            </a:r>
            <a:r>
              <a:rPr lang="en-US" altLang="zh-CN" sz="900" b="1" dirty="0">
                <a:latin typeface="+mn-ea"/>
                <a:cs typeface="Arial" panose="020B0604020202020204" pitchFamily="34" charset="0"/>
                <a:sym typeface="+mn-lt"/>
              </a:rPr>
              <a:t>which</a:t>
            </a:r>
            <a:r>
              <a:rPr lang="zh-CN" altLang="en-US" sz="900" b="1" dirty="0">
                <a:latin typeface="+mn-ea"/>
                <a:cs typeface="Arial" panose="020B0604020202020204" pitchFamily="34" charset="0"/>
                <a:sym typeface="+mn-lt"/>
              </a:rPr>
              <a:t> </a:t>
            </a:r>
            <a:r>
              <a:rPr lang="en-US" altLang="zh-CN" sz="900" b="1" dirty="0">
                <a:latin typeface="+mn-ea"/>
                <a:cs typeface="Arial" panose="020B0604020202020204" pitchFamily="34" charset="0"/>
                <a:sym typeface="+mn-lt"/>
              </a:rPr>
              <a:t>brings a total underpayment of 2023 and 2024 of 8.3m RMB (1.2m USD), and lead to a potential late fee of 1.3m RMB (~186k USD) as till June 2025</a:t>
            </a:r>
            <a:r>
              <a:rPr lang="en-US" altLang="zh-CN" sz="900" dirty="0">
                <a:latin typeface="+mn-ea"/>
                <a:cs typeface="Arial" panose="020B0604020202020204" pitchFamily="34" charset="0"/>
                <a:sym typeface="+mn-lt"/>
              </a:rPr>
              <a:t>.</a:t>
            </a:r>
            <a:r>
              <a:rPr kumimoji="0" lang="en-US" altLang="zh-CN" sz="900" i="0" u="none" strike="noStrike" kern="1200" cap="none" spc="0" normalizeH="0" baseline="0" noProof="0" dirty="0">
                <a:ln>
                  <a:noFill/>
                </a:ln>
                <a:effectLst/>
                <a:uLnTx/>
                <a:uFillTx/>
                <a:latin typeface="+mn-ea"/>
                <a:cs typeface="Arial" panose="020B0604020202020204" pitchFamily="34" charset="0"/>
                <a:sym typeface="+mn-lt"/>
              </a:rPr>
              <a:t> </a:t>
            </a:r>
            <a:endParaRPr lang="en-US" altLang="zh-CN" sz="900" dirty="0">
              <a:latin typeface="+mn-ea"/>
              <a:cs typeface="Arial" panose="020B0604020202020204" pitchFamily="34" charset="0"/>
              <a:sym typeface="+mn-lt"/>
            </a:endParaRPr>
          </a:p>
          <a:p>
            <a:pPr marR="0" lvl="0" algn="l" defTabSz="1018824" rtl="0" eaLnBrk="1" fontAlgn="auto" latinLnBrk="0" hangingPunct="1">
              <a:lnSpc>
                <a:spcPct val="100000"/>
              </a:lnSpc>
              <a:spcBef>
                <a:spcPts val="0"/>
              </a:spcBef>
              <a:spcAft>
                <a:spcPts val="300"/>
              </a:spcAft>
              <a:buClrTx/>
              <a:buSzTx/>
              <a:tabLst/>
              <a:defRPr/>
            </a:pPr>
            <a:r>
              <a:rPr kumimoji="0" lang="en-US" altLang="zh-CN" sz="900" b="1" i="0" u="none" strike="noStrike" kern="1200" cap="none" spc="0" normalizeH="0" baseline="0" noProof="0" dirty="0">
                <a:ln>
                  <a:noFill/>
                </a:ln>
                <a:effectLst/>
                <a:uLnTx/>
                <a:uFillTx/>
                <a:latin typeface="+mn-ea"/>
                <a:cs typeface="Arial" panose="020B0604020202020204" pitchFamily="34" charset="0"/>
                <a:sym typeface="+mn-lt"/>
              </a:rPr>
              <a:t>Scenario 2: use base salary as contribution base for common practice</a:t>
            </a:r>
          </a:p>
          <a:p>
            <a:pPr marL="171450" marR="0" lvl="0" indent="-171450" algn="l" defTabSz="1018824"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altLang="zh-CN" sz="900" i="0" u="none" strike="noStrike" kern="1200" cap="none" spc="0" normalizeH="0" baseline="0" noProof="0" dirty="0">
                <a:ln>
                  <a:noFill/>
                </a:ln>
                <a:effectLst/>
                <a:uLnTx/>
                <a:uFillTx/>
                <a:latin typeface="+mn-ea"/>
                <a:cs typeface="Arial" panose="020B0604020202020204" pitchFamily="34" charset="0"/>
                <a:sym typeface="+mn-lt"/>
              </a:rPr>
              <a:t>Under Scenario 2, the underpayment is 1.6m RMB (~229k USD) for </a:t>
            </a:r>
            <a:r>
              <a:rPr lang="en-US" altLang="zh-CN" sz="900" dirty="0">
                <a:latin typeface="+mn-ea"/>
                <a:cs typeface="Arial" panose="020B0604020202020204" pitchFamily="34" charset="0"/>
                <a:sym typeface="+mn-lt"/>
              </a:rPr>
              <a:t>20</a:t>
            </a:r>
            <a:r>
              <a:rPr kumimoji="0" lang="en-US" altLang="zh-CN" sz="900" i="0" u="none" strike="noStrike" kern="1200" cap="none" spc="0" normalizeH="0" baseline="0" noProof="0" dirty="0">
                <a:ln>
                  <a:noFill/>
                </a:ln>
                <a:effectLst/>
                <a:uLnTx/>
                <a:uFillTx/>
                <a:latin typeface="+mn-ea"/>
                <a:cs typeface="Arial" panose="020B0604020202020204" pitchFamily="34" charset="0"/>
                <a:sym typeface="+mn-lt"/>
              </a:rPr>
              <a:t>23 and 1.5m RMB (~208k USD) for </a:t>
            </a:r>
            <a:r>
              <a:rPr lang="en-US" altLang="zh-CN" sz="900" dirty="0">
                <a:latin typeface="+mn-ea"/>
                <a:cs typeface="Arial" panose="020B0604020202020204" pitchFamily="34" charset="0"/>
                <a:sym typeface="+mn-lt"/>
              </a:rPr>
              <a:t>20</a:t>
            </a:r>
            <a:r>
              <a:rPr kumimoji="0" lang="en-US" altLang="zh-CN" sz="900" i="0" u="none" strike="noStrike" kern="1200" cap="none" spc="0" normalizeH="0" baseline="0" noProof="0" dirty="0">
                <a:ln>
                  <a:noFill/>
                </a:ln>
                <a:effectLst/>
                <a:uLnTx/>
                <a:uFillTx/>
                <a:latin typeface="+mn-ea"/>
                <a:cs typeface="Arial" panose="020B0604020202020204" pitchFamily="34" charset="0"/>
                <a:sym typeface="+mn-lt"/>
              </a:rPr>
              <a:t>24 (with an estimated actual contribution from Oct to Dec </a:t>
            </a:r>
            <a:r>
              <a:rPr lang="en-US" altLang="zh-CN" sz="900" dirty="0">
                <a:latin typeface="+mn-ea"/>
                <a:cs typeface="Arial" panose="020B0604020202020204" pitchFamily="34" charset="0"/>
                <a:sym typeface="+mn-lt"/>
              </a:rPr>
              <a:t>20</a:t>
            </a:r>
            <a:r>
              <a:rPr kumimoji="0" lang="en-US" altLang="zh-CN" sz="900" i="0" u="none" strike="noStrike" kern="1200" cap="none" spc="0" normalizeH="0" baseline="0" noProof="0" dirty="0">
                <a:ln>
                  <a:noFill/>
                </a:ln>
                <a:effectLst/>
                <a:uLnTx/>
                <a:uFillTx/>
                <a:latin typeface="+mn-ea"/>
                <a:cs typeface="Arial" panose="020B0604020202020204" pitchFamily="34" charset="0"/>
                <a:sym typeface="+mn-lt"/>
              </a:rPr>
              <a:t>24), </a:t>
            </a:r>
            <a:r>
              <a:rPr kumimoji="0" lang="en-US" altLang="zh-CN" sz="900" b="1" i="0" u="none" strike="noStrike" kern="1200" cap="none" spc="0" normalizeH="0" baseline="0" noProof="0" dirty="0">
                <a:ln>
                  <a:noFill/>
                </a:ln>
                <a:effectLst/>
                <a:uLnTx/>
                <a:uFillTx/>
                <a:latin typeface="+mn-ea"/>
                <a:cs typeface="Arial" panose="020B0604020202020204" pitchFamily="34" charset="0"/>
                <a:sym typeface="+mn-lt"/>
              </a:rPr>
              <a:t>which brings a total underpayment of 2023 and 2024 </a:t>
            </a:r>
            <a:r>
              <a:rPr lang="en-US" altLang="zh-CN" sz="900" b="1" dirty="0">
                <a:latin typeface="+mn-ea"/>
                <a:cs typeface="Arial" panose="020B0604020202020204" pitchFamily="34" charset="0"/>
                <a:sym typeface="+mn-lt"/>
              </a:rPr>
              <a:t>of</a:t>
            </a:r>
            <a:r>
              <a:rPr kumimoji="0" lang="en-US" altLang="zh-CN" sz="900" b="1" i="0" u="none" strike="noStrike" kern="1200" cap="none" spc="0" normalizeH="0" baseline="0" noProof="0" dirty="0">
                <a:ln>
                  <a:noFill/>
                </a:ln>
                <a:effectLst/>
                <a:uLnTx/>
                <a:uFillTx/>
                <a:latin typeface="+mn-ea"/>
                <a:cs typeface="Arial" panose="020B0604020202020204" pitchFamily="34" charset="0"/>
                <a:sym typeface="+mn-lt"/>
              </a:rPr>
              <a:t> 3.1m RMB (~437k USD), and lead to a potential late fee of 579k RMB (</a:t>
            </a:r>
            <a:r>
              <a:rPr lang="en-US" altLang="zh-CN" sz="900" b="1" dirty="0">
                <a:latin typeface="+mn-ea"/>
                <a:cs typeface="Arial" panose="020B0604020202020204" pitchFamily="34" charset="0"/>
                <a:sym typeface="+mn-lt"/>
              </a:rPr>
              <a:t>~</a:t>
            </a:r>
            <a:r>
              <a:rPr kumimoji="0" lang="en-US" altLang="zh-CN" sz="900" b="1" i="0" u="none" strike="noStrike" kern="1200" cap="none" spc="0" normalizeH="0" baseline="0" noProof="0" dirty="0">
                <a:ln>
                  <a:noFill/>
                </a:ln>
                <a:effectLst/>
                <a:uLnTx/>
                <a:uFillTx/>
                <a:latin typeface="+mn-ea"/>
                <a:cs typeface="Arial" panose="020B0604020202020204" pitchFamily="34" charset="0"/>
                <a:sym typeface="+mn-lt"/>
              </a:rPr>
              <a:t>81k USD) as till June 2025</a:t>
            </a:r>
            <a:r>
              <a:rPr kumimoji="0" lang="en-US" altLang="zh-CN" sz="900" i="0" u="none" strike="noStrike" kern="1200" cap="none" spc="0" normalizeH="0" baseline="0" noProof="0" dirty="0">
                <a:ln>
                  <a:noFill/>
                </a:ln>
                <a:effectLst/>
                <a:uLnTx/>
                <a:uFillTx/>
                <a:latin typeface="+mn-ea"/>
                <a:cs typeface="Arial" panose="020B0604020202020204" pitchFamily="34" charset="0"/>
                <a:sym typeface="+mn-lt"/>
              </a:rPr>
              <a:t>. </a:t>
            </a:r>
          </a:p>
          <a:p>
            <a:pPr marL="171450" lvl="0" indent="-171450">
              <a:spcAft>
                <a:spcPts val="300"/>
              </a:spcAft>
              <a:buFont typeface="Arial" panose="020B0604020202020204" pitchFamily="34" charset="0"/>
              <a:buChar char="•"/>
              <a:defRPr/>
            </a:pPr>
            <a:endParaRPr kumimoji="0" lang="en-GB" altLang="zh-CN" sz="900" i="0" u="none" strike="noStrike" kern="1200" cap="none" spc="0" normalizeH="0" baseline="0" noProof="0" dirty="0">
              <a:ln>
                <a:noFill/>
              </a:ln>
              <a:effectLst/>
              <a:uLnTx/>
              <a:uFillTx/>
              <a:latin typeface="+mn-ea"/>
              <a:cs typeface="Arial" panose="020B0604020202020204" pitchFamily="34" charset="0"/>
              <a:sym typeface="+mn-lt"/>
            </a:endParaRPr>
          </a:p>
          <a:p>
            <a:pPr marL="171450" lvl="0" indent="-171450">
              <a:spcAft>
                <a:spcPts val="300"/>
              </a:spcAft>
              <a:buFont typeface="Arial" panose="020B0604020202020204" pitchFamily="34" charset="0"/>
              <a:buChar char="•"/>
              <a:defRPr/>
            </a:pPr>
            <a:r>
              <a:rPr kumimoji="0" lang="en-GB" altLang="zh-CN" sz="900" i="0" u="none" strike="noStrike" kern="1200" cap="none" spc="0" normalizeH="0" baseline="0" noProof="0" dirty="0">
                <a:ln>
                  <a:noFill/>
                </a:ln>
                <a:effectLst/>
                <a:uLnTx/>
                <a:uFillTx/>
                <a:latin typeface="+mn-ea"/>
                <a:cs typeface="Arial" panose="020B0604020202020204" pitchFamily="34" charset="0"/>
                <a:sym typeface="+mn-lt"/>
              </a:rPr>
              <a:t>F</a:t>
            </a:r>
            <a:r>
              <a:rPr lang="en-GB" altLang="zh-CN" sz="900" dirty="0">
                <a:latin typeface="+mn-ea"/>
                <a:cs typeface="Arial" panose="020B0604020202020204" pitchFamily="34" charset="0"/>
                <a:sym typeface="+mn-lt"/>
              </a:rPr>
              <a:t>or </a:t>
            </a:r>
            <a:r>
              <a:rPr lang="en-GB" altLang="zh-CN" sz="900" dirty="0" err="1">
                <a:latin typeface="+mn-ea"/>
                <a:cs typeface="Arial" panose="020B0604020202020204" pitchFamily="34" charset="0"/>
                <a:sym typeface="+mn-lt"/>
              </a:rPr>
              <a:t>Tiruna</a:t>
            </a:r>
            <a:r>
              <a:rPr lang="en-GB" altLang="zh-CN" sz="900" dirty="0">
                <a:latin typeface="+mn-ea"/>
                <a:cs typeface="Arial" panose="020B0604020202020204" pitchFamily="34" charset="0"/>
                <a:sym typeface="+mn-lt"/>
              </a:rPr>
              <a:t> Asia, we are still pending for the payroll details to perform the underpayment analysis.</a:t>
            </a:r>
            <a:endParaRPr kumimoji="0" lang="en-GB" altLang="zh-CN" sz="900" i="0" u="none" strike="noStrike" kern="1200" cap="none" spc="0" normalizeH="0" baseline="0" noProof="0" dirty="0">
              <a:ln>
                <a:noFill/>
              </a:ln>
              <a:effectLst/>
              <a:uLnTx/>
              <a:uFillTx/>
              <a:latin typeface="+mn-ea"/>
              <a:cs typeface="Arial" panose="020B0604020202020204" pitchFamily="34" charset="0"/>
              <a:sym typeface="+mn-lt"/>
            </a:endParaRPr>
          </a:p>
          <a:p>
            <a:pPr marL="0" marR="0" lvl="0" indent="0" algn="l" defTabSz="1018824" rtl="0" eaLnBrk="1" fontAlgn="auto" latinLnBrk="0" hangingPunct="1">
              <a:lnSpc>
                <a:spcPct val="100000"/>
              </a:lnSpc>
              <a:spcBef>
                <a:spcPts val="0"/>
              </a:spcBef>
              <a:spcAft>
                <a:spcPts val="300"/>
              </a:spcAft>
              <a:buClrTx/>
              <a:buSzTx/>
              <a:buFontTx/>
              <a:buNone/>
              <a:tabLst/>
              <a:defRPr/>
            </a:pPr>
            <a:endParaRPr kumimoji="0" lang="en-GB" altLang="zh-CN" sz="900" b="1" i="0" u="none" strike="noStrike" kern="1200" cap="none" spc="0" normalizeH="0" baseline="0" noProof="0" dirty="0">
              <a:ln>
                <a:noFill/>
              </a:ln>
              <a:solidFill>
                <a:srgbClr val="D04A02"/>
              </a:solidFill>
              <a:effectLst/>
              <a:uLnTx/>
              <a:uFillTx/>
              <a:latin typeface="+mn-ea"/>
              <a:cs typeface="Arial" panose="020B0604020202020204" pitchFamily="34" charset="0"/>
              <a:sym typeface="+mn-lt"/>
            </a:endParaRPr>
          </a:p>
        </p:txBody>
      </p:sp>
      <p:sp>
        <p:nvSpPr>
          <p:cNvPr id="17" name="TextBox 16">
            <a:extLst>
              <a:ext uri="{FF2B5EF4-FFF2-40B4-BE49-F238E27FC236}">
                <a16:creationId xmlns:a16="http://schemas.microsoft.com/office/drawing/2014/main" id="{115346D9-AD65-264E-0682-2A29F597CD78}"/>
              </a:ext>
            </a:extLst>
          </p:cNvPr>
          <p:cNvSpPr txBox="1"/>
          <p:nvPr/>
        </p:nvSpPr>
        <p:spPr>
          <a:xfrm>
            <a:off x="457200" y="6796056"/>
            <a:ext cx="4438063" cy="369332"/>
          </a:xfrm>
          <a:prstGeom prst="rect">
            <a:avLst/>
          </a:prstGeom>
          <a:noFill/>
          <a:ln>
            <a:noFill/>
          </a:ln>
        </p:spPr>
        <p:txBody>
          <a:bodyPr vert="horz" wrap="square" lIns="0" tIns="0" rIns="0" bIns="0" rtlCol="0">
            <a:spAutoFit/>
          </a:bodyPr>
          <a:lstStyle/>
          <a:p>
            <a:pPr marL="0" marR="0" lvl="0" indent="0" algn="l" defTabSz="1018824" rtl="0" eaLnBrk="1" fontAlgn="auto" latinLnBrk="0" hangingPunct="1">
              <a:lnSpc>
                <a:spcPct val="100000"/>
              </a:lnSpc>
              <a:spcBef>
                <a:spcPts val="0"/>
              </a:spcBef>
              <a:spcAft>
                <a:spcPts val="0"/>
              </a:spcAft>
              <a:buClrTx/>
              <a:buSzTx/>
              <a:buFontTx/>
              <a:buNone/>
              <a:tabLst/>
              <a:defRPr/>
            </a:pPr>
            <a:r>
              <a:rPr kumimoji="0" lang="en-GB" altLang="zh-CN" sz="800" b="0" i="0" u="none" strike="noStrike" kern="1200" cap="none" spc="0" normalizeH="0" baseline="0" noProof="0">
                <a:ln>
                  <a:noFill/>
                </a:ln>
                <a:solidFill>
                  <a:srgbClr val="000000"/>
                </a:solidFill>
                <a:effectLst/>
                <a:uLnTx/>
                <a:uFillTx/>
                <a:latin typeface="+mn-ea"/>
                <a:cs typeface="Arial" pitchFamily="34" charset="0"/>
              </a:rPr>
              <a:t>Source: VDR &lt;</a:t>
            </a:r>
            <a:r>
              <a:rPr kumimoji="0" lang="en-US" altLang="zh-CN" sz="800" b="0" i="0" u="none" strike="noStrike" kern="1200" cap="none" spc="0" normalizeH="0" baseline="0" noProof="0">
                <a:ln>
                  <a:noFill/>
                </a:ln>
                <a:solidFill>
                  <a:srgbClr val="000000"/>
                </a:solidFill>
                <a:effectLst/>
                <a:uLnTx/>
                <a:uFillTx/>
                <a:latin typeface="+mn-ea"/>
                <a:cs typeface="Arial" pitchFamily="34" charset="0"/>
              </a:rPr>
              <a:t>8.4.7.2.2.1_2022</a:t>
            </a:r>
            <a:r>
              <a:rPr kumimoji="0" lang="zh-CN" altLang="en-US" sz="800" b="0" i="0" u="none" strike="noStrike" kern="1200" cap="none" spc="0" normalizeH="0" baseline="0" noProof="0">
                <a:ln>
                  <a:noFill/>
                </a:ln>
                <a:solidFill>
                  <a:srgbClr val="000000"/>
                </a:solidFill>
                <a:effectLst/>
                <a:uLnTx/>
                <a:uFillTx/>
                <a:latin typeface="+mn-ea"/>
                <a:cs typeface="Arial" pitchFamily="34" charset="0"/>
              </a:rPr>
              <a:t>年工资表汇总</a:t>
            </a:r>
            <a:r>
              <a:rPr kumimoji="0" lang="en-US" altLang="zh-CN" sz="800" b="0" i="0" u="none" strike="noStrike" kern="1200" cap="none" spc="0" normalizeH="0" baseline="0" noProof="0">
                <a:ln>
                  <a:noFill/>
                </a:ln>
                <a:solidFill>
                  <a:srgbClr val="000000"/>
                </a:solidFill>
                <a:effectLst/>
                <a:uLnTx/>
                <a:uFillTx/>
                <a:latin typeface="+mn-ea"/>
                <a:cs typeface="Arial" pitchFamily="34" charset="0"/>
              </a:rPr>
              <a:t>&gt;,</a:t>
            </a:r>
            <a:r>
              <a:rPr kumimoji="0" lang="zh-CN" altLang="en-US" sz="800" b="0" i="0" u="none" strike="noStrike" kern="1200" cap="none" spc="0" normalizeH="0" baseline="0" noProof="0">
                <a:ln>
                  <a:noFill/>
                </a:ln>
                <a:solidFill>
                  <a:srgbClr val="000000"/>
                </a:solidFill>
                <a:effectLst/>
                <a:uLnTx/>
                <a:uFillTx/>
                <a:latin typeface="+mn-ea"/>
                <a:cs typeface="Arial" pitchFamily="34" charset="0"/>
              </a:rPr>
              <a:t> </a:t>
            </a:r>
            <a:r>
              <a:rPr kumimoji="0" lang="en-US" altLang="zh-CN" sz="800" b="0" i="0" u="none" strike="noStrike" kern="1200" cap="none" spc="0" normalizeH="0" baseline="0" noProof="0">
                <a:ln>
                  <a:noFill/>
                </a:ln>
                <a:solidFill>
                  <a:srgbClr val="000000"/>
                </a:solidFill>
                <a:effectLst/>
                <a:uLnTx/>
                <a:uFillTx/>
                <a:latin typeface="+mn-ea"/>
                <a:cs typeface="Arial" pitchFamily="34" charset="0"/>
              </a:rPr>
              <a:t>&lt;8.4.7.2.2.2_2023</a:t>
            </a:r>
            <a:r>
              <a:rPr kumimoji="0" lang="zh-CN" altLang="en-US" sz="800" b="0" i="0" u="none" strike="noStrike" kern="1200" cap="none" spc="0" normalizeH="0" baseline="0" noProof="0">
                <a:ln>
                  <a:noFill/>
                </a:ln>
                <a:solidFill>
                  <a:srgbClr val="000000"/>
                </a:solidFill>
                <a:effectLst/>
                <a:uLnTx/>
                <a:uFillTx/>
                <a:latin typeface="+mn-ea"/>
                <a:cs typeface="Arial" pitchFamily="34" charset="0"/>
              </a:rPr>
              <a:t>年工资汇总</a:t>
            </a:r>
            <a:r>
              <a:rPr kumimoji="0" lang="en-US" altLang="zh-CN" sz="800" b="0" i="0" u="none" strike="noStrike" kern="1200" cap="none" spc="0" normalizeH="0" baseline="0" noProof="0">
                <a:ln>
                  <a:noFill/>
                </a:ln>
                <a:solidFill>
                  <a:srgbClr val="000000"/>
                </a:solidFill>
                <a:effectLst/>
                <a:uLnTx/>
                <a:uFillTx/>
                <a:latin typeface="+mn-ea"/>
                <a:cs typeface="Arial" pitchFamily="34" charset="0"/>
              </a:rPr>
              <a:t>&gt;,  &lt;8.4.7.2.2.3_2024</a:t>
            </a:r>
            <a:r>
              <a:rPr kumimoji="0" lang="zh-CN" altLang="en-US" sz="800" b="0" i="0" u="none" strike="noStrike" kern="1200" cap="none" spc="0" normalizeH="0" baseline="0" noProof="0">
                <a:ln>
                  <a:noFill/>
                </a:ln>
                <a:solidFill>
                  <a:srgbClr val="000000"/>
                </a:solidFill>
                <a:effectLst/>
                <a:uLnTx/>
                <a:uFillTx/>
                <a:latin typeface="+mn-ea"/>
                <a:cs typeface="Arial" pitchFamily="34" charset="0"/>
              </a:rPr>
              <a:t>年工资汇总</a:t>
            </a:r>
            <a:r>
              <a:rPr kumimoji="0" lang="en-US" altLang="zh-CN" sz="800" b="0" i="0" u="none" strike="noStrike" kern="1200" cap="none" spc="0" normalizeH="0" baseline="0" noProof="0">
                <a:ln>
                  <a:noFill/>
                </a:ln>
                <a:solidFill>
                  <a:srgbClr val="000000"/>
                </a:solidFill>
                <a:effectLst/>
                <a:uLnTx/>
                <a:uFillTx/>
                <a:latin typeface="+mn-ea"/>
                <a:cs typeface="Arial" pitchFamily="34" charset="0"/>
              </a:rPr>
              <a:t>&gt;, </a:t>
            </a:r>
            <a:r>
              <a:rPr kumimoji="0" lang="en-GB" altLang="zh-CN" sz="800" b="0" i="0" u="none" strike="noStrike" kern="1200" cap="none" spc="0" normalizeH="0" baseline="0" noProof="0">
                <a:ln>
                  <a:noFill/>
                </a:ln>
                <a:solidFill>
                  <a:srgbClr val="000000"/>
                </a:solidFill>
                <a:effectLst/>
                <a:uLnTx/>
                <a:uFillTx/>
                <a:latin typeface="+mn-ea"/>
                <a:cs typeface="Arial" pitchFamily="34" charset="0"/>
              </a:rPr>
              <a:t>I</a:t>
            </a:r>
            <a:r>
              <a:rPr lang="en-GB" altLang="zh-CN" sz="800" err="1">
                <a:solidFill>
                  <a:srgbClr val="000000"/>
                </a:solidFill>
                <a:latin typeface="+mn-ea"/>
                <a:cs typeface="Arial" pitchFamily="34" charset="0"/>
              </a:rPr>
              <a:t>nterview</a:t>
            </a:r>
            <a:r>
              <a:rPr lang="en-GB" altLang="zh-CN" sz="800">
                <a:solidFill>
                  <a:srgbClr val="000000"/>
                </a:solidFill>
                <a:latin typeface="+mn-ea"/>
                <a:cs typeface="Arial" pitchFamily="34" charset="0"/>
              </a:rPr>
              <a:t> with the Target’s HR due diligence vendor,</a:t>
            </a:r>
            <a:r>
              <a:rPr lang="en-US" altLang="zh-CN" sz="800">
                <a:solidFill>
                  <a:srgbClr val="000000"/>
                </a:solidFill>
                <a:latin typeface="+mn-ea"/>
                <a:cs typeface="Arial" pitchFamily="34" charset="0"/>
              </a:rPr>
              <a:t> Official Social Security and Housing fund website of Foshan, PwC Analysis</a:t>
            </a:r>
            <a:r>
              <a:rPr lang="en-GB" altLang="zh-CN" sz="800">
                <a:solidFill>
                  <a:srgbClr val="000000"/>
                </a:solidFill>
                <a:latin typeface="+mn-ea"/>
                <a:cs typeface="Arial" pitchFamily="34" charset="0"/>
              </a:rPr>
              <a:t>   </a:t>
            </a:r>
            <a:endParaRPr kumimoji="0" lang="en-GB" sz="800" b="0" i="0" u="none" strike="noStrike" kern="1200" cap="none" spc="0" normalizeH="0" baseline="0" noProof="0">
              <a:ln>
                <a:noFill/>
              </a:ln>
              <a:solidFill>
                <a:srgbClr val="000000"/>
              </a:solidFill>
              <a:effectLst/>
              <a:uLnTx/>
              <a:uFillTx/>
              <a:latin typeface="+mn-ea"/>
              <a:cs typeface="Arial" pitchFamily="34" charset="0"/>
            </a:endParaRPr>
          </a:p>
        </p:txBody>
      </p:sp>
      <p:sp>
        <p:nvSpPr>
          <p:cNvPr id="19" name="TextBox 18">
            <a:extLst>
              <a:ext uri="{FF2B5EF4-FFF2-40B4-BE49-F238E27FC236}">
                <a16:creationId xmlns:a16="http://schemas.microsoft.com/office/drawing/2014/main" id="{E27402E0-BFF9-4226-3B10-3E932691423D}"/>
              </a:ext>
            </a:extLst>
          </p:cNvPr>
          <p:cNvSpPr txBox="1"/>
          <p:nvPr/>
        </p:nvSpPr>
        <p:spPr>
          <a:xfrm>
            <a:off x="457200" y="6517473"/>
            <a:ext cx="4438063" cy="246221"/>
          </a:xfrm>
          <a:prstGeom prst="rect">
            <a:avLst/>
          </a:prstGeom>
          <a:noFill/>
          <a:ln>
            <a:noFill/>
          </a:ln>
        </p:spPr>
        <p:txBody>
          <a:bodyPr vert="horz" wrap="square" lIns="0" tIns="0" rIns="0" bIns="0" rtlCol="0">
            <a:spAutoFit/>
          </a:bodyPr>
          <a:lstStyle/>
          <a:p>
            <a:pPr marL="0" marR="0" lvl="0" indent="0" algn="l" defTabSz="1018824" rtl="0" eaLnBrk="1" fontAlgn="auto" latinLnBrk="0" hangingPunct="1">
              <a:lnSpc>
                <a:spcPct val="100000"/>
              </a:lnSpc>
              <a:spcBef>
                <a:spcPts val="0"/>
              </a:spcBef>
              <a:spcAft>
                <a:spcPts val="0"/>
              </a:spcAft>
              <a:buClrTx/>
              <a:buSzTx/>
              <a:buFontTx/>
              <a:buNone/>
              <a:tabLst/>
              <a:defRPr/>
            </a:pPr>
            <a:r>
              <a:rPr lang="en-GB" altLang="zh-CN" sz="800">
                <a:solidFill>
                  <a:srgbClr val="000000"/>
                </a:solidFill>
                <a:latin typeface="+mn-ea"/>
                <a:cs typeface="Arial" pitchFamily="34" charset="0"/>
              </a:rPr>
              <a:t>Note</a:t>
            </a:r>
            <a:r>
              <a:rPr kumimoji="0" lang="en-GB" altLang="zh-CN" sz="800" b="0" i="0" u="none" strike="noStrike" kern="1200" cap="none" spc="0" normalizeH="0" baseline="0" noProof="0">
                <a:ln>
                  <a:noFill/>
                </a:ln>
                <a:solidFill>
                  <a:srgbClr val="000000"/>
                </a:solidFill>
                <a:effectLst/>
                <a:uLnTx/>
                <a:uFillTx/>
                <a:latin typeface="+mn-ea"/>
                <a:cs typeface="Arial" pitchFamily="34" charset="0"/>
              </a:rPr>
              <a:t>: the exchange rate is 1 USD = 7.1322 based on the</a:t>
            </a:r>
            <a:r>
              <a:rPr kumimoji="0" lang="en-US" altLang="zh-CN" sz="800" b="0" i="0" u="none" strike="noStrike" kern="1200" cap="none" spc="0" normalizeH="0" baseline="0" noProof="0">
                <a:ln>
                  <a:noFill/>
                </a:ln>
                <a:solidFill>
                  <a:srgbClr val="000000"/>
                </a:solidFill>
                <a:effectLst/>
                <a:uLnTx/>
                <a:uFillTx/>
                <a:latin typeface="+mn-ea"/>
                <a:cs typeface="Arial" pitchFamily="34" charset="0"/>
              </a:rPr>
              <a:t>​​ announcement of The People's Bank of China on August 18</a:t>
            </a:r>
            <a:r>
              <a:rPr kumimoji="0" lang="en-US" altLang="zh-CN" sz="800" b="0" i="0" u="none" strike="noStrike" kern="1200" cap="none" spc="0" normalizeH="0" baseline="30000" noProof="0">
                <a:ln>
                  <a:noFill/>
                </a:ln>
                <a:solidFill>
                  <a:srgbClr val="000000"/>
                </a:solidFill>
                <a:effectLst/>
                <a:uLnTx/>
                <a:uFillTx/>
                <a:latin typeface="+mn-ea"/>
                <a:cs typeface="Arial" pitchFamily="34" charset="0"/>
              </a:rPr>
              <a:t>th</a:t>
            </a:r>
            <a:r>
              <a:rPr kumimoji="0" lang="en-US" altLang="zh-CN" sz="800" b="0" i="0" u="none" strike="noStrike" kern="1200" cap="none" spc="0" normalizeH="0" baseline="0" noProof="0">
                <a:ln>
                  <a:noFill/>
                </a:ln>
                <a:solidFill>
                  <a:srgbClr val="000000"/>
                </a:solidFill>
                <a:effectLst/>
                <a:uLnTx/>
                <a:uFillTx/>
                <a:latin typeface="+mn-ea"/>
                <a:cs typeface="Arial" pitchFamily="34" charset="0"/>
              </a:rPr>
              <a:t>, 2025</a:t>
            </a:r>
            <a:r>
              <a:rPr kumimoji="0" lang="en-GB" altLang="zh-CN" sz="800" b="0" i="0" u="none" strike="noStrike" kern="1200" cap="none" spc="0" normalizeH="0" baseline="0" noProof="0">
                <a:ln>
                  <a:noFill/>
                </a:ln>
                <a:solidFill>
                  <a:srgbClr val="000000"/>
                </a:solidFill>
                <a:effectLst/>
                <a:uLnTx/>
                <a:uFillTx/>
                <a:latin typeface="+mn-ea"/>
                <a:cs typeface="Arial" pitchFamily="34" charset="0"/>
              </a:rPr>
              <a:t> </a:t>
            </a:r>
            <a:endParaRPr kumimoji="0" lang="en-GB" sz="800" b="0" i="0" u="none" strike="noStrike" kern="1200" cap="none" spc="0" normalizeH="0" baseline="0" noProof="0">
              <a:ln>
                <a:noFill/>
              </a:ln>
              <a:solidFill>
                <a:srgbClr val="000000"/>
              </a:solidFill>
              <a:effectLst/>
              <a:uLnTx/>
              <a:uFillTx/>
              <a:latin typeface="+mn-ea"/>
              <a:cs typeface="Arial" pitchFamily="34" charset="0"/>
            </a:endParaRPr>
          </a:p>
        </p:txBody>
      </p:sp>
      <p:sp>
        <p:nvSpPr>
          <p:cNvPr id="6" name="Page Number">
            <a:extLst>
              <a:ext uri="{FF2B5EF4-FFF2-40B4-BE49-F238E27FC236}">
                <a16:creationId xmlns:a16="http://schemas.microsoft.com/office/drawing/2014/main" id="{E0030F03-6382-87B8-23E5-E598372A817C}"/>
              </a:ext>
            </a:extLst>
          </p:cNvPr>
          <p:cNvSpPr txBox="1"/>
          <p:nvPr>
            <p:custDataLst>
              <p:tags r:id="rId5"/>
            </p:custDataLst>
          </p:nvPr>
        </p:nvSpPr>
        <p:spPr>
          <a:xfrm>
            <a:off x="7926480" y="7268534"/>
            <a:ext cx="1673352" cy="128016"/>
          </a:xfrm>
          <a:prstGeom prst="rect">
            <a:avLst/>
          </a:prstGeom>
          <a:noFill/>
        </p:spPr>
        <p:txBody>
          <a:bodyPr wrap="none" lIns="0" tIns="0" rIns="0" bIns="0" rtlCol="0" anchor="t">
            <a:noAutofit/>
          </a:bodyPr>
          <a:lstStyle/>
          <a:p>
            <a:pPr marL="0" marR="0" lvl="0" indent="0" algn="r" defTabSz="1018824" rtl="0" eaLnBrk="1" fontAlgn="auto" latinLnBrk="0" hangingPunct="1">
              <a:lnSpc>
                <a:spcPct val="144804"/>
              </a:lnSpc>
              <a:spcBef>
                <a:spcPts val="0"/>
              </a:spcBef>
              <a:spcAft>
                <a:spcPts val="0"/>
              </a:spcAft>
              <a:buClrTx/>
              <a:buSzTx/>
              <a:buFontTx/>
              <a:buNone/>
              <a:tabLst/>
              <a:defRPr/>
            </a:pPr>
            <a:r>
              <a:rPr lang="en-GB" sz="800" noProof="1">
                <a:solidFill>
                  <a:srgbClr val="000000"/>
                </a:solidFill>
                <a:latin typeface="Arial"/>
                <a:cs typeface="Arial"/>
              </a:rPr>
              <a:t>16</a:t>
            </a:r>
            <a:endParaRPr lang="en-GB" sz="800" b="0" i="0" u="none" strike="noStrike" kern="1200" cap="none" spc="0" normalizeH="0" baseline="0" noProof="1">
              <a:ln>
                <a:noFill/>
              </a:ln>
              <a:solidFill>
                <a:srgbClr val="000000"/>
              </a:solidFill>
              <a:effectLst/>
              <a:uLnTx/>
              <a:uFillTx/>
              <a:latin typeface="Arial"/>
              <a:cs typeface="Arial"/>
            </a:endParaRPr>
          </a:p>
        </p:txBody>
      </p:sp>
    </p:spTree>
    <p:custDataLst>
      <p:tags r:id="rId1"/>
    </p:custDataLst>
    <p:extLst>
      <p:ext uri="{BB962C8B-B14F-4D97-AF65-F5344CB8AC3E}">
        <p14:creationId xmlns:p14="http://schemas.microsoft.com/office/powerpoint/2010/main" val="501039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E49EAD-240E-E34C-6BD2-9124EC9313E3}"/>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91AB02BE-F054-E301-1E19-158025A46B20}"/>
              </a:ext>
            </a:extLst>
          </p:cNvPr>
          <p:cNvGraphicFramePr>
            <a:graphicFrameLocks noChangeAspect="1"/>
          </p:cNvGraphicFramePr>
          <p:nvPr>
            <p:custDataLst>
              <p:tags r:id="rId2"/>
            </p:custDataLst>
            <p:extLst>
              <p:ext uri="{D42A27DB-BD31-4B8C-83A1-F6EECF244321}">
                <p14:modId xmlns:p14="http://schemas.microsoft.com/office/powerpoint/2010/main" val="27927582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395" imgH="396" progId="TCLayout.ActiveDocument.1">
                  <p:embed/>
                </p:oleObj>
              </mc:Choice>
              <mc:Fallback>
                <p:oleObj name="think-cell Slide" r:id="rId7" imgW="395" imgH="396" progId="TCLayout.ActiveDocument.1">
                  <p:embed/>
                  <p:pic>
                    <p:nvPicPr>
                      <p:cNvPr id="11" name="think-cell data - do not delete" hidden="1">
                        <a:extLst>
                          <a:ext uri="{FF2B5EF4-FFF2-40B4-BE49-F238E27FC236}">
                            <a16:creationId xmlns:a16="http://schemas.microsoft.com/office/drawing/2014/main" id="{91AB02BE-F054-E301-1E19-158025A46B20}"/>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CAC4311B-5F91-E135-6AE4-6E50DEE70535}"/>
              </a:ext>
            </a:extLst>
          </p:cNvPr>
          <p:cNvSpPr>
            <a:spLocks noGrp="1"/>
          </p:cNvSpPr>
          <p:nvPr>
            <p:ph type="title"/>
          </p:nvPr>
        </p:nvSpPr>
        <p:spPr/>
        <p:txBody>
          <a:bodyPr vert="horz"/>
          <a:lstStyle/>
          <a:p>
            <a:r>
              <a:rPr lang="en-GB" altLang="zh-CN" sz="1800" b="1" dirty="0"/>
              <a:t>ESOP plans: </a:t>
            </a:r>
            <a:r>
              <a:rPr lang="en-GB" altLang="zh-CN" sz="1800" dirty="0" err="1"/>
              <a:t>Fosber</a:t>
            </a:r>
            <a:r>
              <a:rPr lang="en-GB" altLang="zh-CN" sz="1800" dirty="0"/>
              <a:t> Asia </a:t>
            </a:r>
            <a:r>
              <a:rPr lang="en-US" altLang="zh-CN" sz="1800" dirty="0"/>
              <a:t>has 14 employees participated in 2024 ESOP plan, with total outstanding shares of 2.27m. The estimated value of </a:t>
            </a:r>
            <a:r>
              <a:rPr lang="en-GB" altLang="zh-CN" sz="1800" dirty="0"/>
              <a:t>unvested 2024 ESOP is ~30m </a:t>
            </a:r>
            <a:r>
              <a:rPr lang="en-US" altLang="zh-CN" sz="1800" dirty="0"/>
              <a:t>RMB</a:t>
            </a:r>
            <a:r>
              <a:rPr lang="en-GB" altLang="zh-CN" sz="1800" dirty="0"/>
              <a:t> (~$4.2m </a:t>
            </a:r>
            <a:r>
              <a:rPr lang="en-US" altLang="zh-CN" sz="1800" dirty="0"/>
              <a:t>USD)</a:t>
            </a:r>
            <a:endParaRPr lang="en-GB" altLang="zh-CN" sz="1800" dirty="0"/>
          </a:p>
        </p:txBody>
      </p:sp>
      <p:sp>
        <p:nvSpPr>
          <p:cNvPr id="4" name="Section Header" hidden="1">
            <a:extLst>
              <a:ext uri="{FF2B5EF4-FFF2-40B4-BE49-F238E27FC236}">
                <a16:creationId xmlns:a16="http://schemas.microsoft.com/office/drawing/2014/main" id="{AB618B81-637F-9D51-EC26-2D6C205A98D6}"/>
              </a:ext>
            </a:extLst>
          </p:cNvPr>
          <p:cNvSpPr/>
          <p:nvPr>
            <p:custDataLst>
              <p:tags r:id="rId3"/>
            </p:custDataLst>
          </p:nvPr>
        </p:nvSpPr>
        <p:spPr>
          <a:xfrm>
            <a:off x="460375" y="322256"/>
            <a:ext cx="3034379" cy="137160"/>
          </a:xfrm>
          <a:prstGeom prst="rect">
            <a:avLst/>
          </a:prstGeom>
          <a:noFill/>
        </p:spPr>
        <p:txBody>
          <a:bodyPr wrap="square" lIns="0" tIns="0" rIns="0" bIns="0" rtlCol="0" anchor="b" anchorCtr="0">
            <a:noAutofit/>
          </a:bodyPr>
          <a:lstStyle/>
          <a:p>
            <a:pPr lvl="0"/>
            <a:r>
              <a:rPr lang="en-GB" sz="800"/>
              <a:t>-1 Selected
Information</a:t>
            </a:r>
          </a:p>
        </p:txBody>
      </p:sp>
      <p:sp>
        <p:nvSpPr>
          <p:cNvPr id="5" name="Page Number">
            <a:extLst>
              <a:ext uri="{FF2B5EF4-FFF2-40B4-BE49-F238E27FC236}">
                <a16:creationId xmlns:a16="http://schemas.microsoft.com/office/drawing/2014/main" id="{6480EB70-C275-89D5-B550-2C666C581569}"/>
              </a:ext>
            </a:extLst>
          </p:cNvPr>
          <p:cNvSpPr txBox="1"/>
          <p:nvPr>
            <p:custDataLst>
              <p:tags r:id="rId4"/>
            </p:custDataLst>
          </p:nvPr>
        </p:nvSpPr>
        <p:spPr>
          <a:xfrm>
            <a:off x="7927848" y="7324804"/>
            <a:ext cx="1673352" cy="123111"/>
          </a:xfrm>
          <a:prstGeom prst="rect">
            <a:avLst/>
          </a:prstGeom>
          <a:noFill/>
        </p:spPr>
        <p:txBody>
          <a:bodyPr wrap="none" lIns="0" tIns="0" rIns="0" bIns="0" rtlCol="0" anchor="t">
            <a:noAutofit/>
          </a:bodyPr>
          <a:lstStyle/>
          <a:p>
            <a:pPr algn="r">
              <a:lnSpc>
                <a:spcPts val="1000"/>
              </a:lnSpc>
            </a:pPr>
            <a:r>
              <a:rPr lang="en-GB" sz="800" noProof="1">
                <a:latin typeface="Arial"/>
                <a:cs typeface="Arial"/>
              </a:rPr>
              <a:t>17</a:t>
            </a:r>
            <a:endParaRPr lang="en-GB" sz="800" noProof="1">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12CDC5A7-84AA-BA6C-E4B2-46A11E7C8BB7}"/>
              </a:ext>
            </a:extLst>
          </p:cNvPr>
          <p:cNvSpPr/>
          <p:nvPr/>
        </p:nvSpPr>
        <p:spPr>
          <a:xfrm>
            <a:off x="457199" y="2204730"/>
            <a:ext cx="9144001" cy="2582966"/>
          </a:xfrm>
          <a:prstGeom prst="rect">
            <a:avLst/>
          </a:prstGeom>
          <a:noFill/>
          <a:ln w="9525">
            <a:noFill/>
            <a:prstDash val="solid"/>
            <a:extLst>
              <a:ext uri="{C807C97D-BFC1-408E-A445-0C87EB9F89A2}">
                <ask:lineSketchStyleProps xmlns:ask="http://schemas.microsoft.com/office/drawing/2018/sketchyshapes">
                  <ask:type>
                    <ask:lineSketchNone/>
                  </ask:type>
                </ask:lineSketchStyleProps>
              </a:ext>
            </a:extLst>
          </a:ln>
        </p:spPr>
        <p:txBody>
          <a:bodyPr vert="horz" wrap="square" lIns="72000" tIns="36000" rIns="0" bIns="45720" rtlCol="0" anchor="t">
            <a:noAutofit/>
          </a:bodyPr>
          <a:lstStyle>
            <a:defPPr>
              <a:defRPr lang="en-US"/>
            </a:defPPr>
            <a:lvl1pPr marL="0" algn="l" defTabSz="1018824" rtl="0" eaLnBrk="1" latinLnBrk="0" hangingPunct="1">
              <a:defRPr sz="1100" kern="1200">
                <a:solidFill>
                  <a:schemeClr val="tx1"/>
                </a:solidFill>
                <a:latin typeface="+mn-lt"/>
                <a:ea typeface="+mn-ea"/>
                <a:cs typeface="+mn-cs"/>
              </a:defRPr>
            </a:lvl1pPr>
            <a:lvl2pPr marL="509412" algn="l" defTabSz="1018824" rtl="0" eaLnBrk="1" latinLnBrk="0" hangingPunct="1">
              <a:defRPr sz="1100" kern="1200">
                <a:solidFill>
                  <a:schemeClr val="tx1"/>
                </a:solidFill>
                <a:latin typeface="+mn-lt"/>
                <a:ea typeface="+mn-ea"/>
                <a:cs typeface="+mn-cs"/>
              </a:defRPr>
            </a:lvl2pPr>
            <a:lvl3pPr marL="1018824" algn="l" defTabSz="1018824" rtl="0" eaLnBrk="1" latinLnBrk="0" hangingPunct="1">
              <a:defRPr sz="1100" kern="1200">
                <a:solidFill>
                  <a:schemeClr val="tx1"/>
                </a:solidFill>
                <a:latin typeface="+mn-lt"/>
                <a:ea typeface="+mn-ea"/>
                <a:cs typeface="+mn-cs"/>
              </a:defRPr>
            </a:lvl3pPr>
            <a:lvl4pPr marL="1528237" algn="l" defTabSz="1018824" rtl="0" eaLnBrk="1" latinLnBrk="0" hangingPunct="1">
              <a:defRPr sz="1100" kern="1200">
                <a:solidFill>
                  <a:schemeClr val="tx1"/>
                </a:solidFill>
                <a:latin typeface="+mn-lt"/>
                <a:ea typeface="+mn-ea"/>
                <a:cs typeface="+mn-cs"/>
              </a:defRPr>
            </a:lvl4pPr>
            <a:lvl5pPr marL="2037649" algn="l" defTabSz="1018824" rtl="0" eaLnBrk="1" latinLnBrk="0" hangingPunct="1">
              <a:defRPr sz="1100" kern="1200">
                <a:solidFill>
                  <a:schemeClr val="tx1"/>
                </a:solidFill>
                <a:latin typeface="+mn-lt"/>
                <a:ea typeface="+mn-ea"/>
                <a:cs typeface="+mn-cs"/>
              </a:defRPr>
            </a:lvl5pPr>
            <a:lvl6pPr marL="2547061" algn="l" defTabSz="1018824" rtl="0" eaLnBrk="1" latinLnBrk="0" hangingPunct="1">
              <a:defRPr sz="1100" kern="1200">
                <a:solidFill>
                  <a:schemeClr val="tx1"/>
                </a:solidFill>
                <a:latin typeface="+mn-lt"/>
                <a:ea typeface="+mn-ea"/>
                <a:cs typeface="+mn-cs"/>
              </a:defRPr>
            </a:lvl6pPr>
            <a:lvl7pPr marL="3056473" algn="l" defTabSz="1018824" rtl="0" eaLnBrk="1" latinLnBrk="0" hangingPunct="1">
              <a:defRPr sz="1100" kern="1200">
                <a:solidFill>
                  <a:schemeClr val="tx1"/>
                </a:solidFill>
                <a:latin typeface="+mn-lt"/>
                <a:ea typeface="+mn-ea"/>
                <a:cs typeface="+mn-cs"/>
              </a:defRPr>
            </a:lvl7pPr>
            <a:lvl8pPr marL="3565886" algn="l" defTabSz="1018824" rtl="0" eaLnBrk="1" latinLnBrk="0" hangingPunct="1">
              <a:defRPr sz="1100" kern="1200">
                <a:solidFill>
                  <a:schemeClr val="tx1"/>
                </a:solidFill>
                <a:latin typeface="+mn-lt"/>
                <a:ea typeface="+mn-ea"/>
                <a:cs typeface="+mn-cs"/>
              </a:defRPr>
            </a:lvl8pPr>
            <a:lvl9pPr marL="4075298" algn="l" defTabSz="1018824" rtl="0" eaLnBrk="1" latinLnBrk="0" hangingPunct="1">
              <a:defRPr sz="1100" kern="1200">
                <a:solidFill>
                  <a:schemeClr val="tx1"/>
                </a:solidFill>
                <a:latin typeface="+mn-lt"/>
                <a:ea typeface="+mn-ea"/>
                <a:cs typeface="+mn-cs"/>
              </a:defRPr>
            </a:lvl9pPr>
          </a:lstStyle>
          <a:p>
            <a:pPr marL="171450" indent="-171450">
              <a:spcBef>
                <a:spcPts val="300"/>
              </a:spcBef>
              <a:spcAft>
                <a:spcPts val="100"/>
              </a:spcAft>
              <a:buFont typeface="Arial" panose="020B0604020202020204" pitchFamily="34" charset="0"/>
              <a:buChar char="•"/>
              <a:defRPr/>
            </a:pPr>
            <a:r>
              <a:rPr lang="en-US" altLang="zh-CN" sz="1000" dirty="0">
                <a:latin typeface="+mn-ea"/>
              </a:rPr>
              <a:t>The Target participated in 3 ESOP plan covering 4 grant batches between 2020 to 2024. The 2020 and 2022 Restricted Shares plan have all been vested and closed. The 2024 ESOP plan is still active with 2.27m shares granted to 14 employees in October 2024.</a:t>
            </a:r>
          </a:p>
          <a:p>
            <a:pPr marL="171450" indent="-171450">
              <a:spcBef>
                <a:spcPts val="300"/>
              </a:spcBef>
              <a:spcAft>
                <a:spcPts val="100"/>
              </a:spcAft>
              <a:buFont typeface="Arial" panose="020B0604020202020204" pitchFamily="34" charset="0"/>
              <a:buChar char="•"/>
              <a:defRPr/>
            </a:pPr>
            <a:r>
              <a:rPr lang="en-US" altLang="zh-CN" sz="1000" dirty="0">
                <a:latin typeface="+mn-ea"/>
              </a:rPr>
              <a:t>We have requested but not received the estimated share price at closing. In order to have an estimated value of the total unvested shares, we used the average share price in the past 30 days (i.e. from 7/21 to 8/20), which was 15.85 RMB / share, minus the grant price of 2.64 RMB / share, and multiplies the total unvested shares of 2.27m (we assume all shares remain outstanding as of closing), which lead to a total estimated value of 29,986,700 RMB (~4.2m USD). </a:t>
            </a:r>
          </a:p>
          <a:p>
            <a:pPr marL="171450" lvl="0" indent="-171450" defTabSz="741683">
              <a:spcBef>
                <a:spcPts val="300"/>
              </a:spcBef>
              <a:buFont typeface="Arial" panose="020B0604020202020204" pitchFamily="34" charset="0"/>
              <a:buChar char="•"/>
              <a:defRPr/>
            </a:pPr>
            <a:r>
              <a:rPr lang="en-US" altLang="zh-CN" sz="1000" dirty="0">
                <a:solidFill>
                  <a:schemeClr val="dk1"/>
                </a:solidFill>
                <a:latin typeface="+mn-ea"/>
              </a:rPr>
              <a:t>If the buyer would bear the cost of the unvested shares of 2024 ESOP plan, there are 2 scenarios could be considered. We assume the IIT payment will be made together with the annual one-time bonus (one time per year, with lower tax deduction rate). Please double confirm the IIT amount with the Tax team. </a:t>
            </a:r>
          </a:p>
          <a:p>
            <a:pPr marL="447675" lvl="0" indent="-228600" defTabSz="741683">
              <a:spcBef>
                <a:spcPts val="300"/>
              </a:spcBef>
              <a:buFont typeface="Arial" panose="020B0604020202020204" pitchFamily="34" charset="0"/>
              <a:buAutoNum type="arabicParenR"/>
              <a:defRPr/>
            </a:pPr>
            <a:r>
              <a:rPr lang="en-US" altLang="zh-CN" sz="1000" dirty="0">
                <a:solidFill>
                  <a:schemeClr val="dk1"/>
                </a:solidFill>
                <a:latin typeface="+mn-ea"/>
              </a:rPr>
              <a:t>lump-sum payment  to the plan participants at or post closing. This will cause an estimated one-time tax payment of 13,281,775 RMB (~1.9m USD) </a:t>
            </a:r>
          </a:p>
          <a:p>
            <a:pPr marL="447675" lvl="0" indent="-228600" defTabSz="741683">
              <a:spcBef>
                <a:spcPts val="300"/>
              </a:spcBef>
              <a:buFont typeface="Arial" panose="020B0604020202020204" pitchFamily="34" charset="0"/>
              <a:buAutoNum type="arabicParenR"/>
              <a:defRPr/>
            </a:pPr>
            <a:r>
              <a:rPr lang="en-US" altLang="zh-CN" sz="1000" dirty="0">
                <a:solidFill>
                  <a:schemeClr val="dk1"/>
                </a:solidFill>
                <a:latin typeface="+mn-ea"/>
              </a:rPr>
              <a:t>Pay in 3 installments following the original vesting schedule of the plan (i.e. 40% in 2025, 40% in 2026, 20% in 2027). This will cause an estimated tax payment of 4,097,899 RMB (~575k USD) in 2025, 4,097,899 RMB (~575k USD) in 2026, and 1,737,460 RMB (~244k USD) in 2027. The total tax payment under this scenario would be 9,933,258 RMB (~1.4m USD), which is lower than the 1</a:t>
            </a:r>
            <a:r>
              <a:rPr lang="en-US" altLang="zh-CN" sz="1000" baseline="30000" dirty="0">
                <a:solidFill>
                  <a:schemeClr val="dk1"/>
                </a:solidFill>
                <a:latin typeface="+mn-ea"/>
              </a:rPr>
              <a:t>st</a:t>
            </a:r>
            <a:r>
              <a:rPr lang="en-US" altLang="zh-CN" sz="1000" dirty="0">
                <a:solidFill>
                  <a:schemeClr val="dk1"/>
                </a:solidFill>
                <a:latin typeface="+mn-ea"/>
              </a:rPr>
              <a:t> scenario lump-sum payment. </a:t>
            </a:r>
          </a:p>
          <a:p>
            <a:pPr marL="171450" indent="-171450">
              <a:spcBef>
                <a:spcPts val="300"/>
              </a:spcBef>
              <a:spcAft>
                <a:spcPts val="100"/>
              </a:spcAft>
              <a:buFont typeface="Arial" panose="020B0604020202020204" pitchFamily="34" charset="0"/>
              <a:buChar char="•"/>
              <a:defRPr/>
            </a:pPr>
            <a:r>
              <a:rPr lang="en-US" altLang="zh-CN" sz="1000" dirty="0">
                <a:latin typeface="+mn-ea"/>
              </a:rPr>
              <a:t>The earnings from ESOP plan will not be calculated in the social security insurance and housing fund contribution. </a:t>
            </a:r>
          </a:p>
          <a:p>
            <a:pPr marL="171450" indent="-171450">
              <a:spcBef>
                <a:spcPts val="300"/>
              </a:spcBef>
              <a:spcAft>
                <a:spcPts val="100"/>
              </a:spcAft>
              <a:buFont typeface="Arial" panose="020B0604020202020204" pitchFamily="34" charset="0"/>
              <a:buChar char="•"/>
              <a:defRPr/>
            </a:pPr>
            <a:r>
              <a:rPr lang="en-US" altLang="zh-CN" sz="1000" dirty="0">
                <a:latin typeface="+mn-ea"/>
              </a:rPr>
              <a:t>Please ensure to confirm the total value of unvested shares and the outstanding number of shares with the seller and then correct the number accordingly. Also, the individual grant details have not been provided, and we suggest to continue follow-up with the Target to understand the details for future plan inputs. </a:t>
            </a:r>
          </a:p>
        </p:txBody>
      </p:sp>
      <p:sp>
        <p:nvSpPr>
          <p:cNvPr id="9" name="TextBox 8">
            <a:extLst>
              <a:ext uri="{FF2B5EF4-FFF2-40B4-BE49-F238E27FC236}">
                <a16:creationId xmlns:a16="http://schemas.microsoft.com/office/drawing/2014/main" id="{1E43B37B-9E26-485E-B53B-16E22B4CCC9E}"/>
              </a:ext>
            </a:extLst>
          </p:cNvPr>
          <p:cNvSpPr txBox="1"/>
          <p:nvPr/>
        </p:nvSpPr>
        <p:spPr>
          <a:xfrm>
            <a:off x="457199" y="7023100"/>
            <a:ext cx="9437218" cy="123111"/>
          </a:xfrm>
          <a:prstGeom prst="rect">
            <a:avLst/>
          </a:prstGeom>
          <a:solidFill>
            <a:schemeClr val="bg1"/>
          </a:solidFill>
          <a:ln>
            <a:noFill/>
          </a:ln>
        </p:spPr>
        <p:txBody>
          <a:bodyPr vert="horz" wrap="square" lIns="0" tIns="0" rIns="0" bIns="0" rtlCol="0">
            <a:spAutoFit/>
          </a:bodyPr>
          <a:lstStyle/>
          <a:p>
            <a:pPr marL="0" marR="0" lvl="0" indent="0" algn="l" defTabSz="1018824" rtl="0" eaLnBrk="1" fontAlgn="auto" latinLnBrk="0" hangingPunct="1">
              <a:lnSpc>
                <a:spcPct val="100000"/>
              </a:lnSpc>
              <a:spcBef>
                <a:spcPts val="0"/>
              </a:spcBef>
              <a:spcAft>
                <a:spcPts val="0"/>
              </a:spcAft>
              <a:buClrTx/>
              <a:buSzTx/>
              <a:buFontTx/>
              <a:buNone/>
              <a:tabLst/>
              <a:defRPr/>
            </a:pPr>
            <a:r>
              <a:rPr kumimoji="0" lang="en-GB" altLang="zh-CN" sz="800" b="0" i="0" u="none" strike="noStrike" kern="1200" cap="none" spc="0" normalizeH="0" baseline="0" noProof="0" dirty="0">
                <a:ln>
                  <a:noFill/>
                </a:ln>
                <a:solidFill>
                  <a:srgbClr val="000000"/>
                </a:solidFill>
                <a:effectLst/>
                <a:uLnTx/>
                <a:uFillTx/>
                <a:latin typeface="Arial"/>
                <a:ea typeface="+mn-ea"/>
                <a:cs typeface="Arial" pitchFamily="34" charset="0"/>
              </a:rPr>
              <a:t>Source: 2020, 2022 and 2024 ESOP plan of the parent company; seller’s HR report; seller’s FDD report; HR session call</a:t>
            </a:r>
            <a:endParaRPr kumimoji="0" lang="en-GB" sz="800" b="0" i="0" u="none" strike="noStrike" kern="1200" cap="none" spc="0" normalizeH="0" baseline="0" noProof="0" dirty="0">
              <a:ln>
                <a:noFill/>
              </a:ln>
              <a:solidFill>
                <a:srgbClr val="000000"/>
              </a:solidFill>
              <a:effectLst/>
              <a:uLnTx/>
              <a:uFillTx/>
              <a:latin typeface="Arial"/>
              <a:ea typeface="+mn-ea"/>
              <a:cs typeface="Arial" pitchFamily="34" charset="0"/>
            </a:endParaRPr>
          </a:p>
        </p:txBody>
      </p:sp>
      <p:graphicFrame>
        <p:nvGraphicFramePr>
          <p:cNvPr id="6" name="Table 5">
            <a:extLst>
              <a:ext uri="{FF2B5EF4-FFF2-40B4-BE49-F238E27FC236}">
                <a16:creationId xmlns:a16="http://schemas.microsoft.com/office/drawing/2014/main" id="{1205F3AD-3203-1752-4B16-E006D7100846}"/>
              </a:ext>
            </a:extLst>
          </p:cNvPr>
          <p:cNvGraphicFramePr>
            <a:graphicFrameLocks noGrp="1"/>
          </p:cNvGraphicFramePr>
          <p:nvPr>
            <p:extLst>
              <p:ext uri="{D42A27DB-BD31-4B8C-83A1-F6EECF244321}">
                <p14:modId xmlns:p14="http://schemas.microsoft.com/office/powerpoint/2010/main" val="1891292"/>
              </p:ext>
            </p:extLst>
          </p:nvPr>
        </p:nvGraphicFramePr>
        <p:xfrm>
          <a:off x="457199" y="4966289"/>
          <a:ext cx="9144000" cy="1708313"/>
        </p:xfrm>
        <a:graphic>
          <a:graphicData uri="http://schemas.openxmlformats.org/drawingml/2006/table">
            <a:tbl>
              <a:tblPr firstRow="1" bandRow="1">
                <a:tableStyleId>{E81BAE4E-8E61-4555-8164-91CCB0C98032}</a:tableStyleId>
              </a:tblPr>
              <a:tblGrid>
                <a:gridCol w="716196">
                  <a:extLst>
                    <a:ext uri="{9D8B030D-6E8A-4147-A177-3AD203B41FA5}">
                      <a16:colId xmlns:a16="http://schemas.microsoft.com/office/drawing/2014/main" val="2840833857"/>
                    </a:ext>
                  </a:extLst>
                </a:gridCol>
                <a:gridCol w="1240853">
                  <a:extLst>
                    <a:ext uri="{9D8B030D-6E8A-4147-A177-3AD203B41FA5}">
                      <a16:colId xmlns:a16="http://schemas.microsoft.com/office/drawing/2014/main" val="390155864"/>
                    </a:ext>
                  </a:extLst>
                </a:gridCol>
                <a:gridCol w="1132590">
                  <a:extLst>
                    <a:ext uri="{9D8B030D-6E8A-4147-A177-3AD203B41FA5}">
                      <a16:colId xmlns:a16="http://schemas.microsoft.com/office/drawing/2014/main" val="195042252"/>
                    </a:ext>
                  </a:extLst>
                </a:gridCol>
                <a:gridCol w="2159018">
                  <a:extLst>
                    <a:ext uri="{9D8B030D-6E8A-4147-A177-3AD203B41FA5}">
                      <a16:colId xmlns:a16="http://schemas.microsoft.com/office/drawing/2014/main" val="1988598557"/>
                    </a:ext>
                  </a:extLst>
                </a:gridCol>
                <a:gridCol w="3895343">
                  <a:extLst>
                    <a:ext uri="{9D8B030D-6E8A-4147-A177-3AD203B41FA5}">
                      <a16:colId xmlns:a16="http://schemas.microsoft.com/office/drawing/2014/main" val="2302674407"/>
                    </a:ext>
                  </a:extLst>
                </a:gridCol>
              </a:tblGrid>
              <a:tr h="284468">
                <a:tc>
                  <a:txBody>
                    <a:bodyPr/>
                    <a:lstStyle>
                      <a:lvl1pPr marL="0" algn="l" defTabSz="741683" rtl="0" eaLnBrk="1" latinLnBrk="0" hangingPunct="1">
                        <a:defRPr sz="1456" b="1" kern="1200">
                          <a:solidFill>
                            <a:schemeClr val="lt1"/>
                          </a:solidFill>
                          <a:latin typeface="Calibri" panose="020F0502020204030204"/>
                        </a:defRPr>
                      </a:lvl1pPr>
                      <a:lvl2pPr marL="370842" algn="l" defTabSz="741683" rtl="0" eaLnBrk="1" latinLnBrk="0" hangingPunct="1">
                        <a:defRPr sz="1456" b="1" kern="1200">
                          <a:solidFill>
                            <a:schemeClr val="lt1"/>
                          </a:solidFill>
                          <a:latin typeface="Calibri" panose="020F0502020204030204"/>
                        </a:defRPr>
                      </a:lvl2pPr>
                      <a:lvl3pPr marL="741683" algn="l" defTabSz="741683" rtl="0" eaLnBrk="1" latinLnBrk="0" hangingPunct="1">
                        <a:defRPr sz="1456" b="1" kern="1200">
                          <a:solidFill>
                            <a:schemeClr val="lt1"/>
                          </a:solidFill>
                          <a:latin typeface="Calibri" panose="020F0502020204030204"/>
                        </a:defRPr>
                      </a:lvl3pPr>
                      <a:lvl4pPr marL="1112526" algn="l" defTabSz="741683" rtl="0" eaLnBrk="1" latinLnBrk="0" hangingPunct="1">
                        <a:defRPr sz="1456" b="1" kern="1200">
                          <a:solidFill>
                            <a:schemeClr val="lt1"/>
                          </a:solidFill>
                          <a:latin typeface="Calibri" panose="020F0502020204030204"/>
                        </a:defRPr>
                      </a:lvl4pPr>
                      <a:lvl5pPr marL="1483367" algn="l" defTabSz="741683" rtl="0" eaLnBrk="1" latinLnBrk="0" hangingPunct="1">
                        <a:defRPr sz="1456" b="1" kern="1200">
                          <a:solidFill>
                            <a:schemeClr val="lt1"/>
                          </a:solidFill>
                          <a:latin typeface="Calibri" panose="020F0502020204030204"/>
                        </a:defRPr>
                      </a:lvl5pPr>
                      <a:lvl6pPr marL="1854210" algn="l" defTabSz="741683" rtl="0" eaLnBrk="1" latinLnBrk="0" hangingPunct="1">
                        <a:defRPr sz="1456" b="1" kern="1200">
                          <a:solidFill>
                            <a:schemeClr val="lt1"/>
                          </a:solidFill>
                          <a:latin typeface="Calibri" panose="020F0502020204030204"/>
                        </a:defRPr>
                      </a:lvl6pPr>
                      <a:lvl7pPr marL="2225051" algn="l" defTabSz="741683" rtl="0" eaLnBrk="1" latinLnBrk="0" hangingPunct="1">
                        <a:defRPr sz="1456" b="1" kern="1200">
                          <a:solidFill>
                            <a:schemeClr val="lt1"/>
                          </a:solidFill>
                          <a:latin typeface="Calibri" panose="020F0502020204030204"/>
                        </a:defRPr>
                      </a:lvl7pPr>
                      <a:lvl8pPr marL="2595894" algn="l" defTabSz="741683" rtl="0" eaLnBrk="1" latinLnBrk="0" hangingPunct="1">
                        <a:defRPr sz="1456" b="1" kern="1200">
                          <a:solidFill>
                            <a:schemeClr val="lt1"/>
                          </a:solidFill>
                          <a:latin typeface="Calibri" panose="020F0502020204030204"/>
                        </a:defRPr>
                      </a:lvl8pPr>
                      <a:lvl9pPr marL="2966735" algn="l" defTabSz="741683" rtl="0" eaLnBrk="1" latinLnBrk="0" hangingPunct="1">
                        <a:defRPr sz="1456" b="1" kern="1200">
                          <a:solidFill>
                            <a:schemeClr val="lt1"/>
                          </a:solidFill>
                          <a:latin typeface="Calibri" panose="020F0502020204030204"/>
                        </a:defRPr>
                      </a:lvl9pPr>
                    </a:lstStyle>
                    <a:p>
                      <a:pPr marL="0" algn="ctr" defTabSz="490846" rtl="0" eaLnBrk="1" latinLnBrk="0" hangingPunct="1"/>
                      <a:endParaRPr lang="en-GB" sz="900" b="1" kern="1200">
                        <a:solidFill>
                          <a:schemeClr val="accent1"/>
                        </a:solidFill>
                        <a:latin typeface="+mn-lt"/>
                        <a:ea typeface="+mn-ea"/>
                        <a:cs typeface="+mn-cs"/>
                        <a:sym typeface="Arial" panose="020B0604020202020204" pitchFamily="34" charset="0"/>
                      </a:endParaRPr>
                    </a:p>
                  </a:txBody>
                  <a:tcPr marL="0" marR="0" marT="0" marB="0" anchor="ctr"/>
                </a:tc>
                <a:tc>
                  <a:txBody>
                    <a:bodyPr/>
                    <a:lstStyle>
                      <a:lvl1pPr marL="0" algn="l" defTabSz="741683" rtl="0" eaLnBrk="1" latinLnBrk="0" hangingPunct="1">
                        <a:defRPr sz="1456" b="1" kern="1200">
                          <a:solidFill>
                            <a:schemeClr val="lt1"/>
                          </a:solidFill>
                          <a:latin typeface="Calibri" panose="020F0502020204030204"/>
                        </a:defRPr>
                      </a:lvl1pPr>
                      <a:lvl2pPr marL="370842" algn="l" defTabSz="741683" rtl="0" eaLnBrk="1" latinLnBrk="0" hangingPunct="1">
                        <a:defRPr sz="1456" b="1" kern="1200">
                          <a:solidFill>
                            <a:schemeClr val="lt1"/>
                          </a:solidFill>
                          <a:latin typeface="Calibri" panose="020F0502020204030204"/>
                        </a:defRPr>
                      </a:lvl2pPr>
                      <a:lvl3pPr marL="741683" algn="l" defTabSz="741683" rtl="0" eaLnBrk="1" latinLnBrk="0" hangingPunct="1">
                        <a:defRPr sz="1456" b="1" kern="1200">
                          <a:solidFill>
                            <a:schemeClr val="lt1"/>
                          </a:solidFill>
                          <a:latin typeface="Calibri" panose="020F0502020204030204"/>
                        </a:defRPr>
                      </a:lvl3pPr>
                      <a:lvl4pPr marL="1112526" algn="l" defTabSz="741683" rtl="0" eaLnBrk="1" latinLnBrk="0" hangingPunct="1">
                        <a:defRPr sz="1456" b="1" kern="1200">
                          <a:solidFill>
                            <a:schemeClr val="lt1"/>
                          </a:solidFill>
                          <a:latin typeface="Calibri" panose="020F0502020204030204"/>
                        </a:defRPr>
                      </a:lvl4pPr>
                      <a:lvl5pPr marL="1483367" algn="l" defTabSz="741683" rtl="0" eaLnBrk="1" latinLnBrk="0" hangingPunct="1">
                        <a:defRPr sz="1456" b="1" kern="1200">
                          <a:solidFill>
                            <a:schemeClr val="lt1"/>
                          </a:solidFill>
                          <a:latin typeface="Calibri" panose="020F0502020204030204"/>
                        </a:defRPr>
                      </a:lvl5pPr>
                      <a:lvl6pPr marL="1854210" algn="l" defTabSz="741683" rtl="0" eaLnBrk="1" latinLnBrk="0" hangingPunct="1">
                        <a:defRPr sz="1456" b="1" kern="1200">
                          <a:solidFill>
                            <a:schemeClr val="lt1"/>
                          </a:solidFill>
                          <a:latin typeface="Calibri" panose="020F0502020204030204"/>
                        </a:defRPr>
                      </a:lvl6pPr>
                      <a:lvl7pPr marL="2225051" algn="l" defTabSz="741683" rtl="0" eaLnBrk="1" latinLnBrk="0" hangingPunct="1">
                        <a:defRPr sz="1456" b="1" kern="1200">
                          <a:solidFill>
                            <a:schemeClr val="lt1"/>
                          </a:solidFill>
                          <a:latin typeface="Calibri" panose="020F0502020204030204"/>
                        </a:defRPr>
                      </a:lvl7pPr>
                      <a:lvl8pPr marL="2595894" algn="l" defTabSz="741683" rtl="0" eaLnBrk="1" latinLnBrk="0" hangingPunct="1">
                        <a:defRPr sz="1456" b="1" kern="1200">
                          <a:solidFill>
                            <a:schemeClr val="lt1"/>
                          </a:solidFill>
                          <a:latin typeface="Calibri" panose="020F0502020204030204"/>
                        </a:defRPr>
                      </a:lvl8pPr>
                      <a:lvl9pPr marL="2966735" algn="l" defTabSz="741683" rtl="0" eaLnBrk="1" latinLnBrk="0" hangingPunct="1">
                        <a:defRPr sz="1456" b="1" kern="1200">
                          <a:solidFill>
                            <a:schemeClr val="lt1"/>
                          </a:solidFill>
                          <a:latin typeface="Calibri" panose="020F0502020204030204"/>
                        </a:defRPr>
                      </a:lvl9pPr>
                    </a:lstStyle>
                    <a:p>
                      <a:pPr marL="0" algn="ctr" defTabSz="490846" rtl="0" eaLnBrk="1" latinLnBrk="0" hangingPunct="1"/>
                      <a:r>
                        <a:rPr lang="en-GB" sz="900" b="1" kern="1200">
                          <a:solidFill>
                            <a:schemeClr val="accent1"/>
                          </a:solidFill>
                          <a:latin typeface="+mn-lt"/>
                          <a:ea typeface="+mn-ea"/>
                          <a:cs typeface="+mn-cs"/>
                          <a:sym typeface="Arial" panose="020B0604020202020204" pitchFamily="34" charset="0"/>
                        </a:rPr>
                        <a:t>1</a:t>
                      </a:r>
                      <a:r>
                        <a:rPr lang="en-GB" altLang="zh-CN" sz="900" b="1" kern="1200" baseline="30000">
                          <a:solidFill>
                            <a:schemeClr val="accent1"/>
                          </a:solidFill>
                          <a:latin typeface="+mn-lt"/>
                          <a:ea typeface="+mn-ea"/>
                          <a:cs typeface="+mn-cs"/>
                          <a:sym typeface="Arial" panose="020B0604020202020204" pitchFamily="34" charset="0"/>
                        </a:rPr>
                        <a:t>st</a:t>
                      </a:r>
                      <a:r>
                        <a:rPr lang="en-GB" altLang="zh-CN" sz="900" b="1" kern="1200">
                          <a:solidFill>
                            <a:schemeClr val="accent1"/>
                          </a:solidFill>
                          <a:latin typeface="+mn-lt"/>
                          <a:ea typeface="+mn-ea"/>
                          <a:cs typeface="+mn-cs"/>
                          <a:sym typeface="Arial" panose="020B0604020202020204" pitchFamily="34" charset="0"/>
                        </a:rPr>
                        <a:t> batch </a:t>
                      </a:r>
                    </a:p>
                  </a:txBody>
                  <a:tcPr marL="0" marR="0" marT="0" marB="0" anchor="ctr"/>
                </a:tc>
                <a:tc>
                  <a:txBody>
                    <a:bodyPr/>
                    <a:lstStyle/>
                    <a:p>
                      <a:pPr marL="0" algn="ctr" defTabSz="490846" rtl="0" eaLnBrk="1" latinLnBrk="0" hangingPunct="1"/>
                      <a:r>
                        <a:rPr lang="en-GB" sz="900" b="1" kern="1200">
                          <a:solidFill>
                            <a:schemeClr val="accent1"/>
                          </a:solidFill>
                          <a:latin typeface="+mn-lt"/>
                          <a:ea typeface="+mn-ea"/>
                          <a:cs typeface="+mn-cs"/>
                          <a:sym typeface="Arial" panose="020B0604020202020204" pitchFamily="34" charset="0"/>
                        </a:rPr>
                        <a:t>2</a:t>
                      </a:r>
                      <a:r>
                        <a:rPr lang="en-GB" sz="900" b="1" kern="1200" baseline="30000">
                          <a:solidFill>
                            <a:schemeClr val="accent1"/>
                          </a:solidFill>
                          <a:latin typeface="+mn-lt"/>
                          <a:ea typeface="+mn-ea"/>
                          <a:cs typeface="+mn-cs"/>
                          <a:sym typeface="Arial" panose="020B0604020202020204" pitchFamily="34" charset="0"/>
                        </a:rPr>
                        <a:t>nd</a:t>
                      </a:r>
                      <a:r>
                        <a:rPr lang="en-GB" sz="900" b="1" kern="1200">
                          <a:solidFill>
                            <a:schemeClr val="accent1"/>
                          </a:solidFill>
                          <a:latin typeface="+mn-lt"/>
                          <a:ea typeface="+mn-ea"/>
                          <a:cs typeface="+mn-cs"/>
                          <a:sym typeface="Arial" panose="020B0604020202020204" pitchFamily="34" charset="0"/>
                        </a:rPr>
                        <a:t> batch</a:t>
                      </a:r>
                      <a:endParaRPr lang="en-GB" altLang="zh-CN" sz="900" b="1" kern="1200">
                        <a:solidFill>
                          <a:schemeClr val="accent1"/>
                        </a:solidFill>
                        <a:latin typeface="+mn-lt"/>
                        <a:ea typeface="+mn-ea"/>
                        <a:cs typeface="+mn-cs"/>
                        <a:sym typeface="Arial" panose="020B0604020202020204" pitchFamily="34" charset="0"/>
                      </a:endParaRPr>
                    </a:p>
                  </a:txBody>
                  <a:tcPr marL="0" marR="0" marT="0" marB="0" anchor="ctr"/>
                </a:tc>
                <a:tc>
                  <a:txBody>
                    <a:bodyPr/>
                    <a:lstStyle/>
                    <a:p>
                      <a:pPr marL="0" algn="ctr" defTabSz="490846" rtl="0" eaLnBrk="1" latinLnBrk="0" hangingPunct="1"/>
                      <a:r>
                        <a:rPr lang="en-GB" sz="900" b="1" kern="1200">
                          <a:solidFill>
                            <a:schemeClr val="accent1"/>
                          </a:solidFill>
                          <a:latin typeface="+mn-lt"/>
                          <a:ea typeface="+mn-ea"/>
                          <a:cs typeface="+mn-cs"/>
                          <a:sym typeface="Arial" panose="020B0604020202020204" pitchFamily="34" charset="0"/>
                        </a:rPr>
                        <a:t>3</a:t>
                      </a:r>
                      <a:r>
                        <a:rPr lang="en-GB" sz="900" b="1" kern="1200" baseline="30000">
                          <a:solidFill>
                            <a:schemeClr val="accent1"/>
                          </a:solidFill>
                          <a:latin typeface="+mn-lt"/>
                          <a:ea typeface="+mn-ea"/>
                          <a:cs typeface="+mn-cs"/>
                          <a:sym typeface="Arial" panose="020B0604020202020204" pitchFamily="34" charset="0"/>
                        </a:rPr>
                        <a:t>rd</a:t>
                      </a:r>
                      <a:r>
                        <a:rPr lang="en-GB" sz="900" b="1" kern="1200">
                          <a:solidFill>
                            <a:schemeClr val="accent1"/>
                          </a:solidFill>
                          <a:latin typeface="+mn-lt"/>
                          <a:ea typeface="+mn-ea"/>
                          <a:cs typeface="+mn-cs"/>
                          <a:sym typeface="Arial" panose="020B0604020202020204" pitchFamily="34" charset="0"/>
                        </a:rPr>
                        <a:t> batch</a:t>
                      </a:r>
                    </a:p>
                  </a:txBody>
                  <a:tcPr marL="0" marR="0" marT="0" marB="0" anchor="ctr"/>
                </a:tc>
                <a:tc>
                  <a:txBody>
                    <a:bodyPr/>
                    <a:lstStyle/>
                    <a:p>
                      <a:pPr marL="0" algn="ctr" defTabSz="490846" rtl="0" eaLnBrk="1" latinLnBrk="0" hangingPunct="1"/>
                      <a:r>
                        <a:rPr lang="en-GB" sz="900" b="1" kern="1200">
                          <a:solidFill>
                            <a:schemeClr val="accent1"/>
                          </a:solidFill>
                          <a:latin typeface="+mn-lt"/>
                          <a:ea typeface="+mn-ea"/>
                          <a:cs typeface="+mn-cs"/>
                          <a:sym typeface="Arial" panose="020B0604020202020204" pitchFamily="34" charset="0"/>
                        </a:rPr>
                        <a:t>4</a:t>
                      </a:r>
                      <a:r>
                        <a:rPr lang="en-GB" sz="900" b="1" kern="1200" baseline="30000">
                          <a:solidFill>
                            <a:schemeClr val="accent1"/>
                          </a:solidFill>
                          <a:latin typeface="+mn-lt"/>
                          <a:ea typeface="+mn-ea"/>
                          <a:cs typeface="+mn-cs"/>
                          <a:sym typeface="Arial" panose="020B0604020202020204" pitchFamily="34" charset="0"/>
                        </a:rPr>
                        <a:t>th</a:t>
                      </a:r>
                      <a:r>
                        <a:rPr lang="en-GB" sz="900" b="1" kern="1200">
                          <a:solidFill>
                            <a:schemeClr val="accent1"/>
                          </a:solidFill>
                          <a:latin typeface="+mn-lt"/>
                          <a:ea typeface="+mn-ea"/>
                          <a:cs typeface="+mn-cs"/>
                          <a:sym typeface="Arial" panose="020B0604020202020204" pitchFamily="34" charset="0"/>
                        </a:rPr>
                        <a:t> batch</a:t>
                      </a:r>
                    </a:p>
                  </a:txBody>
                  <a:tcPr marL="0" marR="0" marT="0" marB="0" anchor="ctr"/>
                </a:tc>
                <a:extLst>
                  <a:ext uri="{0D108BD9-81ED-4DB2-BD59-A6C34878D82A}">
                    <a16:rowId xmlns:a16="http://schemas.microsoft.com/office/drawing/2014/main" val="1044008820"/>
                  </a:ext>
                </a:extLst>
              </a:tr>
              <a:tr h="471991">
                <a:tc rowSpan="2">
                  <a:txBody>
                    <a:bodyPr/>
                    <a:lstStyle>
                      <a:lvl1pPr marL="0" algn="l" defTabSz="741683" rtl="0" eaLnBrk="1" latinLnBrk="0" hangingPunct="1">
                        <a:defRPr sz="1456" kern="1200">
                          <a:solidFill>
                            <a:schemeClr val="dk1"/>
                          </a:solidFill>
                          <a:latin typeface="Calibri" panose="020F0502020204030204"/>
                        </a:defRPr>
                      </a:lvl1pPr>
                      <a:lvl2pPr marL="370842" algn="l" defTabSz="741683" rtl="0" eaLnBrk="1" latinLnBrk="0" hangingPunct="1">
                        <a:defRPr sz="1456" kern="1200">
                          <a:solidFill>
                            <a:schemeClr val="dk1"/>
                          </a:solidFill>
                          <a:latin typeface="Calibri" panose="020F0502020204030204"/>
                        </a:defRPr>
                      </a:lvl2pPr>
                      <a:lvl3pPr marL="741683" algn="l" defTabSz="741683" rtl="0" eaLnBrk="1" latinLnBrk="0" hangingPunct="1">
                        <a:defRPr sz="1456" kern="1200">
                          <a:solidFill>
                            <a:schemeClr val="dk1"/>
                          </a:solidFill>
                          <a:latin typeface="Calibri" panose="020F0502020204030204"/>
                        </a:defRPr>
                      </a:lvl3pPr>
                      <a:lvl4pPr marL="1112526" algn="l" defTabSz="741683" rtl="0" eaLnBrk="1" latinLnBrk="0" hangingPunct="1">
                        <a:defRPr sz="1456" kern="1200">
                          <a:solidFill>
                            <a:schemeClr val="dk1"/>
                          </a:solidFill>
                          <a:latin typeface="Calibri" panose="020F0502020204030204"/>
                        </a:defRPr>
                      </a:lvl4pPr>
                      <a:lvl5pPr marL="1483367" algn="l" defTabSz="741683" rtl="0" eaLnBrk="1" latinLnBrk="0" hangingPunct="1">
                        <a:defRPr sz="1456" kern="1200">
                          <a:solidFill>
                            <a:schemeClr val="dk1"/>
                          </a:solidFill>
                          <a:latin typeface="Calibri" panose="020F0502020204030204"/>
                        </a:defRPr>
                      </a:lvl5pPr>
                      <a:lvl6pPr marL="1854210" algn="l" defTabSz="741683" rtl="0" eaLnBrk="1" latinLnBrk="0" hangingPunct="1">
                        <a:defRPr sz="1456" kern="1200">
                          <a:solidFill>
                            <a:schemeClr val="dk1"/>
                          </a:solidFill>
                          <a:latin typeface="Calibri" panose="020F0502020204030204"/>
                        </a:defRPr>
                      </a:lvl6pPr>
                      <a:lvl7pPr marL="2225051" algn="l" defTabSz="741683" rtl="0" eaLnBrk="1" latinLnBrk="0" hangingPunct="1">
                        <a:defRPr sz="1456" kern="1200">
                          <a:solidFill>
                            <a:schemeClr val="dk1"/>
                          </a:solidFill>
                          <a:latin typeface="Calibri" panose="020F0502020204030204"/>
                        </a:defRPr>
                      </a:lvl7pPr>
                      <a:lvl8pPr marL="2595894" algn="l" defTabSz="741683" rtl="0" eaLnBrk="1" latinLnBrk="0" hangingPunct="1">
                        <a:defRPr sz="1456" kern="1200">
                          <a:solidFill>
                            <a:schemeClr val="dk1"/>
                          </a:solidFill>
                          <a:latin typeface="Calibri" panose="020F0502020204030204"/>
                        </a:defRPr>
                      </a:lvl8pPr>
                      <a:lvl9pPr marL="2966735" algn="l" defTabSz="741683" rtl="0" eaLnBrk="1" latinLnBrk="0" hangingPunct="1">
                        <a:defRPr sz="1456" kern="1200">
                          <a:solidFill>
                            <a:schemeClr val="dk1"/>
                          </a:solidFill>
                          <a:latin typeface="Calibri" panose="020F0502020204030204"/>
                        </a:defRPr>
                      </a:lvl9pPr>
                    </a:lstStyle>
                    <a:p>
                      <a:pPr algn="ctr"/>
                      <a:r>
                        <a:rPr lang="en-GB" sz="900" b="1" dirty="0">
                          <a:solidFill>
                            <a:schemeClr val="tx1"/>
                          </a:solidFill>
                          <a:latin typeface="+mn-lt"/>
                          <a:ea typeface="+mn-ea"/>
                          <a:sym typeface="Arial" panose="020B0604020202020204" pitchFamily="34" charset="0"/>
                        </a:rPr>
                        <a:t>Participants</a:t>
                      </a:r>
                      <a:endParaRPr lang="en-GB" sz="900" b="1" dirty="0">
                        <a:solidFill>
                          <a:schemeClr val="tx1"/>
                        </a:solidFill>
                        <a:latin typeface="+mn-lt"/>
                        <a:ea typeface="+mn-ea"/>
                        <a:cs typeface="+mn-ea"/>
                        <a:sym typeface="Arial" panose="020B0604020202020204" pitchFamily="34" charset="0"/>
                      </a:endParaRPr>
                    </a:p>
                  </a:txBody>
                  <a:tcPr marL="36000" marR="0" marT="0" marB="0" anchor="ctr">
                    <a:lnB w="12700" cap="flat" cmpd="sng" algn="ctr">
                      <a:solidFill>
                        <a:schemeClr val="bg1"/>
                      </a:solidFill>
                      <a:prstDash val="solid"/>
                      <a:round/>
                      <a:headEnd type="none" w="med" len="med"/>
                      <a:tailEnd type="none" w="med" len="med"/>
                    </a:lnB>
                    <a:solidFill>
                      <a:srgbClr val="FFF3D5"/>
                    </a:solidFill>
                  </a:tcPr>
                </a:tc>
                <a:tc>
                  <a:txBody>
                    <a:bodyPr/>
                    <a:lstStyle>
                      <a:lvl1pPr marL="0" algn="l" defTabSz="741683" rtl="0" eaLnBrk="1" latinLnBrk="0" hangingPunct="1">
                        <a:defRPr sz="1456" kern="1200">
                          <a:solidFill>
                            <a:schemeClr val="dk1"/>
                          </a:solidFill>
                          <a:latin typeface="Calibri" panose="020F0502020204030204"/>
                        </a:defRPr>
                      </a:lvl1pPr>
                      <a:lvl2pPr marL="370842" algn="l" defTabSz="741683" rtl="0" eaLnBrk="1" latinLnBrk="0" hangingPunct="1">
                        <a:defRPr sz="1456" kern="1200">
                          <a:solidFill>
                            <a:schemeClr val="dk1"/>
                          </a:solidFill>
                          <a:latin typeface="Calibri" panose="020F0502020204030204"/>
                        </a:defRPr>
                      </a:lvl2pPr>
                      <a:lvl3pPr marL="741683" algn="l" defTabSz="741683" rtl="0" eaLnBrk="1" latinLnBrk="0" hangingPunct="1">
                        <a:defRPr sz="1456" kern="1200">
                          <a:solidFill>
                            <a:schemeClr val="dk1"/>
                          </a:solidFill>
                          <a:latin typeface="Calibri" panose="020F0502020204030204"/>
                        </a:defRPr>
                      </a:lvl3pPr>
                      <a:lvl4pPr marL="1112526" algn="l" defTabSz="741683" rtl="0" eaLnBrk="1" latinLnBrk="0" hangingPunct="1">
                        <a:defRPr sz="1456" kern="1200">
                          <a:solidFill>
                            <a:schemeClr val="dk1"/>
                          </a:solidFill>
                          <a:latin typeface="Calibri" panose="020F0502020204030204"/>
                        </a:defRPr>
                      </a:lvl4pPr>
                      <a:lvl5pPr marL="1483367" algn="l" defTabSz="741683" rtl="0" eaLnBrk="1" latinLnBrk="0" hangingPunct="1">
                        <a:defRPr sz="1456" kern="1200">
                          <a:solidFill>
                            <a:schemeClr val="dk1"/>
                          </a:solidFill>
                          <a:latin typeface="Calibri" panose="020F0502020204030204"/>
                        </a:defRPr>
                      </a:lvl5pPr>
                      <a:lvl6pPr marL="1854210" algn="l" defTabSz="741683" rtl="0" eaLnBrk="1" latinLnBrk="0" hangingPunct="1">
                        <a:defRPr sz="1456" kern="1200">
                          <a:solidFill>
                            <a:schemeClr val="dk1"/>
                          </a:solidFill>
                          <a:latin typeface="Calibri" panose="020F0502020204030204"/>
                        </a:defRPr>
                      </a:lvl6pPr>
                      <a:lvl7pPr marL="2225051" algn="l" defTabSz="741683" rtl="0" eaLnBrk="1" latinLnBrk="0" hangingPunct="1">
                        <a:defRPr sz="1456" kern="1200">
                          <a:solidFill>
                            <a:schemeClr val="dk1"/>
                          </a:solidFill>
                          <a:latin typeface="Calibri" panose="020F0502020204030204"/>
                        </a:defRPr>
                      </a:lvl7pPr>
                      <a:lvl8pPr marL="2595894" algn="l" defTabSz="741683" rtl="0" eaLnBrk="1" latinLnBrk="0" hangingPunct="1">
                        <a:defRPr sz="1456" kern="1200">
                          <a:solidFill>
                            <a:schemeClr val="dk1"/>
                          </a:solidFill>
                          <a:latin typeface="Calibri" panose="020F0502020204030204"/>
                        </a:defRPr>
                      </a:lvl8pPr>
                      <a:lvl9pPr marL="2966735" algn="l" defTabSz="741683" rtl="0" eaLnBrk="1" latinLnBrk="0" hangingPunct="1">
                        <a:defRPr sz="1456" kern="1200">
                          <a:solidFill>
                            <a:schemeClr val="dk1"/>
                          </a:solidFill>
                          <a:latin typeface="Calibri" panose="020F0502020204030204"/>
                        </a:defRPr>
                      </a:lvl9pPr>
                    </a:lstStyle>
                    <a:p>
                      <a:pPr marL="171450" marR="0" lvl="0" indent="-171450" algn="l" defTabSz="741683"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altLang="zh-CN" sz="900" b="1" i="0" dirty="0">
                          <a:solidFill>
                            <a:schemeClr val="tx1"/>
                          </a:solidFill>
                          <a:latin typeface="+mn-lt"/>
                          <a:ea typeface="+mn-ea"/>
                          <a:cs typeface="+mn-ea"/>
                          <a:sym typeface="Arial" panose="020B0604020202020204" pitchFamily="34" charset="0"/>
                        </a:rPr>
                        <a:t>7</a:t>
                      </a:r>
                      <a:r>
                        <a:rPr lang="en-GB" altLang="zh-CN" sz="900" b="0" i="0" dirty="0">
                          <a:solidFill>
                            <a:schemeClr val="tx1"/>
                          </a:solidFill>
                          <a:latin typeface="+mn-lt"/>
                          <a:ea typeface="+mn-ea"/>
                          <a:cs typeface="+mn-ea"/>
                          <a:sym typeface="Arial" panose="020B0604020202020204" pitchFamily="34" charset="0"/>
                        </a:rPr>
                        <a:t> employees</a:t>
                      </a:r>
                    </a:p>
                  </a:txBody>
                  <a:tcPr marL="36000" marR="0" marT="0" marB="0" anchor="ctr">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171450" marR="0" lvl="0" indent="-171450" algn="l" defTabSz="741683"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sz="900" b="1" dirty="0">
                          <a:latin typeface="+mn-lt"/>
                          <a:ea typeface="+mn-ea"/>
                          <a:cs typeface="+mn-ea"/>
                          <a:sym typeface="Arial" panose="020B0604020202020204" pitchFamily="34" charset="0"/>
                        </a:rPr>
                        <a:t>3</a:t>
                      </a:r>
                      <a:r>
                        <a:rPr lang="en-GB" sz="900" dirty="0">
                          <a:latin typeface="+mn-lt"/>
                          <a:ea typeface="+mn-ea"/>
                          <a:cs typeface="+mn-ea"/>
                          <a:sym typeface="Arial" panose="020B0604020202020204" pitchFamily="34" charset="0"/>
                        </a:rPr>
                        <a:t> employees</a:t>
                      </a:r>
                      <a:endParaRPr lang="en-GB" altLang="zh-CN" sz="900" b="0" i="0" dirty="0">
                        <a:solidFill>
                          <a:schemeClr val="tx1"/>
                        </a:solidFill>
                        <a:latin typeface="+mn-lt"/>
                        <a:ea typeface="+mn-ea"/>
                        <a:cs typeface="+mn-ea"/>
                        <a:sym typeface="Arial" panose="020B0604020202020204" pitchFamily="34" charset="0"/>
                      </a:endParaRPr>
                    </a:p>
                  </a:txBody>
                  <a:tcPr marL="36000" marR="0" marT="0" marB="0" anchor="ctr">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171450" indent="-171450">
                        <a:spcAft>
                          <a:spcPts val="300"/>
                        </a:spcAft>
                        <a:buFont typeface="Arial" panose="020B0604020202020204" pitchFamily="34" charset="0"/>
                        <a:buChar char="•"/>
                      </a:pPr>
                      <a:r>
                        <a:rPr lang="en-GB" sz="900" b="1" dirty="0">
                          <a:latin typeface="+mn-lt"/>
                          <a:ea typeface="+mn-ea"/>
                          <a:cs typeface="+mn-ea"/>
                          <a:sym typeface="Arial" panose="020B0604020202020204" pitchFamily="34" charset="0"/>
                        </a:rPr>
                        <a:t>3</a:t>
                      </a:r>
                      <a:r>
                        <a:rPr lang="en-GB" sz="900" dirty="0">
                          <a:latin typeface="+mn-lt"/>
                          <a:ea typeface="+mn-ea"/>
                          <a:cs typeface="+mn-ea"/>
                          <a:sym typeface="Arial" panose="020B0604020202020204" pitchFamily="34" charset="0"/>
                        </a:rPr>
                        <a:t> employees </a:t>
                      </a:r>
                    </a:p>
                  </a:txBody>
                  <a:tcPr marL="36000" marR="0" marT="0" marB="0" anchor="ctr">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171450" indent="-171450">
                        <a:spcAft>
                          <a:spcPts val="300"/>
                        </a:spcAft>
                        <a:buFont typeface="Arial" panose="020B0604020202020204" pitchFamily="34" charset="0"/>
                        <a:buChar char="•"/>
                      </a:pPr>
                      <a:r>
                        <a:rPr lang="en-GB" altLang="zh-CN" sz="900" b="1" kern="1200" dirty="0">
                          <a:solidFill>
                            <a:schemeClr val="dk1"/>
                          </a:solidFill>
                          <a:latin typeface="+mn-lt"/>
                          <a:ea typeface="+mn-ea"/>
                          <a:cs typeface="+mn-ea"/>
                          <a:sym typeface="Arial" panose="020B0604020202020204" pitchFamily="34" charset="0"/>
                        </a:rPr>
                        <a:t>14</a:t>
                      </a:r>
                      <a:r>
                        <a:rPr lang="en-GB" altLang="zh-CN" sz="900" kern="1200" dirty="0">
                          <a:solidFill>
                            <a:schemeClr val="dk1"/>
                          </a:solidFill>
                          <a:latin typeface="+mn-lt"/>
                          <a:ea typeface="+mn-ea"/>
                          <a:cs typeface="+mn-ea"/>
                          <a:sym typeface="Arial" panose="020B0604020202020204" pitchFamily="34" charset="0"/>
                        </a:rPr>
                        <a:t> employees</a:t>
                      </a:r>
                      <a:endParaRPr lang="en-GB" sz="900" dirty="0">
                        <a:latin typeface="+mn-lt"/>
                        <a:ea typeface="+mn-ea"/>
                        <a:cs typeface="+mn-ea"/>
                        <a:sym typeface="Arial" panose="020B0604020202020204" pitchFamily="34" charset="0"/>
                      </a:endParaRPr>
                    </a:p>
                  </a:txBody>
                  <a:tcPr marL="36000" marR="0" marT="0" marB="0" anchor="ctr">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781710381"/>
                  </a:ext>
                </a:extLst>
              </a:tr>
              <a:tr h="524530">
                <a:tc vMerge="1">
                  <a:txBody>
                    <a:bodyPr/>
                    <a:lstStyle/>
                    <a:p>
                      <a:pPr algn="ctr"/>
                      <a:endParaRPr lang="en-GB" sz="900" b="1" dirty="0">
                        <a:solidFill>
                          <a:schemeClr val="tx1"/>
                        </a:solidFill>
                        <a:latin typeface="+mn-ea"/>
                        <a:ea typeface="+mn-ea"/>
                        <a:cs typeface="+mn-ea"/>
                        <a:sym typeface="Arial" panose="020B0604020202020204" pitchFamily="34" charset="0"/>
                      </a:endParaRPr>
                    </a:p>
                  </a:txBody>
                  <a:tcPr marL="36000" marR="0" marT="0" marB="0"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FF3D5"/>
                    </a:solidFill>
                  </a:tcPr>
                </a:tc>
                <a:tc>
                  <a:txBody>
                    <a:bodyPr/>
                    <a:lstStyle/>
                    <a:p>
                      <a:pPr marL="171450" marR="0" lvl="0" indent="-171450" algn="l" defTabSz="741683"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altLang="zh-CN" sz="900" b="0" i="0" dirty="0">
                          <a:solidFill>
                            <a:schemeClr val="tx1"/>
                          </a:solidFill>
                          <a:latin typeface="+mn-lt"/>
                          <a:ea typeface="+mn-ea"/>
                          <a:cs typeface="+mn-ea"/>
                          <a:sym typeface="Arial" panose="020B0604020202020204" pitchFamily="34" charset="0"/>
                        </a:rPr>
                        <a:t>R&amp;D, Sales, After-sales, and Operations</a:t>
                      </a:r>
                    </a:p>
                  </a:txBody>
                  <a:tcPr marL="36000" marR="0" marT="0" marB="0" anchor="ct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171450" marR="0" lvl="0" indent="-171450" algn="l" defTabSz="741683"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altLang="zh-CN" sz="900" dirty="0">
                          <a:latin typeface="+mn-lt"/>
                          <a:ea typeface="+mn-ea"/>
                          <a:cs typeface="+mn-ea"/>
                          <a:sym typeface="Arial" panose="020B0604020202020204" pitchFamily="34" charset="0"/>
                        </a:rPr>
                        <a:t>Sales, GM’s office, and After-sales</a:t>
                      </a:r>
                      <a:endParaRPr lang="en-GB" altLang="zh-CN" sz="900" b="0" i="0" dirty="0">
                        <a:solidFill>
                          <a:schemeClr val="tx1"/>
                        </a:solidFill>
                        <a:latin typeface="+mn-lt"/>
                        <a:ea typeface="+mn-ea"/>
                        <a:cs typeface="+mn-ea"/>
                        <a:sym typeface="Arial" panose="020B0604020202020204" pitchFamily="34" charset="0"/>
                      </a:endParaRPr>
                    </a:p>
                  </a:txBody>
                  <a:tcPr marL="36000" marR="0" marT="0" marB="0" anchor="ct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171450" indent="-171450">
                        <a:spcAft>
                          <a:spcPts val="300"/>
                        </a:spcAft>
                        <a:buFont typeface="Arial" panose="020B0604020202020204" pitchFamily="34" charset="0"/>
                        <a:buChar char="•"/>
                      </a:pPr>
                      <a:r>
                        <a:rPr lang="en-GB" altLang="zh-CN" sz="900" dirty="0">
                          <a:latin typeface="+mn-lt"/>
                          <a:ea typeface="+mn-ea"/>
                          <a:cs typeface="+mn-ea"/>
                          <a:sym typeface="Arial" panose="020B0604020202020204" pitchFamily="34" charset="0"/>
                        </a:rPr>
                        <a:t>Finance Manager, Director of After-sales, and VGM of Operations</a:t>
                      </a:r>
                      <a:endParaRPr lang="en-GB" sz="900" dirty="0">
                        <a:latin typeface="+mn-lt"/>
                        <a:ea typeface="+mn-ea"/>
                        <a:cs typeface="+mn-ea"/>
                        <a:sym typeface="Arial" panose="020B0604020202020204" pitchFamily="34" charset="0"/>
                      </a:endParaRPr>
                    </a:p>
                  </a:txBody>
                  <a:tcPr marL="36000" marR="0" marT="0" marB="0" anchor="ct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171450" indent="-171450">
                        <a:spcAft>
                          <a:spcPts val="300"/>
                        </a:spcAft>
                        <a:buFont typeface="Arial" panose="020B0604020202020204" pitchFamily="34" charset="0"/>
                        <a:buChar char="•"/>
                      </a:pPr>
                      <a:r>
                        <a:rPr lang="en-GB" altLang="zh-CN" sz="900" kern="1200" dirty="0">
                          <a:solidFill>
                            <a:schemeClr val="dk1"/>
                          </a:solidFill>
                          <a:latin typeface="+mn-lt"/>
                          <a:ea typeface="+mn-ea"/>
                          <a:cs typeface="+mn-ea"/>
                          <a:sym typeface="Arial" panose="020B0604020202020204" pitchFamily="34" charset="0"/>
                        </a:rPr>
                        <a:t>GM, employees from Sales, R&amp;D, Operations and others</a:t>
                      </a:r>
                      <a:endParaRPr lang="en-GB" sz="900" dirty="0">
                        <a:latin typeface="+mn-lt"/>
                        <a:ea typeface="+mn-ea"/>
                        <a:cs typeface="+mn-ea"/>
                        <a:sym typeface="Arial" panose="020B0604020202020204" pitchFamily="34" charset="0"/>
                      </a:endParaRPr>
                    </a:p>
                  </a:txBody>
                  <a:tcPr marL="36000" marR="0" marT="0" marB="0" anchor="ct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88967350"/>
                  </a:ext>
                </a:extLst>
              </a:tr>
              <a:tr h="427324">
                <a:tc>
                  <a:txBody>
                    <a:bodyPr/>
                    <a:lstStyle/>
                    <a:p>
                      <a:pPr algn="ctr"/>
                      <a:r>
                        <a:rPr lang="en-GB" altLang="zh-CN" sz="900" b="1" dirty="0">
                          <a:solidFill>
                            <a:schemeClr val="tx1"/>
                          </a:solidFill>
                          <a:latin typeface="+mn-lt"/>
                          <a:ea typeface="+mn-ea"/>
                          <a:cs typeface="+mn-ea"/>
                          <a:sym typeface="Arial" panose="020B0604020202020204" pitchFamily="34" charset="0"/>
                        </a:rPr>
                        <a:t>Tool</a:t>
                      </a:r>
                      <a:endParaRPr lang="en-GB" sz="900" b="1" dirty="0">
                        <a:solidFill>
                          <a:schemeClr val="tx1"/>
                        </a:solidFill>
                        <a:latin typeface="+mn-lt"/>
                        <a:ea typeface="+mn-ea"/>
                        <a:cs typeface="+mn-ea"/>
                        <a:sym typeface="Arial" panose="020B0604020202020204" pitchFamily="34" charset="0"/>
                      </a:endParaRPr>
                    </a:p>
                  </a:txBody>
                  <a:tcPr marL="36000" marR="0" marT="0" marB="0" anchor="ctr">
                    <a:lnT w="12700" cap="flat" cmpd="sng" algn="ctr">
                      <a:solidFill>
                        <a:schemeClr val="bg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rgbClr val="FFF3D5"/>
                    </a:solidFill>
                  </a:tcPr>
                </a:tc>
                <a:tc>
                  <a:txBody>
                    <a:bodyPr/>
                    <a:lstStyle/>
                    <a:p>
                      <a:pPr marL="171450" marR="0" lvl="0" indent="-171450" algn="l" defTabSz="741683"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altLang="zh-CN" sz="900" b="0" i="0" kern="1200" dirty="0">
                          <a:solidFill>
                            <a:schemeClr val="tx1"/>
                          </a:solidFill>
                          <a:latin typeface="+mn-lt"/>
                          <a:ea typeface="+mn-ea"/>
                          <a:cs typeface="+mn-ea"/>
                          <a:sym typeface="Arial" panose="020B0604020202020204" pitchFamily="34" charset="0"/>
                        </a:rPr>
                        <a:t>2020 Restricted Shares</a:t>
                      </a:r>
                    </a:p>
                  </a:txBody>
                  <a:tcPr marL="36000" marR="0" marT="0" marB="0" anchor="ct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171450" marR="0" lvl="0" indent="-171450" algn="l" defTabSz="741683"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altLang="zh-CN" sz="900" b="0" i="0" kern="1200">
                          <a:solidFill>
                            <a:schemeClr val="tx1"/>
                          </a:solidFill>
                          <a:latin typeface="+mn-lt"/>
                          <a:ea typeface="+mn-ea"/>
                          <a:cs typeface="+mn-ea"/>
                          <a:sym typeface="Arial" panose="020B0604020202020204" pitchFamily="34" charset="0"/>
                        </a:rPr>
                        <a:t>2020 Restricted Shares</a:t>
                      </a:r>
                    </a:p>
                  </a:txBody>
                  <a:tcPr marL="36000" marR="0" marT="0" marB="0" anchor="ct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171450" marR="0" lvl="0" indent="-171450" algn="l" defTabSz="741683"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altLang="zh-CN" sz="900" b="0" i="0" kern="1200">
                          <a:solidFill>
                            <a:schemeClr val="tx1"/>
                          </a:solidFill>
                          <a:latin typeface="+mn-lt"/>
                          <a:ea typeface="+mn-ea"/>
                          <a:cs typeface="+mn-ea"/>
                          <a:sym typeface="Arial" panose="020B0604020202020204" pitchFamily="34" charset="0"/>
                        </a:rPr>
                        <a:t>2022 Restricted Shares</a:t>
                      </a:r>
                    </a:p>
                  </a:txBody>
                  <a:tcPr marL="36000" marR="0" marT="0" marB="0" anchor="ct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171450" marR="0" lvl="0" indent="-171450" algn="l" defTabSz="741683" rtl="0" eaLnBrk="1" fontAlgn="auto" latinLnBrk="0" hangingPunct="1">
                        <a:lnSpc>
                          <a:spcPct val="100000"/>
                        </a:lnSpc>
                        <a:spcBef>
                          <a:spcPts val="0"/>
                        </a:spcBef>
                        <a:spcAft>
                          <a:spcPts val="300"/>
                        </a:spcAft>
                        <a:buClrTx/>
                        <a:buSzTx/>
                        <a:buFont typeface="Arial" panose="020B0604020202020204" pitchFamily="34" charset="0"/>
                        <a:buChar char="•"/>
                        <a:tabLst/>
                        <a:defRPr/>
                      </a:pPr>
                      <a:r>
                        <a:rPr lang="en-GB" altLang="zh-CN" sz="900" b="0" i="0" kern="1200" dirty="0">
                          <a:solidFill>
                            <a:schemeClr val="tx1"/>
                          </a:solidFill>
                          <a:latin typeface="+mn-lt"/>
                          <a:ea typeface="+mn-ea"/>
                          <a:cs typeface="+mn-ea"/>
                          <a:sym typeface="Arial" panose="020B0604020202020204" pitchFamily="34" charset="0"/>
                        </a:rPr>
                        <a:t>2024 ESOP</a:t>
                      </a:r>
                    </a:p>
                  </a:txBody>
                  <a:tcPr marL="36000" marR="0" marT="0" marB="0" anchor="ct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66711789"/>
                  </a:ext>
                </a:extLst>
              </a:tr>
            </a:tbl>
          </a:graphicData>
        </a:graphic>
      </p:graphicFrame>
    </p:spTree>
    <p:custDataLst>
      <p:tags r:id="rId1"/>
    </p:custDataLst>
    <p:extLst>
      <p:ext uri="{BB962C8B-B14F-4D97-AF65-F5344CB8AC3E}">
        <p14:creationId xmlns:p14="http://schemas.microsoft.com/office/powerpoint/2010/main" val="1980495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IVIDERTOCSTYLE" val="Bulleted"/>
  <p:tag name="FOOTERHEIGHT" val="550"/>
  <p:tag name="FORECASTBOXCOLOR" val="252,212,182"/>
  <p:tag name="FORECASTBOXTRANSPARENCY" val="0"/>
  <p:tag name="GLOSS_CAGR" val="CAGR`GS`Compound annual growth rate"/>
  <p:tag name="GLOSS_EBIT" val="EBIT`GS`Earnings before interest and tax"/>
  <p:tag name="GLOSS_EBITDA" val="EBITDA`GS`Earnings before interest, tax, depreciation and amortisation"/>
  <p:tag name="GLOSS_FY[XX]" val="FY[xx]`GS`Financial year ending [...]"/>
  <p:tag name="GLOSS_H1/H2" val="H1/H2`GS`Half year periods ending [1st half year ending date] and [2nd half year ending date], respectively"/>
  <p:tag name="GLOSS_KPI" val="KPI`GS`Key performance indicator"/>
  <p:tag name="GLOSS_LTM" val="LTM`GS`Last twelve months"/>
  <p:tag name="GLOSS_P.A." val="p.a.`GS`Per annum"/>
  <p:tag name="GLOSS_PPT" val="ppt`GS`Percentage points"/>
  <p:tag name="GLOSS_Q1/2/3/4" val="Q1/2/3/4`GS`Quarters ending [Q1 end date], [Q2 end date], [Q3 end date] and [Q4 end date], respectively"/>
  <p:tag name="GLOSS_SPA" val="SPA`GS`Sale and Purchase Agreement"/>
  <p:tag name="GLOSS_TERM" val="Term`GS`Defintion"/>
  <p:tag name="GLOSS_YTD [XX]" val="YTD [xx]`GS`Year to date to [month] [20xx]"/>
  <p:tag name="HASNAVIGATIONBUTTON" val="No"/>
  <p:tag name="HEADINGBUTTONTEXTCOLOR" val="Accent1"/>
  <p:tag name="HIGHLIGHTBOXTRANSPARENCY" val="0"/>
  <p:tag name="HIGHLIGHTBUTTONTEXTCOLOR" val="Accent1"/>
  <p:tag name="HORIZONTALTOCTYPE" val="Header TOC"/>
  <p:tag name="INCLUDEINHORIZONTALTOC" val="No"/>
  <p:tag name="ISBRANDREFRESH" val="Yes"/>
  <p:tag name="PAGINATIONSTART" val="Slide 1"/>
  <p:tag name="PRESENTATION THEME COLOR" val="PwC"/>
  <p:tag name="PWCFOOTER" val="PwC"/>
  <p:tag name="SHOW DATE FILEPATH" val="NO"/>
  <p:tag name="SHOWPRESENTATIONDISCLAIMER" val="Yes"/>
  <p:tag name="SMARTDOCUMENTTYPE" val="2"/>
  <p:tag name="SMARTISVISIBLE" val="{@PresentationDisclaimer}!=No Disclaimer"/>
  <p:tag name="SMARTSHAPETYPE" val="PresentationDisclaimer"/>
  <p:tag name="SMARTTOCHYPERLINK" val="YES"/>
  <p:tag name="SMRTDOCUMENTTYPE" val="2"/>
  <p:tag name="TABLEDEFAULTFONTSIZE" val="10"/>
  <p:tag name="TABLEHEADERFONTSIZE" val="12"/>
  <p:tag name="TABLESTYLEID" val="{74ED0A72-4B8E-423B-AE2F-120ADE3C16FB}"/>
  <p:tag name="TEMPLATETYPE" val="ReImagine"/>
  <p:tag name="THINKCELLUNDODONOTDELETE" val="0"/>
  <p:tag name="TOCOVERVIEWTEXT" val="Overview"/>
  <p:tag name="TOCPAGETEXT" val="Page"/>
  <p:tag name="TOCSECTIONHEADERTEXT" val="Section"/>
  <p:tag name="TOCSECTIONTEXT" val="Section"/>
  <p:tag name="TOCTEXT" val="Contents"/>
  <p:tag name="ADDHEADERNAV" val="No"/>
  <p:tag name="CONFIDENTIALITY STAMP" val="Strictly private and confidential"/>
  <p:tag name="SMARTTOCSTYLE" val="Orange_Colored Box on the Left"/>
  <p:tag name="REIMAGINE_MAIN" val="Orange_Colored Box on the Left"/>
  <p:tag name="REIMAGINE_SECTION" val="Dark Gray_Colored Box on the Left"/>
  <p:tag name="REIMAGINE_APPENDIX" val="Dark Gray_Colored Box on the Left"/>
  <p:tag name="REIMAGINE_TYPEOFSTYLEAPPLIED" val="07_Colored Box on the Left_Orange_Dark Gray_Dark Gray"/>
  <p:tag name="STYLECHANGED" val="No"/>
  <p:tag name="SMARTTOCSLIDENUMBER" val="3"/>
  <p:tag name="SHOW DRAFT STAMP" val="NO"/>
  <p:tag name="PRESENTATIONDISCLAIMER" val="Standard Disclaimer"/>
  <p:tag name="PRESENTATIONDISCLAIMERTEXT" val="Strictly private and confidential"/>
  <p:tag name="FOOTERTEXT" val="Project Ace"/>
  <p:tag name="LANGUAGE" val="English (UK)"/>
  <p:tag name="LASTSLIDEVIEWED" val="2147473773,25,Organisational set-up (1/2): all department/functions are split into 3 main business units. "/>
  <p:tag name="REPORT DATE" val="13 February 2025"/>
  <p:tag name="DRAFT STAMP" val="Draft"/>
  <p:tag name="SUBTITLE" val="Red Flag Report"/>
  <p:tag name="TITLE" val="Project Foresight – Fosber Asia and Tiruna Asia"/>
</p:tagLst>
</file>

<file path=ppt/tags/tag10.xml><?xml version="1.0" encoding="utf-8"?>
<p:tagLst xmlns:a="http://schemas.openxmlformats.org/drawingml/2006/main" xmlns:r="http://schemas.openxmlformats.org/officeDocument/2006/relationships" xmlns:p="http://schemas.openxmlformats.org/presentationml/2006/main">
  <p:tag name="SMARTWRITE" val="{@Report date}"/>
  <p:tag name="SMARTREAD" val="{@Report date}"/>
  <p:tag name="SMARTLINKEDSHAPEID" val="SideBar"/>
  <p:tag name="SMARTOBJECT" val="Report date Default Cover v.3"/>
</p:tagLst>
</file>

<file path=ppt/tags/tag100.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000.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001.xml><?xml version="1.0" encoding="utf-8"?>
<p:tagLst xmlns:a="http://schemas.openxmlformats.org/drawingml/2006/main" xmlns:r="http://schemas.openxmlformats.org/officeDocument/2006/relationships" xmlns:p="http://schemas.openxmlformats.org/presentationml/2006/main">
  <p:tag name="SMARTLOCKSHAPE" val="Yes"/>
  <p:tag name="SMARTOBJECT" val="Section Footer v.2"/>
  <p:tag name="SMARTWRITE" val="{@Title}"/>
</p:tagLst>
</file>

<file path=ppt/tags/tag1002.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003.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1004.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005.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006.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007.xml><?xml version="1.0" encoding="utf-8"?>
<p:tagLst xmlns:a="http://schemas.openxmlformats.org/drawingml/2006/main" xmlns:r="http://schemas.openxmlformats.org/officeDocument/2006/relationships" xmlns:p="http://schemas.openxmlformats.org/presentationml/2006/main">
  <p:tag name="SMARTLOCKSHAPE" val="Yes"/>
  <p:tag name="SMARTOBJECT" val="Section Footer v.2"/>
  <p:tag name="SMARTWRITE" val="{@Title}"/>
</p:tagLst>
</file>

<file path=ppt/tags/tag1008.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009.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101.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010.xml><?xml version="1.0" encoding="utf-8"?>
<p:tagLst xmlns:a="http://schemas.openxmlformats.org/drawingml/2006/main" xmlns:r="http://schemas.openxmlformats.org/officeDocument/2006/relationships" xmlns:p="http://schemas.openxmlformats.org/presentationml/2006/main">
  <p:tag name="SMARTWRITE" val="{@BusinessUnitCoverText}"/>
  <p:tag name="SMARTREAD" val="{@BusinessUnitCoverText}"/>
  <p:tag name="SMARTOBJECT" val="Descriptor Large Title and Subtitle v.2"/>
</p:tagLst>
</file>

<file path=ppt/tags/tag1011.xml><?xml version="1.0" encoding="utf-8"?>
<p:tagLst xmlns:a="http://schemas.openxmlformats.org/drawingml/2006/main" xmlns:r="http://schemas.openxmlformats.org/officeDocument/2006/relationships" xmlns:p="http://schemas.openxmlformats.org/presentationml/2006/main">
  <p:tag name="SMARTWRITE" val="{@Title}"/>
  <p:tag name="SMARTREAD" val="{@Title}"/>
  <p:tag name="SMARTLINKEDSHAPEID" val="Title"/>
</p:tagLst>
</file>

<file path=ppt/tags/tag1012.xml><?xml version="1.0" encoding="utf-8"?>
<p:tagLst xmlns:a="http://schemas.openxmlformats.org/drawingml/2006/main" xmlns:r="http://schemas.openxmlformats.org/officeDocument/2006/relationships" xmlns:p="http://schemas.openxmlformats.org/presentationml/2006/main">
  <p:tag name="SMARTWRITE" val="{@Subtitle}"/>
  <p:tag name="SMARTREAD" val="{@Subtitle}"/>
  <p:tag name="SMARTLINKEDSHAPEID" val="Title"/>
</p:tagLst>
</file>

<file path=ppt/tags/tag1013.xml><?xml version="1.0" encoding="utf-8"?>
<p:tagLst xmlns:a="http://schemas.openxmlformats.org/drawingml/2006/main" xmlns:r="http://schemas.openxmlformats.org/officeDocument/2006/relationships" xmlns:p="http://schemas.openxmlformats.org/presentationml/2006/main">
  <p:tag name="SMARTWRITE" val="{@Confidentiality stamp}"/>
  <p:tag name="SMARTREAD" val="{@Confidentiality stamp}"/>
  <p:tag name="SMARTOBJECT" val="Confidentiality stamp Default Cover v.3"/>
  <p:tag name="SMARTLINKEDSHAPEID" val="SideBar"/>
</p:tagLst>
</file>

<file path=ppt/tags/tag1014.xml><?xml version="1.0" encoding="utf-8"?>
<p:tagLst xmlns:a="http://schemas.openxmlformats.org/drawingml/2006/main" xmlns:r="http://schemas.openxmlformats.org/officeDocument/2006/relationships" xmlns:p="http://schemas.openxmlformats.org/presentationml/2006/main">
  <p:tag name="SMARTWRITE" val="{@Draft stamp}"/>
  <p:tag name="SMARTISVISIBLE" val="{@Show Draft stamp} = Yes"/>
  <p:tag name="SMARTREAD" val="{@Draft stamp}"/>
  <p:tag name="SMARTLINKEDSHAPEID" val="SideBar"/>
  <p:tag name="SMARTOBJECT" val="Draft stamp Default Cover v.3"/>
</p:tagLst>
</file>

<file path=ppt/tags/tag1015.xml><?xml version="1.0" encoding="utf-8"?>
<p:tagLst xmlns:a="http://schemas.openxmlformats.org/drawingml/2006/main" xmlns:r="http://schemas.openxmlformats.org/officeDocument/2006/relationships" xmlns:p="http://schemas.openxmlformats.org/presentationml/2006/main">
  <p:tag name="SMARTWRITE" val="{@Report date}"/>
  <p:tag name="SMARTREAD" val="{@Report date}"/>
  <p:tag name="SMARTLINKEDSHAPEID" val="SideBar"/>
  <p:tag name="SMARTOBJECT" val="Report date Default Cover v.3"/>
</p:tagLst>
</file>

<file path=ppt/tags/tag1016.xml><?xml version="1.0" encoding="utf-8"?>
<p:tagLst xmlns:a="http://schemas.openxmlformats.org/drawingml/2006/main" xmlns:r="http://schemas.openxmlformats.org/officeDocument/2006/relationships" xmlns:p="http://schemas.openxmlformats.org/presentationml/2006/main">
  <p:tag name="SMARTOBJECT" val="Cover Content"/>
</p:tagLst>
</file>

<file path=ppt/tags/tag1017.xml><?xml version="1.0" encoding="utf-8"?>
<p:tagLst xmlns:a="http://schemas.openxmlformats.org/drawingml/2006/main" xmlns:r="http://schemas.openxmlformats.org/officeDocument/2006/relationships" xmlns:p="http://schemas.openxmlformats.org/presentationml/2006/main">
  <p:tag name="SMARTSHAPETYPE" val="Front Cover Image"/>
</p:tagLst>
</file>

<file path=ppt/tags/tag1018.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0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020.xml><?xml version="1.0" encoding="utf-8"?>
<p:tagLst xmlns:a="http://schemas.openxmlformats.org/drawingml/2006/main" xmlns:r="http://schemas.openxmlformats.org/officeDocument/2006/relationships" xmlns:p="http://schemas.openxmlformats.org/presentationml/2006/main">
  <p:tag name="THINKCELLSHAPEDONOTDELETE" val="tKvJ8FkG3g99bq7g.YHR3sA"/>
</p:tagLst>
</file>

<file path=ppt/tags/tag10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2.xml><?xml version="1.0" encoding="utf-8"?>
<p:tagLst xmlns:a="http://schemas.openxmlformats.org/drawingml/2006/main" xmlns:r="http://schemas.openxmlformats.org/officeDocument/2006/relationships" xmlns:p="http://schemas.openxmlformats.org/presentationml/2006/main">
  <p:tag name="COVER PAGE" val="YES"/>
</p:tagLst>
</file>

<file path=ppt/tags/tag1023.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024.xml><?xml version="1.0" encoding="utf-8"?>
<p:tagLst xmlns:a="http://schemas.openxmlformats.org/drawingml/2006/main" xmlns:r="http://schemas.openxmlformats.org/officeDocument/2006/relationships" xmlns:p="http://schemas.openxmlformats.org/presentationml/2006/main">
  <p:tag name="SMARTWRITE" val="{@Title}"/>
  <p:tag name="SMARTREAD" val="{@Title}"/>
</p:tagLst>
</file>

<file path=ppt/tags/tag1025.xml><?xml version="1.0" encoding="utf-8"?>
<p:tagLst xmlns:a="http://schemas.openxmlformats.org/drawingml/2006/main" xmlns:r="http://schemas.openxmlformats.org/officeDocument/2006/relationships" xmlns:p="http://schemas.openxmlformats.org/presentationml/2006/main">
  <p:tag name="SMARTWRITE" val="{@Subtitle}"/>
  <p:tag name="SMARTREAD" val="{@Subtitle}"/>
</p:tagLst>
</file>

<file path=ppt/tags/tag1026.xml><?xml version="1.0" encoding="utf-8"?>
<p:tagLst xmlns:a="http://schemas.openxmlformats.org/drawingml/2006/main" xmlns:r="http://schemas.openxmlformats.org/officeDocument/2006/relationships" xmlns:p="http://schemas.openxmlformats.org/presentationml/2006/main">
  <p:tag name="SMARTWRITE" val="{@Report date}"/>
  <p:tag name="SMARTLINKEDSHAPEID" val="SideBar"/>
  <p:tag name="SMARTOBJECT" val="Report date Default Cover v.3"/>
</p:tagLst>
</file>

<file path=ppt/tags/tag1027.xml><?xml version="1.0" encoding="utf-8"?>
<p:tagLst xmlns:a="http://schemas.openxmlformats.org/drawingml/2006/main" xmlns:r="http://schemas.openxmlformats.org/officeDocument/2006/relationships" xmlns:p="http://schemas.openxmlformats.org/presentationml/2006/main">
  <p:tag name="SMARTWRITE" val="{@Draft stamp}"/>
  <p:tag name="SMARTISVISIBLE" val="{@Show Draft stamp} = Yes"/>
  <p:tag name="SMARTREAD" val="{@Draft stamp}"/>
  <p:tag name="SMARTOBJECT" val="Draft stamp Default Cover v.3"/>
</p:tagLst>
</file>

<file path=ppt/tags/tag1028.xml><?xml version="1.0" encoding="utf-8"?>
<p:tagLst xmlns:a="http://schemas.openxmlformats.org/drawingml/2006/main" xmlns:r="http://schemas.openxmlformats.org/officeDocument/2006/relationships" xmlns:p="http://schemas.openxmlformats.org/presentationml/2006/main">
  <p:tag name="SMARTOBJECT" val="Logo"/>
</p:tagLst>
</file>

<file path=ppt/tags/tag1029.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 name="SMARTOBJECT" val="Disclaimer"/>
</p:tagLst>
</file>

<file path=ppt/tags/tag103.xml><?xml version="1.0" encoding="utf-8"?>
<p:tagLst xmlns:a="http://schemas.openxmlformats.org/drawingml/2006/main" xmlns:r="http://schemas.openxmlformats.org/officeDocument/2006/relationships" xmlns:p="http://schemas.openxmlformats.org/presentationml/2006/main">
  <p:tag name="SMARTWRITE" val="{@Title}"/>
</p:tagLst>
</file>

<file path=ppt/tags/tag1030.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031.xml><?xml version="1.0" encoding="utf-8"?>
<p:tagLst xmlns:a="http://schemas.openxmlformats.org/drawingml/2006/main" xmlns:r="http://schemas.openxmlformats.org/officeDocument/2006/relationships" xmlns:p="http://schemas.openxmlformats.org/presentationml/2006/main">
  <p:tag name="SMARTWRITE" val="{@Title}"/>
</p:tagLst>
</file>

<file path=ppt/tags/tag1032.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033.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034.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035.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036.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037.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038.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039.xml><?xml version="1.0" encoding="utf-8"?>
<p:tagLst xmlns:a="http://schemas.openxmlformats.org/drawingml/2006/main" xmlns:r="http://schemas.openxmlformats.org/officeDocument/2006/relationships" xmlns:p="http://schemas.openxmlformats.org/presentationml/2006/main">
  <p:tag name="SMARTWRITE" val="{@Title}"/>
</p:tagLst>
</file>

<file path=ppt/tags/tag104.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040.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041.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042.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043.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044.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045.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046.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047.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048.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049.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05.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050.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051.xml><?xml version="1.0" encoding="utf-8"?>
<p:tagLst xmlns:a="http://schemas.openxmlformats.org/drawingml/2006/main" xmlns:r="http://schemas.openxmlformats.org/officeDocument/2006/relationships" xmlns:p="http://schemas.openxmlformats.org/presentationml/2006/main">
  <p:tag name="SMARTWRITE" val="{@Title}"/>
</p:tagLst>
</file>

<file path=ppt/tags/tag1052.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053.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054.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055.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056.xml><?xml version="1.0" encoding="utf-8"?>
<p:tagLst xmlns:a="http://schemas.openxmlformats.org/drawingml/2006/main" xmlns:r="http://schemas.openxmlformats.org/officeDocument/2006/relationships" xmlns:p="http://schemas.openxmlformats.org/presentationml/2006/main">
  <p:tag name="FULLLENGTH" val="True"/>
</p:tagLst>
</file>

<file path=ppt/tags/tag1057.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058.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059.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06.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060.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061.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062.xml><?xml version="1.0" encoding="utf-8"?>
<p:tagLst xmlns:a="http://schemas.openxmlformats.org/drawingml/2006/main" xmlns:r="http://schemas.openxmlformats.org/officeDocument/2006/relationships" xmlns:p="http://schemas.openxmlformats.org/presentationml/2006/main">
  <p:tag name="SMARTWRITE" val="{@Title}"/>
</p:tagLst>
</file>

<file path=ppt/tags/tag1063.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064.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065.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066.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067.xml><?xml version="1.0" encoding="utf-8"?>
<p:tagLst xmlns:a="http://schemas.openxmlformats.org/drawingml/2006/main" xmlns:r="http://schemas.openxmlformats.org/officeDocument/2006/relationships" xmlns:p="http://schemas.openxmlformats.org/presentationml/2006/main">
  <p:tag name="FULLLENGTH" val="True"/>
</p:tagLst>
</file>

<file path=ppt/tags/tag1068.xml><?xml version="1.0" encoding="utf-8"?>
<p:tagLst xmlns:a="http://schemas.openxmlformats.org/drawingml/2006/main" xmlns:r="http://schemas.openxmlformats.org/officeDocument/2006/relationships" xmlns:p="http://schemas.openxmlformats.org/presentationml/2006/main">
  <p:tag name="FULLLENGTH" val="True"/>
</p:tagLst>
</file>

<file path=ppt/tags/tag1069.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07.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070.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071.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072.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073.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074.xml><?xml version="1.0" encoding="utf-8"?>
<p:tagLst xmlns:a="http://schemas.openxmlformats.org/drawingml/2006/main" xmlns:r="http://schemas.openxmlformats.org/officeDocument/2006/relationships" xmlns:p="http://schemas.openxmlformats.org/presentationml/2006/main">
  <p:tag name="SMARTWRITE" val="{@Title}"/>
</p:tagLst>
</file>

<file path=ppt/tags/tag1075.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076.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077.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078.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079.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08.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080.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081.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082.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083.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084.xml><?xml version="1.0" encoding="utf-8"?>
<p:tagLst xmlns:a="http://schemas.openxmlformats.org/drawingml/2006/main" xmlns:r="http://schemas.openxmlformats.org/officeDocument/2006/relationships" xmlns:p="http://schemas.openxmlformats.org/presentationml/2006/main">
  <p:tag name="SMARTWRITE" val="{@Title}"/>
</p:tagLst>
</file>

<file path=ppt/tags/tag1085.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086.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087.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088.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089.xml><?xml version="1.0" encoding="utf-8"?>
<p:tagLst xmlns:a="http://schemas.openxmlformats.org/drawingml/2006/main" xmlns:r="http://schemas.openxmlformats.org/officeDocument/2006/relationships" xmlns:p="http://schemas.openxmlformats.org/presentationml/2006/main">
  <p:tag name="FULLLENGTH" val="True"/>
</p:tagLst>
</file>

<file path=ppt/tags/tag109.xml><?xml version="1.0" encoding="utf-8"?>
<p:tagLst xmlns:a="http://schemas.openxmlformats.org/drawingml/2006/main" xmlns:r="http://schemas.openxmlformats.org/officeDocument/2006/relationships" xmlns:p="http://schemas.openxmlformats.org/presentationml/2006/main">
  <p:tag name="SMARTWRITE" val="{@Title}"/>
</p:tagLst>
</file>

<file path=ppt/tags/tag1090.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091.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092.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093.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094.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095.xml><?xml version="1.0" encoding="utf-8"?>
<p:tagLst xmlns:a="http://schemas.openxmlformats.org/drawingml/2006/main" xmlns:r="http://schemas.openxmlformats.org/officeDocument/2006/relationships" xmlns:p="http://schemas.openxmlformats.org/presentationml/2006/main">
  <p:tag name="SMARTWRITE" val="{@Title}"/>
</p:tagLst>
</file>

<file path=ppt/tags/tag1096.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097.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098.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099.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1.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10.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100.xml><?xml version="1.0" encoding="utf-8"?>
<p:tagLst xmlns:a="http://schemas.openxmlformats.org/drawingml/2006/main" xmlns:r="http://schemas.openxmlformats.org/officeDocument/2006/relationships" xmlns:p="http://schemas.openxmlformats.org/presentationml/2006/main">
  <p:tag name="FULLLENGTH" val="True"/>
</p:tagLst>
</file>

<file path=ppt/tags/tag1101.xml><?xml version="1.0" encoding="utf-8"?>
<p:tagLst xmlns:a="http://schemas.openxmlformats.org/drawingml/2006/main" xmlns:r="http://schemas.openxmlformats.org/officeDocument/2006/relationships" xmlns:p="http://schemas.openxmlformats.org/presentationml/2006/main">
  <p:tag name="FULLLENGTH" val="True"/>
</p:tagLst>
</file>

<file path=ppt/tags/tag1102.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103.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104.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105.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106.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107.xml><?xml version="1.0" encoding="utf-8"?>
<p:tagLst xmlns:a="http://schemas.openxmlformats.org/drawingml/2006/main" xmlns:r="http://schemas.openxmlformats.org/officeDocument/2006/relationships" xmlns:p="http://schemas.openxmlformats.org/presentationml/2006/main">
  <p:tag name="SMARTWRITE" val="{@Title}"/>
</p:tagLst>
</file>

<file path=ppt/tags/tag1108.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109.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11.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110.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111.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112.xml><?xml version="1.0" encoding="utf-8"?>
<p:tagLst xmlns:a="http://schemas.openxmlformats.org/drawingml/2006/main" xmlns:r="http://schemas.openxmlformats.org/officeDocument/2006/relationships" xmlns:p="http://schemas.openxmlformats.org/presentationml/2006/main">
  <p:tag name="FULLLENGTH" val="True"/>
</p:tagLst>
</file>

<file path=ppt/tags/tag1113.xml><?xml version="1.0" encoding="utf-8"?>
<p:tagLst xmlns:a="http://schemas.openxmlformats.org/drawingml/2006/main" xmlns:r="http://schemas.openxmlformats.org/officeDocument/2006/relationships" xmlns:p="http://schemas.openxmlformats.org/presentationml/2006/main">
  <p:tag name="FULLLENGTH" val="True"/>
</p:tagLst>
</file>

<file path=ppt/tags/tag1114.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115.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116.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117.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118.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119.xml><?xml version="1.0" encoding="utf-8"?>
<p:tagLst xmlns:a="http://schemas.openxmlformats.org/drawingml/2006/main" xmlns:r="http://schemas.openxmlformats.org/officeDocument/2006/relationships" xmlns:p="http://schemas.openxmlformats.org/presentationml/2006/main">
  <p:tag name="SMARTWRITE" val="{@Title}"/>
</p:tagLst>
</file>

<file path=ppt/tags/tag112.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120.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121.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122.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123.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124.xml><?xml version="1.0" encoding="utf-8"?>
<p:tagLst xmlns:a="http://schemas.openxmlformats.org/drawingml/2006/main" xmlns:r="http://schemas.openxmlformats.org/officeDocument/2006/relationships" xmlns:p="http://schemas.openxmlformats.org/presentationml/2006/main">
  <p:tag name="FULLLENGTH" val="True"/>
</p:tagLst>
</file>

<file path=ppt/tags/tag1125.xml><?xml version="1.0" encoding="utf-8"?>
<p:tagLst xmlns:a="http://schemas.openxmlformats.org/drawingml/2006/main" xmlns:r="http://schemas.openxmlformats.org/officeDocument/2006/relationships" xmlns:p="http://schemas.openxmlformats.org/presentationml/2006/main">
  <p:tag name="FULLLENGTH" val="True"/>
</p:tagLst>
</file>

<file path=ppt/tags/tag1126.xml><?xml version="1.0" encoding="utf-8"?>
<p:tagLst xmlns:a="http://schemas.openxmlformats.org/drawingml/2006/main" xmlns:r="http://schemas.openxmlformats.org/officeDocument/2006/relationships" xmlns:p="http://schemas.openxmlformats.org/presentationml/2006/main">
  <p:tag name="FULLLENGTH" val="True"/>
</p:tagLst>
</file>

<file path=ppt/tags/tag1127.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128.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129.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13.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130.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131.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132.xml><?xml version="1.0" encoding="utf-8"?>
<p:tagLst xmlns:a="http://schemas.openxmlformats.org/drawingml/2006/main" xmlns:r="http://schemas.openxmlformats.org/officeDocument/2006/relationships" xmlns:p="http://schemas.openxmlformats.org/presentationml/2006/main">
  <p:tag name="SMARTWRITE" val="{@Title}"/>
</p:tagLst>
</file>

<file path=ppt/tags/tag1133.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134.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135.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136.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137.xml><?xml version="1.0" encoding="utf-8"?>
<p:tagLst xmlns:a="http://schemas.openxmlformats.org/drawingml/2006/main" xmlns:r="http://schemas.openxmlformats.org/officeDocument/2006/relationships" xmlns:p="http://schemas.openxmlformats.org/presentationml/2006/main">
  <p:tag name="FULLLENGTH" val="True"/>
</p:tagLst>
</file>

<file path=ppt/tags/tag1138.xml><?xml version="1.0" encoding="utf-8"?>
<p:tagLst xmlns:a="http://schemas.openxmlformats.org/drawingml/2006/main" xmlns:r="http://schemas.openxmlformats.org/officeDocument/2006/relationships" xmlns:p="http://schemas.openxmlformats.org/presentationml/2006/main">
  <p:tag name="FULLLENGTH" val="True"/>
</p:tagLst>
</file>

<file path=ppt/tags/tag1139.xml><?xml version="1.0" encoding="utf-8"?>
<p:tagLst xmlns:a="http://schemas.openxmlformats.org/drawingml/2006/main" xmlns:r="http://schemas.openxmlformats.org/officeDocument/2006/relationships" xmlns:p="http://schemas.openxmlformats.org/presentationml/2006/main">
  <p:tag name="FULLLENGTH" val="True"/>
</p:tagLst>
</file>

<file path=ppt/tags/tag114.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140.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141.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142.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143.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144.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145.xml><?xml version="1.0" encoding="utf-8"?>
<p:tagLst xmlns:a="http://schemas.openxmlformats.org/drawingml/2006/main" xmlns:r="http://schemas.openxmlformats.org/officeDocument/2006/relationships" xmlns:p="http://schemas.openxmlformats.org/presentationml/2006/main">
  <p:tag name="SMARTWRITE" val="{@Title}"/>
</p:tagLst>
</file>

<file path=ppt/tags/tag1146.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147.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148.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149.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15.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150.xml><?xml version="1.0" encoding="utf-8"?>
<p:tagLst xmlns:a="http://schemas.openxmlformats.org/drawingml/2006/main" xmlns:r="http://schemas.openxmlformats.org/officeDocument/2006/relationships" xmlns:p="http://schemas.openxmlformats.org/presentationml/2006/main">
  <p:tag name="FULLLENGTH" val="True"/>
</p:tagLst>
</file>

<file path=ppt/tags/tag1151.xml><?xml version="1.0" encoding="utf-8"?>
<p:tagLst xmlns:a="http://schemas.openxmlformats.org/drawingml/2006/main" xmlns:r="http://schemas.openxmlformats.org/officeDocument/2006/relationships" xmlns:p="http://schemas.openxmlformats.org/presentationml/2006/main">
  <p:tag name="FULLLENGTH" val="True"/>
</p:tagLst>
</file>

<file path=ppt/tags/tag1152.xml><?xml version="1.0" encoding="utf-8"?>
<p:tagLst xmlns:a="http://schemas.openxmlformats.org/drawingml/2006/main" xmlns:r="http://schemas.openxmlformats.org/officeDocument/2006/relationships" xmlns:p="http://schemas.openxmlformats.org/presentationml/2006/main">
  <p:tag name="FULLLENGTH" val="True"/>
</p:tagLst>
</file>

<file path=ppt/tags/tag1153.xml><?xml version="1.0" encoding="utf-8"?>
<p:tagLst xmlns:a="http://schemas.openxmlformats.org/drawingml/2006/main" xmlns:r="http://schemas.openxmlformats.org/officeDocument/2006/relationships" xmlns:p="http://schemas.openxmlformats.org/presentationml/2006/main">
  <p:tag name="FULLLENGTH" val="True"/>
</p:tagLst>
</file>

<file path=ppt/tags/tag1154.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155.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156.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157.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158.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159.xml><?xml version="1.0" encoding="utf-8"?>
<p:tagLst xmlns:a="http://schemas.openxmlformats.org/drawingml/2006/main" xmlns:r="http://schemas.openxmlformats.org/officeDocument/2006/relationships" xmlns:p="http://schemas.openxmlformats.org/presentationml/2006/main">
  <p:tag name="SMARTWRITE" val="{@Title}"/>
</p:tagLst>
</file>

<file path=ppt/tags/tag116.xml><?xml version="1.0" encoding="utf-8"?>
<p:tagLst xmlns:a="http://schemas.openxmlformats.org/drawingml/2006/main" xmlns:r="http://schemas.openxmlformats.org/officeDocument/2006/relationships" xmlns:p="http://schemas.openxmlformats.org/presentationml/2006/main">
  <p:tag name="FULLLENGTH" val="True"/>
</p:tagLst>
</file>

<file path=ppt/tags/tag1160.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161.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162.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163.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164.xml><?xml version="1.0" encoding="utf-8"?>
<p:tagLst xmlns:a="http://schemas.openxmlformats.org/drawingml/2006/main" xmlns:r="http://schemas.openxmlformats.org/officeDocument/2006/relationships" xmlns:p="http://schemas.openxmlformats.org/presentationml/2006/main">
  <p:tag name="FULLLENGTH" val="True"/>
</p:tagLst>
</file>

<file path=ppt/tags/tag1165.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166.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167.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168.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169.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17.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170.xml><?xml version="1.0" encoding="utf-8"?>
<p:tagLst xmlns:a="http://schemas.openxmlformats.org/drawingml/2006/main" xmlns:r="http://schemas.openxmlformats.org/officeDocument/2006/relationships" xmlns:p="http://schemas.openxmlformats.org/presentationml/2006/main">
  <p:tag name="SMARTWRITE" val="{@Title}"/>
</p:tagLst>
</file>

<file path=ppt/tags/tag1171.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172.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 name="COVER PAGE" val="YES"/>
</p:tagLst>
</file>

<file path=ppt/tags/tag1173.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174.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175.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176.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177.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178.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179.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18.xml><?xml version="1.0" encoding="utf-8"?>
<p:tagLst xmlns:a="http://schemas.openxmlformats.org/drawingml/2006/main" xmlns:r="http://schemas.openxmlformats.org/officeDocument/2006/relationships" xmlns:p="http://schemas.openxmlformats.org/presentationml/2006/main">
  <p:tag name="SMARTWRITE" val="{@Title}"/>
</p:tagLst>
</file>

<file path=ppt/tags/tag1180.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181.xml><?xml version="1.0" encoding="utf-8"?>
<p:tagLst xmlns:a="http://schemas.openxmlformats.org/drawingml/2006/main" xmlns:r="http://schemas.openxmlformats.org/officeDocument/2006/relationships" xmlns:p="http://schemas.openxmlformats.org/presentationml/2006/main">
  <p:tag name="SMARTWRITE" val="{@Title}"/>
</p:tagLst>
</file>

<file path=ppt/tags/tag1182.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183.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 name="COVER PAGE" val="YES"/>
</p:tagLst>
</file>

<file path=ppt/tags/tag1184.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185.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186.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187.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188.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189.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19.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190.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191.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192.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193.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194.xml><?xml version="1.0" encoding="utf-8"?>
<p:tagLst xmlns:a="http://schemas.openxmlformats.org/drawingml/2006/main" xmlns:r="http://schemas.openxmlformats.org/officeDocument/2006/relationships" xmlns:p="http://schemas.openxmlformats.org/presentationml/2006/main">
  <p:tag name="SMARTWRITE" val="{@Title}"/>
</p:tagLst>
</file>

<file path=ppt/tags/tag1195.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196.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197.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198.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199.xml><?xml version="1.0" encoding="utf-8"?>
<p:tagLst xmlns:a="http://schemas.openxmlformats.org/drawingml/2006/main" xmlns:r="http://schemas.openxmlformats.org/officeDocument/2006/relationships" xmlns:p="http://schemas.openxmlformats.org/presentationml/2006/main">
  <p:tag name="FULLLENGTH" val="True"/>
</p:tagLst>
</file>

<file path=ppt/tags/tag12.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20.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200.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201.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202.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203.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204.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205.xml><?xml version="1.0" encoding="utf-8"?>
<p:tagLst xmlns:a="http://schemas.openxmlformats.org/drawingml/2006/main" xmlns:r="http://schemas.openxmlformats.org/officeDocument/2006/relationships" xmlns:p="http://schemas.openxmlformats.org/presentationml/2006/main">
  <p:tag name="SMARTWRITE" val="{@Title}"/>
</p:tagLst>
</file>

<file path=ppt/tags/tag1206.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207.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208.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209.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21.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210.xml><?xml version="1.0" encoding="utf-8"?>
<p:tagLst xmlns:a="http://schemas.openxmlformats.org/drawingml/2006/main" xmlns:r="http://schemas.openxmlformats.org/officeDocument/2006/relationships" xmlns:p="http://schemas.openxmlformats.org/presentationml/2006/main">
  <p:tag name="FULLLENGTH" val="True"/>
</p:tagLst>
</file>

<file path=ppt/tags/tag1211.xml><?xml version="1.0" encoding="utf-8"?>
<p:tagLst xmlns:a="http://schemas.openxmlformats.org/drawingml/2006/main" xmlns:r="http://schemas.openxmlformats.org/officeDocument/2006/relationships" xmlns:p="http://schemas.openxmlformats.org/presentationml/2006/main">
  <p:tag name="FULLLENGTH" val="True"/>
</p:tagLst>
</file>

<file path=ppt/tags/tag1212.xml><?xml version="1.0" encoding="utf-8"?>
<p:tagLst xmlns:a="http://schemas.openxmlformats.org/drawingml/2006/main" xmlns:r="http://schemas.openxmlformats.org/officeDocument/2006/relationships" xmlns:p="http://schemas.openxmlformats.org/presentationml/2006/main">
  <p:tag name="FULLLENGTH" val="True"/>
</p:tagLst>
</file>

<file path=ppt/tags/tag1213.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214.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215.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216.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217.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218.xml><?xml version="1.0" encoding="utf-8"?>
<p:tagLst xmlns:a="http://schemas.openxmlformats.org/drawingml/2006/main" xmlns:r="http://schemas.openxmlformats.org/officeDocument/2006/relationships" xmlns:p="http://schemas.openxmlformats.org/presentationml/2006/main">
  <p:tag name="SMARTWRITE" val="{@Title}"/>
</p:tagLst>
</file>

<file path=ppt/tags/tag1219.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0.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221.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222.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223.xml><?xml version="1.0" encoding="utf-8"?>
<p:tagLst xmlns:a="http://schemas.openxmlformats.org/drawingml/2006/main" xmlns:r="http://schemas.openxmlformats.org/officeDocument/2006/relationships" xmlns:p="http://schemas.openxmlformats.org/presentationml/2006/main">
  <p:tag name="FULLLENGTH" val="True"/>
</p:tagLst>
</file>

<file path=ppt/tags/tag1224.xml><?xml version="1.0" encoding="utf-8"?>
<p:tagLst xmlns:a="http://schemas.openxmlformats.org/drawingml/2006/main" xmlns:r="http://schemas.openxmlformats.org/officeDocument/2006/relationships" xmlns:p="http://schemas.openxmlformats.org/presentationml/2006/main">
  <p:tag name="FULLLENGTH" val="True"/>
</p:tagLst>
</file>

<file path=ppt/tags/tag1225.xml><?xml version="1.0" encoding="utf-8"?>
<p:tagLst xmlns:a="http://schemas.openxmlformats.org/drawingml/2006/main" xmlns:r="http://schemas.openxmlformats.org/officeDocument/2006/relationships" xmlns:p="http://schemas.openxmlformats.org/presentationml/2006/main">
  <p:tag name="FULLLENGTH" val="True"/>
</p:tagLst>
</file>

<file path=ppt/tags/tag1226.xml><?xml version="1.0" encoding="utf-8"?>
<p:tagLst xmlns:a="http://schemas.openxmlformats.org/drawingml/2006/main" xmlns:r="http://schemas.openxmlformats.org/officeDocument/2006/relationships" xmlns:p="http://schemas.openxmlformats.org/presentationml/2006/main">
  <p:tag name="FULLLENGTH" val="True"/>
</p:tagLst>
</file>

<file path=ppt/tags/tag1227.xml><?xml version="1.0" encoding="utf-8"?>
<p:tagLst xmlns:a="http://schemas.openxmlformats.org/drawingml/2006/main" xmlns:r="http://schemas.openxmlformats.org/officeDocument/2006/relationships" xmlns:p="http://schemas.openxmlformats.org/presentationml/2006/main">
  <p:tag name="FULLLENGTH" val="True"/>
</p:tagLst>
</file>

<file path=ppt/tags/tag1228.xml><?xml version="1.0" encoding="utf-8"?>
<p:tagLst xmlns:a="http://schemas.openxmlformats.org/drawingml/2006/main" xmlns:r="http://schemas.openxmlformats.org/officeDocument/2006/relationships" xmlns:p="http://schemas.openxmlformats.org/presentationml/2006/main">
  <p:tag name="FULLLENGTH" val="True"/>
</p:tagLst>
</file>

<file path=ppt/tags/tag1229.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23.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230.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231.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232.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233.xml><?xml version="1.0" encoding="utf-8"?>
<p:tagLst xmlns:a="http://schemas.openxmlformats.org/drawingml/2006/main" xmlns:r="http://schemas.openxmlformats.org/officeDocument/2006/relationships" xmlns:p="http://schemas.openxmlformats.org/presentationml/2006/main">
  <p:tag name="SMARTWRITE" val="{@Title}"/>
</p:tagLst>
</file>

<file path=ppt/tags/tag1234.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235.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236.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237.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238.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239.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24.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240.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241.xml><?xml version="1.0" encoding="utf-8"?>
<p:tagLst xmlns:a="http://schemas.openxmlformats.org/drawingml/2006/main" xmlns:r="http://schemas.openxmlformats.org/officeDocument/2006/relationships" xmlns:p="http://schemas.openxmlformats.org/presentationml/2006/main">
  <p:tag name="SMARTWRITE" val="{@Title}"/>
</p:tagLst>
</file>

<file path=ppt/tags/tag1242.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243.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244.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245.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246.xml><?xml version="1.0" encoding="utf-8"?>
<p:tagLst xmlns:a="http://schemas.openxmlformats.org/drawingml/2006/main" xmlns:r="http://schemas.openxmlformats.org/officeDocument/2006/relationships" xmlns:p="http://schemas.openxmlformats.org/presentationml/2006/main">
  <p:tag name="FULLLENGTH" val="True"/>
</p:tagLst>
</file>

<file path=ppt/tags/tag1247.xml><?xml version="1.0" encoding="utf-8"?>
<p:tagLst xmlns:a="http://schemas.openxmlformats.org/drawingml/2006/main" xmlns:r="http://schemas.openxmlformats.org/officeDocument/2006/relationships" xmlns:p="http://schemas.openxmlformats.org/presentationml/2006/main">
  <p:tag name="FULLLENGTH" val="True"/>
</p:tagLst>
</file>

<file path=ppt/tags/tag1248.xml><?xml version="1.0" encoding="utf-8"?>
<p:tagLst xmlns:a="http://schemas.openxmlformats.org/drawingml/2006/main" xmlns:r="http://schemas.openxmlformats.org/officeDocument/2006/relationships" xmlns:p="http://schemas.openxmlformats.org/presentationml/2006/main">
  <p:tag name="SMARTLOCKSHAPE" val="Yes"/>
  <p:tag name="SMARTOBJECT" val="Project Title"/>
</p:tagLst>
</file>

<file path=ppt/tags/tag1249.xml><?xml version="1.0" encoding="utf-8"?>
<p:tagLst xmlns:a="http://schemas.openxmlformats.org/drawingml/2006/main" xmlns:r="http://schemas.openxmlformats.org/officeDocument/2006/relationships" xmlns:p="http://schemas.openxmlformats.org/presentationml/2006/main">
  <p:tag name="SMARTLOCKSHAPE" val="Yes"/>
  <p:tag name="SMARTOBJECT" val="Date"/>
</p:tagLst>
</file>

<file path=ppt/tags/tag125.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250.xml><?xml version="1.0" encoding="utf-8"?>
<p:tagLst xmlns:a="http://schemas.openxmlformats.org/drawingml/2006/main" xmlns:r="http://schemas.openxmlformats.org/officeDocument/2006/relationships" xmlns:p="http://schemas.openxmlformats.org/presentationml/2006/main">
  <p:tag name="SMARTOBJECT" val="PwC"/>
  <p:tag name="SMARTREAD" val="{@PWCFOOTER}"/>
  <p:tag name="SMARTWRITE" val="{@PWCFOOTER}"/>
  <p:tag name="SMARTLOCKSHAPE" val="Yes"/>
</p:tagLst>
</file>

<file path=ppt/tags/tag1251.xml><?xml version="1.0" encoding="utf-8"?>
<p:tagLst xmlns:a="http://schemas.openxmlformats.org/drawingml/2006/main" xmlns:r="http://schemas.openxmlformats.org/officeDocument/2006/relationships" xmlns:p="http://schemas.openxmlformats.org/presentationml/2006/main">
  <p:tag name="SMARTLOCKSHAPE" val="Yes"/>
  <p:tag name="SMARTOBJECT" val="Page Number"/>
</p:tagLst>
</file>

<file path=ppt/tags/tag1252.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253.xml><?xml version="1.0" encoding="utf-8"?>
<p:tagLst xmlns:a="http://schemas.openxmlformats.org/drawingml/2006/main" xmlns:r="http://schemas.openxmlformats.org/officeDocument/2006/relationships" xmlns:p="http://schemas.openxmlformats.org/presentationml/2006/main">
  <p:tag name="SMARTSLIDETYPE" val="Divider"/>
  <p:tag name="SMARTDIVIDERTYPE" val="Section"/>
  <p:tag name="SMARTDIVIDERTEXT" val="Section"/>
  <p:tag name="SMARTDIVIDERLEVEL" val="-1"/>
  <p:tag name="REIMAGINE_STYLE" val="Dark Gray_Colored Box on the Left"/>
</p:tagLst>
</file>

<file path=ppt/tags/tag1254.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255.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256.xml><?xml version="1.0" encoding="utf-8"?>
<p:tagLst xmlns:a="http://schemas.openxmlformats.org/drawingml/2006/main" xmlns:r="http://schemas.openxmlformats.org/officeDocument/2006/relationships" xmlns:p="http://schemas.openxmlformats.org/presentationml/2006/main">
  <p:tag name="HEADERNAVIGATIONICON" val="Home"/>
  <p:tag name="SMARTOBJECT" val="Home"/>
  <p:tag name="SMARTLOCKSHAPE" val="Yes"/>
</p:tagLst>
</file>

<file path=ppt/tags/tag1257.xml><?xml version="1.0" encoding="utf-8"?>
<p:tagLst xmlns:a="http://schemas.openxmlformats.org/drawingml/2006/main" xmlns:r="http://schemas.openxmlformats.org/officeDocument/2006/relationships" xmlns:p="http://schemas.openxmlformats.org/presentationml/2006/main">
  <p:tag name="SMARTREAD" val="{Smart Divider title}"/>
  <p:tag name="SMARTWRITE" val="{Smart Divider title}"/>
</p:tagLst>
</file>

<file path=ppt/tags/tag1258.xml><?xml version="1.0" encoding="utf-8"?>
<p:tagLst xmlns:a="http://schemas.openxmlformats.org/drawingml/2006/main" xmlns:r="http://schemas.openxmlformats.org/officeDocument/2006/relationships" xmlns:p="http://schemas.openxmlformats.org/presentationml/2006/main">
  <p:tag name="SMARTSHAPETYPE" val="dividertocplaceholder"/>
</p:tagLst>
</file>

<file path=ppt/tags/tag1259.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26.xml><?xml version="1.0" encoding="utf-8"?>
<p:tagLst xmlns:a="http://schemas.openxmlformats.org/drawingml/2006/main" xmlns:r="http://schemas.openxmlformats.org/officeDocument/2006/relationships" xmlns:p="http://schemas.openxmlformats.org/presentationml/2006/main">
  <p:tag name="FULLLENGTH" val="True"/>
</p:tagLst>
</file>

<file path=ppt/tags/tag1260.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261.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262.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263.xml><?xml version="1.0" encoding="utf-8"?>
<p:tagLst xmlns:a="http://schemas.openxmlformats.org/drawingml/2006/main" xmlns:r="http://schemas.openxmlformats.org/officeDocument/2006/relationships" xmlns:p="http://schemas.openxmlformats.org/presentationml/2006/main">
  <p:tag name="SMARTWRITE" val="{@Title}"/>
</p:tagLst>
</file>

<file path=ppt/tags/tag1264.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2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6.xml><?xml version="1.0" encoding="utf-8"?>
<p:tagLst xmlns:a="http://schemas.openxmlformats.org/drawingml/2006/main" xmlns:r="http://schemas.openxmlformats.org/officeDocument/2006/relationships" xmlns:p="http://schemas.openxmlformats.org/presentationml/2006/main">
  <p:tag name="COVER PAGE" val="YES"/>
</p:tagLst>
</file>

<file path=ppt/tags/tag1267.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268.xml><?xml version="1.0" encoding="utf-8"?>
<p:tagLst xmlns:a="http://schemas.openxmlformats.org/drawingml/2006/main" xmlns:r="http://schemas.openxmlformats.org/officeDocument/2006/relationships" xmlns:p="http://schemas.openxmlformats.org/presentationml/2006/main">
  <p:tag name="SMARTWRITE" val="{@Subtitle}"/>
  <p:tag name="SMARTREAD" val="{@Subtitle}"/>
</p:tagLst>
</file>

<file path=ppt/tags/tag1269.xml><?xml version="1.0" encoding="utf-8"?>
<p:tagLst xmlns:a="http://schemas.openxmlformats.org/drawingml/2006/main" xmlns:r="http://schemas.openxmlformats.org/officeDocument/2006/relationships" xmlns:p="http://schemas.openxmlformats.org/presentationml/2006/main">
  <p:tag name="SMARTOBJECT" val="Logo"/>
</p:tagLst>
</file>

<file path=ppt/tags/tag127.xml><?xml version="1.0" encoding="utf-8"?>
<p:tagLst xmlns:a="http://schemas.openxmlformats.org/drawingml/2006/main" xmlns:r="http://schemas.openxmlformats.org/officeDocument/2006/relationships" xmlns:p="http://schemas.openxmlformats.org/presentationml/2006/main">
  <p:tag name="FULLLENGTH" val="True"/>
</p:tagLst>
</file>

<file path=ppt/tags/tag1270.xml><?xml version="1.0" encoding="utf-8"?>
<p:tagLst xmlns:a="http://schemas.openxmlformats.org/drawingml/2006/main" xmlns:r="http://schemas.openxmlformats.org/officeDocument/2006/relationships" xmlns:p="http://schemas.openxmlformats.org/presentationml/2006/main">
  <p:tag name="SMARTWRITE" val="{@Title}"/>
  <p:tag name="SMARTREAD" val="{@Title}"/>
</p:tagLst>
</file>

<file path=ppt/tags/tag1271.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 name="SMARTOBJECT" val="Disclaimer"/>
</p:tagLst>
</file>

<file path=ppt/tags/tag1272.xml><?xml version="1.0" encoding="utf-8"?>
<p:tagLst xmlns:a="http://schemas.openxmlformats.org/drawingml/2006/main" xmlns:r="http://schemas.openxmlformats.org/officeDocument/2006/relationships" xmlns:p="http://schemas.openxmlformats.org/presentationml/2006/main">
  <p:tag name="SMARTWRITE" val="{@Draft stamp}"/>
  <p:tag name="SMARTISVISIBLE" val="{@Show Draft stamp} = Yes"/>
  <p:tag name="SMARTREAD" val="{@Draft stamp}"/>
  <p:tag name="SMARTOBJECT" val="Draft stamp Default Cover v.3"/>
</p:tagLst>
</file>

<file path=ppt/tags/tag1273.xml><?xml version="1.0" encoding="utf-8"?>
<p:tagLst xmlns:a="http://schemas.openxmlformats.org/drawingml/2006/main" xmlns:r="http://schemas.openxmlformats.org/officeDocument/2006/relationships" xmlns:p="http://schemas.openxmlformats.org/presentationml/2006/main">
  <p:tag name="SMARTWRITE" val="{@Report date}"/>
  <p:tag name="SMARTREAD" val="{@Report date}"/>
  <p:tag name="SMARTLINKEDSHAPEID" val="SideBar"/>
  <p:tag name="SMARTOBJECT" val="Report date Default Cover v.3"/>
</p:tagLst>
</file>

<file path=ppt/tags/tag1274.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275.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276.xml><?xml version="1.0" encoding="utf-8"?>
<p:tagLst xmlns:a="http://schemas.openxmlformats.org/drawingml/2006/main" xmlns:r="http://schemas.openxmlformats.org/officeDocument/2006/relationships" xmlns:p="http://schemas.openxmlformats.org/presentationml/2006/main">
  <p:tag name="SMARTWRITE" val="{@Title}"/>
</p:tagLst>
</file>

<file path=ppt/tags/tag1277.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278.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279.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28.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280.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281.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282.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283.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284.xml><?xml version="1.0" encoding="utf-8"?>
<p:tagLst xmlns:a="http://schemas.openxmlformats.org/drawingml/2006/main" xmlns:r="http://schemas.openxmlformats.org/officeDocument/2006/relationships" xmlns:p="http://schemas.openxmlformats.org/presentationml/2006/main">
  <p:tag name="SMARTWRITE" val="{@Title}"/>
</p:tagLst>
</file>

<file path=ppt/tags/tag1285.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286.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287.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288.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289.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29.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290.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291.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292.xml><?xml version="1.0" encoding="utf-8"?>
<p:tagLst xmlns:a="http://schemas.openxmlformats.org/drawingml/2006/main" xmlns:r="http://schemas.openxmlformats.org/officeDocument/2006/relationships" xmlns:p="http://schemas.openxmlformats.org/presentationml/2006/main">
  <p:tag name="SMARTWRITE" val="{@Title}"/>
</p:tagLst>
</file>

<file path=ppt/tags/tag1293.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294.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295.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296.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297.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298.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299.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3.xml><?xml version="1.0" encoding="utf-8"?>
<p:tagLst xmlns:a="http://schemas.openxmlformats.org/drawingml/2006/main" xmlns:r="http://schemas.openxmlformats.org/officeDocument/2006/relationships" xmlns:p="http://schemas.openxmlformats.org/presentationml/2006/main">
  <p:tag name="SMARTWRITE" val="{@Title}"/>
</p:tagLst>
</file>

<file path=ppt/tags/tag130.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300.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301.xml><?xml version="1.0" encoding="utf-8"?>
<p:tagLst xmlns:a="http://schemas.openxmlformats.org/drawingml/2006/main" xmlns:r="http://schemas.openxmlformats.org/officeDocument/2006/relationships" xmlns:p="http://schemas.openxmlformats.org/presentationml/2006/main">
  <p:tag name="FULLLENGTH" val="True"/>
</p:tagLst>
</file>

<file path=ppt/tags/tag1302.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303.xml><?xml version="1.0" encoding="utf-8"?>
<p:tagLst xmlns:a="http://schemas.openxmlformats.org/drawingml/2006/main" xmlns:r="http://schemas.openxmlformats.org/officeDocument/2006/relationships" xmlns:p="http://schemas.openxmlformats.org/presentationml/2006/main">
  <p:tag name="SMARTWRITE" val="{@Title}"/>
</p:tagLst>
</file>

<file path=ppt/tags/tag1304.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305.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306.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307.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308.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309.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31.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310.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311.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312.xml><?xml version="1.0" encoding="utf-8"?>
<p:tagLst xmlns:a="http://schemas.openxmlformats.org/drawingml/2006/main" xmlns:r="http://schemas.openxmlformats.org/officeDocument/2006/relationships" xmlns:p="http://schemas.openxmlformats.org/presentationml/2006/main">
  <p:tag name="FULLLENGTH" val="True"/>
</p:tagLst>
</file>

<file path=ppt/tags/tag1313.xml><?xml version="1.0" encoding="utf-8"?>
<p:tagLst xmlns:a="http://schemas.openxmlformats.org/drawingml/2006/main" xmlns:r="http://schemas.openxmlformats.org/officeDocument/2006/relationships" xmlns:p="http://schemas.openxmlformats.org/presentationml/2006/main">
  <p:tag name="FULLLENGTH" val="True"/>
</p:tagLst>
</file>

<file path=ppt/tags/tag1314.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315.xml><?xml version="1.0" encoding="utf-8"?>
<p:tagLst xmlns:a="http://schemas.openxmlformats.org/drawingml/2006/main" xmlns:r="http://schemas.openxmlformats.org/officeDocument/2006/relationships" xmlns:p="http://schemas.openxmlformats.org/presentationml/2006/main">
  <p:tag name="SMARTWRITE" val="{@Title}"/>
</p:tagLst>
</file>

<file path=ppt/tags/tag1316.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317.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318.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319.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32.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320.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321.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322.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323.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324.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325.xml><?xml version="1.0" encoding="utf-8"?>
<p:tagLst xmlns:a="http://schemas.openxmlformats.org/drawingml/2006/main" xmlns:r="http://schemas.openxmlformats.org/officeDocument/2006/relationships" xmlns:p="http://schemas.openxmlformats.org/presentationml/2006/main">
  <p:tag name="SMARTWRITE" val="{@Title}"/>
</p:tagLst>
</file>

<file path=ppt/tags/tag1326.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327.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328.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329.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33.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330.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331.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332.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333.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334.xml><?xml version="1.0" encoding="utf-8"?>
<p:tagLst xmlns:a="http://schemas.openxmlformats.org/drawingml/2006/main" xmlns:r="http://schemas.openxmlformats.org/officeDocument/2006/relationships" xmlns:p="http://schemas.openxmlformats.org/presentationml/2006/main">
  <p:tag name="FULLLENGTH" val="True"/>
</p:tagLst>
</file>

<file path=ppt/tags/tag1335.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336.xml><?xml version="1.0" encoding="utf-8"?>
<p:tagLst xmlns:a="http://schemas.openxmlformats.org/drawingml/2006/main" xmlns:r="http://schemas.openxmlformats.org/officeDocument/2006/relationships" xmlns:p="http://schemas.openxmlformats.org/presentationml/2006/main">
  <p:tag name="SMARTWRITE" val="{@Title}"/>
</p:tagLst>
</file>

<file path=ppt/tags/tag1337.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338.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339.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34.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340.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341.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342.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343.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344.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345.xml><?xml version="1.0" encoding="utf-8"?>
<p:tagLst xmlns:a="http://schemas.openxmlformats.org/drawingml/2006/main" xmlns:r="http://schemas.openxmlformats.org/officeDocument/2006/relationships" xmlns:p="http://schemas.openxmlformats.org/presentationml/2006/main">
  <p:tag name="FULLLENGTH" val="True"/>
</p:tagLst>
</file>

<file path=ppt/tags/tag1346.xml><?xml version="1.0" encoding="utf-8"?>
<p:tagLst xmlns:a="http://schemas.openxmlformats.org/drawingml/2006/main" xmlns:r="http://schemas.openxmlformats.org/officeDocument/2006/relationships" xmlns:p="http://schemas.openxmlformats.org/presentationml/2006/main">
  <p:tag name="FULLLENGTH" val="True"/>
</p:tagLst>
</file>

<file path=ppt/tags/tag1347.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348.xml><?xml version="1.0" encoding="utf-8"?>
<p:tagLst xmlns:a="http://schemas.openxmlformats.org/drawingml/2006/main" xmlns:r="http://schemas.openxmlformats.org/officeDocument/2006/relationships" xmlns:p="http://schemas.openxmlformats.org/presentationml/2006/main">
  <p:tag name="SMARTWRITE" val="{@Title}"/>
</p:tagLst>
</file>

<file path=ppt/tags/tag1349.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35.xml><?xml version="1.0" encoding="utf-8"?>
<p:tagLst xmlns:a="http://schemas.openxmlformats.org/drawingml/2006/main" xmlns:r="http://schemas.openxmlformats.org/officeDocument/2006/relationships" xmlns:p="http://schemas.openxmlformats.org/presentationml/2006/main">
  <p:tag name="SMARTWRITE" val="{@Title}"/>
</p:tagLst>
</file>

<file path=ppt/tags/tag1350.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351.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352.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353.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354.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355.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356.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357.xml><?xml version="1.0" encoding="utf-8"?>
<p:tagLst xmlns:a="http://schemas.openxmlformats.org/drawingml/2006/main" xmlns:r="http://schemas.openxmlformats.org/officeDocument/2006/relationships" xmlns:p="http://schemas.openxmlformats.org/presentationml/2006/main">
  <p:tag name="FULLLENGTH" val="True"/>
</p:tagLst>
</file>

<file path=ppt/tags/tag1358.xml><?xml version="1.0" encoding="utf-8"?>
<p:tagLst xmlns:a="http://schemas.openxmlformats.org/drawingml/2006/main" xmlns:r="http://schemas.openxmlformats.org/officeDocument/2006/relationships" xmlns:p="http://schemas.openxmlformats.org/presentationml/2006/main">
  <p:tag name="FULLLENGTH" val="True"/>
</p:tagLst>
</file>

<file path=ppt/tags/tag1359.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36.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360.xml><?xml version="1.0" encoding="utf-8"?>
<p:tagLst xmlns:a="http://schemas.openxmlformats.org/drawingml/2006/main" xmlns:r="http://schemas.openxmlformats.org/officeDocument/2006/relationships" xmlns:p="http://schemas.openxmlformats.org/presentationml/2006/main">
  <p:tag name="SMARTWRITE" val="{@Title}"/>
</p:tagLst>
</file>

<file path=ppt/tags/tag1361.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362.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363.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364.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365.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366.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367.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368.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369.xml><?xml version="1.0" encoding="utf-8"?>
<p:tagLst xmlns:a="http://schemas.openxmlformats.org/drawingml/2006/main" xmlns:r="http://schemas.openxmlformats.org/officeDocument/2006/relationships" xmlns:p="http://schemas.openxmlformats.org/presentationml/2006/main">
  <p:tag name="FULLLENGTH" val="True"/>
</p:tagLst>
</file>

<file path=ppt/tags/tag137.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370.xml><?xml version="1.0" encoding="utf-8"?>
<p:tagLst xmlns:a="http://schemas.openxmlformats.org/drawingml/2006/main" xmlns:r="http://schemas.openxmlformats.org/officeDocument/2006/relationships" xmlns:p="http://schemas.openxmlformats.org/presentationml/2006/main">
  <p:tag name="FULLLENGTH" val="True"/>
</p:tagLst>
</file>

<file path=ppt/tags/tag1371.xml><?xml version="1.0" encoding="utf-8"?>
<p:tagLst xmlns:a="http://schemas.openxmlformats.org/drawingml/2006/main" xmlns:r="http://schemas.openxmlformats.org/officeDocument/2006/relationships" xmlns:p="http://schemas.openxmlformats.org/presentationml/2006/main">
  <p:tag name="FULLLENGTH" val="True"/>
</p:tagLst>
</file>

<file path=ppt/tags/tag1372.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373.xml><?xml version="1.0" encoding="utf-8"?>
<p:tagLst xmlns:a="http://schemas.openxmlformats.org/drawingml/2006/main" xmlns:r="http://schemas.openxmlformats.org/officeDocument/2006/relationships" xmlns:p="http://schemas.openxmlformats.org/presentationml/2006/main">
  <p:tag name="SMARTWRITE" val="{@Title}"/>
</p:tagLst>
</file>

<file path=ppt/tags/tag1374.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375.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376.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377.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378.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379.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38.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380.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381.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382.xml><?xml version="1.0" encoding="utf-8"?>
<p:tagLst xmlns:a="http://schemas.openxmlformats.org/drawingml/2006/main" xmlns:r="http://schemas.openxmlformats.org/officeDocument/2006/relationships" xmlns:p="http://schemas.openxmlformats.org/presentationml/2006/main">
  <p:tag name="FULLLENGTH" val="True"/>
</p:tagLst>
</file>

<file path=ppt/tags/tag1383.xml><?xml version="1.0" encoding="utf-8"?>
<p:tagLst xmlns:a="http://schemas.openxmlformats.org/drawingml/2006/main" xmlns:r="http://schemas.openxmlformats.org/officeDocument/2006/relationships" xmlns:p="http://schemas.openxmlformats.org/presentationml/2006/main">
  <p:tag name="FULLLENGTH" val="True"/>
</p:tagLst>
</file>

<file path=ppt/tags/tag1384.xml><?xml version="1.0" encoding="utf-8"?>
<p:tagLst xmlns:a="http://schemas.openxmlformats.org/drawingml/2006/main" xmlns:r="http://schemas.openxmlformats.org/officeDocument/2006/relationships" xmlns:p="http://schemas.openxmlformats.org/presentationml/2006/main">
  <p:tag name="FULLLENGTH" val="True"/>
</p:tagLst>
</file>

<file path=ppt/tags/tag1385.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386.xml><?xml version="1.0" encoding="utf-8"?>
<p:tagLst xmlns:a="http://schemas.openxmlformats.org/drawingml/2006/main" xmlns:r="http://schemas.openxmlformats.org/officeDocument/2006/relationships" xmlns:p="http://schemas.openxmlformats.org/presentationml/2006/main">
  <p:tag name="SMARTWRITE" val="{@Title}"/>
</p:tagLst>
</file>

<file path=ppt/tags/tag1387.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388.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389.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39.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390.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391.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392.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393.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394.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395.xml><?xml version="1.0" encoding="utf-8"?>
<p:tagLst xmlns:a="http://schemas.openxmlformats.org/drawingml/2006/main" xmlns:r="http://schemas.openxmlformats.org/officeDocument/2006/relationships" xmlns:p="http://schemas.openxmlformats.org/presentationml/2006/main">
  <p:tag name="FULLLENGTH" val="True"/>
</p:tagLst>
</file>

<file path=ppt/tags/tag1396.xml><?xml version="1.0" encoding="utf-8"?>
<p:tagLst xmlns:a="http://schemas.openxmlformats.org/drawingml/2006/main" xmlns:r="http://schemas.openxmlformats.org/officeDocument/2006/relationships" xmlns:p="http://schemas.openxmlformats.org/presentationml/2006/main">
  <p:tag name="FULLLENGTH" val="True"/>
</p:tagLst>
</file>

<file path=ppt/tags/tag1397.xml><?xml version="1.0" encoding="utf-8"?>
<p:tagLst xmlns:a="http://schemas.openxmlformats.org/drawingml/2006/main" xmlns:r="http://schemas.openxmlformats.org/officeDocument/2006/relationships" xmlns:p="http://schemas.openxmlformats.org/presentationml/2006/main">
  <p:tag name="FULLLENGTH" val="True"/>
</p:tagLst>
</file>

<file path=ppt/tags/tag1398.xml><?xml version="1.0" encoding="utf-8"?>
<p:tagLst xmlns:a="http://schemas.openxmlformats.org/drawingml/2006/main" xmlns:r="http://schemas.openxmlformats.org/officeDocument/2006/relationships" xmlns:p="http://schemas.openxmlformats.org/presentationml/2006/main">
  <p:tag name="FULLLENGTH" val="True"/>
</p:tagLst>
</file>

<file path=ppt/tags/tag1399.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4.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40.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400.xml><?xml version="1.0" encoding="utf-8"?>
<p:tagLst xmlns:a="http://schemas.openxmlformats.org/drawingml/2006/main" xmlns:r="http://schemas.openxmlformats.org/officeDocument/2006/relationships" xmlns:p="http://schemas.openxmlformats.org/presentationml/2006/main">
  <p:tag name="SMARTWRITE" val="{@Title}"/>
</p:tagLst>
</file>

<file path=ppt/tags/tag1401.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402.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403.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404.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405.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406.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407.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408.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409.xml><?xml version="1.0" encoding="utf-8"?>
<p:tagLst xmlns:a="http://schemas.openxmlformats.org/drawingml/2006/main" xmlns:r="http://schemas.openxmlformats.org/officeDocument/2006/relationships" xmlns:p="http://schemas.openxmlformats.org/presentationml/2006/main">
  <p:tag name="FULLLENGTH" val="True"/>
</p:tagLst>
</file>

<file path=ppt/tags/tag141.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410.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411.xml><?xml version="1.0" encoding="utf-8"?>
<p:tagLst xmlns:a="http://schemas.openxmlformats.org/drawingml/2006/main" xmlns:r="http://schemas.openxmlformats.org/officeDocument/2006/relationships" xmlns:p="http://schemas.openxmlformats.org/presentationml/2006/main">
  <p:tag name="SMARTWRITE" val="{@Title}"/>
</p:tagLst>
</file>

<file path=ppt/tags/tag1412.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413.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414.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415.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416.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417.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418.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419.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42.xml><?xml version="1.0" encoding="utf-8"?>
<p:tagLst xmlns:a="http://schemas.openxmlformats.org/drawingml/2006/main" xmlns:r="http://schemas.openxmlformats.org/officeDocument/2006/relationships" xmlns:p="http://schemas.openxmlformats.org/presentationml/2006/main">
  <p:tag name="FULLLENGTH" val="True"/>
</p:tagLst>
</file>

<file path=ppt/tags/tag1420.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421.xml><?xml version="1.0" encoding="utf-8"?>
<p:tagLst xmlns:a="http://schemas.openxmlformats.org/drawingml/2006/main" xmlns:r="http://schemas.openxmlformats.org/officeDocument/2006/relationships" xmlns:p="http://schemas.openxmlformats.org/presentationml/2006/main">
  <p:tag name="SMARTWRITE" val="{@Title}"/>
</p:tagLst>
</file>

<file path=ppt/tags/tag1422.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423.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424.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425.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426.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427.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 name="COVER PAGE" val="YES"/>
</p:tagLst>
</file>

<file path=ppt/tags/tag1428.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429.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43.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430.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431.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432.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433.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434.xml><?xml version="1.0" encoding="utf-8"?>
<p:tagLst xmlns:a="http://schemas.openxmlformats.org/drawingml/2006/main" xmlns:r="http://schemas.openxmlformats.org/officeDocument/2006/relationships" xmlns:p="http://schemas.openxmlformats.org/presentationml/2006/main">
  <p:tag name="SMARTWRITE" val="{@Title}"/>
</p:tagLst>
</file>

<file path=ppt/tags/tag1435.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436.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437.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438.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439.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44.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440.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441.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442.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443.xml><?xml version="1.0" encoding="utf-8"?>
<p:tagLst xmlns:a="http://schemas.openxmlformats.org/drawingml/2006/main" xmlns:r="http://schemas.openxmlformats.org/officeDocument/2006/relationships" xmlns:p="http://schemas.openxmlformats.org/presentationml/2006/main">
  <p:tag name="FULLLENGTH" val="True"/>
</p:tagLst>
</file>

<file path=ppt/tags/tag1444.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445.xml><?xml version="1.0" encoding="utf-8"?>
<p:tagLst xmlns:a="http://schemas.openxmlformats.org/drawingml/2006/main" xmlns:r="http://schemas.openxmlformats.org/officeDocument/2006/relationships" xmlns:p="http://schemas.openxmlformats.org/presentationml/2006/main">
  <p:tag name="SMARTWRITE" val="{@Title}"/>
</p:tagLst>
</file>

<file path=ppt/tags/tag1446.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447.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448.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449.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45.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450.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451.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452.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453.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454.xml><?xml version="1.0" encoding="utf-8"?>
<p:tagLst xmlns:a="http://schemas.openxmlformats.org/drawingml/2006/main" xmlns:r="http://schemas.openxmlformats.org/officeDocument/2006/relationships" xmlns:p="http://schemas.openxmlformats.org/presentationml/2006/main">
  <p:tag name="FULLLENGTH" val="True"/>
</p:tagLst>
</file>

<file path=ppt/tags/tag1455.xml><?xml version="1.0" encoding="utf-8"?>
<p:tagLst xmlns:a="http://schemas.openxmlformats.org/drawingml/2006/main" xmlns:r="http://schemas.openxmlformats.org/officeDocument/2006/relationships" xmlns:p="http://schemas.openxmlformats.org/presentationml/2006/main">
  <p:tag name="FULLLENGTH" val="True"/>
</p:tagLst>
</file>

<file path=ppt/tags/tag1456.xml><?xml version="1.0" encoding="utf-8"?>
<p:tagLst xmlns:a="http://schemas.openxmlformats.org/drawingml/2006/main" xmlns:r="http://schemas.openxmlformats.org/officeDocument/2006/relationships" xmlns:p="http://schemas.openxmlformats.org/presentationml/2006/main">
  <p:tag name="FULLLENGTH" val="True"/>
</p:tagLst>
</file>

<file path=ppt/tags/tag1457.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458.xml><?xml version="1.0" encoding="utf-8"?>
<p:tagLst xmlns:a="http://schemas.openxmlformats.org/drawingml/2006/main" xmlns:r="http://schemas.openxmlformats.org/officeDocument/2006/relationships" xmlns:p="http://schemas.openxmlformats.org/presentationml/2006/main">
  <p:tag name="SMARTWRITE" val="{@Title}"/>
</p:tagLst>
</file>

<file path=ppt/tags/tag1459.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46.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460.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461.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462.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463.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464.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465.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466.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467.xml><?xml version="1.0" encoding="utf-8"?>
<p:tagLst xmlns:a="http://schemas.openxmlformats.org/drawingml/2006/main" xmlns:r="http://schemas.openxmlformats.org/officeDocument/2006/relationships" xmlns:p="http://schemas.openxmlformats.org/presentationml/2006/main">
  <p:tag name="FULLLENGTH" val="True"/>
</p:tagLst>
</file>

<file path=ppt/tags/tag1468.xml><?xml version="1.0" encoding="utf-8"?>
<p:tagLst xmlns:a="http://schemas.openxmlformats.org/drawingml/2006/main" xmlns:r="http://schemas.openxmlformats.org/officeDocument/2006/relationships" xmlns:p="http://schemas.openxmlformats.org/presentationml/2006/main">
  <p:tag name="FULLLENGTH" val="True"/>
</p:tagLst>
</file>

<file path=ppt/tags/tag1469.xml><?xml version="1.0" encoding="utf-8"?>
<p:tagLst xmlns:a="http://schemas.openxmlformats.org/drawingml/2006/main" xmlns:r="http://schemas.openxmlformats.org/officeDocument/2006/relationships" xmlns:p="http://schemas.openxmlformats.org/presentationml/2006/main">
  <p:tag name="FULLLENGTH" val="True"/>
</p:tagLst>
</file>

<file path=ppt/tags/tag147.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470.xml><?xml version="1.0" encoding="utf-8"?>
<p:tagLst xmlns:a="http://schemas.openxmlformats.org/drawingml/2006/main" xmlns:r="http://schemas.openxmlformats.org/officeDocument/2006/relationships" xmlns:p="http://schemas.openxmlformats.org/presentationml/2006/main">
  <p:tag name="FULLLENGTH" val="True"/>
</p:tagLst>
</file>

<file path=ppt/tags/tag1471.xml><?xml version="1.0" encoding="utf-8"?>
<p:tagLst xmlns:a="http://schemas.openxmlformats.org/drawingml/2006/main" xmlns:r="http://schemas.openxmlformats.org/officeDocument/2006/relationships" xmlns:p="http://schemas.openxmlformats.org/presentationml/2006/main">
  <p:tag name="FULLLENGTH" val="True"/>
</p:tagLst>
</file>

<file path=ppt/tags/tag1472.xml><?xml version="1.0" encoding="utf-8"?>
<p:tagLst xmlns:a="http://schemas.openxmlformats.org/drawingml/2006/main" xmlns:r="http://schemas.openxmlformats.org/officeDocument/2006/relationships" xmlns:p="http://schemas.openxmlformats.org/presentationml/2006/main">
  <p:tag name="FULLLENGTH" val="True"/>
</p:tagLst>
</file>

<file path=ppt/tags/tag1473.xml><?xml version="1.0" encoding="utf-8"?>
<p:tagLst xmlns:a="http://schemas.openxmlformats.org/drawingml/2006/main" xmlns:r="http://schemas.openxmlformats.org/officeDocument/2006/relationships" xmlns:p="http://schemas.openxmlformats.org/presentationml/2006/main">
  <p:tag name="SMARTWRITE" val="{@Title}"/>
</p:tagLst>
</file>

<file path=ppt/tags/tag1474.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475.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476.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477.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478.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479.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48.xml><?xml version="1.0" encoding="utf-8"?>
<p:tagLst xmlns:a="http://schemas.openxmlformats.org/drawingml/2006/main" xmlns:r="http://schemas.openxmlformats.org/officeDocument/2006/relationships" xmlns:p="http://schemas.openxmlformats.org/presentationml/2006/main">
  <p:tag name="FULLLENGTH" val="True"/>
</p:tagLst>
</file>

<file path=ppt/tags/tag1480.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481.xml><?xml version="1.0" encoding="utf-8"?>
<p:tagLst xmlns:a="http://schemas.openxmlformats.org/drawingml/2006/main" xmlns:r="http://schemas.openxmlformats.org/officeDocument/2006/relationships" xmlns:p="http://schemas.openxmlformats.org/presentationml/2006/main">
  <p:tag name="SMARTWRITE" val="{@Title}"/>
</p:tagLst>
</file>

<file path=ppt/tags/tag1482.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483.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484.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485.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486.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487.xml><?xml version="1.0" encoding="utf-8"?>
<p:tagLst xmlns:a="http://schemas.openxmlformats.org/drawingml/2006/main" xmlns:r="http://schemas.openxmlformats.org/officeDocument/2006/relationships" xmlns:p="http://schemas.openxmlformats.org/presentationml/2006/main">
  <p:tag name="SMARTSLIDETYPE" val="Divider"/>
  <p:tag name="SMARTDIVIDERTYPE" val="Section"/>
  <p:tag name="SMARTDIVIDERTEXT" val="Section"/>
  <p:tag name="SMARTDIVIDERLEVEL" val="-1"/>
  <p:tag name="REIMAGINE_STYLE" val="Dark Gray_Colored Box on the Left"/>
</p:tagLst>
</file>

<file path=ppt/tags/tag1488.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489.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49.xml><?xml version="1.0" encoding="utf-8"?>
<p:tagLst xmlns:a="http://schemas.openxmlformats.org/drawingml/2006/main" xmlns:r="http://schemas.openxmlformats.org/officeDocument/2006/relationships" xmlns:p="http://schemas.openxmlformats.org/presentationml/2006/main">
  <p:tag name="FULLLENGTH" val="True"/>
</p:tagLst>
</file>

<file path=ppt/tags/tag1490.xml><?xml version="1.0" encoding="utf-8"?>
<p:tagLst xmlns:a="http://schemas.openxmlformats.org/drawingml/2006/main" xmlns:r="http://schemas.openxmlformats.org/officeDocument/2006/relationships" xmlns:p="http://schemas.openxmlformats.org/presentationml/2006/main">
  <p:tag name="HEADERNAVIGATIONICON" val="Home"/>
  <p:tag name="SMARTOBJECT" val="Home"/>
  <p:tag name="SMARTLOCKSHAPE" val="Yes"/>
</p:tagLst>
</file>

<file path=ppt/tags/tag1491.xml><?xml version="1.0" encoding="utf-8"?>
<p:tagLst xmlns:a="http://schemas.openxmlformats.org/drawingml/2006/main" xmlns:r="http://schemas.openxmlformats.org/officeDocument/2006/relationships" xmlns:p="http://schemas.openxmlformats.org/presentationml/2006/main">
  <p:tag name="SMARTWRITE" val="{@Title}"/>
</p:tagLst>
</file>

<file path=ppt/tags/tag1492.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493.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494.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495.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496.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497.xml><?xml version="1.0" encoding="utf-8"?>
<p:tagLst xmlns:a="http://schemas.openxmlformats.org/drawingml/2006/main" xmlns:r="http://schemas.openxmlformats.org/officeDocument/2006/relationships" xmlns:p="http://schemas.openxmlformats.org/presentationml/2006/main">
  <p:tag name="SMARTREAD" val="{Smart Divider title}"/>
  <p:tag name="SMARTWRITE" val="{Smart Divider title}"/>
</p:tagLst>
</file>

<file path=ppt/tags/tag1498.xml><?xml version="1.0" encoding="utf-8"?>
<p:tagLst xmlns:a="http://schemas.openxmlformats.org/drawingml/2006/main" xmlns:r="http://schemas.openxmlformats.org/officeDocument/2006/relationships" xmlns:p="http://schemas.openxmlformats.org/presentationml/2006/main">
  <p:tag name="SMARTSHAPETYPE" val="dividertocplaceholder"/>
</p:tagLst>
</file>

<file path=ppt/tags/tag1499.xml><?xml version="1.0" encoding="utf-8"?>
<p:tagLst xmlns:a="http://schemas.openxmlformats.org/drawingml/2006/main" xmlns:r="http://schemas.openxmlformats.org/officeDocument/2006/relationships" xmlns:p="http://schemas.openxmlformats.org/presentationml/2006/main">
  <p:tag name="SMARTSLIDETYPE" val="Divider"/>
  <p:tag name="SMARTDIVIDERTYPE" val="Section"/>
  <p:tag name="SMARTDIVIDERTEXT" val="Section"/>
  <p:tag name="REIMAGINE_STYLE" val="Orange_Colored Box on the Left"/>
  <p:tag name="SMARTTOCSTYLE" val="Orange_Colored Box on the Left"/>
  <p:tag name="SMARTDIVIDERLEVEL" val="-1"/>
</p:tagLst>
</file>

<file path=ppt/tags/tag15.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50.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500.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501.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502.xml><?xml version="1.0" encoding="utf-8"?>
<p:tagLst xmlns:a="http://schemas.openxmlformats.org/drawingml/2006/main" xmlns:r="http://schemas.openxmlformats.org/officeDocument/2006/relationships" xmlns:p="http://schemas.openxmlformats.org/presentationml/2006/main">
  <p:tag name="HEADERNAVIGATIONICON" val="Home"/>
  <p:tag name="SMARTOBJECT" val="Home"/>
  <p:tag name="SMARTLOCKSHAPE" val="Yes"/>
</p:tagLst>
</file>

<file path=ppt/tags/tag1503.xml><?xml version="1.0" encoding="utf-8"?>
<p:tagLst xmlns:a="http://schemas.openxmlformats.org/drawingml/2006/main" xmlns:r="http://schemas.openxmlformats.org/officeDocument/2006/relationships" xmlns:p="http://schemas.openxmlformats.org/presentationml/2006/main">
  <p:tag name="SMARTREAD" val="{Smart Divider title}"/>
  <p:tag name="SMARTWRITE" val="{Smart Divider title}"/>
</p:tagLst>
</file>

<file path=ppt/tags/tag1504.xml><?xml version="1.0" encoding="utf-8"?>
<p:tagLst xmlns:a="http://schemas.openxmlformats.org/drawingml/2006/main" xmlns:r="http://schemas.openxmlformats.org/officeDocument/2006/relationships" xmlns:p="http://schemas.openxmlformats.org/presentationml/2006/main">
  <p:tag name="SMARTSHAPETYPE" val="dividertocplaceholder"/>
</p:tagLst>
</file>

<file path=ppt/tags/tag1505.xml><?xml version="1.0" encoding="utf-8"?>
<p:tagLst xmlns:a="http://schemas.openxmlformats.org/drawingml/2006/main" xmlns:r="http://schemas.openxmlformats.org/officeDocument/2006/relationships" xmlns:p="http://schemas.openxmlformats.org/presentationml/2006/main">
  <p:tag name="SMARTWRITE" val="{@Title}"/>
</p:tagLst>
</file>

<file path=ppt/tags/tag1506.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507.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508.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509.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51.xml><?xml version="1.0" encoding="utf-8"?>
<p:tagLst xmlns:a="http://schemas.openxmlformats.org/drawingml/2006/main" xmlns:r="http://schemas.openxmlformats.org/officeDocument/2006/relationships" xmlns:p="http://schemas.openxmlformats.org/presentationml/2006/main">
  <p:tag name="SMARTWRITE" val="{@Title}"/>
</p:tagLst>
</file>

<file path=ppt/tags/tag1510.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5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2.xml><?xml version="1.0" encoding="utf-8"?>
<p:tagLst xmlns:a="http://schemas.openxmlformats.org/drawingml/2006/main" xmlns:r="http://schemas.openxmlformats.org/officeDocument/2006/relationships" xmlns:p="http://schemas.openxmlformats.org/presentationml/2006/main">
  <p:tag name="COVER PAGE" val="YES"/>
</p:tagLst>
</file>

<file path=ppt/tags/tag1513.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514.xml><?xml version="1.0" encoding="utf-8"?>
<p:tagLst xmlns:a="http://schemas.openxmlformats.org/drawingml/2006/main" xmlns:r="http://schemas.openxmlformats.org/officeDocument/2006/relationships" xmlns:p="http://schemas.openxmlformats.org/presentationml/2006/main">
  <p:tag name="SMARTWRITE" val="{@Title}"/>
  <p:tag name="SMARTREAD" val="{@Title}"/>
</p:tagLst>
</file>

<file path=ppt/tags/tag1515.xml><?xml version="1.0" encoding="utf-8"?>
<p:tagLst xmlns:a="http://schemas.openxmlformats.org/drawingml/2006/main" xmlns:r="http://schemas.openxmlformats.org/officeDocument/2006/relationships" xmlns:p="http://schemas.openxmlformats.org/presentationml/2006/main">
  <p:tag name="SMARTWRITE" val="{@Subtitle}"/>
  <p:tag name="SMARTREAD" val="{@Subtitle}"/>
</p:tagLst>
</file>

<file path=ppt/tags/tag1516.xml><?xml version="1.0" encoding="utf-8"?>
<p:tagLst xmlns:a="http://schemas.openxmlformats.org/drawingml/2006/main" xmlns:r="http://schemas.openxmlformats.org/officeDocument/2006/relationships" xmlns:p="http://schemas.openxmlformats.org/presentationml/2006/main">
  <p:tag name="SMARTWRITE" val="{@Report date}"/>
  <p:tag name="SMARTLINKEDSHAPEID" val="SideBar"/>
  <p:tag name="SMARTOBJECT" val="Report date Default Cover v.3"/>
</p:tagLst>
</file>

<file path=ppt/tags/tag1517.xml><?xml version="1.0" encoding="utf-8"?>
<p:tagLst xmlns:a="http://schemas.openxmlformats.org/drawingml/2006/main" xmlns:r="http://schemas.openxmlformats.org/officeDocument/2006/relationships" xmlns:p="http://schemas.openxmlformats.org/presentationml/2006/main">
  <p:tag name="SMARTWRITE" val="{@Draft stamp}"/>
  <p:tag name="SMARTISVISIBLE" val="{@Show Draft stamp} = Yes"/>
  <p:tag name="SMARTREAD" val="{@Draft stamp}"/>
  <p:tag name="SMARTOBJECT" val="Draft stamp Default Cover v.3"/>
</p:tagLst>
</file>

<file path=ppt/tags/tag1518.xml><?xml version="1.0" encoding="utf-8"?>
<p:tagLst xmlns:a="http://schemas.openxmlformats.org/drawingml/2006/main" xmlns:r="http://schemas.openxmlformats.org/officeDocument/2006/relationships" xmlns:p="http://schemas.openxmlformats.org/presentationml/2006/main">
  <p:tag name="SMARTOBJECT" val="Logo"/>
</p:tagLst>
</file>

<file path=ppt/tags/tag1519.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 name="SMARTOBJECT" val="Disclaimer"/>
</p:tagLst>
</file>

<file path=ppt/tags/tag152.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520.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521.xml><?xml version="1.0" encoding="utf-8"?>
<p:tagLst xmlns:a="http://schemas.openxmlformats.org/drawingml/2006/main" xmlns:r="http://schemas.openxmlformats.org/officeDocument/2006/relationships" xmlns:p="http://schemas.openxmlformats.org/presentationml/2006/main">
  <p:tag name="SMARTWRITE" val="{@Title}"/>
</p:tagLst>
</file>

<file path=ppt/tags/tag1522.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523.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524.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525.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526.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527.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528.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529.xml><?xml version="1.0" encoding="utf-8"?>
<p:tagLst xmlns:a="http://schemas.openxmlformats.org/drawingml/2006/main" xmlns:r="http://schemas.openxmlformats.org/officeDocument/2006/relationships" xmlns:p="http://schemas.openxmlformats.org/presentationml/2006/main">
  <p:tag name="SMARTWRITE" val="{@Title}"/>
</p:tagLst>
</file>

<file path=ppt/tags/tag153.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530.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531.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532.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533.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534.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535.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536.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537.xml><?xml version="1.0" encoding="utf-8"?>
<p:tagLst xmlns:a="http://schemas.openxmlformats.org/drawingml/2006/main" xmlns:r="http://schemas.openxmlformats.org/officeDocument/2006/relationships" xmlns:p="http://schemas.openxmlformats.org/presentationml/2006/main">
  <p:tag name="SMARTWRITE" val="{@Title}"/>
</p:tagLst>
</file>

<file path=ppt/tags/tag1538.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539.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54.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540.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541.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542.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543.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544.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545.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546.xml><?xml version="1.0" encoding="utf-8"?>
<p:tagLst xmlns:a="http://schemas.openxmlformats.org/drawingml/2006/main" xmlns:r="http://schemas.openxmlformats.org/officeDocument/2006/relationships" xmlns:p="http://schemas.openxmlformats.org/presentationml/2006/main">
  <p:tag name="FULLLENGTH" val="True"/>
</p:tagLst>
</file>

<file path=ppt/tags/tag1547.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548.xml><?xml version="1.0" encoding="utf-8"?>
<p:tagLst xmlns:a="http://schemas.openxmlformats.org/drawingml/2006/main" xmlns:r="http://schemas.openxmlformats.org/officeDocument/2006/relationships" xmlns:p="http://schemas.openxmlformats.org/presentationml/2006/main">
  <p:tag name="SMARTWRITE" val="{@Title}"/>
</p:tagLst>
</file>

<file path=ppt/tags/tag1549.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55.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550.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551.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552.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553.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554.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555.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556.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557.xml><?xml version="1.0" encoding="utf-8"?>
<p:tagLst xmlns:a="http://schemas.openxmlformats.org/drawingml/2006/main" xmlns:r="http://schemas.openxmlformats.org/officeDocument/2006/relationships" xmlns:p="http://schemas.openxmlformats.org/presentationml/2006/main">
  <p:tag name="FULLLENGTH" val="True"/>
</p:tagLst>
</file>

<file path=ppt/tags/tag1558.xml><?xml version="1.0" encoding="utf-8"?>
<p:tagLst xmlns:a="http://schemas.openxmlformats.org/drawingml/2006/main" xmlns:r="http://schemas.openxmlformats.org/officeDocument/2006/relationships" xmlns:p="http://schemas.openxmlformats.org/presentationml/2006/main">
  <p:tag name="FULLLENGTH" val="True"/>
</p:tagLst>
</file>

<file path=ppt/tags/tag1559.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56.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560.xml><?xml version="1.0" encoding="utf-8"?>
<p:tagLst xmlns:a="http://schemas.openxmlformats.org/drawingml/2006/main" xmlns:r="http://schemas.openxmlformats.org/officeDocument/2006/relationships" xmlns:p="http://schemas.openxmlformats.org/presentationml/2006/main">
  <p:tag name="SMARTWRITE" val="{@Title}"/>
</p:tagLst>
</file>

<file path=ppt/tags/tag1561.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562.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563.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564.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565.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566.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567.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568.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569.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57.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570.xml><?xml version="1.0" encoding="utf-8"?>
<p:tagLst xmlns:a="http://schemas.openxmlformats.org/drawingml/2006/main" xmlns:r="http://schemas.openxmlformats.org/officeDocument/2006/relationships" xmlns:p="http://schemas.openxmlformats.org/presentationml/2006/main">
  <p:tag name="SMARTWRITE" val="{@Title}"/>
</p:tagLst>
</file>

<file path=ppt/tags/tag1571.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572.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573.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574.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575.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576.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577.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578.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579.xml><?xml version="1.0" encoding="utf-8"?>
<p:tagLst xmlns:a="http://schemas.openxmlformats.org/drawingml/2006/main" xmlns:r="http://schemas.openxmlformats.org/officeDocument/2006/relationships" xmlns:p="http://schemas.openxmlformats.org/presentationml/2006/main">
  <p:tag name="FULLLENGTH" val="True"/>
</p:tagLst>
</file>

<file path=ppt/tags/tag158.xml><?xml version="1.0" encoding="utf-8"?>
<p:tagLst xmlns:a="http://schemas.openxmlformats.org/drawingml/2006/main" xmlns:r="http://schemas.openxmlformats.org/officeDocument/2006/relationships" xmlns:p="http://schemas.openxmlformats.org/presentationml/2006/main">
  <p:tag name="FULLLENGTH" val="True"/>
</p:tagLst>
</file>

<file path=ppt/tags/tag1580.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581.xml><?xml version="1.0" encoding="utf-8"?>
<p:tagLst xmlns:a="http://schemas.openxmlformats.org/drawingml/2006/main" xmlns:r="http://schemas.openxmlformats.org/officeDocument/2006/relationships" xmlns:p="http://schemas.openxmlformats.org/presentationml/2006/main">
  <p:tag name="SMARTWRITE" val="{@Title}"/>
</p:tagLst>
</file>

<file path=ppt/tags/tag1582.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583.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584.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585.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586.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587.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588.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589.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59.xml><?xml version="1.0" encoding="utf-8"?>
<p:tagLst xmlns:a="http://schemas.openxmlformats.org/drawingml/2006/main" xmlns:r="http://schemas.openxmlformats.org/officeDocument/2006/relationships" xmlns:p="http://schemas.openxmlformats.org/presentationml/2006/main">
  <p:tag name="FULLLENGTH" val="True"/>
</p:tagLst>
</file>

<file path=ppt/tags/tag1590.xml><?xml version="1.0" encoding="utf-8"?>
<p:tagLst xmlns:a="http://schemas.openxmlformats.org/drawingml/2006/main" xmlns:r="http://schemas.openxmlformats.org/officeDocument/2006/relationships" xmlns:p="http://schemas.openxmlformats.org/presentationml/2006/main">
  <p:tag name="FULLLENGTH" val="True"/>
</p:tagLst>
</file>

<file path=ppt/tags/tag1591.xml><?xml version="1.0" encoding="utf-8"?>
<p:tagLst xmlns:a="http://schemas.openxmlformats.org/drawingml/2006/main" xmlns:r="http://schemas.openxmlformats.org/officeDocument/2006/relationships" xmlns:p="http://schemas.openxmlformats.org/presentationml/2006/main">
  <p:tag name="FULLLENGTH" val="True"/>
</p:tagLst>
</file>

<file path=ppt/tags/tag1592.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593.xml><?xml version="1.0" encoding="utf-8"?>
<p:tagLst xmlns:a="http://schemas.openxmlformats.org/drawingml/2006/main" xmlns:r="http://schemas.openxmlformats.org/officeDocument/2006/relationships" xmlns:p="http://schemas.openxmlformats.org/presentationml/2006/main">
  <p:tag name="SMARTWRITE" val="{@Title}"/>
</p:tagLst>
</file>

<file path=ppt/tags/tag1594.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595.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596.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597.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598.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599.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6.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60.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600.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601.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602.xml><?xml version="1.0" encoding="utf-8"?>
<p:tagLst xmlns:a="http://schemas.openxmlformats.org/drawingml/2006/main" xmlns:r="http://schemas.openxmlformats.org/officeDocument/2006/relationships" xmlns:p="http://schemas.openxmlformats.org/presentationml/2006/main">
  <p:tag name="FULLLENGTH" val="True"/>
</p:tagLst>
</file>

<file path=ppt/tags/tag1603.xml><?xml version="1.0" encoding="utf-8"?>
<p:tagLst xmlns:a="http://schemas.openxmlformats.org/drawingml/2006/main" xmlns:r="http://schemas.openxmlformats.org/officeDocument/2006/relationships" xmlns:p="http://schemas.openxmlformats.org/presentationml/2006/main">
  <p:tag name="FULLLENGTH" val="True"/>
</p:tagLst>
</file>

<file path=ppt/tags/tag1604.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605.xml><?xml version="1.0" encoding="utf-8"?>
<p:tagLst xmlns:a="http://schemas.openxmlformats.org/drawingml/2006/main" xmlns:r="http://schemas.openxmlformats.org/officeDocument/2006/relationships" xmlns:p="http://schemas.openxmlformats.org/presentationml/2006/main">
  <p:tag name="SMARTWRITE" val="{@Title}"/>
</p:tagLst>
</file>

<file path=ppt/tags/tag1606.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607.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608.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609.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61.xml><?xml version="1.0" encoding="utf-8"?>
<p:tagLst xmlns:a="http://schemas.openxmlformats.org/drawingml/2006/main" xmlns:r="http://schemas.openxmlformats.org/officeDocument/2006/relationships" xmlns:p="http://schemas.openxmlformats.org/presentationml/2006/main">
  <p:tag name="SMARTWRITE" val="{@Title}"/>
</p:tagLst>
</file>

<file path=ppt/tags/tag1610.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611.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612.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613.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614.xml><?xml version="1.0" encoding="utf-8"?>
<p:tagLst xmlns:a="http://schemas.openxmlformats.org/drawingml/2006/main" xmlns:r="http://schemas.openxmlformats.org/officeDocument/2006/relationships" xmlns:p="http://schemas.openxmlformats.org/presentationml/2006/main">
  <p:tag name="FULLLENGTH" val="True"/>
</p:tagLst>
</file>

<file path=ppt/tags/tag1615.xml><?xml version="1.0" encoding="utf-8"?>
<p:tagLst xmlns:a="http://schemas.openxmlformats.org/drawingml/2006/main" xmlns:r="http://schemas.openxmlformats.org/officeDocument/2006/relationships" xmlns:p="http://schemas.openxmlformats.org/presentationml/2006/main">
  <p:tag name="FULLLENGTH" val="True"/>
</p:tagLst>
</file>

<file path=ppt/tags/tag1616.xml><?xml version="1.0" encoding="utf-8"?>
<p:tagLst xmlns:a="http://schemas.openxmlformats.org/drawingml/2006/main" xmlns:r="http://schemas.openxmlformats.org/officeDocument/2006/relationships" xmlns:p="http://schemas.openxmlformats.org/presentationml/2006/main">
  <p:tag name="FULLLENGTH" val="True"/>
</p:tagLst>
</file>

<file path=ppt/tags/tag1617.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618.xml><?xml version="1.0" encoding="utf-8"?>
<p:tagLst xmlns:a="http://schemas.openxmlformats.org/drawingml/2006/main" xmlns:r="http://schemas.openxmlformats.org/officeDocument/2006/relationships" xmlns:p="http://schemas.openxmlformats.org/presentationml/2006/main">
  <p:tag name="SMARTWRITE" val="{@Title}"/>
</p:tagLst>
</file>

<file path=ppt/tags/tag1619.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62.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620.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621.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622.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623.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624.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625.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626.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627.xml><?xml version="1.0" encoding="utf-8"?>
<p:tagLst xmlns:a="http://schemas.openxmlformats.org/drawingml/2006/main" xmlns:r="http://schemas.openxmlformats.org/officeDocument/2006/relationships" xmlns:p="http://schemas.openxmlformats.org/presentationml/2006/main">
  <p:tag name="FULLLENGTH" val="True"/>
</p:tagLst>
</file>

<file path=ppt/tags/tag1628.xml><?xml version="1.0" encoding="utf-8"?>
<p:tagLst xmlns:a="http://schemas.openxmlformats.org/drawingml/2006/main" xmlns:r="http://schemas.openxmlformats.org/officeDocument/2006/relationships" xmlns:p="http://schemas.openxmlformats.org/presentationml/2006/main">
  <p:tag name="FULLLENGTH" val="True"/>
</p:tagLst>
</file>

<file path=ppt/tags/tag1629.xml><?xml version="1.0" encoding="utf-8"?>
<p:tagLst xmlns:a="http://schemas.openxmlformats.org/drawingml/2006/main" xmlns:r="http://schemas.openxmlformats.org/officeDocument/2006/relationships" xmlns:p="http://schemas.openxmlformats.org/presentationml/2006/main">
  <p:tag name="FULLLENGTH" val="True"/>
</p:tagLst>
</file>

<file path=ppt/tags/tag163.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630.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631.xml><?xml version="1.0" encoding="utf-8"?>
<p:tagLst xmlns:a="http://schemas.openxmlformats.org/drawingml/2006/main" xmlns:r="http://schemas.openxmlformats.org/officeDocument/2006/relationships" xmlns:p="http://schemas.openxmlformats.org/presentationml/2006/main">
  <p:tag name="SMARTWRITE" val="{@Title}"/>
</p:tagLst>
</file>

<file path=ppt/tags/tag1632.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633.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634.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635.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636.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637.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638.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639.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64.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640.xml><?xml version="1.0" encoding="utf-8"?>
<p:tagLst xmlns:a="http://schemas.openxmlformats.org/drawingml/2006/main" xmlns:r="http://schemas.openxmlformats.org/officeDocument/2006/relationships" xmlns:p="http://schemas.openxmlformats.org/presentationml/2006/main">
  <p:tag name="FULLLENGTH" val="True"/>
</p:tagLst>
</file>

<file path=ppt/tags/tag1641.xml><?xml version="1.0" encoding="utf-8"?>
<p:tagLst xmlns:a="http://schemas.openxmlformats.org/drawingml/2006/main" xmlns:r="http://schemas.openxmlformats.org/officeDocument/2006/relationships" xmlns:p="http://schemas.openxmlformats.org/presentationml/2006/main">
  <p:tag name="FULLLENGTH" val="True"/>
</p:tagLst>
</file>

<file path=ppt/tags/tag1642.xml><?xml version="1.0" encoding="utf-8"?>
<p:tagLst xmlns:a="http://schemas.openxmlformats.org/drawingml/2006/main" xmlns:r="http://schemas.openxmlformats.org/officeDocument/2006/relationships" xmlns:p="http://schemas.openxmlformats.org/presentationml/2006/main">
  <p:tag name="FULLLENGTH" val="True"/>
</p:tagLst>
</file>

<file path=ppt/tags/tag1643.xml><?xml version="1.0" encoding="utf-8"?>
<p:tagLst xmlns:a="http://schemas.openxmlformats.org/drawingml/2006/main" xmlns:r="http://schemas.openxmlformats.org/officeDocument/2006/relationships" xmlns:p="http://schemas.openxmlformats.org/presentationml/2006/main">
  <p:tag name="FULLLENGTH" val="True"/>
</p:tagLst>
</file>

<file path=ppt/tags/tag1644.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645.xml><?xml version="1.0" encoding="utf-8"?>
<p:tagLst xmlns:a="http://schemas.openxmlformats.org/drawingml/2006/main" xmlns:r="http://schemas.openxmlformats.org/officeDocument/2006/relationships" xmlns:p="http://schemas.openxmlformats.org/presentationml/2006/main">
  <p:tag name="SMARTWRITE" val="{@Title}"/>
</p:tagLst>
</file>

<file path=ppt/tags/tag1646.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647.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648.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649.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65.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650.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651.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652.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653.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654.xml><?xml version="1.0" encoding="utf-8"?>
<p:tagLst xmlns:a="http://schemas.openxmlformats.org/drawingml/2006/main" xmlns:r="http://schemas.openxmlformats.org/officeDocument/2006/relationships" xmlns:p="http://schemas.openxmlformats.org/presentationml/2006/main">
  <p:tag name="FULLLENGTH" val="True"/>
</p:tagLst>
</file>

<file path=ppt/tags/tag1655.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656.xml><?xml version="1.0" encoding="utf-8"?>
<p:tagLst xmlns:a="http://schemas.openxmlformats.org/drawingml/2006/main" xmlns:r="http://schemas.openxmlformats.org/officeDocument/2006/relationships" xmlns:p="http://schemas.openxmlformats.org/presentationml/2006/main">
  <p:tag name="SMARTWRITE" val="{@Title}"/>
</p:tagLst>
</file>

<file path=ppt/tags/tag1657.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658.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659.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66.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660.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661.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662.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 name="COVER PAGE" val="YES"/>
</p:tagLst>
</file>

<file path=ppt/tags/tag1663.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664.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665.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666.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667.xml><?xml version="1.0" encoding="utf-8"?>
<p:tagLst xmlns:a="http://schemas.openxmlformats.org/drawingml/2006/main" xmlns:r="http://schemas.openxmlformats.org/officeDocument/2006/relationships" xmlns:p="http://schemas.openxmlformats.org/presentationml/2006/main">
  <p:tag name="SMARTWRITE" val="{@Title}"/>
</p:tagLst>
</file>

<file path=ppt/tags/tag1668.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669.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67.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670.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671.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672.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673.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 name="COVER PAGE" val="YES"/>
</p:tagLst>
</file>

<file path=ppt/tags/tag1674.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675.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676.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677.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678.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679.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68.xml><?xml version="1.0" encoding="utf-8"?>
<p:tagLst xmlns:a="http://schemas.openxmlformats.org/drawingml/2006/main" xmlns:r="http://schemas.openxmlformats.org/officeDocument/2006/relationships" xmlns:p="http://schemas.openxmlformats.org/presentationml/2006/main">
  <p:tag name="FULLLENGTH" val="True"/>
</p:tagLst>
</file>

<file path=ppt/tags/tag1680.xml><?xml version="1.0" encoding="utf-8"?>
<p:tagLst xmlns:a="http://schemas.openxmlformats.org/drawingml/2006/main" xmlns:r="http://schemas.openxmlformats.org/officeDocument/2006/relationships" xmlns:p="http://schemas.openxmlformats.org/presentationml/2006/main">
  <p:tag name="SMARTWRITE" val="{@Title}"/>
</p:tagLst>
</file>

<file path=ppt/tags/tag1681.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682.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683.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684.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685.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686.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687.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688.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689.xml><?xml version="1.0" encoding="utf-8"?>
<p:tagLst xmlns:a="http://schemas.openxmlformats.org/drawingml/2006/main" xmlns:r="http://schemas.openxmlformats.org/officeDocument/2006/relationships" xmlns:p="http://schemas.openxmlformats.org/presentationml/2006/main">
  <p:tag name="FULLLENGTH" val="True"/>
</p:tagLst>
</file>

<file path=ppt/tags/tag169.xml><?xml version="1.0" encoding="utf-8"?>
<p:tagLst xmlns:a="http://schemas.openxmlformats.org/drawingml/2006/main" xmlns:r="http://schemas.openxmlformats.org/officeDocument/2006/relationships" xmlns:p="http://schemas.openxmlformats.org/presentationml/2006/main">
  <p:tag name="FULLLENGTH" val="True"/>
</p:tagLst>
</file>

<file path=ppt/tags/tag1690.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691.xml><?xml version="1.0" encoding="utf-8"?>
<p:tagLst xmlns:a="http://schemas.openxmlformats.org/drawingml/2006/main" xmlns:r="http://schemas.openxmlformats.org/officeDocument/2006/relationships" xmlns:p="http://schemas.openxmlformats.org/presentationml/2006/main">
  <p:tag name="SMARTWRITE" val="{@Title}"/>
</p:tagLst>
</file>

<file path=ppt/tags/tag1692.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693.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694.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695.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696.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697.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698.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699.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7.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70.xml><?xml version="1.0" encoding="utf-8"?>
<p:tagLst xmlns:a="http://schemas.openxmlformats.org/drawingml/2006/main" xmlns:r="http://schemas.openxmlformats.org/officeDocument/2006/relationships" xmlns:p="http://schemas.openxmlformats.org/presentationml/2006/main">
  <p:tag name="FULLLENGTH" val="True"/>
</p:tagLst>
</file>

<file path=ppt/tags/tag1700.xml><?xml version="1.0" encoding="utf-8"?>
<p:tagLst xmlns:a="http://schemas.openxmlformats.org/drawingml/2006/main" xmlns:r="http://schemas.openxmlformats.org/officeDocument/2006/relationships" xmlns:p="http://schemas.openxmlformats.org/presentationml/2006/main">
  <p:tag name="FULLLENGTH" val="True"/>
</p:tagLst>
</file>

<file path=ppt/tags/tag1701.xml><?xml version="1.0" encoding="utf-8"?>
<p:tagLst xmlns:a="http://schemas.openxmlformats.org/drawingml/2006/main" xmlns:r="http://schemas.openxmlformats.org/officeDocument/2006/relationships" xmlns:p="http://schemas.openxmlformats.org/presentationml/2006/main">
  <p:tag name="FULLLENGTH" val="True"/>
</p:tagLst>
</file>

<file path=ppt/tags/tag1702.xml><?xml version="1.0" encoding="utf-8"?>
<p:tagLst xmlns:a="http://schemas.openxmlformats.org/drawingml/2006/main" xmlns:r="http://schemas.openxmlformats.org/officeDocument/2006/relationships" xmlns:p="http://schemas.openxmlformats.org/presentationml/2006/main">
  <p:tag name="FULLLENGTH" val="True"/>
</p:tagLst>
</file>

<file path=ppt/tags/tag1703.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704.xml><?xml version="1.0" encoding="utf-8"?>
<p:tagLst xmlns:a="http://schemas.openxmlformats.org/drawingml/2006/main" xmlns:r="http://schemas.openxmlformats.org/officeDocument/2006/relationships" xmlns:p="http://schemas.openxmlformats.org/presentationml/2006/main">
  <p:tag name="SMARTWRITE" val="{@Title}"/>
</p:tagLst>
</file>

<file path=ppt/tags/tag1705.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706.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707.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708.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709.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71.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710.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711.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712.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713.xml><?xml version="1.0" encoding="utf-8"?>
<p:tagLst xmlns:a="http://schemas.openxmlformats.org/drawingml/2006/main" xmlns:r="http://schemas.openxmlformats.org/officeDocument/2006/relationships" xmlns:p="http://schemas.openxmlformats.org/presentationml/2006/main">
  <p:tag name="FULLLENGTH" val="True"/>
</p:tagLst>
</file>

<file path=ppt/tags/tag1714.xml><?xml version="1.0" encoding="utf-8"?>
<p:tagLst xmlns:a="http://schemas.openxmlformats.org/drawingml/2006/main" xmlns:r="http://schemas.openxmlformats.org/officeDocument/2006/relationships" xmlns:p="http://schemas.openxmlformats.org/presentationml/2006/main">
  <p:tag name="FULLLENGTH" val="True"/>
</p:tagLst>
</file>

<file path=ppt/tags/tag1715.xml><?xml version="1.0" encoding="utf-8"?>
<p:tagLst xmlns:a="http://schemas.openxmlformats.org/drawingml/2006/main" xmlns:r="http://schemas.openxmlformats.org/officeDocument/2006/relationships" xmlns:p="http://schemas.openxmlformats.org/presentationml/2006/main">
  <p:tag name="FULLLENGTH" val="True"/>
</p:tagLst>
</file>

<file path=ppt/tags/tag1716.xml><?xml version="1.0" encoding="utf-8"?>
<p:tagLst xmlns:a="http://schemas.openxmlformats.org/drawingml/2006/main" xmlns:r="http://schemas.openxmlformats.org/officeDocument/2006/relationships" xmlns:p="http://schemas.openxmlformats.org/presentationml/2006/main">
  <p:tag name="FULLLENGTH" val="True"/>
</p:tagLst>
</file>

<file path=ppt/tags/tag1717.xml><?xml version="1.0" encoding="utf-8"?>
<p:tagLst xmlns:a="http://schemas.openxmlformats.org/drawingml/2006/main" xmlns:r="http://schemas.openxmlformats.org/officeDocument/2006/relationships" xmlns:p="http://schemas.openxmlformats.org/presentationml/2006/main">
  <p:tag name="FULLLENGTH" val="True"/>
</p:tagLst>
</file>

<file path=ppt/tags/tag1718.xml><?xml version="1.0" encoding="utf-8"?>
<p:tagLst xmlns:a="http://schemas.openxmlformats.org/drawingml/2006/main" xmlns:r="http://schemas.openxmlformats.org/officeDocument/2006/relationships" xmlns:p="http://schemas.openxmlformats.org/presentationml/2006/main">
  <p:tag name="FULLLENGTH" val="True"/>
</p:tagLst>
</file>

<file path=ppt/tags/tag1719.xml><?xml version="1.0" encoding="utf-8"?>
<p:tagLst xmlns:a="http://schemas.openxmlformats.org/drawingml/2006/main" xmlns:r="http://schemas.openxmlformats.org/officeDocument/2006/relationships" xmlns:p="http://schemas.openxmlformats.org/presentationml/2006/main">
  <p:tag name="SMARTWRITE" val="{@Title}"/>
</p:tagLst>
</file>

<file path=ppt/tags/tag172.xml><?xml version="1.0" encoding="utf-8"?>
<p:tagLst xmlns:a="http://schemas.openxmlformats.org/drawingml/2006/main" xmlns:r="http://schemas.openxmlformats.org/officeDocument/2006/relationships" xmlns:p="http://schemas.openxmlformats.org/presentationml/2006/main">
  <p:tag name="SMARTWRITE" val="{@Title}"/>
</p:tagLst>
</file>

<file path=ppt/tags/tag1720.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721.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722.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723.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724.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725.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726.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727.xml><?xml version="1.0" encoding="utf-8"?>
<p:tagLst xmlns:a="http://schemas.openxmlformats.org/drawingml/2006/main" xmlns:r="http://schemas.openxmlformats.org/officeDocument/2006/relationships" xmlns:p="http://schemas.openxmlformats.org/presentationml/2006/main">
  <p:tag name="SMARTWRITE" val="{@Title}"/>
</p:tagLst>
</file>

<file path=ppt/tags/tag1728.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729.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73.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730.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731.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732.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733.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734.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735.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736.xml><?xml version="1.0" encoding="utf-8"?>
<p:tagLst xmlns:a="http://schemas.openxmlformats.org/drawingml/2006/main" xmlns:r="http://schemas.openxmlformats.org/officeDocument/2006/relationships" xmlns:p="http://schemas.openxmlformats.org/presentationml/2006/main">
  <p:tag name="FULLLENGTH" val="True"/>
</p:tagLst>
</file>

<file path=ppt/tags/tag1737.xml><?xml version="1.0" encoding="utf-8"?>
<p:tagLst xmlns:a="http://schemas.openxmlformats.org/drawingml/2006/main" xmlns:r="http://schemas.openxmlformats.org/officeDocument/2006/relationships" xmlns:p="http://schemas.openxmlformats.org/presentationml/2006/main">
  <p:tag name="FULLLENGTH" val="True"/>
</p:tagLst>
</file>

<file path=ppt/tags/tag1738.xml><?xml version="1.0" encoding="utf-8"?>
<p:tagLst xmlns:a="http://schemas.openxmlformats.org/drawingml/2006/main" xmlns:r="http://schemas.openxmlformats.org/officeDocument/2006/relationships" xmlns:p="http://schemas.openxmlformats.org/presentationml/2006/main">
  <p:tag name="SMARTLOCKSHAPE" val="Yes"/>
  <p:tag name="SMARTOBJECT" val="Project Title"/>
</p:tagLst>
</file>

<file path=ppt/tags/tag1739.xml><?xml version="1.0" encoding="utf-8"?>
<p:tagLst xmlns:a="http://schemas.openxmlformats.org/drawingml/2006/main" xmlns:r="http://schemas.openxmlformats.org/officeDocument/2006/relationships" xmlns:p="http://schemas.openxmlformats.org/presentationml/2006/main">
  <p:tag name="SMARTLOCKSHAPE" val="Yes"/>
  <p:tag name="SMARTOBJECT" val="Date"/>
</p:tagLst>
</file>

<file path=ppt/tags/tag174.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740.xml><?xml version="1.0" encoding="utf-8"?>
<p:tagLst xmlns:a="http://schemas.openxmlformats.org/drawingml/2006/main" xmlns:r="http://schemas.openxmlformats.org/officeDocument/2006/relationships" xmlns:p="http://schemas.openxmlformats.org/presentationml/2006/main">
  <p:tag name="SMARTOBJECT" val="PwC"/>
  <p:tag name="SMARTREAD" val="{@PWCFOOTER}"/>
  <p:tag name="SMARTWRITE" val="{@PWCFOOTER}"/>
  <p:tag name="SMARTLOCKSHAPE" val="Yes"/>
</p:tagLst>
</file>

<file path=ppt/tags/tag1741.xml><?xml version="1.0" encoding="utf-8"?>
<p:tagLst xmlns:a="http://schemas.openxmlformats.org/drawingml/2006/main" xmlns:r="http://schemas.openxmlformats.org/officeDocument/2006/relationships" xmlns:p="http://schemas.openxmlformats.org/presentationml/2006/main">
  <p:tag name="SMARTLOCKSHAPE" val="Yes"/>
  <p:tag name="SMARTOBJECT" val="Page Number"/>
</p:tagLst>
</file>

<file path=ppt/tags/tag1742.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743.xml><?xml version="1.0" encoding="utf-8"?>
<p:tagLst xmlns:a="http://schemas.openxmlformats.org/drawingml/2006/main" xmlns:r="http://schemas.openxmlformats.org/officeDocument/2006/relationships" xmlns:p="http://schemas.openxmlformats.org/presentationml/2006/main">
  <p:tag name="SMARTSLIDETYPE" val="Divider"/>
  <p:tag name="SMARTDIVIDERTYPE" val="Section"/>
  <p:tag name="SMARTDIVIDERTEXT" val="Section"/>
  <p:tag name="SMARTDIVIDERLEVEL" val="-1"/>
  <p:tag name="REIMAGINE_STYLE" val="Dark Gray_Colored Box on the Left"/>
</p:tagLst>
</file>

<file path=ppt/tags/tag1744.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745.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746.xml><?xml version="1.0" encoding="utf-8"?>
<p:tagLst xmlns:a="http://schemas.openxmlformats.org/drawingml/2006/main" xmlns:r="http://schemas.openxmlformats.org/officeDocument/2006/relationships" xmlns:p="http://schemas.openxmlformats.org/presentationml/2006/main">
  <p:tag name="HEADERNAVIGATIONICON" val="Home"/>
  <p:tag name="SMARTOBJECT" val="Home"/>
  <p:tag name="SMARTLOCKSHAPE" val="Yes"/>
</p:tagLst>
</file>

<file path=ppt/tags/tag1747.xml><?xml version="1.0" encoding="utf-8"?>
<p:tagLst xmlns:a="http://schemas.openxmlformats.org/drawingml/2006/main" xmlns:r="http://schemas.openxmlformats.org/officeDocument/2006/relationships" xmlns:p="http://schemas.openxmlformats.org/presentationml/2006/main">
  <p:tag name="SMARTREAD" val="{Smart Divider title}"/>
  <p:tag name="SMARTWRITE" val="{Smart Divider title}"/>
</p:tagLst>
</file>

<file path=ppt/tags/tag1748.xml><?xml version="1.0" encoding="utf-8"?>
<p:tagLst xmlns:a="http://schemas.openxmlformats.org/drawingml/2006/main" xmlns:r="http://schemas.openxmlformats.org/officeDocument/2006/relationships" xmlns:p="http://schemas.openxmlformats.org/presentationml/2006/main">
  <p:tag name="SMARTSHAPETYPE" val="dividertocplaceholder"/>
</p:tagLst>
</file>

<file path=ppt/tags/tag1749.xml><?xml version="1.0" encoding="utf-8"?>
<p:tagLst xmlns:a="http://schemas.openxmlformats.org/drawingml/2006/main" xmlns:r="http://schemas.openxmlformats.org/officeDocument/2006/relationships" xmlns:p="http://schemas.openxmlformats.org/presentationml/2006/main">
  <p:tag name="SMARTWRITE" val="{@Title}"/>
</p:tagLst>
</file>

<file path=ppt/tags/tag175.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750.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751.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752.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753.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754.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7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56.xml><?xml version="1.0" encoding="utf-8"?>
<p:tagLst xmlns:a="http://schemas.openxmlformats.org/drawingml/2006/main" xmlns:r="http://schemas.openxmlformats.org/officeDocument/2006/relationships" xmlns:p="http://schemas.openxmlformats.org/presentationml/2006/main">
  <p:tag name="COVER PAGE" val="YES"/>
</p:tagLst>
</file>

<file path=ppt/tags/tag1757.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758.xml><?xml version="1.0" encoding="utf-8"?>
<p:tagLst xmlns:a="http://schemas.openxmlformats.org/drawingml/2006/main" xmlns:r="http://schemas.openxmlformats.org/officeDocument/2006/relationships" xmlns:p="http://schemas.openxmlformats.org/presentationml/2006/main">
  <p:tag name="SMARTWRITE" val="{@Subtitle}"/>
  <p:tag name="SMARTREAD" val="{@Subtitle}"/>
</p:tagLst>
</file>

<file path=ppt/tags/tag1759.xml><?xml version="1.0" encoding="utf-8"?>
<p:tagLst xmlns:a="http://schemas.openxmlformats.org/drawingml/2006/main" xmlns:r="http://schemas.openxmlformats.org/officeDocument/2006/relationships" xmlns:p="http://schemas.openxmlformats.org/presentationml/2006/main">
  <p:tag name="SMARTOBJECT" val="Logo"/>
</p:tagLst>
</file>

<file path=ppt/tags/tag176.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760.xml><?xml version="1.0" encoding="utf-8"?>
<p:tagLst xmlns:a="http://schemas.openxmlformats.org/drawingml/2006/main" xmlns:r="http://schemas.openxmlformats.org/officeDocument/2006/relationships" xmlns:p="http://schemas.openxmlformats.org/presentationml/2006/main">
  <p:tag name="SMARTWRITE" val="{@Title}"/>
  <p:tag name="SMARTREAD" val="{@Title}"/>
</p:tagLst>
</file>

<file path=ppt/tags/tag1761.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 name="SMARTOBJECT" val="Disclaimer"/>
</p:tagLst>
</file>

<file path=ppt/tags/tag1762.xml><?xml version="1.0" encoding="utf-8"?>
<p:tagLst xmlns:a="http://schemas.openxmlformats.org/drawingml/2006/main" xmlns:r="http://schemas.openxmlformats.org/officeDocument/2006/relationships" xmlns:p="http://schemas.openxmlformats.org/presentationml/2006/main">
  <p:tag name="SMARTWRITE" val="{@Draft stamp}"/>
  <p:tag name="SMARTISVISIBLE" val="{@Show Draft stamp} = Yes"/>
  <p:tag name="SMARTREAD" val="{@Draft stamp}"/>
  <p:tag name="SMARTOBJECT" val="Draft stamp Default Cover v.3"/>
</p:tagLst>
</file>

<file path=ppt/tags/tag1763.xml><?xml version="1.0" encoding="utf-8"?>
<p:tagLst xmlns:a="http://schemas.openxmlformats.org/drawingml/2006/main" xmlns:r="http://schemas.openxmlformats.org/officeDocument/2006/relationships" xmlns:p="http://schemas.openxmlformats.org/presentationml/2006/main">
  <p:tag name="SMARTWRITE" val="{@Report date}"/>
  <p:tag name="SMARTREAD" val="{@Report date}"/>
  <p:tag name="SMARTLINKEDSHAPEID" val="SideBar"/>
  <p:tag name="SMARTOBJECT" val="Report date Default Cover v.3"/>
</p:tagLst>
</file>

<file path=ppt/tags/tag1764.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765.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766.xml><?xml version="1.0" encoding="utf-8"?>
<p:tagLst xmlns:a="http://schemas.openxmlformats.org/drawingml/2006/main" xmlns:r="http://schemas.openxmlformats.org/officeDocument/2006/relationships" xmlns:p="http://schemas.openxmlformats.org/presentationml/2006/main">
  <p:tag name="SMARTWRITE" val="{@Title}"/>
</p:tagLst>
</file>

<file path=ppt/tags/tag1767.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768.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769.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77.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770.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771.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772.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773.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774.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775.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776.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777.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778.xml><?xml version="1.0" encoding="utf-8"?>
<p:tagLst xmlns:a="http://schemas.openxmlformats.org/drawingml/2006/main" xmlns:r="http://schemas.openxmlformats.org/officeDocument/2006/relationships" xmlns:p="http://schemas.openxmlformats.org/presentationml/2006/main">
  <p:tag name="SMARTWRITE" val="{@Title}"/>
</p:tagLst>
</file>

<file path=ppt/tags/tag1779.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78.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780.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781.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782.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783.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784.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785.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786.xml><?xml version="1.0" encoding="utf-8"?>
<p:tagLst xmlns:a="http://schemas.openxmlformats.org/drawingml/2006/main" xmlns:r="http://schemas.openxmlformats.org/officeDocument/2006/relationships" xmlns:p="http://schemas.openxmlformats.org/presentationml/2006/main">
  <p:tag name="SMARTWRITE" val="{@Title}"/>
</p:tagLst>
</file>

<file path=ppt/tags/tag1787.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788.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789.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79.xml><?xml version="1.0" encoding="utf-8"?>
<p:tagLst xmlns:a="http://schemas.openxmlformats.org/drawingml/2006/main" xmlns:r="http://schemas.openxmlformats.org/officeDocument/2006/relationships" xmlns:p="http://schemas.openxmlformats.org/presentationml/2006/main">
  <p:tag name="FULLLENGTH" val="True"/>
</p:tagLst>
</file>

<file path=ppt/tags/tag1790.xml><?xml version="1.0" encoding="utf-8"?>
<p:tagLst xmlns:a="http://schemas.openxmlformats.org/drawingml/2006/main" xmlns:r="http://schemas.openxmlformats.org/officeDocument/2006/relationships" xmlns:p="http://schemas.openxmlformats.org/presentationml/2006/main">
  <p:tag name="FULLLENGTH" val="True"/>
</p:tagLst>
</file>

<file path=ppt/tags/tag1791.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792.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793.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794.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795.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796.xml><?xml version="1.0" encoding="utf-8"?>
<p:tagLst xmlns:a="http://schemas.openxmlformats.org/drawingml/2006/main" xmlns:r="http://schemas.openxmlformats.org/officeDocument/2006/relationships" xmlns:p="http://schemas.openxmlformats.org/presentationml/2006/main">
  <p:tag name="SMARTWRITE" val="{@Title}"/>
</p:tagLst>
</file>

<file path=ppt/tags/tag1797.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798.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799.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8.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80.xml><?xml version="1.0" encoding="utf-8"?>
<p:tagLst xmlns:a="http://schemas.openxmlformats.org/drawingml/2006/main" xmlns:r="http://schemas.openxmlformats.org/officeDocument/2006/relationships" xmlns:p="http://schemas.openxmlformats.org/presentationml/2006/main">
  <p:tag name="FULLLENGTH" val="True"/>
</p:tagLst>
</file>

<file path=ppt/tags/tag1800.xml><?xml version="1.0" encoding="utf-8"?>
<p:tagLst xmlns:a="http://schemas.openxmlformats.org/drawingml/2006/main" xmlns:r="http://schemas.openxmlformats.org/officeDocument/2006/relationships" xmlns:p="http://schemas.openxmlformats.org/presentationml/2006/main">
  <p:tag name="FULLLENGTH" val="True"/>
</p:tagLst>
</file>

<file path=ppt/tags/tag1801.xml><?xml version="1.0" encoding="utf-8"?>
<p:tagLst xmlns:a="http://schemas.openxmlformats.org/drawingml/2006/main" xmlns:r="http://schemas.openxmlformats.org/officeDocument/2006/relationships" xmlns:p="http://schemas.openxmlformats.org/presentationml/2006/main">
  <p:tag name="FULLLENGTH" val="True"/>
</p:tagLst>
</file>

<file path=ppt/tags/tag1802.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803.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804.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805.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806.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807.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808.xml><?xml version="1.0" encoding="utf-8"?>
<p:tagLst xmlns:a="http://schemas.openxmlformats.org/drawingml/2006/main" xmlns:r="http://schemas.openxmlformats.org/officeDocument/2006/relationships" xmlns:p="http://schemas.openxmlformats.org/presentationml/2006/main">
  <p:tag name="SMARTWRITE" val="{@Title}"/>
</p:tagLst>
</file>

<file path=ppt/tags/tag1809.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81.xml><?xml version="1.0" encoding="utf-8"?>
<p:tagLst xmlns:a="http://schemas.openxmlformats.org/drawingml/2006/main" xmlns:r="http://schemas.openxmlformats.org/officeDocument/2006/relationships" xmlns:p="http://schemas.openxmlformats.org/presentationml/2006/main">
  <p:tag name="FULLLENGTH" val="True"/>
</p:tagLst>
</file>

<file path=ppt/tags/tag1810.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811.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812.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813.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814.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815.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816.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817.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818.xml><?xml version="1.0" encoding="utf-8"?>
<p:tagLst xmlns:a="http://schemas.openxmlformats.org/drawingml/2006/main" xmlns:r="http://schemas.openxmlformats.org/officeDocument/2006/relationships" xmlns:p="http://schemas.openxmlformats.org/presentationml/2006/main">
  <p:tag name="SMARTWRITE" val="{@Title}"/>
</p:tagLst>
</file>

<file path=ppt/tags/tag1819.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82.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820.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821.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822.xml><?xml version="1.0" encoding="utf-8"?>
<p:tagLst xmlns:a="http://schemas.openxmlformats.org/drawingml/2006/main" xmlns:r="http://schemas.openxmlformats.org/officeDocument/2006/relationships" xmlns:p="http://schemas.openxmlformats.org/presentationml/2006/main">
  <p:tag name="FULLLENGTH" val="True"/>
</p:tagLst>
</file>

<file path=ppt/tags/tag1823.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824.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825.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826.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827.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828.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829.xml><?xml version="1.0" encoding="utf-8"?>
<p:tagLst xmlns:a="http://schemas.openxmlformats.org/drawingml/2006/main" xmlns:r="http://schemas.openxmlformats.org/officeDocument/2006/relationships" xmlns:p="http://schemas.openxmlformats.org/presentationml/2006/main">
  <p:tag name="SMARTWRITE" val="{@Title}"/>
</p:tagLst>
</file>

<file path=ppt/tags/tag183.xml><?xml version="1.0" encoding="utf-8"?>
<p:tagLst xmlns:a="http://schemas.openxmlformats.org/drawingml/2006/main" xmlns:r="http://schemas.openxmlformats.org/officeDocument/2006/relationships" xmlns:p="http://schemas.openxmlformats.org/presentationml/2006/main">
  <p:tag name="SMARTWRITE" val="{@Title}"/>
</p:tagLst>
</file>

<file path=ppt/tags/tag1830.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831.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832.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833.xml><?xml version="1.0" encoding="utf-8"?>
<p:tagLst xmlns:a="http://schemas.openxmlformats.org/drawingml/2006/main" xmlns:r="http://schemas.openxmlformats.org/officeDocument/2006/relationships" xmlns:p="http://schemas.openxmlformats.org/presentationml/2006/main">
  <p:tag name="FULLLENGTH" val="True"/>
</p:tagLst>
</file>

<file path=ppt/tags/tag1834.xml><?xml version="1.0" encoding="utf-8"?>
<p:tagLst xmlns:a="http://schemas.openxmlformats.org/drawingml/2006/main" xmlns:r="http://schemas.openxmlformats.org/officeDocument/2006/relationships" xmlns:p="http://schemas.openxmlformats.org/presentationml/2006/main">
  <p:tag name="FULLLENGTH" val="True"/>
</p:tagLst>
</file>

<file path=ppt/tags/tag1835.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836.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837.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838.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839.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84.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840.xml><?xml version="1.0" encoding="utf-8"?>
<p:tagLst xmlns:a="http://schemas.openxmlformats.org/drawingml/2006/main" xmlns:r="http://schemas.openxmlformats.org/officeDocument/2006/relationships" xmlns:p="http://schemas.openxmlformats.org/presentationml/2006/main">
  <p:tag name="SMARTWRITE" val="{@Title}"/>
</p:tagLst>
</file>

<file path=ppt/tags/tag18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42.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843.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844.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845.xml><?xml version="1.0" encoding="utf-8"?>
<p:tagLst xmlns:a="http://schemas.openxmlformats.org/drawingml/2006/main" xmlns:r="http://schemas.openxmlformats.org/officeDocument/2006/relationships" xmlns:p="http://schemas.openxmlformats.org/presentationml/2006/main">
  <p:tag name="FULLLENGTH" val="True"/>
</p:tagLst>
</file>

<file path=ppt/tags/tag1846.xml><?xml version="1.0" encoding="utf-8"?>
<p:tagLst xmlns:a="http://schemas.openxmlformats.org/drawingml/2006/main" xmlns:r="http://schemas.openxmlformats.org/officeDocument/2006/relationships" xmlns:p="http://schemas.openxmlformats.org/presentationml/2006/main">
  <p:tag name="FULLLENGTH" val="True"/>
</p:tagLst>
</file>

<file path=ppt/tags/tag1847.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848.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849.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85.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850.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851.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852.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853.xml><?xml version="1.0" encoding="utf-8"?>
<p:tagLst xmlns:a="http://schemas.openxmlformats.org/drawingml/2006/main" xmlns:r="http://schemas.openxmlformats.org/officeDocument/2006/relationships" xmlns:p="http://schemas.openxmlformats.org/presentationml/2006/main">
  <p:tag name="SMARTWRITE" val="{@Title}"/>
</p:tagLst>
</file>

<file path=ppt/tags/tag18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55.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856.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857.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858.xml><?xml version="1.0" encoding="utf-8"?>
<p:tagLst xmlns:a="http://schemas.openxmlformats.org/drawingml/2006/main" xmlns:r="http://schemas.openxmlformats.org/officeDocument/2006/relationships" xmlns:p="http://schemas.openxmlformats.org/presentationml/2006/main">
  <p:tag name="FULLLENGTH" val="True"/>
</p:tagLst>
</file>

<file path=ppt/tags/tag1859.xml><?xml version="1.0" encoding="utf-8"?>
<p:tagLst xmlns:a="http://schemas.openxmlformats.org/drawingml/2006/main" xmlns:r="http://schemas.openxmlformats.org/officeDocument/2006/relationships" xmlns:p="http://schemas.openxmlformats.org/presentationml/2006/main">
  <p:tag name="FULLLENGTH" val="True"/>
</p:tagLst>
</file>

<file path=ppt/tags/tag186.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860.xml><?xml version="1.0" encoding="utf-8"?>
<p:tagLst xmlns:a="http://schemas.openxmlformats.org/drawingml/2006/main" xmlns:r="http://schemas.openxmlformats.org/officeDocument/2006/relationships" xmlns:p="http://schemas.openxmlformats.org/presentationml/2006/main">
  <p:tag name="FULLLENGTH" val="True"/>
</p:tagLst>
</file>

<file path=ppt/tags/tag1861.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862.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863.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864.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865.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866.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867.xml><?xml version="1.0" encoding="utf-8"?>
<p:tagLst xmlns:a="http://schemas.openxmlformats.org/drawingml/2006/main" xmlns:r="http://schemas.openxmlformats.org/officeDocument/2006/relationships" xmlns:p="http://schemas.openxmlformats.org/presentationml/2006/main">
  <p:tag name="SMARTWRITE" val="{@Title}"/>
</p:tagLst>
</file>

<file path=ppt/tags/tag18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69.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87.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870.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871.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872.xml><?xml version="1.0" encoding="utf-8"?>
<p:tagLst xmlns:a="http://schemas.openxmlformats.org/drawingml/2006/main" xmlns:r="http://schemas.openxmlformats.org/officeDocument/2006/relationships" xmlns:p="http://schemas.openxmlformats.org/presentationml/2006/main">
  <p:tag name="FULLLENGTH" val="True"/>
</p:tagLst>
</file>

<file path=ppt/tags/tag1873.xml><?xml version="1.0" encoding="utf-8"?>
<p:tagLst xmlns:a="http://schemas.openxmlformats.org/drawingml/2006/main" xmlns:r="http://schemas.openxmlformats.org/officeDocument/2006/relationships" xmlns:p="http://schemas.openxmlformats.org/presentationml/2006/main">
  <p:tag name="FULLLENGTH" val="True"/>
</p:tagLst>
</file>

<file path=ppt/tags/tag1874.xml><?xml version="1.0" encoding="utf-8"?>
<p:tagLst xmlns:a="http://schemas.openxmlformats.org/drawingml/2006/main" xmlns:r="http://schemas.openxmlformats.org/officeDocument/2006/relationships" xmlns:p="http://schemas.openxmlformats.org/presentationml/2006/main">
  <p:tag name="FULLLENGTH" val="True"/>
</p:tagLst>
</file>

<file path=ppt/tags/tag1875.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876.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877.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878.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879.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88.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880.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881.xml><?xml version="1.0" encoding="utf-8"?>
<p:tagLst xmlns:a="http://schemas.openxmlformats.org/drawingml/2006/main" xmlns:r="http://schemas.openxmlformats.org/officeDocument/2006/relationships" xmlns:p="http://schemas.openxmlformats.org/presentationml/2006/main">
  <p:tag name="SMARTWRITE" val="{@Title}"/>
</p:tagLst>
</file>

<file path=ppt/tags/tag18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83.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884.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885.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886.xml><?xml version="1.0" encoding="utf-8"?>
<p:tagLst xmlns:a="http://schemas.openxmlformats.org/drawingml/2006/main" xmlns:r="http://schemas.openxmlformats.org/officeDocument/2006/relationships" xmlns:p="http://schemas.openxmlformats.org/presentationml/2006/main">
  <p:tag name="FULLLENGTH" val="True"/>
</p:tagLst>
</file>

<file path=ppt/tags/tag1887.xml><?xml version="1.0" encoding="utf-8"?>
<p:tagLst xmlns:a="http://schemas.openxmlformats.org/drawingml/2006/main" xmlns:r="http://schemas.openxmlformats.org/officeDocument/2006/relationships" xmlns:p="http://schemas.openxmlformats.org/presentationml/2006/main">
  <p:tag name="FULLLENGTH" val="True"/>
</p:tagLst>
</file>

<file path=ppt/tags/tag1888.xml><?xml version="1.0" encoding="utf-8"?>
<p:tagLst xmlns:a="http://schemas.openxmlformats.org/drawingml/2006/main" xmlns:r="http://schemas.openxmlformats.org/officeDocument/2006/relationships" xmlns:p="http://schemas.openxmlformats.org/presentationml/2006/main">
  <p:tag name="FULLLENGTH" val="True"/>
</p:tagLst>
</file>

<file path=ppt/tags/tag1889.xml><?xml version="1.0" encoding="utf-8"?>
<p:tagLst xmlns:a="http://schemas.openxmlformats.org/drawingml/2006/main" xmlns:r="http://schemas.openxmlformats.org/officeDocument/2006/relationships" xmlns:p="http://schemas.openxmlformats.org/presentationml/2006/main">
  <p:tag name="FULLLENGTH" val="True"/>
</p:tagLst>
</file>

<file path=ppt/tags/tag189.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890.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891.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892.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893.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894.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895.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896.xml><?xml version="1.0" encoding="utf-8"?>
<p:tagLst xmlns:a="http://schemas.openxmlformats.org/drawingml/2006/main" xmlns:r="http://schemas.openxmlformats.org/officeDocument/2006/relationships" xmlns:p="http://schemas.openxmlformats.org/presentationml/2006/main">
  <p:tag name="SMARTWRITE" val="{@Title}"/>
</p:tagLst>
</file>

<file path=ppt/tags/tag18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8.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899.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9.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90.xml><?xml version="1.0" encoding="utf-8"?>
<p:tagLst xmlns:a="http://schemas.openxmlformats.org/drawingml/2006/main" xmlns:r="http://schemas.openxmlformats.org/officeDocument/2006/relationships" xmlns:p="http://schemas.openxmlformats.org/presentationml/2006/main">
  <p:tag name="FULLLENGTH" val="True"/>
</p:tagLst>
</file>

<file path=ppt/tags/tag1900.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901.xml><?xml version="1.0" encoding="utf-8"?>
<p:tagLst xmlns:a="http://schemas.openxmlformats.org/drawingml/2006/main" xmlns:r="http://schemas.openxmlformats.org/officeDocument/2006/relationships" xmlns:p="http://schemas.openxmlformats.org/presentationml/2006/main">
  <p:tag name="FULLLENGTH" val="True"/>
</p:tagLst>
</file>

<file path=ppt/tags/tag1902.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903.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904.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905.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906.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907.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908.xml><?xml version="1.0" encoding="utf-8"?>
<p:tagLst xmlns:a="http://schemas.openxmlformats.org/drawingml/2006/main" xmlns:r="http://schemas.openxmlformats.org/officeDocument/2006/relationships" xmlns:p="http://schemas.openxmlformats.org/presentationml/2006/main">
  <p:tag name="SMARTWRITE" val="{@Title}"/>
</p:tagLst>
</file>

<file path=ppt/tags/tag1909.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91.xml><?xml version="1.0" encoding="utf-8"?>
<p:tagLst xmlns:a="http://schemas.openxmlformats.org/drawingml/2006/main" xmlns:r="http://schemas.openxmlformats.org/officeDocument/2006/relationships" xmlns:p="http://schemas.openxmlformats.org/presentationml/2006/main">
  <p:tag name="FULLLENGTH" val="True"/>
</p:tagLst>
</file>

<file path=ppt/tags/tag1910.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911.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912.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913.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914.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915.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916.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917.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918.xml><?xml version="1.0" encoding="utf-8"?>
<p:tagLst xmlns:a="http://schemas.openxmlformats.org/drawingml/2006/main" xmlns:r="http://schemas.openxmlformats.org/officeDocument/2006/relationships" xmlns:p="http://schemas.openxmlformats.org/presentationml/2006/main">
  <p:tag name="SMARTWRITE" val="{@Title}"/>
</p:tagLst>
</file>

<file path=ppt/tags/tag19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2.xml><?xml version="1.0" encoding="utf-8"?>
<p:tagLst xmlns:a="http://schemas.openxmlformats.org/drawingml/2006/main" xmlns:r="http://schemas.openxmlformats.org/officeDocument/2006/relationships" xmlns:p="http://schemas.openxmlformats.org/presentationml/2006/main">
  <p:tag name="FULLLENGTH" val="True"/>
</p:tagLst>
</file>

<file path=ppt/tags/tag1920.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 name="COVER PAGE" val="YES"/>
</p:tagLst>
</file>

<file path=ppt/tags/tag1921.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922.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923.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924.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925.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926.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927.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928.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929.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93.xml><?xml version="1.0" encoding="utf-8"?>
<p:tagLst xmlns:a="http://schemas.openxmlformats.org/drawingml/2006/main" xmlns:r="http://schemas.openxmlformats.org/officeDocument/2006/relationships" xmlns:p="http://schemas.openxmlformats.org/presentationml/2006/main">
  <p:tag name="FULLLENGTH" val="True"/>
</p:tagLst>
</file>

<file path=ppt/tags/tag1930.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931.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932.xml><?xml version="1.0" encoding="utf-8"?>
<p:tagLst xmlns:a="http://schemas.openxmlformats.org/drawingml/2006/main" xmlns:r="http://schemas.openxmlformats.org/officeDocument/2006/relationships" xmlns:p="http://schemas.openxmlformats.org/presentationml/2006/main">
  <p:tag name="SMARTWRITE" val="{@Title}"/>
</p:tagLst>
</file>

<file path=ppt/tags/tag1933.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934.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935.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936.xml><?xml version="1.0" encoding="utf-8"?>
<p:tagLst xmlns:a="http://schemas.openxmlformats.org/drawingml/2006/main" xmlns:r="http://schemas.openxmlformats.org/officeDocument/2006/relationships" xmlns:p="http://schemas.openxmlformats.org/presentationml/2006/main">
  <p:tag name="FULLLENGTH" val="True"/>
</p:tagLst>
</file>

<file path=ppt/tags/tag1937.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938.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939.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94.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940.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941.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942.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943.xml><?xml version="1.0" encoding="utf-8"?>
<p:tagLst xmlns:a="http://schemas.openxmlformats.org/drawingml/2006/main" xmlns:r="http://schemas.openxmlformats.org/officeDocument/2006/relationships" xmlns:p="http://schemas.openxmlformats.org/presentationml/2006/main">
  <p:tag name="SMARTWRITE" val="{@Title}"/>
</p:tagLst>
</file>

<file path=ppt/tags/tag1944.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945.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946.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947.xml><?xml version="1.0" encoding="utf-8"?>
<p:tagLst xmlns:a="http://schemas.openxmlformats.org/drawingml/2006/main" xmlns:r="http://schemas.openxmlformats.org/officeDocument/2006/relationships" xmlns:p="http://schemas.openxmlformats.org/presentationml/2006/main">
  <p:tag name="FULLLENGTH" val="True"/>
</p:tagLst>
</file>

<file path=ppt/tags/tag1948.xml><?xml version="1.0" encoding="utf-8"?>
<p:tagLst xmlns:a="http://schemas.openxmlformats.org/drawingml/2006/main" xmlns:r="http://schemas.openxmlformats.org/officeDocument/2006/relationships" xmlns:p="http://schemas.openxmlformats.org/presentationml/2006/main">
  <p:tag name="FULLLENGTH" val="True"/>
</p:tagLst>
</file>

<file path=ppt/tags/tag1949.xml><?xml version="1.0" encoding="utf-8"?>
<p:tagLst xmlns:a="http://schemas.openxmlformats.org/drawingml/2006/main" xmlns:r="http://schemas.openxmlformats.org/officeDocument/2006/relationships" xmlns:p="http://schemas.openxmlformats.org/presentationml/2006/main">
  <p:tag name="FULLLENGTH" val="True"/>
</p:tagLst>
</file>

<file path=ppt/tags/tag195.xml><?xml version="1.0" encoding="utf-8"?>
<p:tagLst xmlns:a="http://schemas.openxmlformats.org/drawingml/2006/main" xmlns:r="http://schemas.openxmlformats.org/officeDocument/2006/relationships" xmlns:p="http://schemas.openxmlformats.org/presentationml/2006/main">
  <p:tag name="SMARTWRITE" val="{@Title}"/>
</p:tagLst>
</file>

<file path=ppt/tags/tag1950.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951.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952.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953.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954.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955.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956.xml><?xml version="1.0" encoding="utf-8"?>
<p:tagLst xmlns:a="http://schemas.openxmlformats.org/drawingml/2006/main" xmlns:r="http://schemas.openxmlformats.org/officeDocument/2006/relationships" xmlns:p="http://schemas.openxmlformats.org/presentationml/2006/main">
  <p:tag name="SMARTWRITE" val="{@Title}"/>
</p:tagLst>
</file>

<file path=ppt/tags/tag1957.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958.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959.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96.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960.xml><?xml version="1.0" encoding="utf-8"?>
<p:tagLst xmlns:a="http://schemas.openxmlformats.org/drawingml/2006/main" xmlns:r="http://schemas.openxmlformats.org/officeDocument/2006/relationships" xmlns:p="http://schemas.openxmlformats.org/presentationml/2006/main">
  <p:tag name="FULLLENGTH" val="True"/>
</p:tagLst>
</file>

<file path=ppt/tags/tag1961.xml><?xml version="1.0" encoding="utf-8"?>
<p:tagLst xmlns:a="http://schemas.openxmlformats.org/drawingml/2006/main" xmlns:r="http://schemas.openxmlformats.org/officeDocument/2006/relationships" xmlns:p="http://schemas.openxmlformats.org/presentationml/2006/main">
  <p:tag name="FULLLENGTH" val="True"/>
</p:tagLst>
</file>

<file path=ppt/tags/tag1962.xml><?xml version="1.0" encoding="utf-8"?>
<p:tagLst xmlns:a="http://schemas.openxmlformats.org/drawingml/2006/main" xmlns:r="http://schemas.openxmlformats.org/officeDocument/2006/relationships" xmlns:p="http://schemas.openxmlformats.org/presentationml/2006/main">
  <p:tag name="FULLLENGTH" val="True"/>
</p:tagLst>
</file>

<file path=ppt/tags/tag1963.xml><?xml version="1.0" encoding="utf-8"?>
<p:tagLst xmlns:a="http://schemas.openxmlformats.org/drawingml/2006/main" xmlns:r="http://schemas.openxmlformats.org/officeDocument/2006/relationships" xmlns:p="http://schemas.openxmlformats.org/presentationml/2006/main">
  <p:tag name="FULLLENGTH" val="True"/>
</p:tagLst>
</file>

<file path=ppt/tags/tag1964.xml><?xml version="1.0" encoding="utf-8"?>
<p:tagLst xmlns:a="http://schemas.openxmlformats.org/drawingml/2006/main" xmlns:r="http://schemas.openxmlformats.org/officeDocument/2006/relationships" xmlns:p="http://schemas.openxmlformats.org/presentationml/2006/main">
  <p:tag name="FULLLENGTH" val="True"/>
</p:tagLst>
</file>

<file path=ppt/tags/tag1965.xml><?xml version="1.0" encoding="utf-8"?>
<p:tagLst xmlns:a="http://schemas.openxmlformats.org/drawingml/2006/main" xmlns:r="http://schemas.openxmlformats.org/officeDocument/2006/relationships" xmlns:p="http://schemas.openxmlformats.org/presentationml/2006/main">
  <p:tag name="FULLLENGTH" val="True"/>
</p:tagLst>
</file>

<file path=ppt/tags/tag1966.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967.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968.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969.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97.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970.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971.xml><?xml version="1.0" encoding="utf-8"?>
<p:tagLst xmlns:a="http://schemas.openxmlformats.org/drawingml/2006/main" xmlns:r="http://schemas.openxmlformats.org/officeDocument/2006/relationships" xmlns:p="http://schemas.openxmlformats.org/presentationml/2006/main">
  <p:tag name="SMARTWRITE" val="{@Title}"/>
</p:tagLst>
</file>

<file path=ppt/tags/tag1972.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973.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974.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975.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976.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1977.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978.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979.xml><?xml version="1.0" encoding="utf-8"?>
<p:tagLst xmlns:a="http://schemas.openxmlformats.org/drawingml/2006/main" xmlns:r="http://schemas.openxmlformats.org/officeDocument/2006/relationships" xmlns:p="http://schemas.openxmlformats.org/presentationml/2006/main">
  <p:tag name="SMARTWRITE" val="{@Title}"/>
</p:tagLst>
</file>

<file path=ppt/tags/tag198.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1980.xml><?xml version="1.0" encoding="utf-8"?>
<p:tagLst xmlns:a="http://schemas.openxmlformats.org/drawingml/2006/main" xmlns:r="http://schemas.openxmlformats.org/officeDocument/2006/relationships" xmlns:p="http://schemas.openxmlformats.org/presentationml/2006/main">
  <p:tag name="SMARTSLIDETYPE" val="Divider"/>
  <p:tag name="SMARTDIVIDERTYPE" val="Section"/>
  <p:tag name="SMARTDIVIDERTEXT" val="Section"/>
  <p:tag name="REIMAGINE_STYLE" val="Orange_Colored Box on the Left"/>
  <p:tag name="SMARTTOCSTYLE" val="Orange_Colored Box on the Left"/>
  <p:tag name="SMARTDIVIDERLEVEL" val="-1"/>
</p:tagLst>
</file>

<file path=ppt/tags/tag1981.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1982.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1983.xml><?xml version="1.0" encoding="utf-8"?>
<p:tagLst xmlns:a="http://schemas.openxmlformats.org/drawingml/2006/main" xmlns:r="http://schemas.openxmlformats.org/officeDocument/2006/relationships" xmlns:p="http://schemas.openxmlformats.org/presentationml/2006/main">
  <p:tag name="HEADERNAVIGATIONICON" val="Home"/>
  <p:tag name="SMARTOBJECT" val="Home"/>
  <p:tag name="SMARTLOCKSHAPE" val="Yes"/>
</p:tagLst>
</file>

<file path=ppt/tags/tag1984.xml><?xml version="1.0" encoding="utf-8"?>
<p:tagLst xmlns:a="http://schemas.openxmlformats.org/drawingml/2006/main" xmlns:r="http://schemas.openxmlformats.org/officeDocument/2006/relationships" xmlns:p="http://schemas.openxmlformats.org/presentationml/2006/main">
  <p:tag name="SMARTREAD" val="{Smart Divider title}"/>
  <p:tag name="SMARTWRITE" val="{Smart Divider title}"/>
</p:tagLst>
</file>

<file path=ppt/tags/tag1985.xml><?xml version="1.0" encoding="utf-8"?>
<p:tagLst xmlns:a="http://schemas.openxmlformats.org/drawingml/2006/main" xmlns:r="http://schemas.openxmlformats.org/officeDocument/2006/relationships" xmlns:p="http://schemas.openxmlformats.org/presentationml/2006/main">
  <p:tag name="SMARTSHAPETYPE" val="dividertocplaceholder"/>
</p:tagLst>
</file>

<file path=ppt/tags/tag1986.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987.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1988.xml><?xml version="1.0" encoding="utf-8"?>
<p:tagLst xmlns:a="http://schemas.openxmlformats.org/drawingml/2006/main" xmlns:r="http://schemas.openxmlformats.org/officeDocument/2006/relationships" xmlns:p="http://schemas.openxmlformats.org/presentationml/2006/main">
  <p:tag name="SMARTWRITE" val="{@Title}"/>
</p:tagLst>
</file>

<file path=ppt/tags/tag1989.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199.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19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91.xml><?xml version="1.0" encoding="utf-8"?>
<p:tagLst xmlns:a="http://schemas.openxmlformats.org/drawingml/2006/main" xmlns:r="http://schemas.openxmlformats.org/officeDocument/2006/relationships" xmlns:p="http://schemas.openxmlformats.org/presentationml/2006/main">
  <p:tag name="COVER PAGE" val="YES"/>
</p:tagLst>
</file>

<file path=ppt/tags/tag1992.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1993.xml><?xml version="1.0" encoding="utf-8"?>
<p:tagLst xmlns:a="http://schemas.openxmlformats.org/drawingml/2006/main" xmlns:r="http://schemas.openxmlformats.org/officeDocument/2006/relationships" xmlns:p="http://schemas.openxmlformats.org/presentationml/2006/main">
  <p:tag name="SMARTWRITE" val="{@Subtitle}"/>
  <p:tag name="SMARTREAD" val="{@Subtitle}"/>
</p:tagLst>
</file>

<file path=ppt/tags/tag1994.xml><?xml version="1.0" encoding="utf-8"?>
<p:tagLst xmlns:a="http://schemas.openxmlformats.org/drawingml/2006/main" xmlns:r="http://schemas.openxmlformats.org/officeDocument/2006/relationships" xmlns:p="http://schemas.openxmlformats.org/presentationml/2006/main">
  <p:tag name="SMARTOBJECT" val="Logo"/>
</p:tagLst>
</file>

<file path=ppt/tags/tag1995.xml><?xml version="1.0" encoding="utf-8"?>
<p:tagLst xmlns:a="http://schemas.openxmlformats.org/drawingml/2006/main" xmlns:r="http://schemas.openxmlformats.org/officeDocument/2006/relationships" xmlns:p="http://schemas.openxmlformats.org/presentationml/2006/main">
  <p:tag name="SMARTWRITE" val="{@Title}"/>
  <p:tag name="SMARTREAD" val="{@Title}"/>
</p:tagLst>
</file>

<file path=ppt/tags/tag1996.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 name="SMARTOBJECT" val="Disclaimer"/>
</p:tagLst>
</file>

<file path=ppt/tags/tag1997.xml><?xml version="1.0" encoding="utf-8"?>
<p:tagLst xmlns:a="http://schemas.openxmlformats.org/drawingml/2006/main" xmlns:r="http://schemas.openxmlformats.org/officeDocument/2006/relationships" xmlns:p="http://schemas.openxmlformats.org/presentationml/2006/main">
  <p:tag name="SMARTWRITE" val="{@Draft stamp}"/>
  <p:tag name="SMARTISVISIBLE" val="{@Show Draft stamp} = Yes"/>
  <p:tag name="SMARTREAD" val="{@Draft stamp}"/>
  <p:tag name="SMARTOBJECT" val="Draft stamp Default Cover v.3"/>
</p:tagLst>
</file>

<file path=ppt/tags/tag1998.xml><?xml version="1.0" encoding="utf-8"?>
<p:tagLst xmlns:a="http://schemas.openxmlformats.org/drawingml/2006/main" xmlns:r="http://schemas.openxmlformats.org/officeDocument/2006/relationships" xmlns:p="http://schemas.openxmlformats.org/presentationml/2006/main">
  <p:tag name="SMARTWRITE" val="{@Report date}"/>
  <p:tag name="SMARTREAD" val="{@Report date}"/>
  <p:tag name="SMARTLINKEDSHAPEID" val="SideBar"/>
  <p:tag name="SMARTOBJECT" val="Report date Default Cover v.3"/>
</p:tagLst>
</file>

<file path=ppt/tags/tag1999.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200.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2000.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2001.xml><?xml version="1.0" encoding="utf-8"?>
<p:tagLst xmlns:a="http://schemas.openxmlformats.org/drawingml/2006/main" xmlns:r="http://schemas.openxmlformats.org/officeDocument/2006/relationships" xmlns:p="http://schemas.openxmlformats.org/presentationml/2006/main">
  <p:tag name="SMARTWRITE" val="{@Title}"/>
</p:tagLst>
</file>

<file path=ppt/tags/tag2002.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2003.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2004.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2005.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2006.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2007.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2008.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2009.xml><?xml version="1.0" encoding="utf-8"?>
<p:tagLst xmlns:a="http://schemas.openxmlformats.org/drawingml/2006/main" xmlns:r="http://schemas.openxmlformats.org/officeDocument/2006/relationships" xmlns:p="http://schemas.openxmlformats.org/presentationml/2006/main">
  <p:tag name="SMARTWRITE" val="{@Title}"/>
</p:tagLst>
</file>

<file path=ppt/tags/tag201.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2010.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2011.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2012.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2013.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2014.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2015.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2016.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2017.xml><?xml version="1.0" encoding="utf-8"?>
<p:tagLst xmlns:a="http://schemas.openxmlformats.org/drawingml/2006/main" xmlns:r="http://schemas.openxmlformats.org/officeDocument/2006/relationships" xmlns:p="http://schemas.openxmlformats.org/presentationml/2006/main">
  <p:tag name="SMARTWRITE" val="{@Title}"/>
</p:tagLst>
</file>

<file path=ppt/tags/tag2018.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2019.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202.xml><?xml version="1.0" encoding="utf-8"?>
<p:tagLst xmlns:a="http://schemas.openxmlformats.org/drawingml/2006/main" xmlns:r="http://schemas.openxmlformats.org/officeDocument/2006/relationships" xmlns:p="http://schemas.openxmlformats.org/presentationml/2006/main">
  <p:tag name="FULLLENGTH" val="True"/>
</p:tagLst>
</file>

<file path=ppt/tags/tag2020.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2021.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2022.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2023.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2024.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2025.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2026.xml><?xml version="1.0" encoding="utf-8"?>
<p:tagLst xmlns:a="http://schemas.openxmlformats.org/drawingml/2006/main" xmlns:r="http://schemas.openxmlformats.org/officeDocument/2006/relationships" xmlns:p="http://schemas.openxmlformats.org/presentationml/2006/main">
  <p:tag name="FULLLENGTH" val="True"/>
</p:tagLst>
</file>

<file path=ppt/tags/tag2027.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2028.xml><?xml version="1.0" encoding="utf-8"?>
<p:tagLst xmlns:a="http://schemas.openxmlformats.org/drawingml/2006/main" xmlns:r="http://schemas.openxmlformats.org/officeDocument/2006/relationships" xmlns:p="http://schemas.openxmlformats.org/presentationml/2006/main">
  <p:tag name="SMARTWRITE" val="{@Title}"/>
</p:tagLst>
</file>

<file path=ppt/tags/tag2029.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203.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2030.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2031.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2032.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2033.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2034.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2035.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2036.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2037.xml><?xml version="1.0" encoding="utf-8"?>
<p:tagLst xmlns:a="http://schemas.openxmlformats.org/drawingml/2006/main" xmlns:r="http://schemas.openxmlformats.org/officeDocument/2006/relationships" xmlns:p="http://schemas.openxmlformats.org/presentationml/2006/main">
  <p:tag name="FULLLENGTH" val="True"/>
</p:tagLst>
</file>

<file path=ppt/tags/tag2038.xml><?xml version="1.0" encoding="utf-8"?>
<p:tagLst xmlns:a="http://schemas.openxmlformats.org/drawingml/2006/main" xmlns:r="http://schemas.openxmlformats.org/officeDocument/2006/relationships" xmlns:p="http://schemas.openxmlformats.org/presentationml/2006/main">
  <p:tag name="FULLLENGTH" val="True"/>
</p:tagLst>
</file>

<file path=ppt/tags/tag2039.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204.xml><?xml version="1.0" encoding="utf-8"?>
<p:tagLst xmlns:a="http://schemas.openxmlformats.org/drawingml/2006/main" xmlns:r="http://schemas.openxmlformats.org/officeDocument/2006/relationships" xmlns:p="http://schemas.openxmlformats.org/presentationml/2006/main">
  <p:tag name="SMARTWRITE" val="{@Title}"/>
</p:tagLst>
</file>

<file path=ppt/tags/tag2040.xml><?xml version="1.0" encoding="utf-8"?>
<p:tagLst xmlns:a="http://schemas.openxmlformats.org/drawingml/2006/main" xmlns:r="http://schemas.openxmlformats.org/officeDocument/2006/relationships" xmlns:p="http://schemas.openxmlformats.org/presentationml/2006/main">
  <p:tag name="SMARTWRITE" val="{@Title}"/>
</p:tagLst>
</file>

<file path=ppt/tags/tag2041.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2042.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2043.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2044.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2045.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2046.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2047.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2048.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2049.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205.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2050.xml><?xml version="1.0" encoding="utf-8"?>
<p:tagLst xmlns:a="http://schemas.openxmlformats.org/drawingml/2006/main" xmlns:r="http://schemas.openxmlformats.org/officeDocument/2006/relationships" xmlns:p="http://schemas.openxmlformats.org/presentationml/2006/main">
  <p:tag name="SMARTWRITE" val="{@Title}"/>
</p:tagLst>
</file>

<file path=ppt/tags/tag2051.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2052.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2053.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2054.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2055.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2056.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2057.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2058.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2059.xml><?xml version="1.0" encoding="utf-8"?>
<p:tagLst xmlns:a="http://schemas.openxmlformats.org/drawingml/2006/main" xmlns:r="http://schemas.openxmlformats.org/officeDocument/2006/relationships" xmlns:p="http://schemas.openxmlformats.org/presentationml/2006/main">
  <p:tag name="FULLLENGTH" val="True"/>
</p:tagLst>
</file>

<file path=ppt/tags/tag206.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2060.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2061.xml><?xml version="1.0" encoding="utf-8"?>
<p:tagLst xmlns:a="http://schemas.openxmlformats.org/drawingml/2006/main" xmlns:r="http://schemas.openxmlformats.org/officeDocument/2006/relationships" xmlns:p="http://schemas.openxmlformats.org/presentationml/2006/main">
  <p:tag name="SMARTWRITE" val="{@Title}"/>
</p:tagLst>
</file>

<file path=ppt/tags/tag2062.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2063.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2064.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2065.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2066.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2067.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2068.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2069.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207.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2070.xml><?xml version="1.0" encoding="utf-8"?>
<p:tagLst xmlns:a="http://schemas.openxmlformats.org/drawingml/2006/main" xmlns:r="http://schemas.openxmlformats.org/officeDocument/2006/relationships" xmlns:p="http://schemas.openxmlformats.org/presentationml/2006/main">
  <p:tag name="FULLLENGTH" val="True"/>
</p:tagLst>
</file>

<file path=ppt/tags/tag2071.xml><?xml version="1.0" encoding="utf-8"?>
<p:tagLst xmlns:a="http://schemas.openxmlformats.org/drawingml/2006/main" xmlns:r="http://schemas.openxmlformats.org/officeDocument/2006/relationships" xmlns:p="http://schemas.openxmlformats.org/presentationml/2006/main">
  <p:tag name="FULLLENGTH" val="True"/>
</p:tagLst>
</file>

<file path=ppt/tags/tag2072.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2073.xml><?xml version="1.0" encoding="utf-8"?>
<p:tagLst xmlns:a="http://schemas.openxmlformats.org/drawingml/2006/main" xmlns:r="http://schemas.openxmlformats.org/officeDocument/2006/relationships" xmlns:p="http://schemas.openxmlformats.org/presentationml/2006/main">
  <p:tag name="SMARTWRITE" val="{@Title}"/>
</p:tagLst>
</file>

<file path=ppt/tags/tag2074.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2075.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2076.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2077.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2078.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2079.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208.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 name="COVER PAGE" val="YES"/>
</p:tagLst>
</file>

<file path=ppt/tags/tag2080.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2081.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2082.xml><?xml version="1.0" encoding="utf-8"?>
<p:tagLst xmlns:a="http://schemas.openxmlformats.org/drawingml/2006/main" xmlns:r="http://schemas.openxmlformats.org/officeDocument/2006/relationships" xmlns:p="http://schemas.openxmlformats.org/presentationml/2006/main">
  <p:tag name="FULLLENGTH" val="True"/>
</p:tagLst>
</file>

<file path=ppt/tags/tag2083.xml><?xml version="1.0" encoding="utf-8"?>
<p:tagLst xmlns:a="http://schemas.openxmlformats.org/drawingml/2006/main" xmlns:r="http://schemas.openxmlformats.org/officeDocument/2006/relationships" xmlns:p="http://schemas.openxmlformats.org/presentationml/2006/main">
  <p:tag name="FULLLENGTH" val="True"/>
</p:tagLst>
</file>

<file path=ppt/tags/tag2084.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2085.xml><?xml version="1.0" encoding="utf-8"?>
<p:tagLst xmlns:a="http://schemas.openxmlformats.org/drawingml/2006/main" xmlns:r="http://schemas.openxmlformats.org/officeDocument/2006/relationships" xmlns:p="http://schemas.openxmlformats.org/presentationml/2006/main">
  <p:tag name="SMARTWRITE" val="{@Title}"/>
</p:tagLst>
</file>

<file path=ppt/tags/tag2086.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2087.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2088.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2089.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209.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2090.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2091.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2092.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2093.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2094.xml><?xml version="1.0" encoding="utf-8"?>
<p:tagLst xmlns:a="http://schemas.openxmlformats.org/drawingml/2006/main" xmlns:r="http://schemas.openxmlformats.org/officeDocument/2006/relationships" xmlns:p="http://schemas.openxmlformats.org/presentationml/2006/main">
  <p:tag name="FULLLENGTH" val="True"/>
</p:tagLst>
</file>

<file path=ppt/tags/tag2095.xml><?xml version="1.0" encoding="utf-8"?>
<p:tagLst xmlns:a="http://schemas.openxmlformats.org/drawingml/2006/main" xmlns:r="http://schemas.openxmlformats.org/officeDocument/2006/relationships" xmlns:p="http://schemas.openxmlformats.org/presentationml/2006/main">
  <p:tag name="FULLLENGTH" val="True"/>
</p:tagLst>
</file>

<file path=ppt/tags/tag2096.xml><?xml version="1.0" encoding="utf-8"?>
<p:tagLst xmlns:a="http://schemas.openxmlformats.org/drawingml/2006/main" xmlns:r="http://schemas.openxmlformats.org/officeDocument/2006/relationships" xmlns:p="http://schemas.openxmlformats.org/presentationml/2006/main">
  <p:tag name="FULLLENGTH" val="True"/>
</p:tagLst>
</file>

<file path=ppt/tags/tag2097.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2098.xml><?xml version="1.0" encoding="utf-8"?>
<p:tagLst xmlns:a="http://schemas.openxmlformats.org/drawingml/2006/main" xmlns:r="http://schemas.openxmlformats.org/officeDocument/2006/relationships" xmlns:p="http://schemas.openxmlformats.org/presentationml/2006/main">
  <p:tag name="SMARTWRITE" val="{@Title}"/>
</p:tagLst>
</file>

<file path=ppt/tags/tag2099.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21.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210.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2100.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2101.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2102.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2103.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2104.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2105.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2106.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2107.xml><?xml version="1.0" encoding="utf-8"?>
<p:tagLst xmlns:a="http://schemas.openxmlformats.org/drawingml/2006/main" xmlns:r="http://schemas.openxmlformats.org/officeDocument/2006/relationships" xmlns:p="http://schemas.openxmlformats.org/presentationml/2006/main">
  <p:tag name="FULLLENGTH" val="True"/>
</p:tagLst>
</file>

<file path=ppt/tags/tag2108.xml><?xml version="1.0" encoding="utf-8"?>
<p:tagLst xmlns:a="http://schemas.openxmlformats.org/drawingml/2006/main" xmlns:r="http://schemas.openxmlformats.org/officeDocument/2006/relationships" xmlns:p="http://schemas.openxmlformats.org/presentationml/2006/main">
  <p:tag name="FULLLENGTH" val="True"/>
</p:tagLst>
</file>

<file path=ppt/tags/tag2109.xml><?xml version="1.0" encoding="utf-8"?>
<p:tagLst xmlns:a="http://schemas.openxmlformats.org/drawingml/2006/main" xmlns:r="http://schemas.openxmlformats.org/officeDocument/2006/relationships" xmlns:p="http://schemas.openxmlformats.org/presentationml/2006/main">
  <p:tag name="FULLLENGTH" val="True"/>
</p:tagLst>
</file>

<file path=ppt/tags/tag211.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2110.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2111.xml><?xml version="1.0" encoding="utf-8"?>
<p:tagLst xmlns:a="http://schemas.openxmlformats.org/drawingml/2006/main" xmlns:r="http://schemas.openxmlformats.org/officeDocument/2006/relationships" xmlns:p="http://schemas.openxmlformats.org/presentationml/2006/main">
  <p:tag name="SMARTWRITE" val="{@Title}"/>
</p:tagLst>
</file>

<file path=ppt/tags/tag2112.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2113.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2114.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2115.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2116.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2117.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2118.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2119.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212.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2120.xml><?xml version="1.0" encoding="utf-8"?>
<p:tagLst xmlns:a="http://schemas.openxmlformats.org/drawingml/2006/main" xmlns:r="http://schemas.openxmlformats.org/officeDocument/2006/relationships" xmlns:p="http://schemas.openxmlformats.org/presentationml/2006/main">
  <p:tag name="FULLLENGTH" val="True"/>
</p:tagLst>
</file>

<file path=ppt/tags/tag2121.xml><?xml version="1.0" encoding="utf-8"?>
<p:tagLst xmlns:a="http://schemas.openxmlformats.org/drawingml/2006/main" xmlns:r="http://schemas.openxmlformats.org/officeDocument/2006/relationships" xmlns:p="http://schemas.openxmlformats.org/presentationml/2006/main">
  <p:tag name="FULLLENGTH" val="True"/>
</p:tagLst>
</file>

<file path=ppt/tags/tag2122.xml><?xml version="1.0" encoding="utf-8"?>
<p:tagLst xmlns:a="http://schemas.openxmlformats.org/drawingml/2006/main" xmlns:r="http://schemas.openxmlformats.org/officeDocument/2006/relationships" xmlns:p="http://schemas.openxmlformats.org/presentationml/2006/main">
  <p:tag name="FULLLENGTH" val="True"/>
</p:tagLst>
</file>

<file path=ppt/tags/tag2123.xml><?xml version="1.0" encoding="utf-8"?>
<p:tagLst xmlns:a="http://schemas.openxmlformats.org/drawingml/2006/main" xmlns:r="http://schemas.openxmlformats.org/officeDocument/2006/relationships" xmlns:p="http://schemas.openxmlformats.org/presentationml/2006/main">
  <p:tag name="FULLLENGTH" val="True"/>
</p:tagLst>
</file>

<file path=ppt/tags/tag2124.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2125.xml><?xml version="1.0" encoding="utf-8"?>
<p:tagLst xmlns:a="http://schemas.openxmlformats.org/drawingml/2006/main" xmlns:r="http://schemas.openxmlformats.org/officeDocument/2006/relationships" xmlns:p="http://schemas.openxmlformats.org/presentationml/2006/main">
  <p:tag name="SMARTWRITE" val="{@Title}"/>
</p:tagLst>
</file>

<file path=ppt/tags/tag2126.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2127.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2128.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2129.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213.xml><?xml version="1.0" encoding="utf-8"?>
<p:tagLst xmlns:a="http://schemas.openxmlformats.org/drawingml/2006/main" xmlns:r="http://schemas.openxmlformats.org/officeDocument/2006/relationships" xmlns:p="http://schemas.openxmlformats.org/presentationml/2006/main">
  <p:tag name="SMARTWRITE" val="{@Title}"/>
</p:tagLst>
</file>

<file path=ppt/tags/tag2130.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2131.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2132.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2133.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2134.xml><?xml version="1.0" encoding="utf-8"?>
<p:tagLst xmlns:a="http://schemas.openxmlformats.org/drawingml/2006/main" xmlns:r="http://schemas.openxmlformats.org/officeDocument/2006/relationships" xmlns:p="http://schemas.openxmlformats.org/presentationml/2006/main">
  <p:tag name="FULLLENGTH" val="True"/>
</p:tagLst>
</file>

<file path=ppt/tags/tag2135.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2136.xml><?xml version="1.0" encoding="utf-8"?>
<p:tagLst xmlns:a="http://schemas.openxmlformats.org/drawingml/2006/main" xmlns:r="http://schemas.openxmlformats.org/officeDocument/2006/relationships" xmlns:p="http://schemas.openxmlformats.org/presentationml/2006/main">
  <p:tag name="SMARTWRITE" val="{@Title}"/>
</p:tagLst>
</file>

<file path=ppt/tags/tag2137.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2138.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2139.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214.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2140.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2141.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2142.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2143.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2144.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2145.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2146.xml><?xml version="1.0" encoding="utf-8"?>
<p:tagLst xmlns:a="http://schemas.openxmlformats.org/drawingml/2006/main" xmlns:r="http://schemas.openxmlformats.org/officeDocument/2006/relationships" xmlns:p="http://schemas.openxmlformats.org/presentationml/2006/main">
  <p:tag name="SMARTWRITE" val="{@Title}"/>
</p:tagLst>
</file>

<file path=ppt/tags/tag2147.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2148.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2149.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215.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2150.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2151.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2152.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 name="COVER PAGE" val="YES"/>
</p:tagLst>
</file>

<file path=ppt/tags/tag2153.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2154.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2155.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2156.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2157.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2158.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2159.xml><?xml version="1.0" encoding="utf-8"?>
<p:tagLst xmlns:a="http://schemas.openxmlformats.org/drawingml/2006/main" xmlns:r="http://schemas.openxmlformats.org/officeDocument/2006/relationships" xmlns:p="http://schemas.openxmlformats.org/presentationml/2006/main">
  <p:tag name="SMARTWRITE" val="{@Title}"/>
</p:tagLst>
</file>

<file path=ppt/tags/tag216.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2160.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2161.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2162.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2163.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2164.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2165.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2166.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2167.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2168.xml><?xml version="1.0" encoding="utf-8"?>
<p:tagLst xmlns:a="http://schemas.openxmlformats.org/drawingml/2006/main" xmlns:r="http://schemas.openxmlformats.org/officeDocument/2006/relationships" xmlns:p="http://schemas.openxmlformats.org/presentationml/2006/main">
  <p:tag name="FULLLENGTH" val="True"/>
</p:tagLst>
</file>

<file path=ppt/tags/tag2169.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217.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 name="COVER PAGE" val="YES"/>
</p:tagLst>
</file>

<file path=ppt/tags/tag2170.xml><?xml version="1.0" encoding="utf-8"?>
<p:tagLst xmlns:a="http://schemas.openxmlformats.org/drawingml/2006/main" xmlns:r="http://schemas.openxmlformats.org/officeDocument/2006/relationships" xmlns:p="http://schemas.openxmlformats.org/presentationml/2006/main">
  <p:tag name="SMARTWRITE" val="{@Title}"/>
</p:tagLst>
</file>

<file path=ppt/tags/tag2171.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2172.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2173.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2174.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2175.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2176.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2177.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2178.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2179.xml><?xml version="1.0" encoding="utf-8"?>
<p:tagLst xmlns:a="http://schemas.openxmlformats.org/drawingml/2006/main" xmlns:r="http://schemas.openxmlformats.org/officeDocument/2006/relationships" xmlns:p="http://schemas.openxmlformats.org/presentationml/2006/main">
  <p:tag name="FULLLENGTH" val="True"/>
</p:tagLst>
</file>

<file path=ppt/tags/tag218.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2180.xml><?xml version="1.0" encoding="utf-8"?>
<p:tagLst xmlns:a="http://schemas.openxmlformats.org/drawingml/2006/main" xmlns:r="http://schemas.openxmlformats.org/officeDocument/2006/relationships" xmlns:p="http://schemas.openxmlformats.org/presentationml/2006/main">
  <p:tag name="FULLLENGTH" val="True"/>
</p:tagLst>
</file>

<file path=ppt/tags/tag2181.xml><?xml version="1.0" encoding="utf-8"?>
<p:tagLst xmlns:a="http://schemas.openxmlformats.org/drawingml/2006/main" xmlns:r="http://schemas.openxmlformats.org/officeDocument/2006/relationships" xmlns:p="http://schemas.openxmlformats.org/presentationml/2006/main">
  <p:tag name="FULLLENGTH" val="True"/>
</p:tagLst>
</file>

<file path=ppt/tags/tag2182.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2183.xml><?xml version="1.0" encoding="utf-8"?>
<p:tagLst xmlns:a="http://schemas.openxmlformats.org/drawingml/2006/main" xmlns:r="http://schemas.openxmlformats.org/officeDocument/2006/relationships" xmlns:p="http://schemas.openxmlformats.org/presentationml/2006/main">
  <p:tag name="SMARTWRITE" val="{@Title}"/>
</p:tagLst>
</file>

<file path=ppt/tags/tag2184.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2185.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2186.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2187.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2188.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2189.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219.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2190.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2191.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2192.xml><?xml version="1.0" encoding="utf-8"?>
<p:tagLst xmlns:a="http://schemas.openxmlformats.org/drawingml/2006/main" xmlns:r="http://schemas.openxmlformats.org/officeDocument/2006/relationships" xmlns:p="http://schemas.openxmlformats.org/presentationml/2006/main">
  <p:tag name="FULLLENGTH" val="True"/>
</p:tagLst>
</file>

<file path=ppt/tags/tag2193.xml><?xml version="1.0" encoding="utf-8"?>
<p:tagLst xmlns:a="http://schemas.openxmlformats.org/drawingml/2006/main" xmlns:r="http://schemas.openxmlformats.org/officeDocument/2006/relationships" xmlns:p="http://schemas.openxmlformats.org/presentationml/2006/main">
  <p:tag name="FULLLENGTH" val="True"/>
</p:tagLst>
</file>

<file path=ppt/tags/tag2194.xml><?xml version="1.0" encoding="utf-8"?>
<p:tagLst xmlns:a="http://schemas.openxmlformats.org/drawingml/2006/main" xmlns:r="http://schemas.openxmlformats.org/officeDocument/2006/relationships" xmlns:p="http://schemas.openxmlformats.org/presentationml/2006/main">
  <p:tag name="FULLLENGTH" val="True"/>
</p:tagLst>
</file>

<file path=ppt/tags/tag2195.xml><?xml version="1.0" encoding="utf-8"?>
<p:tagLst xmlns:a="http://schemas.openxmlformats.org/drawingml/2006/main" xmlns:r="http://schemas.openxmlformats.org/officeDocument/2006/relationships" xmlns:p="http://schemas.openxmlformats.org/presentationml/2006/main">
  <p:tag name="FULLLENGTH" val="True"/>
</p:tagLst>
</file>

<file path=ppt/tags/tag2196.xml><?xml version="1.0" encoding="utf-8"?>
<p:tagLst xmlns:a="http://schemas.openxmlformats.org/drawingml/2006/main" xmlns:r="http://schemas.openxmlformats.org/officeDocument/2006/relationships" xmlns:p="http://schemas.openxmlformats.org/presentationml/2006/main">
  <p:tag name="FULLLENGTH" val="True"/>
</p:tagLst>
</file>

<file path=ppt/tags/tag2197.xml><?xml version="1.0" encoding="utf-8"?>
<p:tagLst xmlns:a="http://schemas.openxmlformats.org/drawingml/2006/main" xmlns:r="http://schemas.openxmlformats.org/officeDocument/2006/relationships" xmlns:p="http://schemas.openxmlformats.org/presentationml/2006/main">
  <p:tag name="FULLLENGTH" val="True"/>
</p:tagLst>
</file>

<file path=ppt/tags/tag2198.xml><?xml version="1.0" encoding="utf-8"?>
<p:tagLst xmlns:a="http://schemas.openxmlformats.org/drawingml/2006/main" xmlns:r="http://schemas.openxmlformats.org/officeDocument/2006/relationships" xmlns:p="http://schemas.openxmlformats.org/presentationml/2006/main">
  <p:tag name="SMARTWRITE" val="{@Title}"/>
</p:tagLst>
</file>

<file path=ppt/tags/tag2199.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22.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220.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2200.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2201.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2202.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2203.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2204.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2205.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2206.xml><?xml version="1.0" encoding="utf-8"?>
<p:tagLst xmlns:a="http://schemas.openxmlformats.org/drawingml/2006/main" xmlns:r="http://schemas.openxmlformats.org/officeDocument/2006/relationships" xmlns:p="http://schemas.openxmlformats.org/presentationml/2006/main">
  <p:tag name="SMARTWRITE" val="{@Title}"/>
</p:tagLst>
</file>

<file path=ppt/tags/tag2207.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2208.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2209.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221.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2210.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2211.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2212.xml><?xml version="1.0" encoding="utf-8"?>
<p:tagLst xmlns:a="http://schemas.openxmlformats.org/drawingml/2006/main" xmlns:r="http://schemas.openxmlformats.org/officeDocument/2006/relationships" xmlns:p="http://schemas.openxmlformats.org/presentationml/2006/main">
  <p:tag name="SMARTSLIDETYPE" val="Divider"/>
  <p:tag name="SMARTDIVIDERTYPE" val="Section"/>
  <p:tag name="SMARTDIVIDERTEXT" val="Section"/>
  <p:tag name="SMARTDIVIDERLEVEL" val="-1"/>
  <p:tag name="REIMAGINE_STYLE" val="Dark Gray_Colored Box on the Left"/>
</p:tagLst>
</file>

<file path=ppt/tags/tag2213.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2214.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2215.xml><?xml version="1.0" encoding="utf-8"?>
<p:tagLst xmlns:a="http://schemas.openxmlformats.org/drawingml/2006/main" xmlns:r="http://schemas.openxmlformats.org/officeDocument/2006/relationships" xmlns:p="http://schemas.openxmlformats.org/presentationml/2006/main">
  <p:tag name="HEADERNAVIGATIONICON" val="Home"/>
  <p:tag name="SMARTOBJECT" val="Home"/>
  <p:tag name="SMARTLOCKSHAPE" val="Yes"/>
</p:tagLst>
</file>

<file path=ppt/tags/tag2216.xml><?xml version="1.0" encoding="utf-8"?>
<p:tagLst xmlns:a="http://schemas.openxmlformats.org/drawingml/2006/main" xmlns:r="http://schemas.openxmlformats.org/officeDocument/2006/relationships" xmlns:p="http://schemas.openxmlformats.org/presentationml/2006/main">
  <p:tag name="SMARTWRITE" val="{@Title}"/>
</p:tagLst>
</file>

<file path=ppt/tags/tag2217.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2218.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2219.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222.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2220.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2221.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2222.xml><?xml version="1.0" encoding="utf-8"?>
<p:tagLst xmlns:a="http://schemas.openxmlformats.org/drawingml/2006/main" xmlns:r="http://schemas.openxmlformats.org/officeDocument/2006/relationships" xmlns:p="http://schemas.openxmlformats.org/presentationml/2006/main">
  <p:tag name="SMARTREAD" val="{Smart Divider title}"/>
  <p:tag name="SMARTWRITE" val="{Smart Divider title}"/>
</p:tagLst>
</file>

<file path=ppt/tags/tag2223.xml><?xml version="1.0" encoding="utf-8"?>
<p:tagLst xmlns:a="http://schemas.openxmlformats.org/drawingml/2006/main" xmlns:r="http://schemas.openxmlformats.org/officeDocument/2006/relationships" xmlns:p="http://schemas.openxmlformats.org/presentationml/2006/main">
  <p:tag name="SMARTSHAPETYPE" val="dividertocplaceholder"/>
</p:tagLst>
</file>

<file path=ppt/tags/tag2224.xml><?xml version="1.0" encoding="utf-8"?>
<p:tagLst xmlns:a="http://schemas.openxmlformats.org/drawingml/2006/main" xmlns:r="http://schemas.openxmlformats.org/officeDocument/2006/relationships" xmlns:p="http://schemas.openxmlformats.org/presentationml/2006/main">
  <p:tag name="SMARTSLIDETYPE" val="Divider"/>
  <p:tag name="SMARTDIVIDERTYPE" val="Section"/>
  <p:tag name="SMARTDIVIDERTEXT" val="Section"/>
  <p:tag name="REIMAGINE_STYLE" val="Orange_Colored Box on the Left"/>
  <p:tag name="SMARTTOCSTYLE" val="Orange_Colored Box on the Left"/>
  <p:tag name="SMARTDIVIDERLEVEL" val="-1"/>
</p:tagLst>
</file>

<file path=ppt/tags/tag2225.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2226.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2227.xml><?xml version="1.0" encoding="utf-8"?>
<p:tagLst xmlns:a="http://schemas.openxmlformats.org/drawingml/2006/main" xmlns:r="http://schemas.openxmlformats.org/officeDocument/2006/relationships" xmlns:p="http://schemas.openxmlformats.org/presentationml/2006/main">
  <p:tag name="HEADERNAVIGATIONICON" val="Home"/>
  <p:tag name="SMARTOBJECT" val="Home"/>
  <p:tag name="SMARTLOCKSHAPE" val="Yes"/>
</p:tagLst>
</file>

<file path=ppt/tags/tag2228.xml><?xml version="1.0" encoding="utf-8"?>
<p:tagLst xmlns:a="http://schemas.openxmlformats.org/drawingml/2006/main" xmlns:r="http://schemas.openxmlformats.org/officeDocument/2006/relationships" xmlns:p="http://schemas.openxmlformats.org/presentationml/2006/main">
  <p:tag name="SMARTREAD" val="{Smart Divider title}"/>
  <p:tag name="SMARTWRITE" val="{Smart Divider title}"/>
</p:tagLst>
</file>

<file path=ppt/tags/tag2229.xml><?xml version="1.0" encoding="utf-8"?>
<p:tagLst xmlns:a="http://schemas.openxmlformats.org/drawingml/2006/main" xmlns:r="http://schemas.openxmlformats.org/officeDocument/2006/relationships" xmlns:p="http://schemas.openxmlformats.org/presentationml/2006/main">
  <p:tag name="SMARTSHAPETYPE" val="dividertocplaceholder"/>
</p:tagLst>
</file>

<file path=ppt/tags/tag223.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2230.xml><?xml version="1.0" encoding="utf-8"?>
<p:tagLst xmlns:a="http://schemas.openxmlformats.org/drawingml/2006/main" xmlns:r="http://schemas.openxmlformats.org/officeDocument/2006/relationships" xmlns:p="http://schemas.openxmlformats.org/presentationml/2006/main">
  <p:tag name="SMARTWRITE" val="{@Title}"/>
</p:tagLst>
</file>

<file path=ppt/tags/tag2231.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2232.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2233.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2234.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2235.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2236.xml><?xml version="1.0" encoding="utf-8"?>
<p:tagLst xmlns:a="http://schemas.openxmlformats.org/drawingml/2006/main" xmlns:r="http://schemas.openxmlformats.org/officeDocument/2006/relationships" xmlns:p="http://schemas.openxmlformats.org/presentationml/2006/main">
  <p:tag name="SMARTDIVIDERTYPE" val="Section"/>
  <p:tag name="SMART DIVIDER TITLE" val="At a glance"/>
  <p:tag name="UNLOCK SHAPES" val="NO"/>
  <p:tag name="SMARTDIVIDERTEXT" val="Section"/>
  <p:tag name="SMARTDIVIDERLEVEL" val="0"/>
</p:tagLst>
</file>

<file path=ppt/tags/tag22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 name="SMARTLOCKSHAPE" val="YES"/>
</p:tagLst>
</file>

<file path=ppt/tags/tag2238.xml><?xml version="1.0" encoding="utf-8"?>
<p:tagLst xmlns:a="http://schemas.openxmlformats.org/drawingml/2006/main" xmlns:r="http://schemas.openxmlformats.org/officeDocument/2006/relationships" xmlns:p="http://schemas.openxmlformats.org/presentationml/2006/main">
  <p:tag name="THINKCELLSHAPEDONOTDELETE" val="tmfAS4w65SUqYfyoKDXY.qw"/>
</p:tagLst>
</file>

<file path=ppt/tags/tag2239.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224.xml><?xml version="1.0" encoding="utf-8"?>
<p:tagLst xmlns:a="http://schemas.openxmlformats.org/drawingml/2006/main" xmlns:r="http://schemas.openxmlformats.org/officeDocument/2006/relationships" xmlns:p="http://schemas.openxmlformats.org/presentationml/2006/main">
  <p:tag name="SMARTWRITE" val="{@Title}"/>
</p:tagLst>
</file>

<file path=ppt/tags/tag2240.xml><?xml version="1.0" encoding="utf-8"?>
<p:tagLst xmlns:a="http://schemas.openxmlformats.org/drawingml/2006/main" xmlns:r="http://schemas.openxmlformats.org/officeDocument/2006/relationships" xmlns:p="http://schemas.openxmlformats.org/presentationml/2006/main">
  <p:tag name="SMARTLOCKSHAPE" val="YES"/>
  <p:tag name="SMARTSHAPETYPE" val="TEMPHEADERTOC"/>
</p:tagLst>
</file>

<file path=ppt/tags/tag2241.xml><?xml version="1.0" encoding="utf-8"?>
<p:tagLst xmlns:a="http://schemas.openxmlformats.org/drawingml/2006/main" xmlns:r="http://schemas.openxmlformats.org/officeDocument/2006/relationships" xmlns:p="http://schemas.openxmlformats.org/presentationml/2006/main">
  <p:tag name="SMARTSHAPETYPE" val="Table"/>
  <p:tag name="TABLEID" val="60422d31-9da1-4a35-9693-27eaf3178c70"/>
</p:tagLst>
</file>

<file path=ppt/tags/tag2242.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2243.xml><?xml version="1.0" encoding="utf-8"?>
<p:tagLst xmlns:a="http://schemas.openxmlformats.org/drawingml/2006/main" xmlns:r="http://schemas.openxmlformats.org/officeDocument/2006/relationships" xmlns:p="http://schemas.openxmlformats.org/presentationml/2006/main">
  <p:tag name="SMARTSHAPETYPE" val="HEADERTOC"/>
</p:tagLst>
</file>

<file path=ppt/tags/tag2244.xml><?xml version="1.0" encoding="utf-8"?>
<p:tagLst xmlns:a="http://schemas.openxmlformats.org/drawingml/2006/main" xmlns:r="http://schemas.openxmlformats.org/officeDocument/2006/relationships" xmlns:p="http://schemas.openxmlformats.org/presentationml/2006/main">
  <p:tag name="SMARTSHAPETYPE" val="HEADERTOC"/>
</p:tagLst>
</file>

<file path=ppt/tags/tag2245.xml><?xml version="1.0" encoding="utf-8"?>
<p:tagLst xmlns:a="http://schemas.openxmlformats.org/drawingml/2006/main" xmlns:r="http://schemas.openxmlformats.org/officeDocument/2006/relationships" xmlns:p="http://schemas.openxmlformats.org/presentationml/2006/main">
  <p:tag name="SMARTSHAPETYPE" val="HEADERTOC"/>
</p:tagLst>
</file>

<file path=ppt/tags/tag2246.xml><?xml version="1.0" encoding="utf-8"?>
<p:tagLst xmlns:a="http://schemas.openxmlformats.org/drawingml/2006/main" xmlns:r="http://schemas.openxmlformats.org/officeDocument/2006/relationships" xmlns:p="http://schemas.openxmlformats.org/presentationml/2006/main">
  <p:tag name="SMARTSHAPETYPE" val="HEADERTOC"/>
</p:tagLst>
</file>

<file path=ppt/tags/tag2247.xml><?xml version="1.0" encoding="utf-8"?>
<p:tagLst xmlns:a="http://schemas.openxmlformats.org/drawingml/2006/main" xmlns:r="http://schemas.openxmlformats.org/officeDocument/2006/relationships" xmlns:p="http://schemas.openxmlformats.org/presentationml/2006/main">
  <p:tag name="SMARTSHAPETYPE" val="HEADERTOC"/>
</p:tagLst>
</file>

<file path=ppt/tags/tag2248.xml><?xml version="1.0" encoding="utf-8"?>
<p:tagLst xmlns:a="http://schemas.openxmlformats.org/drawingml/2006/main" xmlns:r="http://schemas.openxmlformats.org/officeDocument/2006/relationships" xmlns:p="http://schemas.openxmlformats.org/presentationml/2006/main">
  <p:tag name="SMARTDIVIDERTYPE" val="Section"/>
  <p:tag name="SMART DIVIDER TITLE" val="At a glance"/>
  <p:tag name="UNLOCK SHAPES" val="NO"/>
  <p:tag name="SMARTDIVIDERTEXT" val="Section"/>
  <p:tag name="SMARTDIVIDERLEVEL" val="0"/>
</p:tagLst>
</file>

<file path=ppt/tags/tag22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 name="SMARTLOCKSHAPE" val="YES"/>
</p:tagLst>
</file>

<file path=ppt/tags/tag225.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2250.xml><?xml version="1.0" encoding="utf-8"?>
<p:tagLst xmlns:a="http://schemas.openxmlformats.org/drawingml/2006/main" xmlns:r="http://schemas.openxmlformats.org/officeDocument/2006/relationships" xmlns:p="http://schemas.openxmlformats.org/presentationml/2006/main">
  <p:tag name="THINKCELLSHAPEDONOTDELETE" val="tmfAS4w65SUqYfyoKDXY.qw"/>
</p:tagLst>
</file>

<file path=ppt/tags/tag2251.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2252.xml><?xml version="1.0" encoding="utf-8"?>
<p:tagLst xmlns:a="http://schemas.openxmlformats.org/drawingml/2006/main" xmlns:r="http://schemas.openxmlformats.org/officeDocument/2006/relationships" xmlns:p="http://schemas.openxmlformats.org/presentationml/2006/main">
  <p:tag name="SMARTLOCKSHAPE" val="YES"/>
  <p:tag name="SMARTSHAPETYPE" val="TEMPHEADERTOC"/>
</p:tagLst>
</file>

<file path=ppt/tags/tag2253.xml><?xml version="1.0" encoding="utf-8"?>
<p:tagLst xmlns:a="http://schemas.openxmlformats.org/drawingml/2006/main" xmlns:r="http://schemas.openxmlformats.org/officeDocument/2006/relationships" xmlns:p="http://schemas.openxmlformats.org/presentationml/2006/main">
  <p:tag name="SMARTSHAPETYPE" val="Table"/>
  <p:tag name="TABLEID" val="1c10ab07-0174-458c-9fc5-1eeae47cf97b"/>
</p:tagLst>
</file>

<file path=ppt/tags/tag2254.xml><?xml version="1.0" encoding="utf-8"?>
<p:tagLst xmlns:a="http://schemas.openxmlformats.org/drawingml/2006/main" xmlns:r="http://schemas.openxmlformats.org/officeDocument/2006/relationships" xmlns:p="http://schemas.openxmlformats.org/presentationml/2006/main">
  <p:tag name="SMARTSHAPETYPE" val="Table"/>
  <p:tag name="TABLEID" val="1c10ab07-0174-458c-9fc5-1eeae47cf97b"/>
</p:tagLst>
</file>

<file path=ppt/tags/tag2255.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2256.xml><?xml version="1.0" encoding="utf-8"?>
<p:tagLst xmlns:a="http://schemas.openxmlformats.org/drawingml/2006/main" xmlns:r="http://schemas.openxmlformats.org/officeDocument/2006/relationships" xmlns:p="http://schemas.openxmlformats.org/presentationml/2006/main">
  <p:tag name="SMARTSHAPETYPE" val="HEADERTOC"/>
</p:tagLst>
</file>

<file path=ppt/tags/tag2257.xml><?xml version="1.0" encoding="utf-8"?>
<p:tagLst xmlns:a="http://schemas.openxmlformats.org/drawingml/2006/main" xmlns:r="http://schemas.openxmlformats.org/officeDocument/2006/relationships" xmlns:p="http://schemas.openxmlformats.org/presentationml/2006/main">
  <p:tag name="SMARTSHAPETYPE" val="HEADERTOC"/>
</p:tagLst>
</file>

<file path=ppt/tags/tag2258.xml><?xml version="1.0" encoding="utf-8"?>
<p:tagLst xmlns:a="http://schemas.openxmlformats.org/drawingml/2006/main" xmlns:r="http://schemas.openxmlformats.org/officeDocument/2006/relationships" xmlns:p="http://schemas.openxmlformats.org/presentationml/2006/main">
  <p:tag name="SMARTSHAPETYPE" val="HEADERTOC"/>
</p:tagLst>
</file>

<file path=ppt/tags/tag2259.xml><?xml version="1.0" encoding="utf-8"?>
<p:tagLst xmlns:a="http://schemas.openxmlformats.org/drawingml/2006/main" xmlns:r="http://schemas.openxmlformats.org/officeDocument/2006/relationships" xmlns:p="http://schemas.openxmlformats.org/presentationml/2006/main">
  <p:tag name="SMARTSHAPETYPE" val="HEADERTOC"/>
</p:tagLst>
</file>

<file path=ppt/tags/tag226.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2260.xml><?xml version="1.0" encoding="utf-8"?>
<p:tagLst xmlns:a="http://schemas.openxmlformats.org/drawingml/2006/main" xmlns:r="http://schemas.openxmlformats.org/officeDocument/2006/relationships" xmlns:p="http://schemas.openxmlformats.org/presentationml/2006/main">
  <p:tag name="SMARTSHAPETYPE" val="HEADERTOC"/>
</p:tagLst>
</file>

<file path=ppt/tags/tag2261.xml><?xml version="1.0" encoding="utf-8"?>
<p:tagLst xmlns:a="http://schemas.openxmlformats.org/drawingml/2006/main" xmlns:r="http://schemas.openxmlformats.org/officeDocument/2006/relationships" xmlns:p="http://schemas.openxmlformats.org/presentationml/2006/main">
  <p:tag name="SMARTDIVIDERTYPE" val="Section"/>
  <p:tag name="SMART DIVIDER TITLE" val="At a glance"/>
  <p:tag name="UNLOCK SHAPES" val="NO"/>
  <p:tag name="SMARTDIVIDERTEXT" val="Section"/>
  <p:tag name="SMARTDIVIDERLEVEL" val="0"/>
</p:tagLst>
</file>

<file path=ppt/tags/tag22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 name="SMARTLOCKSHAPE" val="YES"/>
</p:tagLst>
</file>

<file path=ppt/tags/tag2263.xml><?xml version="1.0" encoding="utf-8"?>
<p:tagLst xmlns:a="http://schemas.openxmlformats.org/drawingml/2006/main" xmlns:r="http://schemas.openxmlformats.org/officeDocument/2006/relationships" xmlns:p="http://schemas.openxmlformats.org/presentationml/2006/main">
  <p:tag name="THINKCELLSHAPEDONOTDELETE" val="tmfAS4w65SUqYfyoKDXY.qw"/>
</p:tagLst>
</file>

<file path=ppt/tags/tag2264.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2265.xml><?xml version="1.0" encoding="utf-8"?>
<p:tagLst xmlns:a="http://schemas.openxmlformats.org/drawingml/2006/main" xmlns:r="http://schemas.openxmlformats.org/officeDocument/2006/relationships" xmlns:p="http://schemas.openxmlformats.org/presentationml/2006/main">
  <p:tag name="SMARTLOCKSHAPE" val="YES"/>
  <p:tag name="SMARTSHAPETYPE" val="TEMPHEADERTOC"/>
</p:tagLst>
</file>

<file path=ppt/tags/tag2266.xml><?xml version="1.0" encoding="utf-8"?>
<p:tagLst xmlns:a="http://schemas.openxmlformats.org/drawingml/2006/main" xmlns:r="http://schemas.openxmlformats.org/officeDocument/2006/relationships" xmlns:p="http://schemas.openxmlformats.org/presentationml/2006/main">
  <p:tag name="SMARTSHAPETYPE" val="Table"/>
  <p:tag name="TABLEID" val="1c10ab07-0174-458c-9fc5-1eeae47cf97b"/>
</p:tagLst>
</file>

<file path=ppt/tags/tag2267.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2268.xml><?xml version="1.0" encoding="utf-8"?>
<p:tagLst xmlns:a="http://schemas.openxmlformats.org/drawingml/2006/main" xmlns:r="http://schemas.openxmlformats.org/officeDocument/2006/relationships" xmlns:p="http://schemas.openxmlformats.org/presentationml/2006/main">
  <p:tag name="SMARTSHAPETYPE" val="Table"/>
  <p:tag name="TABLEID" val="1c10ab07-0174-458c-9fc5-1eeae47cf97b"/>
</p:tagLst>
</file>

<file path=ppt/tags/tag2269.xml><?xml version="1.0" encoding="utf-8"?>
<p:tagLst xmlns:a="http://schemas.openxmlformats.org/drawingml/2006/main" xmlns:r="http://schemas.openxmlformats.org/officeDocument/2006/relationships" xmlns:p="http://schemas.openxmlformats.org/presentationml/2006/main">
  <p:tag name="SMARTSHAPETYPE" val="HEADERTOC"/>
</p:tagLst>
</file>

<file path=ppt/tags/tag227.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2270.xml><?xml version="1.0" encoding="utf-8"?>
<p:tagLst xmlns:a="http://schemas.openxmlformats.org/drawingml/2006/main" xmlns:r="http://schemas.openxmlformats.org/officeDocument/2006/relationships" xmlns:p="http://schemas.openxmlformats.org/presentationml/2006/main">
  <p:tag name="SMARTSHAPETYPE" val="HEADERTOC"/>
</p:tagLst>
</file>

<file path=ppt/tags/tag2271.xml><?xml version="1.0" encoding="utf-8"?>
<p:tagLst xmlns:a="http://schemas.openxmlformats.org/drawingml/2006/main" xmlns:r="http://schemas.openxmlformats.org/officeDocument/2006/relationships" xmlns:p="http://schemas.openxmlformats.org/presentationml/2006/main">
  <p:tag name="SMARTSHAPETYPE" val="HEADERTOC"/>
</p:tagLst>
</file>

<file path=ppt/tags/tag2272.xml><?xml version="1.0" encoding="utf-8"?>
<p:tagLst xmlns:a="http://schemas.openxmlformats.org/drawingml/2006/main" xmlns:r="http://schemas.openxmlformats.org/officeDocument/2006/relationships" xmlns:p="http://schemas.openxmlformats.org/presentationml/2006/main">
  <p:tag name="SMARTSHAPETYPE" val="HEADERTOC"/>
</p:tagLst>
</file>

<file path=ppt/tags/tag2273.xml><?xml version="1.0" encoding="utf-8"?>
<p:tagLst xmlns:a="http://schemas.openxmlformats.org/drawingml/2006/main" xmlns:r="http://schemas.openxmlformats.org/officeDocument/2006/relationships" xmlns:p="http://schemas.openxmlformats.org/presentationml/2006/main">
  <p:tag name="SMARTSHAPETYPE" val="HEADERTOC"/>
</p:tagLst>
</file>

<file path=ppt/tags/tag2274.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22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76.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2277.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2278.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22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2280.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2281.xml><?xml version="1.0" encoding="utf-8"?>
<p:tagLst xmlns:a="http://schemas.openxmlformats.org/drawingml/2006/main" xmlns:r="http://schemas.openxmlformats.org/officeDocument/2006/relationships" xmlns:p="http://schemas.openxmlformats.org/presentationml/2006/main">
  <p:tag name="SMARTSHAPETYPE" val="Table"/>
  <p:tag name="TABLEID" val="e2e59479-6204-4364-8a66-6afdd46a5860"/>
</p:tagLst>
</file>

<file path=ppt/tags/tag2282.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2283.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22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5.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2286.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229.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23.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230.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231.xml><?xml version="1.0" encoding="utf-8"?>
<p:tagLst xmlns:a="http://schemas.openxmlformats.org/drawingml/2006/main" xmlns:r="http://schemas.openxmlformats.org/officeDocument/2006/relationships" xmlns:p="http://schemas.openxmlformats.org/presentationml/2006/main">
  <p:tag name="FULLLENGTH" val="True"/>
</p:tagLst>
</file>

<file path=ppt/tags/tag232.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233.xml><?xml version="1.0" encoding="utf-8"?>
<p:tagLst xmlns:a="http://schemas.openxmlformats.org/drawingml/2006/main" xmlns:r="http://schemas.openxmlformats.org/officeDocument/2006/relationships" xmlns:p="http://schemas.openxmlformats.org/presentationml/2006/main">
  <p:tag name="SMARTWRITE" val="{@Title}"/>
</p:tagLst>
</file>

<file path=ppt/tags/tag234.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235.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236.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237.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238.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239.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24.xml><?xml version="1.0" encoding="utf-8"?>
<p:tagLst xmlns:a="http://schemas.openxmlformats.org/drawingml/2006/main" xmlns:r="http://schemas.openxmlformats.org/officeDocument/2006/relationships" xmlns:p="http://schemas.openxmlformats.org/presentationml/2006/main">
  <p:tag name="SMARTWRITE" val="{@Title}"/>
</p:tagLst>
</file>

<file path=ppt/tags/tag240.xml><?xml version="1.0" encoding="utf-8"?>
<p:tagLst xmlns:a="http://schemas.openxmlformats.org/drawingml/2006/main" xmlns:r="http://schemas.openxmlformats.org/officeDocument/2006/relationships" xmlns:p="http://schemas.openxmlformats.org/presentationml/2006/main">
  <p:tag name="FULLLENGTH" val="True"/>
</p:tagLst>
</file>

<file path=ppt/tags/tag241.xml><?xml version="1.0" encoding="utf-8"?>
<p:tagLst xmlns:a="http://schemas.openxmlformats.org/drawingml/2006/main" xmlns:r="http://schemas.openxmlformats.org/officeDocument/2006/relationships" xmlns:p="http://schemas.openxmlformats.org/presentationml/2006/main">
  <p:tag name="FULLLENGTH" val="True"/>
</p:tagLst>
</file>

<file path=ppt/tags/tag242.xml><?xml version="1.0" encoding="utf-8"?>
<p:tagLst xmlns:a="http://schemas.openxmlformats.org/drawingml/2006/main" xmlns:r="http://schemas.openxmlformats.org/officeDocument/2006/relationships" xmlns:p="http://schemas.openxmlformats.org/presentationml/2006/main">
  <p:tag name="FULLLENGTH" val="True"/>
</p:tagLst>
</file>

<file path=ppt/tags/tag243.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244.xml><?xml version="1.0" encoding="utf-8"?>
<p:tagLst xmlns:a="http://schemas.openxmlformats.org/drawingml/2006/main" xmlns:r="http://schemas.openxmlformats.org/officeDocument/2006/relationships" xmlns:p="http://schemas.openxmlformats.org/presentationml/2006/main">
  <p:tag name="SMARTWRITE" val="{@Title}"/>
</p:tagLst>
</file>

<file path=ppt/tags/tag245.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246.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247.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248.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249.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25.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250.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251.xml><?xml version="1.0" encoding="utf-8"?>
<p:tagLst xmlns:a="http://schemas.openxmlformats.org/drawingml/2006/main" xmlns:r="http://schemas.openxmlformats.org/officeDocument/2006/relationships" xmlns:p="http://schemas.openxmlformats.org/presentationml/2006/main">
  <p:tag name="FULLLENGTH" val="True"/>
</p:tagLst>
</file>

<file path=ppt/tags/tag252.xml><?xml version="1.0" encoding="utf-8"?>
<p:tagLst xmlns:a="http://schemas.openxmlformats.org/drawingml/2006/main" xmlns:r="http://schemas.openxmlformats.org/officeDocument/2006/relationships" xmlns:p="http://schemas.openxmlformats.org/presentationml/2006/main">
  <p:tag name="FULLLENGTH" val="True"/>
</p:tagLst>
</file>

<file path=ppt/tags/tag253.xml><?xml version="1.0" encoding="utf-8"?>
<p:tagLst xmlns:a="http://schemas.openxmlformats.org/drawingml/2006/main" xmlns:r="http://schemas.openxmlformats.org/officeDocument/2006/relationships" xmlns:p="http://schemas.openxmlformats.org/presentationml/2006/main">
  <p:tag name="FULLLENGTH" val="True"/>
</p:tagLst>
</file>

<file path=ppt/tags/tag254.xml><?xml version="1.0" encoding="utf-8"?>
<p:tagLst xmlns:a="http://schemas.openxmlformats.org/drawingml/2006/main" xmlns:r="http://schemas.openxmlformats.org/officeDocument/2006/relationships" xmlns:p="http://schemas.openxmlformats.org/presentationml/2006/main">
  <p:tag name="FULLLENGTH" val="True"/>
</p:tagLst>
</file>

<file path=ppt/tags/tag255.xml><?xml version="1.0" encoding="utf-8"?>
<p:tagLst xmlns:a="http://schemas.openxmlformats.org/drawingml/2006/main" xmlns:r="http://schemas.openxmlformats.org/officeDocument/2006/relationships" xmlns:p="http://schemas.openxmlformats.org/presentationml/2006/main">
  <p:tag name="FULLLENGTH" val="True"/>
</p:tagLst>
</file>

<file path=ppt/tags/tag256.xml><?xml version="1.0" encoding="utf-8"?>
<p:tagLst xmlns:a="http://schemas.openxmlformats.org/drawingml/2006/main" xmlns:r="http://schemas.openxmlformats.org/officeDocument/2006/relationships" xmlns:p="http://schemas.openxmlformats.org/presentationml/2006/main">
  <p:tag name="FULLLENGTH" val="True"/>
</p:tagLst>
</file>

<file path=ppt/tags/tag257.xml><?xml version="1.0" encoding="utf-8"?>
<p:tagLst xmlns:a="http://schemas.openxmlformats.org/drawingml/2006/main" xmlns:r="http://schemas.openxmlformats.org/officeDocument/2006/relationships" xmlns:p="http://schemas.openxmlformats.org/presentationml/2006/main">
  <p:tag name="SMARTWRITE" val="{@Title}"/>
</p:tagLst>
</file>

<file path=ppt/tags/tag258.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259.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26.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260.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261.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262.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263.xml><?xml version="1.0" encoding="utf-8"?>
<p:tagLst xmlns:a="http://schemas.openxmlformats.org/drawingml/2006/main" xmlns:r="http://schemas.openxmlformats.org/officeDocument/2006/relationships" xmlns:p="http://schemas.openxmlformats.org/presentationml/2006/main">
  <p:tag name="SMARTWRITE" val="{@Title}"/>
</p:tagLst>
</file>

<file path=ppt/tags/tag264.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265.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266.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267.xml><?xml version="1.0" encoding="utf-8"?>
<p:tagLst xmlns:a="http://schemas.openxmlformats.org/drawingml/2006/main" xmlns:r="http://schemas.openxmlformats.org/officeDocument/2006/relationships" xmlns:p="http://schemas.openxmlformats.org/presentationml/2006/main">
  <p:tag name="SMARTSLIDETYPE" val="Divider"/>
  <p:tag name="SMARTDIVIDERTYPE" val="Section"/>
  <p:tag name="SMARTDIVIDERTEXT" val="Section"/>
  <p:tag name="REIMAGINE_STYLE" val="Black_Images-Transparent Background"/>
  <p:tag name="SMARTDIVIDERLEVEL" val="-1"/>
</p:tagLst>
</file>

<file path=ppt/tags/tag268.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269.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27.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270.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271.xml><?xml version="1.0" encoding="utf-8"?>
<p:tagLst xmlns:a="http://schemas.openxmlformats.org/drawingml/2006/main" xmlns:r="http://schemas.openxmlformats.org/officeDocument/2006/relationships" xmlns:p="http://schemas.openxmlformats.org/presentationml/2006/main">
  <p:tag name="HEADERNAVIGATIONICON" val="Home"/>
  <p:tag name="SMARTOBJECT" val="Home"/>
  <p:tag name="SMARTLOCKSHAPE" val="Yes"/>
</p:tagLst>
</file>

<file path=ppt/tags/tag272.xml><?xml version="1.0" encoding="utf-8"?>
<p:tagLst xmlns:a="http://schemas.openxmlformats.org/drawingml/2006/main" xmlns:r="http://schemas.openxmlformats.org/officeDocument/2006/relationships" xmlns:p="http://schemas.openxmlformats.org/presentationml/2006/main">
  <p:tag name="SMARTREAD" val="{Smart Divider title}"/>
  <p:tag name="SMARTWRITE" val="{Smart Divider title}"/>
</p:tagLst>
</file>

<file path=ppt/tags/tag273.xml><?xml version="1.0" encoding="utf-8"?>
<p:tagLst xmlns:a="http://schemas.openxmlformats.org/drawingml/2006/main" xmlns:r="http://schemas.openxmlformats.org/officeDocument/2006/relationships" xmlns:p="http://schemas.openxmlformats.org/presentationml/2006/main">
  <p:tag name="SMARTSHAPETYPE" val="dividertocplaceholder"/>
</p:tagLst>
</file>

<file path=ppt/tags/tag274.xml><?xml version="1.0" encoding="utf-8"?>
<p:tagLst xmlns:a="http://schemas.openxmlformats.org/drawingml/2006/main" xmlns:r="http://schemas.openxmlformats.org/officeDocument/2006/relationships" xmlns:p="http://schemas.openxmlformats.org/presentationml/2006/main">
  <p:tag name="SMARTWRITE" val="{@Title}"/>
  <p:tag name="SMARTOBJECT" val="Presentation Title"/>
  <p:tag name="SMARTLOCKSHAPE" val="Yes"/>
</p:tagLst>
</file>

<file path=ppt/tags/tag275.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 name="SMARTOBJECT" val="PwC"/>
  <p:tag name="SMARTLOCKSHAPE" val="Yes"/>
</p:tagLst>
</file>

<file path=ppt/tags/tag276.xml><?xml version="1.0" encoding="utf-8"?>
<p:tagLst xmlns:a="http://schemas.openxmlformats.org/drawingml/2006/main" xmlns:r="http://schemas.openxmlformats.org/officeDocument/2006/relationships" xmlns:p="http://schemas.openxmlformats.org/presentationml/2006/main">
  <p:tag name="SMARTWRITE" val="{@Report date}"/>
  <p:tag name="SMARTOBJECT" val="Date"/>
  <p:tag name="SMARTLOCKSHAPE" val="Yes"/>
</p:tagLst>
</file>

<file path=ppt/tags/tag277.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9.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28.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280.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281.xml><?xml version="1.0" encoding="utf-8"?>
<p:tagLst xmlns:a="http://schemas.openxmlformats.org/drawingml/2006/main" xmlns:r="http://schemas.openxmlformats.org/officeDocument/2006/relationships" xmlns:p="http://schemas.openxmlformats.org/presentationml/2006/main">
  <p:tag name="COVER PAGE" val="YES"/>
</p:tagLst>
</file>

<file path=ppt/tags/tag282.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283.xml><?xml version="1.0" encoding="utf-8"?>
<p:tagLst xmlns:a="http://schemas.openxmlformats.org/drawingml/2006/main" xmlns:r="http://schemas.openxmlformats.org/officeDocument/2006/relationships" xmlns:p="http://schemas.openxmlformats.org/presentationml/2006/main">
  <p:tag name="SMARTWRITE" val="{@Subtitle}"/>
  <p:tag name="SMARTREAD" val="{@Subtitle}"/>
</p:tagLst>
</file>

<file path=ppt/tags/tag284.xml><?xml version="1.0" encoding="utf-8"?>
<p:tagLst xmlns:a="http://schemas.openxmlformats.org/drawingml/2006/main" xmlns:r="http://schemas.openxmlformats.org/officeDocument/2006/relationships" xmlns:p="http://schemas.openxmlformats.org/presentationml/2006/main">
  <p:tag name="SMARTOBJECT" val="Logo"/>
</p:tagLst>
</file>

<file path=ppt/tags/tag285.xml><?xml version="1.0" encoding="utf-8"?>
<p:tagLst xmlns:a="http://schemas.openxmlformats.org/drawingml/2006/main" xmlns:r="http://schemas.openxmlformats.org/officeDocument/2006/relationships" xmlns:p="http://schemas.openxmlformats.org/presentationml/2006/main">
  <p:tag name="SMARTWRITE" val="{@Title}"/>
  <p:tag name="SMARTREAD" val="{@Title}"/>
</p:tagLst>
</file>

<file path=ppt/tags/tag286.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 name="SMARTOBJECT" val="Disclaimer"/>
</p:tagLst>
</file>

<file path=ppt/tags/tag287.xml><?xml version="1.0" encoding="utf-8"?>
<p:tagLst xmlns:a="http://schemas.openxmlformats.org/drawingml/2006/main" xmlns:r="http://schemas.openxmlformats.org/officeDocument/2006/relationships" xmlns:p="http://schemas.openxmlformats.org/presentationml/2006/main">
  <p:tag name="SMARTWRITE" val="{@Draft stamp}"/>
  <p:tag name="SMARTISVISIBLE" val="{@Show Draft stamp} = Yes"/>
  <p:tag name="SMARTREAD" val="{@Draft stamp}"/>
  <p:tag name="SMARTOBJECT" val="Draft stamp Default Cover v.3"/>
</p:tagLst>
</file>

<file path=ppt/tags/tag288.xml><?xml version="1.0" encoding="utf-8"?>
<p:tagLst xmlns:a="http://schemas.openxmlformats.org/drawingml/2006/main" xmlns:r="http://schemas.openxmlformats.org/officeDocument/2006/relationships" xmlns:p="http://schemas.openxmlformats.org/presentationml/2006/main">
  <p:tag name="SMARTWRITE" val="{@Report date}"/>
  <p:tag name="SMARTREAD" val="{@Report date}"/>
  <p:tag name="SMARTLINKEDSHAPEID" val="SideBar"/>
  <p:tag name="SMARTOBJECT" val="Report date Default Cover v.3"/>
</p:tagLst>
</file>

<file path=ppt/tags/tag289.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29.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290.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291.xml><?xml version="1.0" encoding="utf-8"?>
<p:tagLst xmlns:a="http://schemas.openxmlformats.org/drawingml/2006/main" xmlns:r="http://schemas.openxmlformats.org/officeDocument/2006/relationships" xmlns:p="http://schemas.openxmlformats.org/presentationml/2006/main">
  <p:tag name="SMARTWRITE" val="{@Title}"/>
</p:tagLst>
</file>

<file path=ppt/tags/tag292.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293.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294.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295.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296.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297.xml><?xml version="1.0" encoding="utf-8"?>
<p:tagLst xmlns:a="http://schemas.openxmlformats.org/drawingml/2006/main" xmlns:r="http://schemas.openxmlformats.org/officeDocument/2006/relationships" xmlns:p="http://schemas.openxmlformats.org/presentationml/2006/main">
  <p:tag name="SMARTWRITE" val="{@Title}"/>
</p:tagLst>
</file>

<file path=ppt/tags/tag298.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299.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3.xml><?xml version="1.0" encoding="utf-8"?>
<p:tagLst xmlns:a="http://schemas.openxmlformats.org/drawingml/2006/main" xmlns:r="http://schemas.openxmlformats.org/officeDocument/2006/relationships" xmlns:p="http://schemas.openxmlformats.org/presentationml/2006/main">
  <p:tag name="COVER PAGE" val="YES"/>
</p:tagLst>
</file>

<file path=ppt/tags/tag30.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300.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301.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302.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303.xml><?xml version="1.0" encoding="utf-8"?>
<p:tagLst xmlns:a="http://schemas.openxmlformats.org/drawingml/2006/main" xmlns:r="http://schemas.openxmlformats.org/officeDocument/2006/relationships" xmlns:p="http://schemas.openxmlformats.org/presentationml/2006/main">
  <p:tag name="SMARTWRITE" val="{@Title}"/>
</p:tagLst>
</file>

<file path=ppt/tags/tag304.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305.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306.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307.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308.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309.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0.xml><?xml version="1.0" encoding="utf-8"?>
<p:tagLst xmlns:a="http://schemas.openxmlformats.org/drawingml/2006/main" xmlns:r="http://schemas.openxmlformats.org/officeDocument/2006/relationships" xmlns:p="http://schemas.openxmlformats.org/presentationml/2006/main">
  <p:tag name="FULLLENGTH" val="True"/>
</p:tagLst>
</file>

<file path=ppt/tags/tag311.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312.xml><?xml version="1.0" encoding="utf-8"?>
<p:tagLst xmlns:a="http://schemas.openxmlformats.org/drawingml/2006/main" xmlns:r="http://schemas.openxmlformats.org/officeDocument/2006/relationships" xmlns:p="http://schemas.openxmlformats.org/presentationml/2006/main">
  <p:tag name="SMARTWRITE" val="{@Title}"/>
</p:tagLst>
</file>

<file path=ppt/tags/tag313.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314.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315.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316.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317.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318.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319.xml><?xml version="1.0" encoding="utf-8"?>
<p:tagLst xmlns:a="http://schemas.openxmlformats.org/drawingml/2006/main" xmlns:r="http://schemas.openxmlformats.org/officeDocument/2006/relationships" xmlns:p="http://schemas.openxmlformats.org/presentationml/2006/main">
  <p:tag name="FULLLENGTH" val="True"/>
</p:tagLst>
</file>

<file path=ppt/tags/tag32.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320.xml><?xml version="1.0" encoding="utf-8"?>
<p:tagLst xmlns:a="http://schemas.openxmlformats.org/drawingml/2006/main" xmlns:r="http://schemas.openxmlformats.org/officeDocument/2006/relationships" xmlns:p="http://schemas.openxmlformats.org/presentationml/2006/main">
  <p:tag name="FULLLENGTH" val="True"/>
</p:tagLst>
</file>

<file path=ppt/tags/tag321.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322.xml><?xml version="1.0" encoding="utf-8"?>
<p:tagLst xmlns:a="http://schemas.openxmlformats.org/drawingml/2006/main" xmlns:r="http://schemas.openxmlformats.org/officeDocument/2006/relationships" xmlns:p="http://schemas.openxmlformats.org/presentationml/2006/main">
  <p:tag name="SMARTWRITE" val="{@Title}"/>
</p:tagLst>
</file>

<file path=ppt/tags/tag323.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324.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325.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326.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327.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328.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329.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33.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330.xml><?xml version="1.0" encoding="utf-8"?>
<p:tagLst xmlns:a="http://schemas.openxmlformats.org/drawingml/2006/main" xmlns:r="http://schemas.openxmlformats.org/officeDocument/2006/relationships" xmlns:p="http://schemas.openxmlformats.org/presentationml/2006/main">
  <p:tag name="SMARTWRITE" val="{@Title}"/>
</p:tagLst>
</file>

<file path=ppt/tags/tag331.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332.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333.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334.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335.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336.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337.xml><?xml version="1.0" encoding="utf-8"?>
<p:tagLst xmlns:a="http://schemas.openxmlformats.org/drawingml/2006/main" xmlns:r="http://schemas.openxmlformats.org/officeDocument/2006/relationships" xmlns:p="http://schemas.openxmlformats.org/presentationml/2006/main">
  <p:tag name="FULLLENGTH" val="True"/>
</p:tagLst>
</file>

<file path=ppt/tags/tag338.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339.xml><?xml version="1.0" encoding="utf-8"?>
<p:tagLst xmlns:a="http://schemas.openxmlformats.org/drawingml/2006/main" xmlns:r="http://schemas.openxmlformats.org/officeDocument/2006/relationships" xmlns:p="http://schemas.openxmlformats.org/presentationml/2006/main">
  <p:tag name="SMARTWRITE" val="{@Title}"/>
</p:tagLst>
</file>

<file path=ppt/tags/tag34.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340.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341.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342.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343.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344.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345.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346.xml><?xml version="1.0" encoding="utf-8"?>
<p:tagLst xmlns:a="http://schemas.openxmlformats.org/drawingml/2006/main" xmlns:r="http://schemas.openxmlformats.org/officeDocument/2006/relationships" xmlns:p="http://schemas.openxmlformats.org/presentationml/2006/main">
  <p:tag name="FULLLENGTH" val="True"/>
</p:tagLst>
</file>

<file path=ppt/tags/tag347.xml><?xml version="1.0" encoding="utf-8"?>
<p:tagLst xmlns:a="http://schemas.openxmlformats.org/drawingml/2006/main" xmlns:r="http://schemas.openxmlformats.org/officeDocument/2006/relationships" xmlns:p="http://schemas.openxmlformats.org/presentationml/2006/main">
  <p:tag name="FULLLENGTH" val="True"/>
</p:tagLst>
</file>

<file path=ppt/tags/tag348.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349.xml><?xml version="1.0" encoding="utf-8"?>
<p:tagLst xmlns:a="http://schemas.openxmlformats.org/drawingml/2006/main" xmlns:r="http://schemas.openxmlformats.org/officeDocument/2006/relationships" xmlns:p="http://schemas.openxmlformats.org/presentationml/2006/main">
  <p:tag name="SMARTWRITE" val="{@Title}"/>
</p:tagLst>
</file>

<file path=ppt/tags/tag35.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350.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351.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352.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353.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354.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355.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356.xml><?xml version="1.0" encoding="utf-8"?>
<p:tagLst xmlns:a="http://schemas.openxmlformats.org/drawingml/2006/main" xmlns:r="http://schemas.openxmlformats.org/officeDocument/2006/relationships" xmlns:p="http://schemas.openxmlformats.org/presentationml/2006/main">
  <p:tag name="FULLLENGTH" val="True"/>
</p:tagLst>
</file>

<file path=ppt/tags/tag357.xml><?xml version="1.0" encoding="utf-8"?>
<p:tagLst xmlns:a="http://schemas.openxmlformats.org/drawingml/2006/main" xmlns:r="http://schemas.openxmlformats.org/officeDocument/2006/relationships" xmlns:p="http://schemas.openxmlformats.org/presentationml/2006/main">
  <p:tag name="FULLLENGTH" val="True"/>
</p:tagLst>
</file>

<file path=ppt/tags/tag358.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359.xml><?xml version="1.0" encoding="utf-8"?>
<p:tagLst xmlns:a="http://schemas.openxmlformats.org/drawingml/2006/main" xmlns:r="http://schemas.openxmlformats.org/officeDocument/2006/relationships" xmlns:p="http://schemas.openxmlformats.org/presentationml/2006/main">
  <p:tag name="SMARTWRITE" val="{@Title}"/>
</p:tagLst>
</file>

<file path=ppt/tags/tag36.xml><?xml version="1.0" encoding="utf-8"?>
<p:tagLst xmlns:a="http://schemas.openxmlformats.org/drawingml/2006/main" xmlns:r="http://schemas.openxmlformats.org/officeDocument/2006/relationships" xmlns:p="http://schemas.openxmlformats.org/presentationml/2006/main">
  <p:tag name="SMARTWRITE" val="{@Title}"/>
</p:tagLst>
</file>

<file path=ppt/tags/tag360.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361.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362.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363.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364.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365.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366.xml><?xml version="1.0" encoding="utf-8"?>
<p:tagLst xmlns:a="http://schemas.openxmlformats.org/drawingml/2006/main" xmlns:r="http://schemas.openxmlformats.org/officeDocument/2006/relationships" xmlns:p="http://schemas.openxmlformats.org/presentationml/2006/main">
  <p:tag name="FULLLENGTH" val="True"/>
</p:tagLst>
</file>

<file path=ppt/tags/tag367.xml><?xml version="1.0" encoding="utf-8"?>
<p:tagLst xmlns:a="http://schemas.openxmlformats.org/drawingml/2006/main" xmlns:r="http://schemas.openxmlformats.org/officeDocument/2006/relationships" xmlns:p="http://schemas.openxmlformats.org/presentationml/2006/main">
  <p:tag name="FULLLENGTH" val="True"/>
</p:tagLst>
</file>

<file path=ppt/tags/tag368.xml><?xml version="1.0" encoding="utf-8"?>
<p:tagLst xmlns:a="http://schemas.openxmlformats.org/drawingml/2006/main" xmlns:r="http://schemas.openxmlformats.org/officeDocument/2006/relationships" xmlns:p="http://schemas.openxmlformats.org/presentationml/2006/main">
  <p:tag name="FULLLENGTH" val="True"/>
</p:tagLst>
</file>

<file path=ppt/tags/tag369.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37.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370.xml><?xml version="1.0" encoding="utf-8"?>
<p:tagLst xmlns:a="http://schemas.openxmlformats.org/drawingml/2006/main" xmlns:r="http://schemas.openxmlformats.org/officeDocument/2006/relationships" xmlns:p="http://schemas.openxmlformats.org/presentationml/2006/main">
  <p:tag name="SMARTWRITE" val="{@Title}"/>
</p:tagLst>
</file>

<file path=ppt/tags/tag371.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372.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373.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374.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375.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376.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377.xml><?xml version="1.0" encoding="utf-8"?>
<p:tagLst xmlns:a="http://schemas.openxmlformats.org/drawingml/2006/main" xmlns:r="http://schemas.openxmlformats.org/officeDocument/2006/relationships" xmlns:p="http://schemas.openxmlformats.org/presentationml/2006/main">
  <p:tag name="FULLLENGTH" val="True"/>
</p:tagLst>
</file>

<file path=ppt/tags/tag378.xml><?xml version="1.0" encoding="utf-8"?>
<p:tagLst xmlns:a="http://schemas.openxmlformats.org/drawingml/2006/main" xmlns:r="http://schemas.openxmlformats.org/officeDocument/2006/relationships" xmlns:p="http://schemas.openxmlformats.org/presentationml/2006/main">
  <p:tag name="FULLLENGTH" val="True"/>
</p:tagLst>
</file>

<file path=ppt/tags/tag379.xml><?xml version="1.0" encoding="utf-8"?>
<p:tagLst xmlns:a="http://schemas.openxmlformats.org/drawingml/2006/main" xmlns:r="http://schemas.openxmlformats.org/officeDocument/2006/relationships" xmlns:p="http://schemas.openxmlformats.org/presentationml/2006/main">
  <p:tag name="FULLLENGTH" val="True"/>
</p:tagLst>
</file>

<file path=ppt/tags/tag38.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380.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381.xml><?xml version="1.0" encoding="utf-8"?>
<p:tagLst xmlns:a="http://schemas.openxmlformats.org/drawingml/2006/main" xmlns:r="http://schemas.openxmlformats.org/officeDocument/2006/relationships" xmlns:p="http://schemas.openxmlformats.org/presentationml/2006/main">
  <p:tag name="SMARTWRITE" val="{@Title}"/>
</p:tagLst>
</file>

<file path=ppt/tags/tag382.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383.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384.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385.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386.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387.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388.xml><?xml version="1.0" encoding="utf-8"?>
<p:tagLst xmlns:a="http://schemas.openxmlformats.org/drawingml/2006/main" xmlns:r="http://schemas.openxmlformats.org/officeDocument/2006/relationships" xmlns:p="http://schemas.openxmlformats.org/presentationml/2006/main">
  <p:tag name="FULLLENGTH" val="True"/>
</p:tagLst>
</file>

<file path=ppt/tags/tag389.xml><?xml version="1.0" encoding="utf-8"?>
<p:tagLst xmlns:a="http://schemas.openxmlformats.org/drawingml/2006/main" xmlns:r="http://schemas.openxmlformats.org/officeDocument/2006/relationships" xmlns:p="http://schemas.openxmlformats.org/presentationml/2006/main">
  <p:tag name="FULLLENGTH" val="True"/>
</p:tagLst>
</file>

<file path=ppt/tags/tag39.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390.xml><?xml version="1.0" encoding="utf-8"?>
<p:tagLst xmlns:a="http://schemas.openxmlformats.org/drawingml/2006/main" xmlns:r="http://schemas.openxmlformats.org/officeDocument/2006/relationships" xmlns:p="http://schemas.openxmlformats.org/presentationml/2006/main">
  <p:tag name="FULLLENGTH" val="True"/>
</p:tagLst>
</file>

<file path=ppt/tags/tag391.xml><?xml version="1.0" encoding="utf-8"?>
<p:tagLst xmlns:a="http://schemas.openxmlformats.org/drawingml/2006/main" xmlns:r="http://schemas.openxmlformats.org/officeDocument/2006/relationships" xmlns:p="http://schemas.openxmlformats.org/presentationml/2006/main">
  <p:tag name="FULLLENGTH" val="True"/>
</p:tagLst>
</file>

<file path=ppt/tags/tag392.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393.xml><?xml version="1.0" encoding="utf-8"?>
<p:tagLst xmlns:a="http://schemas.openxmlformats.org/drawingml/2006/main" xmlns:r="http://schemas.openxmlformats.org/officeDocument/2006/relationships" xmlns:p="http://schemas.openxmlformats.org/presentationml/2006/main">
  <p:tag name="SMARTWRITE" val="{@Title}"/>
</p:tagLst>
</file>

<file path=ppt/tags/tag394.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395.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396.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397.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398.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399.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4.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40.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400.xml><?xml version="1.0" encoding="utf-8"?>
<p:tagLst xmlns:a="http://schemas.openxmlformats.org/drawingml/2006/main" xmlns:r="http://schemas.openxmlformats.org/officeDocument/2006/relationships" xmlns:p="http://schemas.openxmlformats.org/presentationml/2006/main">
  <p:tag name="FULLLENGTH" val="True"/>
</p:tagLst>
</file>

<file path=ppt/tags/tag401.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402.xml><?xml version="1.0" encoding="utf-8"?>
<p:tagLst xmlns:a="http://schemas.openxmlformats.org/drawingml/2006/main" xmlns:r="http://schemas.openxmlformats.org/officeDocument/2006/relationships" xmlns:p="http://schemas.openxmlformats.org/presentationml/2006/main">
  <p:tag name="SMARTWRITE" val="{@Title}"/>
</p:tagLst>
</file>

<file path=ppt/tags/tag403.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404.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405.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406.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407.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408.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409.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41.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410.xml><?xml version="1.0" encoding="utf-8"?>
<p:tagLst xmlns:a="http://schemas.openxmlformats.org/drawingml/2006/main" xmlns:r="http://schemas.openxmlformats.org/officeDocument/2006/relationships" xmlns:p="http://schemas.openxmlformats.org/presentationml/2006/main">
  <p:tag name="SMARTWRITE" val="{@Title}"/>
</p:tagLst>
</file>

<file path=ppt/tags/tag411.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412.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413.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414.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 name="COVER PAGE" val="YES"/>
</p:tagLst>
</file>

<file path=ppt/tags/tag415.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416.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417.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418.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419.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42.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420.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421.xml><?xml version="1.0" encoding="utf-8"?>
<p:tagLst xmlns:a="http://schemas.openxmlformats.org/drawingml/2006/main" xmlns:r="http://schemas.openxmlformats.org/officeDocument/2006/relationships" xmlns:p="http://schemas.openxmlformats.org/presentationml/2006/main">
  <p:tag name="SMARTWRITE" val="{@Title}"/>
</p:tagLst>
</file>

<file path=ppt/tags/tag422.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423.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424.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425.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426.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427.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428.xml><?xml version="1.0" encoding="utf-8"?>
<p:tagLst xmlns:a="http://schemas.openxmlformats.org/drawingml/2006/main" xmlns:r="http://schemas.openxmlformats.org/officeDocument/2006/relationships" xmlns:p="http://schemas.openxmlformats.org/presentationml/2006/main">
  <p:tag name="FULLLENGTH" val="True"/>
</p:tagLst>
</file>

<file path=ppt/tags/tag429.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43.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430.xml><?xml version="1.0" encoding="utf-8"?>
<p:tagLst xmlns:a="http://schemas.openxmlformats.org/drawingml/2006/main" xmlns:r="http://schemas.openxmlformats.org/officeDocument/2006/relationships" xmlns:p="http://schemas.openxmlformats.org/presentationml/2006/main">
  <p:tag name="SMARTWRITE" val="{@Title}"/>
</p:tagLst>
</file>

<file path=ppt/tags/tag431.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432.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433.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434.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435.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436.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437.xml><?xml version="1.0" encoding="utf-8"?>
<p:tagLst xmlns:a="http://schemas.openxmlformats.org/drawingml/2006/main" xmlns:r="http://schemas.openxmlformats.org/officeDocument/2006/relationships" xmlns:p="http://schemas.openxmlformats.org/presentationml/2006/main">
  <p:tag name="FULLLENGTH" val="True"/>
</p:tagLst>
</file>

<file path=ppt/tags/tag438.xml><?xml version="1.0" encoding="utf-8"?>
<p:tagLst xmlns:a="http://schemas.openxmlformats.org/drawingml/2006/main" xmlns:r="http://schemas.openxmlformats.org/officeDocument/2006/relationships" xmlns:p="http://schemas.openxmlformats.org/presentationml/2006/main">
  <p:tag name="FULLLENGTH" val="True"/>
</p:tagLst>
</file>

<file path=ppt/tags/tag439.xml><?xml version="1.0" encoding="utf-8"?>
<p:tagLst xmlns:a="http://schemas.openxmlformats.org/drawingml/2006/main" xmlns:r="http://schemas.openxmlformats.org/officeDocument/2006/relationships" xmlns:p="http://schemas.openxmlformats.org/presentationml/2006/main">
  <p:tag name="FULLLENGTH" val="True"/>
</p:tagLst>
</file>

<file path=ppt/tags/tag44.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440.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441.xml><?xml version="1.0" encoding="utf-8"?>
<p:tagLst xmlns:a="http://schemas.openxmlformats.org/drawingml/2006/main" xmlns:r="http://schemas.openxmlformats.org/officeDocument/2006/relationships" xmlns:p="http://schemas.openxmlformats.org/presentationml/2006/main">
  <p:tag name="SMARTWRITE" val="{@Title}"/>
</p:tagLst>
</file>

<file path=ppt/tags/tag442.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443.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444.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445.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446.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447.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448.xml><?xml version="1.0" encoding="utf-8"?>
<p:tagLst xmlns:a="http://schemas.openxmlformats.org/drawingml/2006/main" xmlns:r="http://schemas.openxmlformats.org/officeDocument/2006/relationships" xmlns:p="http://schemas.openxmlformats.org/presentationml/2006/main">
  <p:tag name="FULLLENGTH" val="True"/>
</p:tagLst>
</file>

<file path=ppt/tags/tag449.xml><?xml version="1.0" encoding="utf-8"?>
<p:tagLst xmlns:a="http://schemas.openxmlformats.org/drawingml/2006/main" xmlns:r="http://schemas.openxmlformats.org/officeDocument/2006/relationships" xmlns:p="http://schemas.openxmlformats.org/presentationml/2006/main">
  <p:tag name="FULLLENGTH" val="True"/>
</p:tagLst>
</file>

<file path=ppt/tags/tag45.xml><?xml version="1.0" encoding="utf-8"?>
<p:tagLst xmlns:a="http://schemas.openxmlformats.org/drawingml/2006/main" xmlns:r="http://schemas.openxmlformats.org/officeDocument/2006/relationships" xmlns:p="http://schemas.openxmlformats.org/presentationml/2006/main">
  <p:tag name="FULLLENGTH" val="True"/>
</p:tagLst>
</file>

<file path=ppt/tags/tag450.xml><?xml version="1.0" encoding="utf-8"?>
<p:tagLst xmlns:a="http://schemas.openxmlformats.org/drawingml/2006/main" xmlns:r="http://schemas.openxmlformats.org/officeDocument/2006/relationships" xmlns:p="http://schemas.openxmlformats.org/presentationml/2006/main">
  <p:tag name="FULLLENGTH" val="True"/>
</p:tagLst>
</file>

<file path=ppt/tags/tag451.xml><?xml version="1.0" encoding="utf-8"?>
<p:tagLst xmlns:a="http://schemas.openxmlformats.org/drawingml/2006/main" xmlns:r="http://schemas.openxmlformats.org/officeDocument/2006/relationships" xmlns:p="http://schemas.openxmlformats.org/presentationml/2006/main">
  <p:tag name="FULLLENGTH" val="True"/>
</p:tagLst>
</file>

<file path=ppt/tags/tag452.xml><?xml version="1.0" encoding="utf-8"?>
<p:tagLst xmlns:a="http://schemas.openxmlformats.org/drawingml/2006/main" xmlns:r="http://schemas.openxmlformats.org/officeDocument/2006/relationships" xmlns:p="http://schemas.openxmlformats.org/presentationml/2006/main">
  <p:tag name="FULLLENGTH" val="True"/>
</p:tagLst>
</file>

<file path=ppt/tags/tag453.xml><?xml version="1.0" encoding="utf-8"?>
<p:tagLst xmlns:a="http://schemas.openxmlformats.org/drawingml/2006/main" xmlns:r="http://schemas.openxmlformats.org/officeDocument/2006/relationships" xmlns:p="http://schemas.openxmlformats.org/presentationml/2006/main">
  <p:tag name="FULLLENGTH" val="True"/>
</p:tagLst>
</file>

<file path=ppt/tags/tag454.xml><?xml version="1.0" encoding="utf-8"?>
<p:tagLst xmlns:a="http://schemas.openxmlformats.org/drawingml/2006/main" xmlns:r="http://schemas.openxmlformats.org/officeDocument/2006/relationships" xmlns:p="http://schemas.openxmlformats.org/presentationml/2006/main">
  <p:tag name="SMARTWRITE" val="{@Title}"/>
</p:tagLst>
</file>

<file path=ppt/tags/tag455.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456.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457.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458.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459.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46.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460.xml><?xml version="1.0" encoding="utf-8"?>
<p:tagLst xmlns:a="http://schemas.openxmlformats.org/drawingml/2006/main" xmlns:r="http://schemas.openxmlformats.org/officeDocument/2006/relationships" xmlns:p="http://schemas.openxmlformats.org/presentationml/2006/main">
  <p:tag name="SMARTWRITE" val="{@Title}"/>
</p:tagLst>
</file>

<file path=ppt/tags/tag461.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462.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463.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464.xml><?xml version="1.0" encoding="utf-8"?>
<p:tagLst xmlns:a="http://schemas.openxmlformats.org/drawingml/2006/main" xmlns:r="http://schemas.openxmlformats.org/officeDocument/2006/relationships" xmlns:p="http://schemas.openxmlformats.org/presentationml/2006/main">
  <p:tag name="SMARTSLIDETYPE" val="Divider"/>
  <p:tag name="SMARTDIVIDERTYPE" val="Section"/>
  <p:tag name="SMARTDIVIDERTEXT" val="Section"/>
  <p:tag name="SMARTDIVIDERLEVEL" val="-1"/>
  <p:tag name="REIMAGINE_STYLE" val="Dark Gray_Colored Box on the Left"/>
</p:tagLst>
</file>

<file path=ppt/tags/tag465.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466.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467.xml><?xml version="1.0" encoding="utf-8"?>
<p:tagLst xmlns:a="http://schemas.openxmlformats.org/drawingml/2006/main" xmlns:r="http://schemas.openxmlformats.org/officeDocument/2006/relationships" xmlns:p="http://schemas.openxmlformats.org/presentationml/2006/main">
  <p:tag name="HEADERNAVIGATIONICON" val="Home"/>
  <p:tag name="SMARTOBJECT" val="Home"/>
  <p:tag name="SMARTLOCKSHAPE" val="Yes"/>
</p:tagLst>
</file>

<file path=ppt/tags/tag468.xml><?xml version="1.0" encoding="utf-8"?>
<p:tagLst xmlns:a="http://schemas.openxmlformats.org/drawingml/2006/main" xmlns:r="http://schemas.openxmlformats.org/officeDocument/2006/relationships" xmlns:p="http://schemas.openxmlformats.org/presentationml/2006/main">
  <p:tag name="SMARTWRITE" val="{@Title}"/>
</p:tagLst>
</file>

<file path=ppt/tags/tag469.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47.xml><?xml version="1.0" encoding="utf-8"?>
<p:tagLst xmlns:a="http://schemas.openxmlformats.org/drawingml/2006/main" xmlns:r="http://schemas.openxmlformats.org/officeDocument/2006/relationships" xmlns:p="http://schemas.openxmlformats.org/presentationml/2006/main">
  <p:tag name="SMARTWRITE" val="{@Title}"/>
</p:tagLst>
</file>

<file path=ppt/tags/tag470.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471.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472.xml><?xml version="1.0" encoding="utf-8"?>
<p:tagLst xmlns:a="http://schemas.openxmlformats.org/drawingml/2006/main" xmlns:r="http://schemas.openxmlformats.org/officeDocument/2006/relationships" xmlns:p="http://schemas.openxmlformats.org/presentationml/2006/main">
  <p:tag name="SMARTREAD" val="{Smart Divider title}"/>
  <p:tag name="SMARTWRITE" val="{Smart Divider title}"/>
</p:tagLst>
</file>

<file path=ppt/tags/tag473.xml><?xml version="1.0" encoding="utf-8"?>
<p:tagLst xmlns:a="http://schemas.openxmlformats.org/drawingml/2006/main" xmlns:r="http://schemas.openxmlformats.org/officeDocument/2006/relationships" xmlns:p="http://schemas.openxmlformats.org/presentationml/2006/main">
  <p:tag name="SMARTSHAPETYPE" val="dividertocplaceholder"/>
</p:tagLst>
</file>

<file path=ppt/tags/tag474.xml><?xml version="1.0" encoding="utf-8"?>
<p:tagLst xmlns:a="http://schemas.openxmlformats.org/drawingml/2006/main" xmlns:r="http://schemas.openxmlformats.org/officeDocument/2006/relationships" xmlns:p="http://schemas.openxmlformats.org/presentationml/2006/main">
  <p:tag name="SMARTSLIDETYPE" val="Divider"/>
  <p:tag name="SMARTDIVIDERTYPE" val="Section"/>
  <p:tag name="SMARTDIVIDERTEXT" val="Section"/>
  <p:tag name="REIMAGINE_STYLE" val="Orange_Colored Box on the Left"/>
  <p:tag name="SMARTTOCSTYLE" val="Orange_Colored Box on the Left"/>
  <p:tag name="SMARTDIVIDERLEVEL" val="-1"/>
</p:tagLst>
</file>

<file path=ppt/tags/tag475.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476.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477.xml><?xml version="1.0" encoding="utf-8"?>
<p:tagLst xmlns:a="http://schemas.openxmlformats.org/drawingml/2006/main" xmlns:r="http://schemas.openxmlformats.org/officeDocument/2006/relationships" xmlns:p="http://schemas.openxmlformats.org/presentationml/2006/main">
  <p:tag name="HEADERNAVIGATIONICON" val="Home"/>
  <p:tag name="SMARTOBJECT" val="Home"/>
  <p:tag name="SMARTLOCKSHAPE" val="Yes"/>
</p:tagLst>
</file>

<file path=ppt/tags/tag478.xml><?xml version="1.0" encoding="utf-8"?>
<p:tagLst xmlns:a="http://schemas.openxmlformats.org/drawingml/2006/main" xmlns:r="http://schemas.openxmlformats.org/officeDocument/2006/relationships" xmlns:p="http://schemas.openxmlformats.org/presentationml/2006/main">
  <p:tag name="SMARTREAD" val="{Smart Divider title}"/>
  <p:tag name="SMARTWRITE" val="{Smart Divider title}"/>
</p:tagLst>
</file>

<file path=ppt/tags/tag479.xml><?xml version="1.0" encoding="utf-8"?>
<p:tagLst xmlns:a="http://schemas.openxmlformats.org/drawingml/2006/main" xmlns:r="http://schemas.openxmlformats.org/officeDocument/2006/relationships" xmlns:p="http://schemas.openxmlformats.org/presentationml/2006/main">
  <p:tag name="SMARTSHAPETYPE" val="dividertocplaceholder"/>
</p:tagLst>
</file>

<file path=ppt/tags/tag48.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480.xml><?xml version="1.0" encoding="utf-8"?>
<p:tagLst xmlns:a="http://schemas.openxmlformats.org/drawingml/2006/main" xmlns:r="http://schemas.openxmlformats.org/officeDocument/2006/relationships" xmlns:p="http://schemas.openxmlformats.org/presentationml/2006/main">
  <p:tag name="SMARTWRITE" val="{@Title}"/>
</p:tagLst>
</file>

<file path=ppt/tags/tag481.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482.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483.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4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5.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486.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487.xml><?xml version="1.0" encoding="utf-8"?>
<p:tagLst xmlns:a="http://schemas.openxmlformats.org/drawingml/2006/main" xmlns:r="http://schemas.openxmlformats.org/officeDocument/2006/relationships" xmlns:p="http://schemas.openxmlformats.org/presentationml/2006/main">
  <p:tag name="COVER PAGE" val="YES"/>
</p:tagLst>
</file>

<file path=ppt/tags/tag488.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489.xml><?xml version="1.0" encoding="utf-8"?>
<p:tagLst xmlns:a="http://schemas.openxmlformats.org/drawingml/2006/main" xmlns:r="http://schemas.openxmlformats.org/officeDocument/2006/relationships" xmlns:p="http://schemas.openxmlformats.org/presentationml/2006/main">
  <p:tag name="SMARTWRITE" val="{@Title}"/>
  <p:tag name="SMARTREAD" val="{@Title}"/>
</p:tagLst>
</file>

<file path=ppt/tags/tag49.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490.xml><?xml version="1.0" encoding="utf-8"?>
<p:tagLst xmlns:a="http://schemas.openxmlformats.org/drawingml/2006/main" xmlns:r="http://schemas.openxmlformats.org/officeDocument/2006/relationships" xmlns:p="http://schemas.openxmlformats.org/presentationml/2006/main">
  <p:tag name="SMARTWRITE" val="{@Subtitle}"/>
  <p:tag name="SMARTREAD" val="{@Subtitle}"/>
</p:tagLst>
</file>

<file path=ppt/tags/tag491.xml><?xml version="1.0" encoding="utf-8"?>
<p:tagLst xmlns:a="http://schemas.openxmlformats.org/drawingml/2006/main" xmlns:r="http://schemas.openxmlformats.org/officeDocument/2006/relationships" xmlns:p="http://schemas.openxmlformats.org/presentationml/2006/main">
  <p:tag name="SMARTWRITE" val="{@Report date}"/>
  <p:tag name="SMARTLINKEDSHAPEID" val="SideBar"/>
  <p:tag name="SMARTOBJECT" val="Report date Default Cover v.3"/>
</p:tagLst>
</file>

<file path=ppt/tags/tag492.xml><?xml version="1.0" encoding="utf-8"?>
<p:tagLst xmlns:a="http://schemas.openxmlformats.org/drawingml/2006/main" xmlns:r="http://schemas.openxmlformats.org/officeDocument/2006/relationships" xmlns:p="http://schemas.openxmlformats.org/presentationml/2006/main">
  <p:tag name="SMARTWRITE" val="{@Draft stamp}"/>
  <p:tag name="SMARTISVISIBLE" val="{@Show Draft stamp} = Yes"/>
  <p:tag name="SMARTREAD" val="{@Draft stamp}"/>
  <p:tag name="SMARTOBJECT" val="Draft stamp Default Cover v.3"/>
</p:tagLst>
</file>

<file path=ppt/tags/tag493.xml><?xml version="1.0" encoding="utf-8"?>
<p:tagLst xmlns:a="http://schemas.openxmlformats.org/drawingml/2006/main" xmlns:r="http://schemas.openxmlformats.org/officeDocument/2006/relationships" xmlns:p="http://schemas.openxmlformats.org/presentationml/2006/main">
  <p:tag name="SMARTOBJECT" val="Logo"/>
</p:tagLst>
</file>

<file path=ppt/tags/tag494.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 name="SMARTOBJECT" val="Disclaimer"/>
</p:tagLst>
</file>

<file path=ppt/tags/tag495.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496.xml><?xml version="1.0" encoding="utf-8"?>
<p:tagLst xmlns:a="http://schemas.openxmlformats.org/drawingml/2006/main" xmlns:r="http://schemas.openxmlformats.org/officeDocument/2006/relationships" xmlns:p="http://schemas.openxmlformats.org/presentationml/2006/main">
  <p:tag name="SMARTWRITE" val="{@Title}"/>
</p:tagLst>
</file>

<file path=ppt/tags/tag497.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498.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499.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5.xml><?xml version="1.0" encoding="utf-8"?>
<p:tagLst xmlns:a="http://schemas.openxmlformats.org/drawingml/2006/main" xmlns:r="http://schemas.openxmlformats.org/officeDocument/2006/relationships" xmlns:p="http://schemas.openxmlformats.org/presentationml/2006/main">
  <p:tag name="SMARTWRITE" val="{@Subtitle}"/>
  <p:tag name="SMARTREAD" val="{@Subtitle}"/>
</p:tagLst>
</file>

<file path=ppt/tags/tag50.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500.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501.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502.xml><?xml version="1.0" encoding="utf-8"?>
<p:tagLst xmlns:a="http://schemas.openxmlformats.org/drawingml/2006/main" xmlns:r="http://schemas.openxmlformats.org/officeDocument/2006/relationships" xmlns:p="http://schemas.openxmlformats.org/presentationml/2006/main">
  <p:tag name="SMARTWRITE" val="{@Title}"/>
</p:tagLst>
</file>

<file path=ppt/tags/tag503.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504.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505.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506.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507.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508.xml><?xml version="1.0" encoding="utf-8"?>
<p:tagLst xmlns:a="http://schemas.openxmlformats.org/drawingml/2006/main" xmlns:r="http://schemas.openxmlformats.org/officeDocument/2006/relationships" xmlns:p="http://schemas.openxmlformats.org/presentationml/2006/main">
  <p:tag name="SMARTWRITE" val="{@Title}"/>
</p:tagLst>
</file>

<file path=ppt/tags/tag509.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51.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510.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511.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512.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513.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514.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515.xml><?xml version="1.0" encoding="utf-8"?>
<p:tagLst xmlns:a="http://schemas.openxmlformats.org/drawingml/2006/main" xmlns:r="http://schemas.openxmlformats.org/officeDocument/2006/relationships" xmlns:p="http://schemas.openxmlformats.org/presentationml/2006/main">
  <p:tag name="FULLLENGTH" val="True"/>
</p:tagLst>
</file>

<file path=ppt/tags/tag516.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517.xml><?xml version="1.0" encoding="utf-8"?>
<p:tagLst xmlns:a="http://schemas.openxmlformats.org/drawingml/2006/main" xmlns:r="http://schemas.openxmlformats.org/officeDocument/2006/relationships" xmlns:p="http://schemas.openxmlformats.org/presentationml/2006/main">
  <p:tag name="SMARTWRITE" val="{@Title}"/>
</p:tagLst>
</file>

<file path=ppt/tags/tag518.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519.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52.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520.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5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2.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523.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524.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525.xml><?xml version="1.0" encoding="utf-8"?>
<p:tagLst xmlns:a="http://schemas.openxmlformats.org/drawingml/2006/main" xmlns:r="http://schemas.openxmlformats.org/officeDocument/2006/relationships" xmlns:p="http://schemas.openxmlformats.org/presentationml/2006/main">
  <p:tag name="FULLLENGTH" val="True"/>
</p:tagLst>
</file>

<file path=ppt/tags/tag526.xml><?xml version="1.0" encoding="utf-8"?>
<p:tagLst xmlns:a="http://schemas.openxmlformats.org/drawingml/2006/main" xmlns:r="http://schemas.openxmlformats.org/officeDocument/2006/relationships" xmlns:p="http://schemas.openxmlformats.org/presentationml/2006/main">
  <p:tag name="FULLLENGTH" val="True"/>
</p:tagLst>
</file>

<file path=ppt/tags/tag527.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528.xml><?xml version="1.0" encoding="utf-8"?>
<p:tagLst xmlns:a="http://schemas.openxmlformats.org/drawingml/2006/main" xmlns:r="http://schemas.openxmlformats.org/officeDocument/2006/relationships" xmlns:p="http://schemas.openxmlformats.org/presentationml/2006/main">
  <p:tag name="SMARTWRITE" val="{@Title}"/>
</p:tagLst>
</file>

<file path=ppt/tags/tag529.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53.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530.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531.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532.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533.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534.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535.xml><?xml version="1.0" encoding="utf-8"?>
<p:tagLst xmlns:a="http://schemas.openxmlformats.org/drawingml/2006/main" xmlns:r="http://schemas.openxmlformats.org/officeDocument/2006/relationships" xmlns:p="http://schemas.openxmlformats.org/presentationml/2006/main">
  <p:tag name="SMARTWRITE" val="{@Title}"/>
</p:tagLst>
</file>

<file path=ppt/tags/tag536.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537.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538.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539.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54.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540.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541.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542.xml><?xml version="1.0" encoding="utf-8"?>
<p:tagLst xmlns:a="http://schemas.openxmlformats.org/drawingml/2006/main" xmlns:r="http://schemas.openxmlformats.org/officeDocument/2006/relationships" xmlns:p="http://schemas.openxmlformats.org/presentationml/2006/main">
  <p:tag name="FULLLENGTH" val="True"/>
</p:tagLst>
</file>

<file path=ppt/tags/tag543.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544.xml><?xml version="1.0" encoding="utf-8"?>
<p:tagLst xmlns:a="http://schemas.openxmlformats.org/drawingml/2006/main" xmlns:r="http://schemas.openxmlformats.org/officeDocument/2006/relationships" xmlns:p="http://schemas.openxmlformats.org/presentationml/2006/main">
  <p:tag name="SMARTWRITE" val="{@Title}"/>
</p:tagLst>
</file>

<file path=ppt/tags/tag545.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546.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547.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548.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549.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55.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550.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551.xml><?xml version="1.0" encoding="utf-8"?>
<p:tagLst xmlns:a="http://schemas.openxmlformats.org/drawingml/2006/main" xmlns:r="http://schemas.openxmlformats.org/officeDocument/2006/relationships" xmlns:p="http://schemas.openxmlformats.org/presentationml/2006/main">
  <p:tag name="FULLLENGTH" val="True"/>
</p:tagLst>
</file>

<file path=ppt/tags/tag552.xml><?xml version="1.0" encoding="utf-8"?>
<p:tagLst xmlns:a="http://schemas.openxmlformats.org/drawingml/2006/main" xmlns:r="http://schemas.openxmlformats.org/officeDocument/2006/relationships" xmlns:p="http://schemas.openxmlformats.org/presentationml/2006/main">
  <p:tag name="FULLLENGTH" val="True"/>
</p:tagLst>
</file>

<file path=ppt/tags/tag553.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554.xml><?xml version="1.0" encoding="utf-8"?>
<p:tagLst xmlns:a="http://schemas.openxmlformats.org/drawingml/2006/main" xmlns:r="http://schemas.openxmlformats.org/officeDocument/2006/relationships" xmlns:p="http://schemas.openxmlformats.org/presentationml/2006/main">
  <p:tag name="SMARTWRITE" val="{@Title}"/>
</p:tagLst>
</file>

<file path=ppt/tags/tag555.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556.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557.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558.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559.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56.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560.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561.xml><?xml version="1.0" encoding="utf-8"?>
<p:tagLst xmlns:a="http://schemas.openxmlformats.org/drawingml/2006/main" xmlns:r="http://schemas.openxmlformats.org/officeDocument/2006/relationships" xmlns:p="http://schemas.openxmlformats.org/presentationml/2006/main">
  <p:tag name="FULLLENGTH" val="True"/>
</p:tagLst>
</file>

<file path=ppt/tags/tag562.xml><?xml version="1.0" encoding="utf-8"?>
<p:tagLst xmlns:a="http://schemas.openxmlformats.org/drawingml/2006/main" xmlns:r="http://schemas.openxmlformats.org/officeDocument/2006/relationships" xmlns:p="http://schemas.openxmlformats.org/presentationml/2006/main">
  <p:tag name="FULLLENGTH" val="True"/>
</p:tagLst>
</file>

<file path=ppt/tags/tag563.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564.xml><?xml version="1.0" encoding="utf-8"?>
<p:tagLst xmlns:a="http://schemas.openxmlformats.org/drawingml/2006/main" xmlns:r="http://schemas.openxmlformats.org/officeDocument/2006/relationships" xmlns:p="http://schemas.openxmlformats.org/presentationml/2006/main">
  <p:tag name="SMARTWRITE" val="{@Title}"/>
</p:tagLst>
</file>

<file path=ppt/tags/tag565.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566.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567.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568.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569.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57.xml><?xml version="1.0" encoding="utf-8"?>
<p:tagLst xmlns:a="http://schemas.openxmlformats.org/drawingml/2006/main" xmlns:r="http://schemas.openxmlformats.org/officeDocument/2006/relationships" xmlns:p="http://schemas.openxmlformats.org/presentationml/2006/main">
  <p:tag name="FULLLENGTH" val="True"/>
</p:tagLst>
</file>

<file path=ppt/tags/tag570.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571.xml><?xml version="1.0" encoding="utf-8"?>
<p:tagLst xmlns:a="http://schemas.openxmlformats.org/drawingml/2006/main" xmlns:r="http://schemas.openxmlformats.org/officeDocument/2006/relationships" xmlns:p="http://schemas.openxmlformats.org/presentationml/2006/main">
  <p:tag name="FULLLENGTH" val="True"/>
</p:tagLst>
</file>

<file path=ppt/tags/tag572.xml><?xml version="1.0" encoding="utf-8"?>
<p:tagLst xmlns:a="http://schemas.openxmlformats.org/drawingml/2006/main" xmlns:r="http://schemas.openxmlformats.org/officeDocument/2006/relationships" xmlns:p="http://schemas.openxmlformats.org/presentationml/2006/main">
  <p:tag name="FULLLENGTH" val="True"/>
</p:tagLst>
</file>

<file path=ppt/tags/tag573.xml><?xml version="1.0" encoding="utf-8"?>
<p:tagLst xmlns:a="http://schemas.openxmlformats.org/drawingml/2006/main" xmlns:r="http://schemas.openxmlformats.org/officeDocument/2006/relationships" xmlns:p="http://schemas.openxmlformats.org/presentationml/2006/main">
  <p:tag name="FULLLENGTH" val="True"/>
</p:tagLst>
</file>

<file path=ppt/tags/tag574.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575.xml><?xml version="1.0" encoding="utf-8"?>
<p:tagLst xmlns:a="http://schemas.openxmlformats.org/drawingml/2006/main" xmlns:r="http://schemas.openxmlformats.org/officeDocument/2006/relationships" xmlns:p="http://schemas.openxmlformats.org/presentationml/2006/main">
  <p:tag name="SMARTWRITE" val="{@Title}"/>
</p:tagLst>
</file>

<file path=ppt/tags/tag576.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577.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578.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579.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58.xml><?xml version="1.0" encoding="utf-8"?>
<p:tagLst xmlns:a="http://schemas.openxmlformats.org/drawingml/2006/main" xmlns:r="http://schemas.openxmlformats.org/officeDocument/2006/relationships" xmlns:p="http://schemas.openxmlformats.org/presentationml/2006/main">
  <p:tag name="FULLLENGTH" val="True"/>
</p:tagLst>
</file>

<file path=ppt/tags/tag580.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581.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582.xml><?xml version="1.0" encoding="utf-8"?>
<p:tagLst xmlns:a="http://schemas.openxmlformats.org/drawingml/2006/main" xmlns:r="http://schemas.openxmlformats.org/officeDocument/2006/relationships" xmlns:p="http://schemas.openxmlformats.org/presentationml/2006/main">
  <p:tag name="FULLLENGTH" val="True"/>
</p:tagLst>
</file>

<file path=ppt/tags/tag583.xml><?xml version="1.0" encoding="utf-8"?>
<p:tagLst xmlns:a="http://schemas.openxmlformats.org/drawingml/2006/main" xmlns:r="http://schemas.openxmlformats.org/officeDocument/2006/relationships" xmlns:p="http://schemas.openxmlformats.org/presentationml/2006/main">
  <p:tag name="FULLLENGTH" val="True"/>
</p:tagLst>
</file>

<file path=ppt/tags/tag584.xml><?xml version="1.0" encoding="utf-8"?>
<p:tagLst xmlns:a="http://schemas.openxmlformats.org/drawingml/2006/main" xmlns:r="http://schemas.openxmlformats.org/officeDocument/2006/relationships" xmlns:p="http://schemas.openxmlformats.org/presentationml/2006/main">
  <p:tag name="FULLLENGTH" val="True"/>
</p:tagLst>
</file>

<file path=ppt/tags/tag585.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586.xml><?xml version="1.0" encoding="utf-8"?>
<p:tagLst xmlns:a="http://schemas.openxmlformats.org/drawingml/2006/main" xmlns:r="http://schemas.openxmlformats.org/officeDocument/2006/relationships" xmlns:p="http://schemas.openxmlformats.org/presentationml/2006/main">
  <p:tag name="SMARTWRITE" val="{@Title}"/>
</p:tagLst>
</file>

<file path=ppt/tags/tag587.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588.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589.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59.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590.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591.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592.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593.xml><?xml version="1.0" encoding="utf-8"?>
<p:tagLst xmlns:a="http://schemas.openxmlformats.org/drawingml/2006/main" xmlns:r="http://schemas.openxmlformats.org/officeDocument/2006/relationships" xmlns:p="http://schemas.openxmlformats.org/presentationml/2006/main">
  <p:tag name="FULLLENGTH" val="True"/>
</p:tagLst>
</file>

<file path=ppt/tags/tag594.xml><?xml version="1.0" encoding="utf-8"?>
<p:tagLst xmlns:a="http://schemas.openxmlformats.org/drawingml/2006/main" xmlns:r="http://schemas.openxmlformats.org/officeDocument/2006/relationships" xmlns:p="http://schemas.openxmlformats.org/presentationml/2006/main">
  <p:tag name="FULLLENGTH" val="True"/>
</p:tagLst>
</file>

<file path=ppt/tags/tag595.xml><?xml version="1.0" encoding="utf-8"?>
<p:tagLst xmlns:a="http://schemas.openxmlformats.org/drawingml/2006/main" xmlns:r="http://schemas.openxmlformats.org/officeDocument/2006/relationships" xmlns:p="http://schemas.openxmlformats.org/presentationml/2006/main">
  <p:tag name="FULLLENGTH" val="True"/>
</p:tagLst>
</file>

<file path=ppt/tags/tag596.xml><?xml version="1.0" encoding="utf-8"?>
<p:tagLst xmlns:a="http://schemas.openxmlformats.org/drawingml/2006/main" xmlns:r="http://schemas.openxmlformats.org/officeDocument/2006/relationships" xmlns:p="http://schemas.openxmlformats.org/presentationml/2006/main">
  <p:tag name="FULLLENGTH" val="True"/>
</p:tagLst>
</file>

<file path=ppt/tags/tag597.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598.xml><?xml version="1.0" encoding="utf-8"?>
<p:tagLst xmlns:a="http://schemas.openxmlformats.org/drawingml/2006/main" xmlns:r="http://schemas.openxmlformats.org/officeDocument/2006/relationships" xmlns:p="http://schemas.openxmlformats.org/presentationml/2006/main">
  <p:tag name="SMARTWRITE" val="{@Title}"/>
</p:tagLst>
</file>

<file path=ppt/tags/tag599.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6.xml><?xml version="1.0" encoding="utf-8"?>
<p:tagLst xmlns:a="http://schemas.openxmlformats.org/drawingml/2006/main" xmlns:r="http://schemas.openxmlformats.org/officeDocument/2006/relationships" xmlns:p="http://schemas.openxmlformats.org/presentationml/2006/main">
  <p:tag name="SMARTOBJECT" val="Logo"/>
</p:tagLst>
</file>

<file path=ppt/tags/tag60.xml><?xml version="1.0" encoding="utf-8"?>
<p:tagLst xmlns:a="http://schemas.openxmlformats.org/drawingml/2006/main" xmlns:r="http://schemas.openxmlformats.org/officeDocument/2006/relationships" xmlns:p="http://schemas.openxmlformats.org/presentationml/2006/main">
  <p:tag name="SMARTWRITE" val="{@Title}"/>
</p:tagLst>
</file>

<file path=ppt/tags/tag600.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601.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602.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603.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604.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605.xml><?xml version="1.0" encoding="utf-8"?>
<p:tagLst xmlns:a="http://schemas.openxmlformats.org/drawingml/2006/main" xmlns:r="http://schemas.openxmlformats.org/officeDocument/2006/relationships" xmlns:p="http://schemas.openxmlformats.org/presentationml/2006/main">
  <p:tag name="FULLLENGTH" val="True"/>
</p:tagLst>
</file>

<file path=ppt/tags/tag606.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607.xml><?xml version="1.0" encoding="utf-8"?>
<p:tagLst xmlns:a="http://schemas.openxmlformats.org/drawingml/2006/main" xmlns:r="http://schemas.openxmlformats.org/officeDocument/2006/relationships" xmlns:p="http://schemas.openxmlformats.org/presentationml/2006/main">
  <p:tag name="SMARTWRITE" val="{@Title}"/>
</p:tagLst>
</file>

<file path=ppt/tags/tag608.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609.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61.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610.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611.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 name="COVER PAGE" val="YES"/>
</p:tagLst>
</file>

<file path=ppt/tags/tag612.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613.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614.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615.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616.xml><?xml version="1.0" encoding="utf-8"?>
<p:tagLst xmlns:a="http://schemas.openxmlformats.org/drawingml/2006/main" xmlns:r="http://schemas.openxmlformats.org/officeDocument/2006/relationships" xmlns:p="http://schemas.openxmlformats.org/presentationml/2006/main">
  <p:tag name="SMARTWRITE" val="{@Title}"/>
</p:tagLst>
</file>

<file path=ppt/tags/tag617.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618.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619.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62.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620.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 name="COVER PAGE" val="YES"/>
</p:tagLst>
</file>

<file path=ppt/tags/tag621.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622.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623.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624.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625.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626.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627.xml><?xml version="1.0" encoding="utf-8"?>
<p:tagLst xmlns:a="http://schemas.openxmlformats.org/drawingml/2006/main" xmlns:r="http://schemas.openxmlformats.org/officeDocument/2006/relationships" xmlns:p="http://schemas.openxmlformats.org/presentationml/2006/main">
  <p:tag name="SMARTWRITE" val="{@Title}"/>
</p:tagLst>
</file>

<file path=ppt/tags/tag628.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629.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63.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630.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631.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632.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633.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634.xml><?xml version="1.0" encoding="utf-8"?>
<p:tagLst xmlns:a="http://schemas.openxmlformats.org/drawingml/2006/main" xmlns:r="http://schemas.openxmlformats.org/officeDocument/2006/relationships" xmlns:p="http://schemas.openxmlformats.org/presentationml/2006/main">
  <p:tag name="FULLLENGTH" val="True"/>
</p:tagLst>
</file>

<file path=ppt/tags/tag635.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636.xml><?xml version="1.0" encoding="utf-8"?>
<p:tagLst xmlns:a="http://schemas.openxmlformats.org/drawingml/2006/main" xmlns:r="http://schemas.openxmlformats.org/officeDocument/2006/relationships" xmlns:p="http://schemas.openxmlformats.org/presentationml/2006/main">
  <p:tag name="SMARTWRITE" val="{@Title}"/>
</p:tagLst>
</file>

<file path=ppt/tags/tag637.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638.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639.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64.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640.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641.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642.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643.xml><?xml version="1.0" encoding="utf-8"?>
<p:tagLst xmlns:a="http://schemas.openxmlformats.org/drawingml/2006/main" xmlns:r="http://schemas.openxmlformats.org/officeDocument/2006/relationships" xmlns:p="http://schemas.openxmlformats.org/presentationml/2006/main">
  <p:tag name="FULLLENGTH" val="True"/>
</p:tagLst>
</file>

<file path=ppt/tags/tag644.xml><?xml version="1.0" encoding="utf-8"?>
<p:tagLst xmlns:a="http://schemas.openxmlformats.org/drawingml/2006/main" xmlns:r="http://schemas.openxmlformats.org/officeDocument/2006/relationships" xmlns:p="http://schemas.openxmlformats.org/presentationml/2006/main">
  <p:tag name="FULLLENGTH" val="True"/>
</p:tagLst>
</file>

<file path=ppt/tags/tag645.xml><?xml version="1.0" encoding="utf-8"?>
<p:tagLst xmlns:a="http://schemas.openxmlformats.org/drawingml/2006/main" xmlns:r="http://schemas.openxmlformats.org/officeDocument/2006/relationships" xmlns:p="http://schemas.openxmlformats.org/presentationml/2006/main">
  <p:tag name="FULLLENGTH" val="True"/>
</p:tagLst>
</file>

<file path=ppt/tags/tag646.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647.xml><?xml version="1.0" encoding="utf-8"?>
<p:tagLst xmlns:a="http://schemas.openxmlformats.org/drawingml/2006/main" xmlns:r="http://schemas.openxmlformats.org/officeDocument/2006/relationships" xmlns:p="http://schemas.openxmlformats.org/presentationml/2006/main">
  <p:tag name="SMARTWRITE" val="{@Title}"/>
</p:tagLst>
</file>

<file path=ppt/tags/tag648.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649.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65.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650.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651.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652.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653.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654.xml><?xml version="1.0" encoding="utf-8"?>
<p:tagLst xmlns:a="http://schemas.openxmlformats.org/drawingml/2006/main" xmlns:r="http://schemas.openxmlformats.org/officeDocument/2006/relationships" xmlns:p="http://schemas.openxmlformats.org/presentationml/2006/main">
  <p:tag name="FULLLENGTH" val="True"/>
</p:tagLst>
</file>

<file path=ppt/tags/tag655.xml><?xml version="1.0" encoding="utf-8"?>
<p:tagLst xmlns:a="http://schemas.openxmlformats.org/drawingml/2006/main" xmlns:r="http://schemas.openxmlformats.org/officeDocument/2006/relationships" xmlns:p="http://schemas.openxmlformats.org/presentationml/2006/main">
  <p:tag name="FULLLENGTH" val="True"/>
</p:tagLst>
</file>

<file path=ppt/tags/tag656.xml><?xml version="1.0" encoding="utf-8"?>
<p:tagLst xmlns:a="http://schemas.openxmlformats.org/drawingml/2006/main" xmlns:r="http://schemas.openxmlformats.org/officeDocument/2006/relationships" xmlns:p="http://schemas.openxmlformats.org/presentationml/2006/main">
  <p:tag name="FULLLENGTH" val="True"/>
</p:tagLst>
</file>

<file path=ppt/tags/tag657.xml><?xml version="1.0" encoding="utf-8"?>
<p:tagLst xmlns:a="http://schemas.openxmlformats.org/drawingml/2006/main" xmlns:r="http://schemas.openxmlformats.org/officeDocument/2006/relationships" xmlns:p="http://schemas.openxmlformats.org/presentationml/2006/main">
  <p:tag name="FULLLENGTH" val="True"/>
</p:tagLst>
</file>

<file path=ppt/tags/tag658.xml><?xml version="1.0" encoding="utf-8"?>
<p:tagLst xmlns:a="http://schemas.openxmlformats.org/drawingml/2006/main" xmlns:r="http://schemas.openxmlformats.org/officeDocument/2006/relationships" xmlns:p="http://schemas.openxmlformats.org/presentationml/2006/main">
  <p:tag name="FULLLENGTH" val="True"/>
</p:tagLst>
</file>

<file path=ppt/tags/tag659.xml><?xml version="1.0" encoding="utf-8"?>
<p:tagLst xmlns:a="http://schemas.openxmlformats.org/drawingml/2006/main" xmlns:r="http://schemas.openxmlformats.org/officeDocument/2006/relationships" xmlns:p="http://schemas.openxmlformats.org/presentationml/2006/main">
  <p:tag name="FULLLENGTH" val="True"/>
</p:tagLst>
</file>

<file path=ppt/tags/tag66.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660.xml><?xml version="1.0" encoding="utf-8"?>
<p:tagLst xmlns:a="http://schemas.openxmlformats.org/drawingml/2006/main" xmlns:r="http://schemas.openxmlformats.org/officeDocument/2006/relationships" xmlns:p="http://schemas.openxmlformats.org/presentationml/2006/main">
  <p:tag name="SMARTWRITE" val="{@Title}"/>
</p:tagLst>
</file>

<file path=ppt/tags/tag661.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662.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663.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664.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665.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666.xml><?xml version="1.0" encoding="utf-8"?>
<p:tagLst xmlns:a="http://schemas.openxmlformats.org/drawingml/2006/main" xmlns:r="http://schemas.openxmlformats.org/officeDocument/2006/relationships" xmlns:p="http://schemas.openxmlformats.org/presentationml/2006/main">
  <p:tag name="SMARTWRITE" val="{@Title}"/>
</p:tagLst>
</file>

<file path=ppt/tags/tag667.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668.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669.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67.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670.xml><?xml version="1.0" encoding="utf-8"?>
<p:tagLst xmlns:a="http://schemas.openxmlformats.org/drawingml/2006/main" xmlns:r="http://schemas.openxmlformats.org/officeDocument/2006/relationships" xmlns:p="http://schemas.openxmlformats.org/presentationml/2006/main">
  <p:tag name="SMARTSLIDETYPE" val="Divider"/>
  <p:tag name="SMARTDIVIDERTYPE" val="Section"/>
  <p:tag name="SMARTDIVIDERTEXT" val="Section"/>
  <p:tag name="REIMAGINE_STYLE" val="Black_Images-Transparent Background"/>
  <p:tag name="SMARTDIVIDERLEVEL" val="-1"/>
</p:tagLst>
</file>

<file path=ppt/tags/tag671.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672.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673.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674.xml><?xml version="1.0" encoding="utf-8"?>
<p:tagLst xmlns:a="http://schemas.openxmlformats.org/drawingml/2006/main" xmlns:r="http://schemas.openxmlformats.org/officeDocument/2006/relationships" xmlns:p="http://schemas.openxmlformats.org/presentationml/2006/main">
  <p:tag name="HEADERNAVIGATIONICON" val="Home"/>
  <p:tag name="SMARTOBJECT" val="Home"/>
  <p:tag name="SMARTLOCKSHAPE" val="Yes"/>
</p:tagLst>
</file>

<file path=ppt/tags/tag675.xml><?xml version="1.0" encoding="utf-8"?>
<p:tagLst xmlns:a="http://schemas.openxmlformats.org/drawingml/2006/main" xmlns:r="http://schemas.openxmlformats.org/officeDocument/2006/relationships" xmlns:p="http://schemas.openxmlformats.org/presentationml/2006/main">
  <p:tag name="SMARTREAD" val="{Smart Divider title}"/>
  <p:tag name="SMARTWRITE" val="{Smart Divider title}"/>
</p:tagLst>
</file>

<file path=ppt/tags/tag676.xml><?xml version="1.0" encoding="utf-8"?>
<p:tagLst xmlns:a="http://schemas.openxmlformats.org/drawingml/2006/main" xmlns:r="http://schemas.openxmlformats.org/officeDocument/2006/relationships" xmlns:p="http://schemas.openxmlformats.org/presentationml/2006/main">
  <p:tag name="SMARTSHAPETYPE" val="dividertocplaceholder"/>
</p:tagLst>
</file>

<file path=ppt/tags/tag677.xml><?xml version="1.0" encoding="utf-8"?>
<p:tagLst xmlns:a="http://schemas.openxmlformats.org/drawingml/2006/main" xmlns:r="http://schemas.openxmlformats.org/officeDocument/2006/relationships" xmlns:p="http://schemas.openxmlformats.org/presentationml/2006/main">
  <p:tag name="SMARTWRITE" val="{@Title}"/>
  <p:tag name="SMARTOBJECT" val="Presentation Title"/>
  <p:tag name="SMARTLOCKSHAPE" val="Yes"/>
</p:tagLst>
</file>

<file path=ppt/tags/tag678.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 name="SMARTOBJECT" val="PwC"/>
  <p:tag name="SMARTLOCKSHAPE" val="Yes"/>
</p:tagLst>
</file>

<file path=ppt/tags/tag679.xml><?xml version="1.0" encoding="utf-8"?>
<p:tagLst xmlns:a="http://schemas.openxmlformats.org/drawingml/2006/main" xmlns:r="http://schemas.openxmlformats.org/officeDocument/2006/relationships" xmlns:p="http://schemas.openxmlformats.org/presentationml/2006/main">
  <p:tag name="SMARTWRITE" val="{@Report date}"/>
  <p:tag name="SMARTOBJECT" val="Date"/>
  <p:tag name="SMARTLOCKSHAPE" val="Yes"/>
</p:tagLst>
</file>

<file path=ppt/tags/tag68.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680.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6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2.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683.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684.xml><?xml version="1.0" encoding="utf-8"?>
<p:tagLst xmlns:a="http://schemas.openxmlformats.org/drawingml/2006/main" xmlns:r="http://schemas.openxmlformats.org/officeDocument/2006/relationships" xmlns:p="http://schemas.openxmlformats.org/presentationml/2006/main">
  <p:tag name="COVER PAGE" val="YES"/>
</p:tagLst>
</file>

<file path=ppt/tags/tag685.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686.xml><?xml version="1.0" encoding="utf-8"?>
<p:tagLst xmlns:a="http://schemas.openxmlformats.org/drawingml/2006/main" xmlns:r="http://schemas.openxmlformats.org/officeDocument/2006/relationships" xmlns:p="http://schemas.openxmlformats.org/presentationml/2006/main">
  <p:tag name="SMARTWRITE" val="{@Subtitle}"/>
  <p:tag name="SMARTREAD" val="{@Subtitle}"/>
</p:tagLst>
</file>

<file path=ppt/tags/tag687.xml><?xml version="1.0" encoding="utf-8"?>
<p:tagLst xmlns:a="http://schemas.openxmlformats.org/drawingml/2006/main" xmlns:r="http://schemas.openxmlformats.org/officeDocument/2006/relationships" xmlns:p="http://schemas.openxmlformats.org/presentationml/2006/main">
  <p:tag name="SMARTOBJECT" val="Logo"/>
</p:tagLst>
</file>

<file path=ppt/tags/tag688.xml><?xml version="1.0" encoding="utf-8"?>
<p:tagLst xmlns:a="http://schemas.openxmlformats.org/drawingml/2006/main" xmlns:r="http://schemas.openxmlformats.org/officeDocument/2006/relationships" xmlns:p="http://schemas.openxmlformats.org/presentationml/2006/main">
  <p:tag name="SMARTWRITE" val="{@Title}"/>
  <p:tag name="SMARTREAD" val="{@Title}"/>
</p:tagLst>
</file>

<file path=ppt/tags/tag689.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 name="SMARTOBJECT" val="Disclaimer"/>
</p:tagLst>
</file>

<file path=ppt/tags/tag69.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690.xml><?xml version="1.0" encoding="utf-8"?>
<p:tagLst xmlns:a="http://schemas.openxmlformats.org/drawingml/2006/main" xmlns:r="http://schemas.openxmlformats.org/officeDocument/2006/relationships" xmlns:p="http://schemas.openxmlformats.org/presentationml/2006/main">
  <p:tag name="SMARTWRITE" val="{@Draft stamp}"/>
  <p:tag name="SMARTISVISIBLE" val="{@Show Draft stamp} = Yes"/>
  <p:tag name="SMARTREAD" val="{@Draft stamp}"/>
  <p:tag name="SMARTOBJECT" val="Draft stamp Default Cover v.3"/>
</p:tagLst>
</file>

<file path=ppt/tags/tag691.xml><?xml version="1.0" encoding="utf-8"?>
<p:tagLst xmlns:a="http://schemas.openxmlformats.org/drawingml/2006/main" xmlns:r="http://schemas.openxmlformats.org/officeDocument/2006/relationships" xmlns:p="http://schemas.openxmlformats.org/presentationml/2006/main">
  <p:tag name="SMARTWRITE" val="{@Report date}"/>
  <p:tag name="SMARTREAD" val="{@Report date}"/>
  <p:tag name="SMARTLINKEDSHAPEID" val="SideBar"/>
  <p:tag name="SMARTOBJECT" val="Report date Default Cover v.3"/>
</p:tagLst>
</file>

<file path=ppt/tags/tag692.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693.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694.xml><?xml version="1.0" encoding="utf-8"?>
<p:tagLst xmlns:a="http://schemas.openxmlformats.org/drawingml/2006/main" xmlns:r="http://schemas.openxmlformats.org/officeDocument/2006/relationships" xmlns:p="http://schemas.openxmlformats.org/presentationml/2006/main">
  <p:tag name="SMARTWRITE" val="{@Title}"/>
</p:tagLst>
</file>

<file path=ppt/tags/tag695.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696.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697.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698.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699.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7.xml><?xml version="1.0" encoding="utf-8"?>
<p:tagLst xmlns:a="http://schemas.openxmlformats.org/drawingml/2006/main" xmlns:r="http://schemas.openxmlformats.org/officeDocument/2006/relationships" xmlns:p="http://schemas.openxmlformats.org/presentationml/2006/main">
  <p:tag name="SMARTWRITE" val="{@Title}"/>
  <p:tag name="SMARTREAD" val="{@Title}"/>
</p:tagLst>
</file>

<file path=ppt/tags/tag70.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700.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701.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702.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703.xml><?xml version="1.0" encoding="utf-8"?>
<p:tagLst xmlns:a="http://schemas.openxmlformats.org/drawingml/2006/main" xmlns:r="http://schemas.openxmlformats.org/officeDocument/2006/relationships" xmlns:p="http://schemas.openxmlformats.org/presentationml/2006/main">
  <p:tag name="SMARTWRITE" val="{@Title}"/>
</p:tagLst>
</file>

<file path=ppt/tags/tag704.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705.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706.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707.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708.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709.xml><?xml version="1.0" encoding="utf-8"?>
<p:tagLst xmlns:a="http://schemas.openxmlformats.org/drawingml/2006/main" xmlns:r="http://schemas.openxmlformats.org/officeDocument/2006/relationships" xmlns:p="http://schemas.openxmlformats.org/presentationml/2006/main">
  <p:tag name="SMARTWRITE" val="{@Title}"/>
</p:tagLst>
</file>

<file path=ppt/tags/tag71.xml><?xml version="1.0" encoding="utf-8"?>
<p:tagLst xmlns:a="http://schemas.openxmlformats.org/drawingml/2006/main" xmlns:r="http://schemas.openxmlformats.org/officeDocument/2006/relationships" xmlns:p="http://schemas.openxmlformats.org/presentationml/2006/main">
  <p:tag name="SMARTWRITE" val="{@Title}"/>
</p:tagLst>
</file>

<file path=ppt/tags/tag710.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711.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712.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713.xml><?xml version="1.0" encoding="utf-8"?>
<p:tagLst xmlns:a="http://schemas.openxmlformats.org/drawingml/2006/main" xmlns:r="http://schemas.openxmlformats.org/officeDocument/2006/relationships" xmlns:p="http://schemas.openxmlformats.org/presentationml/2006/main">
  <p:tag name="FULLLENGTH" val="True"/>
</p:tagLst>
</file>

<file path=ppt/tags/tag714.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715.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716.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717.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718.xml><?xml version="1.0" encoding="utf-8"?>
<p:tagLst xmlns:a="http://schemas.openxmlformats.org/drawingml/2006/main" xmlns:r="http://schemas.openxmlformats.org/officeDocument/2006/relationships" xmlns:p="http://schemas.openxmlformats.org/presentationml/2006/main">
  <p:tag name="SMARTWRITE" val="{@Title}"/>
</p:tagLst>
</file>

<file path=ppt/tags/tag719.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72.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720.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721.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722.xml><?xml version="1.0" encoding="utf-8"?>
<p:tagLst xmlns:a="http://schemas.openxmlformats.org/drawingml/2006/main" xmlns:r="http://schemas.openxmlformats.org/officeDocument/2006/relationships" xmlns:p="http://schemas.openxmlformats.org/presentationml/2006/main">
  <p:tag name="FULLLENGTH" val="True"/>
</p:tagLst>
</file>

<file path=ppt/tags/tag723.xml><?xml version="1.0" encoding="utf-8"?>
<p:tagLst xmlns:a="http://schemas.openxmlformats.org/drawingml/2006/main" xmlns:r="http://schemas.openxmlformats.org/officeDocument/2006/relationships" xmlns:p="http://schemas.openxmlformats.org/presentationml/2006/main">
  <p:tag name="FULLLENGTH" val="True"/>
</p:tagLst>
</file>

<file path=ppt/tags/tag724.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725.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726.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727.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728.xml><?xml version="1.0" encoding="utf-8"?>
<p:tagLst xmlns:a="http://schemas.openxmlformats.org/drawingml/2006/main" xmlns:r="http://schemas.openxmlformats.org/officeDocument/2006/relationships" xmlns:p="http://schemas.openxmlformats.org/presentationml/2006/main">
  <p:tag name="SMARTWRITE" val="{@Title}"/>
</p:tagLst>
</file>

<file path=ppt/tags/tag729.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73.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730.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731.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732.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733.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734.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735.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736.xml><?xml version="1.0" encoding="utf-8"?>
<p:tagLst xmlns:a="http://schemas.openxmlformats.org/drawingml/2006/main" xmlns:r="http://schemas.openxmlformats.org/officeDocument/2006/relationships" xmlns:p="http://schemas.openxmlformats.org/presentationml/2006/main">
  <p:tag name="SMARTWRITE" val="{@Title}"/>
</p:tagLst>
</file>

<file path=ppt/tags/tag737.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738.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739.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74.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740.xml><?xml version="1.0" encoding="utf-8"?>
<p:tagLst xmlns:a="http://schemas.openxmlformats.org/drawingml/2006/main" xmlns:r="http://schemas.openxmlformats.org/officeDocument/2006/relationships" xmlns:p="http://schemas.openxmlformats.org/presentationml/2006/main">
  <p:tag name="FULLLENGTH" val="True"/>
</p:tagLst>
</file>

<file path=ppt/tags/tag741.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742.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743.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744.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745.xml><?xml version="1.0" encoding="utf-8"?>
<p:tagLst xmlns:a="http://schemas.openxmlformats.org/drawingml/2006/main" xmlns:r="http://schemas.openxmlformats.org/officeDocument/2006/relationships" xmlns:p="http://schemas.openxmlformats.org/presentationml/2006/main">
  <p:tag name="SMARTWRITE" val="{@Title}"/>
</p:tagLst>
</file>

<file path=ppt/tags/tag746.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747.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748.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749.xml><?xml version="1.0" encoding="utf-8"?>
<p:tagLst xmlns:a="http://schemas.openxmlformats.org/drawingml/2006/main" xmlns:r="http://schemas.openxmlformats.org/officeDocument/2006/relationships" xmlns:p="http://schemas.openxmlformats.org/presentationml/2006/main">
  <p:tag name="FULLLENGTH" val="True"/>
</p:tagLst>
</file>

<file path=ppt/tags/tag75.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750.xml><?xml version="1.0" encoding="utf-8"?>
<p:tagLst xmlns:a="http://schemas.openxmlformats.org/drawingml/2006/main" xmlns:r="http://schemas.openxmlformats.org/officeDocument/2006/relationships" xmlns:p="http://schemas.openxmlformats.org/presentationml/2006/main">
  <p:tag name="FULLLENGTH" val="True"/>
</p:tagLst>
</file>

<file path=ppt/tags/tag751.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752.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753.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754.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755.xml><?xml version="1.0" encoding="utf-8"?>
<p:tagLst xmlns:a="http://schemas.openxmlformats.org/drawingml/2006/main" xmlns:r="http://schemas.openxmlformats.org/officeDocument/2006/relationships" xmlns:p="http://schemas.openxmlformats.org/presentationml/2006/main">
  <p:tag name="SMARTWRITE" val="{@Title}"/>
</p:tagLst>
</file>

<file path=ppt/tags/tag7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7.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758.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759.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76.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760.xml><?xml version="1.0" encoding="utf-8"?>
<p:tagLst xmlns:a="http://schemas.openxmlformats.org/drawingml/2006/main" xmlns:r="http://schemas.openxmlformats.org/officeDocument/2006/relationships" xmlns:p="http://schemas.openxmlformats.org/presentationml/2006/main">
  <p:tag name="FULLLENGTH" val="True"/>
</p:tagLst>
</file>

<file path=ppt/tags/tag761.xml><?xml version="1.0" encoding="utf-8"?>
<p:tagLst xmlns:a="http://schemas.openxmlformats.org/drawingml/2006/main" xmlns:r="http://schemas.openxmlformats.org/officeDocument/2006/relationships" xmlns:p="http://schemas.openxmlformats.org/presentationml/2006/main">
  <p:tag name="FULLLENGTH" val="True"/>
</p:tagLst>
</file>

<file path=ppt/tags/tag762.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763.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764.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765.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766.xml><?xml version="1.0" encoding="utf-8"?>
<p:tagLst xmlns:a="http://schemas.openxmlformats.org/drawingml/2006/main" xmlns:r="http://schemas.openxmlformats.org/officeDocument/2006/relationships" xmlns:p="http://schemas.openxmlformats.org/presentationml/2006/main">
  <p:tag name="SMARTWRITE" val="{@Title}"/>
</p:tagLst>
</file>

<file path=ppt/tags/tag7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8.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769.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77.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770.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771.xml><?xml version="1.0" encoding="utf-8"?>
<p:tagLst xmlns:a="http://schemas.openxmlformats.org/drawingml/2006/main" xmlns:r="http://schemas.openxmlformats.org/officeDocument/2006/relationships" xmlns:p="http://schemas.openxmlformats.org/presentationml/2006/main">
  <p:tag name="FULLLENGTH" val="True"/>
</p:tagLst>
</file>

<file path=ppt/tags/tag772.xml><?xml version="1.0" encoding="utf-8"?>
<p:tagLst xmlns:a="http://schemas.openxmlformats.org/drawingml/2006/main" xmlns:r="http://schemas.openxmlformats.org/officeDocument/2006/relationships" xmlns:p="http://schemas.openxmlformats.org/presentationml/2006/main">
  <p:tag name="FULLLENGTH" val="True"/>
</p:tagLst>
</file>

<file path=ppt/tags/tag773.xml><?xml version="1.0" encoding="utf-8"?>
<p:tagLst xmlns:a="http://schemas.openxmlformats.org/drawingml/2006/main" xmlns:r="http://schemas.openxmlformats.org/officeDocument/2006/relationships" xmlns:p="http://schemas.openxmlformats.org/presentationml/2006/main">
  <p:tag name="FULLLENGTH" val="True"/>
</p:tagLst>
</file>

<file path=ppt/tags/tag774.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775.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776.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777.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778.xml><?xml version="1.0" encoding="utf-8"?>
<p:tagLst xmlns:a="http://schemas.openxmlformats.org/drawingml/2006/main" xmlns:r="http://schemas.openxmlformats.org/officeDocument/2006/relationships" xmlns:p="http://schemas.openxmlformats.org/presentationml/2006/main">
  <p:tag name="SMARTWRITE" val="{@Title}"/>
</p:tagLst>
</file>

<file path=ppt/tags/tag7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 name="COVER PAGE" val="YES"/>
</p:tagLst>
</file>

<file path=ppt/tags/tag780.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781.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782.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783.xml><?xml version="1.0" encoding="utf-8"?>
<p:tagLst xmlns:a="http://schemas.openxmlformats.org/drawingml/2006/main" xmlns:r="http://schemas.openxmlformats.org/officeDocument/2006/relationships" xmlns:p="http://schemas.openxmlformats.org/presentationml/2006/main">
  <p:tag name="FULLLENGTH" val="True"/>
</p:tagLst>
</file>

<file path=ppt/tags/tag784.xml><?xml version="1.0" encoding="utf-8"?>
<p:tagLst xmlns:a="http://schemas.openxmlformats.org/drawingml/2006/main" xmlns:r="http://schemas.openxmlformats.org/officeDocument/2006/relationships" xmlns:p="http://schemas.openxmlformats.org/presentationml/2006/main">
  <p:tag name="FULLLENGTH" val="True"/>
</p:tagLst>
</file>

<file path=ppt/tags/tag785.xml><?xml version="1.0" encoding="utf-8"?>
<p:tagLst xmlns:a="http://schemas.openxmlformats.org/drawingml/2006/main" xmlns:r="http://schemas.openxmlformats.org/officeDocument/2006/relationships" xmlns:p="http://schemas.openxmlformats.org/presentationml/2006/main">
  <p:tag name="FULLLENGTH" val="True"/>
</p:tagLst>
</file>

<file path=ppt/tags/tag786.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787.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788.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789.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79.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790.xml><?xml version="1.0" encoding="utf-8"?>
<p:tagLst xmlns:a="http://schemas.openxmlformats.org/drawingml/2006/main" xmlns:r="http://schemas.openxmlformats.org/officeDocument/2006/relationships" xmlns:p="http://schemas.openxmlformats.org/presentationml/2006/main">
  <p:tag name="SMARTWRITE" val="{@Title}"/>
</p:tagLst>
</file>

<file path=ppt/tags/tag7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2.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793.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794.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795.xml><?xml version="1.0" encoding="utf-8"?>
<p:tagLst xmlns:a="http://schemas.openxmlformats.org/drawingml/2006/main" xmlns:r="http://schemas.openxmlformats.org/officeDocument/2006/relationships" xmlns:p="http://schemas.openxmlformats.org/presentationml/2006/main">
  <p:tag name="FULLLENGTH" val="True"/>
</p:tagLst>
</file>

<file path=ppt/tags/tag796.xml><?xml version="1.0" encoding="utf-8"?>
<p:tagLst xmlns:a="http://schemas.openxmlformats.org/drawingml/2006/main" xmlns:r="http://schemas.openxmlformats.org/officeDocument/2006/relationships" xmlns:p="http://schemas.openxmlformats.org/presentationml/2006/main">
  <p:tag name="FULLLENGTH" val="True"/>
</p:tagLst>
</file>

<file path=ppt/tags/tag797.xml><?xml version="1.0" encoding="utf-8"?>
<p:tagLst xmlns:a="http://schemas.openxmlformats.org/drawingml/2006/main" xmlns:r="http://schemas.openxmlformats.org/officeDocument/2006/relationships" xmlns:p="http://schemas.openxmlformats.org/presentationml/2006/main">
  <p:tag name="FULLLENGTH" val="True"/>
</p:tagLst>
</file>

<file path=ppt/tags/tag798.xml><?xml version="1.0" encoding="utf-8"?>
<p:tagLst xmlns:a="http://schemas.openxmlformats.org/drawingml/2006/main" xmlns:r="http://schemas.openxmlformats.org/officeDocument/2006/relationships" xmlns:p="http://schemas.openxmlformats.org/presentationml/2006/main">
  <p:tag name="FULLLENGTH" val="True"/>
</p:tagLst>
</file>

<file path=ppt/tags/tag799.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8.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 name="SMARTOBJECT" val="Disclaimer"/>
</p:tagLst>
</file>

<file path=ppt/tags/tag80.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800.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801.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802.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803.xml><?xml version="1.0" encoding="utf-8"?>
<p:tagLst xmlns:a="http://schemas.openxmlformats.org/drawingml/2006/main" xmlns:r="http://schemas.openxmlformats.org/officeDocument/2006/relationships" xmlns:p="http://schemas.openxmlformats.org/presentationml/2006/main">
  <p:tag name="SMARTWRITE" val="{@Title}"/>
</p:tagLst>
</file>

<file path=ppt/tags/tag8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5.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806.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807.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808.xml><?xml version="1.0" encoding="utf-8"?>
<p:tagLst xmlns:a="http://schemas.openxmlformats.org/drawingml/2006/main" xmlns:r="http://schemas.openxmlformats.org/officeDocument/2006/relationships" xmlns:p="http://schemas.openxmlformats.org/presentationml/2006/main">
  <p:tag name="FULLLENGTH" val="True"/>
</p:tagLst>
</file>

<file path=ppt/tags/tag809.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81.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810.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811.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812.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813.xml><?xml version="1.0" encoding="utf-8"?>
<p:tagLst xmlns:a="http://schemas.openxmlformats.org/drawingml/2006/main" xmlns:r="http://schemas.openxmlformats.org/officeDocument/2006/relationships" xmlns:p="http://schemas.openxmlformats.org/presentationml/2006/main">
  <p:tag name="SMARTWRITE" val="{@Title}"/>
</p:tagLst>
</file>

<file path=ppt/tags/tag814.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815.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816.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817.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818.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819.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82.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820.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821.xml><?xml version="1.0" encoding="utf-8"?>
<p:tagLst xmlns:a="http://schemas.openxmlformats.org/drawingml/2006/main" xmlns:r="http://schemas.openxmlformats.org/officeDocument/2006/relationships" xmlns:p="http://schemas.openxmlformats.org/presentationml/2006/main">
  <p:tag name="SMARTWRITE" val="{@Title}"/>
</p:tagLst>
</file>

<file path=ppt/tags/tag8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3.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 name="COVER PAGE" val="YES"/>
</p:tagLst>
</file>

<file path=ppt/tags/tag824.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825.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826.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827.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828.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829.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83.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830.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831.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832.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833.xml><?xml version="1.0" encoding="utf-8"?>
<p:tagLst xmlns:a="http://schemas.openxmlformats.org/drawingml/2006/main" xmlns:r="http://schemas.openxmlformats.org/officeDocument/2006/relationships" xmlns:p="http://schemas.openxmlformats.org/presentationml/2006/main">
  <p:tag name="SMARTWRITE" val="{@Title}"/>
</p:tagLst>
</file>

<file path=ppt/tags/tag834.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835.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836.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837.xml><?xml version="1.0" encoding="utf-8"?>
<p:tagLst xmlns:a="http://schemas.openxmlformats.org/drawingml/2006/main" xmlns:r="http://schemas.openxmlformats.org/officeDocument/2006/relationships" xmlns:p="http://schemas.openxmlformats.org/presentationml/2006/main">
  <p:tag name="FULLLENGTH" val="True"/>
</p:tagLst>
</file>

<file path=ppt/tags/tag838.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839.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84.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840.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841.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842.xml><?xml version="1.0" encoding="utf-8"?>
<p:tagLst xmlns:a="http://schemas.openxmlformats.org/drawingml/2006/main" xmlns:r="http://schemas.openxmlformats.org/officeDocument/2006/relationships" xmlns:p="http://schemas.openxmlformats.org/presentationml/2006/main">
  <p:tag name="SMARTWRITE" val="{@Title}"/>
</p:tagLst>
</file>

<file path=ppt/tags/tag843.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844.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845.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846.xml><?xml version="1.0" encoding="utf-8"?>
<p:tagLst xmlns:a="http://schemas.openxmlformats.org/drawingml/2006/main" xmlns:r="http://schemas.openxmlformats.org/officeDocument/2006/relationships" xmlns:p="http://schemas.openxmlformats.org/presentationml/2006/main">
  <p:tag name="FULLLENGTH" val="True"/>
</p:tagLst>
</file>

<file path=ppt/tags/tag847.xml><?xml version="1.0" encoding="utf-8"?>
<p:tagLst xmlns:a="http://schemas.openxmlformats.org/drawingml/2006/main" xmlns:r="http://schemas.openxmlformats.org/officeDocument/2006/relationships" xmlns:p="http://schemas.openxmlformats.org/presentationml/2006/main">
  <p:tag name="FULLLENGTH" val="True"/>
</p:tagLst>
</file>

<file path=ppt/tags/tag848.xml><?xml version="1.0" encoding="utf-8"?>
<p:tagLst xmlns:a="http://schemas.openxmlformats.org/drawingml/2006/main" xmlns:r="http://schemas.openxmlformats.org/officeDocument/2006/relationships" xmlns:p="http://schemas.openxmlformats.org/presentationml/2006/main">
  <p:tag name="FULLLENGTH" val="True"/>
</p:tagLst>
</file>

<file path=ppt/tags/tag849.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85.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850.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851.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852.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853.xml><?xml version="1.0" encoding="utf-8"?>
<p:tagLst xmlns:a="http://schemas.openxmlformats.org/drawingml/2006/main" xmlns:r="http://schemas.openxmlformats.org/officeDocument/2006/relationships" xmlns:p="http://schemas.openxmlformats.org/presentationml/2006/main">
  <p:tag name="SMARTWRITE" val="{@Title}"/>
</p:tagLst>
</file>

<file path=ppt/tags/tag854.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855.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856.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857.xml><?xml version="1.0" encoding="utf-8"?>
<p:tagLst xmlns:a="http://schemas.openxmlformats.org/drawingml/2006/main" xmlns:r="http://schemas.openxmlformats.org/officeDocument/2006/relationships" xmlns:p="http://schemas.openxmlformats.org/presentationml/2006/main">
  <p:tag name="FULLLENGTH" val="True"/>
</p:tagLst>
</file>

<file path=ppt/tags/tag858.xml><?xml version="1.0" encoding="utf-8"?>
<p:tagLst xmlns:a="http://schemas.openxmlformats.org/drawingml/2006/main" xmlns:r="http://schemas.openxmlformats.org/officeDocument/2006/relationships" xmlns:p="http://schemas.openxmlformats.org/presentationml/2006/main">
  <p:tag name="FULLLENGTH" val="True"/>
</p:tagLst>
</file>

<file path=ppt/tags/tag859.xml><?xml version="1.0" encoding="utf-8"?>
<p:tagLst xmlns:a="http://schemas.openxmlformats.org/drawingml/2006/main" xmlns:r="http://schemas.openxmlformats.org/officeDocument/2006/relationships" xmlns:p="http://schemas.openxmlformats.org/presentationml/2006/main">
  <p:tag name="FULLLENGTH" val="True"/>
</p:tagLst>
</file>

<file path=ppt/tags/tag86.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860.xml><?xml version="1.0" encoding="utf-8"?>
<p:tagLst xmlns:a="http://schemas.openxmlformats.org/drawingml/2006/main" xmlns:r="http://schemas.openxmlformats.org/officeDocument/2006/relationships" xmlns:p="http://schemas.openxmlformats.org/presentationml/2006/main">
  <p:tag name="FULLLENGTH" val="True"/>
</p:tagLst>
</file>

<file path=ppt/tags/tag861.xml><?xml version="1.0" encoding="utf-8"?>
<p:tagLst xmlns:a="http://schemas.openxmlformats.org/drawingml/2006/main" xmlns:r="http://schemas.openxmlformats.org/officeDocument/2006/relationships" xmlns:p="http://schemas.openxmlformats.org/presentationml/2006/main">
  <p:tag name="FULLLENGTH" val="True"/>
</p:tagLst>
</file>

<file path=ppt/tags/tag862.xml><?xml version="1.0" encoding="utf-8"?>
<p:tagLst xmlns:a="http://schemas.openxmlformats.org/drawingml/2006/main" xmlns:r="http://schemas.openxmlformats.org/officeDocument/2006/relationships" xmlns:p="http://schemas.openxmlformats.org/presentationml/2006/main">
  <p:tag name="FULLLENGTH" val="True"/>
</p:tagLst>
</file>

<file path=ppt/tags/tag863.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864.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865.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866.xml><?xml version="1.0" encoding="utf-8"?>
<p:tagLst xmlns:a="http://schemas.openxmlformats.org/drawingml/2006/main" xmlns:r="http://schemas.openxmlformats.org/officeDocument/2006/relationships" xmlns:p="http://schemas.openxmlformats.org/presentationml/2006/main">
  <p:tag name="SMARTWRITE" val="{@Title}"/>
</p:tagLst>
</file>

<file path=ppt/tags/tag867.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868.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869.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0.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871.xml><?xml version="1.0" encoding="utf-8"?>
<p:tagLst xmlns:a="http://schemas.openxmlformats.org/drawingml/2006/main" xmlns:r="http://schemas.openxmlformats.org/officeDocument/2006/relationships" xmlns:p="http://schemas.openxmlformats.org/presentationml/2006/main">
  <p:tag name="SMARTWRITE" val="{@Report date}"/>
</p:tagLst>
</file>

<file path=ppt/tags/tag872.xml><?xml version="1.0" encoding="utf-8"?>
<p:tagLst xmlns:a="http://schemas.openxmlformats.org/drawingml/2006/main" xmlns:r="http://schemas.openxmlformats.org/officeDocument/2006/relationships" xmlns:p="http://schemas.openxmlformats.org/presentationml/2006/main">
  <p:tag name="SMARTWRITE" val="{@Title}"/>
</p:tagLst>
</file>

<file path=ppt/tags/tag8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4.xml><?xml version="1.0" encoding="utf-8"?>
<p:tagLst xmlns:a="http://schemas.openxmlformats.org/drawingml/2006/main" xmlns:r="http://schemas.openxmlformats.org/officeDocument/2006/relationships" xmlns:p="http://schemas.openxmlformats.org/presentationml/2006/main">
  <p:tag name="SMARTOBJECT" val="Grid"/>
  <p:tag name="SMARTISVISIBLE" val="{@GridOn}=Yes"/>
  <p:tag name="SMARTLOCKSHAPE" val="Yes"/>
  <p:tag name="SMARTGRID" val="Yes"/>
</p:tagLst>
</file>

<file path=ppt/tags/tag875.xml><?xml version="1.0" encoding="utf-8"?>
<p:tagLst xmlns:a="http://schemas.openxmlformats.org/drawingml/2006/main" xmlns:r="http://schemas.openxmlformats.org/officeDocument/2006/relationships" xmlns:p="http://schemas.openxmlformats.org/presentationml/2006/main">
  <p:tag name="SMARTWRITE" val="{@BusinessUnitCoverText}"/>
  <p:tag name="SMARTREAD" val="{@BusinessUnitCoverText}"/>
  <p:tag name="SMARTOBJECT" val="Descriptor Large Title and Subtitle v.2"/>
</p:tagLst>
</file>

<file path=ppt/tags/tag876.xml><?xml version="1.0" encoding="utf-8"?>
<p:tagLst xmlns:a="http://schemas.openxmlformats.org/drawingml/2006/main" xmlns:r="http://schemas.openxmlformats.org/officeDocument/2006/relationships" xmlns:p="http://schemas.openxmlformats.org/presentationml/2006/main">
  <p:tag name="SMARTWRITE" val="{@Title}"/>
  <p:tag name="SMARTREAD" val="{@Title}"/>
  <p:tag name="SMARTLINKEDSHAPEID" val="Title"/>
</p:tagLst>
</file>

<file path=ppt/tags/tag877.xml><?xml version="1.0" encoding="utf-8"?>
<p:tagLst xmlns:a="http://schemas.openxmlformats.org/drawingml/2006/main" xmlns:r="http://schemas.openxmlformats.org/officeDocument/2006/relationships" xmlns:p="http://schemas.openxmlformats.org/presentationml/2006/main">
  <p:tag name="SMARTWRITE" val="{@Subtitle}"/>
  <p:tag name="SMARTREAD" val="{@Subtitle}"/>
  <p:tag name="SMARTLINKEDSHAPEID" val="Title"/>
</p:tagLst>
</file>

<file path=ppt/tags/tag878.xml><?xml version="1.0" encoding="utf-8"?>
<p:tagLst xmlns:a="http://schemas.openxmlformats.org/drawingml/2006/main" xmlns:r="http://schemas.openxmlformats.org/officeDocument/2006/relationships" xmlns:p="http://schemas.openxmlformats.org/presentationml/2006/main">
  <p:tag name="SMARTWRITE" val="{@Confidentiality stamp}"/>
  <p:tag name="SMARTREAD" val="{@Confidentiality stamp}"/>
  <p:tag name="SMARTOBJECT" val="Confidentiality stamp Default Cover v.3"/>
  <p:tag name="SMARTLINKEDSHAPEID" val="SideBar"/>
</p:tagLst>
</file>

<file path=ppt/tags/tag879.xml><?xml version="1.0" encoding="utf-8"?>
<p:tagLst xmlns:a="http://schemas.openxmlformats.org/drawingml/2006/main" xmlns:r="http://schemas.openxmlformats.org/officeDocument/2006/relationships" xmlns:p="http://schemas.openxmlformats.org/presentationml/2006/main">
  <p:tag name="SMARTWRITE" val="{@Draft stamp}"/>
  <p:tag name="SMARTISVISIBLE" val="{@Show Draft stamp} = Yes"/>
  <p:tag name="SMARTREAD" val="{@Draft stamp}"/>
  <p:tag name="SMARTLINKEDSHAPEID" val="SideBar"/>
  <p:tag name="SMARTOBJECT" val="Draft stamp Default Cover v.3"/>
</p:tagLst>
</file>

<file path=ppt/tags/tag88.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880.xml><?xml version="1.0" encoding="utf-8"?>
<p:tagLst xmlns:a="http://schemas.openxmlformats.org/drawingml/2006/main" xmlns:r="http://schemas.openxmlformats.org/officeDocument/2006/relationships" xmlns:p="http://schemas.openxmlformats.org/presentationml/2006/main">
  <p:tag name="SMARTWRITE" val="{@Report date}"/>
  <p:tag name="SMARTREAD" val="{@Report date}"/>
  <p:tag name="SMARTLINKEDSHAPEID" val="SideBar"/>
  <p:tag name="SMARTOBJECT" val="Report date Default Cover v.3"/>
</p:tagLst>
</file>

<file path=ppt/tags/tag881.xml><?xml version="1.0" encoding="utf-8"?>
<p:tagLst xmlns:a="http://schemas.openxmlformats.org/drawingml/2006/main" xmlns:r="http://schemas.openxmlformats.org/officeDocument/2006/relationships" xmlns:p="http://schemas.openxmlformats.org/presentationml/2006/main">
  <p:tag name="SMARTSHAPETYPE" val="Front Cover Image"/>
</p:tagLst>
</file>

<file path=ppt/tags/tag882.xml><?xml version="1.0" encoding="utf-8"?>
<p:tagLst xmlns:a="http://schemas.openxmlformats.org/drawingml/2006/main" xmlns:r="http://schemas.openxmlformats.org/officeDocument/2006/relationships" xmlns:p="http://schemas.openxmlformats.org/presentationml/2006/main">
  <p:tag name="FULLLENGTH" val="True"/>
</p:tagLst>
</file>

<file path=ppt/tags/tag883.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884.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885.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886.xml><?xml version="1.0" encoding="utf-8"?>
<p:tagLst xmlns:a="http://schemas.openxmlformats.org/drawingml/2006/main" xmlns:r="http://schemas.openxmlformats.org/officeDocument/2006/relationships" xmlns:p="http://schemas.openxmlformats.org/presentationml/2006/main">
  <p:tag name="SMARTLOCKSHAPE" val="Yes"/>
  <p:tag name="SMARTOBJECT" val="Section Footer v.2"/>
  <p:tag name="SMARTWRITE" val="{@Title}"/>
</p:tagLst>
</file>

<file path=ppt/tags/tag887.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888.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889.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89.xml><?xml version="1.0" encoding="utf-8"?>
<p:tagLst xmlns:a="http://schemas.openxmlformats.org/drawingml/2006/main" xmlns:r="http://schemas.openxmlformats.org/officeDocument/2006/relationships" xmlns:p="http://schemas.openxmlformats.org/presentationml/2006/main">
  <p:tag name="SMARTISVISIBLE" val="{@Show Draft stamp} = Yes"/>
  <p:tag name="SMARTWRITE" val="{@Draft stamp}"/>
</p:tagLst>
</file>

<file path=ppt/tags/tag890.xml><?xml version="1.0" encoding="utf-8"?>
<p:tagLst xmlns:a="http://schemas.openxmlformats.org/drawingml/2006/main" xmlns:r="http://schemas.openxmlformats.org/officeDocument/2006/relationships" xmlns:p="http://schemas.openxmlformats.org/presentationml/2006/main">
  <p:tag name="FULLLENGTH" val="True"/>
</p:tagLst>
</file>

<file path=ppt/tags/tag891.xml><?xml version="1.0" encoding="utf-8"?>
<p:tagLst xmlns:a="http://schemas.openxmlformats.org/drawingml/2006/main" xmlns:r="http://schemas.openxmlformats.org/officeDocument/2006/relationships" xmlns:p="http://schemas.openxmlformats.org/presentationml/2006/main">
  <p:tag name="FULLLENGTH" val="True"/>
</p:tagLst>
</file>

<file path=ppt/tags/tag892.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893.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894.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895.xml><?xml version="1.0" encoding="utf-8"?>
<p:tagLst xmlns:a="http://schemas.openxmlformats.org/drawingml/2006/main" xmlns:r="http://schemas.openxmlformats.org/officeDocument/2006/relationships" xmlns:p="http://schemas.openxmlformats.org/presentationml/2006/main">
  <p:tag name="SMARTLOCKSHAPE" val="Yes"/>
  <p:tag name="SMARTOBJECT" val="Section Footer v.2"/>
  <p:tag name="SMARTWRITE" val="{@Title}"/>
</p:tagLst>
</file>

<file path=ppt/tags/tag896.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897.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898.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899.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9.xml><?xml version="1.0" encoding="utf-8"?>
<p:tagLst xmlns:a="http://schemas.openxmlformats.org/drawingml/2006/main" xmlns:r="http://schemas.openxmlformats.org/officeDocument/2006/relationships" xmlns:p="http://schemas.openxmlformats.org/presentationml/2006/main">
  <p:tag name="SMARTWRITE" val="{@Draft stamp}"/>
  <p:tag name="SMARTISVISIBLE" val="{@Show Draft stamp} = Yes"/>
  <p:tag name="SMARTREAD" val="{@Draft stamp}"/>
  <p:tag name="SMARTOBJECT" val="Draft stamp Default Cover v.3"/>
</p:tagLst>
</file>

<file path=ppt/tags/tag90.xml><?xml version="1.0" encoding="utf-8"?>
<p:tagLst xmlns:a="http://schemas.openxmlformats.org/drawingml/2006/main" xmlns:r="http://schemas.openxmlformats.org/officeDocument/2006/relationships" xmlns:p="http://schemas.openxmlformats.org/presentationml/2006/main">
  <p:tag name="COVER PAGE" val="YES"/>
</p:tagLst>
</file>

<file path=ppt/tags/tag900.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901.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902.xml><?xml version="1.0" encoding="utf-8"?>
<p:tagLst xmlns:a="http://schemas.openxmlformats.org/drawingml/2006/main" xmlns:r="http://schemas.openxmlformats.org/officeDocument/2006/relationships" xmlns:p="http://schemas.openxmlformats.org/presentationml/2006/main">
  <p:tag name="SMARTLOCKSHAPE" val="Yes"/>
  <p:tag name="SMARTOBJECT" val="Section Footer v.2"/>
  <p:tag name="SMARTWRITE" val="{@Title}"/>
</p:tagLst>
</file>

<file path=ppt/tags/tag903.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904.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905.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906.xml><?xml version="1.0" encoding="utf-8"?>
<p:tagLst xmlns:a="http://schemas.openxmlformats.org/drawingml/2006/main" xmlns:r="http://schemas.openxmlformats.org/officeDocument/2006/relationships" xmlns:p="http://schemas.openxmlformats.org/presentationml/2006/main">
  <p:tag name="FULLLENGTH" val="True"/>
</p:tagLst>
</file>

<file path=ppt/tags/tag907.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908.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909.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91.xml><?xml version="1.0" encoding="utf-8"?>
<p:tagLst xmlns:a="http://schemas.openxmlformats.org/drawingml/2006/main" xmlns:r="http://schemas.openxmlformats.org/officeDocument/2006/relationships" xmlns:p="http://schemas.openxmlformats.org/presentationml/2006/main">
  <p:tag name="SMARTSHAPETYPE" val="SlideImage"/>
</p:tagLst>
</file>

<file path=ppt/tags/tag910.xml><?xml version="1.0" encoding="utf-8"?>
<p:tagLst xmlns:a="http://schemas.openxmlformats.org/drawingml/2006/main" xmlns:r="http://schemas.openxmlformats.org/officeDocument/2006/relationships" xmlns:p="http://schemas.openxmlformats.org/presentationml/2006/main">
  <p:tag name="SMARTLOCKSHAPE" val="Yes"/>
  <p:tag name="SMARTOBJECT" val="Section Footer v.2"/>
  <p:tag name="SMARTWRITE" val="{@Title}"/>
</p:tagLst>
</file>

<file path=ppt/tags/tag911.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912.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913.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9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5.xml><?xml version="1.0" encoding="utf-8"?>
<p:tagLst xmlns:a="http://schemas.openxmlformats.org/drawingml/2006/main" xmlns:r="http://schemas.openxmlformats.org/officeDocument/2006/relationships" xmlns:p="http://schemas.openxmlformats.org/presentationml/2006/main">
  <p:tag name="FULLLENGTH" val="True"/>
</p:tagLst>
</file>

<file path=ppt/tags/tag916.xml><?xml version="1.0" encoding="utf-8"?>
<p:tagLst xmlns:a="http://schemas.openxmlformats.org/drawingml/2006/main" xmlns:r="http://schemas.openxmlformats.org/officeDocument/2006/relationships" xmlns:p="http://schemas.openxmlformats.org/presentationml/2006/main">
  <p:tag name="FULLLENGTH" val="True"/>
</p:tagLst>
</file>

<file path=ppt/tags/tag917.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918.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919.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92.xml><?xml version="1.0" encoding="utf-8"?>
<p:tagLst xmlns:a="http://schemas.openxmlformats.org/drawingml/2006/main" xmlns:r="http://schemas.openxmlformats.org/officeDocument/2006/relationships" xmlns:p="http://schemas.openxmlformats.org/presentationml/2006/main">
  <p:tag name="SMARTWRITE" val="{@Title}"/>
  <p:tag name="SMARTREAD" val="{@Title}"/>
</p:tagLst>
</file>

<file path=ppt/tags/tag920.xml><?xml version="1.0" encoding="utf-8"?>
<p:tagLst xmlns:a="http://schemas.openxmlformats.org/drawingml/2006/main" xmlns:r="http://schemas.openxmlformats.org/officeDocument/2006/relationships" xmlns:p="http://schemas.openxmlformats.org/presentationml/2006/main">
  <p:tag name="SMARTLOCKSHAPE" val="Yes"/>
  <p:tag name="SMARTOBJECT" val="Section Footer v.2"/>
  <p:tag name="SMARTWRITE" val="{@Title}"/>
</p:tagLst>
</file>

<file path=ppt/tags/tag921.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922.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923.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924.xml><?xml version="1.0" encoding="utf-8"?>
<p:tagLst xmlns:a="http://schemas.openxmlformats.org/drawingml/2006/main" xmlns:r="http://schemas.openxmlformats.org/officeDocument/2006/relationships" xmlns:p="http://schemas.openxmlformats.org/presentationml/2006/main">
  <p:tag name="FULLLENGTH" val="True"/>
</p:tagLst>
</file>

<file path=ppt/tags/tag925.xml><?xml version="1.0" encoding="utf-8"?>
<p:tagLst xmlns:a="http://schemas.openxmlformats.org/drawingml/2006/main" xmlns:r="http://schemas.openxmlformats.org/officeDocument/2006/relationships" xmlns:p="http://schemas.openxmlformats.org/presentationml/2006/main">
  <p:tag name="FULLLENGTH" val="True"/>
</p:tagLst>
</file>

<file path=ppt/tags/tag926.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927.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928.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929.xml><?xml version="1.0" encoding="utf-8"?>
<p:tagLst xmlns:a="http://schemas.openxmlformats.org/drawingml/2006/main" xmlns:r="http://schemas.openxmlformats.org/officeDocument/2006/relationships" xmlns:p="http://schemas.openxmlformats.org/presentationml/2006/main">
  <p:tag name="SMARTLOCKSHAPE" val="Yes"/>
  <p:tag name="SMARTOBJECT" val="Section Footer v.2"/>
  <p:tag name="SMARTWRITE" val="{@Title}"/>
</p:tagLst>
</file>

<file path=ppt/tags/tag93.xml><?xml version="1.0" encoding="utf-8"?>
<p:tagLst xmlns:a="http://schemas.openxmlformats.org/drawingml/2006/main" xmlns:r="http://schemas.openxmlformats.org/officeDocument/2006/relationships" xmlns:p="http://schemas.openxmlformats.org/presentationml/2006/main">
  <p:tag name="SMARTWRITE" val="{@Subtitle}"/>
  <p:tag name="SMARTREAD" val="{@Subtitle}"/>
</p:tagLst>
</file>

<file path=ppt/tags/tag930.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931.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932.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933.xml><?xml version="1.0" encoding="utf-8"?>
<p:tagLst xmlns:a="http://schemas.openxmlformats.org/drawingml/2006/main" xmlns:r="http://schemas.openxmlformats.org/officeDocument/2006/relationships" xmlns:p="http://schemas.openxmlformats.org/presentationml/2006/main">
  <p:tag name="FULLLENGTH" val="True"/>
</p:tagLst>
</file>

<file path=ppt/tags/tag934.xml><?xml version="1.0" encoding="utf-8"?>
<p:tagLst xmlns:a="http://schemas.openxmlformats.org/drawingml/2006/main" xmlns:r="http://schemas.openxmlformats.org/officeDocument/2006/relationships" xmlns:p="http://schemas.openxmlformats.org/presentationml/2006/main">
  <p:tag name="FULLLENGTH" val="True"/>
</p:tagLst>
</file>

<file path=ppt/tags/tag935.xml><?xml version="1.0" encoding="utf-8"?>
<p:tagLst xmlns:a="http://schemas.openxmlformats.org/drawingml/2006/main" xmlns:r="http://schemas.openxmlformats.org/officeDocument/2006/relationships" xmlns:p="http://schemas.openxmlformats.org/presentationml/2006/main">
  <p:tag name="FULLLENGTH" val="True"/>
</p:tagLst>
</file>

<file path=ppt/tags/tag936.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937.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938.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939.xml><?xml version="1.0" encoding="utf-8"?>
<p:tagLst xmlns:a="http://schemas.openxmlformats.org/drawingml/2006/main" xmlns:r="http://schemas.openxmlformats.org/officeDocument/2006/relationships" xmlns:p="http://schemas.openxmlformats.org/presentationml/2006/main">
  <p:tag name="SMARTLOCKSHAPE" val="Yes"/>
  <p:tag name="SMARTOBJECT" val="Section Footer v.2"/>
  <p:tag name="SMARTWRITE" val="{@Title}"/>
</p:tagLst>
</file>

<file path=ppt/tags/tag94.xml><?xml version="1.0" encoding="utf-8"?>
<p:tagLst xmlns:a="http://schemas.openxmlformats.org/drawingml/2006/main" xmlns:r="http://schemas.openxmlformats.org/officeDocument/2006/relationships" xmlns:p="http://schemas.openxmlformats.org/presentationml/2006/main">
  <p:tag name="SMARTWRITE" val="{@Report date}"/>
  <p:tag name="SMARTLINKEDSHAPEID" val="SideBar"/>
  <p:tag name="SMARTOBJECT" val="Report date Default Cover v.3"/>
</p:tagLst>
</file>

<file path=ppt/tags/tag940.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941.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942.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943.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944.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945.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946.xml><?xml version="1.0" encoding="utf-8"?>
<p:tagLst xmlns:a="http://schemas.openxmlformats.org/drawingml/2006/main" xmlns:r="http://schemas.openxmlformats.org/officeDocument/2006/relationships" xmlns:p="http://schemas.openxmlformats.org/presentationml/2006/main">
  <p:tag name="SMARTLOCKSHAPE" val="Yes"/>
  <p:tag name="SMARTOBJECT" val="Section Footer v.2"/>
  <p:tag name="SMARTWRITE" val="{@Title}"/>
</p:tagLst>
</file>

<file path=ppt/tags/tag947.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948.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949.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95.xml><?xml version="1.0" encoding="utf-8"?>
<p:tagLst xmlns:a="http://schemas.openxmlformats.org/drawingml/2006/main" xmlns:r="http://schemas.openxmlformats.org/officeDocument/2006/relationships" xmlns:p="http://schemas.openxmlformats.org/presentationml/2006/main">
  <p:tag name="SMARTWRITE" val="{@Draft stamp}"/>
  <p:tag name="SMARTISVISIBLE" val="{@Show Draft stamp} = Yes"/>
  <p:tag name="SMARTREAD" val="{@Draft stamp}"/>
  <p:tag name="SMARTOBJECT" val="Draft stamp Default Cover v.3"/>
</p:tagLst>
</file>

<file path=ppt/tags/tag950.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951.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952.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953.xml><?xml version="1.0" encoding="utf-8"?>
<p:tagLst xmlns:a="http://schemas.openxmlformats.org/drawingml/2006/main" xmlns:r="http://schemas.openxmlformats.org/officeDocument/2006/relationships" xmlns:p="http://schemas.openxmlformats.org/presentationml/2006/main">
  <p:tag name="SMARTLOCKSHAPE" val="Yes"/>
  <p:tag name="SMARTOBJECT" val="Section Footer v.2"/>
  <p:tag name="SMARTWRITE" val="{@Title}"/>
</p:tagLst>
</file>

<file path=ppt/tags/tag954.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955.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956.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957.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958.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959.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96.xml><?xml version="1.0" encoding="utf-8"?>
<p:tagLst xmlns:a="http://schemas.openxmlformats.org/drawingml/2006/main" xmlns:r="http://schemas.openxmlformats.org/officeDocument/2006/relationships" xmlns:p="http://schemas.openxmlformats.org/presentationml/2006/main">
  <p:tag name="SMARTOBJECT" val="Logo"/>
</p:tagLst>
</file>

<file path=ppt/tags/tag960.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961.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962.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963.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964.xml><?xml version="1.0" encoding="utf-8"?>
<p:tagLst xmlns:a="http://schemas.openxmlformats.org/drawingml/2006/main" xmlns:r="http://schemas.openxmlformats.org/officeDocument/2006/relationships" xmlns:p="http://schemas.openxmlformats.org/presentationml/2006/main">
  <p:tag name="SMARTLOCKSHAPE" val="Yes"/>
  <p:tag name="SMARTOBJECT" val="Section Footer v.2"/>
  <p:tag name="SMARTWRITE" val="{@Title}"/>
</p:tagLst>
</file>

<file path=ppt/tags/tag965.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966.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967.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968.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969.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97.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 name="SMARTOBJECT" val="Disclaimer"/>
</p:tagLst>
</file>

<file path=ppt/tags/tag970.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971.xml><?xml version="1.0" encoding="utf-8"?>
<p:tagLst xmlns:a="http://schemas.openxmlformats.org/drawingml/2006/main" xmlns:r="http://schemas.openxmlformats.org/officeDocument/2006/relationships" xmlns:p="http://schemas.openxmlformats.org/presentationml/2006/main">
  <p:tag name="SMARTLOCKSHAPE" val="Yes"/>
  <p:tag name="SMARTOBJECT" val="Section Footer v.2"/>
  <p:tag name="SMARTWRITE" val="{@Title}"/>
</p:tagLst>
</file>

<file path=ppt/tags/tag972.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973.xml><?xml version="1.0" encoding="utf-8"?>
<p:tagLst xmlns:a="http://schemas.openxmlformats.org/drawingml/2006/main" xmlns:r="http://schemas.openxmlformats.org/officeDocument/2006/relationships" xmlns:p="http://schemas.openxmlformats.org/presentationml/2006/main">
  <p:tag name="SMARTDIVIDERTYPE" val="Section"/>
  <p:tag name="SMARTDIVIDERLEVEL" val="0"/>
</p:tagLst>
</file>

<file path=ppt/tags/tag974.xml><?xml version="1.0" encoding="utf-8"?>
<p:tagLst xmlns:a="http://schemas.openxmlformats.org/drawingml/2006/main" xmlns:r="http://schemas.openxmlformats.org/officeDocument/2006/relationships" xmlns:p="http://schemas.openxmlformats.org/presentationml/2006/main">
  <p:tag name="SMARTREAD" val="{Smart Divider title}"/>
  <p:tag name="SMARTWRITE" val="{Smart Divider title}"/>
</p:tagLst>
</file>

<file path=ppt/tags/tag975.xml><?xml version="1.0" encoding="utf-8"?>
<p:tagLst xmlns:a="http://schemas.openxmlformats.org/drawingml/2006/main" xmlns:r="http://schemas.openxmlformats.org/officeDocument/2006/relationships" xmlns:p="http://schemas.openxmlformats.org/presentationml/2006/main">
  <p:tag name="SMARTSHAPETYPE" val="dividertocplaceholder"/>
</p:tagLst>
</file>

<file path=ppt/tags/tag976.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977.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978.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979.xml><?xml version="1.0" encoding="utf-8"?>
<p:tagLst xmlns:a="http://schemas.openxmlformats.org/drawingml/2006/main" xmlns:r="http://schemas.openxmlformats.org/officeDocument/2006/relationships" xmlns:p="http://schemas.openxmlformats.org/presentationml/2006/main">
  <p:tag name="SMARTLOCKSHAPE" val="Yes"/>
  <p:tag name="SMARTOBJECT" val="Section Footer v.2"/>
  <p:tag name="SMARTWRITE" val="{@Title}"/>
</p:tagLst>
</file>

<file path=ppt/tags/tag98.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980.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981.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982.xml><?xml version="1.0" encoding="utf-8"?>
<p:tagLst xmlns:a="http://schemas.openxmlformats.org/drawingml/2006/main" xmlns:r="http://schemas.openxmlformats.org/officeDocument/2006/relationships" xmlns:p="http://schemas.openxmlformats.org/presentationml/2006/main">
  <p:tag name="SMARTSLIDETYPE" val="Divider"/>
  <p:tag name="SMARTDIVIDERTYPE" val="Section"/>
  <p:tag name="SMARTDIVIDERTEXT" val="Section"/>
  <p:tag name="SMARTDIVIDERTOCSTYLE" val="Section TOC"/>
  <p:tag name="SMARTDIVIDERLEVEL" val="0"/>
</p:tagLst>
</file>

<file path=ppt/tags/tag983.xml><?xml version="1.0" encoding="utf-8"?>
<p:tagLst xmlns:a="http://schemas.openxmlformats.org/drawingml/2006/main" xmlns:r="http://schemas.openxmlformats.org/officeDocument/2006/relationships" xmlns:p="http://schemas.openxmlformats.org/presentationml/2006/main">
  <p:tag name="SMARTREAD" val="{Smart Divider title}"/>
  <p:tag name="SMARTWRITE" val="{Smart Divider title}"/>
</p:tagLst>
</file>

<file path=ppt/tags/tag984.xml><?xml version="1.0" encoding="utf-8"?>
<p:tagLst xmlns:a="http://schemas.openxmlformats.org/drawingml/2006/main" xmlns:r="http://schemas.openxmlformats.org/officeDocument/2006/relationships" xmlns:p="http://schemas.openxmlformats.org/presentationml/2006/main">
  <p:tag name="SMARTSHAPETYPE" val="dividertocplaceholder"/>
</p:tagLst>
</file>

<file path=ppt/tags/tag985.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986.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987.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988.xml><?xml version="1.0" encoding="utf-8"?>
<p:tagLst xmlns:a="http://schemas.openxmlformats.org/drawingml/2006/main" xmlns:r="http://schemas.openxmlformats.org/officeDocument/2006/relationships" xmlns:p="http://schemas.openxmlformats.org/presentationml/2006/main">
  <p:tag name="SMARTLOCKSHAPE" val="Yes"/>
  <p:tag name="SMARTOBJECT" val="Section Footer v.2"/>
  <p:tag name="SMARTWRITE" val="{@Title}"/>
</p:tagLst>
</file>

<file path=ppt/tags/tag989.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99.xml><?xml version="1.0" encoding="utf-8"?>
<p:tagLst xmlns:a="http://schemas.openxmlformats.org/drawingml/2006/main" xmlns:r="http://schemas.openxmlformats.org/officeDocument/2006/relationships" xmlns:p="http://schemas.openxmlformats.org/presentationml/2006/main">
  <p:tag name="SMARTREAD" val="{@PWCFOOTER}"/>
  <p:tag name="SMARTWRITE" val="{@PWCFOOTER}"/>
</p:tagLst>
</file>

<file path=ppt/tags/tag990.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991.xml><?xml version="1.0" encoding="utf-8"?>
<p:tagLst xmlns:a="http://schemas.openxmlformats.org/drawingml/2006/main" xmlns:r="http://schemas.openxmlformats.org/officeDocument/2006/relationships" xmlns:p="http://schemas.openxmlformats.org/presentationml/2006/main">
  <p:tag name="SMARTSLIDETYPE" val="Divider"/>
  <p:tag name="SHOW EXECUTIVE SUMMARY" val="No"/>
  <p:tag name="SMARTDIVIDERTYPE" val="Section"/>
  <p:tag name="SMARTDIVIDERTEXT" val="Section"/>
  <p:tag name="SMARTDIVIDERTOCSTYLE" val="Section TOC"/>
  <p:tag name="SMARTDIVIDERLEVEL" val="0"/>
</p:tagLst>
</file>

<file path=ppt/tags/tag992.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993.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994.xml><?xml version="1.0" encoding="utf-8"?>
<p:tagLst xmlns:a="http://schemas.openxmlformats.org/drawingml/2006/main" xmlns:r="http://schemas.openxmlformats.org/officeDocument/2006/relationships" xmlns:p="http://schemas.openxmlformats.org/presentationml/2006/main">
  <p:tag name="SMARTSHAPETYPE" val="HORIZONTALTOCPLACEHOLDER"/>
</p:tagLst>
</file>

<file path=ppt/tags/tag995.xml><?xml version="1.0" encoding="utf-8"?>
<p:tagLst xmlns:a="http://schemas.openxmlformats.org/drawingml/2006/main" xmlns:r="http://schemas.openxmlformats.org/officeDocument/2006/relationships" xmlns:p="http://schemas.openxmlformats.org/presentationml/2006/main">
  <p:tag name="SMARTLOCKSHAPE" val="Yes"/>
  <p:tag name="SMARTOBJECT" val="Section Footer v.2"/>
  <p:tag name="SMARTWRITE" val="{@Title}"/>
</p:tagLst>
</file>

<file path=ppt/tags/tag996.xml><?xml version="1.0" encoding="utf-8"?>
<p:tagLst xmlns:a="http://schemas.openxmlformats.org/drawingml/2006/main" xmlns:r="http://schemas.openxmlformats.org/officeDocument/2006/relationships" xmlns:p="http://schemas.openxmlformats.org/presentationml/2006/main">
  <p:tag name="SMARTLOCKSHAPE" val="Yes"/>
  <p:tag name="SMARTOBJECT" val="Section Header v.2"/>
  <p:tag name="SMARTISVISIBLE" val="{$SmartDividernumber}!=-1"/>
  <p:tag name="SMARTWRITE" val="{$SmartDividernumber} {$Smart Divider title}"/>
</p:tagLst>
</file>

<file path=ppt/tags/tag997.xml><?xml version="1.0" encoding="utf-8"?>
<p:tagLst xmlns:a="http://schemas.openxmlformats.org/drawingml/2006/main" xmlns:r="http://schemas.openxmlformats.org/officeDocument/2006/relationships" xmlns:p="http://schemas.openxmlformats.org/presentationml/2006/main">
  <p:tag name="SMARTISVISIBLE" val="{@Show Date FilePath} = Yes"/>
  <p:tag name="SMARTWRITE" val="{!Today} {!FilePath}"/>
  <p:tag name="SMARTLOCKSHAPE" val="Yes"/>
</p:tagLst>
</file>

<file path=ppt/tags/tag998.xml><?xml version="1.0" encoding="utf-8"?>
<p:tagLst xmlns:a="http://schemas.openxmlformats.org/drawingml/2006/main" xmlns:r="http://schemas.openxmlformats.org/officeDocument/2006/relationships" xmlns:p="http://schemas.openxmlformats.org/presentationml/2006/main">
  <p:tag name="SMARTWRITE" val="{!PageNumber}"/>
  <p:tag name="SMARTLOCKSHAPE" val="Yes"/>
  <p:tag name="SMARTOBJECT" val="Page Number v.3"/>
</p:tagLst>
</file>

<file path=ppt/tags/tag999.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heme/theme1.xml><?xml version="1.0" encoding="utf-8"?>
<a:theme xmlns:a="http://schemas.openxmlformats.org/drawingml/2006/main" name="TS Report Template">
  <a:themeElements>
    <a:clrScheme name="PwC">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B536A"/>
      </a:accent5>
      <a:accent6>
        <a:srgbClr val="464646"/>
      </a:accent6>
      <a:hlink>
        <a:srgbClr val="D04A02"/>
      </a:hlink>
      <a:folHlink>
        <a:srgbClr val="DB536A"/>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6350">
          <a:solidFill>
            <a:schemeClr val="tx1"/>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defPPr>
      </a:lstStyle>
    </a:spDef>
    <a:lnDef>
      <a:spPr>
        <a:ln w="12700">
          <a:solidFill>
            <a:srgbClr val="DC6900"/>
          </a:solidFill>
        </a:ln>
      </a:spPr>
      <a:bodyPr/>
      <a:lstStyle/>
      <a:style>
        <a:lnRef idx="1">
          <a:schemeClr val="accent1"/>
        </a:lnRef>
        <a:fillRef idx="0">
          <a:schemeClr val="accent1"/>
        </a:fillRef>
        <a:effectRef idx="0">
          <a:schemeClr val="accent1"/>
        </a:effectRef>
        <a:fontRef idx="minor">
          <a:schemeClr val="tx1"/>
        </a:fontRef>
      </a:style>
    </a:lnDef>
    <a:txDef>
      <a:spPr>
        <a:noFill/>
        <a:ln>
          <a:solidFill>
            <a:prstClr val="black"/>
          </a:solidFill>
        </a:ln>
      </a:spPr>
      <a:bodyPr vert="horz" wrap="square" lIns="0" tIns="0" rIns="0" bIns="0" rtlCol="0">
        <a:spAutoFit/>
      </a:bodyPr>
      <a:lstStyle>
        <a:defPPr algn="l">
          <a:defRPr noProof="0" dirty="0" err="1" smtClean="0">
            <a:solidFill>
              <a:schemeClr val="tx1"/>
            </a:solidFill>
            <a:cs typeface="Arial" pitchFamily="34" charset="0"/>
          </a:defRPr>
        </a:defPPr>
      </a:lstStyle>
    </a:txDef>
  </a:objectDefaults>
  <a:extraClrSchemeLst/>
  <a:custClrLst>
    <a:custClr name="Dark Orange 2">
      <a:srgbClr val="571F01"/>
    </a:custClr>
    <a:custClr name="Dark Orange 1">
      <a:srgbClr val="933401"/>
    </a:custClr>
    <a:custClr name="Primary Orange">
      <a:srgbClr val="D04A02"/>
    </a:custClr>
    <a:custClr name="Light Orange 1">
      <a:srgbClr val="FD6412"/>
    </a:custClr>
    <a:custClr name="Light Orange 2">
      <a:srgbClr val="FEB791"/>
    </a:custClr>
    <a:custClr name="Dark Tangerine 2">
      <a:srgbClr val="714300"/>
    </a:custClr>
    <a:custClr name="Dark Tangerine 1">
      <a:srgbClr val="AE6800"/>
    </a:custClr>
    <a:custClr name="Primary Tangerine">
      <a:srgbClr val="EB8C00"/>
    </a:custClr>
    <a:custClr name="Light Tangerine 1">
      <a:srgbClr val="FFA929"/>
    </a:custClr>
    <a:custClr name="Light Tangerine 2">
      <a:srgbClr val="FFDCA9"/>
    </a:custClr>
    <a:custClr name="Dark Yellow 2">
      <a:srgbClr val="855F00"/>
    </a:custClr>
    <a:custClr name="Dark Yellow 1">
      <a:srgbClr val="C28A00"/>
    </a:custClr>
    <a:custClr name="Primary Yellow">
      <a:srgbClr val="FFB600"/>
    </a:custClr>
    <a:custClr name="Light Yellow 1">
      <a:srgbClr val="FFC83D"/>
    </a:custClr>
    <a:custClr name="Light Yellow 2">
      <a:srgbClr val="FFECBD"/>
    </a:custClr>
    <a:custClr name="Dark Rose 2">
      <a:srgbClr val="6E2A35"/>
    </a:custClr>
    <a:custClr name="Dark Rose 1">
      <a:srgbClr val="A43E50"/>
    </a:custClr>
    <a:custClr name="Primary Rose">
      <a:srgbClr val="DB536A"/>
    </a:custClr>
    <a:custClr name="Light Rose 1">
      <a:srgbClr val="E27588"/>
    </a:custClr>
    <a:custClr name="Light Rose 2">
      <a:srgbClr val="F1BAC3"/>
    </a:custClr>
    <a:custClr name="Dark Red 2">
      <a:srgbClr val="741910"/>
    </a:custClr>
    <a:custClr name="Dark Red 1">
      <a:srgbClr val="AA2417"/>
    </a:custClr>
    <a:custClr name="Primary Red">
      <a:srgbClr val="E0301E"/>
    </a:custClr>
    <a:custClr name="Light Red 1">
      <a:srgbClr val="E86153"/>
    </a:custClr>
    <a:custClr name="Light Red 2">
      <a:srgbClr val="F7C8C4"/>
    </a:custClr>
    <a:custClr name="Black">
      <a:srgbClr val="000000"/>
    </a:custClr>
    <a:custClr name="Dark Grey">
      <a:srgbClr val="2D2D2D"/>
    </a:custClr>
    <a:custClr name="Medium Grey">
      <a:srgbClr val="464646"/>
    </a:custClr>
    <a:custClr name="Grey">
      <a:srgbClr val="7D7D7D"/>
    </a:custClr>
    <a:custClr name="Light Grey">
      <a:srgbClr val="DEDEDE"/>
    </a:custClr>
    <a:custClr name="Dark Purple 2">
      <a:srgbClr val="4B06B2"/>
    </a:custClr>
    <a:custClr name="Dark Purple 1">
      <a:srgbClr val="6A1CE2"/>
    </a:custClr>
    <a:custClr name="Secondary Purple">
      <a:srgbClr val="9013FE"/>
    </a:custClr>
    <a:custClr name="Light Purple 1">
      <a:srgbClr val="B15AFE"/>
    </a:custClr>
    <a:custClr name="Light Purple 2">
      <a:srgbClr val="DEB8FF"/>
    </a:custClr>
    <a:custClr name="Dark Blue 2">
      <a:srgbClr val="003DAB"/>
    </a:custClr>
    <a:custClr name="Dark Blue 1">
      <a:srgbClr val="0060D7"/>
    </a:custClr>
    <a:custClr name="Secondary Blue">
      <a:srgbClr val="0089EB"/>
    </a:custClr>
    <a:custClr name="Light Blue 1">
      <a:srgbClr val="4DACF1"/>
    </a:custClr>
    <a:custClr name="Light Blue 2">
      <a:srgbClr val="B3DCF9"/>
    </a:custClr>
    <a:custClr name="Dark Green 2">
      <a:srgbClr val="175C2C"/>
    </a:custClr>
    <a:custClr name="Dark Green 1">
      <a:srgbClr val="2C8646"/>
    </a:custClr>
    <a:custClr name="Secondary Green">
      <a:srgbClr val="4EB523"/>
    </a:custClr>
    <a:custClr name="Light Green 1">
      <a:srgbClr val="86DB4F"/>
    </a:custClr>
    <a:custClr name="Light Green 2">
      <a:srgbClr val="C4FC9F"/>
    </a:custClr>
    <a:custClr name="Status Red">
      <a:srgbClr val="E0301E"/>
    </a:custClr>
    <a:custClr name="Status Yellow">
      <a:srgbClr val="FFB600"/>
    </a:custClr>
    <a:custClr name="Status Green">
      <a:srgbClr val="175C2C"/>
    </a:custClr>
  </a:custClrLst>
  <a:extLst>
    <a:ext uri="{05A4C25C-085E-4340-85A3-A5531E510DB2}">
      <thm15:themeFamily xmlns:thm15="http://schemas.microsoft.com/office/thememl/2012/main" name="TS Report Smart Footer.potx" id="{24D90824-C835-4D63-9C57-1E3B109828C1}" vid="{ECE85D61-38AC-4BF8-B106-630A8213BB6A}"/>
    </a:ext>
  </a:extLst>
</a:theme>
</file>

<file path=ppt/theme/theme10.xml><?xml version="1.0" encoding="utf-8"?>
<a:theme xmlns:a="http://schemas.openxmlformats.org/drawingml/2006/main" name="4_TS Report Template">
  <a:themeElements>
    <a:clrScheme name="PwC">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B536A"/>
      </a:accent5>
      <a:accent6>
        <a:srgbClr val="464646"/>
      </a:accent6>
      <a:hlink>
        <a:srgbClr val="D04A02"/>
      </a:hlink>
      <a:folHlink>
        <a:srgbClr val="DB536A"/>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D8C4"/>
        </a:solidFill>
        <a:ln w="9525">
          <a:solidFill>
            <a:schemeClr val="tx1">
              <a:lumMod val="50000"/>
              <a:lumOff val="50000"/>
            </a:schemeClr>
          </a:solidFill>
        </a:ln>
      </a:spPr>
      <a:bodyPr vert="horz" wrap="square" lIns="0" tIns="45720" rIns="0" bIns="45720" rtlCol="0" anchor="ctr">
        <a:noAutofit/>
      </a:bodyPr>
      <a:lstStyle>
        <a:defPPr marL="0" marR="0" indent="0" algn="ctr" defTabSz="1018824" rtl="0" eaLnBrk="1" fontAlgn="auto" latinLnBrk="0" hangingPunct="1">
          <a:lnSpc>
            <a:spcPct val="100000"/>
          </a:lnSpc>
          <a:spcBef>
            <a:spcPts val="0"/>
          </a:spcBef>
          <a:spcAft>
            <a:spcPts val="0"/>
          </a:spcAft>
          <a:buClrTx/>
          <a:buSzTx/>
          <a:buFontTx/>
          <a:buNone/>
          <a:tabLst/>
          <a:defRPr kumimoji="0" sz="900" b="0" i="0" u="none" strike="noStrike" kern="1200" cap="none" spc="0" normalizeH="0" baseline="0" noProof="0" dirty="0">
            <a:ln>
              <a:noFill/>
            </a:ln>
            <a:effectLst/>
            <a:uLnTx/>
            <a:uFillTx/>
            <a:latin typeface="Arial" panose="020B0604020202020204" pitchFamily="34" charset="0"/>
            <a:cs typeface="Arial" panose="020B0604020202020204" pitchFamily="34" charset="0"/>
          </a:defRPr>
        </a:defPPr>
      </a:lstStyle>
    </a:spDef>
    <a:lnDef>
      <a:spPr>
        <a:ln w="12700">
          <a:solidFill>
            <a:srgbClr val="DC6900"/>
          </a:solidFill>
        </a:ln>
      </a:spPr>
      <a:bodyPr/>
      <a:lstStyle/>
      <a:style>
        <a:lnRef idx="1">
          <a:schemeClr val="accent1"/>
        </a:lnRef>
        <a:fillRef idx="0">
          <a:schemeClr val="accent1"/>
        </a:fillRef>
        <a:effectRef idx="0">
          <a:schemeClr val="accent1"/>
        </a:effectRef>
        <a:fontRef idx="minor">
          <a:schemeClr val="tx1"/>
        </a:fontRef>
      </a:style>
    </a:lnDef>
    <a:txDef>
      <a:spPr>
        <a:noFill/>
        <a:ln>
          <a:solidFill>
            <a:prstClr val="black"/>
          </a:solidFill>
        </a:ln>
      </a:spPr>
      <a:bodyPr vert="horz" wrap="square" lIns="0" tIns="0" rIns="0" bIns="0" rtlCol="0">
        <a:spAutoFit/>
      </a:bodyPr>
      <a:lstStyle>
        <a:defPPr algn="l">
          <a:defRPr noProof="0" dirty="0" err="1" smtClean="0">
            <a:solidFill>
              <a:schemeClr val="tx1"/>
            </a:solidFill>
            <a:cs typeface="Arial" pitchFamily="34" charset="0"/>
          </a:defRPr>
        </a:defPPr>
      </a:lstStyle>
    </a:txDef>
  </a:objectDefaults>
  <a:extraClrSchemeLst/>
  <a:custClrLst>
    <a:custClr name="Dark Orange 2">
      <a:srgbClr val="571F01"/>
    </a:custClr>
    <a:custClr name="Dark Orange 1">
      <a:srgbClr val="933401"/>
    </a:custClr>
    <a:custClr name="Primary Orange">
      <a:srgbClr val="D04A02"/>
    </a:custClr>
    <a:custClr name="Light Orange 1">
      <a:srgbClr val="FD6412"/>
    </a:custClr>
    <a:custClr name="Light Orange 2">
      <a:srgbClr val="FEB791"/>
    </a:custClr>
    <a:custClr name="Dark Tangerine 2">
      <a:srgbClr val="714300"/>
    </a:custClr>
    <a:custClr name="Dark Tangerine 1">
      <a:srgbClr val="AE6800"/>
    </a:custClr>
    <a:custClr name="Primary Tangerine">
      <a:srgbClr val="EB8C00"/>
    </a:custClr>
    <a:custClr name="Light Tangerine 1">
      <a:srgbClr val="FFA929"/>
    </a:custClr>
    <a:custClr name="Light Tangerine 2">
      <a:srgbClr val="FFDCA9"/>
    </a:custClr>
    <a:custClr name="Dark Yellow 2">
      <a:srgbClr val="855F00"/>
    </a:custClr>
    <a:custClr name="Dark Yellow 1">
      <a:srgbClr val="C28A00"/>
    </a:custClr>
    <a:custClr name="Primary Yellow">
      <a:srgbClr val="FFB600"/>
    </a:custClr>
    <a:custClr name="Light Yellow 1">
      <a:srgbClr val="FFC83D"/>
    </a:custClr>
    <a:custClr name="Light Yellow 2">
      <a:srgbClr val="FFECBD"/>
    </a:custClr>
    <a:custClr name="Dark Rose 2">
      <a:srgbClr val="6E2A35"/>
    </a:custClr>
    <a:custClr name="Dark Rose 1">
      <a:srgbClr val="A43E50"/>
    </a:custClr>
    <a:custClr name="Primary Rose">
      <a:srgbClr val="DB536A"/>
    </a:custClr>
    <a:custClr name="Light Rose 1">
      <a:srgbClr val="E27588"/>
    </a:custClr>
    <a:custClr name="Light Rose 2">
      <a:srgbClr val="F1BAC3"/>
    </a:custClr>
    <a:custClr name="Dark Red 2">
      <a:srgbClr val="741910"/>
    </a:custClr>
    <a:custClr name="Dark Red 1">
      <a:srgbClr val="AA2417"/>
    </a:custClr>
    <a:custClr name="Primary Red">
      <a:srgbClr val="E0301E"/>
    </a:custClr>
    <a:custClr name="Light Red 1">
      <a:srgbClr val="E86153"/>
    </a:custClr>
    <a:custClr name="Light Red 2">
      <a:srgbClr val="F7C8C4"/>
    </a:custClr>
    <a:custClr name="Black">
      <a:srgbClr val="000000"/>
    </a:custClr>
    <a:custClr name="Dark Grey">
      <a:srgbClr val="2D2D2D"/>
    </a:custClr>
    <a:custClr name="Medium Grey">
      <a:srgbClr val="464646"/>
    </a:custClr>
    <a:custClr name="Grey">
      <a:srgbClr val="7D7D7D"/>
    </a:custClr>
    <a:custClr name="Light Grey">
      <a:srgbClr val="DEDEDE"/>
    </a:custClr>
    <a:custClr name="Dark Purple 2">
      <a:srgbClr val="4B06B2"/>
    </a:custClr>
    <a:custClr name="Dark Purple 1">
      <a:srgbClr val="6A1CE2"/>
    </a:custClr>
    <a:custClr name="Secondary Purple">
      <a:srgbClr val="9013FE"/>
    </a:custClr>
    <a:custClr name="Light Purple 1">
      <a:srgbClr val="B15AFE"/>
    </a:custClr>
    <a:custClr name="Light Purple 2">
      <a:srgbClr val="DEB8FF"/>
    </a:custClr>
    <a:custClr name="Dark Blue 2">
      <a:srgbClr val="003DAB"/>
    </a:custClr>
    <a:custClr name="Dark Blue 1">
      <a:srgbClr val="0060D7"/>
    </a:custClr>
    <a:custClr name="Secondary Blue">
      <a:srgbClr val="0089EB"/>
    </a:custClr>
    <a:custClr name="Light Blue 1">
      <a:srgbClr val="4DACF1"/>
    </a:custClr>
    <a:custClr name="Light Blue 2">
      <a:srgbClr val="B3DCF9"/>
    </a:custClr>
    <a:custClr name="Dark Green 2">
      <a:srgbClr val="175C2C"/>
    </a:custClr>
    <a:custClr name="Dark Green 1">
      <a:srgbClr val="2C8646"/>
    </a:custClr>
    <a:custClr name="Secondary Green">
      <a:srgbClr val="4EB523"/>
    </a:custClr>
    <a:custClr name="Light Green 1">
      <a:srgbClr val="86DB4F"/>
    </a:custClr>
    <a:custClr name="Light Green 2">
      <a:srgbClr val="C4FC9F"/>
    </a:custClr>
    <a:custClr name="Status Red">
      <a:srgbClr val="E0301E"/>
    </a:custClr>
    <a:custClr name="Status Yellow">
      <a:srgbClr val="FFB600"/>
    </a:custClr>
    <a:custClr name="Status Green">
      <a:srgbClr val="175C2C"/>
    </a:custClr>
  </a:custClrLst>
  <a:extLst>
    <a:ext uri="{05A4C25C-085E-4340-85A3-A5531E510DB2}">
      <thm15:themeFamily xmlns:thm15="http://schemas.microsoft.com/office/thememl/2012/main" name="TS Report Smart Footer.potx" id="{24D90824-C835-4D63-9C57-1E3B109828C1}" vid="{ECE85D61-38AC-4BF8-B106-630A8213BB6A}"/>
    </a:ext>
  </a:extLst>
</a:theme>
</file>

<file path=ppt/theme/theme11.xml><?xml version="1.0" encoding="utf-8"?>
<a:theme xmlns:a="http://schemas.openxmlformats.org/drawingml/2006/main" name="5_TS Report Template">
  <a:themeElements>
    <a:clrScheme name="PwC">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B536A"/>
      </a:accent5>
      <a:accent6>
        <a:srgbClr val="464646"/>
      </a:accent6>
      <a:hlink>
        <a:srgbClr val="D04A02"/>
      </a:hlink>
      <a:folHlink>
        <a:srgbClr val="DB536A"/>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6350">
          <a:solidFill>
            <a:schemeClr val="tx1"/>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defPPr>
      </a:lstStyle>
    </a:spDef>
    <a:lnDef>
      <a:spPr>
        <a:ln w="12700">
          <a:solidFill>
            <a:srgbClr val="DC6900"/>
          </a:solidFill>
        </a:ln>
      </a:spPr>
      <a:bodyPr/>
      <a:lstStyle/>
      <a:style>
        <a:lnRef idx="1">
          <a:schemeClr val="accent1"/>
        </a:lnRef>
        <a:fillRef idx="0">
          <a:schemeClr val="accent1"/>
        </a:fillRef>
        <a:effectRef idx="0">
          <a:schemeClr val="accent1"/>
        </a:effectRef>
        <a:fontRef idx="minor">
          <a:schemeClr val="tx1"/>
        </a:fontRef>
      </a:style>
    </a:lnDef>
    <a:txDef>
      <a:spPr>
        <a:noFill/>
        <a:ln>
          <a:solidFill>
            <a:prstClr val="black"/>
          </a:solidFill>
        </a:ln>
      </a:spPr>
      <a:bodyPr vert="horz" wrap="square" lIns="0" tIns="0" rIns="0" bIns="0" rtlCol="0">
        <a:spAutoFit/>
      </a:bodyPr>
      <a:lstStyle>
        <a:defPPr algn="l">
          <a:defRPr noProof="0" dirty="0" err="1" smtClean="0">
            <a:solidFill>
              <a:schemeClr val="tx1"/>
            </a:solidFill>
            <a:cs typeface="Arial" pitchFamily="34" charset="0"/>
          </a:defRPr>
        </a:defPPr>
      </a:lstStyle>
    </a:txDef>
  </a:objectDefaults>
  <a:extraClrSchemeLst/>
  <a:custClrLst>
    <a:custClr name="Dark Orange 2">
      <a:srgbClr val="571F01"/>
    </a:custClr>
    <a:custClr name="Dark Orange 1">
      <a:srgbClr val="933401"/>
    </a:custClr>
    <a:custClr name="Primary Orange">
      <a:srgbClr val="D04A02"/>
    </a:custClr>
    <a:custClr name="Light Orange 1">
      <a:srgbClr val="FD6412"/>
    </a:custClr>
    <a:custClr name="Light Orange 2">
      <a:srgbClr val="FEB791"/>
    </a:custClr>
    <a:custClr name="Dark Tangerine 2">
      <a:srgbClr val="714300"/>
    </a:custClr>
    <a:custClr name="Dark Tangerine 1">
      <a:srgbClr val="AE6800"/>
    </a:custClr>
    <a:custClr name="Primary Tangerine">
      <a:srgbClr val="EB8C00"/>
    </a:custClr>
    <a:custClr name="Light Tangerine 1">
      <a:srgbClr val="FFA929"/>
    </a:custClr>
    <a:custClr name="Light Tangerine 2">
      <a:srgbClr val="FFDCA9"/>
    </a:custClr>
    <a:custClr name="Dark Yellow 2">
      <a:srgbClr val="855F00"/>
    </a:custClr>
    <a:custClr name="Dark Yellow 1">
      <a:srgbClr val="C28A00"/>
    </a:custClr>
    <a:custClr name="Primary Yellow">
      <a:srgbClr val="FFB600"/>
    </a:custClr>
    <a:custClr name="Light Yellow 1">
      <a:srgbClr val="FFC83D"/>
    </a:custClr>
    <a:custClr name="Light Yellow 2">
      <a:srgbClr val="FFECBD"/>
    </a:custClr>
    <a:custClr name="Dark Rose 2">
      <a:srgbClr val="6E2A35"/>
    </a:custClr>
    <a:custClr name="Dark Rose 1">
      <a:srgbClr val="A43E50"/>
    </a:custClr>
    <a:custClr name="Primary Rose">
      <a:srgbClr val="DB536A"/>
    </a:custClr>
    <a:custClr name="Light Rose 1">
      <a:srgbClr val="E27588"/>
    </a:custClr>
    <a:custClr name="Light Rose 2">
      <a:srgbClr val="F1BAC3"/>
    </a:custClr>
    <a:custClr name="Dark Red 2">
      <a:srgbClr val="741910"/>
    </a:custClr>
    <a:custClr name="Dark Red 1">
      <a:srgbClr val="AA2417"/>
    </a:custClr>
    <a:custClr name="Primary Red">
      <a:srgbClr val="E0301E"/>
    </a:custClr>
    <a:custClr name="Light Red 1">
      <a:srgbClr val="E86153"/>
    </a:custClr>
    <a:custClr name="Light Red 2">
      <a:srgbClr val="F7C8C4"/>
    </a:custClr>
    <a:custClr name="Black">
      <a:srgbClr val="000000"/>
    </a:custClr>
    <a:custClr name="Dark Grey">
      <a:srgbClr val="2D2D2D"/>
    </a:custClr>
    <a:custClr name="Medium Grey">
      <a:srgbClr val="464646"/>
    </a:custClr>
    <a:custClr name="Grey">
      <a:srgbClr val="7D7D7D"/>
    </a:custClr>
    <a:custClr name="Light Grey">
      <a:srgbClr val="DEDEDE"/>
    </a:custClr>
    <a:custClr name="Dark Purple 2">
      <a:srgbClr val="4B06B2"/>
    </a:custClr>
    <a:custClr name="Dark Purple 1">
      <a:srgbClr val="6A1CE2"/>
    </a:custClr>
    <a:custClr name="Secondary Purple">
      <a:srgbClr val="9013FE"/>
    </a:custClr>
    <a:custClr name="Light Purple 1">
      <a:srgbClr val="B15AFE"/>
    </a:custClr>
    <a:custClr name="Light Purple 2">
      <a:srgbClr val="DEB8FF"/>
    </a:custClr>
    <a:custClr name="Dark Blue 2">
      <a:srgbClr val="003DAB"/>
    </a:custClr>
    <a:custClr name="Dark Blue 1">
      <a:srgbClr val="0060D7"/>
    </a:custClr>
    <a:custClr name="Secondary Blue">
      <a:srgbClr val="0089EB"/>
    </a:custClr>
    <a:custClr name="Light Blue 1">
      <a:srgbClr val="4DACF1"/>
    </a:custClr>
    <a:custClr name="Light Blue 2">
      <a:srgbClr val="B3DCF9"/>
    </a:custClr>
    <a:custClr name="Dark Green 2">
      <a:srgbClr val="175C2C"/>
    </a:custClr>
    <a:custClr name="Dark Green 1">
      <a:srgbClr val="2C8646"/>
    </a:custClr>
    <a:custClr name="Secondary Green">
      <a:srgbClr val="4EB523"/>
    </a:custClr>
    <a:custClr name="Light Green 1">
      <a:srgbClr val="86DB4F"/>
    </a:custClr>
    <a:custClr name="Light Green 2">
      <a:srgbClr val="C4FC9F"/>
    </a:custClr>
    <a:custClr name="Status Red">
      <a:srgbClr val="E0301E"/>
    </a:custClr>
    <a:custClr name="Status Yellow">
      <a:srgbClr val="FFB600"/>
    </a:custClr>
    <a:custClr name="Status Green">
      <a:srgbClr val="175C2C"/>
    </a:custClr>
  </a:custClrLst>
  <a:extLst>
    <a:ext uri="{05A4C25C-085E-4340-85A3-A5531E510DB2}">
      <thm15:themeFamily xmlns:thm15="http://schemas.microsoft.com/office/thememl/2012/main" name="TS Report Smart Footer.potx" id="{24D90824-C835-4D63-9C57-1E3B109828C1}" vid="{ECE85D61-38AC-4BF8-B106-630A8213BB6A}"/>
    </a:ext>
  </a:ext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S Report">
  <a:themeElements>
    <a:clrScheme name="PwC">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B536A"/>
      </a:accent5>
      <a:accent6>
        <a:srgbClr val="464646"/>
      </a:accent6>
      <a:hlink>
        <a:srgbClr val="D04A02"/>
      </a:hlink>
      <a:folHlink>
        <a:srgbClr val="DB536A"/>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6350">
          <a:solidFill>
            <a:schemeClr val="tx1"/>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defPPr>
      </a:lstStyle>
    </a:spDef>
    <a:lnDef>
      <a:spPr>
        <a:ln w="12700">
          <a:solidFill>
            <a:srgbClr val="DC6900"/>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tx1"/>
          </a:solidFill>
        </a:ln>
      </a:spPr>
      <a:bodyPr vert="horz" wrap="square" lIns="0" tIns="0" rIns="0" bIns="0" rtlCol="0">
        <a:spAutoFit/>
      </a:bodyPr>
      <a:lstStyle>
        <a:defPPr algn="l">
          <a:defRPr noProof="0" dirty="0" smtClean="0">
            <a:solidFill>
              <a:schemeClr val="tx1"/>
            </a:solidFill>
            <a:cs typeface="Arial" pitchFamily="34" charset="0"/>
          </a:defRPr>
        </a:defPPr>
      </a:lstStyle>
    </a:txDef>
  </a:objectDefaults>
  <a:extraClrSchemeLst/>
  <a:custClrLst>
    <a:custClr name="Dark Orange 2">
      <a:srgbClr val="571F01"/>
    </a:custClr>
    <a:custClr name="Dark Orange 1">
      <a:srgbClr val="933401"/>
    </a:custClr>
    <a:custClr name="Primary Orange">
      <a:srgbClr val="D04A02"/>
    </a:custClr>
    <a:custClr name="Light Orange 1">
      <a:srgbClr val="FD6412"/>
    </a:custClr>
    <a:custClr name="Light Orange 2">
      <a:srgbClr val="FEB791"/>
    </a:custClr>
    <a:custClr name="Dark Tangerine 2">
      <a:srgbClr val="714300"/>
    </a:custClr>
    <a:custClr name="Dark Tangerine 1">
      <a:srgbClr val="AE6800"/>
    </a:custClr>
    <a:custClr name="Primary Tangerine">
      <a:srgbClr val="EB8C00"/>
    </a:custClr>
    <a:custClr name="Light Tangerine 1">
      <a:srgbClr val="FFA929"/>
    </a:custClr>
    <a:custClr name="Light Tangerine 2">
      <a:srgbClr val="FFDCA9"/>
    </a:custClr>
    <a:custClr name="Dark Yellow 2">
      <a:srgbClr val="855F00"/>
    </a:custClr>
    <a:custClr name="Dark Yellow 1">
      <a:srgbClr val="C28A00"/>
    </a:custClr>
    <a:custClr name="Primary Yellow">
      <a:srgbClr val="FFB600"/>
    </a:custClr>
    <a:custClr name="Light Yellow 1">
      <a:srgbClr val="FFC83D"/>
    </a:custClr>
    <a:custClr name="Light Yellow 2">
      <a:srgbClr val="FFECBD"/>
    </a:custClr>
    <a:custClr name="Dark Rose 2">
      <a:srgbClr val="6E2A35"/>
    </a:custClr>
    <a:custClr name="Dark Rose 1">
      <a:srgbClr val="A43E50"/>
    </a:custClr>
    <a:custClr name="Primary Rose">
      <a:srgbClr val="DB536A"/>
    </a:custClr>
    <a:custClr name="Light Rose 1">
      <a:srgbClr val="E27588"/>
    </a:custClr>
    <a:custClr name="Light Rose 2">
      <a:srgbClr val="F1BAC3"/>
    </a:custClr>
    <a:custClr name="Dark Red 2">
      <a:srgbClr val="741910"/>
    </a:custClr>
    <a:custClr name="Dark Red 1">
      <a:srgbClr val="AA2417"/>
    </a:custClr>
    <a:custClr name="Primary Red">
      <a:srgbClr val="E0301E"/>
    </a:custClr>
    <a:custClr name="Light Red 1">
      <a:srgbClr val="E86153"/>
    </a:custClr>
    <a:custClr name="Light Red 2">
      <a:srgbClr val="F7C8C4"/>
    </a:custClr>
    <a:custClr name="Black">
      <a:srgbClr val="000000"/>
    </a:custClr>
    <a:custClr name="Dark Grey">
      <a:srgbClr val="2D2D2D"/>
    </a:custClr>
    <a:custClr name="Medium Grey">
      <a:srgbClr val="464646"/>
    </a:custClr>
    <a:custClr name="Grey">
      <a:srgbClr val="7D7D7D"/>
    </a:custClr>
    <a:custClr name="Light Grey">
      <a:srgbClr val="DEDEDE"/>
    </a:custClr>
    <a:custClr name="Dark Purple 2">
      <a:srgbClr val="4B06B2"/>
    </a:custClr>
    <a:custClr name="Dark Purple 1">
      <a:srgbClr val="6A1CE2"/>
    </a:custClr>
    <a:custClr name="Secondary Purple">
      <a:srgbClr val="9013FE"/>
    </a:custClr>
    <a:custClr name="Light Purple 1">
      <a:srgbClr val="B15AFE"/>
    </a:custClr>
    <a:custClr name="Light Purple 2">
      <a:srgbClr val="DEB8FF"/>
    </a:custClr>
    <a:custClr name="Dark Blue 2">
      <a:srgbClr val="003DAB"/>
    </a:custClr>
    <a:custClr name="Dark Blue 1">
      <a:srgbClr val="0060D7"/>
    </a:custClr>
    <a:custClr name="Secondary Blue">
      <a:srgbClr val="0089EB"/>
    </a:custClr>
    <a:custClr name="Light Blue 1">
      <a:srgbClr val="4DACF1"/>
    </a:custClr>
    <a:custClr name="Light Blue 2">
      <a:srgbClr val="B3DCF9"/>
    </a:custClr>
    <a:custClr name="Dark Green 2">
      <a:srgbClr val="175C2C"/>
    </a:custClr>
    <a:custClr name="Dark Green 1">
      <a:srgbClr val="2C8646"/>
    </a:custClr>
    <a:custClr name="Secondary Green">
      <a:srgbClr val="4EB523"/>
    </a:custClr>
    <a:custClr name="Light Green 1">
      <a:srgbClr val="86DB4F"/>
    </a:custClr>
    <a:custClr name="Light Green 2">
      <a:srgbClr val="C4FC9F"/>
    </a:custClr>
    <a:custClr name="Status Red">
      <a:srgbClr val="E0301E"/>
    </a:custClr>
    <a:custClr name="Status Yellow">
      <a:srgbClr val="FFB600"/>
    </a:custClr>
    <a:custClr name="Status Green">
      <a:srgbClr val="175C2C"/>
    </a:custClr>
  </a:custClrLst>
  <a:extLst>
    <a:ext uri="{05A4C25C-085E-4340-85A3-A5531E510DB2}">
      <thm15:themeFamily xmlns:thm15="http://schemas.microsoft.com/office/thememl/2012/main" name="TS Report.potx" id="{D00A8F10-DB8B-4F10-B12D-4752063DFF28}" vid="{5A8BE0A7-7427-4A1E-8682-856898A2A4A1}"/>
    </a:ext>
  </a:extLst>
</a:theme>
</file>

<file path=ppt/theme/theme3.xml><?xml version="1.0" encoding="utf-8"?>
<a:theme xmlns:a="http://schemas.openxmlformats.org/drawingml/2006/main" name="1_TS Report Template">
  <a:themeElements>
    <a:clrScheme name="PwC">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B536A"/>
      </a:accent5>
      <a:accent6>
        <a:srgbClr val="464646"/>
      </a:accent6>
      <a:hlink>
        <a:srgbClr val="D04A02"/>
      </a:hlink>
      <a:folHlink>
        <a:srgbClr val="DB536A"/>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6350">
          <a:solidFill>
            <a:schemeClr val="tx1"/>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defPPr>
      </a:lstStyle>
    </a:spDef>
    <a:lnDef>
      <a:spPr>
        <a:ln w="12700">
          <a:solidFill>
            <a:srgbClr val="DC6900"/>
          </a:solidFill>
        </a:ln>
      </a:spPr>
      <a:bodyPr/>
      <a:lstStyle/>
      <a:style>
        <a:lnRef idx="1">
          <a:schemeClr val="accent1"/>
        </a:lnRef>
        <a:fillRef idx="0">
          <a:schemeClr val="accent1"/>
        </a:fillRef>
        <a:effectRef idx="0">
          <a:schemeClr val="accent1"/>
        </a:effectRef>
        <a:fontRef idx="minor">
          <a:schemeClr val="tx1"/>
        </a:fontRef>
      </a:style>
    </a:lnDef>
    <a:txDef>
      <a:spPr>
        <a:noFill/>
        <a:ln>
          <a:solidFill>
            <a:prstClr val="black"/>
          </a:solidFill>
        </a:ln>
      </a:spPr>
      <a:bodyPr vert="horz" wrap="square" lIns="0" tIns="0" rIns="0" bIns="0" rtlCol="0">
        <a:spAutoFit/>
      </a:bodyPr>
      <a:lstStyle>
        <a:defPPr algn="l">
          <a:defRPr noProof="0" dirty="0" err="1" smtClean="0">
            <a:solidFill>
              <a:schemeClr val="tx1"/>
            </a:solidFill>
            <a:cs typeface="Arial" pitchFamily="34" charset="0"/>
          </a:defRPr>
        </a:defPPr>
      </a:lstStyle>
    </a:txDef>
  </a:objectDefaults>
  <a:extraClrSchemeLst/>
  <a:custClrLst>
    <a:custClr name="Dark Orange 2">
      <a:srgbClr val="571F01"/>
    </a:custClr>
    <a:custClr name="Dark Orange 1">
      <a:srgbClr val="933401"/>
    </a:custClr>
    <a:custClr name="Primary Orange">
      <a:srgbClr val="D04A02"/>
    </a:custClr>
    <a:custClr name="Light Orange 1">
      <a:srgbClr val="FD6412"/>
    </a:custClr>
    <a:custClr name="Light Orange 2">
      <a:srgbClr val="FEB791"/>
    </a:custClr>
    <a:custClr name="Dark Tangerine 2">
      <a:srgbClr val="714300"/>
    </a:custClr>
    <a:custClr name="Dark Tangerine 1">
      <a:srgbClr val="AE6800"/>
    </a:custClr>
    <a:custClr name="Primary Tangerine">
      <a:srgbClr val="EB8C00"/>
    </a:custClr>
    <a:custClr name="Light Tangerine 1">
      <a:srgbClr val="FFA929"/>
    </a:custClr>
    <a:custClr name="Light Tangerine 2">
      <a:srgbClr val="FFDCA9"/>
    </a:custClr>
    <a:custClr name="Dark Yellow 2">
      <a:srgbClr val="855F00"/>
    </a:custClr>
    <a:custClr name="Dark Yellow 1">
      <a:srgbClr val="C28A00"/>
    </a:custClr>
    <a:custClr name="Primary Yellow">
      <a:srgbClr val="FFB600"/>
    </a:custClr>
    <a:custClr name="Light Yellow 1">
      <a:srgbClr val="FFC83D"/>
    </a:custClr>
    <a:custClr name="Light Yellow 2">
      <a:srgbClr val="FFECBD"/>
    </a:custClr>
    <a:custClr name="Dark Rose 2">
      <a:srgbClr val="6E2A35"/>
    </a:custClr>
    <a:custClr name="Dark Rose 1">
      <a:srgbClr val="A43E50"/>
    </a:custClr>
    <a:custClr name="Primary Rose">
      <a:srgbClr val="DB536A"/>
    </a:custClr>
    <a:custClr name="Light Rose 1">
      <a:srgbClr val="E27588"/>
    </a:custClr>
    <a:custClr name="Light Rose 2">
      <a:srgbClr val="F1BAC3"/>
    </a:custClr>
    <a:custClr name="Dark Red 2">
      <a:srgbClr val="741910"/>
    </a:custClr>
    <a:custClr name="Dark Red 1">
      <a:srgbClr val="AA2417"/>
    </a:custClr>
    <a:custClr name="Primary Red">
      <a:srgbClr val="E0301E"/>
    </a:custClr>
    <a:custClr name="Light Red 1">
      <a:srgbClr val="E86153"/>
    </a:custClr>
    <a:custClr name="Light Red 2">
      <a:srgbClr val="F7C8C4"/>
    </a:custClr>
    <a:custClr name="Black">
      <a:srgbClr val="000000"/>
    </a:custClr>
    <a:custClr name="Dark Grey">
      <a:srgbClr val="2D2D2D"/>
    </a:custClr>
    <a:custClr name="Medium Grey">
      <a:srgbClr val="464646"/>
    </a:custClr>
    <a:custClr name="Grey">
      <a:srgbClr val="7D7D7D"/>
    </a:custClr>
    <a:custClr name="Light Grey">
      <a:srgbClr val="DEDEDE"/>
    </a:custClr>
    <a:custClr name="Dark Purple 2">
      <a:srgbClr val="4B06B2"/>
    </a:custClr>
    <a:custClr name="Dark Purple 1">
      <a:srgbClr val="6A1CE2"/>
    </a:custClr>
    <a:custClr name="Secondary Purple">
      <a:srgbClr val="9013FE"/>
    </a:custClr>
    <a:custClr name="Light Purple 1">
      <a:srgbClr val="B15AFE"/>
    </a:custClr>
    <a:custClr name="Light Purple 2">
      <a:srgbClr val="DEB8FF"/>
    </a:custClr>
    <a:custClr name="Dark Blue 2">
      <a:srgbClr val="003DAB"/>
    </a:custClr>
    <a:custClr name="Dark Blue 1">
      <a:srgbClr val="0060D7"/>
    </a:custClr>
    <a:custClr name="Secondary Blue">
      <a:srgbClr val="0089EB"/>
    </a:custClr>
    <a:custClr name="Light Blue 1">
      <a:srgbClr val="4DACF1"/>
    </a:custClr>
    <a:custClr name="Light Blue 2">
      <a:srgbClr val="B3DCF9"/>
    </a:custClr>
    <a:custClr name="Dark Green 2">
      <a:srgbClr val="175C2C"/>
    </a:custClr>
    <a:custClr name="Dark Green 1">
      <a:srgbClr val="2C8646"/>
    </a:custClr>
    <a:custClr name="Secondary Green">
      <a:srgbClr val="4EB523"/>
    </a:custClr>
    <a:custClr name="Light Green 1">
      <a:srgbClr val="86DB4F"/>
    </a:custClr>
    <a:custClr name="Light Green 2">
      <a:srgbClr val="C4FC9F"/>
    </a:custClr>
    <a:custClr name="Status Red">
      <a:srgbClr val="E0301E"/>
    </a:custClr>
    <a:custClr name="Status Yellow">
      <a:srgbClr val="FFB600"/>
    </a:custClr>
    <a:custClr name="Status Green">
      <a:srgbClr val="175C2C"/>
    </a:custClr>
  </a:custClrLst>
  <a:extLst>
    <a:ext uri="{05A4C25C-085E-4340-85A3-A5531E510DB2}">
      <thm15:themeFamily xmlns:thm15="http://schemas.microsoft.com/office/thememl/2012/main" name="TS Report Smart Footer.potx" id="{24D90824-C835-4D63-9C57-1E3B109828C1}" vid="{ECE85D61-38AC-4BF8-B106-630A8213BB6A}"/>
    </a:ext>
  </a:extLst>
</a:theme>
</file>

<file path=ppt/theme/theme4.xml><?xml version="1.0" encoding="utf-8"?>
<a:theme xmlns:a="http://schemas.openxmlformats.org/drawingml/2006/main" name="1_TS Report">
  <a:themeElements>
    <a:clrScheme name="PwC">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B536A"/>
      </a:accent5>
      <a:accent6>
        <a:srgbClr val="464646"/>
      </a:accent6>
      <a:hlink>
        <a:srgbClr val="D04A02"/>
      </a:hlink>
      <a:folHlink>
        <a:srgbClr val="DB536A"/>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6350">
          <a:solidFill>
            <a:schemeClr val="tx1"/>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defPPr>
      </a:lstStyle>
    </a:spDef>
    <a:lnDef>
      <a:spPr>
        <a:ln w="12700">
          <a:solidFill>
            <a:srgbClr val="DC6900"/>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tx1"/>
          </a:solidFill>
        </a:ln>
      </a:spPr>
      <a:bodyPr vert="horz" wrap="square" lIns="0" tIns="0" rIns="0" bIns="0" rtlCol="0">
        <a:spAutoFit/>
      </a:bodyPr>
      <a:lstStyle>
        <a:defPPr algn="l">
          <a:defRPr noProof="0" dirty="0" smtClean="0">
            <a:solidFill>
              <a:schemeClr val="tx1"/>
            </a:solidFill>
            <a:cs typeface="Arial" pitchFamily="34" charset="0"/>
          </a:defRPr>
        </a:defPPr>
      </a:lstStyle>
    </a:txDef>
  </a:objectDefaults>
  <a:extraClrSchemeLst/>
  <a:custClrLst>
    <a:custClr name="Dark Orange 2">
      <a:srgbClr val="571F01"/>
    </a:custClr>
    <a:custClr name="Dark Orange 1">
      <a:srgbClr val="933401"/>
    </a:custClr>
    <a:custClr name="Primary Orange">
      <a:srgbClr val="D04A02"/>
    </a:custClr>
    <a:custClr name="Light Orange 1">
      <a:srgbClr val="FD6412"/>
    </a:custClr>
    <a:custClr name="Light Orange 2">
      <a:srgbClr val="FEB791"/>
    </a:custClr>
    <a:custClr name="Dark Tangerine 2">
      <a:srgbClr val="714300"/>
    </a:custClr>
    <a:custClr name="Dark Tangerine 1">
      <a:srgbClr val="AE6800"/>
    </a:custClr>
    <a:custClr name="Primary Tangerine">
      <a:srgbClr val="EB8C00"/>
    </a:custClr>
    <a:custClr name="Light Tangerine 1">
      <a:srgbClr val="FFA929"/>
    </a:custClr>
    <a:custClr name="Light Tangerine 2">
      <a:srgbClr val="FFDCA9"/>
    </a:custClr>
    <a:custClr name="Dark Yellow 2">
      <a:srgbClr val="855F00"/>
    </a:custClr>
    <a:custClr name="Dark Yellow 1">
      <a:srgbClr val="C28A00"/>
    </a:custClr>
    <a:custClr name="Primary Yellow">
      <a:srgbClr val="FFB600"/>
    </a:custClr>
    <a:custClr name="Light Yellow 1">
      <a:srgbClr val="FFC83D"/>
    </a:custClr>
    <a:custClr name="Light Yellow 2">
      <a:srgbClr val="FFECBD"/>
    </a:custClr>
    <a:custClr name="Dark Rose 2">
      <a:srgbClr val="6E2A35"/>
    </a:custClr>
    <a:custClr name="Dark Rose 1">
      <a:srgbClr val="A43E50"/>
    </a:custClr>
    <a:custClr name="Primary Rose">
      <a:srgbClr val="DB536A"/>
    </a:custClr>
    <a:custClr name="Light Rose 1">
      <a:srgbClr val="E27588"/>
    </a:custClr>
    <a:custClr name="Light Rose 2">
      <a:srgbClr val="F1BAC3"/>
    </a:custClr>
    <a:custClr name="Dark Red 2">
      <a:srgbClr val="741910"/>
    </a:custClr>
    <a:custClr name="Dark Red 1">
      <a:srgbClr val="AA2417"/>
    </a:custClr>
    <a:custClr name="Primary Red">
      <a:srgbClr val="E0301E"/>
    </a:custClr>
    <a:custClr name="Light Red 1">
      <a:srgbClr val="E86153"/>
    </a:custClr>
    <a:custClr name="Light Red 2">
      <a:srgbClr val="F7C8C4"/>
    </a:custClr>
    <a:custClr name="Black">
      <a:srgbClr val="000000"/>
    </a:custClr>
    <a:custClr name="Dark Grey">
      <a:srgbClr val="2D2D2D"/>
    </a:custClr>
    <a:custClr name="Medium Grey">
      <a:srgbClr val="464646"/>
    </a:custClr>
    <a:custClr name="Grey">
      <a:srgbClr val="7D7D7D"/>
    </a:custClr>
    <a:custClr name="Light Grey">
      <a:srgbClr val="DEDEDE"/>
    </a:custClr>
    <a:custClr name="Dark Purple 2">
      <a:srgbClr val="4B06B2"/>
    </a:custClr>
    <a:custClr name="Dark Purple 1">
      <a:srgbClr val="6A1CE2"/>
    </a:custClr>
    <a:custClr name="Secondary Purple">
      <a:srgbClr val="9013FE"/>
    </a:custClr>
    <a:custClr name="Light Purple 1">
      <a:srgbClr val="B15AFE"/>
    </a:custClr>
    <a:custClr name="Light Purple 2">
      <a:srgbClr val="DEB8FF"/>
    </a:custClr>
    <a:custClr name="Dark Blue 2">
      <a:srgbClr val="003DAB"/>
    </a:custClr>
    <a:custClr name="Dark Blue 1">
      <a:srgbClr val="0060D7"/>
    </a:custClr>
    <a:custClr name="Secondary Blue">
      <a:srgbClr val="0089EB"/>
    </a:custClr>
    <a:custClr name="Light Blue 1">
      <a:srgbClr val="4DACF1"/>
    </a:custClr>
    <a:custClr name="Light Blue 2">
      <a:srgbClr val="B3DCF9"/>
    </a:custClr>
    <a:custClr name="Dark Green 2">
      <a:srgbClr val="175C2C"/>
    </a:custClr>
    <a:custClr name="Dark Green 1">
      <a:srgbClr val="2C8646"/>
    </a:custClr>
    <a:custClr name="Secondary Green">
      <a:srgbClr val="4EB523"/>
    </a:custClr>
    <a:custClr name="Light Green 1">
      <a:srgbClr val="86DB4F"/>
    </a:custClr>
    <a:custClr name="Light Green 2">
      <a:srgbClr val="C4FC9F"/>
    </a:custClr>
    <a:custClr name="Status Red">
      <a:srgbClr val="E0301E"/>
    </a:custClr>
    <a:custClr name="Status Yellow">
      <a:srgbClr val="FFB600"/>
    </a:custClr>
    <a:custClr name="Status Green">
      <a:srgbClr val="175C2C"/>
    </a:custClr>
  </a:custClrLst>
  <a:extLst>
    <a:ext uri="{05A4C25C-085E-4340-85A3-A5531E510DB2}">
      <thm15:themeFamily xmlns:thm15="http://schemas.microsoft.com/office/thememl/2012/main" name="TS Report.potx" id="{D00A8F10-DB8B-4F10-B12D-4752063DFF28}" vid="{5A8BE0A7-7427-4A1E-8682-856898A2A4A1}"/>
    </a:ext>
  </a:extLst>
</a:theme>
</file>

<file path=ppt/theme/theme5.xml><?xml version="1.0" encoding="utf-8"?>
<a:theme xmlns:a="http://schemas.openxmlformats.org/drawingml/2006/main" name="2_TS Report Template">
  <a:themeElements>
    <a:clrScheme name="PwC">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B536A"/>
      </a:accent5>
      <a:accent6>
        <a:srgbClr val="464646"/>
      </a:accent6>
      <a:hlink>
        <a:srgbClr val="D04A02"/>
      </a:hlink>
      <a:folHlink>
        <a:srgbClr val="DB536A"/>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ED8C4"/>
        </a:solidFill>
        <a:ln w="9525">
          <a:solidFill>
            <a:schemeClr val="tx1">
              <a:lumMod val="50000"/>
              <a:lumOff val="50000"/>
            </a:schemeClr>
          </a:solidFill>
        </a:ln>
      </a:spPr>
      <a:bodyPr vert="horz" wrap="square" lIns="0" tIns="45720" rIns="0" bIns="45720" rtlCol="0" anchor="ctr">
        <a:noAutofit/>
      </a:bodyPr>
      <a:lstStyle>
        <a:defPPr marL="0" marR="0" indent="0" algn="ctr" defTabSz="1018824" rtl="0" eaLnBrk="1" fontAlgn="auto" latinLnBrk="0" hangingPunct="1">
          <a:lnSpc>
            <a:spcPct val="100000"/>
          </a:lnSpc>
          <a:spcBef>
            <a:spcPts val="0"/>
          </a:spcBef>
          <a:spcAft>
            <a:spcPts val="0"/>
          </a:spcAft>
          <a:buClrTx/>
          <a:buSzTx/>
          <a:buFontTx/>
          <a:buNone/>
          <a:tabLst/>
          <a:defRPr kumimoji="0" sz="900" b="0" i="0" u="none" strike="noStrike" kern="1200" cap="none" spc="0" normalizeH="0" baseline="0" noProof="0" dirty="0">
            <a:ln>
              <a:noFill/>
            </a:ln>
            <a:effectLst/>
            <a:uLnTx/>
            <a:uFillTx/>
            <a:latin typeface="Arial" panose="020B0604020202020204" pitchFamily="34" charset="0"/>
            <a:cs typeface="Arial" panose="020B0604020202020204" pitchFamily="34" charset="0"/>
          </a:defRPr>
        </a:defPPr>
      </a:lstStyle>
    </a:spDef>
    <a:lnDef>
      <a:spPr>
        <a:ln w="12700">
          <a:solidFill>
            <a:srgbClr val="DC6900"/>
          </a:solidFill>
        </a:ln>
      </a:spPr>
      <a:bodyPr/>
      <a:lstStyle/>
      <a:style>
        <a:lnRef idx="1">
          <a:schemeClr val="accent1"/>
        </a:lnRef>
        <a:fillRef idx="0">
          <a:schemeClr val="accent1"/>
        </a:fillRef>
        <a:effectRef idx="0">
          <a:schemeClr val="accent1"/>
        </a:effectRef>
        <a:fontRef idx="minor">
          <a:schemeClr val="tx1"/>
        </a:fontRef>
      </a:style>
    </a:lnDef>
    <a:txDef>
      <a:spPr>
        <a:noFill/>
        <a:ln>
          <a:solidFill>
            <a:prstClr val="black"/>
          </a:solidFill>
        </a:ln>
      </a:spPr>
      <a:bodyPr vert="horz" wrap="square" lIns="0" tIns="0" rIns="0" bIns="0" rtlCol="0">
        <a:spAutoFit/>
      </a:bodyPr>
      <a:lstStyle>
        <a:defPPr algn="l">
          <a:defRPr noProof="0" dirty="0" err="1" smtClean="0">
            <a:solidFill>
              <a:schemeClr val="tx1"/>
            </a:solidFill>
            <a:cs typeface="Arial" pitchFamily="34" charset="0"/>
          </a:defRPr>
        </a:defPPr>
      </a:lstStyle>
    </a:txDef>
  </a:objectDefaults>
  <a:extraClrSchemeLst/>
  <a:custClrLst>
    <a:custClr name="Dark Orange 2">
      <a:srgbClr val="571F01"/>
    </a:custClr>
    <a:custClr name="Dark Orange 1">
      <a:srgbClr val="933401"/>
    </a:custClr>
    <a:custClr name="Primary Orange">
      <a:srgbClr val="D04A02"/>
    </a:custClr>
    <a:custClr name="Light Orange 1">
      <a:srgbClr val="FD6412"/>
    </a:custClr>
    <a:custClr name="Light Orange 2">
      <a:srgbClr val="FEB791"/>
    </a:custClr>
    <a:custClr name="Dark Tangerine 2">
      <a:srgbClr val="714300"/>
    </a:custClr>
    <a:custClr name="Dark Tangerine 1">
      <a:srgbClr val="AE6800"/>
    </a:custClr>
    <a:custClr name="Primary Tangerine">
      <a:srgbClr val="EB8C00"/>
    </a:custClr>
    <a:custClr name="Light Tangerine 1">
      <a:srgbClr val="FFA929"/>
    </a:custClr>
    <a:custClr name="Light Tangerine 2">
      <a:srgbClr val="FFDCA9"/>
    </a:custClr>
    <a:custClr name="Dark Yellow 2">
      <a:srgbClr val="855F00"/>
    </a:custClr>
    <a:custClr name="Dark Yellow 1">
      <a:srgbClr val="C28A00"/>
    </a:custClr>
    <a:custClr name="Primary Yellow">
      <a:srgbClr val="FFB600"/>
    </a:custClr>
    <a:custClr name="Light Yellow 1">
      <a:srgbClr val="FFC83D"/>
    </a:custClr>
    <a:custClr name="Light Yellow 2">
      <a:srgbClr val="FFECBD"/>
    </a:custClr>
    <a:custClr name="Dark Rose 2">
      <a:srgbClr val="6E2A35"/>
    </a:custClr>
    <a:custClr name="Dark Rose 1">
      <a:srgbClr val="A43E50"/>
    </a:custClr>
    <a:custClr name="Primary Rose">
      <a:srgbClr val="DB536A"/>
    </a:custClr>
    <a:custClr name="Light Rose 1">
      <a:srgbClr val="E27588"/>
    </a:custClr>
    <a:custClr name="Light Rose 2">
      <a:srgbClr val="F1BAC3"/>
    </a:custClr>
    <a:custClr name="Dark Red 2">
      <a:srgbClr val="741910"/>
    </a:custClr>
    <a:custClr name="Dark Red 1">
      <a:srgbClr val="AA2417"/>
    </a:custClr>
    <a:custClr name="Primary Red">
      <a:srgbClr val="E0301E"/>
    </a:custClr>
    <a:custClr name="Light Red 1">
      <a:srgbClr val="E86153"/>
    </a:custClr>
    <a:custClr name="Light Red 2">
      <a:srgbClr val="F7C8C4"/>
    </a:custClr>
    <a:custClr name="Black">
      <a:srgbClr val="000000"/>
    </a:custClr>
    <a:custClr name="Dark Grey">
      <a:srgbClr val="2D2D2D"/>
    </a:custClr>
    <a:custClr name="Medium Grey">
      <a:srgbClr val="464646"/>
    </a:custClr>
    <a:custClr name="Grey">
      <a:srgbClr val="7D7D7D"/>
    </a:custClr>
    <a:custClr name="Light Grey">
      <a:srgbClr val="DEDEDE"/>
    </a:custClr>
    <a:custClr name="Dark Purple 2">
      <a:srgbClr val="4B06B2"/>
    </a:custClr>
    <a:custClr name="Dark Purple 1">
      <a:srgbClr val="6A1CE2"/>
    </a:custClr>
    <a:custClr name="Secondary Purple">
      <a:srgbClr val="9013FE"/>
    </a:custClr>
    <a:custClr name="Light Purple 1">
      <a:srgbClr val="B15AFE"/>
    </a:custClr>
    <a:custClr name="Light Purple 2">
      <a:srgbClr val="DEB8FF"/>
    </a:custClr>
    <a:custClr name="Dark Blue 2">
      <a:srgbClr val="003DAB"/>
    </a:custClr>
    <a:custClr name="Dark Blue 1">
      <a:srgbClr val="0060D7"/>
    </a:custClr>
    <a:custClr name="Secondary Blue">
      <a:srgbClr val="0089EB"/>
    </a:custClr>
    <a:custClr name="Light Blue 1">
      <a:srgbClr val="4DACF1"/>
    </a:custClr>
    <a:custClr name="Light Blue 2">
      <a:srgbClr val="B3DCF9"/>
    </a:custClr>
    <a:custClr name="Dark Green 2">
      <a:srgbClr val="175C2C"/>
    </a:custClr>
    <a:custClr name="Dark Green 1">
      <a:srgbClr val="2C8646"/>
    </a:custClr>
    <a:custClr name="Secondary Green">
      <a:srgbClr val="4EB523"/>
    </a:custClr>
    <a:custClr name="Light Green 1">
      <a:srgbClr val="86DB4F"/>
    </a:custClr>
    <a:custClr name="Light Green 2">
      <a:srgbClr val="C4FC9F"/>
    </a:custClr>
    <a:custClr name="Status Red">
      <a:srgbClr val="E0301E"/>
    </a:custClr>
    <a:custClr name="Status Yellow">
      <a:srgbClr val="FFB600"/>
    </a:custClr>
    <a:custClr name="Status Green">
      <a:srgbClr val="175C2C"/>
    </a:custClr>
  </a:custClrLst>
  <a:extLst>
    <a:ext uri="{05A4C25C-085E-4340-85A3-A5531E510DB2}">
      <thm15:themeFamily xmlns:thm15="http://schemas.microsoft.com/office/thememl/2012/main" name="TS Report Smart Footer.potx" id="{24D90824-C835-4D63-9C57-1E3B109828C1}" vid="{ECE85D61-38AC-4BF8-B106-630A8213BB6A}"/>
    </a:ext>
  </a:extLst>
</a:theme>
</file>

<file path=ppt/theme/theme6.xml><?xml version="1.0" encoding="utf-8"?>
<a:theme xmlns:a="http://schemas.openxmlformats.org/drawingml/2006/main" name="Consulting Report-Shanghai-EN">
  <a:themeElements>
    <a:clrScheme name="Smart Report">
      <a:dk1>
        <a:srgbClr val="000000"/>
      </a:dk1>
      <a:lt1>
        <a:srgbClr val="FFFFFF"/>
      </a:lt1>
      <a:dk2>
        <a:srgbClr val="821A1A"/>
      </a:dk2>
      <a:lt2>
        <a:srgbClr val="FFFFFF"/>
      </a:lt2>
      <a:accent1>
        <a:srgbClr val="821A1A"/>
      </a:accent1>
      <a:accent2>
        <a:srgbClr val="D62E1C"/>
      </a:accent2>
      <a:accent3>
        <a:srgbClr val="FFCF48"/>
      </a:accent3>
      <a:accent4>
        <a:srgbClr val="E36A00"/>
      </a:accent4>
      <a:accent5>
        <a:srgbClr val="ABA591"/>
      </a:accent5>
      <a:accent6>
        <a:srgbClr val="877E62"/>
      </a:accent6>
      <a:hlink>
        <a:srgbClr val="821A1A"/>
      </a:hlink>
      <a:folHlink>
        <a:srgbClr val="821A1A"/>
      </a:folHlink>
    </a:clrScheme>
    <a:fontScheme name="ddzmbgxv">
      <a:majorFont>
        <a:latin typeface="Arial"/>
        <a:ea typeface="华文楷体"/>
        <a:cs typeface=""/>
      </a:majorFont>
      <a:minorFont>
        <a:latin typeface="Arial"/>
        <a:ea typeface="华文楷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6350">
          <a:solidFill>
            <a:schemeClr val="tx1"/>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defPPr>
      </a:lstStyle>
    </a:spDef>
    <a:lnDef>
      <a:spPr>
        <a:ln w="12700">
          <a:solidFill>
            <a:srgbClr val="DC6900"/>
          </a:solidFill>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lIns="0" tIns="0" rIns="0" bIns="0" rtlCol="0">
        <a:spAutoFit/>
      </a:bodyPr>
      <a:lstStyle>
        <a:defPPr>
          <a:defRPr noProof="0" dirty="0" smtClean="0">
            <a:solidFill>
              <a:schemeClr val="tx1"/>
            </a:solidFill>
            <a:latin typeface="Georgia" pitchFamily="18" charset="0"/>
            <a:cs typeface="Arial" pitchFamily="34" charset="0"/>
          </a:defRPr>
        </a:defPPr>
      </a:lstStyle>
    </a:txDef>
  </a:objectDefaults>
  <a:extraClrSchemeLst/>
</a:theme>
</file>

<file path=ppt/theme/theme7.xml><?xml version="1.0" encoding="utf-8"?>
<a:theme xmlns:a="http://schemas.openxmlformats.org/drawingml/2006/main" name="01 TS Standard Report">
  <a:themeElements>
    <a:clrScheme name="PwC">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B536A"/>
      </a:accent5>
      <a:accent6>
        <a:srgbClr val="464646"/>
      </a:accent6>
      <a:hlink>
        <a:srgbClr val="D04A02"/>
      </a:hlink>
      <a:folHlink>
        <a:srgbClr val="DB536A"/>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6350">
          <a:solidFill>
            <a:schemeClr val="tx1"/>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defPPr>
      </a:lstStyle>
    </a:spDef>
    <a:lnDef>
      <a:spPr>
        <a:ln w="12700">
          <a:solidFill>
            <a:srgbClr val="DC6900"/>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tx1"/>
          </a:solidFill>
        </a:ln>
      </a:spPr>
      <a:bodyPr vert="horz" wrap="square" lIns="0" tIns="0" rIns="0" bIns="0" rtlCol="0">
        <a:spAutoFit/>
      </a:bodyPr>
      <a:lstStyle>
        <a:defPPr algn="l">
          <a:defRPr noProof="0" dirty="0" smtClean="0">
            <a:solidFill>
              <a:schemeClr val="tx1"/>
            </a:solidFill>
            <a:cs typeface="Arial" pitchFamily="34" charset="0"/>
          </a:defRPr>
        </a:defPPr>
      </a:lstStyle>
    </a:txDef>
  </a:objectDefaults>
  <a:extraClrSchemeLst/>
  <a:custClrLst>
    <a:custClr name="Dark Orange 2">
      <a:srgbClr val="571F01"/>
    </a:custClr>
    <a:custClr name="Dark Orange 1">
      <a:srgbClr val="933401"/>
    </a:custClr>
    <a:custClr name="Primary Orange">
      <a:srgbClr val="D04A02"/>
    </a:custClr>
    <a:custClr name="Light Orange 1">
      <a:srgbClr val="FD6412"/>
    </a:custClr>
    <a:custClr name="Light Orange 2">
      <a:srgbClr val="FEB791"/>
    </a:custClr>
    <a:custClr name="Dark Tangerine 2">
      <a:srgbClr val="714300"/>
    </a:custClr>
    <a:custClr name="Dark Tangerine 1">
      <a:srgbClr val="AE6800"/>
    </a:custClr>
    <a:custClr name="Primary Tangerine">
      <a:srgbClr val="EB8C00"/>
    </a:custClr>
    <a:custClr name="Light Tangerine 1">
      <a:srgbClr val="FFA929"/>
    </a:custClr>
    <a:custClr name="Light Tangerine 2">
      <a:srgbClr val="FFDCA9"/>
    </a:custClr>
    <a:custClr name="Dark Yellow 2">
      <a:srgbClr val="855F00"/>
    </a:custClr>
    <a:custClr name="Dark Yellow 1">
      <a:srgbClr val="C28A00"/>
    </a:custClr>
    <a:custClr name="Primary Yellow">
      <a:srgbClr val="FFB600"/>
    </a:custClr>
    <a:custClr name="Light Yellow 1">
      <a:srgbClr val="FFC83D"/>
    </a:custClr>
    <a:custClr name="Light Yellow 2">
      <a:srgbClr val="FFECBD"/>
    </a:custClr>
    <a:custClr name="Dark Rose 2">
      <a:srgbClr val="6E2A35"/>
    </a:custClr>
    <a:custClr name="Dark Rose 1">
      <a:srgbClr val="A43E50"/>
    </a:custClr>
    <a:custClr name="Primary Rose">
      <a:srgbClr val="DB536A"/>
    </a:custClr>
    <a:custClr name="Light Rose 1">
      <a:srgbClr val="E27588"/>
    </a:custClr>
    <a:custClr name="Light Rose 2">
      <a:srgbClr val="F1BAC3"/>
    </a:custClr>
    <a:custClr name="Dark Red 2">
      <a:srgbClr val="741910"/>
    </a:custClr>
    <a:custClr name="Dark Red 1">
      <a:srgbClr val="AA2417"/>
    </a:custClr>
    <a:custClr name="Primary Red">
      <a:srgbClr val="E0301E"/>
    </a:custClr>
    <a:custClr name="Light Red 1">
      <a:srgbClr val="E86153"/>
    </a:custClr>
    <a:custClr name="Light Red 2">
      <a:srgbClr val="F7C8C4"/>
    </a:custClr>
    <a:custClr name="Black">
      <a:srgbClr val="000000"/>
    </a:custClr>
    <a:custClr name="Dark Grey">
      <a:srgbClr val="2D2D2D"/>
    </a:custClr>
    <a:custClr name="Medium Grey">
      <a:srgbClr val="464646"/>
    </a:custClr>
    <a:custClr name="Grey">
      <a:srgbClr val="7D7D7D"/>
    </a:custClr>
    <a:custClr name="Light Grey">
      <a:srgbClr val="DEDEDE"/>
    </a:custClr>
    <a:custClr name="Dark Purple 2">
      <a:srgbClr val="4B06B2"/>
    </a:custClr>
    <a:custClr name="Dark Purple 1">
      <a:srgbClr val="6A1CE2"/>
    </a:custClr>
    <a:custClr name="Secondary Purple">
      <a:srgbClr val="9013FE"/>
    </a:custClr>
    <a:custClr name="Light Purple 1">
      <a:srgbClr val="B15AFE"/>
    </a:custClr>
    <a:custClr name="Light Purple 2">
      <a:srgbClr val="DEB8FF"/>
    </a:custClr>
    <a:custClr name="Dark Blue 2">
      <a:srgbClr val="003DAB"/>
    </a:custClr>
    <a:custClr name="Dark Blue 1">
      <a:srgbClr val="0060D7"/>
    </a:custClr>
    <a:custClr name="Secondary Blue">
      <a:srgbClr val="0089EB"/>
    </a:custClr>
    <a:custClr name="Light Blue 1">
      <a:srgbClr val="4DACF1"/>
    </a:custClr>
    <a:custClr name="Light Blue 2">
      <a:srgbClr val="B3DCF9"/>
    </a:custClr>
    <a:custClr name="Dark Green 2">
      <a:srgbClr val="175C2C"/>
    </a:custClr>
    <a:custClr name="Dark Green 1">
      <a:srgbClr val="2C8646"/>
    </a:custClr>
    <a:custClr name="Secondary Green">
      <a:srgbClr val="4EB523"/>
    </a:custClr>
    <a:custClr name="Light Green 1">
      <a:srgbClr val="86DB4F"/>
    </a:custClr>
    <a:custClr name="Light Green 2">
      <a:srgbClr val="C4FC9F"/>
    </a:custClr>
    <a:custClr name="Status Red">
      <a:srgbClr val="E0301E"/>
    </a:custClr>
    <a:custClr name="Status Yellow">
      <a:srgbClr val="FFB600"/>
    </a:custClr>
    <a:custClr name="Status Green">
      <a:srgbClr val="175C2C"/>
    </a:custClr>
  </a:custClrLst>
  <a:extLst>
    <a:ext uri="{05A4C25C-085E-4340-85A3-A5531E510DB2}">
      <thm15:themeFamily xmlns:thm15="http://schemas.microsoft.com/office/thememl/2012/main" name="01 TS Standard Report.potx" id="{9149D5A4-6614-45CB-9B22-58C682995136}" vid="{D1420853-8A17-43C8-BAB4-2EC60E9F0317}"/>
    </a:ext>
  </a:extLst>
</a:theme>
</file>

<file path=ppt/theme/theme8.xml><?xml version="1.0" encoding="utf-8"?>
<a:theme xmlns:a="http://schemas.openxmlformats.org/drawingml/2006/main" name="3_TS Report Template">
  <a:themeElements>
    <a:clrScheme name="PwC">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B536A"/>
      </a:accent5>
      <a:accent6>
        <a:srgbClr val="464646"/>
      </a:accent6>
      <a:hlink>
        <a:srgbClr val="D04A02"/>
      </a:hlink>
      <a:folHlink>
        <a:srgbClr val="DB536A"/>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6350">
          <a:solidFill>
            <a:schemeClr val="tx1"/>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defPPr>
      </a:lstStyle>
    </a:spDef>
    <a:lnDef>
      <a:spPr>
        <a:ln w="12700">
          <a:solidFill>
            <a:srgbClr val="DC6900"/>
          </a:solidFill>
        </a:ln>
      </a:spPr>
      <a:bodyPr/>
      <a:lstStyle/>
      <a:style>
        <a:lnRef idx="1">
          <a:schemeClr val="accent1"/>
        </a:lnRef>
        <a:fillRef idx="0">
          <a:schemeClr val="accent1"/>
        </a:fillRef>
        <a:effectRef idx="0">
          <a:schemeClr val="accent1"/>
        </a:effectRef>
        <a:fontRef idx="minor">
          <a:schemeClr val="tx1"/>
        </a:fontRef>
      </a:style>
    </a:lnDef>
    <a:txDef>
      <a:spPr>
        <a:noFill/>
        <a:ln>
          <a:solidFill>
            <a:prstClr val="black"/>
          </a:solidFill>
        </a:ln>
      </a:spPr>
      <a:bodyPr vert="horz" wrap="square" lIns="0" tIns="0" rIns="0" bIns="0" rtlCol="0">
        <a:spAutoFit/>
      </a:bodyPr>
      <a:lstStyle>
        <a:defPPr algn="l">
          <a:defRPr noProof="0" dirty="0" err="1" smtClean="0">
            <a:solidFill>
              <a:schemeClr val="tx1"/>
            </a:solidFill>
            <a:cs typeface="Arial" pitchFamily="34" charset="0"/>
          </a:defRPr>
        </a:defPPr>
      </a:lstStyle>
    </a:txDef>
  </a:objectDefaults>
  <a:extraClrSchemeLst/>
  <a:custClrLst>
    <a:custClr name="Dark Orange 2">
      <a:srgbClr val="571F01"/>
    </a:custClr>
    <a:custClr name="Dark Orange 1">
      <a:srgbClr val="933401"/>
    </a:custClr>
    <a:custClr name="Primary Orange">
      <a:srgbClr val="D04A02"/>
    </a:custClr>
    <a:custClr name="Light Orange 1">
      <a:srgbClr val="FD6412"/>
    </a:custClr>
    <a:custClr name="Light Orange 2">
      <a:srgbClr val="FEB791"/>
    </a:custClr>
    <a:custClr name="Dark Tangerine 2">
      <a:srgbClr val="714300"/>
    </a:custClr>
    <a:custClr name="Dark Tangerine 1">
      <a:srgbClr val="AE6800"/>
    </a:custClr>
    <a:custClr name="Primary Tangerine">
      <a:srgbClr val="EB8C00"/>
    </a:custClr>
    <a:custClr name="Light Tangerine 1">
      <a:srgbClr val="FFA929"/>
    </a:custClr>
    <a:custClr name="Light Tangerine 2">
      <a:srgbClr val="FFDCA9"/>
    </a:custClr>
    <a:custClr name="Dark Yellow 2">
      <a:srgbClr val="855F00"/>
    </a:custClr>
    <a:custClr name="Dark Yellow 1">
      <a:srgbClr val="C28A00"/>
    </a:custClr>
    <a:custClr name="Primary Yellow">
      <a:srgbClr val="FFB600"/>
    </a:custClr>
    <a:custClr name="Light Yellow 1">
      <a:srgbClr val="FFC83D"/>
    </a:custClr>
    <a:custClr name="Light Yellow 2">
      <a:srgbClr val="FFECBD"/>
    </a:custClr>
    <a:custClr name="Dark Rose 2">
      <a:srgbClr val="6E2A35"/>
    </a:custClr>
    <a:custClr name="Dark Rose 1">
      <a:srgbClr val="A43E50"/>
    </a:custClr>
    <a:custClr name="Primary Rose">
      <a:srgbClr val="DB536A"/>
    </a:custClr>
    <a:custClr name="Light Rose 1">
      <a:srgbClr val="E27588"/>
    </a:custClr>
    <a:custClr name="Light Rose 2">
      <a:srgbClr val="F1BAC3"/>
    </a:custClr>
    <a:custClr name="Dark Red 2">
      <a:srgbClr val="741910"/>
    </a:custClr>
    <a:custClr name="Dark Red 1">
      <a:srgbClr val="AA2417"/>
    </a:custClr>
    <a:custClr name="Primary Red">
      <a:srgbClr val="E0301E"/>
    </a:custClr>
    <a:custClr name="Light Red 1">
      <a:srgbClr val="E86153"/>
    </a:custClr>
    <a:custClr name="Light Red 2">
      <a:srgbClr val="F7C8C4"/>
    </a:custClr>
    <a:custClr name="Black">
      <a:srgbClr val="000000"/>
    </a:custClr>
    <a:custClr name="Dark Grey">
      <a:srgbClr val="2D2D2D"/>
    </a:custClr>
    <a:custClr name="Medium Grey">
      <a:srgbClr val="464646"/>
    </a:custClr>
    <a:custClr name="Grey">
      <a:srgbClr val="7D7D7D"/>
    </a:custClr>
    <a:custClr name="Light Grey">
      <a:srgbClr val="DEDEDE"/>
    </a:custClr>
    <a:custClr name="Dark Purple 2">
      <a:srgbClr val="4B06B2"/>
    </a:custClr>
    <a:custClr name="Dark Purple 1">
      <a:srgbClr val="6A1CE2"/>
    </a:custClr>
    <a:custClr name="Secondary Purple">
      <a:srgbClr val="9013FE"/>
    </a:custClr>
    <a:custClr name="Light Purple 1">
      <a:srgbClr val="B15AFE"/>
    </a:custClr>
    <a:custClr name="Light Purple 2">
      <a:srgbClr val="DEB8FF"/>
    </a:custClr>
    <a:custClr name="Dark Blue 2">
      <a:srgbClr val="003DAB"/>
    </a:custClr>
    <a:custClr name="Dark Blue 1">
      <a:srgbClr val="0060D7"/>
    </a:custClr>
    <a:custClr name="Secondary Blue">
      <a:srgbClr val="0089EB"/>
    </a:custClr>
    <a:custClr name="Light Blue 1">
      <a:srgbClr val="4DACF1"/>
    </a:custClr>
    <a:custClr name="Light Blue 2">
      <a:srgbClr val="B3DCF9"/>
    </a:custClr>
    <a:custClr name="Dark Green 2">
      <a:srgbClr val="175C2C"/>
    </a:custClr>
    <a:custClr name="Dark Green 1">
      <a:srgbClr val="2C8646"/>
    </a:custClr>
    <a:custClr name="Secondary Green">
      <a:srgbClr val="4EB523"/>
    </a:custClr>
    <a:custClr name="Light Green 1">
      <a:srgbClr val="86DB4F"/>
    </a:custClr>
    <a:custClr name="Light Green 2">
      <a:srgbClr val="C4FC9F"/>
    </a:custClr>
    <a:custClr name="Status Red">
      <a:srgbClr val="E0301E"/>
    </a:custClr>
    <a:custClr name="Status Yellow">
      <a:srgbClr val="FFB600"/>
    </a:custClr>
    <a:custClr name="Status Green">
      <a:srgbClr val="175C2C"/>
    </a:custClr>
  </a:custClrLst>
  <a:extLst>
    <a:ext uri="{05A4C25C-085E-4340-85A3-A5531E510DB2}">
      <thm15:themeFamily xmlns:thm15="http://schemas.microsoft.com/office/thememl/2012/main" name="TS Report Smart Footer.potx" id="{24D90824-C835-4D63-9C57-1E3B109828C1}" vid="{ECE85D61-38AC-4BF8-B106-630A8213BB6A}"/>
    </a:ext>
  </a:extLst>
</a:theme>
</file>

<file path=ppt/theme/theme9.xml><?xml version="1.0" encoding="utf-8"?>
<a:theme xmlns:a="http://schemas.openxmlformats.org/drawingml/2006/main" name="1_01 TS Standard Report">
  <a:themeElements>
    <a:clrScheme name="PwC">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B536A"/>
      </a:accent5>
      <a:accent6>
        <a:srgbClr val="464646"/>
      </a:accent6>
      <a:hlink>
        <a:srgbClr val="D04A02"/>
      </a:hlink>
      <a:folHlink>
        <a:srgbClr val="DB536A"/>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6350">
          <a:solidFill>
            <a:schemeClr val="tx1"/>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defPPr>
      </a:lstStyle>
    </a:spDef>
    <a:lnDef>
      <a:spPr>
        <a:ln w="12700">
          <a:solidFill>
            <a:srgbClr val="DC6900"/>
          </a:solidFill>
        </a:ln>
      </a:spPr>
      <a:bodyPr/>
      <a:lstStyle/>
      <a:style>
        <a:lnRef idx="1">
          <a:schemeClr val="accent1"/>
        </a:lnRef>
        <a:fillRef idx="0">
          <a:schemeClr val="accent1"/>
        </a:fillRef>
        <a:effectRef idx="0">
          <a:schemeClr val="accent1"/>
        </a:effectRef>
        <a:fontRef idx="minor">
          <a:schemeClr val="tx1"/>
        </a:fontRef>
      </a:style>
    </a:lnDef>
    <a:txDef>
      <a:spPr>
        <a:noFill/>
        <a:ln>
          <a:solidFill>
            <a:schemeClr val="tx1"/>
          </a:solidFill>
        </a:ln>
      </a:spPr>
      <a:bodyPr vert="horz" wrap="square" lIns="0" tIns="0" rIns="0" bIns="0" rtlCol="0">
        <a:spAutoFit/>
      </a:bodyPr>
      <a:lstStyle>
        <a:defPPr algn="l">
          <a:defRPr noProof="0" dirty="0" smtClean="0">
            <a:solidFill>
              <a:schemeClr val="tx1"/>
            </a:solidFill>
            <a:cs typeface="Arial" pitchFamily="34" charset="0"/>
          </a:defRPr>
        </a:defPPr>
      </a:lstStyle>
    </a:txDef>
  </a:objectDefaults>
  <a:extraClrSchemeLst/>
  <a:custClrLst>
    <a:custClr name="Dark Orange 2">
      <a:srgbClr val="571F01"/>
    </a:custClr>
    <a:custClr name="Dark Orange 1">
      <a:srgbClr val="933401"/>
    </a:custClr>
    <a:custClr name="Primary Orange">
      <a:srgbClr val="D04A02"/>
    </a:custClr>
    <a:custClr name="Light Orange 1">
      <a:srgbClr val="FD6412"/>
    </a:custClr>
    <a:custClr name="Light Orange 2">
      <a:srgbClr val="FEB791"/>
    </a:custClr>
    <a:custClr name="Dark Tangerine 2">
      <a:srgbClr val="714300"/>
    </a:custClr>
    <a:custClr name="Dark Tangerine 1">
      <a:srgbClr val="AE6800"/>
    </a:custClr>
    <a:custClr name="Primary Tangerine">
      <a:srgbClr val="EB8C00"/>
    </a:custClr>
    <a:custClr name="Light Tangerine 1">
      <a:srgbClr val="FFA929"/>
    </a:custClr>
    <a:custClr name="Light Tangerine 2">
      <a:srgbClr val="FFDCA9"/>
    </a:custClr>
    <a:custClr name="Dark Yellow 2">
      <a:srgbClr val="855F00"/>
    </a:custClr>
    <a:custClr name="Dark Yellow 1">
      <a:srgbClr val="C28A00"/>
    </a:custClr>
    <a:custClr name="Primary Yellow">
      <a:srgbClr val="FFB600"/>
    </a:custClr>
    <a:custClr name="Light Yellow 1">
      <a:srgbClr val="FFC83D"/>
    </a:custClr>
    <a:custClr name="Light Yellow 2">
      <a:srgbClr val="FFECBD"/>
    </a:custClr>
    <a:custClr name="Dark Rose 2">
      <a:srgbClr val="6E2A35"/>
    </a:custClr>
    <a:custClr name="Dark Rose 1">
      <a:srgbClr val="A43E50"/>
    </a:custClr>
    <a:custClr name="Primary Rose">
      <a:srgbClr val="DB536A"/>
    </a:custClr>
    <a:custClr name="Light Rose 1">
      <a:srgbClr val="E27588"/>
    </a:custClr>
    <a:custClr name="Light Rose 2">
      <a:srgbClr val="F1BAC3"/>
    </a:custClr>
    <a:custClr name="Dark Red 2">
      <a:srgbClr val="741910"/>
    </a:custClr>
    <a:custClr name="Dark Red 1">
      <a:srgbClr val="AA2417"/>
    </a:custClr>
    <a:custClr name="Primary Red">
      <a:srgbClr val="E0301E"/>
    </a:custClr>
    <a:custClr name="Light Red 1">
      <a:srgbClr val="E86153"/>
    </a:custClr>
    <a:custClr name="Light Red 2">
      <a:srgbClr val="F7C8C4"/>
    </a:custClr>
    <a:custClr name="Black">
      <a:srgbClr val="000000"/>
    </a:custClr>
    <a:custClr name="Dark Grey">
      <a:srgbClr val="2D2D2D"/>
    </a:custClr>
    <a:custClr name="Medium Grey">
      <a:srgbClr val="464646"/>
    </a:custClr>
    <a:custClr name="Grey">
      <a:srgbClr val="7D7D7D"/>
    </a:custClr>
    <a:custClr name="Light Grey">
      <a:srgbClr val="DEDEDE"/>
    </a:custClr>
    <a:custClr name="Dark Purple 2">
      <a:srgbClr val="4B06B2"/>
    </a:custClr>
    <a:custClr name="Dark Purple 1">
      <a:srgbClr val="6A1CE2"/>
    </a:custClr>
    <a:custClr name="Secondary Purple">
      <a:srgbClr val="9013FE"/>
    </a:custClr>
    <a:custClr name="Light Purple 1">
      <a:srgbClr val="B15AFE"/>
    </a:custClr>
    <a:custClr name="Light Purple 2">
      <a:srgbClr val="DEB8FF"/>
    </a:custClr>
    <a:custClr name="Dark Blue 2">
      <a:srgbClr val="003DAB"/>
    </a:custClr>
    <a:custClr name="Dark Blue 1">
      <a:srgbClr val="0060D7"/>
    </a:custClr>
    <a:custClr name="Secondary Blue">
      <a:srgbClr val="0089EB"/>
    </a:custClr>
    <a:custClr name="Light Blue 1">
      <a:srgbClr val="4DACF1"/>
    </a:custClr>
    <a:custClr name="Light Blue 2">
      <a:srgbClr val="B3DCF9"/>
    </a:custClr>
    <a:custClr name="Dark Green 2">
      <a:srgbClr val="175C2C"/>
    </a:custClr>
    <a:custClr name="Dark Green 1">
      <a:srgbClr val="2C8646"/>
    </a:custClr>
    <a:custClr name="Secondary Green">
      <a:srgbClr val="4EB523"/>
    </a:custClr>
    <a:custClr name="Light Green 1">
      <a:srgbClr val="86DB4F"/>
    </a:custClr>
    <a:custClr name="Light Green 2">
      <a:srgbClr val="C4FC9F"/>
    </a:custClr>
    <a:custClr name="Status Red">
      <a:srgbClr val="E0301E"/>
    </a:custClr>
    <a:custClr name="Status Yellow">
      <a:srgbClr val="FFB600"/>
    </a:custClr>
    <a:custClr name="Status Green">
      <a:srgbClr val="175C2C"/>
    </a:custClr>
  </a:custClrLst>
  <a:extLst>
    <a:ext uri="{05A4C25C-085E-4340-85A3-A5531E510DB2}">
      <thm15:themeFamily xmlns:thm15="http://schemas.microsoft.com/office/thememl/2012/main" name="01 TS Standard Report.potx" id="{9149D5A4-6614-45CB-9B22-58C682995136}" vid="{D1420853-8A17-43C8-BAB4-2EC60E9F031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D336E0D7E6835419DC12CB2FE837A70" ma:contentTypeVersion="4" ma:contentTypeDescription="Create a new document." ma:contentTypeScope="" ma:versionID="35e63ee77582e8837a692110a360d07d">
  <xsd:schema xmlns:xsd="http://www.w3.org/2001/XMLSchema" xmlns:xs="http://www.w3.org/2001/XMLSchema" xmlns:p="http://schemas.microsoft.com/office/2006/metadata/properties" xmlns:ns2="4251db97-03f6-4f36-ad8d-de92bd7f0669" targetNamespace="http://schemas.microsoft.com/office/2006/metadata/properties" ma:root="true" ma:fieldsID="b9812d05dc2a5c429d58b45aad0a9faf" ns2:_="">
    <xsd:import namespace="4251db97-03f6-4f36-ad8d-de92bd7f066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51db97-03f6-4f36-ad8d-de92bd7f066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C01A7A-8DB3-4C5F-9B7C-B9A668D91258}">
  <ds:schemaRefs>
    <ds:schemaRef ds:uri="http://schemas.microsoft.com/sharepoint/v3/contenttype/forms"/>
  </ds:schemaRefs>
</ds:datastoreItem>
</file>

<file path=customXml/itemProps2.xml><?xml version="1.0" encoding="utf-8"?>
<ds:datastoreItem xmlns:ds="http://schemas.openxmlformats.org/officeDocument/2006/customXml" ds:itemID="{6A34E3EB-27E0-42D5-9925-2782BCD53637}">
  <ds:schemaRefs>
    <ds:schemaRef ds:uri="4251db97-03f6-4f36-ad8d-de92bd7f066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8BAF4A7-DF5B-4F14-8EA7-A9020F59D4E8}">
  <ds:schemaRefs>
    <ds:schemaRef ds:uri="4251db97-03f6-4f36-ad8d-de92bd7f066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3820</TotalTime>
  <Words>3384</Words>
  <Application>Microsoft Office PowerPoint</Application>
  <PresentationFormat>Custom</PresentationFormat>
  <Paragraphs>403</Paragraphs>
  <Slides>6</Slides>
  <Notes>6</Notes>
  <HiddenSlides>0</HiddenSlides>
  <MMClips>0</MMClips>
  <ScaleCrop>false</ScaleCrop>
  <HeadingPairs>
    <vt:vector size="8" baseType="variant">
      <vt:variant>
        <vt:lpstr>Fonts Used</vt:lpstr>
      </vt:variant>
      <vt:variant>
        <vt:i4>4</vt:i4>
      </vt:variant>
      <vt:variant>
        <vt:lpstr>Theme</vt:lpstr>
      </vt:variant>
      <vt:variant>
        <vt:i4>11</vt:i4>
      </vt:variant>
      <vt:variant>
        <vt:lpstr>Embedded OLE Servers</vt:lpstr>
      </vt:variant>
      <vt:variant>
        <vt:i4>1</vt:i4>
      </vt:variant>
      <vt:variant>
        <vt:lpstr>Slide Titles</vt:lpstr>
      </vt:variant>
      <vt:variant>
        <vt:i4>6</vt:i4>
      </vt:variant>
    </vt:vector>
  </HeadingPairs>
  <TitlesOfParts>
    <vt:vector size="22" baseType="lpstr">
      <vt:lpstr>Arial</vt:lpstr>
      <vt:lpstr>Georgia</vt:lpstr>
      <vt:lpstr>Times New Roman</vt:lpstr>
      <vt:lpstr>Wingdings</vt:lpstr>
      <vt:lpstr>TS Report Template</vt:lpstr>
      <vt:lpstr>TS Report</vt:lpstr>
      <vt:lpstr>1_TS Report Template</vt:lpstr>
      <vt:lpstr>1_TS Report</vt:lpstr>
      <vt:lpstr>2_TS Report Template</vt:lpstr>
      <vt:lpstr>Consulting Report-Shanghai-EN</vt:lpstr>
      <vt:lpstr>01 TS Standard Report</vt:lpstr>
      <vt:lpstr>3_TS Report Template</vt:lpstr>
      <vt:lpstr>1_01 TS Standard Report</vt:lpstr>
      <vt:lpstr>4_TS Report Template</vt:lpstr>
      <vt:lpstr>5_TS Report Template</vt:lpstr>
      <vt:lpstr>think-cell Slide</vt:lpstr>
      <vt:lpstr>Executive Summary of China HR key findings (1/4)</vt:lpstr>
      <vt:lpstr>QoE adjustment summary</vt:lpstr>
      <vt:lpstr>Debt-like summary</vt:lpstr>
      <vt:lpstr>Social Security and Housing Fund Contribution: the Target’s Social Security and Housing Fund contribution is not fully compliant with the statutory requirements. </vt:lpstr>
      <vt:lpstr>Social Security and Housing Fund Contribution: based on the payroll data received (i.e. 2022-2024 Sep.), the Target might be subject to making up for the underpayment of SS and HF for Fosber Asia of 8.3m RMB (~1.2m USD) in 2023 and 2024 under fully compliant scenario and late payment penalty fee of 1.3m RMB (~186k USD)</vt:lpstr>
      <vt:lpstr>ESOP plans: Fosber Asia has 14 employees participated in 2024 ESOP plan, with total outstanding shares of 2.27m. The estimated value of unvested 2024 ESOP is ~30m RMB (~$4.2m USD)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Gailey (CH)</dc:creator>
  <dc:description>TS Report Template</dc:description>
  <cp:lastModifiedBy>PwC China</cp:lastModifiedBy>
  <cp:revision>4</cp:revision>
  <cp:lastPrinted>2022-05-10T13:23:23Z</cp:lastPrinted>
  <dcterms:created xsi:type="dcterms:W3CDTF">2022-04-04T13:39:07Z</dcterms:created>
  <dcterms:modified xsi:type="dcterms:W3CDTF">2025-08-22T03:48:26Z</dcterms:modified>
  <cp:category>TS Report Global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o Live Date">
    <vt:lpwstr>02_12_2021</vt:lpwstr>
  </property>
  <property fmtid="{D5CDD505-2E9C-101B-9397-08002B2CF9AE}" pid="3" name="Smart TS Report Version">
    <vt:lpwstr>Deals Report 20210315</vt:lpwstr>
  </property>
  <property fmtid="{D5CDD505-2E9C-101B-9397-08002B2CF9AE}" pid="4" name="MediaServiceImageTags">
    <vt:lpwstr/>
  </property>
  <property fmtid="{D5CDD505-2E9C-101B-9397-08002B2CF9AE}" pid="5" name="ContentTypeId">
    <vt:lpwstr>0x0101008D336E0D7E6835419DC12CB2FE837A70</vt:lpwstr>
  </property>
</Properties>
</file>