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8" r:id="rId11"/>
    <p:sldId id="269" r:id="rId12"/>
    <p:sldId id="265" r:id="rId13"/>
    <p:sldId id="264" r:id="rId14"/>
    <p:sldId id="263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DBCB46-1C74-4DBA-A47E-6E96552513DB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EE924E-D8A7-4E79-AEF9-41647E501DB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395536" y="1268760"/>
            <a:ext cx="8424936" cy="4392488"/>
          </a:xfrm>
          <a:prstGeom prst="rect">
            <a:avLst/>
          </a:prstGeom>
          <a:blipFill dpi="0" rotWithShape="1">
            <a:blip r:embed="rId2">
              <a:alphaModFix amt="5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 Amusement Park</a:t>
            </a:r>
            <a:endParaRPr lang="es-ES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516216" y="4956000"/>
            <a:ext cx="24482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sz="1600" dirty="0" smtClean="0">
              <a:latin typeface="Arial Rounded MT Bold" panose="020F0704030504030204" pitchFamily="34" charset="0"/>
              <a:cs typeface="Aparajita" panose="020B0604020202020204" pitchFamily="34" charset="0"/>
            </a:endParaRPr>
          </a:p>
          <a:p>
            <a:pPr algn="r"/>
            <a:r>
              <a:rPr lang="es-ES" sz="1400" dirty="0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José  </a:t>
            </a:r>
            <a:r>
              <a:rPr lang="es-ES" sz="1400" dirty="0" err="1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Aldeguer</a:t>
            </a:r>
            <a:r>
              <a:rPr lang="es-ES" sz="1400" dirty="0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 Sastre</a:t>
            </a:r>
          </a:p>
          <a:p>
            <a:pPr algn="r"/>
            <a:r>
              <a:rPr lang="es-ES" sz="1400" dirty="0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Mar Bonora Ortega</a:t>
            </a:r>
          </a:p>
          <a:p>
            <a:pPr algn="r"/>
            <a:r>
              <a:rPr lang="es-ES" sz="1400" dirty="0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Andrés Cánovas </a:t>
            </a:r>
            <a:r>
              <a:rPr lang="es-ES" sz="1400" dirty="0" err="1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Cutillas</a:t>
            </a:r>
            <a:endParaRPr lang="es-ES" sz="1400" dirty="0" smtClean="0">
              <a:latin typeface="Arial Rounded MT Bold" panose="020F0704030504030204" pitchFamily="34" charset="0"/>
              <a:cs typeface="Aparajita" panose="020B0604020202020204" pitchFamily="34" charset="0"/>
            </a:endParaRPr>
          </a:p>
          <a:p>
            <a:pPr algn="r"/>
            <a:r>
              <a:rPr lang="es-ES" sz="1400" dirty="0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Andrea Díaz Contra</a:t>
            </a:r>
          </a:p>
          <a:p>
            <a:pPr algn="r"/>
            <a:r>
              <a:rPr lang="es-ES" sz="1400" dirty="0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Diego García </a:t>
            </a:r>
            <a:r>
              <a:rPr lang="es-ES" sz="1400" dirty="0" err="1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Cutillas</a:t>
            </a:r>
            <a:endParaRPr lang="es-ES" sz="1400" dirty="0" smtClean="0">
              <a:latin typeface="Arial Rounded MT Bold" panose="020F0704030504030204" pitchFamily="34" charset="0"/>
              <a:cs typeface="Aparajita" panose="020B0604020202020204" pitchFamily="34" charset="0"/>
            </a:endParaRPr>
          </a:p>
          <a:p>
            <a:pPr algn="r"/>
            <a:r>
              <a:rPr lang="es-ES" sz="1400" dirty="0">
                <a:latin typeface="Arial Rounded MT Bold" panose="020F0704030504030204" pitchFamily="34" charset="0"/>
                <a:cs typeface="Aparajita" panose="020B0604020202020204" pitchFamily="34" charset="0"/>
              </a:rPr>
              <a:t>Á</a:t>
            </a:r>
            <a:r>
              <a:rPr lang="es-ES" sz="1400" dirty="0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lvaro Martin </a:t>
            </a:r>
            <a:r>
              <a:rPr lang="es-ES" sz="1400" dirty="0" err="1" smtClean="0">
                <a:latin typeface="Arial Rounded MT Bold" panose="020F0704030504030204" pitchFamily="34" charset="0"/>
                <a:cs typeface="Aparajita" panose="020B0604020202020204" pitchFamily="34" charset="0"/>
              </a:rPr>
              <a:t>Resel</a:t>
            </a:r>
            <a:endParaRPr lang="es-ES" sz="1400" dirty="0" smtClean="0">
              <a:latin typeface="Arial Rounded MT Bold" panose="020F0704030504030204" pitchFamily="34" charset="0"/>
              <a:cs typeface="Aparajita" panose="020B0604020202020204" pitchFamily="34" charset="0"/>
            </a:endParaRPr>
          </a:p>
          <a:p>
            <a:r>
              <a:rPr lang="es-ES" dirty="0" smtClean="0">
                <a:latin typeface="Arial Rounded MT Bold" panose="020F0704030504030204" pitchFamily="34" charset="0"/>
              </a:rPr>
              <a:t> </a:t>
            </a:r>
            <a:endParaRPr lang="es-E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Promotions</a:t>
            </a:r>
            <a:endParaRPr lang="es-ES" sz="6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>
          <a:xfrm>
            <a:off x="467543" y="2060848"/>
            <a:ext cx="8273733" cy="39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Promotions</a:t>
            </a:r>
            <a:endParaRPr lang="es-ES" sz="6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44769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Shop</a:t>
            </a:r>
            <a:endParaRPr lang="es-ES" sz="6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08912" cy="49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Services</a:t>
            </a:r>
            <a:endParaRPr lang="es-ES" sz="6000" dirty="0"/>
          </a:p>
        </p:txBody>
      </p:sp>
      <p:pic>
        <p:nvPicPr>
          <p:cNvPr id="3" name="Imagen 2" title="BOOK RESTAURAN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"/>
          <a:stretch/>
        </p:blipFill>
        <p:spPr>
          <a:xfrm>
            <a:off x="491580" y="2132856"/>
            <a:ext cx="7966595" cy="3816424"/>
          </a:xfrm>
          <a:prstGeom prst="rect">
            <a:avLst/>
          </a:prstGeom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491580" y="1772816"/>
            <a:ext cx="7966595" cy="36933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Restaurant</a:t>
            </a:r>
            <a:endParaRPr lang="es-ES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T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ickets</a:t>
            </a:r>
            <a:endParaRPr lang="es-ES" sz="6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82800"/>
            <a:ext cx="7207671" cy="26497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57" y="4221088"/>
            <a:ext cx="8504262" cy="237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971600" y="1484784"/>
            <a:ext cx="6400800" cy="4857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Home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lang="es-E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About</a:t>
            </a:r>
            <a:endParaRPr lang="es-E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lang="es-E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Sign</a:t>
            </a: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lang="es-E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Zones</a:t>
            </a:r>
            <a:endParaRPr lang="es-E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lang="es-E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Hotels</a:t>
            </a:r>
            <a:endParaRPr lang="es-E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lang="es-E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Promos</a:t>
            </a:r>
            <a:endParaRPr lang="es-E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Shop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lang="es-E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Services</a:t>
            </a:r>
            <a:endParaRPr lang="es-E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Tickets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lang="es-E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Assistant</a:t>
            </a:r>
            <a:endParaRPr lang="es-E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95636" y="332656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5382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8" y="1274566"/>
            <a:ext cx="3610206" cy="5307090"/>
          </a:xfrm>
        </p:spPr>
      </p:pic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Sign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in</a:t>
            </a:r>
            <a:endParaRPr lang="es-ES" sz="6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1268760"/>
            <a:ext cx="3912859" cy="53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Sign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in</a:t>
            </a:r>
            <a:endParaRPr lang="es-ES" sz="6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84401"/>
            <a:ext cx="4248743" cy="250542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60" y="4077072"/>
            <a:ext cx="430590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Sign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in</a:t>
            </a:r>
            <a:endParaRPr lang="es-ES" sz="6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1" y="1340768"/>
            <a:ext cx="7435277" cy="50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Sign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in</a:t>
            </a:r>
            <a:endParaRPr lang="es-ES" sz="6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8" y="1533260"/>
            <a:ext cx="707806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Login</a:t>
            </a:r>
            <a:endParaRPr lang="es-ES" sz="6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08920"/>
            <a:ext cx="6048672" cy="2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</a:t>
            </a:r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Admin</a:t>
            </a:r>
            <a:endParaRPr lang="es-ES" sz="6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986645" cy="35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1694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Xadama</a:t>
            </a:r>
            <a:r>
              <a:rPr lang="es-E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 Book Hotel</a:t>
            </a:r>
            <a:endParaRPr lang="es-ES" sz="6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1496"/>
            <a:ext cx="8136904" cy="4422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7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86</TotalTime>
  <Words>75</Words>
  <Application>Microsoft Office PowerPoint</Application>
  <PresentationFormat>Presentación en pantalla 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Aparajita</vt:lpstr>
      <vt:lpstr>Arial</vt:lpstr>
      <vt:lpstr>Arial Rounded MT Bold</vt:lpstr>
      <vt:lpstr>Chiller</vt:lpstr>
      <vt:lpstr>Georgia</vt:lpstr>
      <vt:lpstr>Trebuchet MS</vt:lpstr>
      <vt:lpstr>Wingdings</vt:lpstr>
      <vt:lpstr>Transmisión de 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Aldeguer Sastre</dc:creator>
  <cp:lastModifiedBy>Andrea Díaz</cp:lastModifiedBy>
  <cp:revision>33</cp:revision>
  <dcterms:created xsi:type="dcterms:W3CDTF">2017-05-16T20:39:29Z</dcterms:created>
  <dcterms:modified xsi:type="dcterms:W3CDTF">2017-05-16T23:31:27Z</dcterms:modified>
</cp:coreProperties>
</file>