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2709acd6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2709acd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2709acd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2709acd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45b3cbff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45b3cbff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5b3cbff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5b3cbff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45b3cbff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45b3cbff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45b3cbff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45b3cbff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5b3cbff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5b3cbff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2709acd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2709acd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2709acd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2709acd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2709acd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2709acd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2709acd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2709acd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^Web Application Security</a:t>
            </a:r>
            <a:r>
              <a:rPr lang="tr"/>
              <a:t>^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29650" y="1595525"/>
            <a:ext cx="86847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https://portswigger.net/web-security/information-disclosure/exploiting/lab-infoleak-in-error-messages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https://portswigger.net/web-security/information-disclosure/exploiting/lab-infoleak-via-backup-files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https://portswigger.net/web-security/information-disclosure/exploiting/lab-infoleak-authentication-bypass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https://portswigger.net/web-security/host-header/exploiting/lab-host-header-authentication-bypass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https://portswigger.net/web-security/authentication/other-mechanisms/lab-password-reset-broken-logic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https://portswigger.net/web-security/access-control/lab-unprotected-admin-functionality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450">
                <a:solidFill>
                  <a:schemeClr val="dk1"/>
                </a:solidFill>
              </a:rPr>
              <a:t>https://portswigger.net/web-security/access-control/lab-user-role-controlled-by-request-parameter</a:t>
            </a:r>
            <a:endParaRPr sz="23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45648"/>
            <a:ext cx="2498600" cy="1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55850" y="1354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https://portswigger.net/web-security/access-control/lab-insecure-direct-object-references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https://portswigger.net/web-security/access-control/lab-user-id-controlled-by-request-parameter-with-password-disclosure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https://portswigger.net/web-security/logic-flaws/examples/lab-logic-flaws-excessive-trust-in-client-side-controls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https://portswigger.net/web-security/logic-flaws/examples/lab-logic-flaws-high-level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https://portswigger.net/web-security/logic-flaws/examples/lab-logic-flaws-inconsistent-security-controls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https://portswigger.net/web-security/logic-flaws/examples/lab-logic-flaws-flawed-enforcement-of-business-rules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https://portswigger.net/web-security/os-command-injection/lab-simple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https://portswigger.net/web-security/all-labs#file-upload-vulnerabilities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50">
                <a:solidFill>
                  <a:schemeClr val="dk1"/>
                </a:solidFill>
              </a:rPr>
              <a:t>https://portswigger.net/web-security/host-header/exploiting/password-reset-poisoning/lab-host-header-basic-password-reset-poisoning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BDC1C6"/>
                </a:solidFill>
                <a:highlight>
                  <a:srgbClr val="202124"/>
                </a:highlight>
              </a:rPr>
              <a:t>$ crtl+d - 0x05 - eof $</a:t>
            </a:r>
            <a:endParaRPr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whoami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can öztaş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ankara university - computer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penetration tester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privacy &amp; security research with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ctf player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web app?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375" y="1017725"/>
            <a:ext cx="5503325" cy="39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history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00" y="1017722"/>
            <a:ext cx="7598946" cy="397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50" y="315551"/>
            <a:ext cx="7936699" cy="4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7" y="381675"/>
            <a:ext cx="8676050" cy="45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74512"/>
            <a:ext cx="3651599" cy="45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125" y="1097975"/>
            <a:ext cx="4787050" cy="33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6750"/>
            <a:ext cx="2106674" cy="456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576" y="855425"/>
            <a:ext cx="5963358" cy="35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17416" l="0" r="0" t="0"/>
          <a:stretch/>
        </p:blipFill>
        <p:spPr>
          <a:xfrm>
            <a:off x="700325" y="914650"/>
            <a:ext cx="7743351" cy="365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