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a53e4f12d_2_39:notes"/>
          <p:cNvSpPr txBox="1"/>
          <p:nvPr>
            <p:ph idx="1" type="body"/>
          </p:nvPr>
        </p:nvSpPr>
        <p:spPr>
          <a:xfrm>
            <a:off x="685797" y="4343385"/>
            <a:ext cx="548639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6a53e4f12d_2_39:notes"/>
          <p:cNvSpPr/>
          <p:nvPr>
            <p:ph idx="2" type="sldImg"/>
          </p:nvPr>
        </p:nvSpPr>
        <p:spPr>
          <a:xfrm>
            <a:off x="383739" y="685785"/>
            <a:ext cx="6091169" cy="342898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a53e4f12d_2_45:notes"/>
          <p:cNvSpPr txBox="1"/>
          <p:nvPr>
            <p:ph idx="1" type="body"/>
          </p:nvPr>
        </p:nvSpPr>
        <p:spPr>
          <a:xfrm>
            <a:off x="685797" y="4343385"/>
            <a:ext cx="548639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6a53e4f12d_2_45:notes"/>
          <p:cNvSpPr/>
          <p:nvPr>
            <p:ph idx="2" type="sldImg"/>
          </p:nvPr>
        </p:nvSpPr>
        <p:spPr>
          <a:xfrm>
            <a:off x="383739" y="685785"/>
            <a:ext cx="6091169" cy="342898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a53e4f12d_2_51:notes"/>
          <p:cNvSpPr txBox="1"/>
          <p:nvPr>
            <p:ph idx="1" type="body"/>
          </p:nvPr>
        </p:nvSpPr>
        <p:spPr>
          <a:xfrm>
            <a:off x="685797" y="4343385"/>
            <a:ext cx="548639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6a53e4f12d_2_51:notes"/>
          <p:cNvSpPr/>
          <p:nvPr>
            <p:ph idx="2" type="sldImg"/>
          </p:nvPr>
        </p:nvSpPr>
        <p:spPr>
          <a:xfrm>
            <a:off x="383739" y="685785"/>
            <a:ext cx="6091169" cy="342898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7c92e4aac_0_8:notes"/>
          <p:cNvSpPr txBox="1"/>
          <p:nvPr>
            <p:ph idx="1" type="body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97c92e4aac_0_8:notes"/>
          <p:cNvSpPr/>
          <p:nvPr>
            <p:ph idx="2" type="sldImg"/>
          </p:nvPr>
        </p:nvSpPr>
        <p:spPr>
          <a:xfrm>
            <a:off x="383739" y="685785"/>
            <a:ext cx="609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7c92e4aac_0_15:notes"/>
          <p:cNvSpPr txBox="1"/>
          <p:nvPr>
            <p:ph idx="1" type="body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97c92e4aac_0_15:notes"/>
          <p:cNvSpPr/>
          <p:nvPr>
            <p:ph idx="2" type="sldImg"/>
          </p:nvPr>
        </p:nvSpPr>
        <p:spPr>
          <a:xfrm>
            <a:off x="383739" y="685785"/>
            <a:ext cx="609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7c92e4aac_0_29:notes"/>
          <p:cNvSpPr txBox="1"/>
          <p:nvPr>
            <p:ph idx="1" type="body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97c92e4aac_0_29:notes"/>
          <p:cNvSpPr/>
          <p:nvPr>
            <p:ph idx="2" type="sldImg"/>
          </p:nvPr>
        </p:nvSpPr>
        <p:spPr>
          <a:xfrm>
            <a:off x="383739" y="685785"/>
            <a:ext cx="609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7c92e4aac_0_36:notes"/>
          <p:cNvSpPr txBox="1"/>
          <p:nvPr>
            <p:ph idx="1" type="body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97c92e4aac_0_36:notes"/>
          <p:cNvSpPr/>
          <p:nvPr>
            <p:ph idx="2" type="sldImg"/>
          </p:nvPr>
        </p:nvSpPr>
        <p:spPr>
          <a:xfrm>
            <a:off x="383739" y="685785"/>
            <a:ext cx="609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7c92e4aac_0_43:notes"/>
          <p:cNvSpPr txBox="1"/>
          <p:nvPr>
            <p:ph idx="1" type="body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97c92e4aac_0_43:notes"/>
          <p:cNvSpPr/>
          <p:nvPr>
            <p:ph idx="2" type="sldImg"/>
          </p:nvPr>
        </p:nvSpPr>
        <p:spPr>
          <a:xfrm>
            <a:off x="383739" y="685785"/>
            <a:ext cx="609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a53e4f12d_6_50:notes"/>
          <p:cNvSpPr txBox="1"/>
          <p:nvPr>
            <p:ph idx="1" type="body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6a53e4f12d_6_50:notes"/>
          <p:cNvSpPr/>
          <p:nvPr>
            <p:ph idx="2" type="sldImg"/>
          </p:nvPr>
        </p:nvSpPr>
        <p:spPr>
          <a:xfrm>
            <a:off x="383739" y="685785"/>
            <a:ext cx="609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0545" cy="5143500"/>
          </a:xfrm>
          <a:custGeom>
            <a:rect b="b" l="l" r="r" t="t"/>
            <a:pathLst>
              <a:path extrusionOk="0" h="7556500" w="10079990">
                <a:moveTo>
                  <a:pt x="0" y="0"/>
                </a:moveTo>
                <a:lnTo>
                  <a:pt x="10079990" y="0"/>
                </a:lnTo>
                <a:lnTo>
                  <a:pt x="10079990" y="7556040"/>
                </a:lnTo>
                <a:lnTo>
                  <a:pt x="0" y="7556040"/>
                </a:lnTo>
                <a:lnTo>
                  <a:pt x="0" y="0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21701" y="61063"/>
            <a:ext cx="3293569" cy="329356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2066036" y="5004327"/>
            <a:ext cx="5508280" cy="13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485991" y="363622"/>
            <a:ext cx="8172017" cy="307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2066036" y="5004327"/>
            <a:ext cx="5508280" cy="13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44531" y="394742"/>
            <a:ext cx="8254936" cy="307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2066036" y="5004327"/>
            <a:ext cx="5508280" cy="13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44531" y="394742"/>
            <a:ext cx="8254936" cy="307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1771218" y="1152004"/>
            <a:ext cx="3972573" cy="2100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2066036" y="5004327"/>
            <a:ext cx="5508280" cy="13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444531" y="394742"/>
            <a:ext cx="8254936" cy="307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2066036" y="5004327"/>
            <a:ext cx="5508280" cy="13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87755" y="0"/>
            <a:ext cx="865318" cy="73965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1407300" y="4976347"/>
            <a:ext cx="6526328" cy="167703"/>
          </a:xfrm>
          <a:custGeom>
            <a:rect b="b" l="l" r="r" t="t"/>
            <a:pathLst>
              <a:path extrusionOk="0" h="246379" w="7197090">
                <a:moveTo>
                  <a:pt x="7156450" y="0"/>
                </a:moveTo>
                <a:lnTo>
                  <a:pt x="40640" y="0"/>
                </a:lnTo>
                <a:lnTo>
                  <a:pt x="24645" y="3313"/>
                </a:lnTo>
                <a:lnTo>
                  <a:pt x="11747" y="12223"/>
                </a:lnTo>
                <a:lnTo>
                  <a:pt x="3135" y="25181"/>
                </a:lnTo>
                <a:lnTo>
                  <a:pt x="0" y="40639"/>
                </a:lnTo>
                <a:lnTo>
                  <a:pt x="0" y="246379"/>
                </a:lnTo>
                <a:lnTo>
                  <a:pt x="7197089" y="246379"/>
                </a:lnTo>
                <a:lnTo>
                  <a:pt x="7197089" y="40639"/>
                </a:lnTo>
                <a:lnTo>
                  <a:pt x="7172483" y="3333"/>
                </a:lnTo>
                <a:lnTo>
                  <a:pt x="7156450" y="0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3" name="Google Shape;53;p13"/>
          <p:cNvSpPr/>
          <p:nvPr/>
        </p:nvSpPr>
        <p:spPr>
          <a:xfrm>
            <a:off x="1407300" y="4976347"/>
            <a:ext cx="6526328" cy="167703"/>
          </a:xfrm>
          <a:custGeom>
            <a:rect b="b" l="l" r="r" t="t"/>
            <a:pathLst>
              <a:path extrusionOk="0" h="246379" w="7197090">
                <a:moveTo>
                  <a:pt x="40640" y="0"/>
                </a:moveTo>
                <a:lnTo>
                  <a:pt x="7156450" y="0"/>
                </a:lnTo>
                <a:lnTo>
                  <a:pt x="7164764" y="892"/>
                </a:lnTo>
                <a:lnTo>
                  <a:pt x="7194232" y="25082"/>
                </a:lnTo>
                <a:lnTo>
                  <a:pt x="7197089" y="40639"/>
                </a:lnTo>
                <a:lnTo>
                  <a:pt x="7197089" y="246379"/>
                </a:lnTo>
                <a:lnTo>
                  <a:pt x="0" y="246379"/>
                </a:lnTo>
                <a:lnTo>
                  <a:pt x="0" y="40639"/>
                </a:lnTo>
                <a:lnTo>
                  <a:pt x="3135" y="25181"/>
                </a:lnTo>
                <a:lnTo>
                  <a:pt x="11747" y="12223"/>
                </a:lnTo>
                <a:lnTo>
                  <a:pt x="24645" y="3313"/>
                </a:lnTo>
                <a:lnTo>
                  <a:pt x="40640" y="0"/>
                </a:lnTo>
                <a:close/>
              </a:path>
            </a:pathLst>
          </a:cu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444531" y="394742"/>
            <a:ext cx="8254936" cy="307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771218" y="1152004"/>
            <a:ext cx="3972573" cy="2100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066036" y="5004327"/>
            <a:ext cx="5508280" cy="13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 sz="12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3109175" y="2965525"/>
            <a:ext cx="51351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700">
                <a:solidFill>
                  <a:srgbClr val="FFFFFF"/>
                </a:solidFill>
              </a:rPr>
              <a:t>WEB UYGULAMA GÜVENLİĞİ</a:t>
            </a:r>
            <a:endParaRPr sz="3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2066036" y="5004327"/>
            <a:ext cx="5508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ANKARA UNIVERSITY CYBER CLUB </a:t>
            </a:r>
            <a:r>
              <a:rPr lang="tr"/>
              <a:t>WEB UYGULAMA GÜVENLİĞİ</a:t>
            </a:r>
            <a:r>
              <a:rPr lang="tr"/>
              <a:t> | KASIM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485991" y="363622"/>
            <a:ext cx="4702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300">
                <a:latin typeface="Times New Roman"/>
                <a:ea typeface="Times New Roman"/>
                <a:cs typeface="Times New Roman"/>
                <a:sym typeface="Times New Roman"/>
              </a:rPr>
              <a:t>~ cat web_basics/introduction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50" y="823767"/>
            <a:ext cx="7696903" cy="40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2066036" y="5004327"/>
            <a:ext cx="5508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ANKARA UNIVERSITY CYBER CLUB </a:t>
            </a:r>
            <a:r>
              <a:rPr lang="tr"/>
              <a:t>WEB UYGULAMA GÜVENLİĞİ | KASIM 2022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85991" y="363622"/>
            <a:ext cx="5017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~ echo “how web works”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963" y="880822"/>
            <a:ext cx="6674066" cy="397110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2066036" y="5004327"/>
            <a:ext cx="5508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ANKARA UNIVERSITY CYBER CLUB </a:t>
            </a:r>
            <a:r>
              <a:rPr lang="tr"/>
              <a:t>WEB UYGULAMA GÜVENLİĞİ | KASIM 2022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85991" y="363622"/>
            <a:ext cx="5017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~ history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700" y="880822"/>
            <a:ext cx="7598946" cy="397110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2066036" y="5004327"/>
            <a:ext cx="5508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ANKARA UNIVERSITY CYBER CLUB </a:t>
            </a:r>
            <a:r>
              <a:rPr lang="tr"/>
              <a:t>WEB UYGULAMA GÜVENLİĞİ | KASIM 2022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85991" y="363622"/>
            <a:ext cx="5017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~ curl 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125" y="832647"/>
            <a:ext cx="6134100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2066036" y="5004327"/>
            <a:ext cx="5508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ANKARA UNIVERSITY CYBER CLUB </a:t>
            </a:r>
            <a:r>
              <a:rPr lang="tr"/>
              <a:t>WEB UYGULAMA GÜVENLİĞİ | KASIM 2022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485991" y="363622"/>
            <a:ext cx="5017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~ curl 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788" y="728422"/>
            <a:ext cx="7588420" cy="397110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>
            <p:ph idx="11" type="ftr"/>
          </p:nvPr>
        </p:nvSpPr>
        <p:spPr>
          <a:xfrm>
            <a:off x="2066036" y="5004327"/>
            <a:ext cx="5508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ANKARA UNIVERSITY CYBER CLUB </a:t>
            </a:r>
            <a:r>
              <a:rPr lang="tr"/>
              <a:t>WEB UYGULAMA GÜVENLİĞİ | KASIM 2022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485991" y="363622"/>
            <a:ext cx="5017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~ curl -X POST 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63" y="880822"/>
            <a:ext cx="5708464" cy="397110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>
            <p:ph idx="11" type="ftr"/>
          </p:nvPr>
        </p:nvSpPr>
        <p:spPr>
          <a:xfrm>
            <a:off x="2066036" y="5004327"/>
            <a:ext cx="5508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ANKARA UNIVERSITY CYBER CLUB </a:t>
            </a:r>
            <a:r>
              <a:rPr lang="tr"/>
              <a:t>WEB UYGULAMA GÜVENLİĞİ | KASIM 2022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486002" y="363625"/>
            <a:ext cx="6073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~ curl </a:t>
            </a:r>
            <a:r>
              <a:rPr lang="tr"/>
              <a:t>https://owasp.org/www-project-top-ten/</a:t>
            </a:r>
            <a:endParaRPr/>
          </a:p>
        </p:txBody>
      </p:sp>
      <p:sp>
        <p:nvSpPr>
          <p:cNvPr id="142" name="Google Shape;142;p26"/>
          <p:cNvSpPr txBox="1"/>
          <p:nvPr>
            <p:ph idx="11" type="ftr"/>
          </p:nvPr>
        </p:nvSpPr>
        <p:spPr>
          <a:xfrm>
            <a:off x="2066036" y="5004327"/>
            <a:ext cx="5508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ANKARA UNIVERSITY CYBER CLUB </a:t>
            </a:r>
            <a:r>
              <a:rPr lang="tr"/>
              <a:t>WEB UYGULAMA GÜVENLİĞİ | KASIM 2022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3910350" y="2837325"/>
            <a:ext cx="51351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700">
                <a:solidFill>
                  <a:srgbClr val="FFFFFF"/>
                </a:solidFill>
              </a:rPr>
              <a:t>uygulama</a:t>
            </a:r>
            <a:endParaRPr sz="3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 txBox="1"/>
          <p:nvPr>
            <p:ph idx="11" type="ftr"/>
          </p:nvPr>
        </p:nvSpPr>
        <p:spPr>
          <a:xfrm>
            <a:off x="2066036" y="5004327"/>
            <a:ext cx="5508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ANKARA UNIVERSITY CYBER CLUB </a:t>
            </a:r>
            <a:r>
              <a:rPr lang="tr"/>
              <a:t>WEB UYGULAMA GÜVENLİĞİ | KASIM 2022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