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Helvetica Neue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HelveticaNeue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HelveticaNeue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a53e4f12d_2_39:notes"/>
          <p:cNvSpPr txBox="1"/>
          <p:nvPr>
            <p:ph idx="1" type="body"/>
          </p:nvPr>
        </p:nvSpPr>
        <p:spPr>
          <a:xfrm>
            <a:off x="685797" y="4343385"/>
            <a:ext cx="548639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16a53e4f12d_2_39:notes"/>
          <p:cNvSpPr/>
          <p:nvPr>
            <p:ph idx="2" type="sldImg"/>
          </p:nvPr>
        </p:nvSpPr>
        <p:spPr>
          <a:xfrm>
            <a:off x="383739" y="685785"/>
            <a:ext cx="6091169" cy="342898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6a53e4f12d_6_35:notes"/>
          <p:cNvSpPr txBox="1"/>
          <p:nvPr>
            <p:ph idx="1" type="body"/>
          </p:nvPr>
        </p:nvSpPr>
        <p:spPr>
          <a:xfrm>
            <a:off x="685797" y="4343385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6a53e4f12d_6_35:notes"/>
          <p:cNvSpPr/>
          <p:nvPr>
            <p:ph idx="2" type="sldImg"/>
          </p:nvPr>
        </p:nvSpPr>
        <p:spPr>
          <a:xfrm>
            <a:off x="383739" y="685785"/>
            <a:ext cx="6091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6a53e4f12d_6_50:notes"/>
          <p:cNvSpPr txBox="1"/>
          <p:nvPr>
            <p:ph idx="1" type="body"/>
          </p:nvPr>
        </p:nvSpPr>
        <p:spPr>
          <a:xfrm>
            <a:off x="685797" y="4343385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6a53e4f12d_6_50:notes"/>
          <p:cNvSpPr/>
          <p:nvPr>
            <p:ph idx="2" type="sldImg"/>
          </p:nvPr>
        </p:nvSpPr>
        <p:spPr>
          <a:xfrm>
            <a:off x="383739" y="685785"/>
            <a:ext cx="6091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a53e4f12d_2_45:notes"/>
          <p:cNvSpPr txBox="1"/>
          <p:nvPr>
            <p:ph idx="1" type="body"/>
          </p:nvPr>
        </p:nvSpPr>
        <p:spPr>
          <a:xfrm>
            <a:off x="685797" y="4343385"/>
            <a:ext cx="548639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16a53e4f12d_2_45:notes"/>
          <p:cNvSpPr/>
          <p:nvPr>
            <p:ph idx="2" type="sldImg"/>
          </p:nvPr>
        </p:nvSpPr>
        <p:spPr>
          <a:xfrm>
            <a:off x="383739" y="685785"/>
            <a:ext cx="6091169" cy="342898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a53e4f12d_0_1:notes"/>
          <p:cNvSpPr txBox="1"/>
          <p:nvPr>
            <p:ph idx="1" type="body"/>
          </p:nvPr>
        </p:nvSpPr>
        <p:spPr>
          <a:xfrm>
            <a:off x="685797" y="4343385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16a53e4f12d_0_1:notes"/>
          <p:cNvSpPr/>
          <p:nvPr>
            <p:ph idx="2" type="sldImg"/>
          </p:nvPr>
        </p:nvSpPr>
        <p:spPr>
          <a:xfrm>
            <a:off x="383739" y="685785"/>
            <a:ext cx="6091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6a53e4f12d_2_51:notes"/>
          <p:cNvSpPr txBox="1"/>
          <p:nvPr>
            <p:ph idx="1" type="body"/>
          </p:nvPr>
        </p:nvSpPr>
        <p:spPr>
          <a:xfrm>
            <a:off x="685797" y="4343385"/>
            <a:ext cx="548639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6a53e4f12d_2_51:notes"/>
          <p:cNvSpPr/>
          <p:nvPr>
            <p:ph idx="2" type="sldImg"/>
          </p:nvPr>
        </p:nvSpPr>
        <p:spPr>
          <a:xfrm>
            <a:off x="383739" y="685785"/>
            <a:ext cx="6091169" cy="342898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6a53e4f12d_6_25:notes"/>
          <p:cNvSpPr txBox="1"/>
          <p:nvPr>
            <p:ph idx="1" type="body"/>
          </p:nvPr>
        </p:nvSpPr>
        <p:spPr>
          <a:xfrm>
            <a:off x="685797" y="4343385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6a53e4f12d_6_25:notes"/>
          <p:cNvSpPr/>
          <p:nvPr>
            <p:ph idx="2" type="sldImg"/>
          </p:nvPr>
        </p:nvSpPr>
        <p:spPr>
          <a:xfrm>
            <a:off x="383739" y="685785"/>
            <a:ext cx="6091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6a53e4f12d_2_57:notes"/>
          <p:cNvSpPr txBox="1"/>
          <p:nvPr>
            <p:ph idx="1" type="body"/>
          </p:nvPr>
        </p:nvSpPr>
        <p:spPr>
          <a:xfrm>
            <a:off x="685797" y="4343385"/>
            <a:ext cx="548639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6a53e4f12d_2_57:notes"/>
          <p:cNvSpPr/>
          <p:nvPr>
            <p:ph idx="2" type="sldImg"/>
          </p:nvPr>
        </p:nvSpPr>
        <p:spPr>
          <a:xfrm>
            <a:off x="383739" y="685785"/>
            <a:ext cx="6091169" cy="342898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6a53e4f12d_6_4:notes"/>
          <p:cNvSpPr txBox="1"/>
          <p:nvPr>
            <p:ph idx="1" type="body"/>
          </p:nvPr>
        </p:nvSpPr>
        <p:spPr>
          <a:xfrm>
            <a:off x="685797" y="4343385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6a53e4f12d_6_4:notes"/>
          <p:cNvSpPr/>
          <p:nvPr>
            <p:ph idx="2" type="sldImg"/>
          </p:nvPr>
        </p:nvSpPr>
        <p:spPr>
          <a:xfrm>
            <a:off x="383739" y="685785"/>
            <a:ext cx="6091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6a53e4f12d_2_123:notes"/>
          <p:cNvSpPr txBox="1"/>
          <p:nvPr>
            <p:ph idx="1" type="body"/>
          </p:nvPr>
        </p:nvSpPr>
        <p:spPr>
          <a:xfrm>
            <a:off x="685797" y="4343385"/>
            <a:ext cx="548639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6a53e4f12d_2_123:notes"/>
          <p:cNvSpPr/>
          <p:nvPr>
            <p:ph idx="2" type="sldImg"/>
          </p:nvPr>
        </p:nvSpPr>
        <p:spPr>
          <a:xfrm>
            <a:off x="383739" y="685785"/>
            <a:ext cx="6091169" cy="342898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6a53e4f12d_6_14:notes"/>
          <p:cNvSpPr txBox="1"/>
          <p:nvPr>
            <p:ph idx="1" type="body"/>
          </p:nvPr>
        </p:nvSpPr>
        <p:spPr>
          <a:xfrm>
            <a:off x="685797" y="4343385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16a53e4f12d_6_14:notes"/>
          <p:cNvSpPr/>
          <p:nvPr>
            <p:ph idx="2" type="sldImg"/>
          </p:nvPr>
        </p:nvSpPr>
        <p:spPr>
          <a:xfrm>
            <a:off x="383739" y="685785"/>
            <a:ext cx="6091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obj">
  <p:cSld name="OBJECT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9140545" cy="5143500"/>
          </a:xfrm>
          <a:custGeom>
            <a:rect b="b" l="l" r="r" t="t"/>
            <a:pathLst>
              <a:path extrusionOk="0" h="7556500" w="10079990">
                <a:moveTo>
                  <a:pt x="0" y="0"/>
                </a:moveTo>
                <a:lnTo>
                  <a:pt x="10079990" y="0"/>
                </a:lnTo>
                <a:lnTo>
                  <a:pt x="10079990" y="7556040"/>
                </a:lnTo>
                <a:lnTo>
                  <a:pt x="0" y="7556040"/>
                </a:lnTo>
                <a:lnTo>
                  <a:pt x="0" y="0"/>
                </a:ln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21701" y="61063"/>
            <a:ext cx="3293569" cy="329356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2066036" y="5004327"/>
            <a:ext cx="5508280" cy="13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485991" y="363622"/>
            <a:ext cx="8172017" cy="307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2066036" y="5004327"/>
            <a:ext cx="5508280" cy="13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444531" y="394742"/>
            <a:ext cx="8254936" cy="307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2066036" y="5004327"/>
            <a:ext cx="5508280" cy="13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444531" y="394742"/>
            <a:ext cx="8254936" cy="307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1771218" y="1152004"/>
            <a:ext cx="3972573" cy="21006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2066036" y="5004327"/>
            <a:ext cx="5508280" cy="13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444531" y="394742"/>
            <a:ext cx="8254936" cy="307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1" type="ftr"/>
          </p:nvPr>
        </p:nvSpPr>
        <p:spPr>
          <a:xfrm>
            <a:off x="2066036" y="5004327"/>
            <a:ext cx="5508280" cy="13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87755" y="0"/>
            <a:ext cx="865318" cy="73965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/>
          <p:nvPr/>
        </p:nvSpPr>
        <p:spPr>
          <a:xfrm>
            <a:off x="1407300" y="4976347"/>
            <a:ext cx="6526328" cy="167703"/>
          </a:xfrm>
          <a:custGeom>
            <a:rect b="b" l="l" r="r" t="t"/>
            <a:pathLst>
              <a:path extrusionOk="0" h="246379" w="7197090">
                <a:moveTo>
                  <a:pt x="7156450" y="0"/>
                </a:moveTo>
                <a:lnTo>
                  <a:pt x="40640" y="0"/>
                </a:lnTo>
                <a:lnTo>
                  <a:pt x="24645" y="3313"/>
                </a:lnTo>
                <a:lnTo>
                  <a:pt x="11747" y="12223"/>
                </a:lnTo>
                <a:lnTo>
                  <a:pt x="3135" y="25181"/>
                </a:lnTo>
                <a:lnTo>
                  <a:pt x="0" y="40639"/>
                </a:lnTo>
                <a:lnTo>
                  <a:pt x="0" y="246379"/>
                </a:lnTo>
                <a:lnTo>
                  <a:pt x="7197089" y="246379"/>
                </a:lnTo>
                <a:lnTo>
                  <a:pt x="7197089" y="40639"/>
                </a:lnTo>
                <a:lnTo>
                  <a:pt x="7172483" y="3333"/>
                </a:lnTo>
                <a:lnTo>
                  <a:pt x="7156450" y="0"/>
                </a:ln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53" name="Google Shape;53;p13"/>
          <p:cNvSpPr/>
          <p:nvPr/>
        </p:nvSpPr>
        <p:spPr>
          <a:xfrm>
            <a:off x="1407300" y="4976347"/>
            <a:ext cx="6526328" cy="167703"/>
          </a:xfrm>
          <a:custGeom>
            <a:rect b="b" l="l" r="r" t="t"/>
            <a:pathLst>
              <a:path extrusionOk="0" h="246379" w="7197090">
                <a:moveTo>
                  <a:pt x="40640" y="0"/>
                </a:moveTo>
                <a:lnTo>
                  <a:pt x="7156450" y="0"/>
                </a:lnTo>
                <a:lnTo>
                  <a:pt x="7164764" y="892"/>
                </a:lnTo>
                <a:lnTo>
                  <a:pt x="7194232" y="25082"/>
                </a:lnTo>
                <a:lnTo>
                  <a:pt x="7197089" y="40639"/>
                </a:lnTo>
                <a:lnTo>
                  <a:pt x="7197089" y="246379"/>
                </a:lnTo>
                <a:lnTo>
                  <a:pt x="0" y="246379"/>
                </a:lnTo>
                <a:lnTo>
                  <a:pt x="0" y="40639"/>
                </a:lnTo>
                <a:lnTo>
                  <a:pt x="3135" y="25181"/>
                </a:lnTo>
                <a:lnTo>
                  <a:pt x="11747" y="12223"/>
                </a:lnTo>
                <a:lnTo>
                  <a:pt x="24645" y="3313"/>
                </a:lnTo>
                <a:lnTo>
                  <a:pt x="40640" y="0"/>
                </a:lnTo>
                <a:close/>
              </a:path>
            </a:pathLst>
          </a:cu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444531" y="394742"/>
            <a:ext cx="8254936" cy="307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1771218" y="1152004"/>
            <a:ext cx="3972573" cy="21006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2066036" y="5004327"/>
            <a:ext cx="5508280" cy="13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 sz="12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3109175" y="2965525"/>
            <a:ext cx="5135100" cy="1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55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3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AĞ GÜVENLİĞİ VE SIZMA TESTİ</a:t>
            </a:r>
            <a:endParaRPr sz="3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2066036" y="5004327"/>
            <a:ext cx="5508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latin typeface="Arial"/>
                <a:ea typeface="Arial"/>
                <a:cs typeface="Arial"/>
                <a:sym typeface="Arial"/>
              </a:rPr>
              <a:t>ANKARA UNIVERSITY CYBER CLUB </a:t>
            </a:r>
            <a:r>
              <a:rPr lang="tr"/>
              <a:t>AĞ GÜVENLİĞİ VE SIZMA TESTİ | KASIM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444531" y="394742"/>
            <a:ext cx="59085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5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~ man basic-net-commands</a:t>
            </a:r>
            <a:endParaRPr/>
          </a:p>
        </p:txBody>
      </p:sp>
      <p:sp>
        <p:nvSpPr>
          <p:cNvPr id="161" name="Google Shape;161;p28"/>
          <p:cNvSpPr txBox="1"/>
          <p:nvPr>
            <p:ph idx="11" type="ftr"/>
          </p:nvPr>
        </p:nvSpPr>
        <p:spPr>
          <a:xfrm>
            <a:off x="2066036" y="5004327"/>
            <a:ext cx="5508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latin typeface="Arial"/>
                <a:ea typeface="Arial"/>
                <a:cs typeface="Arial"/>
                <a:sym typeface="Arial"/>
              </a:rPr>
              <a:t>ANKARA UNIVERSITY CYBER CLUB </a:t>
            </a:r>
            <a:r>
              <a:rPr lang="tr"/>
              <a:t>AĞ GÜVENLİĞİ VE SIZMA TESTİ | KASIM 2022</a:t>
            </a:r>
            <a:endParaRPr/>
          </a:p>
        </p:txBody>
      </p:sp>
      <p:sp>
        <p:nvSpPr>
          <p:cNvPr id="162" name="Google Shape;162;p28"/>
          <p:cNvSpPr txBox="1"/>
          <p:nvPr/>
        </p:nvSpPr>
        <p:spPr>
          <a:xfrm>
            <a:off x="1265850" y="1024800"/>
            <a:ext cx="17307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700"/>
              <a:t>ip a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700"/>
              <a:t>ifconfig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700"/>
              <a:t>iwconfig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700"/>
              <a:t>ip n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700"/>
              <a:t>arp -a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700"/>
              <a:t>ip r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700"/>
              <a:t>route</a:t>
            </a:r>
            <a:endParaRPr sz="2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/>
        </p:nvSpPr>
        <p:spPr>
          <a:xfrm>
            <a:off x="3910350" y="2837325"/>
            <a:ext cx="51351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55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3700">
                <a:solidFill>
                  <a:srgbClr val="FFFFFF"/>
                </a:solidFill>
              </a:rPr>
              <a:t>uygulama</a:t>
            </a:r>
            <a:endParaRPr sz="3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9"/>
          <p:cNvSpPr txBox="1"/>
          <p:nvPr>
            <p:ph idx="11" type="ftr"/>
          </p:nvPr>
        </p:nvSpPr>
        <p:spPr>
          <a:xfrm>
            <a:off x="2066036" y="5004327"/>
            <a:ext cx="5508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latin typeface="Arial"/>
                <a:ea typeface="Arial"/>
                <a:cs typeface="Arial"/>
                <a:sym typeface="Arial"/>
              </a:rPr>
              <a:t>ANKARA UNIVERSITY CYBER CLUB </a:t>
            </a:r>
            <a:r>
              <a:rPr lang="tr"/>
              <a:t>AĞ GÜVENLİĞİ VE SIZMA TESTİ | KASIM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/>
        </p:nvSpPr>
        <p:spPr>
          <a:xfrm>
            <a:off x="485991" y="363622"/>
            <a:ext cx="4702135" cy="3077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5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300">
                <a:latin typeface="Times New Roman"/>
                <a:ea typeface="Times New Roman"/>
                <a:cs typeface="Times New Roman"/>
                <a:sym typeface="Times New Roman"/>
              </a:rPr>
              <a:t>~ cat network_basics/introduction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0"/>
          <p:cNvSpPr txBox="1"/>
          <p:nvPr>
            <p:ph idx="11" type="ftr"/>
          </p:nvPr>
        </p:nvSpPr>
        <p:spPr>
          <a:xfrm>
            <a:off x="2066036" y="5004327"/>
            <a:ext cx="5508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latin typeface="Arial"/>
                <a:ea typeface="Arial"/>
                <a:cs typeface="Arial"/>
                <a:sym typeface="Arial"/>
              </a:rPr>
              <a:t>ANKARA UNIVERSITY CYBER CLUB </a:t>
            </a:r>
            <a:r>
              <a:rPr lang="tr"/>
              <a:t>AĞ GÜVENLİĞİ VE SIZMA TESTİ | KASIM 2022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087" y="823767"/>
            <a:ext cx="6363572" cy="4028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>
            <a:off x="485991" y="363622"/>
            <a:ext cx="47022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5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300">
                <a:latin typeface="Times New Roman"/>
                <a:ea typeface="Times New Roman"/>
                <a:cs typeface="Times New Roman"/>
                <a:sym typeface="Times New Roman"/>
              </a:rPr>
              <a:t>~ cat network_basics/introduction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21"/>
          <p:cNvSpPr txBox="1"/>
          <p:nvPr>
            <p:ph idx="11" type="ftr"/>
          </p:nvPr>
        </p:nvSpPr>
        <p:spPr>
          <a:xfrm>
            <a:off x="2066036" y="5004327"/>
            <a:ext cx="5508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latin typeface="Arial"/>
                <a:ea typeface="Arial"/>
                <a:cs typeface="Arial"/>
                <a:sym typeface="Arial"/>
              </a:rPr>
              <a:t>ANKARA UNIVERSITY CYBER CLUB </a:t>
            </a:r>
            <a:r>
              <a:rPr lang="tr"/>
              <a:t>AĞ GÜVENLİĞİ VE SIZMA TESTİ | KASIM 2022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0775" y="1034626"/>
            <a:ext cx="4180725" cy="235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975" y="993772"/>
            <a:ext cx="4325976" cy="2433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485991" y="363622"/>
            <a:ext cx="50172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5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~ eog network_basics/osi_model.gif</a:t>
            </a:r>
            <a:endParaRPr/>
          </a:p>
        </p:txBody>
      </p:sp>
      <p:sp>
        <p:nvSpPr>
          <p:cNvPr id="115" name="Google Shape;115;p22"/>
          <p:cNvSpPr txBox="1"/>
          <p:nvPr>
            <p:ph idx="11" type="ftr"/>
          </p:nvPr>
        </p:nvSpPr>
        <p:spPr>
          <a:xfrm>
            <a:off x="2066036" y="5004327"/>
            <a:ext cx="5508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latin typeface="Arial"/>
                <a:ea typeface="Arial"/>
                <a:cs typeface="Arial"/>
                <a:sym typeface="Arial"/>
              </a:rPr>
              <a:t>ANKARA UNIVERSITY CYBER CLUB </a:t>
            </a:r>
            <a:r>
              <a:rPr lang="tr"/>
              <a:t>AĞ GÜVENLİĞİ VE SIZMA TESTİ | KASIM </a:t>
            </a:r>
            <a:r>
              <a:rPr lang="tr"/>
              <a:t>2022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975" y="1092631"/>
            <a:ext cx="6984300" cy="295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444531" y="394742"/>
            <a:ext cx="59085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5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~ tcp vs udp</a:t>
            </a:r>
            <a:endParaRPr/>
          </a:p>
        </p:txBody>
      </p:sp>
      <p:sp>
        <p:nvSpPr>
          <p:cNvPr id="122" name="Google Shape;122;p23"/>
          <p:cNvSpPr txBox="1"/>
          <p:nvPr>
            <p:ph idx="11" type="ftr"/>
          </p:nvPr>
        </p:nvSpPr>
        <p:spPr>
          <a:xfrm>
            <a:off x="2066036" y="5004327"/>
            <a:ext cx="5508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latin typeface="Arial"/>
                <a:ea typeface="Arial"/>
                <a:cs typeface="Arial"/>
                <a:sym typeface="Arial"/>
              </a:rPr>
              <a:t>ANKARA UNIVERSITY CYBER CLUB </a:t>
            </a:r>
            <a:r>
              <a:rPr lang="tr"/>
              <a:t>AĞ GÜVENLİĞİ VE SIZMA TESTİ | KASIM 2022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9350" y="759550"/>
            <a:ext cx="3622318" cy="406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/>
        </p:nvSpPr>
        <p:spPr>
          <a:xfrm>
            <a:off x="176275" y="1514200"/>
            <a:ext cx="427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https://www.aucyberclub.org/cybercamp/network/2021/03/28/TCP-UDP.html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444531" y="394742"/>
            <a:ext cx="5446093" cy="3077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5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~ eog network_basics/tcp-ip_model.png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3876" y="1022074"/>
            <a:ext cx="4979253" cy="3662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 txBox="1"/>
          <p:nvPr>
            <p:ph idx="11" type="ftr"/>
          </p:nvPr>
        </p:nvSpPr>
        <p:spPr>
          <a:xfrm>
            <a:off x="2066036" y="5004327"/>
            <a:ext cx="5508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latin typeface="Arial"/>
                <a:ea typeface="Arial"/>
                <a:cs typeface="Arial"/>
                <a:sym typeface="Arial"/>
              </a:rPr>
              <a:t>ANKARA UNIVERSITY CYBER CLUB </a:t>
            </a:r>
            <a:r>
              <a:rPr lang="tr"/>
              <a:t>AĞ GÜVENLİĞİ VE SIZMA TESTİ | KASIM </a:t>
            </a:r>
            <a:r>
              <a:rPr lang="tr"/>
              <a:t>2022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444531" y="394742"/>
            <a:ext cx="54462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5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~ curl aucyberclub.org</a:t>
            </a:r>
            <a:endParaRPr/>
          </a:p>
        </p:txBody>
      </p:sp>
      <p:sp>
        <p:nvSpPr>
          <p:cNvPr id="137" name="Google Shape;137;p25"/>
          <p:cNvSpPr txBox="1"/>
          <p:nvPr>
            <p:ph idx="11" type="ftr"/>
          </p:nvPr>
        </p:nvSpPr>
        <p:spPr>
          <a:xfrm>
            <a:off x="2066036" y="5004327"/>
            <a:ext cx="5508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latin typeface="Arial"/>
                <a:ea typeface="Arial"/>
                <a:cs typeface="Arial"/>
                <a:sym typeface="Arial"/>
              </a:rPr>
              <a:t>ANKARA UNIVERSITY CYBER CLUB </a:t>
            </a:r>
            <a:r>
              <a:rPr lang="tr"/>
              <a:t>AĞ GÜVENLİĞİ VE SIZMA TESTİ | KASIM 2022</a:t>
            </a:r>
            <a:endParaRPr/>
          </a:p>
        </p:txBody>
      </p:sp>
      <p:sp>
        <p:nvSpPr>
          <p:cNvPr id="138" name="Google Shape;138;p25"/>
          <p:cNvSpPr txBox="1"/>
          <p:nvPr/>
        </p:nvSpPr>
        <p:spPr>
          <a:xfrm>
            <a:off x="312525" y="1145650"/>
            <a:ext cx="726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https://www.aucyberclub.org/cybercamp/network/2021/03/28/OSI_TCP-IP.html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444531" y="394742"/>
            <a:ext cx="5908474" cy="3077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5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~ eog network_basics/Network_devices.jpg</a:t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330" y="965282"/>
            <a:ext cx="1842151" cy="886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5286" y="973926"/>
            <a:ext cx="1613935" cy="76936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1439547" y="1992253"/>
            <a:ext cx="1520737" cy="13900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600">
            <a:spAutoFit/>
          </a:bodyPr>
          <a:lstStyle/>
          <a:p>
            <a:pPr indent="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2000">
                <a:latin typeface="Times New Roman"/>
                <a:ea typeface="Times New Roman"/>
                <a:cs typeface="Times New Roman"/>
                <a:sym typeface="Times New Roman"/>
              </a:rPr>
              <a:t>Switch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15208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tr" sz="2000">
                <a:latin typeface="Times New Roman"/>
                <a:ea typeface="Times New Roman"/>
                <a:cs typeface="Times New Roman"/>
                <a:sym typeface="Times New Roman"/>
              </a:rPr>
              <a:t>*Layer 2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922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tr" sz="2000">
                <a:latin typeface="Times New Roman"/>
                <a:ea typeface="Times New Roman"/>
                <a:cs typeface="Times New Roman"/>
                <a:sym typeface="Times New Roman"/>
              </a:rPr>
              <a:t>*Aynı ağdaki  elemanları  bağlar.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6"/>
          <p:cNvSpPr txBox="1"/>
          <p:nvPr>
            <p:ph idx="11" type="ftr"/>
          </p:nvPr>
        </p:nvSpPr>
        <p:spPr>
          <a:xfrm>
            <a:off x="2066036" y="5004327"/>
            <a:ext cx="5508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latin typeface="Arial"/>
                <a:ea typeface="Arial"/>
                <a:cs typeface="Arial"/>
                <a:sym typeface="Arial"/>
              </a:rPr>
              <a:t>ANKARA UNIVERSITY CYBER CLUB </a:t>
            </a:r>
            <a:r>
              <a:rPr lang="tr"/>
              <a:t>AĞ GÜVENLİĞİ VE SIZMA TESTİ | KASIM </a:t>
            </a:r>
            <a:r>
              <a:rPr lang="tr"/>
              <a:t>2022</a:t>
            </a:r>
            <a:endParaRPr/>
          </a:p>
        </p:txBody>
      </p:sp>
      <p:sp>
        <p:nvSpPr>
          <p:cNvPr id="148" name="Google Shape;148;p26"/>
          <p:cNvSpPr txBox="1"/>
          <p:nvPr/>
        </p:nvSpPr>
        <p:spPr>
          <a:xfrm>
            <a:off x="5792736" y="1992253"/>
            <a:ext cx="1521889" cy="1222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600">
            <a:spAutoFit/>
          </a:bodyPr>
          <a:lstStyle/>
          <a:p>
            <a:pPr indent="0" lvl="0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2000">
                <a:latin typeface="Times New Roman"/>
                <a:ea typeface="Times New Roman"/>
                <a:cs typeface="Times New Roman"/>
                <a:sym typeface="Times New Roman"/>
              </a:rPr>
              <a:t>Router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1520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2000">
                <a:latin typeface="Times New Roman"/>
                <a:ea typeface="Times New Roman"/>
                <a:cs typeface="Times New Roman"/>
                <a:sym typeface="Times New Roman"/>
              </a:rPr>
              <a:t>*Layer 3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10416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tr" sz="2000">
                <a:latin typeface="Times New Roman"/>
                <a:ea typeface="Times New Roman"/>
                <a:cs typeface="Times New Roman"/>
                <a:sym typeface="Times New Roman"/>
              </a:rPr>
              <a:t>*Farklı ağları  bağlar.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444531" y="394742"/>
            <a:ext cx="59085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5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~ cat basic-subnetting</a:t>
            </a:r>
            <a:endParaRPr/>
          </a:p>
        </p:txBody>
      </p:sp>
      <p:sp>
        <p:nvSpPr>
          <p:cNvPr id="154" name="Google Shape;154;p27"/>
          <p:cNvSpPr txBox="1"/>
          <p:nvPr>
            <p:ph idx="11" type="ftr"/>
          </p:nvPr>
        </p:nvSpPr>
        <p:spPr>
          <a:xfrm>
            <a:off x="2066036" y="5004327"/>
            <a:ext cx="5508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latin typeface="Arial"/>
                <a:ea typeface="Arial"/>
                <a:cs typeface="Arial"/>
                <a:sym typeface="Arial"/>
              </a:rPr>
              <a:t>ANKARA UNIVERSITY CYBER CLUB </a:t>
            </a:r>
            <a:r>
              <a:rPr lang="tr"/>
              <a:t>AĞ GÜVENLİĞİ VE SIZMA TESTİ | KASIM </a:t>
            </a:r>
            <a:r>
              <a:rPr lang="tr"/>
              <a:t>2022</a:t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829" y="1269204"/>
            <a:ext cx="6762725" cy="31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