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64" r:id="rId2"/>
    <p:sldId id="257" r:id="rId3"/>
    <p:sldId id="258" r:id="rId4"/>
    <p:sldId id="260" r:id="rId5"/>
    <p:sldId id="270" r:id="rId6"/>
    <p:sldId id="284" r:id="rId7"/>
    <p:sldId id="285" r:id="rId8"/>
    <p:sldId id="286" r:id="rId9"/>
    <p:sldId id="287" r:id="rId10"/>
    <p:sldId id="268" r:id="rId11"/>
    <p:sldId id="275" r:id="rId12"/>
    <p:sldId id="312" r:id="rId13"/>
    <p:sldId id="288" r:id="rId14"/>
    <p:sldId id="281" r:id="rId15"/>
    <p:sldId id="289" r:id="rId16"/>
    <p:sldId id="263" r:id="rId17"/>
    <p:sldId id="282" r:id="rId18"/>
    <p:sldId id="313" r:id="rId19"/>
    <p:sldId id="314" r:id="rId20"/>
    <p:sldId id="279" r:id="rId21"/>
    <p:sldId id="299" r:id="rId22"/>
    <p:sldId id="317" r:id="rId23"/>
    <p:sldId id="318" r:id="rId24"/>
    <p:sldId id="297" r:id="rId25"/>
    <p:sldId id="306" r:id="rId26"/>
    <p:sldId id="321" r:id="rId27"/>
    <p:sldId id="322" r:id="rId28"/>
    <p:sldId id="319" r:id="rId29"/>
    <p:sldId id="298" r:id="rId30"/>
    <p:sldId id="315" r:id="rId31"/>
    <p:sldId id="316" r:id="rId32"/>
    <p:sldId id="308" r:id="rId33"/>
    <p:sldId id="320" r:id="rId34"/>
    <p:sldId id="259" r:id="rId35"/>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BDBDB"/>
    <a:srgbClr val="00CCCC"/>
    <a:srgbClr val="AAAAAA"/>
    <a:srgbClr val="F7C800"/>
    <a:srgbClr val="CBEDFE"/>
    <a:srgbClr val="5D9B9B"/>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92959" autoAdjust="0"/>
  </p:normalViewPr>
  <p:slideViewPr>
    <p:cSldViewPr snapToGrid="0" showGuides="1">
      <p:cViewPr varScale="1">
        <p:scale>
          <a:sx n="81" d="100"/>
          <a:sy n="81" d="100"/>
        </p:scale>
        <p:origin x="72" y="9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8E1433-560F-40FE-B097-4A09513B361E}" type="datetimeFigureOut">
              <a:rPr lang="zh-CN" altLang="en-US" smtClean="0"/>
              <a:t>2018/12/3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F21BD8-9A8B-41C1-86B0-A1BFB6F2FD69}" type="slidenum">
              <a:rPr lang="zh-CN" altLang="en-US" smtClean="0"/>
              <a:t>‹#›</a:t>
            </a:fld>
            <a:endParaRPr lang="zh-CN" altLang="en-US"/>
          </a:p>
        </p:txBody>
      </p:sp>
    </p:spTree>
    <p:extLst>
      <p:ext uri="{BB962C8B-B14F-4D97-AF65-F5344CB8AC3E}">
        <p14:creationId xmlns:p14="http://schemas.microsoft.com/office/powerpoint/2010/main" val="1897138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a:t>
            </a:fld>
            <a:endParaRPr lang="zh-CN" altLang="en-US"/>
          </a:p>
        </p:txBody>
      </p:sp>
    </p:spTree>
    <p:extLst>
      <p:ext uri="{BB962C8B-B14F-4D97-AF65-F5344CB8AC3E}">
        <p14:creationId xmlns:p14="http://schemas.microsoft.com/office/powerpoint/2010/main" val="2092693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10</a:t>
            </a:fld>
            <a:endParaRPr lang="zh-CN" altLang="en-US"/>
          </a:p>
        </p:txBody>
      </p:sp>
    </p:spTree>
    <p:extLst>
      <p:ext uri="{BB962C8B-B14F-4D97-AF65-F5344CB8AC3E}">
        <p14:creationId xmlns:p14="http://schemas.microsoft.com/office/powerpoint/2010/main" val="983886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11</a:t>
            </a:fld>
            <a:endParaRPr lang="zh-CN" altLang="en-US"/>
          </a:p>
        </p:txBody>
      </p:sp>
    </p:spTree>
    <p:extLst>
      <p:ext uri="{BB962C8B-B14F-4D97-AF65-F5344CB8AC3E}">
        <p14:creationId xmlns:p14="http://schemas.microsoft.com/office/powerpoint/2010/main" val="2557734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12</a:t>
            </a:fld>
            <a:endParaRPr lang="zh-CN" altLang="en-US"/>
          </a:p>
        </p:txBody>
      </p:sp>
    </p:spTree>
    <p:extLst>
      <p:ext uri="{BB962C8B-B14F-4D97-AF65-F5344CB8AC3E}">
        <p14:creationId xmlns:p14="http://schemas.microsoft.com/office/powerpoint/2010/main" val="2621376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13</a:t>
            </a:fld>
            <a:endParaRPr lang="zh-CN" altLang="en-US"/>
          </a:p>
        </p:txBody>
      </p:sp>
    </p:spTree>
    <p:extLst>
      <p:ext uri="{BB962C8B-B14F-4D97-AF65-F5344CB8AC3E}">
        <p14:creationId xmlns:p14="http://schemas.microsoft.com/office/powerpoint/2010/main" val="3091923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14</a:t>
            </a:fld>
            <a:endParaRPr lang="zh-CN" altLang="en-US"/>
          </a:p>
        </p:txBody>
      </p:sp>
    </p:spTree>
    <p:extLst>
      <p:ext uri="{BB962C8B-B14F-4D97-AF65-F5344CB8AC3E}">
        <p14:creationId xmlns:p14="http://schemas.microsoft.com/office/powerpoint/2010/main" val="4124627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15</a:t>
            </a:fld>
            <a:endParaRPr lang="zh-CN" altLang="en-US"/>
          </a:p>
        </p:txBody>
      </p:sp>
    </p:spTree>
    <p:extLst>
      <p:ext uri="{BB962C8B-B14F-4D97-AF65-F5344CB8AC3E}">
        <p14:creationId xmlns:p14="http://schemas.microsoft.com/office/powerpoint/2010/main" val="2681199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16</a:t>
            </a:fld>
            <a:endParaRPr lang="zh-CN" altLang="en-US"/>
          </a:p>
        </p:txBody>
      </p:sp>
    </p:spTree>
    <p:extLst>
      <p:ext uri="{BB962C8B-B14F-4D97-AF65-F5344CB8AC3E}">
        <p14:creationId xmlns:p14="http://schemas.microsoft.com/office/powerpoint/2010/main" val="1293269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17</a:t>
            </a:fld>
            <a:endParaRPr lang="zh-CN" altLang="en-US"/>
          </a:p>
        </p:txBody>
      </p:sp>
    </p:spTree>
    <p:extLst>
      <p:ext uri="{BB962C8B-B14F-4D97-AF65-F5344CB8AC3E}">
        <p14:creationId xmlns:p14="http://schemas.microsoft.com/office/powerpoint/2010/main" val="604777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18</a:t>
            </a:fld>
            <a:endParaRPr lang="zh-CN" altLang="en-US"/>
          </a:p>
        </p:txBody>
      </p:sp>
    </p:spTree>
    <p:extLst>
      <p:ext uri="{BB962C8B-B14F-4D97-AF65-F5344CB8AC3E}">
        <p14:creationId xmlns:p14="http://schemas.microsoft.com/office/powerpoint/2010/main" val="488638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19</a:t>
            </a:fld>
            <a:endParaRPr lang="zh-CN" altLang="en-US"/>
          </a:p>
        </p:txBody>
      </p:sp>
    </p:spTree>
    <p:extLst>
      <p:ext uri="{BB962C8B-B14F-4D97-AF65-F5344CB8AC3E}">
        <p14:creationId xmlns:p14="http://schemas.microsoft.com/office/powerpoint/2010/main" val="1940926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a:t>
            </a:fld>
            <a:endParaRPr lang="zh-CN" altLang="en-US"/>
          </a:p>
        </p:txBody>
      </p:sp>
    </p:spTree>
    <p:extLst>
      <p:ext uri="{BB962C8B-B14F-4D97-AF65-F5344CB8AC3E}">
        <p14:creationId xmlns:p14="http://schemas.microsoft.com/office/powerpoint/2010/main" val="16411912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mạng</a:t>
            </a:r>
            <a:r>
              <a:rPr lang="en-US" sz="1200" kern="1200" dirty="0">
                <a:solidFill>
                  <a:schemeClr val="tx1"/>
                </a:solidFill>
                <a:effectLst/>
                <a:latin typeface="+mn-lt"/>
                <a:ea typeface="+mn-ea"/>
                <a:cs typeface="+mn-cs"/>
              </a:rPr>
              <a:t> neural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bao </a:t>
            </a:r>
            <a:r>
              <a:rPr lang="en-US" sz="1200" kern="1200" dirty="0" err="1">
                <a:solidFill>
                  <a:schemeClr val="tx1"/>
                </a:solidFill>
                <a:effectLst/>
                <a:latin typeface="+mn-lt"/>
                <a:ea typeface="+mn-ea"/>
                <a:cs typeface="+mn-cs"/>
              </a:rPr>
              <a:t>gồm</a:t>
            </a:r>
            <a:r>
              <a:rPr lang="en-US" sz="1200" kern="1200" dirty="0">
                <a:solidFill>
                  <a:schemeClr val="tx1"/>
                </a:solidFill>
                <a:effectLst/>
                <a:latin typeface="+mn-lt"/>
                <a:ea typeface="+mn-ea"/>
                <a:cs typeface="+mn-cs"/>
              </a:rPr>
              <a:t>:</a:t>
            </a:r>
          </a:p>
          <a:p>
            <a:pPr lvl="0"/>
            <a:r>
              <a:rPr lang="en-US" sz="1200" kern="1200" dirty="0" err="1">
                <a:solidFill>
                  <a:schemeClr val="tx1"/>
                </a:solidFill>
                <a:effectLst/>
                <a:latin typeface="+mn-lt"/>
                <a:ea typeface="+mn-ea"/>
                <a:cs typeface="+mn-cs"/>
              </a:rPr>
              <a:t>Tập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(Input signals)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neural,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dưới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vector N </a:t>
            </a:r>
            <a:r>
              <a:rPr lang="en-US" sz="1200" kern="1200" dirty="0" err="1">
                <a:solidFill>
                  <a:schemeClr val="tx1"/>
                </a:solidFill>
                <a:effectLst/>
                <a:latin typeface="+mn-lt"/>
                <a:ea typeface="+mn-ea"/>
                <a:cs typeface="+mn-cs"/>
              </a:rPr>
              <a:t>chiều</a:t>
            </a:r>
            <a:r>
              <a:rPr lang="en-US" sz="1200" kern="1200" dirty="0">
                <a:solidFill>
                  <a:schemeClr val="tx1"/>
                </a:solidFill>
                <a:effectLst/>
                <a:latin typeface="+mn-lt"/>
                <a:ea typeface="+mn-ea"/>
                <a:cs typeface="+mn-cs"/>
              </a:rPr>
              <a:t>.</a:t>
            </a:r>
          </a:p>
          <a:p>
            <a:pPr lvl="0"/>
            <a:r>
              <a:rPr lang="en-US" sz="1200" kern="1200" dirty="0" err="1">
                <a:solidFill>
                  <a:schemeClr val="tx1"/>
                </a:solidFill>
                <a:effectLst/>
                <a:latin typeface="+mn-lt"/>
                <a:ea typeface="+mn-ea"/>
                <a:cs typeface="+mn-cs"/>
              </a:rPr>
              <a:t>Tập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bởi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trọng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 Synaptic weight. </a:t>
            </a:r>
            <a:r>
              <a:rPr lang="en-US" sz="1200" kern="1200" dirty="0" err="1">
                <a:solidFill>
                  <a:schemeClr val="tx1"/>
                </a:solidFill>
                <a:effectLst/>
                <a:latin typeface="+mn-lt"/>
                <a:ea typeface="+mn-ea"/>
                <a:cs typeface="+mn-cs"/>
              </a:rPr>
              <a:t>Trọng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giữa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j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neural k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wkj</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trọng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khởi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ngẫu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nhiên</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khởi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mạng</a:t>
            </a:r>
            <a:r>
              <a:rPr lang="en-US" sz="1200" kern="1200" dirty="0">
                <a:solidFill>
                  <a:schemeClr val="tx1"/>
                </a:solidFill>
                <a:effectLst/>
                <a:latin typeface="+mn-lt"/>
                <a:ea typeface="+mn-ea"/>
                <a:cs typeface="+mn-cs"/>
              </a:rPr>
              <a:t>.</a:t>
            </a:r>
          </a:p>
          <a:p>
            <a:pPr lvl="0"/>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trọng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a:t>
            </a:r>
          </a:p>
          <a:p>
            <a:pPr lvl="0"/>
            <a:r>
              <a:rPr lang="en-US" sz="1200" kern="1200" dirty="0" err="1">
                <a:solidFill>
                  <a:schemeClr val="tx1"/>
                </a:solidFill>
                <a:effectLst/>
                <a:latin typeface="+mn-lt"/>
                <a:ea typeface="+mn-ea"/>
                <a:cs typeface="+mn-cs"/>
              </a:rPr>
              <a:t>Ngưỡng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truyền</a:t>
            </a:r>
            <a:r>
              <a:rPr lang="en-US" sz="1200" kern="1200" dirty="0">
                <a:solidFill>
                  <a:schemeClr val="tx1"/>
                </a:solidFill>
                <a:effectLst/>
                <a:latin typeface="+mn-lt"/>
                <a:ea typeface="+mn-ea"/>
                <a:cs typeface="+mn-cs"/>
              </a:rPr>
              <a:t>.</a:t>
            </a:r>
          </a:p>
          <a:p>
            <a:pPr lvl="0"/>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phạm</a:t>
            </a:r>
            <a:r>
              <a:rPr lang="en-US" sz="1200" kern="1200" dirty="0">
                <a:solidFill>
                  <a:schemeClr val="tx1"/>
                </a:solidFill>
                <a:effectLst/>
                <a:latin typeface="+mn-lt"/>
                <a:ea typeface="+mn-ea"/>
                <a:cs typeface="+mn-cs"/>
              </a:rPr>
              <a:t> vi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neural.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ngưỡng.Thông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phạm</a:t>
            </a:r>
            <a:r>
              <a:rPr lang="en-US" sz="1200" kern="1200" dirty="0">
                <a:solidFill>
                  <a:schemeClr val="tx1"/>
                </a:solidFill>
                <a:effectLst/>
                <a:latin typeface="+mn-lt"/>
                <a:ea typeface="+mn-ea"/>
                <a:cs typeface="+mn-cs"/>
              </a:rPr>
              <a:t> vi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neural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đoạn</a:t>
            </a:r>
            <a:r>
              <a:rPr lang="en-US" sz="1200" kern="1200" dirty="0">
                <a:solidFill>
                  <a:schemeClr val="tx1"/>
                </a:solidFill>
                <a:effectLst/>
                <a:latin typeface="+mn-lt"/>
                <a:ea typeface="+mn-ea"/>
                <a:cs typeface="+mn-cs"/>
              </a:rPr>
              <a:t> [0,1]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[-1, 1].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tuyến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phi </a:t>
            </a:r>
            <a:r>
              <a:rPr lang="en-US" sz="1200" kern="1200" dirty="0" err="1">
                <a:solidFill>
                  <a:schemeClr val="tx1"/>
                </a:solidFill>
                <a:effectLst/>
                <a:latin typeface="+mn-lt"/>
                <a:ea typeface="+mn-ea"/>
                <a:cs typeface="+mn-cs"/>
              </a:rPr>
              <a:t>tuyến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lựa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tuỳ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nghiệm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mạng</a:t>
            </a:r>
            <a:r>
              <a:rPr lang="en-US" sz="1200" kern="1200" dirty="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25F21BD8-9A8B-41C1-86B0-A1BFB6F2FD69}" type="slidenum">
              <a:rPr lang="zh-CN" altLang="en-US" smtClean="0"/>
              <a:t>20</a:t>
            </a:fld>
            <a:endParaRPr lang="zh-CN" altLang="en-US"/>
          </a:p>
        </p:txBody>
      </p:sp>
    </p:spTree>
    <p:extLst>
      <p:ext uri="{BB962C8B-B14F-4D97-AF65-F5344CB8AC3E}">
        <p14:creationId xmlns:p14="http://schemas.microsoft.com/office/powerpoint/2010/main" val="942172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Đơn</a:t>
            </a:r>
            <a:r>
              <a:rPr lang="en-US" altLang="zh-CN" baseline="0"/>
              <a:t> giản hóa ma trận</a:t>
            </a:r>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21</a:t>
            </a:fld>
            <a:endParaRPr lang="zh-CN" altLang="en-US"/>
          </a:p>
        </p:txBody>
      </p:sp>
    </p:spTree>
    <p:extLst>
      <p:ext uri="{BB962C8B-B14F-4D97-AF65-F5344CB8AC3E}">
        <p14:creationId xmlns:p14="http://schemas.microsoft.com/office/powerpoint/2010/main" val="37030405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Đơn</a:t>
            </a:r>
            <a:r>
              <a:rPr lang="en-US" altLang="zh-CN" baseline="0"/>
              <a:t> giản hóa ma trận</a:t>
            </a:r>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22</a:t>
            </a:fld>
            <a:endParaRPr lang="zh-CN" altLang="en-US"/>
          </a:p>
        </p:txBody>
      </p:sp>
    </p:spTree>
    <p:extLst>
      <p:ext uri="{BB962C8B-B14F-4D97-AF65-F5344CB8AC3E}">
        <p14:creationId xmlns:p14="http://schemas.microsoft.com/office/powerpoint/2010/main" val="21787365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Đơn</a:t>
            </a:r>
            <a:r>
              <a:rPr lang="en-US" altLang="zh-CN" baseline="0"/>
              <a:t> giản hóa ma trận</a:t>
            </a:r>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23</a:t>
            </a:fld>
            <a:endParaRPr lang="zh-CN" altLang="en-US"/>
          </a:p>
        </p:txBody>
      </p:sp>
    </p:spTree>
    <p:extLst>
      <p:ext uri="{BB962C8B-B14F-4D97-AF65-F5344CB8AC3E}">
        <p14:creationId xmlns:p14="http://schemas.microsoft.com/office/powerpoint/2010/main" val="3893089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Đơn</a:t>
            </a:r>
            <a:r>
              <a:rPr lang="en-US" altLang="zh-CN" baseline="0"/>
              <a:t> giản hóa ma trận</a:t>
            </a:r>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24</a:t>
            </a:fld>
            <a:endParaRPr lang="zh-CN" altLang="en-US"/>
          </a:p>
        </p:txBody>
      </p:sp>
    </p:spTree>
    <p:extLst>
      <p:ext uri="{BB962C8B-B14F-4D97-AF65-F5344CB8AC3E}">
        <p14:creationId xmlns:p14="http://schemas.microsoft.com/office/powerpoint/2010/main" val="41448822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25</a:t>
            </a:fld>
            <a:endParaRPr lang="zh-CN" altLang="en-US"/>
          </a:p>
        </p:txBody>
      </p:sp>
    </p:spTree>
    <p:extLst>
      <p:ext uri="{BB962C8B-B14F-4D97-AF65-F5344CB8AC3E}">
        <p14:creationId xmlns:p14="http://schemas.microsoft.com/office/powerpoint/2010/main" val="361205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26</a:t>
            </a:fld>
            <a:endParaRPr lang="zh-CN" altLang="en-US"/>
          </a:p>
        </p:txBody>
      </p:sp>
    </p:spTree>
    <p:extLst>
      <p:ext uri="{BB962C8B-B14F-4D97-AF65-F5344CB8AC3E}">
        <p14:creationId xmlns:p14="http://schemas.microsoft.com/office/powerpoint/2010/main" val="29503160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27</a:t>
            </a:fld>
            <a:endParaRPr lang="zh-CN" altLang="en-US"/>
          </a:p>
        </p:txBody>
      </p:sp>
    </p:spTree>
    <p:extLst>
      <p:ext uri="{BB962C8B-B14F-4D97-AF65-F5344CB8AC3E}">
        <p14:creationId xmlns:p14="http://schemas.microsoft.com/office/powerpoint/2010/main" val="27856810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28</a:t>
            </a:fld>
            <a:endParaRPr lang="zh-CN" altLang="en-US"/>
          </a:p>
        </p:txBody>
      </p:sp>
    </p:spTree>
    <p:extLst>
      <p:ext uri="{BB962C8B-B14F-4D97-AF65-F5344CB8AC3E}">
        <p14:creationId xmlns:p14="http://schemas.microsoft.com/office/powerpoint/2010/main" val="37129558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Đơn</a:t>
            </a:r>
            <a:r>
              <a:rPr lang="en-US" altLang="zh-CN" baseline="0"/>
              <a:t> giản hóa ma trận</a:t>
            </a:r>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29</a:t>
            </a:fld>
            <a:endParaRPr lang="zh-CN" altLang="en-US"/>
          </a:p>
        </p:txBody>
      </p:sp>
    </p:spTree>
    <p:extLst>
      <p:ext uri="{BB962C8B-B14F-4D97-AF65-F5344CB8AC3E}">
        <p14:creationId xmlns:p14="http://schemas.microsoft.com/office/powerpoint/2010/main" val="3171741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3</a:t>
            </a:fld>
            <a:endParaRPr lang="zh-CN" altLang="en-US"/>
          </a:p>
        </p:txBody>
      </p:sp>
    </p:spTree>
    <p:extLst>
      <p:ext uri="{BB962C8B-B14F-4D97-AF65-F5344CB8AC3E}">
        <p14:creationId xmlns:p14="http://schemas.microsoft.com/office/powerpoint/2010/main" val="33380926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Đơn</a:t>
            </a:r>
            <a:r>
              <a:rPr lang="en-US" altLang="zh-CN" baseline="0"/>
              <a:t> giản hóa ma trận</a:t>
            </a:r>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30</a:t>
            </a:fld>
            <a:endParaRPr lang="zh-CN" altLang="en-US"/>
          </a:p>
        </p:txBody>
      </p:sp>
    </p:spTree>
    <p:extLst>
      <p:ext uri="{BB962C8B-B14F-4D97-AF65-F5344CB8AC3E}">
        <p14:creationId xmlns:p14="http://schemas.microsoft.com/office/powerpoint/2010/main" val="13078533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Đơn</a:t>
            </a:r>
            <a:r>
              <a:rPr lang="en-US" altLang="zh-CN" baseline="0"/>
              <a:t> giản hóa ma trận</a:t>
            </a:r>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31</a:t>
            </a:fld>
            <a:endParaRPr lang="zh-CN" altLang="en-US"/>
          </a:p>
        </p:txBody>
      </p:sp>
    </p:spTree>
    <p:extLst>
      <p:ext uri="{BB962C8B-B14F-4D97-AF65-F5344CB8AC3E}">
        <p14:creationId xmlns:p14="http://schemas.microsoft.com/office/powerpoint/2010/main" val="13375886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32</a:t>
            </a:fld>
            <a:endParaRPr lang="zh-CN" altLang="en-US"/>
          </a:p>
        </p:txBody>
      </p:sp>
    </p:spTree>
    <p:extLst>
      <p:ext uri="{BB962C8B-B14F-4D97-AF65-F5344CB8AC3E}">
        <p14:creationId xmlns:p14="http://schemas.microsoft.com/office/powerpoint/2010/main" val="34081664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33</a:t>
            </a:fld>
            <a:endParaRPr lang="zh-CN" altLang="en-US"/>
          </a:p>
        </p:txBody>
      </p:sp>
    </p:spTree>
    <p:extLst>
      <p:ext uri="{BB962C8B-B14F-4D97-AF65-F5344CB8AC3E}">
        <p14:creationId xmlns:p14="http://schemas.microsoft.com/office/powerpoint/2010/main" val="35517430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34</a:t>
            </a:fld>
            <a:endParaRPr lang="zh-CN" altLang="en-US"/>
          </a:p>
        </p:txBody>
      </p:sp>
    </p:spTree>
    <p:extLst>
      <p:ext uri="{BB962C8B-B14F-4D97-AF65-F5344CB8AC3E}">
        <p14:creationId xmlns:p14="http://schemas.microsoft.com/office/powerpoint/2010/main" val="1654610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4</a:t>
            </a:fld>
            <a:endParaRPr lang="zh-CN" altLang="en-US"/>
          </a:p>
        </p:txBody>
      </p:sp>
    </p:spTree>
    <p:extLst>
      <p:ext uri="{BB962C8B-B14F-4D97-AF65-F5344CB8AC3E}">
        <p14:creationId xmlns:p14="http://schemas.microsoft.com/office/powerpoint/2010/main" val="4245520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5</a:t>
            </a:fld>
            <a:endParaRPr lang="zh-CN" altLang="en-US"/>
          </a:p>
        </p:txBody>
      </p:sp>
    </p:spTree>
    <p:extLst>
      <p:ext uri="{BB962C8B-B14F-4D97-AF65-F5344CB8AC3E}">
        <p14:creationId xmlns:p14="http://schemas.microsoft.com/office/powerpoint/2010/main" val="2908337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6</a:t>
            </a:fld>
            <a:endParaRPr lang="zh-CN" altLang="en-US"/>
          </a:p>
        </p:txBody>
      </p:sp>
    </p:spTree>
    <p:extLst>
      <p:ext uri="{BB962C8B-B14F-4D97-AF65-F5344CB8AC3E}">
        <p14:creationId xmlns:p14="http://schemas.microsoft.com/office/powerpoint/2010/main" val="3224081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7</a:t>
            </a:fld>
            <a:endParaRPr lang="zh-CN" altLang="en-US"/>
          </a:p>
        </p:txBody>
      </p:sp>
    </p:spTree>
    <p:extLst>
      <p:ext uri="{BB962C8B-B14F-4D97-AF65-F5344CB8AC3E}">
        <p14:creationId xmlns:p14="http://schemas.microsoft.com/office/powerpoint/2010/main" val="1234400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8</a:t>
            </a:fld>
            <a:endParaRPr lang="zh-CN" altLang="en-US"/>
          </a:p>
        </p:txBody>
      </p:sp>
    </p:spTree>
    <p:extLst>
      <p:ext uri="{BB962C8B-B14F-4D97-AF65-F5344CB8AC3E}">
        <p14:creationId xmlns:p14="http://schemas.microsoft.com/office/powerpoint/2010/main" val="836921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9</a:t>
            </a:fld>
            <a:endParaRPr lang="zh-CN" altLang="en-US"/>
          </a:p>
        </p:txBody>
      </p:sp>
    </p:spTree>
    <p:extLst>
      <p:ext uri="{BB962C8B-B14F-4D97-AF65-F5344CB8AC3E}">
        <p14:creationId xmlns:p14="http://schemas.microsoft.com/office/powerpoint/2010/main" val="2317020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986755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093417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2072858" y="2156245"/>
            <a:ext cx="1959742" cy="3269037"/>
          </a:xfrm>
          <a:custGeom>
            <a:avLst/>
            <a:gdLst>
              <a:gd name="connsiteX0" fmla="*/ 0 w 1959742"/>
              <a:gd name="connsiteY0" fmla="*/ 0 h 3269037"/>
              <a:gd name="connsiteX1" fmla="*/ 1959742 w 1959742"/>
              <a:gd name="connsiteY1" fmla="*/ 0 h 3269037"/>
              <a:gd name="connsiteX2" fmla="*/ 1959742 w 1959742"/>
              <a:gd name="connsiteY2" fmla="*/ 3269037 h 3269037"/>
              <a:gd name="connsiteX3" fmla="*/ 0 w 1959742"/>
              <a:gd name="connsiteY3" fmla="*/ 3269037 h 3269037"/>
            </a:gdLst>
            <a:ahLst/>
            <a:cxnLst>
              <a:cxn ang="0">
                <a:pos x="connsiteX0" y="connsiteY0"/>
              </a:cxn>
              <a:cxn ang="0">
                <a:pos x="connsiteX1" y="connsiteY1"/>
              </a:cxn>
              <a:cxn ang="0">
                <a:pos x="connsiteX2" y="connsiteY2"/>
              </a:cxn>
              <a:cxn ang="0">
                <a:pos x="connsiteX3" y="connsiteY3"/>
              </a:cxn>
            </a:cxnLst>
            <a:rect l="l" t="t" r="r" b="b"/>
            <a:pathLst>
              <a:path w="1959742" h="3269037">
                <a:moveTo>
                  <a:pt x="0" y="0"/>
                </a:moveTo>
                <a:lnTo>
                  <a:pt x="1959742" y="0"/>
                </a:lnTo>
                <a:lnTo>
                  <a:pt x="1959742" y="3269037"/>
                </a:lnTo>
                <a:lnTo>
                  <a:pt x="0" y="3269037"/>
                </a:lnTo>
                <a:close/>
              </a:path>
            </a:pathLst>
          </a:custGeom>
          <a:ln w="19050">
            <a:solidFill>
              <a:schemeClr val="tx1"/>
            </a:solidFill>
          </a:ln>
        </p:spPr>
        <p:txBody>
          <a:bodyPr wrap="square">
            <a:noAutofit/>
          </a:bodyPr>
          <a:lstStyle/>
          <a:p>
            <a:endParaRPr lang="zh-CN" altLang="en-US"/>
          </a:p>
        </p:txBody>
      </p:sp>
    </p:spTree>
    <p:extLst>
      <p:ext uri="{BB962C8B-B14F-4D97-AF65-F5344CB8AC3E}">
        <p14:creationId xmlns:p14="http://schemas.microsoft.com/office/powerpoint/2010/main" val="231716556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069535" y="2179214"/>
            <a:ext cx="1964008" cy="2142694"/>
          </a:xfrm>
          <a:custGeom>
            <a:avLst/>
            <a:gdLst>
              <a:gd name="connsiteX0" fmla="*/ 0 w 1964008"/>
              <a:gd name="connsiteY0" fmla="*/ 0 h 2142694"/>
              <a:gd name="connsiteX1" fmla="*/ 1964008 w 1964008"/>
              <a:gd name="connsiteY1" fmla="*/ 0 h 2142694"/>
              <a:gd name="connsiteX2" fmla="*/ 1964008 w 1964008"/>
              <a:gd name="connsiteY2" fmla="*/ 2142694 h 2142694"/>
              <a:gd name="connsiteX3" fmla="*/ 0 w 1964008"/>
              <a:gd name="connsiteY3" fmla="*/ 2142694 h 2142694"/>
            </a:gdLst>
            <a:ahLst/>
            <a:cxnLst>
              <a:cxn ang="0">
                <a:pos x="connsiteX0" y="connsiteY0"/>
              </a:cxn>
              <a:cxn ang="0">
                <a:pos x="connsiteX1" y="connsiteY1"/>
              </a:cxn>
              <a:cxn ang="0">
                <a:pos x="connsiteX2" y="connsiteY2"/>
              </a:cxn>
              <a:cxn ang="0">
                <a:pos x="connsiteX3" y="connsiteY3"/>
              </a:cxn>
            </a:cxnLst>
            <a:rect l="l" t="t" r="r" b="b"/>
            <a:pathLst>
              <a:path w="1964008" h="2142694">
                <a:moveTo>
                  <a:pt x="0" y="0"/>
                </a:moveTo>
                <a:lnTo>
                  <a:pt x="1964008" y="0"/>
                </a:lnTo>
                <a:lnTo>
                  <a:pt x="1964008" y="2142694"/>
                </a:lnTo>
                <a:lnTo>
                  <a:pt x="0" y="2142694"/>
                </a:lnTo>
                <a:close/>
              </a:path>
            </a:pathLst>
          </a:custGeom>
          <a:ln w="19050">
            <a:solidFill>
              <a:schemeClr val="tx1"/>
            </a:solidFill>
          </a:ln>
        </p:spPr>
        <p:txBody>
          <a:bodyPr wrap="square">
            <a:noAutofit/>
          </a:bodyPr>
          <a:lstStyle/>
          <a:p>
            <a:endParaRPr lang="zh-CN" altLang="en-US"/>
          </a:p>
        </p:txBody>
      </p:sp>
      <p:sp>
        <p:nvSpPr>
          <p:cNvPr id="13" name="图片占位符 12"/>
          <p:cNvSpPr>
            <a:spLocks noGrp="1"/>
          </p:cNvSpPr>
          <p:nvPr>
            <p:ph type="pic" sz="quarter" idx="11"/>
          </p:nvPr>
        </p:nvSpPr>
        <p:spPr>
          <a:xfrm>
            <a:off x="3715855" y="2179214"/>
            <a:ext cx="1964008" cy="1641532"/>
          </a:xfrm>
          <a:custGeom>
            <a:avLst/>
            <a:gdLst>
              <a:gd name="connsiteX0" fmla="*/ 0 w 1964008"/>
              <a:gd name="connsiteY0" fmla="*/ 0 h 1641532"/>
              <a:gd name="connsiteX1" fmla="*/ 1964008 w 1964008"/>
              <a:gd name="connsiteY1" fmla="*/ 0 h 1641532"/>
              <a:gd name="connsiteX2" fmla="*/ 1964008 w 1964008"/>
              <a:gd name="connsiteY2" fmla="*/ 1641532 h 1641532"/>
              <a:gd name="connsiteX3" fmla="*/ 0 w 1964008"/>
              <a:gd name="connsiteY3" fmla="*/ 1641532 h 1641532"/>
            </a:gdLst>
            <a:ahLst/>
            <a:cxnLst>
              <a:cxn ang="0">
                <a:pos x="connsiteX0" y="connsiteY0"/>
              </a:cxn>
              <a:cxn ang="0">
                <a:pos x="connsiteX1" y="connsiteY1"/>
              </a:cxn>
              <a:cxn ang="0">
                <a:pos x="connsiteX2" y="connsiteY2"/>
              </a:cxn>
              <a:cxn ang="0">
                <a:pos x="connsiteX3" y="connsiteY3"/>
              </a:cxn>
            </a:cxnLst>
            <a:rect l="l" t="t" r="r" b="b"/>
            <a:pathLst>
              <a:path w="1964008" h="1641532">
                <a:moveTo>
                  <a:pt x="0" y="0"/>
                </a:moveTo>
                <a:lnTo>
                  <a:pt x="1964008" y="0"/>
                </a:lnTo>
                <a:lnTo>
                  <a:pt x="1964008" y="1641532"/>
                </a:lnTo>
                <a:lnTo>
                  <a:pt x="0" y="1641532"/>
                </a:lnTo>
                <a:close/>
              </a:path>
            </a:pathLst>
          </a:custGeom>
          <a:ln w="19050">
            <a:solidFill>
              <a:schemeClr val="tx1"/>
            </a:solidFill>
          </a:ln>
        </p:spPr>
        <p:txBody>
          <a:bodyPr wrap="square">
            <a:noAutofit/>
          </a:bodyPr>
          <a:lstStyle/>
          <a:p>
            <a:endParaRPr lang="zh-CN" altLang="en-US"/>
          </a:p>
        </p:txBody>
      </p:sp>
      <p:sp>
        <p:nvSpPr>
          <p:cNvPr id="14" name="图片占位符 13"/>
          <p:cNvSpPr>
            <a:spLocks noGrp="1"/>
          </p:cNvSpPr>
          <p:nvPr>
            <p:ph type="pic" sz="quarter" idx="12"/>
          </p:nvPr>
        </p:nvSpPr>
        <p:spPr>
          <a:xfrm>
            <a:off x="6362172" y="2179214"/>
            <a:ext cx="1964008" cy="2450423"/>
          </a:xfrm>
          <a:custGeom>
            <a:avLst/>
            <a:gdLst>
              <a:gd name="connsiteX0" fmla="*/ 0 w 1964008"/>
              <a:gd name="connsiteY0" fmla="*/ 0 h 2450423"/>
              <a:gd name="connsiteX1" fmla="*/ 1964008 w 1964008"/>
              <a:gd name="connsiteY1" fmla="*/ 0 h 2450423"/>
              <a:gd name="connsiteX2" fmla="*/ 1964008 w 1964008"/>
              <a:gd name="connsiteY2" fmla="*/ 2450423 h 2450423"/>
              <a:gd name="connsiteX3" fmla="*/ 0 w 1964008"/>
              <a:gd name="connsiteY3" fmla="*/ 2450423 h 2450423"/>
            </a:gdLst>
            <a:ahLst/>
            <a:cxnLst>
              <a:cxn ang="0">
                <a:pos x="connsiteX0" y="connsiteY0"/>
              </a:cxn>
              <a:cxn ang="0">
                <a:pos x="connsiteX1" y="connsiteY1"/>
              </a:cxn>
              <a:cxn ang="0">
                <a:pos x="connsiteX2" y="connsiteY2"/>
              </a:cxn>
              <a:cxn ang="0">
                <a:pos x="connsiteX3" y="connsiteY3"/>
              </a:cxn>
            </a:cxnLst>
            <a:rect l="l" t="t" r="r" b="b"/>
            <a:pathLst>
              <a:path w="1964008" h="2450423">
                <a:moveTo>
                  <a:pt x="0" y="0"/>
                </a:moveTo>
                <a:lnTo>
                  <a:pt x="1964008" y="0"/>
                </a:lnTo>
                <a:lnTo>
                  <a:pt x="1964008" y="2450423"/>
                </a:lnTo>
                <a:lnTo>
                  <a:pt x="0" y="2450423"/>
                </a:lnTo>
                <a:close/>
              </a:path>
            </a:pathLst>
          </a:custGeom>
          <a:ln w="19050">
            <a:solidFill>
              <a:schemeClr val="tx1"/>
            </a:solidFill>
          </a:ln>
        </p:spPr>
        <p:txBody>
          <a:bodyPr wrap="square">
            <a:noAutofit/>
          </a:bodyPr>
          <a:lstStyle/>
          <a:p>
            <a:endParaRPr lang="zh-CN" altLang="en-US"/>
          </a:p>
        </p:txBody>
      </p:sp>
      <p:sp>
        <p:nvSpPr>
          <p:cNvPr id="15" name="图片占位符 14"/>
          <p:cNvSpPr>
            <a:spLocks noGrp="1"/>
          </p:cNvSpPr>
          <p:nvPr>
            <p:ph type="pic" sz="quarter" idx="13"/>
          </p:nvPr>
        </p:nvSpPr>
        <p:spPr>
          <a:xfrm>
            <a:off x="9032075" y="2179214"/>
            <a:ext cx="1964008" cy="1641533"/>
          </a:xfrm>
          <a:custGeom>
            <a:avLst/>
            <a:gdLst>
              <a:gd name="connsiteX0" fmla="*/ 0 w 1964008"/>
              <a:gd name="connsiteY0" fmla="*/ 0 h 1641533"/>
              <a:gd name="connsiteX1" fmla="*/ 1964008 w 1964008"/>
              <a:gd name="connsiteY1" fmla="*/ 0 h 1641533"/>
              <a:gd name="connsiteX2" fmla="*/ 1964008 w 1964008"/>
              <a:gd name="connsiteY2" fmla="*/ 1641533 h 1641533"/>
              <a:gd name="connsiteX3" fmla="*/ 0 w 1964008"/>
              <a:gd name="connsiteY3" fmla="*/ 1641533 h 1641533"/>
            </a:gdLst>
            <a:ahLst/>
            <a:cxnLst>
              <a:cxn ang="0">
                <a:pos x="connsiteX0" y="connsiteY0"/>
              </a:cxn>
              <a:cxn ang="0">
                <a:pos x="connsiteX1" y="connsiteY1"/>
              </a:cxn>
              <a:cxn ang="0">
                <a:pos x="connsiteX2" y="connsiteY2"/>
              </a:cxn>
              <a:cxn ang="0">
                <a:pos x="connsiteX3" y="connsiteY3"/>
              </a:cxn>
            </a:cxnLst>
            <a:rect l="l" t="t" r="r" b="b"/>
            <a:pathLst>
              <a:path w="1964008" h="1641533">
                <a:moveTo>
                  <a:pt x="0" y="0"/>
                </a:moveTo>
                <a:lnTo>
                  <a:pt x="1964008" y="0"/>
                </a:lnTo>
                <a:lnTo>
                  <a:pt x="1964008" y="1641533"/>
                </a:lnTo>
                <a:lnTo>
                  <a:pt x="0" y="1641533"/>
                </a:lnTo>
                <a:close/>
              </a:path>
            </a:pathLst>
          </a:custGeom>
          <a:ln w="19050">
            <a:solidFill>
              <a:schemeClr val="tx1"/>
            </a:solidFill>
          </a:ln>
        </p:spPr>
        <p:txBody>
          <a:bodyPr wrap="square">
            <a:noAutofit/>
          </a:bodyPr>
          <a:lstStyle/>
          <a:p>
            <a:endParaRPr lang="zh-CN" altLang="en-US"/>
          </a:p>
        </p:txBody>
      </p:sp>
    </p:spTree>
    <p:extLst>
      <p:ext uri="{BB962C8B-B14F-4D97-AF65-F5344CB8AC3E}">
        <p14:creationId xmlns:p14="http://schemas.microsoft.com/office/powerpoint/2010/main" val="212450824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143932" y="2156409"/>
            <a:ext cx="1249364" cy="1249364"/>
          </a:xfrm>
          <a:custGeom>
            <a:avLst/>
            <a:gdLst>
              <a:gd name="connsiteX0" fmla="*/ 624682 w 1249364"/>
              <a:gd name="connsiteY0" fmla="*/ 0 h 1249364"/>
              <a:gd name="connsiteX1" fmla="*/ 1249364 w 1249364"/>
              <a:gd name="connsiteY1" fmla="*/ 624682 h 1249364"/>
              <a:gd name="connsiteX2" fmla="*/ 624682 w 1249364"/>
              <a:gd name="connsiteY2" fmla="*/ 1249364 h 1249364"/>
              <a:gd name="connsiteX3" fmla="*/ 0 w 1249364"/>
              <a:gd name="connsiteY3" fmla="*/ 624682 h 1249364"/>
              <a:gd name="connsiteX4" fmla="*/ 624682 w 1249364"/>
              <a:gd name="connsiteY4" fmla="*/ 0 h 124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9364" h="1249364">
                <a:moveTo>
                  <a:pt x="624682" y="0"/>
                </a:moveTo>
                <a:cubicBezTo>
                  <a:pt x="969684" y="0"/>
                  <a:pt x="1249364" y="279680"/>
                  <a:pt x="1249364" y="624682"/>
                </a:cubicBezTo>
                <a:cubicBezTo>
                  <a:pt x="1249364" y="969684"/>
                  <a:pt x="969684" y="1249364"/>
                  <a:pt x="624682" y="1249364"/>
                </a:cubicBezTo>
                <a:cubicBezTo>
                  <a:pt x="279680" y="1249364"/>
                  <a:pt x="0" y="969684"/>
                  <a:pt x="0" y="624682"/>
                </a:cubicBezTo>
                <a:cubicBezTo>
                  <a:pt x="0" y="279680"/>
                  <a:pt x="279680" y="0"/>
                  <a:pt x="624682" y="0"/>
                </a:cubicBezTo>
                <a:close/>
              </a:path>
            </a:pathLst>
          </a:custGeom>
          <a:ln w="19050">
            <a:solidFill>
              <a:schemeClr val="tx1"/>
            </a:solidFill>
          </a:ln>
        </p:spPr>
        <p:txBody>
          <a:bodyPr wrap="square">
            <a:noAutofit/>
          </a:bodyPr>
          <a:lstStyle/>
          <a:p>
            <a:endParaRPr lang="zh-CN" altLang="en-US"/>
          </a:p>
        </p:txBody>
      </p:sp>
      <p:sp>
        <p:nvSpPr>
          <p:cNvPr id="13" name="图片占位符 12"/>
          <p:cNvSpPr>
            <a:spLocks noGrp="1"/>
          </p:cNvSpPr>
          <p:nvPr>
            <p:ph type="pic" sz="quarter" idx="11"/>
          </p:nvPr>
        </p:nvSpPr>
        <p:spPr>
          <a:xfrm>
            <a:off x="1143932" y="3997909"/>
            <a:ext cx="1249364" cy="1249364"/>
          </a:xfrm>
          <a:custGeom>
            <a:avLst/>
            <a:gdLst>
              <a:gd name="connsiteX0" fmla="*/ 624682 w 1249364"/>
              <a:gd name="connsiteY0" fmla="*/ 0 h 1249364"/>
              <a:gd name="connsiteX1" fmla="*/ 1249364 w 1249364"/>
              <a:gd name="connsiteY1" fmla="*/ 624682 h 1249364"/>
              <a:gd name="connsiteX2" fmla="*/ 624682 w 1249364"/>
              <a:gd name="connsiteY2" fmla="*/ 1249364 h 1249364"/>
              <a:gd name="connsiteX3" fmla="*/ 0 w 1249364"/>
              <a:gd name="connsiteY3" fmla="*/ 624682 h 1249364"/>
              <a:gd name="connsiteX4" fmla="*/ 624682 w 1249364"/>
              <a:gd name="connsiteY4" fmla="*/ 0 h 124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9364" h="1249364">
                <a:moveTo>
                  <a:pt x="624682" y="0"/>
                </a:moveTo>
                <a:cubicBezTo>
                  <a:pt x="969684" y="0"/>
                  <a:pt x="1249364" y="279680"/>
                  <a:pt x="1249364" y="624682"/>
                </a:cubicBezTo>
                <a:cubicBezTo>
                  <a:pt x="1249364" y="969684"/>
                  <a:pt x="969684" y="1249364"/>
                  <a:pt x="624682" y="1249364"/>
                </a:cubicBezTo>
                <a:cubicBezTo>
                  <a:pt x="279680" y="1249364"/>
                  <a:pt x="0" y="969684"/>
                  <a:pt x="0" y="624682"/>
                </a:cubicBezTo>
                <a:cubicBezTo>
                  <a:pt x="0" y="279680"/>
                  <a:pt x="279680" y="0"/>
                  <a:pt x="624682" y="0"/>
                </a:cubicBezTo>
                <a:close/>
              </a:path>
            </a:pathLst>
          </a:custGeom>
          <a:ln w="19050">
            <a:solidFill>
              <a:schemeClr val="tx1"/>
            </a:solidFill>
          </a:ln>
        </p:spPr>
        <p:txBody>
          <a:bodyPr wrap="square">
            <a:noAutofit/>
          </a:bodyPr>
          <a:lstStyle/>
          <a:p>
            <a:endParaRPr lang="zh-CN" altLang="en-US"/>
          </a:p>
        </p:txBody>
      </p:sp>
      <p:sp>
        <p:nvSpPr>
          <p:cNvPr id="14" name="图片占位符 13"/>
          <p:cNvSpPr>
            <a:spLocks noGrp="1"/>
          </p:cNvSpPr>
          <p:nvPr>
            <p:ph type="pic" sz="quarter" idx="12"/>
          </p:nvPr>
        </p:nvSpPr>
        <p:spPr>
          <a:xfrm>
            <a:off x="6236632" y="2156409"/>
            <a:ext cx="1249364" cy="1249364"/>
          </a:xfrm>
          <a:custGeom>
            <a:avLst/>
            <a:gdLst>
              <a:gd name="connsiteX0" fmla="*/ 624682 w 1249364"/>
              <a:gd name="connsiteY0" fmla="*/ 0 h 1249364"/>
              <a:gd name="connsiteX1" fmla="*/ 1249364 w 1249364"/>
              <a:gd name="connsiteY1" fmla="*/ 624682 h 1249364"/>
              <a:gd name="connsiteX2" fmla="*/ 624682 w 1249364"/>
              <a:gd name="connsiteY2" fmla="*/ 1249364 h 1249364"/>
              <a:gd name="connsiteX3" fmla="*/ 0 w 1249364"/>
              <a:gd name="connsiteY3" fmla="*/ 624682 h 1249364"/>
              <a:gd name="connsiteX4" fmla="*/ 624682 w 1249364"/>
              <a:gd name="connsiteY4" fmla="*/ 0 h 124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9364" h="1249364">
                <a:moveTo>
                  <a:pt x="624682" y="0"/>
                </a:moveTo>
                <a:cubicBezTo>
                  <a:pt x="969684" y="0"/>
                  <a:pt x="1249364" y="279680"/>
                  <a:pt x="1249364" y="624682"/>
                </a:cubicBezTo>
                <a:cubicBezTo>
                  <a:pt x="1249364" y="969684"/>
                  <a:pt x="969684" y="1249364"/>
                  <a:pt x="624682" y="1249364"/>
                </a:cubicBezTo>
                <a:cubicBezTo>
                  <a:pt x="279680" y="1249364"/>
                  <a:pt x="0" y="969684"/>
                  <a:pt x="0" y="624682"/>
                </a:cubicBezTo>
                <a:cubicBezTo>
                  <a:pt x="0" y="279680"/>
                  <a:pt x="279680" y="0"/>
                  <a:pt x="624682" y="0"/>
                </a:cubicBezTo>
                <a:close/>
              </a:path>
            </a:pathLst>
          </a:custGeom>
          <a:ln w="19050">
            <a:solidFill>
              <a:schemeClr val="tx1"/>
            </a:solidFill>
          </a:ln>
        </p:spPr>
        <p:txBody>
          <a:bodyPr wrap="square">
            <a:noAutofit/>
          </a:bodyPr>
          <a:lstStyle/>
          <a:p>
            <a:endParaRPr lang="zh-CN" altLang="en-US"/>
          </a:p>
        </p:txBody>
      </p:sp>
      <p:sp>
        <p:nvSpPr>
          <p:cNvPr id="15" name="图片占位符 14"/>
          <p:cNvSpPr>
            <a:spLocks noGrp="1"/>
          </p:cNvSpPr>
          <p:nvPr>
            <p:ph type="pic" sz="quarter" idx="13"/>
          </p:nvPr>
        </p:nvSpPr>
        <p:spPr>
          <a:xfrm>
            <a:off x="6236632" y="3997909"/>
            <a:ext cx="1249364" cy="1249364"/>
          </a:xfrm>
          <a:custGeom>
            <a:avLst/>
            <a:gdLst>
              <a:gd name="connsiteX0" fmla="*/ 624682 w 1249364"/>
              <a:gd name="connsiteY0" fmla="*/ 0 h 1249364"/>
              <a:gd name="connsiteX1" fmla="*/ 1249364 w 1249364"/>
              <a:gd name="connsiteY1" fmla="*/ 624682 h 1249364"/>
              <a:gd name="connsiteX2" fmla="*/ 624682 w 1249364"/>
              <a:gd name="connsiteY2" fmla="*/ 1249364 h 1249364"/>
              <a:gd name="connsiteX3" fmla="*/ 0 w 1249364"/>
              <a:gd name="connsiteY3" fmla="*/ 624682 h 1249364"/>
              <a:gd name="connsiteX4" fmla="*/ 624682 w 1249364"/>
              <a:gd name="connsiteY4" fmla="*/ 0 h 124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9364" h="1249364">
                <a:moveTo>
                  <a:pt x="624682" y="0"/>
                </a:moveTo>
                <a:cubicBezTo>
                  <a:pt x="969684" y="0"/>
                  <a:pt x="1249364" y="279680"/>
                  <a:pt x="1249364" y="624682"/>
                </a:cubicBezTo>
                <a:cubicBezTo>
                  <a:pt x="1249364" y="969684"/>
                  <a:pt x="969684" y="1249364"/>
                  <a:pt x="624682" y="1249364"/>
                </a:cubicBezTo>
                <a:cubicBezTo>
                  <a:pt x="279680" y="1249364"/>
                  <a:pt x="0" y="969684"/>
                  <a:pt x="0" y="624682"/>
                </a:cubicBezTo>
                <a:cubicBezTo>
                  <a:pt x="0" y="279680"/>
                  <a:pt x="279680" y="0"/>
                  <a:pt x="624682" y="0"/>
                </a:cubicBezTo>
                <a:close/>
              </a:path>
            </a:pathLst>
          </a:custGeom>
          <a:ln w="19050">
            <a:solidFill>
              <a:schemeClr val="tx1"/>
            </a:solidFill>
          </a:ln>
        </p:spPr>
        <p:txBody>
          <a:bodyPr wrap="square">
            <a:noAutofit/>
          </a:bodyPr>
          <a:lstStyle/>
          <a:p>
            <a:endParaRPr lang="zh-CN" altLang="en-US"/>
          </a:p>
        </p:txBody>
      </p:sp>
    </p:spTree>
    <p:extLst>
      <p:ext uri="{BB962C8B-B14F-4D97-AF65-F5344CB8AC3E}">
        <p14:creationId xmlns:p14="http://schemas.microsoft.com/office/powerpoint/2010/main" val="274750188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717997" y="2188579"/>
            <a:ext cx="1856909" cy="1600784"/>
          </a:xfrm>
          <a:custGeom>
            <a:avLst/>
            <a:gdLst>
              <a:gd name="connsiteX0" fmla="*/ 400196 w 1856909"/>
              <a:gd name="connsiteY0" fmla="*/ 0 h 1600784"/>
              <a:gd name="connsiteX1" fmla="*/ 1456713 w 1856909"/>
              <a:gd name="connsiteY1" fmla="*/ 0 h 1600784"/>
              <a:gd name="connsiteX2" fmla="*/ 1856909 w 1856909"/>
              <a:gd name="connsiteY2" fmla="*/ 800392 h 1600784"/>
              <a:gd name="connsiteX3" fmla="*/ 1456713 w 1856909"/>
              <a:gd name="connsiteY3" fmla="*/ 1600784 h 1600784"/>
              <a:gd name="connsiteX4" fmla="*/ 400196 w 1856909"/>
              <a:gd name="connsiteY4" fmla="*/ 1600784 h 1600784"/>
              <a:gd name="connsiteX5" fmla="*/ 0 w 1856909"/>
              <a:gd name="connsiteY5" fmla="*/ 800392 h 1600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6909" h="1600784">
                <a:moveTo>
                  <a:pt x="400196" y="0"/>
                </a:moveTo>
                <a:lnTo>
                  <a:pt x="1456713" y="0"/>
                </a:lnTo>
                <a:lnTo>
                  <a:pt x="1856909" y="800392"/>
                </a:lnTo>
                <a:lnTo>
                  <a:pt x="1456713" y="1600784"/>
                </a:lnTo>
                <a:lnTo>
                  <a:pt x="400196" y="1600784"/>
                </a:lnTo>
                <a:lnTo>
                  <a:pt x="0" y="800392"/>
                </a:lnTo>
                <a:close/>
              </a:path>
            </a:pathLst>
          </a:custGeom>
          <a:ln w="19050">
            <a:solidFill>
              <a:schemeClr val="tx1"/>
            </a:solidFill>
          </a:ln>
        </p:spPr>
        <p:txBody>
          <a:bodyPr wrap="square">
            <a:noAutofit/>
          </a:bodyPr>
          <a:lstStyle/>
          <a:p>
            <a:endParaRPr lang="zh-CN" altLang="en-US"/>
          </a:p>
        </p:txBody>
      </p:sp>
      <p:sp>
        <p:nvSpPr>
          <p:cNvPr id="11" name="图片占位符 10"/>
          <p:cNvSpPr>
            <a:spLocks noGrp="1"/>
          </p:cNvSpPr>
          <p:nvPr>
            <p:ph type="pic" sz="quarter" idx="11"/>
          </p:nvPr>
        </p:nvSpPr>
        <p:spPr>
          <a:xfrm>
            <a:off x="5185097" y="2188579"/>
            <a:ext cx="1856909" cy="1600784"/>
          </a:xfrm>
          <a:custGeom>
            <a:avLst/>
            <a:gdLst>
              <a:gd name="connsiteX0" fmla="*/ 400196 w 1856909"/>
              <a:gd name="connsiteY0" fmla="*/ 0 h 1600784"/>
              <a:gd name="connsiteX1" fmla="*/ 1456713 w 1856909"/>
              <a:gd name="connsiteY1" fmla="*/ 0 h 1600784"/>
              <a:gd name="connsiteX2" fmla="*/ 1856909 w 1856909"/>
              <a:gd name="connsiteY2" fmla="*/ 800392 h 1600784"/>
              <a:gd name="connsiteX3" fmla="*/ 1456713 w 1856909"/>
              <a:gd name="connsiteY3" fmla="*/ 1600784 h 1600784"/>
              <a:gd name="connsiteX4" fmla="*/ 400196 w 1856909"/>
              <a:gd name="connsiteY4" fmla="*/ 1600784 h 1600784"/>
              <a:gd name="connsiteX5" fmla="*/ 0 w 1856909"/>
              <a:gd name="connsiteY5" fmla="*/ 800392 h 1600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6909" h="1600784">
                <a:moveTo>
                  <a:pt x="400196" y="0"/>
                </a:moveTo>
                <a:lnTo>
                  <a:pt x="1456713" y="0"/>
                </a:lnTo>
                <a:lnTo>
                  <a:pt x="1856909" y="800392"/>
                </a:lnTo>
                <a:lnTo>
                  <a:pt x="1456713" y="1600784"/>
                </a:lnTo>
                <a:lnTo>
                  <a:pt x="400196" y="1600784"/>
                </a:lnTo>
                <a:lnTo>
                  <a:pt x="0" y="800392"/>
                </a:lnTo>
                <a:close/>
              </a:path>
            </a:pathLst>
          </a:custGeom>
          <a:ln w="19050">
            <a:solidFill>
              <a:schemeClr val="tx1"/>
            </a:solidFill>
          </a:ln>
        </p:spPr>
        <p:txBody>
          <a:bodyPr wrap="square">
            <a:noAutofit/>
          </a:bodyPr>
          <a:lstStyle/>
          <a:p>
            <a:endParaRPr lang="zh-CN" altLang="en-US"/>
          </a:p>
        </p:txBody>
      </p:sp>
      <p:sp>
        <p:nvSpPr>
          <p:cNvPr id="12" name="图片占位符 11"/>
          <p:cNvSpPr>
            <a:spLocks noGrp="1"/>
          </p:cNvSpPr>
          <p:nvPr>
            <p:ph type="pic" sz="quarter" idx="12"/>
          </p:nvPr>
        </p:nvSpPr>
        <p:spPr>
          <a:xfrm>
            <a:off x="8652197" y="2188579"/>
            <a:ext cx="1856909" cy="1600784"/>
          </a:xfrm>
          <a:custGeom>
            <a:avLst/>
            <a:gdLst>
              <a:gd name="connsiteX0" fmla="*/ 400196 w 1856909"/>
              <a:gd name="connsiteY0" fmla="*/ 0 h 1600784"/>
              <a:gd name="connsiteX1" fmla="*/ 1456713 w 1856909"/>
              <a:gd name="connsiteY1" fmla="*/ 0 h 1600784"/>
              <a:gd name="connsiteX2" fmla="*/ 1856909 w 1856909"/>
              <a:gd name="connsiteY2" fmla="*/ 800392 h 1600784"/>
              <a:gd name="connsiteX3" fmla="*/ 1456713 w 1856909"/>
              <a:gd name="connsiteY3" fmla="*/ 1600784 h 1600784"/>
              <a:gd name="connsiteX4" fmla="*/ 400196 w 1856909"/>
              <a:gd name="connsiteY4" fmla="*/ 1600784 h 1600784"/>
              <a:gd name="connsiteX5" fmla="*/ 0 w 1856909"/>
              <a:gd name="connsiteY5" fmla="*/ 800392 h 1600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6909" h="1600784">
                <a:moveTo>
                  <a:pt x="400196" y="0"/>
                </a:moveTo>
                <a:lnTo>
                  <a:pt x="1456713" y="0"/>
                </a:lnTo>
                <a:lnTo>
                  <a:pt x="1856909" y="800392"/>
                </a:lnTo>
                <a:lnTo>
                  <a:pt x="1456713" y="1600784"/>
                </a:lnTo>
                <a:lnTo>
                  <a:pt x="400196" y="1600784"/>
                </a:lnTo>
                <a:lnTo>
                  <a:pt x="0" y="800392"/>
                </a:lnTo>
                <a:close/>
              </a:path>
            </a:pathLst>
          </a:custGeom>
          <a:ln w="19050">
            <a:solidFill>
              <a:schemeClr val="tx1"/>
            </a:solidFill>
          </a:ln>
        </p:spPr>
        <p:txBody>
          <a:bodyPr wrap="square">
            <a:noAutofit/>
          </a:bodyPr>
          <a:lstStyle/>
          <a:p>
            <a:endParaRPr lang="zh-CN" altLang="en-US"/>
          </a:p>
        </p:txBody>
      </p:sp>
    </p:spTree>
    <p:extLst>
      <p:ext uri="{BB962C8B-B14F-4D97-AF65-F5344CB8AC3E}">
        <p14:creationId xmlns:p14="http://schemas.microsoft.com/office/powerpoint/2010/main" val="232232684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19662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5" r:id="rId4"/>
    <p:sldLayoutId id="2147483663" r:id="rId5"/>
    <p:sldLayoutId id="2147483664" r:id="rId6"/>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7">
          <p15:clr>
            <a:srgbClr val="F26B43"/>
          </p15:clr>
        </p15:guide>
        <p15:guide id="2" pos="3840">
          <p15:clr>
            <a:srgbClr val="F26B43"/>
          </p15:clr>
        </p15:guide>
        <p15:guide id="3" pos="551">
          <p15:clr>
            <a:srgbClr val="F26B43"/>
          </p15:clr>
        </p15:guide>
        <p15:guide id="4" pos="7129">
          <p15:clr>
            <a:srgbClr val="F26B43"/>
          </p15:clr>
        </p15:guide>
        <p15:guide id="5" orient="horz" pos="3974">
          <p15:clr>
            <a:srgbClr val="F26B43"/>
          </p15:clr>
        </p15:guide>
        <p15:guide id="6" orient="horz" pos="79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719222" y="50325"/>
            <a:ext cx="10683883" cy="6224969"/>
          </a:xfrm>
          <a:prstGeom prst="rect">
            <a:avLst/>
          </a:prstGeom>
        </p:spPr>
      </p:pic>
      <p:sp>
        <p:nvSpPr>
          <p:cNvPr id="4" name="文本框 3"/>
          <p:cNvSpPr txBox="1"/>
          <p:nvPr/>
        </p:nvSpPr>
        <p:spPr>
          <a:xfrm>
            <a:off x="4076061" y="2856009"/>
            <a:ext cx="4039877"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800" b="1" noProof="0">
                <a:solidFill>
                  <a:prstClr val="black"/>
                </a:solidFill>
                <a:latin typeface="Agency FB" panose="020B0503020202020204" pitchFamily="34" charset="0"/>
                <a:ea typeface="微软雅黑"/>
              </a:rPr>
              <a:t>MACHINE LEARNING</a:t>
            </a:r>
            <a:endParaRPr kumimoji="0" lang="zh-CN" altLang="en-US" sz="4800" b="1" i="0" u="none" strike="noStrike" kern="1200" cap="none" spc="0" normalizeH="0" baseline="0" noProof="0">
              <a:ln>
                <a:noFill/>
              </a:ln>
              <a:solidFill>
                <a:prstClr val="black"/>
              </a:solidFill>
              <a:effectLst/>
              <a:uLnTx/>
              <a:uFillTx/>
              <a:latin typeface="Agency FB" panose="020B0503020202020204" pitchFamily="34" charset="0"/>
              <a:ea typeface="微软雅黑"/>
            </a:endParaRPr>
          </a:p>
        </p:txBody>
      </p:sp>
      <p:sp>
        <p:nvSpPr>
          <p:cNvPr id="6" name="文本框 5"/>
          <p:cNvSpPr txBox="1"/>
          <p:nvPr/>
        </p:nvSpPr>
        <p:spPr>
          <a:xfrm>
            <a:off x="3300984" y="4883302"/>
            <a:ext cx="5742432" cy="934358"/>
          </a:xfrm>
          <a:prstGeom prst="rect">
            <a:avLst/>
          </a:prstGeom>
          <a:noFill/>
        </p:spPr>
        <p:txBody>
          <a:bodyPr wrap="square" rtlCol="0">
            <a:spAutoFit/>
            <a:scene3d>
              <a:camera prst="orthographicFront"/>
              <a:lightRig rig="threePt" dir="t"/>
            </a:scene3d>
            <a:sp3d contourW="12700"/>
          </a:bodyPr>
          <a:lstStyle/>
          <a:p>
            <a:pPr lvl="0" algn="ctr">
              <a:lnSpc>
                <a:spcPct val="114000"/>
              </a:lnSpc>
              <a:defRPr/>
            </a:pPr>
            <a:r>
              <a:rPr lang="en-US" altLang="zh-CN" sz="2400" dirty="0" err="1">
                <a:solidFill>
                  <a:prstClr val="white">
                    <a:lumMod val="50000"/>
                  </a:prstClr>
                </a:solidFill>
                <a:ea typeface="微软雅黑"/>
              </a:rPr>
              <a:t>Ứng</a:t>
            </a:r>
            <a:r>
              <a:rPr lang="en-US" altLang="zh-CN" sz="2400" dirty="0">
                <a:solidFill>
                  <a:prstClr val="white">
                    <a:lumMod val="50000"/>
                  </a:prstClr>
                </a:solidFill>
                <a:ea typeface="微软雅黑"/>
              </a:rPr>
              <a:t> </a:t>
            </a:r>
            <a:r>
              <a:rPr lang="en-US" altLang="zh-CN" sz="2400" dirty="0" err="1">
                <a:solidFill>
                  <a:prstClr val="white">
                    <a:lumMod val="50000"/>
                  </a:prstClr>
                </a:solidFill>
                <a:ea typeface="微软雅黑"/>
              </a:rPr>
              <a:t>dụng</a:t>
            </a:r>
            <a:r>
              <a:rPr lang="en-US" altLang="zh-CN" sz="2400" dirty="0">
                <a:solidFill>
                  <a:prstClr val="white">
                    <a:lumMod val="50000"/>
                  </a:prstClr>
                </a:solidFill>
                <a:ea typeface="微软雅黑"/>
              </a:rPr>
              <a:t> Machine Learning </a:t>
            </a:r>
            <a:r>
              <a:rPr lang="en-US" altLang="zh-CN" sz="2400" dirty="0" err="1">
                <a:solidFill>
                  <a:prstClr val="white">
                    <a:lumMod val="50000"/>
                  </a:prstClr>
                </a:solidFill>
                <a:ea typeface="微软雅黑"/>
              </a:rPr>
              <a:t>trong</a:t>
            </a:r>
            <a:r>
              <a:rPr lang="en-US" altLang="zh-CN" sz="2400" dirty="0">
                <a:solidFill>
                  <a:prstClr val="white">
                    <a:lumMod val="50000"/>
                  </a:prstClr>
                </a:solidFill>
                <a:ea typeface="微软雅黑"/>
              </a:rPr>
              <a:t> </a:t>
            </a:r>
            <a:r>
              <a:rPr lang="en-US" altLang="zh-CN" sz="2400" dirty="0" err="1">
                <a:solidFill>
                  <a:prstClr val="white">
                    <a:lumMod val="50000"/>
                  </a:prstClr>
                </a:solidFill>
                <a:ea typeface="微软雅黑"/>
              </a:rPr>
              <a:t>việc</a:t>
            </a:r>
            <a:r>
              <a:rPr lang="en-US" altLang="zh-CN" sz="2400" dirty="0">
                <a:solidFill>
                  <a:prstClr val="white">
                    <a:lumMod val="50000"/>
                  </a:prstClr>
                </a:solidFill>
                <a:ea typeface="微软雅黑"/>
              </a:rPr>
              <a:t> </a:t>
            </a:r>
            <a:r>
              <a:rPr lang="en-US" altLang="zh-CN" sz="2400" dirty="0" err="1">
                <a:solidFill>
                  <a:prstClr val="white">
                    <a:lumMod val="50000"/>
                  </a:prstClr>
                </a:solidFill>
                <a:ea typeface="微软雅黑"/>
              </a:rPr>
              <a:t>xử</a:t>
            </a:r>
            <a:r>
              <a:rPr lang="en-US" altLang="zh-CN" sz="2400" dirty="0">
                <a:solidFill>
                  <a:prstClr val="white">
                    <a:lumMod val="50000"/>
                  </a:prstClr>
                </a:solidFill>
                <a:ea typeface="微软雅黑"/>
              </a:rPr>
              <a:t> </a:t>
            </a:r>
            <a:r>
              <a:rPr lang="en-US" altLang="zh-CN" sz="2400" dirty="0" err="1">
                <a:solidFill>
                  <a:prstClr val="white">
                    <a:lumMod val="50000"/>
                  </a:prstClr>
                </a:solidFill>
                <a:ea typeface="微软雅黑"/>
              </a:rPr>
              <a:t>lý</a:t>
            </a:r>
            <a:r>
              <a:rPr lang="en-US" altLang="zh-CN" sz="2400" dirty="0">
                <a:solidFill>
                  <a:prstClr val="white">
                    <a:lumMod val="50000"/>
                  </a:prstClr>
                </a:solidFill>
                <a:ea typeface="微软雅黑"/>
              </a:rPr>
              <a:t> </a:t>
            </a:r>
            <a:r>
              <a:rPr lang="en-US" altLang="zh-CN" sz="2400" dirty="0" err="1">
                <a:solidFill>
                  <a:prstClr val="white">
                    <a:lumMod val="50000"/>
                  </a:prstClr>
                </a:solidFill>
                <a:ea typeface="微软雅黑"/>
              </a:rPr>
              <a:t>ảnh</a:t>
            </a:r>
            <a:r>
              <a:rPr lang="en-US" altLang="zh-CN" sz="2400" dirty="0">
                <a:solidFill>
                  <a:prstClr val="white">
                    <a:lumMod val="50000"/>
                  </a:prstClr>
                </a:solidFill>
                <a:ea typeface="微软雅黑"/>
              </a:rPr>
              <a:t> </a:t>
            </a:r>
            <a:r>
              <a:rPr lang="en-US" altLang="zh-CN" sz="2400" dirty="0" err="1">
                <a:solidFill>
                  <a:prstClr val="white">
                    <a:lumMod val="50000"/>
                  </a:prstClr>
                </a:solidFill>
                <a:ea typeface="微软雅黑"/>
              </a:rPr>
              <a:t>để</a:t>
            </a:r>
            <a:r>
              <a:rPr lang="en-US" altLang="zh-CN" sz="2400" dirty="0">
                <a:solidFill>
                  <a:prstClr val="white">
                    <a:lumMod val="50000"/>
                  </a:prstClr>
                </a:solidFill>
                <a:ea typeface="微软雅黑"/>
              </a:rPr>
              <a:t> </a:t>
            </a:r>
            <a:r>
              <a:rPr lang="en-US" altLang="zh-CN" sz="2400" dirty="0" err="1">
                <a:solidFill>
                  <a:prstClr val="white">
                    <a:lumMod val="50000"/>
                  </a:prstClr>
                </a:solidFill>
                <a:ea typeface="微软雅黑"/>
              </a:rPr>
              <a:t>chẩn</a:t>
            </a:r>
            <a:r>
              <a:rPr lang="en-US" altLang="zh-CN" sz="2400" dirty="0">
                <a:solidFill>
                  <a:prstClr val="white">
                    <a:lumMod val="50000"/>
                  </a:prstClr>
                </a:solidFill>
                <a:ea typeface="微软雅黑"/>
              </a:rPr>
              <a:t> </a:t>
            </a:r>
            <a:r>
              <a:rPr lang="en-US" altLang="zh-CN" sz="2400" dirty="0" err="1">
                <a:solidFill>
                  <a:prstClr val="white">
                    <a:lumMod val="50000"/>
                  </a:prstClr>
                </a:solidFill>
                <a:ea typeface="微软雅黑"/>
              </a:rPr>
              <a:t>đoán</a:t>
            </a:r>
            <a:r>
              <a:rPr lang="en-US" altLang="zh-CN" sz="2400" dirty="0">
                <a:solidFill>
                  <a:prstClr val="white">
                    <a:lumMod val="50000"/>
                  </a:prstClr>
                </a:solidFill>
                <a:ea typeface="微软雅黑"/>
              </a:rPr>
              <a:t> </a:t>
            </a:r>
            <a:r>
              <a:rPr lang="en-US" altLang="zh-CN" sz="2400" dirty="0" err="1">
                <a:solidFill>
                  <a:prstClr val="white">
                    <a:lumMod val="50000"/>
                  </a:prstClr>
                </a:solidFill>
                <a:ea typeface="微软雅黑"/>
              </a:rPr>
              <a:t>bệnh</a:t>
            </a:r>
            <a:r>
              <a:rPr lang="en-US" altLang="zh-CN" sz="2400" dirty="0">
                <a:solidFill>
                  <a:prstClr val="white">
                    <a:lumMod val="50000"/>
                  </a:prstClr>
                </a:solidFill>
                <a:ea typeface="微软雅黑"/>
              </a:rPr>
              <a:t> </a:t>
            </a:r>
            <a:r>
              <a:rPr lang="en-US" altLang="zh-CN" sz="2400" dirty="0" err="1">
                <a:solidFill>
                  <a:prstClr val="white">
                    <a:lumMod val="50000"/>
                  </a:prstClr>
                </a:solidFill>
                <a:ea typeface="微软雅黑"/>
              </a:rPr>
              <a:t>phổi</a:t>
            </a:r>
            <a:endParaRPr lang="en-US" altLang="zh-CN" sz="2400" dirty="0">
              <a:solidFill>
                <a:prstClr val="white">
                  <a:lumMod val="50000"/>
                </a:prstClr>
              </a:solidFill>
              <a:ea typeface="微软雅黑"/>
            </a:endParaRPr>
          </a:p>
        </p:txBody>
      </p:sp>
    </p:spTree>
    <p:extLst>
      <p:ext uri="{BB962C8B-B14F-4D97-AF65-F5344CB8AC3E}">
        <p14:creationId xmlns:p14="http://schemas.microsoft.com/office/powerpoint/2010/main" val="3835074032"/>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b780c954-a95a-4b5b-b0a3-eedfd3b0b58e"/>
          <p:cNvGrpSpPr>
            <a:grpSpLocks noChangeAspect="1"/>
          </p:cNvGrpSpPr>
          <p:nvPr/>
        </p:nvGrpSpPr>
        <p:grpSpPr>
          <a:xfrm>
            <a:off x="6920992" y="1435100"/>
            <a:ext cx="3944036" cy="4742498"/>
            <a:chOff x="6244860" y="626794"/>
            <a:chExt cx="6222370" cy="7482074"/>
          </a:xfrm>
        </p:grpSpPr>
        <p:sp>
          <p:nvSpPr>
            <p:cNvPr id="4" name="TextBox 3"/>
            <p:cNvSpPr txBox="1">
              <a:spLocks/>
            </p:cNvSpPr>
            <p:nvPr/>
          </p:nvSpPr>
          <p:spPr>
            <a:xfrm>
              <a:off x="11177588" y="6305550"/>
              <a:ext cx="1014412" cy="365125"/>
            </a:xfrm>
            <a:prstGeom prst="rect">
              <a:avLst/>
            </a:prstGeom>
          </p:spPr>
          <p:txBody>
            <a:bodyPr vert="horz" wrap="none" lIns="0" tIns="0" rIns="0" bIns="0" anchor="t">
              <a:normAutofit fontScale="92500" lnSpcReduction="20000"/>
            </a:bodyPr>
            <a:lstStyle/>
            <a:p>
              <a:r>
                <a:rPr lang="en-US"/>
                <a:t>1663</a:t>
              </a:r>
            </a:p>
          </p:txBody>
        </p:sp>
        <p:grpSp>
          <p:nvGrpSpPr>
            <p:cNvPr id="5" name="Group 4"/>
            <p:cNvGrpSpPr/>
            <p:nvPr/>
          </p:nvGrpSpPr>
          <p:grpSpPr>
            <a:xfrm>
              <a:off x="6244860" y="626794"/>
              <a:ext cx="6222370" cy="7482074"/>
              <a:chOff x="4509204" y="623752"/>
              <a:chExt cx="6844596" cy="8230295"/>
            </a:xfrm>
          </p:grpSpPr>
          <p:sp>
            <p:nvSpPr>
              <p:cNvPr id="30" name="Freeform: Shape 5"/>
              <p:cNvSpPr>
                <a:spLocks/>
              </p:cNvSpPr>
              <p:nvPr/>
            </p:nvSpPr>
            <p:spPr bwMode="auto">
              <a:xfrm>
                <a:off x="7484266" y="753279"/>
                <a:ext cx="179221" cy="193884"/>
              </a:xfrm>
              <a:custGeom>
                <a:avLst/>
                <a:gdLst>
                  <a:gd name="T0" fmla="*/ 7 w 93"/>
                  <a:gd name="T1" fmla="*/ 5 h 101"/>
                  <a:gd name="T2" fmla="*/ 5 w 93"/>
                  <a:gd name="T3" fmla="*/ 77 h 101"/>
                  <a:gd name="T4" fmla="*/ 20 w 93"/>
                  <a:gd name="T5" fmla="*/ 95 h 101"/>
                  <a:gd name="T6" fmla="*/ 65 w 93"/>
                  <a:gd name="T7" fmla="*/ 94 h 101"/>
                  <a:gd name="T8" fmla="*/ 91 w 93"/>
                  <a:gd name="T9" fmla="*/ 16 h 101"/>
                  <a:gd name="T10" fmla="*/ 7 w 93"/>
                  <a:gd name="T11" fmla="*/ 5 h 101"/>
                </a:gdLst>
                <a:ahLst/>
                <a:cxnLst>
                  <a:cxn ang="0">
                    <a:pos x="T0" y="T1"/>
                  </a:cxn>
                  <a:cxn ang="0">
                    <a:pos x="T2" y="T3"/>
                  </a:cxn>
                  <a:cxn ang="0">
                    <a:pos x="T4" y="T5"/>
                  </a:cxn>
                  <a:cxn ang="0">
                    <a:pos x="T6" y="T7"/>
                  </a:cxn>
                  <a:cxn ang="0">
                    <a:pos x="T8" y="T9"/>
                  </a:cxn>
                  <a:cxn ang="0">
                    <a:pos x="T10" y="T11"/>
                  </a:cxn>
                </a:cxnLst>
                <a:rect l="0" t="0" r="r" b="b"/>
                <a:pathLst>
                  <a:path w="93" h="101">
                    <a:moveTo>
                      <a:pt x="7" y="5"/>
                    </a:moveTo>
                    <a:cubicBezTo>
                      <a:pt x="7" y="5"/>
                      <a:pt x="0" y="63"/>
                      <a:pt x="5" y="77"/>
                    </a:cubicBezTo>
                    <a:cubicBezTo>
                      <a:pt x="10" y="91"/>
                      <a:pt x="20" y="95"/>
                      <a:pt x="20" y="95"/>
                    </a:cubicBezTo>
                    <a:cubicBezTo>
                      <a:pt x="20" y="95"/>
                      <a:pt x="50" y="101"/>
                      <a:pt x="65" y="94"/>
                    </a:cubicBezTo>
                    <a:cubicBezTo>
                      <a:pt x="79" y="86"/>
                      <a:pt x="93" y="32"/>
                      <a:pt x="91" y="16"/>
                    </a:cubicBezTo>
                    <a:cubicBezTo>
                      <a:pt x="88" y="0"/>
                      <a:pt x="7" y="5"/>
                      <a:pt x="7" y="5"/>
                    </a:cubicBezTo>
                  </a:path>
                </a:pathLst>
              </a:custGeom>
              <a:solidFill>
                <a:srgbClr val="F4CEA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Freeform: Shape 6"/>
              <p:cNvSpPr>
                <a:spLocks/>
              </p:cNvSpPr>
              <p:nvPr/>
            </p:nvSpPr>
            <p:spPr bwMode="auto">
              <a:xfrm>
                <a:off x="7474490" y="623752"/>
                <a:ext cx="239504" cy="223210"/>
              </a:xfrm>
              <a:custGeom>
                <a:avLst/>
                <a:gdLst>
                  <a:gd name="T0" fmla="*/ 111 w 124"/>
                  <a:gd name="T1" fmla="*/ 94 h 116"/>
                  <a:gd name="T2" fmla="*/ 124 w 124"/>
                  <a:gd name="T3" fmla="*/ 33 h 116"/>
                  <a:gd name="T4" fmla="*/ 104 w 124"/>
                  <a:gd name="T5" fmla="*/ 1 h 116"/>
                  <a:gd name="T6" fmla="*/ 83 w 124"/>
                  <a:gd name="T7" fmla="*/ 33 h 116"/>
                  <a:gd name="T8" fmla="*/ 62 w 124"/>
                  <a:gd name="T9" fmla="*/ 1 h 116"/>
                  <a:gd name="T10" fmla="*/ 42 w 124"/>
                  <a:gd name="T11" fmla="*/ 30 h 116"/>
                  <a:gd name="T12" fmla="*/ 20 w 124"/>
                  <a:gd name="T13" fmla="*/ 14 h 116"/>
                  <a:gd name="T14" fmla="*/ 5 w 124"/>
                  <a:gd name="T15" fmla="*/ 63 h 116"/>
                  <a:gd name="T16" fmla="*/ 41 w 124"/>
                  <a:gd name="T17" fmla="*/ 89 h 116"/>
                  <a:gd name="T18" fmla="*/ 75 w 124"/>
                  <a:gd name="T19" fmla="*/ 88 h 116"/>
                  <a:gd name="T20" fmla="*/ 111 w 124"/>
                  <a:gd name="T21" fmla="*/ 9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116">
                    <a:moveTo>
                      <a:pt x="111" y="94"/>
                    </a:moveTo>
                    <a:cubicBezTo>
                      <a:pt x="120" y="83"/>
                      <a:pt x="124" y="51"/>
                      <a:pt x="124" y="33"/>
                    </a:cubicBezTo>
                    <a:cubicBezTo>
                      <a:pt x="124" y="16"/>
                      <a:pt x="118" y="1"/>
                      <a:pt x="104" y="1"/>
                    </a:cubicBezTo>
                    <a:cubicBezTo>
                      <a:pt x="90" y="2"/>
                      <a:pt x="85" y="22"/>
                      <a:pt x="83" y="33"/>
                    </a:cubicBezTo>
                    <a:cubicBezTo>
                      <a:pt x="83" y="33"/>
                      <a:pt x="81" y="1"/>
                      <a:pt x="62" y="1"/>
                    </a:cubicBezTo>
                    <a:cubicBezTo>
                      <a:pt x="42" y="0"/>
                      <a:pt x="42" y="30"/>
                      <a:pt x="42" y="30"/>
                    </a:cubicBezTo>
                    <a:cubicBezTo>
                      <a:pt x="42" y="30"/>
                      <a:pt x="35" y="8"/>
                      <a:pt x="20" y="14"/>
                    </a:cubicBezTo>
                    <a:cubicBezTo>
                      <a:pt x="5" y="20"/>
                      <a:pt x="0" y="45"/>
                      <a:pt x="5" y="63"/>
                    </a:cubicBezTo>
                    <a:cubicBezTo>
                      <a:pt x="9" y="80"/>
                      <a:pt x="32" y="107"/>
                      <a:pt x="41" y="89"/>
                    </a:cubicBezTo>
                    <a:cubicBezTo>
                      <a:pt x="41" y="89"/>
                      <a:pt x="62" y="113"/>
                      <a:pt x="75" y="88"/>
                    </a:cubicBezTo>
                    <a:cubicBezTo>
                      <a:pt x="75" y="88"/>
                      <a:pt x="93" y="116"/>
                      <a:pt x="111" y="94"/>
                    </a:cubicBezTo>
                  </a:path>
                </a:pathLst>
              </a:custGeom>
              <a:solidFill>
                <a:srgbClr val="FFE1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Freeform: Shape 7"/>
              <p:cNvSpPr>
                <a:spLocks/>
              </p:cNvSpPr>
              <p:nvPr/>
            </p:nvSpPr>
            <p:spPr bwMode="auto">
              <a:xfrm>
                <a:off x="7534773" y="745133"/>
                <a:ext cx="197957" cy="210176"/>
              </a:xfrm>
              <a:custGeom>
                <a:avLst/>
                <a:gdLst>
                  <a:gd name="T0" fmla="*/ 58 w 103"/>
                  <a:gd name="T1" fmla="*/ 107 h 109"/>
                  <a:gd name="T2" fmla="*/ 90 w 103"/>
                  <a:gd name="T3" fmla="*/ 79 h 109"/>
                  <a:gd name="T4" fmla="*/ 98 w 103"/>
                  <a:gd name="T5" fmla="*/ 12 h 109"/>
                  <a:gd name="T6" fmla="*/ 18 w 103"/>
                  <a:gd name="T7" fmla="*/ 2 h 109"/>
                  <a:gd name="T8" fmla="*/ 43 w 103"/>
                  <a:gd name="T9" fmla="*/ 34 h 109"/>
                  <a:gd name="T10" fmla="*/ 20 w 103"/>
                  <a:gd name="T11" fmla="*/ 93 h 109"/>
                  <a:gd name="T12" fmla="*/ 58 w 103"/>
                  <a:gd name="T13" fmla="*/ 107 h 109"/>
                </a:gdLst>
                <a:ahLst/>
                <a:cxnLst>
                  <a:cxn ang="0">
                    <a:pos x="T0" y="T1"/>
                  </a:cxn>
                  <a:cxn ang="0">
                    <a:pos x="T2" y="T3"/>
                  </a:cxn>
                  <a:cxn ang="0">
                    <a:pos x="T4" y="T5"/>
                  </a:cxn>
                  <a:cxn ang="0">
                    <a:pos x="T6" y="T7"/>
                  </a:cxn>
                  <a:cxn ang="0">
                    <a:pos x="T8" y="T9"/>
                  </a:cxn>
                  <a:cxn ang="0">
                    <a:pos x="T10" y="T11"/>
                  </a:cxn>
                  <a:cxn ang="0">
                    <a:pos x="T12" y="T13"/>
                  </a:cxn>
                </a:cxnLst>
                <a:rect l="0" t="0" r="r" b="b"/>
                <a:pathLst>
                  <a:path w="103" h="109">
                    <a:moveTo>
                      <a:pt x="58" y="107"/>
                    </a:moveTo>
                    <a:cubicBezTo>
                      <a:pt x="58" y="107"/>
                      <a:pt x="81" y="95"/>
                      <a:pt x="90" y="79"/>
                    </a:cubicBezTo>
                    <a:cubicBezTo>
                      <a:pt x="98" y="62"/>
                      <a:pt x="103" y="17"/>
                      <a:pt x="98" y="12"/>
                    </a:cubicBezTo>
                    <a:cubicBezTo>
                      <a:pt x="93" y="7"/>
                      <a:pt x="34" y="0"/>
                      <a:pt x="18" y="2"/>
                    </a:cubicBezTo>
                    <a:cubicBezTo>
                      <a:pt x="3" y="3"/>
                      <a:pt x="8" y="35"/>
                      <a:pt x="43" y="34"/>
                    </a:cubicBezTo>
                    <a:cubicBezTo>
                      <a:pt x="43" y="34"/>
                      <a:pt x="0" y="77"/>
                      <a:pt x="20" y="93"/>
                    </a:cubicBezTo>
                    <a:cubicBezTo>
                      <a:pt x="41" y="109"/>
                      <a:pt x="58" y="107"/>
                      <a:pt x="58" y="107"/>
                    </a:cubicBezTo>
                  </a:path>
                </a:pathLst>
              </a:custGeom>
              <a:solidFill>
                <a:srgbClr val="FFE1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Freeform: Shape 8"/>
              <p:cNvSpPr>
                <a:spLocks/>
              </p:cNvSpPr>
              <p:nvPr/>
            </p:nvSpPr>
            <p:spPr bwMode="auto">
              <a:xfrm>
                <a:off x="7523367" y="735357"/>
                <a:ext cx="175148" cy="173518"/>
              </a:xfrm>
              <a:custGeom>
                <a:avLst/>
                <a:gdLst>
                  <a:gd name="T0" fmla="*/ 91 w 91"/>
                  <a:gd name="T1" fmla="*/ 13 h 90"/>
                  <a:gd name="T2" fmla="*/ 16 w 91"/>
                  <a:gd name="T3" fmla="*/ 3 h 90"/>
                  <a:gd name="T4" fmla="*/ 42 w 91"/>
                  <a:gd name="T5" fmla="*/ 41 h 90"/>
                  <a:gd name="T6" fmla="*/ 22 w 91"/>
                  <a:gd name="T7" fmla="*/ 90 h 90"/>
                  <a:gd name="T8" fmla="*/ 58 w 91"/>
                  <a:gd name="T9" fmla="*/ 37 h 90"/>
                  <a:gd name="T10" fmla="*/ 16 w 91"/>
                  <a:gd name="T11" fmla="*/ 17 h 90"/>
                  <a:gd name="T12" fmla="*/ 91 w 91"/>
                  <a:gd name="T13" fmla="*/ 13 h 90"/>
                </a:gdLst>
                <a:ahLst/>
                <a:cxnLst>
                  <a:cxn ang="0">
                    <a:pos x="T0" y="T1"/>
                  </a:cxn>
                  <a:cxn ang="0">
                    <a:pos x="T2" y="T3"/>
                  </a:cxn>
                  <a:cxn ang="0">
                    <a:pos x="T4" y="T5"/>
                  </a:cxn>
                  <a:cxn ang="0">
                    <a:pos x="T6" y="T7"/>
                  </a:cxn>
                  <a:cxn ang="0">
                    <a:pos x="T8" y="T9"/>
                  </a:cxn>
                  <a:cxn ang="0">
                    <a:pos x="T10" y="T11"/>
                  </a:cxn>
                  <a:cxn ang="0">
                    <a:pos x="T12" y="T13"/>
                  </a:cxn>
                </a:cxnLst>
                <a:rect l="0" t="0" r="r" b="b"/>
                <a:pathLst>
                  <a:path w="91" h="90">
                    <a:moveTo>
                      <a:pt x="91" y="13"/>
                    </a:moveTo>
                    <a:cubicBezTo>
                      <a:pt x="91" y="13"/>
                      <a:pt x="32" y="0"/>
                      <a:pt x="16" y="3"/>
                    </a:cubicBezTo>
                    <a:cubicBezTo>
                      <a:pt x="0" y="6"/>
                      <a:pt x="7" y="41"/>
                      <a:pt x="42" y="41"/>
                    </a:cubicBezTo>
                    <a:cubicBezTo>
                      <a:pt x="42" y="41"/>
                      <a:pt x="14" y="69"/>
                      <a:pt x="22" y="90"/>
                    </a:cubicBezTo>
                    <a:cubicBezTo>
                      <a:pt x="22" y="90"/>
                      <a:pt x="26" y="61"/>
                      <a:pt x="58" y="37"/>
                    </a:cubicBezTo>
                    <a:cubicBezTo>
                      <a:pt x="58" y="37"/>
                      <a:pt x="16" y="39"/>
                      <a:pt x="16" y="17"/>
                    </a:cubicBezTo>
                    <a:cubicBezTo>
                      <a:pt x="16" y="0"/>
                      <a:pt x="48" y="8"/>
                      <a:pt x="91" y="13"/>
                    </a:cubicBezTo>
                  </a:path>
                </a:pathLst>
              </a:custGeom>
              <a:solidFill>
                <a:srgbClr val="D89D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Freeform: Shape 9"/>
              <p:cNvSpPr>
                <a:spLocks/>
              </p:cNvSpPr>
              <p:nvPr/>
            </p:nvSpPr>
            <p:spPr bwMode="auto">
              <a:xfrm>
                <a:off x="7320524" y="899099"/>
                <a:ext cx="518111" cy="1407695"/>
              </a:xfrm>
              <a:custGeom>
                <a:avLst/>
                <a:gdLst>
                  <a:gd name="T0" fmla="*/ 233 w 269"/>
                  <a:gd name="T1" fmla="*/ 664 h 731"/>
                  <a:gd name="T2" fmla="*/ 101 w 269"/>
                  <a:gd name="T3" fmla="*/ 405 h 731"/>
                  <a:gd name="T4" fmla="*/ 169 w 269"/>
                  <a:gd name="T5" fmla="*/ 27 h 731"/>
                  <a:gd name="T6" fmla="*/ 89 w 269"/>
                  <a:gd name="T7" fmla="*/ 17 h 731"/>
                  <a:gd name="T8" fmla="*/ 43 w 269"/>
                  <a:gd name="T9" fmla="*/ 408 h 731"/>
                  <a:gd name="T10" fmla="*/ 211 w 269"/>
                  <a:gd name="T11" fmla="*/ 727 h 731"/>
                  <a:gd name="T12" fmla="*/ 233 w 269"/>
                  <a:gd name="T13" fmla="*/ 664 h 731"/>
                </a:gdLst>
                <a:ahLst/>
                <a:cxnLst>
                  <a:cxn ang="0">
                    <a:pos x="T0" y="T1"/>
                  </a:cxn>
                  <a:cxn ang="0">
                    <a:pos x="T2" y="T3"/>
                  </a:cxn>
                  <a:cxn ang="0">
                    <a:pos x="T4" y="T5"/>
                  </a:cxn>
                  <a:cxn ang="0">
                    <a:pos x="T6" y="T7"/>
                  </a:cxn>
                  <a:cxn ang="0">
                    <a:pos x="T8" y="T9"/>
                  </a:cxn>
                  <a:cxn ang="0">
                    <a:pos x="T10" y="T11"/>
                  </a:cxn>
                  <a:cxn ang="0">
                    <a:pos x="T12" y="T13"/>
                  </a:cxn>
                </a:cxnLst>
                <a:rect l="0" t="0" r="r" b="b"/>
                <a:pathLst>
                  <a:path w="269" h="731">
                    <a:moveTo>
                      <a:pt x="233" y="664"/>
                    </a:moveTo>
                    <a:cubicBezTo>
                      <a:pt x="233" y="664"/>
                      <a:pt x="129" y="574"/>
                      <a:pt x="101" y="405"/>
                    </a:cubicBezTo>
                    <a:cubicBezTo>
                      <a:pt x="72" y="237"/>
                      <a:pt x="169" y="27"/>
                      <a:pt x="169" y="27"/>
                    </a:cubicBezTo>
                    <a:cubicBezTo>
                      <a:pt x="169" y="27"/>
                      <a:pt x="128" y="0"/>
                      <a:pt x="89" y="17"/>
                    </a:cubicBezTo>
                    <a:cubicBezTo>
                      <a:pt x="89" y="17"/>
                      <a:pt x="0" y="218"/>
                      <a:pt x="43" y="408"/>
                    </a:cubicBezTo>
                    <a:cubicBezTo>
                      <a:pt x="86" y="598"/>
                      <a:pt x="195" y="723"/>
                      <a:pt x="211" y="727"/>
                    </a:cubicBezTo>
                    <a:cubicBezTo>
                      <a:pt x="226" y="731"/>
                      <a:pt x="269" y="704"/>
                      <a:pt x="233" y="664"/>
                    </a:cubicBezTo>
                  </a:path>
                </a:pathLst>
              </a:custGeom>
              <a:solidFill>
                <a:schemeClr val="tx2"/>
              </a:solidFill>
              <a:ln>
                <a:noFill/>
              </a:ln>
              <a:extLst/>
            </p:spPr>
            <p:txBody>
              <a:bodyPr anchor="ctr"/>
              <a:lstStyle/>
              <a:p>
                <a:pPr algn="ctr"/>
                <a:endParaRPr/>
              </a:p>
            </p:txBody>
          </p:sp>
          <p:sp>
            <p:nvSpPr>
              <p:cNvPr id="35" name="Freeform: Shape 10"/>
              <p:cNvSpPr>
                <a:spLocks/>
              </p:cNvSpPr>
              <p:nvPr/>
            </p:nvSpPr>
            <p:spPr bwMode="auto">
              <a:xfrm>
                <a:off x="7256981" y="1426986"/>
                <a:ext cx="44804" cy="173518"/>
              </a:xfrm>
              <a:custGeom>
                <a:avLst/>
                <a:gdLst>
                  <a:gd name="T0" fmla="*/ 21 w 23"/>
                  <a:gd name="T1" fmla="*/ 82 h 90"/>
                  <a:gd name="T2" fmla="*/ 16 w 23"/>
                  <a:gd name="T3" fmla="*/ 5 h 90"/>
                  <a:gd name="T4" fmla="*/ 7 w 23"/>
                  <a:gd name="T5" fmla="*/ 5 h 90"/>
                  <a:gd name="T6" fmla="*/ 13 w 23"/>
                  <a:gd name="T7" fmla="*/ 85 h 90"/>
                  <a:gd name="T8" fmla="*/ 21 w 23"/>
                  <a:gd name="T9" fmla="*/ 82 h 90"/>
                </a:gdLst>
                <a:ahLst/>
                <a:cxnLst>
                  <a:cxn ang="0">
                    <a:pos x="T0" y="T1"/>
                  </a:cxn>
                  <a:cxn ang="0">
                    <a:pos x="T2" y="T3"/>
                  </a:cxn>
                  <a:cxn ang="0">
                    <a:pos x="T4" y="T5"/>
                  </a:cxn>
                  <a:cxn ang="0">
                    <a:pos x="T6" y="T7"/>
                  </a:cxn>
                  <a:cxn ang="0">
                    <a:pos x="T8" y="T9"/>
                  </a:cxn>
                </a:cxnLst>
                <a:rect l="0" t="0" r="r" b="b"/>
                <a:pathLst>
                  <a:path w="23" h="90">
                    <a:moveTo>
                      <a:pt x="21" y="82"/>
                    </a:moveTo>
                    <a:cubicBezTo>
                      <a:pt x="12" y="57"/>
                      <a:pt x="16" y="32"/>
                      <a:pt x="16" y="5"/>
                    </a:cubicBezTo>
                    <a:cubicBezTo>
                      <a:pt x="16" y="0"/>
                      <a:pt x="8" y="0"/>
                      <a:pt x="7" y="5"/>
                    </a:cubicBezTo>
                    <a:cubicBezTo>
                      <a:pt x="4" y="31"/>
                      <a:pt x="0" y="61"/>
                      <a:pt x="13" y="85"/>
                    </a:cubicBezTo>
                    <a:cubicBezTo>
                      <a:pt x="16" y="90"/>
                      <a:pt x="23" y="88"/>
                      <a:pt x="21" y="82"/>
                    </a:cubicBezTo>
                  </a:path>
                </a:pathLst>
              </a:custGeom>
              <a:solidFill>
                <a:schemeClr val="tx2">
                  <a:lumMod val="20000"/>
                  <a:lumOff val="80000"/>
                </a:schemeClr>
              </a:solidFill>
              <a:ln>
                <a:noFill/>
              </a:ln>
              <a:extLst/>
            </p:spPr>
            <p:txBody>
              <a:bodyPr anchor="ctr"/>
              <a:lstStyle/>
              <a:p>
                <a:pPr algn="ctr"/>
                <a:endParaRPr/>
              </a:p>
            </p:txBody>
          </p:sp>
          <p:sp>
            <p:nvSpPr>
              <p:cNvPr id="36" name="Freeform: Shape 11"/>
              <p:cNvSpPr>
                <a:spLocks/>
              </p:cNvSpPr>
              <p:nvPr/>
            </p:nvSpPr>
            <p:spPr bwMode="auto">
              <a:xfrm>
                <a:off x="7208917" y="1446538"/>
                <a:ext cx="35030" cy="123011"/>
              </a:xfrm>
              <a:custGeom>
                <a:avLst/>
                <a:gdLst>
                  <a:gd name="T0" fmla="*/ 17 w 18"/>
                  <a:gd name="T1" fmla="*/ 58 h 64"/>
                  <a:gd name="T2" fmla="*/ 14 w 18"/>
                  <a:gd name="T3" fmla="*/ 7 h 64"/>
                  <a:gd name="T4" fmla="*/ 6 w 18"/>
                  <a:gd name="T5" fmla="*/ 4 h 64"/>
                  <a:gd name="T6" fmla="*/ 8 w 18"/>
                  <a:gd name="T7" fmla="*/ 60 h 64"/>
                  <a:gd name="T8" fmla="*/ 17 w 18"/>
                  <a:gd name="T9" fmla="*/ 58 h 64"/>
                </a:gdLst>
                <a:ahLst/>
                <a:cxnLst>
                  <a:cxn ang="0">
                    <a:pos x="T0" y="T1"/>
                  </a:cxn>
                  <a:cxn ang="0">
                    <a:pos x="T2" y="T3"/>
                  </a:cxn>
                  <a:cxn ang="0">
                    <a:pos x="T4" y="T5"/>
                  </a:cxn>
                  <a:cxn ang="0">
                    <a:pos x="T6" y="T7"/>
                  </a:cxn>
                  <a:cxn ang="0">
                    <a:pos x="T8" y="T9"/>
                  </a:cxn>
                </a:cxnLst>
                <a:rect l="0" t="0" r="r" b="b"/>
                <a:pathLst>
                  <a:path w="18" h="64">
                    <a:moveTo>
                      <a:pt x="17" y="58"/>
                    </a:moveTo>
                    <a:cubicBezTo>
                      <a:pt x="13" y="41"/>
                      <a:pt x="10" y="24"/>
                      <a:pt x="14" y="7"/>
                    </a:cubicBezTo>
                    <a:cubicBezTo>
                      <a:pt x="15" y="2"/>
                      <a:pt x="7" y="0"/>
                      <a:pt x="6" y="4"/>
                    </a:cubicBezTo>
                    <a:cubicBezTo>
                      <a:pt x="0" y="22"/>
                      <a:pt x="0" y="43"/>
                      <a:pt x="8" y="60"/>
                    </a:cubicBezTo>
                    <a:cubicBezTo>
                      <a:pt x="10" y="64"/>
                      <a:pt x="18" y="63"/>
                      <a:pt x="17" y="58"/>
                    </a:cubicBezTo>
                  </a:path>
                </a:pathLst>
              </a:custGeom>
              <a:solidFill>
                <a:schemeClr val="tx2">
                  <a:lumMod val="20000"/>
                  <a:lumOff val="80000"/>
                </a:schemeClr>
              </a:solidFill>
              <a:ln>
                <a:noFill/>
              </a:ln>
              <a:extLst/>
            </p:spPr>
            <p:txBody>
              <a:bodyPr anchor="ctr"/>
              <a:lstStyle/>
              <a:p>
                <a:pPr algn="ctr"/>
                <a:endParaRPr/>
              </a:p>
            </p:txBody>
          </p:sp>
          <p:sp>
            <p:nvSpPr>
              <p:cNvPr id="37" name="Freeform: Shape 12"/>
              <p:cNvSpPr>
                <a:spLocks/>
              </p:cNvSpPr>
              <p:nvPr/>
            </p:nvSpPr>
            <p:spPr bwMode="auto">
              <a:xfrm>
                <a:off x="8289128" y="2719003"/>
                <a:ext cx="297344" cy="246835"/>
              </a:xfrm>
              <a:custGeom>
                <a:avLst/>
                <a:gdLst>
                  <a:gd name="T0" fmla="*/ 92 w 154"/>
                  <a:gd name="T1" fmla="*/ 1 h 128"/>
                  <a:gd name="T2" fmla="*/ 31 w 154"/>
                  <a:gd name="T3" fmla="*/ 7 h 128"/>
                  <a:gd name="T4" fmla="*/ 27 w 154"/>
                  <a:gd name="T5" fmla="*/ 33 h 128"/>
                  <a:gd name="T6" fmla="*/ 7 w 154"/>
                  <a:gd name="T7" fmla="*/ 75 h 128"/>
                  <a:gd name="T8" fmla="*/ 33 w 154"/>
                  <a:gd name="T9" fmla="*/ 84 h 128"/>
                  <a:gd name="T10" fmla="*/ 39 w 154"/>
                  <a:gd name="T11" fmla="*/ 119 h 128"/>
                  <a:gd name="T12" fmla="*/ 78 w 154"/>
                  <a:gd name="T13" fmla="*/ 110 h 128"/>
                  <a:gd name="T14" fmla="*/ 101 w 154"/>
                  <a:gd name="T15" fmla="*/ 127 h 128"/>
                  <a:gd name="T16" fmla="*/ 149 w 154"/>
                  <a:gd name="T17" fmla="*/ 44 h 128"/>
                  <a:gd name="T18" fmla="*/ 92 w 154"/>
                  <a:gd name="T19"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28">
                    <a:moveTo>
                      <a:pt x="92" y="1"/>
                    </a:moveTo>
                    <a:cubicBezTo>
                      <a:pt x="92" y="1"/>
                      <a:pt x="40" y="0"/>
                      <a:pt x="31" y="7"/>
                    </a:cubicBezTo>
                    <a:cubicBezTo>
                      <a:pt x="22" y="15"/>
                      <a:pt x="27" y="33"/>
                      <a:pt x="27" y="33"/>
                    </a:cubicBezTo>
                    <a:cubicBezTo>
                      <a:pt x="27" y="33"/>
                      <a:pt x="0" y="69"/>
                      <a:pt x="7" y="75"/>
                    </a:cubicBezTo>
                    <a:cubicBezTo>
                      <a:pt x="14" y="81"/>
                      <a:pt x="33" y="84"/>
                      <a:pt x="33" y="84"/>
                    </a:cubicBezTo>
                    <a:cubicBezTo>
                      <a:pt x="33" y="84"/>
                      <a:pt x="27" y="115"/>
                      <a:pt x="39" y="119"/>
                    </a:cubicBezTo>
                    <a:cubicBezTo>
                      <a:pt x="50" y="122"/>
                      <a:pt x="78" y="110"/>
                      <a:pt x="78" y="110"/>
                    </a:cubicBezTo>
                    <a:cubicBezTo>
                      <a:pt x="78" y="110"/>
                      <a:pt x="85" y="128"/>
                      <a:pt x="101" y="127"/>
                    </a:cubicBezTo>
                    <a:cubicBezTo>
                      <a:pt x="116" y="126"/>
                      <a:pt x="143" y="52"/>
                      <a:pt x="149" y="44"/>
                    </a:cubicBezTo>
                    <a:cubicBezTo>
                      <a:pt x="154" y="36"/>
                      <a:pt x="92" y="1"/>
                      <a:pt x="92" y="1"/>
                    </a:cubicBezTo>
                  </a:path>
                </a:pathLst>
              </a:custGeom>
              <a:solidFill>
                <a:srgbClr val="FFE1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Freeform: Shape 13"/>
              <p:cNvSpPr>
                <a:spLocks/>
              </p:cNvSpPr>
              <p:nvPr/>
            </p:nvSpPr>
            <p:spPr bwMode="auto">
              <a:xfrm>
                <a:off x="7975492" y="2130019"/>
                <a:ext cx="803234" cy="673707"/>
              </a:xfrm>
              <a:custGeom>
                <a:avLst/>
                <a:gdLst>
                  <a:gd name="T0" fmla="*/ 24 w 417"/>
                  <a:gd name="T1" fmla="*/ 29 h 350"/>
                  <a:gd name="T2" fmla="*/ 190 w 417"/>
                  <a:gd name="T3" fmla="*/ 8 h 350"/>
                  <a:gd name="T4" fmla="*/ 397 w 417"/>
                  <a:gd name="T5" fmla="*/ 105 h 350"/>
                  <a:gd name="T6" fmla="*/ 312 w 417"/>
                  <a:gd name="T7" fmla="*/ 350 h 350"/>
                  <a:gd name="T8" fmla="*/ 251 w 417"/>
                  <a:gd name="T9" fmla="*/ 307 h 350"/>
                  <a:gd name="T10" fmla="*/ 326 w 417"/>
                  <a:gd name="T11" fmla="*/ 121 h 350"/>
                  <a:gd name="T12" fmla="*/ 69 w 417"/>
                  <a:gd name="T13" fmla="*/ 88 h 350"/>
                  <a:gd name="T14" fmla="*/ 24 w 417"/>
                  <a:gd name="T15" fmla="*/ 29 h 3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350">
                    <a:moveTo>
                      <a:pt x="24" y="29"/>
                    </a:moveTo>
                    <a:cubicBezTo>
                      <a:pt x="24" y="29"/>
                      <a:pt x="130" y="17"/>
                      <a:pt x="190" y="8"/>
                    </a:cubicBezTo>
                    <a:cubicBezTo>
                      <a:pt x="251" y="0"/>
                      <a:pt x="377" y="0"/>
                      <a:pt x="397" y="105"/>
                    </a:cubicBezTo>
                    <a:cubicBezTo>
                      <a:pt x="417" y="210"/>
                      <a:pt x="312" y="350"/>
                      <a:pt x="312" y="350"/>
                    </a:cubicBezTo>
                    <a:cubicBezTo>
                      <a:pt x="312" y="350"/>
                      <a:pt x="254" y="338"/>
                      <a:pt x="251" y="307"/>
                    </a:cubicBezTo>
                    <a:cubicBezTo>
                      <a:pt x="251" y="307"/>
                      <a:pt x="346" y="209"/>
                      <a:pt x="326" y="121"/>
                    </a:cubicBezTo>
                    <a:cubicBezTo>
                      <a:pt x="306" y="33"/>
                      <a:pt x="117" y="76"/>
                      <a:pt x="69" y="88"/>
                    </a:cubicBezTo>
                    <a:cubicBezTo>
                      <a:pt x="20" y="100"/>
                      <a:pt x="0" y="50"/>
                      <a:pt x="24" y="29"/>
                    </a:cubicBezTo>
                  </a:path>
                </a:pathLst>
              </a:custGeom>
              <a:solidFill>
                <a:schemeClr val="tx2"/>
              </a:solidFill>
              <a:ln>
                <a:noFill/>
              </a:ln>
              <a:extLst/>
            </p:spPr>
            <p:txBody>
              <a:bodyPr anchor="ctr"/>
              <a:lstStyle/>
              <a:p>
                <a:pPr algn="ctr"/>
                <a:endParaRPr/>
              </a:p>
            </p:txBody>
          </p:sp>
          <p:sp>
            <p:nvSpPr>
              <p:cNvPr id="39" name="Freeform: Shape 14"/>
              <p:cNvSpPr>
                <a:spLocks/>
              </p:cNvSpPr>
              <p:nvPr/>
            </p:nvSpPr>
            <p:spPr bwMode="auto">
              <a:xfrm>
                <a:off x="8698077" y="2135722"/>
                <a:ext cx="87981" cy="117308"/>
              </a:xfrm>
              <a:custGeom>
                <a:avLst/>
                <a:gdLst>
                  <a:gd name="T0" fmla="*/ 45 w 46"/>
                  <a:gd name="T1" fmla="*/ 52 h 61"/>
                  <a:gd name="T2" fmla="*/ 9 w 46"/>
                  <a:gd name="T3" fmla="*/ 2 h 61"/>
                  <a:gd name="T4" fmla="*/ 5 w 46"/>
                  <a:gd name="T5" fmla="*/ 11 h 61"/>
                  <a:gd name="T6" fmla="*/ 37 w 46"/>
                  <a:gd name="T7" fmla="*/ 56 h 61"/>
                  <a:gd name="T8" fmla="*/ 45 w 46"/>
                  <a:gd name="T9" fmla="*/ 52 h 61"/>
                </a:gdLst>
                <a:ahLst/>
                <a:cxnLst>
                  <a:cxn ang="0">
                    <a:pos x="T0" y="T1"/>
                  </a:cxn>
                  <a:cxn ang="0">
                    <a:pos x="T2" y="T3"/>
                  </a:cxn>
                  <a:cxn ang="0">
                    <a:pos x="T4" y="T5"/>
                  </a:cxn>
                  <a:cxn ang="0">
                    <a:pos x="T6" y="T7"/>
                  </a:cxn>
                  <a:cxn ang="0">
                    <a:pos x="T8" y="T9"/>
                  </a:cxn>
                </a:cxnLst>
                <a:rect l="0" t="0" r="r" b="b"/>
                <a:pathLst>
                  <a:path w="46" h="61">
                    <a:moveTo>
                      <a:pt x="45" y="52"/>
                    </a:moveTo>
                    <a:cubicBezTo>
                      <a:pt x="41" y="32"/>
                      <a:pt x="28" y="9"/>
                      <a:pt x="9" y="2"/>
                    </a:cubicBezTo>
                    <a:cubicBezTo>
                      <a:pt x="4" y="0"/>
                      <a:pt x="0" y="8"/>
                      <a:pt x="5" y="11"/>
                    </a:cubicBezTo>
                    <a:cubicBezTo>
                      <a:pt x="23" y="21"/>
                      <a:pt x="26" y="40"/>
                      <a:pt x="37" y="56"/>
                    </a:cubicBezTo>
                    <a:cubicBezTo>
                      <a:pt x="40" y="61"/>
                      <a:pt x="46" y="56"/>
                      <a:pt x="45" y="52"/>
                    </a:cubicBezTo>
                  </a:path>
                </a:pathLst>
              </a:custGeom>
              <a:solidFill>
                <a:schemeClr val="tx2">
                  <a:lumMod val="20000"/>
                  <a:lumOff val="80000"/>
                </a:schemeClr>
              </a:solidFill>
              <a:ln>
                <a:noFill/>
              </a:ln>
              <a:extLst/>
            </p:spPr>
            <p:txBody>
              <a:bodyPr anchor="ctr"/>
              <a:lstStyle/>
              <a:p>
                <a:pPr algn="ctr"/>
                <a:endParaRPr/>
              </a:p>
            </p:txBody>
          </p:sp>
          <p:sp>
            <p:nvSpPr>
              <p:cNvPr id="40" name="Freeform: Shape 15"/>
              <p:cNvSpPr>
                <a:spLocks/>
              </p:cNvSpPr>
              <p:nvPr/>
            </p:nvSpPr>
            <p:spPr bwMode="auto">
              <a:xfrm>
                <a:off x="8751844" y="2110467"/>
                <a:ext cx="74947" cy="96128"/>
              </a:xfrm>
              <a:custGeom>
                <a:avLst/>
                <a:gdLst>
                  <a:gd name="T0" fmla="*/ 10 w 39"/>
                  <a:gd name="T1" fmla="*/ 2 h 50"/>
                  <a:gd name="T2" fmla="*/ 6 w 39"/>
                  <a:gd name="T3" fmla="*/ 11 h 50"/>
                  <a:gd name="T4" fmla="*/ 30 w 39"/>
                  <a:gd name="T5" fmla="*/ 45 h 50"/>
                  <a:gd name="T6" fmla="*/ 38 w 39"/>
                  <a:gd name="T7" fmla="*/ 42 h 50"/>
                  <a:gd name="T8" fmla="*/ 10 w 39"/>
                  <a:gd name="T9" fmla="*/ 2 h 50"/>
                </a:gdLst>
                <a:ahLst/>
                <a:cxnLst>
                  <a:cxn ang="0">
                    <a:pos x="T0" y="T1"/>
                  </a:cxn>
                  <a:cxn ang="0">
                    <a:pos x="T2" y="T3"/>
                  </a:cxn>
                  <a:cxn ang="0">
                    <a:pos x="T4" y="T5"/>
                  </a:cxn>
                  <a:cxn ang="0">
                    <a:pos x="T6" y="T7"/>
                  </a:cxn>
                  <a:cxn ang="0">
                    <a:pos x="T8" y="T9"/>
                  </a:cxn>
                </a:cxnLst>
                <a:rect l="0" t="0" r="r" b="b"/>
                <a:pathLst>
                  <a:path w="39" h="50">
                    <a:moveTo>
                      <a:pt x="10" y="2"/>
                    </a:moveTo>
                    <a:cubicBezTo>
                      <a:pt x="4" y="0"/>
                      <a:pt x="0" y="8"/>
                      <a:pt x="6" y="11"/>
                    </a:cubicBezTo>
                    <a:cubicBezTo>
                      <a:pt x="19" y="18"/>
                      <a:pt x="23" y="33"/>
                      <a:pt x="30" y="45"/>
                    </a:cubicBezTo>
                    <a:cubicBezTo>
                      <a:pt x="32" y="50"/>
                      <a:pt x="39" y="47"/>
                      <a:pt x="38" y="42"/>
                    </a:cubicBezTo>
                    <a:cubicBezTo>
                      <a:pt x="36" y="27"/>
                      <a:pt x="26" y="8"/>
                      <a:pt x="10" y="2"/>
                    </a:cubicBezTo>
                  </a:path>
                </a:pathLst>
              </a:custGeom>
              <a:solidFill>
                <a:schemeClr val="tx2">
                  <a:lumMod val="20000"/>
                  <a:lumOff val="80000"/>
                </a:schemeClr>
              </a:solidFill>
              <a:ln>
                <a:noFill/>
              </a:ln>
              <a:extLst/>
            </p:spPr>
            <p:txBody>
              <a:bodyPr anchor="ctr"/>
              <a:lstStyle/>
              <a:p>
                <a:pPr algn="ctr"/>
                <a:endParaRPr/>
              </a:p>
            </p:txBody>
          </p:sp>
          <p:sp>
            <p:nvSpPr>
              <p:cNvPr id="41" name="Freeform: Shape 16"/>
              <p:cNvSpPr>
                <a:spLocks/>
              </p:cNvSpPr>
              <p:nvPr/>
            </p:nvSpPr>
            <p:spPr bwMode="auto">
              <a:xfrm>
                <a:off x="7642305" y="1370776"/>
                <a:ext cx="184924" cy="366588"/>
              </a:xfrm>
              <a:custGeom>
                <a:avLst/>
                <a:gdLst>
                  <a:gd name="T0" fmla="*/ 52 w 96"/>
                  <a:gd name="T1" fmla="*/ 18 h 190"/>
                  <a:gd name="T2" fmla="*/ 20 w 96"/>
                  <a:gd name="T3" fmla="*/ 190 h 190"/>
                  <a:gd name="T4" fmla="*/ 92 w 96"/>
                  <a:gd name="T5" fmla="*/ 23 h 190"/>
                  <a:gd name="T6" fmla="*/ 52 w 96"/>
                  <a:gd name="T7" fmla="*/ 18 h 190"/>
                </a:gdLst>
                <a:ahLst/>
                <a:cxnLst>
                  <a:cxn ang="0">
                    <a:pos x="T0" y="T1"/>
                  </a:cxn>
                  <a:cxn ang="0">
                    <a:pos x="T2" y="T3"/>
                  </a:cxn>
                  <a:cxn ang="0">
                    <a:pos x="T4" y="T5"/>
                  </a:cxn>
                  <a:cxn ang="0">
                    <a:pos x="T6" y="T7"/>
                  </a:cxn>
                </a:cxnLst>
                <a:rect l="0" t="0" r="r" b="b"/>
                <a:pathLst>
                  <a:path w="96" h="190">
                    <a:moveTo>
                      <a:pt x="52" y="18"/>
                    </a:moveTo>
                    <a:cubicBezTo>
                      <a:pt x="52" y="18"/>
                      <a:pt x="0" y="133"/>
                      <a:pt x="20" y="190"/>
                    </a:cubicBezTo>
                    <a:cubicBezTo>
                      <a:pt x="20" y="190"/>
                      <a:pt x="96" y="46"/>
                      <a:pt x="92" y="23"/>
                    </a:cubicBezTo>
                    <a:cubicBezTo>
                      <a:pt x="88" y="0"/>
                      <a:pt x="52" y="18"/>
                      <a:pt x="52" y="18"/>
                    </a:cubicBezTo>
                  </a:path>
                </a:pathLst>
              </a:custGeom>
              <a:solidFill>
                <a:srgbClr val="725C2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Freeform: Shape 17"/>
              <p:cNvSpPr>
                <a:spLocks/>
              </p:cNvSpPr>
              <p:nvPr/>
            </p:nvSpPr>
            <p:spPr bwMode="auto">
              <a:xfrm>
                <a:off x="7565729" y="1303975"/>
                <a:ext cx="716068" cy="856999"/>
              </a:xfrm>
              <a:custGeom>
                <a:avLst/>
                <a:gdLst>
                  <a:gd name="T0" fmla="*/ 123 w 372"/>
                  <a:gd name="T1" fmla="*/ 41 h 445"/>
                  <a:gd name="T2" fmla="*/ 11 w 372"/>
                  <a:gd name="T3" fmla="*/ 365 h 445"/>
                  <a:gd name="T4" fmla="*/ 215 w 372"/>
                  <a:gd name="T5" fmla="*/ 416 h 445"/>
                  <a:gd name="T6" fmla="*/ 342 w 372"/>
                  <a:gd name="T7" fmla="*/ 180 h 445"/>
                  <a:gd name="T8" fmla="*/ 335 w 372"/>
                  <a:gd name="T9" fmla="*/ 38 h 445"/>
                  <a:gd name="T10" fmla="*/ 123 w 372"/>
                  <a:gd name="T11" fmla="*/ 41 h 445"/>
                </a:gdLst>
                <a:ahLst/>
                <a:cxnLst>
                  <a:cxn ang="0">
                    <a:pos x="T0" y="T1"/>
                  </a:cxn>
                  <a:cxn ang="0">
                    <a:pos x="T2" y="T3"/>
                  </a:cxn>
                  <a:cxn ang="0">
                    <a:pos x="T4" y="T5"/>
                  </a:cxn>
                  <a:cxn ang="0">
                    <a:pos x="T6" y="T7"/>
                  </a:cxn>
                  <a:cxn ang="0">
                    <a:pos x="T8" y="T9"/>
                  </a:cxn>
                  <a:cxn ang="0">
                    <a:pos x="T10" y="T11"/>
                  </a:cxn>
                </a:cxnLst>
                <a:rect l="0" t="0" r="r" b="b"/>
                <a:pathLst>
                  <a:path w="372" h="445">
                    <a:moveTo>
                      <a:pt x="123" y="41"/>
                    </a:moveTo>
                    <a:cubicBezTo>
                      <a:pt x="123" y="41"/>
                      <a:pt x="0" y="328"/>
                      <a:pt x="11" y="365"/>
                    </a:cubicBezTo>
                    <a:cubicBezTo>
                      <a:pt x="22" y="402"/>
                      <a:pt x="181" y="445"/>
                      <a:pt x="215" y="416"/>
                    </a:cubicBezTo>
                    <a:cubicBezTo>
                      <a:pt x="248" y="388"/>
                      <a:pt x="332" y="204"/>
                      <a:pt x="342" y="180"/>
                    </a:cubicBezTo>
                    <a:cubicBezTo>
                      <a:pt x="351" y="157"/>
                      <a:pt x="372" y="75"/>
                      <a:pt x="335" y="38"/>
                    </a:cubicBezTo>
                    <a:cubicBezTo>
                      <a:pt x="298" y="0"/>
                      <a:pt x="139" y="3"/>
                      <a:pt x="123" y="41"/>
                    </a:cubicBezTo>
                  </a:path>
                </a:pathLst>
              </a:custGeom>
              <a:solidFill>
                <a:srgbClr val="FFE1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Freeform: Shape 18"/>
              <p:cNvSpPr>
                <a:spLocks/>
              </p:cNvSpPr>
              <p:nvPr/>
            </p:nvSpPr>
            <p:spPr bwMode="auto">
              <a:xfrm>
                <a:off x="7613793" y="1001744"/>
                <a:ext cx="826044" cy="877366"/>
              </a:xfrm>
              <a:custGeom>
                <a:avLst/>
                <a:gdLst>
                  <a:gd name="T0" fmla="*/ 278 w 429"/>
                  <a:gd name="T1" fmla="*/ 441 h 456"/>
                  <a:gd name="T2" fmla="*/ 314 w 429"/>
                  <a:gd name="T3" fmla="*/ 279 h 456"/>
                  <a:gd name="T4" fmla="*/ 248 w 429"/>
                  <a:gd name="T5" fmla="*/ 280 h 456"/>
                  <a:gd name="T6" fmla="*/ 278 w 429"/>
                  <a:gd name="T7" fmla="*/ 237 h 456"/>
                  <a:gd name="T8" fmla="*/ 166 w 429"/>
                  <a:gd name="T9" fmla="*/ 241 h 456"/>
                  <a:gd name="T10" fmla="*/ 182 w 429"/>
                  <a:gd name="T11" fmla="*/ 209 h 456"/>
                  <a:gd name="T12" fmla="*/ 34 w 429"/>
                  <a:gd name="T13" fmla="*/ 224 h 456"/>
                  <a:gd name="T14" fmla="*/ 76 w 429"/>
                  <a:gd name="T15" fmla="*/ 183 h 456"/>
                  <a:gd name="T16" fmla="*/ 56 w 429"/>
                  <a:gd name="T17" fmla="*/ 64 h 456"/>
                  <a:gd name="T18" fmla="*/ 160 w 429"/>
                  <a:gd name="T19" fmla="*/ 18 h 456"/>
                  <a:gd name="T20" fmla="*/ 161 w 429"/>
                  <a:gd name="T21" fmla="*/ 80 h 456"/>
                  <a:gd name="T22" fmla="*/ 277 w 429"/>
                  <a:gd name="T23" fmla="*/ 56 h 456"/>
                  <a:gd name="T24" fmla="*/ 259 w 429"/>
                  <a:gd name="T25" fmla="*/ 134 h 456"/>
                  <a:gd name="T26" fmla="*/ 384 w 429"/>
                  <a:gd name="T27" fmla="*/ 226 h 456"/>
                  <a:gd name="T28" fmla="*/ 415 w 429"/>
                  <a:gd name="T29" fmla="*/ 207 h 456"/>
                  <a:gd name="T30" fmla="*/ 398 w 429"/>
                  <a:gd name="T31" fmla="*/ 251 h 456"/>
                  <a:gd name="T32" fmla="*/ 413 w 429"/>
                  <a:gd name="T33" fmla="*/ 301 h 456"/>
                  <a:gd name="T34" fmla="*/ 376 w 429"/>
                  <a:gd name="T35" fmla="*/ 287 h 456"/>
                  <a:gd name="T36" fmla="*/ 324 w 429"/>
                  <a:gd name="T37" fmla="*/ 429 h 456"/>
                  <a:gd name="T38" fmla="*/ 278 w 429"/>
                  <a:gd name="T39" fmla="*/ 44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9" h="456">
                    <a:moveTo>
                      <a:pt x="278" y="441"/>
                    </a:moveTo>
                    <a:cubicBezTo>
                      <a:pt x="278" y="441"/>
                      <a:pt x="232" y="353"/>
                      <a:pt x="314" y="279"/>
                    </a:cubicBezTo>
                    <a:cubicBezTo>
                      <a:pt x="314" y="279"/>
                      <a:pt x="258" y="295"/>
                      <a:pt x="248" y="280"/>
                    </a:cubicBezTo>
                    <a:cubicBezTo>
                      <a:pt x="237" y="265"/>
                      <a:pt x="278" y="237"/>
                      <a:pt x="278" y="237"/>
                    </a:cubicBezTo>
                    <a:cubicBezTo>
                      <a:pt x="278" y="237"/>
                      <a:pt x="182" y="258"/>
                      <a:pt x="166" y="241"/>
                    </a:cubicBezTo>
                    <a:cubicBezTo>
                      <a:pt x="149" y="225"/>
                      <a:pt x="182" y="209"/>
                      <a:pt x="182" y="209"/>
                    </a:cubicBezTo>
                    <a:cubicBezTo>
                      <a:pt x="182" y="209"/>
                      <a:pt x="68" y="252"/>
                      <a:pt x="34" y="224"/>
                    </a:cubicBezTo>
                    <a:cubicBezTo>
                      <a:pt x="0" y="197"/>
                      <a:pt x="7" y="177"/>
                      <a:pt x="76" y="183"/>
                    </a:cubicBezTo>
                    <a:cubicBezTo>
                      <a:pt x="76" y="183"/>
                      <a:pt x="20" y="128"/>
                      <a:pt x="56" y="64"/>
                    </a:cubicBezTo>
                    <a:cubicBezTo>
                      <a:pt x="92" y="0"/>
                      <a:pt x="143" y="6"/>
                      <a:pt x="160" y="18"/>
                    </a:cubicBezTo>
                    <a:cubicBezTo>
                      <a:pt x="177" y="30"/>
                      <a:pt x="170" y="71"/>
                      <a:pt x="161" y="80"/>
                    </a:cubicBezTo>
                    <a:cubicBezTo>
                      <a:pt x="161" y="80"/>
                      <a:pt x="234" y="35"/>
                      <a:pt x="277" y="56"/>
                    </a:cubicBezTo>
                    <a:cubicBezTo>
                      <a:pt x="319" y="77"/>
                      <a:pt x="274" y="125"/>
                      <a:pt x="259" y="134"/>
                    </a:cubicBezTo>
                    <a:cubicBezTo>
                      <a:pt x="259" y="134"/>
                      <a:pt x="400" y="139"/>
                      <a:pt x="384" y="226"/>
                    </a:cubicBezTo>
                    <a:cubicBezTo>
                      <a:pt x="384" y="226"/>
                      <a:pt x="403" y="199"/>
                      <a:pt x="415" y="207"/>
                    </a:cubicBezTo>
                    <a:cubicBezTo>
                      <a:pt x="426" y="214"/>
                      <a:pt x="412" y="241"/>
                      <a:pt x="398" y="251"/>
                    </a:cubicBezTo>
                    <a:cubicBezTo>
                      <a:pt x="398" y="251"/>
                      <a:pt x="429" y="275"/>
                      <a:pt x="413" y="301"/>
                    </a:cubicBezTo>
                    <a:cubicBezTo>
                      <a:pt x="397" y="327"/>
                      <a:pt x="376" y="287"/>
                      <a:pt x="376" y="287"/>
                    </a:cubicBezTo>
                    <a:cubicBezTo>
                      <a:pt x="376" y="287"/>
                      <a:pt x="377" y="403"/>
                      <a:pt x="324" y="429"/>
                    </a:cubicBezTo>
                    <a:cubicBezTo>
                      <a:pt x="272" y="456"/>
                      <a:pt x="278" y="441"/>
                      <a:pt x="278" y="441"/>
                    </a:cubicBezTo>
                  </a:path>
                </a:pathLst>
              </a:custGeom>
              <a:solidFill>
                <a:srgbClr val="725C2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Freeform: Shape 19"/>
              <p:cNvSpPr>
                <a:spLocks/>
              </p:cNvSpPr>
              <p:nvPr/>
            </p:nvSpPr>
            <p:spPr bwMode="auto">
              <a:xfrm>
                <a:off x="7713994" y="1596431"/>
                <a:ext cx="167000" cy="140933"/>
              </a:xfrm>
              <a:custGeom>
                <a:avLst/>
                <a:gdLst>
                  <a:gd name="T0" fmla="*/ 87 w 87"/>
                  <a:gd name="T1" fmla="*/ 0 h 73"/>
                  <a:gd name="T2" fmla="*/ 68 w 87"/>
                  <a:gd name="T3" fmla="*/ 44 h 73"/>
                  <a:gd name="T4" fmla="*/ 28 w 87"/>
                  <a:gd name="T5" fmla="*/ 39 h 73"/>
                  <a:gd name="T6" fmla="*/ 51 w 87"/>
                  <a:gd name="T7" fmla="*/ 69 h 73"/>
                  <a:gd name="T8" fmla="*/ 18 w 87"/>
                  <a:gd name="T9" fmla="*/ 35 h 73"/>
                  <a:gd name="T10" fmla="*/ 61 w 87"/>
                  <a:gd name="T11" fmla="*/ 34 h 73"/>
                  <a:gd name="T12" fmla="*/ 87 w 87"/>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87" h="73">
                    <a:moveTo>
                      <a:pt x="87" y="0"/>
                    </a:moveTo>
                    <a:cubicBezTo>
                      <a:pt x="87" y="0"/>
                      <a:pt x="77" y="43"/>
                      <a:pt x="68" y="44"/>
                    </a:cubicBezTo>
                    <a:cubicBezTo>
                      <a:pt x="60" y="46"/>
                      <a:pt x="42" y="19"/>
                      <a:pt x="28" y="39"/>
                    </a:cubicBezTo>
                    <a:cubicBezTo>
                      <a:pt x="14" y="59"/>
                      <a:pt x="42" y="67"/>
                      <a:pt x="51" y="69"/>
                    </a:cubicBezTo>
                    <a:cubicBezTo>
                      <a:pt x="51" y="69"/>
                      <a:pt x="0" y="73"/>
                      <a:pt x="18" y="35"/>
                    </a:cubicBezTo>
                    <a:cubicBezTo>
                      <a:pt x="31" y="9"/>
                      <a:pt x="56" y="34"/>
                      <a:pt x="61" y="34"/>
                    </a:cubicBezTo>
                    <a:cubicBezTo>
                      <a:pt x="67" y="35"/>
                      <a:pt x="87" y="0"/>
                      <a:pt x="87" y="0"/>
                    </a:cubicBezTo>
                  </a:path>
                </a:pathLst>
              </a:custGeom>
              <a:solidFill>
                <a:srgbClr val="CB8F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Freeform: Shape 20"/>
              <p:cNvSpPr>
                <a:spLocks/>
              </p:cNvSpPr>
              <p:nvPr/>
            </p:nvSpPr>
            <p:spPr bwMode="auto">
              <a:xfrm>
                <a:off x="7962458" y="1594801"/>
                <a:ext cx="43991" cy="65171"/>
              </a:xfrm>
              <a:custGeom>
                <a:avLst/>
                <a:gdLst>
                  <a:gd name="T0" fmla="*/ 20 w 23"/>
                  <a:gd name="T1" fmla="*/ 20 h 34"/>
                  <a:gd name="T2" fmla="*/ 6 w 23"/>
                  <a:gd name="T3" fmla="*/ 33 h 34"/>
                  <a:gd name="T4" fmla="*/ 2 w 23"/>
                  <a:gd name="T5" fmla="*/ 14 h 34"/>
                  <a:gd name="T6" fmla="*/ 16 w 23"/>
                  <a:gd name="T7" fmla="*/ 2 h 34"/>
                  <a:gd name="T8" fmla="*/ 20 w 23"/>
                  <a:gd name="T9" fmla="*/ 20 h 34"/>
                </a:gdLst>
                <a:ahLst/>
                <a:cxnLst>
                  <a:cxn ang="0">
                    <a:pos x="T0" y="T1"/>
                  </a:cxn>
                  <a:cxn ang="0">
                    <a:pos x="T2" y="T3"/>
                  </a:cxn>
                  <a:cxn ang="0">
                    <a:pos x="T4" y="T5"/>
                  </a:cxn>
                  <a:cxn ang="0">
                    <a:pos x="T6" y="T7"/>
                  </a:cxn>
                  <a:cxn ang="0">
                    <a:pos x="T8" y="T9"/>
                  </a:cxn>
                </a:cxnLst>
                <a:rect l="0" t="0" r="r" b="b"/>
                <a:pathLst>
                  <a:path w="23" h="34">
                    <a:moveTo>
                      <a:pt x="20" y="20"/>
                    </a:moveTo>
                    <a:cubicBezTo>
                      <a:pt x="17" y="29"/>
                      <a:pt x="11" y="34"/>
                      <a:pt x="6" y="33"/>
                    </a:cubicBezTo>
                    <a:cubicBezTo>
                      <a:pt x="1" y="31"/>
                      <a:pt x="0" y="23"/>
                      <a:pt x="2" y="14"/>
                    </a:cubicBezTo>
                    <a:cubicBezTo>
                      <a:pt x="5" y="6"/>
                      <a:pt x="11" y="0"/>
                      <a:pt x="16" y="2"/>
                    </a:cubicBezTo>
                    <a:cubicBezTo>
                      <a:pt x="21" y="4"/>
                      <a:pt x="23" y="12"/>
                      <a:pt x="20" y="20"/>
                    </a:cubicBezTo>
                  </a:path>
                </a:pathLst>
              </a:custGeom>
              <a:solidFill>
                <a:srgbClr val="190F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Freeform: Shape 21"/>
              <p:cNvSpPr>
                <a:spLocks/>
              </p:cNvSpPr>
              <p:nvPr/>
            </p:nvSpPr>
            <p:spPr bwMode="auto">
              <a:xfrm>
                <a:off x="7796271" y="1555700"/>
                <a:ext cx="44804" cy="65986"/>
              </a:xfrm>
              <a:custGeom>
                <a:avLst/>
                <a:gdLst>
                  <a:gd name="T0" fmla="*/ 20 w 23"/>
                  <a:gd name="T1" fmla="*/ 20 h 34"/>
                  <a:gd name="T2" fmla="*/ 6 w 23"/>
                  <a:gd name="T3" fmla="*/ 32 h 34"/>
                  <a:gd name="T4" fmla="*/ 2 w 23"/>
                  <a:gd name="T5" fmla="*/ 14 h 34"/>
                  <a:gd name="T6" fmla="*/ 16 w 23"/>
                  <a:gd name="T7" fmla="*/ 1 h 34"/>
                  <a:gd name="T8" fmla="*/ 20 w 23"/>
                  <a:gd name="T9" fmla="*/ 20 h 34"/>
                </a:gdLst>
                <a:ahLst/>
                <a:cxnLst>
                  <a:cxn ang="0">
                    <a:pos x="T0" y="T1"/>
                  </a:cxn>
                  <a:cxn ang="0">
                    <a:pos x="T2" y="T3"/>
                  </a:cxn>
                  <a:cxn ang="0">
                    <a:pos x="T4" y="T5"/>
                  </a:cxn>
                  <a:cxn ang="0">
                    <a:pos x="T6" y="T7"/>
                  </a:cxn>
                  <a:cxn ang="0">
                    <a:pos x="T8" y="T9"/>
                  </a:cxn>
                </a:cxnLst>
                <a:rect l="0" t="0" r="r" b="b"/>
                <a:pathLst>
                  <a:path w="23" h="34">
                    <a:moveTo>
                      <a:pt x="20" y="20"/>
                    </a:moveTo>
                    <a:cubicBezTo>
                      <a:pt x="17" y="28"/>
                      <a:pt x="11" y="34"/>
                      <a:pt x="6" y="32"/>
                    </a:cubicBezTo>
                    <a:cubicBezTo>
                      <a:pt x="1" y="30"/>
                      <a:pt x="0" y="22"/>
                      <a:pt x="2" y="14"/>
                    </a:cubicBezTo>
                    <a:cubicBezTo>
                      <a:pt x="5" y="5"/>
                      <a:pt x="11" y="0"/>
                      <a:pt x="16" y="1"/>
                    </a:cubicBezTo>
                    <a:cubicBezTo>
                      <a:pt x="21" y="3"/>
                      <a:pt x="23" y="11"/>
                      <a:pt x="20" y="20"/>
                    </a:cubicBezTo>
                  </a:path>
                </a:pathLst>
              </a:custGeom>
              <a:solidFill>
                <a:srgbClr val="190F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Freeform: Shape 22"/>
              <p:cNvSpPr>
                <a:spLocks/>
              </p:cNvSpPr>
              <p:nvPr/>
            </p:nvSpPr>
            <p:spPr bwMode="auto">
              <a:xfrm>
                <a:off x="7955941" y="1492157"/>
                <a:ext cx="108347" cy="52137"/>
              </a:xfrm>
              <a:custGeom>
                <a:avLst/>
                <a:gdLst>
                  <a:gd name="T0" fmla="*/ 0 w 56"/>
                  <a:gd name="T1" fmla="*/ 27 h 27"/>
                  <a:gd name="T2" fmla="*/ 56 w 56"/>
                  <a:gd name="T3" fmla="*/ 26 h 27"/>
                  <a:gd name="T4" fmla="*/ 0 w 56"/>
                  <a:gd name="T5" fmla="*/ 27 h 27"/>
                </a:gdLst>
                <a:ahLst/>
                <a:cxnLst>
                  <a:cxn ang="0">
                    <a:pos x="T0" y="T1"/>
                  </a:cxn>
                  <a:cxn ang="0">
                    <a:pos x="T2" y="T3"/>
                  </a:cxn>
                  <a:cxn ang="0">
                    <a:pos x="T4" y="T5"/>
                  </a:cxn>
                </a:cxnLst>
                <a:rect l="0" t="0" r="r" b="b"/>
                <a:pathLst>
                  <a:path w="56" h="27">
                    <a:moveTo>
                      <a:pt x="0" y="27"/>
                    </a:moveTo>
                    <a:cubicBezTo>
                      <a:pt x="0" y="27"/>
                      <a:pt x="20" y="0"/>
                      <a:pt x="56" y="26"/>
                    </a:cubicBezTo>
                    <a:cubicBezTo>
                      <a:pt x="56" y="26"/>
                      <a:pt x="20" y="23"/>
                      <a:pt x="0" y="27"/>
                    </a:cubicBezTo>
                  </a:path>
                </a:pathLst>
              </a:custGeom>
              <a:solidFill>
                <a:srgbClr val="4939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Freeform: Shape 23"/>
              <p:cNvSpPr>
                <a:spLocks/>
              </p:cNvSpPr>
              <p:nvPr/>
            </p:nvSpPr>
            <p:spPr bwMode="auto">
              <a:xfrm>
                <a:off x="7807677" y="1465274"/>
                <a:ext cx="81464" cy="71689"/>
              </a:xfrm>
              <a:custGeom>
                <a:avLst/>
                <a:gdLst>
                  <a:gd name="T0" fmla="*/ 42 w 42"/>
                  <a:gd name="T1" fmla="*/ 37 h 37"/>
                  <a:gd name="T2" fmla="*/ 0 w 42"/>
                  <a:gd name="T3" fmla="*/ 19 h 37"/>
                  <a:gd name="T4" fmla="*/ 42 w 42"/>
                  <a:gd name="T5" fmla="*/ 37 h 37"/>
                </a:gdLst>
                <a:ahLst/>
                <a:cxnLst>
                  <a:cxn ang="0">
                    <a:pos x="T0" y="T1"/>
                  </a:cxn>
                  <a:cxn ang="0">
                    <a:pos x="T2" y="T3"/>
                  </a:cxn>
                  <a:cxn ang="0">
                    <a:pos x="T4" y="T5"/>
                  </a:cxn>
                </a:cxnLst>
                <a:rect l="0" t="0" r="r" b="b"/>
                <a:pathLst>
                  <a:path w="42" h="37">
                    <a:moveTo>
                      <a:pt x="42" y="37"/>
                    </a:moveTo>
                    <a:cubicBezTo>
                      <a:pt x="42" y="37"/>
                      <a:pt x="29" y="0"/>
                      <a:pt x="0" y="19"/>
                    </a:cubicBezTo>
                    <a:cubicBezTo>
                      <a:pt x="0" y="19"/>
                      <a:pt x="25" y="20"/>
                      <a:pt x="42" y="37"/>
                    </a:cubicBezTo>
                  </a:path>
                </a:pathLst>
              </a:custGeom>
              <a:solidFill>
                <a:srgbClr val="4939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Freeform: Shape 24"/>
              <p:cNvSpPr>
                <a:spLocks/>
              </p:cNvSpPr>
              <p:nvPr/>
            </p:nvSpPr>
            <p:spPr bwMode="auto">
              <a:xfrm>
                <a:off x="7775092" y="1877481"/>
                <a:ext cx="237061" cy="167815"/>
              </a:xfrm>
              <a:custGeom>
                <a:avLst/>
                <a:gdLst>
                  <a:gd name="T0" fmla="*/ 0 w 123"/>
                  <a:gd name="T1" fmla="*/ 71 h 87"/>
                  <a:gd name="T2" fmla="*/ 28 w 123"/>
                  <a:gd name="T3" fmla="*/ 82 h 87"/>
                  <a:gd name="T4" fmla="*/ 123 w 123"/>
                  <a:gd name="T5" fmla="*/ 3 h 87"/>
                  <a:gd name="T6" fmla="*/ 0 w 123"/>
                  <a:gd name="T7" fmla="*/ 71 h 87"/>
                </a:gdLst>
                <a:ahLst/>
                <a:cxnLst>
                  <a:cxn ang="0">
                    <a:pos x="T0" y="T1"/>
                  </a:cxn>
                  <a:cxn ang="0">
                    <a:pos x="T2" y="T3"/>
                  </a:cxn>
                  <a:cxn ang="0">
                    <a:pos x="T4" y="T5"/>
                  </a:cxn>
                  <a:cxn ang="0">
                    <a:pos x="T6" y="T7"/>
                  </a:cxn>
                </a:cxnLst>
                <a:rect l="0" t="0" r="r" b="b"/>
                <a:pathLst>
                  <a:path w="123" h="87">
                    <a:moveTo>
                      <a:pt x="0" y="71"/>
                    </a:moveTo>
                    <a:cubicBezTo>
                      <a:pt x="8" y="77"/>
                      <a:pt x="17" y="80"/>
                      <a:pt x="28" y="82"/>
                    </a:cubicBezTo>
                    <a:cubicBezTo>
                      <a:pt x="65" y="87"/>
                      <a:pt x="100" y="42"/>
                      <a:pt x="123" y="3"/>
                    </a:cubicBezTo>
                    <a:cubicBezTo>
                      <a:pt x="93" y="0"/>
                      <a:pt x="17" y="0"/>
                      <a:pt x="0" y="71"/>
                    </a:cubicBezTo>
                  </a:path>
                </a:pathLst>
              </a:custGeom>
              <a:solidFill>
                <a:srgbClr val="DA90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Freeform: Shape 25"/>
              <p:cNvSpPr>
                <a:spLocks/>
              </p:cNvSpPr>
              <p:nvPr/>
            </p:nvSpPr>
            <p:spPr bwMode="auto">
              <a:xfrm>
                <a:off x="7684666" y="1760173"/>
                <a:ext cx="381251" cy="254168"/>
              </a:xfrm>
              <a:custGeom>
                <a:avLst/>
                <a:gdLst>
                  <a:gd name="T0" fmla="*/ 2 w 198"/>
                  <a:gd name="T1" fmla="*/ 7 h 132"/>
                  <a:gd name="T2" fmla="*/ 47 w 198"/>
                  <a:gd name="T3" fmla="*/ 132 h 132"/>
                  <a:gd name="T4" fmla="*/ 170 w 198"/>
                  <a:gd name="T5" fmla="*/ 64 h 132"/>
                  <a:gd name="T6" fmla="*/ 198 w 198"/>
                  <a:gd name="T7" fmla="*/ 6 h 132"/>
                  <a:gd name="T8" fmla="*/ 2 w 198"/>
                  <a:gd name="T9" fmla="*/ 7 h 132"/>
                </a:gdLst>
                <a:ahLst/>
                <a:cxnLst>
                  <a:cxn ang="0">
                    <a:pos x="T0" y="T1"/>
                  </a:cxn>
                  <a:cxn ang="0">
                    <a:pos x="T2" y="T3"/>
                  </a:cxn>
                  <a:cxn ang="0">
                    <a:pos x="T4" y="T5"/>
                  </a:cxn>
                  <a:cxn ang="0">
                    <a:pos x="T6" y="T7"/>
                  </a:cxn>
                  <a:cxn ang="0">
                    <a:pos x="T8" y="T9"/>
                  </a:cxn>
                </a:cxnLst>
                <a:rect l="0" t="0" r="r" b="b"/>
                <a:pathLst>
                  <a:path w="198" h="132">
                    <a:moveTo>
                      <a:pt x="2" y="7"/>
                    </a:moveTo>
                    <a:cubicBezTo>
                      <a:pt x="2" y="7"/>
                      <a:pt x="0" y="100"/>
                      <a:pt x="47" y="132"/>
                    </a:cubicBezTo>
                    <a:cubicBezTo>
                      <a:pt x="64" y="61"/>
                      <a:pt x="140" y="61"/>
                      <a:pt x="170" y="64"/>
                    </a:cubicBezTo>
                    <a:cubicBezTo>
                      <a:pt x="188" y="33"/>
                      <a:pt x="198" y="6"/>
                      <a:pt x="198" y="6"/>
                    </a:cubicBezTo>
                    <a:cubicBezTo>
                      <a:pt x="179" y="0"/>
                      <a:pt x="2" y="7"/>
                      <a:pt x="2" y="7"/>
                    </a:cubicBezTo>
                  </a:path>
                </a:pathLst>
              </a:custGeom>
              <a:solidFill>
                <a:srgbClr val="7534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Freeform: Shape 26"/>
              <p:cNvSpPr>
                <a:spLocks/>
              </p:cNvSpPr>
              <p:nvPr/>
            </p:nvSpPr>
            <p:spPr bwMode="auto">
              <a:xfrm>
                <a:off x="8054512" y="1785428"/>
                <a:ext cx="215879" cy="186552"/>
              </a:xfrm>
              <a:custGeom>
                <a:avLst/>
                <a:gdLst>
                  <a:gd name="T0" fmla="*/ 28 w 112"/>
                  <a:gd name="T1" fmla="*/ 33 h 97"/>
                  <a:gd name="T2" fmla="*/ 83 w 112"/>
                  <a:gd name="T3" fmla="*/ 12 h 97"/>
                  <a:gd name="T4" fmla="*/ 80 w 112"/>
                  <a:gd name="T5" fmla="*/ 84 h 97"/>
                  <a:gd name="T6" fmla="*/ 28 w 112"/>
                  <a:gd name="T7" fmla="*/ 33 h 97"/>
                </a:gdLst>
                <a:ahLst/>
                <a:cxnLst>
                  <a:cxn ang="0">
                    <a:pos x="T0" y="T1"/>
                  </a:cxn>
                  <a:cxn ang="0">
                    <a:pos x="T2" y="T3"/>
                  </a:cxn>
                  <a:cxn ang="0">
                    <a:pos x="T4" y="T5"/>
                  </a:cxn>
                  <a:cxn ang="0">
                    <a:pos x="T6" y="T7"/>
                  </a:cxn>
                </a:cxnLst>
                <a:rect l="0" t="0" r="r" b="b"/>
                <a:pathLst>
                  <a:path w="112" h="97">
                    <a:moveTo>
                      <a:pt x="28" y="33"/>
                    </a:moveTo>
                    <a:cubicBezTo>
                      <a:pt x="28" y="33"/>
                      <a:pt x="57" y="0"/>
                      <a:pt x="83" y="12"/>
                    </a:cubicBezTo>
                    <a:cubicBezTo>
                      <a:pt x="110" y="25"/>
                      <a:pt x="112" y="70"/>
                      <a:pt x="80" y="84"/>
                    </a:cubicBezTo>
                    <a:cubicBezTo>
                      <a:pt x="49" y="97"/>
                      <a:pt x="0" y="92"/>
                      <a:pt x="28" y="33"/>
                    </a:cubicBezTo>
                  </a:path>
                </a:pathLst>
              </a:custGeom>
              <a:solidFill>
                <a:srgbClr val="FFE1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Freeform: Shape 27"/>
              <p:cNvSpPr>
                <a:spLocks/>
              </p:cNvSpPr>
              <p:nvPr/>
            </p:nvSpPr>
            <p:spPr bwMode="auto">
              <a:xfrm>
                <a:off x="6874101" y="3009829"/>
                <a:ext cx="2168568" cy="1248026"/>
              </a:xfrm>
              <a:custGeom>
                <a:avLst/>
                <a:gdLst>
                  <a:gd name="T0" fmla="*/ 361 w 1126"/>
                  <a:gd name="T1" fmla="*/ 7 h 648"/>
                  <a:gd name="T2" fmla="*/ 122 w 1126"/>
                  <a:gd name="T3" fmla="*/ 259 h 648"/>
                  <a:gd name="T4" fmla="*/ 3 w 1126"/>
                  <a:gd name="T5" fmla="*/ 599 h 648"/>
                  <a:gd name="T6" fmla="*/ 99 w 1126"/>
                  <a:gd name="T7" fmla="*/ 611 h 648"/>
                  <a:gd name="T8" fmla="*/ 202 w 1126"/>
                  <a:gd name="T9" fmla="*/ 269 h 648"/>
                  <a:gd name="T10" fmla="*/ 521 w 1126"/>
                  <a:gd name="T11" fmla="*/ 95 h 648"/>
                  <a:gd name="T12" fmla="*/ 856 w 1126"/>
                  <a:gd name="T13" fmla="*/ 213 h 648"/>
                  <a:gd name="T14" fmla="*/ 1011 w 1126"/>
                  <a:gd name="T15" fmla="*/ 626 h 648"/>
                  <a:gd name="T16" fmla="*/ 1126 w 1126"/>
                  <a:gd name="T17" fmla="*/ 591 h 648"/>
                  <a:gd name="T18" fmla="*/ 942 w 1126"/>
                  <a:gd name="T19" fmla="*/ 185 h 648"/>
                  <a:gd name="T20" fmla="*/ 616 w 1126"/>
                  <a:gd name="T21" fmla="*/ 0 h 648"/>
                  <a:gd name="T22" fmla="*/ 361 w 1126"/>
                  <a:gd name="T23" fmla="*/ 7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26" h="648">
                    <a:moveTo>
                      <a:pt x="361" y="7"/>
                    </a:moveTo>
                    <a:cubicBezTo>
                      <a:pt x="361" y="7"/>
                      <a:pt x="183" y="145"/>
                      <a:pt x="122" y="259"/>
                    </a:cubicBezTo>
                    <a:cubicBezTo>
                      <a:pt x="60" y="372"/>
                      <a:pt x="0" y="584"/>
                      <a:pt x="3" y="599"/>
                    </a:cubicBezTo>
                    <a:cubicBezTo>
                      <a:pt x="6" y="613"/>
                      <a:pt x="72" y="626"/>
                      <a:pt x="99" y="611"/>
                    </a:cubicBezTo>
                    <a:cubicBezTo>
                      <a:pt x="99" y="611"/>
                      <a:pt x="128" y="355"/>
                      <a:pt x="202" y="269"/>
                    </a:cubicBezTo>
                    <a:cubicBezTo>
                      <a:pt x="276" y="183"/>
                      <a:pt x="405" y="111"/>
                      <a:pt x="521" y="95"/>
                    </a:cubicBezTo>
                    <a:cubicBezTo>
                      <a:pt x="638" y="80"/>
                      <a:pt x="806" y="169"/>
                      <a:pt x="856" y="213"/>
                    </a:cubicBezTo>
                    <a:cubicBezTo>
                      <a:pt x="907" y="257"/>
                      <a:pt x="1026" y="420"/>
                      <a:pt x="1011" y="626"/>
                    </a:cubicBezTo>
                    <a:cubicBezTo>
                      <a:pt x="1011" y="626"/>
                      <a:pt x="1076" y="648"/>
                      <a:pt x="1126" y="591"/>
                    </a:cubicBezTo>
                    <a:cubicBezTo>
                      <a:pt x="1126" y="591"/>
                      <a:pt x="1064" y="347"/>
                      <a:pt x="942" y="185"/>
                    </a:cubicBezTo>
                    <a:cubicBezTo>
                      <a:pt x="864" y="81"/>
                      <a:pt x="616" y="0"/>
                      <a:pt x="616" y="0"/>
                    </a:cubicBezTo>
                    <a:lnTo>
                      <a:pt x="361" y="7"/>
                    </a:lnTo>
                    <a:close/>
                  </a:path>
                </a:pathLst>
              </a:custGeom>
              <a:solidFill>
                <a:schemeClr val="tx2"/>
              </a:solidFill>
              <a:ln>
                <a:noFill/>
              </a:ln>
              <a:extLst/>
            </p:spPr>
            <p:txBody>
              <a:bodyPr anchor="ctr"/>
              <a:lstStyle/>
              <a:p>
                <a:pPr algn="ctr"/>
                <a:endParaRPr/>
              </a:p>
            </p:txBody>
          </p:sp>
          <p:sp>
            <p:nvSpPr>
              <p:cNvPr id="53" name="Freeform: Shape 28"/>
              <p:cNvSpPr>
                <a:spLocks/>
              </p:cNvSpPr>
              <p:nvPr/>
            </p:nvSpPr>
            <p:spPr bwMode="auto">
              <a:xfrm>
                <a:off x="8809683" y="3984136"/>
                <a:ext cx="515666" cy="379621"/>
              </a:xfrm>
              <a:custGeom>
                <a:avLst/>
                <a:gdLst>
                  <a:gd name="T0" fmla="*/ 89 w 268"/>
                  <a:gd name="T1" fmla="*/ 93 h 197"/>
                  <a:gd name="T2" fmla="*/ 167 w 268"/>
                  <a:gd name="T3" fmla="*/ 73 h 197"/>
                  <a:gd name="T4" fmla="*/ 211 w 268"/>
                  <a:gd name="T5" fmla="*/ 4 h 197"/>
                  <a:gd name="T6" fmla="*/ 268 w 268"/>
                  <a:gd name="T7" fmla="*/ 64 h 197"/>
                  <a:gd name="T8" fmla="*/ 123 w 268"/>
                  <a:gd name="T9" fmla="*/ 160 h 197"/>
                  <a:gd name="T10" fmla="*/ 81 w 268"/>
                  <a:gd name="T11" fmla="*/ 155 h 197"/>
                  <a:gd name="T12" fmla="*/ 78 w 268"/>
                  <a:gd name="T13" fmla="*/ 178 h 197"/>
                  <a:gd name="T14" fmla="*/ 7 w 268"/>
                  <a:gd name="T15" fmla="*/ 190 h 197"/>
                  <a:gd name="T16" fmla="*/ 18 w 268"/>
                  <a:gd name="T17" fmla="*/ 100 h 197"/>
                  <a:gd name="T18" fmla="*/ 89 w 268"/>
                  <a:gd name="T19" fmla="*/ 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197">
                    <a:moveTo>
                      <a:pt x="89" y="93"/>
                    </a:moveTo>
                    <a:cubicBezTo>
                      <a:pt x="89" y="93"/>
                      <a:pt x="151" y="87"/>
                      <a:pt x="167" y="73"/>
                    </a:cubicBezTo>
                    <a:cubicBezTo>
                      <a:pt x="182" y="58"/>
                      <a:pt x="203" y="7"/>
                      <a:pt x="211" y="4"/>
                    </a:cubicBezTo>
                    <a:cubicBezTo>
                      <a:pt x="218" y="0"/>
                      <a:pt x="263" y="31"/>
                      <a:pt x="268" y="64"/>
                    </a:cubicBezTo>
                    <a:cubicBezTo>
                      <a:pt x="268" y="64"/>
                      <a:pt x="164" y="149"/>
                      <a:pt x="123" y="160"/>
                    </a:cubicBezTo>
                    <a:cubicBezTo>
                      <a:pt x="81" y="155"/>
                      <a:pt x="81" y="155"/>
                      <a:pt x="81" y="155"/>
                    </a:cubicBezTo>
                    <a:cubicBezTo>
                      <a:pt x="78" y="178"/>
                      <a:pt x="78" y="178"/>
                      <a:pt x="78" y="178"/>
                    </a:cubicBezTo>
                    <a:cubicBezTo>
                      <a:pt x="78" y="178"/>
                      <a:pt x="27" y="197"/>
                      <a:pt x="7" y="190"/>
                    </a:cubicBezTo>
                    <a:cubicBezTo>
                      <a:pt x="7" y="190"/>
                      <a:pt x="0" y="114"/>
                      <a:pt x="18" y="100"/>
                    </a:cubicBezTo>
                    <a:cubicBezTo>
                      <a:pt x="36" y="86"/>
                      <a:pt x="89" y="93"/>
                      <a:pt x="89" y="93"/>
                    </a:cubicBezTo>
                  </a:path>
                </a:pathLst>
              </a:custGeom>
              <a:solidFill>
                <a:schemeClr val="tx2">
                  <a:lumMod val="75000"/>
                </a:schemeClr>
              </a:solidFill>
              <a:ln>
                <a:noFill/>
              </a:ln>
              <a:extLst/>
            </p:spPr>
            <p:txBody>
              <a:bodyPr anchor="ctr"/>
              <a:lstStyle/>
              <a:p>
                <a:pPr algn="ctr"/>
                <a:endParaRPr/>
              </a:p>
            </p:txBody>
          </p:sp>
          <p:sp>
            <p:nvSpPr>
              <p:cNvPr id="54" name="Freeform: Shape 29"/>
              <p:cNvSpPr>
                <a:spLocks/>
              </p:cNvSpPr>
              <p:nvPr/>
            </p:nvSpPr>
            <p:spPr bwMode="auto">
              <a:xfrm>
                <a:off x="6504254" y="4037903"/>
                <a:ext cx="570248" cy="273719"/>
              </a:xfrm>
              <a:custGeom>
                <a:avLst/>
                <a:gdLst>
                  <a:gd name="T0" fmla="*/ 206 w 296"/>
                  <a:gd name="T1" fmla="*/ 74 h 142"/>
                  <a:gd name="T2" fmla="*/ 111 w 296"/>
                  <a:gd name="T3" fmla="*/ 42 h 142"/>
                  <a:gd name="T4" fmla="*/ 75 w 296"/>
                  <a:gd name="T5" fmla="*/ 0 h 142"/>
                  <a:gd name="T6" fmla="*/ 0 w 296"/>
                  <a:gd name="T7" fmla="*/ 52 h 142"/>
                  <a:gd name="T8" fmla="*/ 198 w 296"/>
                  <a:gd name="T9" fmla="*/ 135 h 142"/>
                  <a:gd name="T10" fmla="*/ 223 w 296"/>
                  <a:gd name="T11" fmla="*/ 117 h 142"/>
                  <a:gd name="T12" fmla="*/ 243 w 296"/>
                  <a:gd name="T13" fmla="*/ 141 h 142"/>
                  <a:gd name="T14" fmla="*/ 296 w 296"/>
                  <a:gd name="T15" fmla="*/ 131 h 142"/>
                  <a:gd name="T16" fmla="*/ 282 w 296"/>
                  <a:gd name="T17" fmla="*/ 57 h 142"/>
                  <a:gd name="T18" fmla="*/ 206 w 296"/>
                  <a:gd name="T19" fmla="*/ 7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6" h="142">
                    <a:moveTo>
                      <a:pt x="206" y="74"/>
                    </a:moveTo>
                    <a:cubicBezTo>
                      <a:pt x="206" y="74"/>
                      <a:pt x="126" y="53"/>
                      <a:pt x="111" y="42"/>
                    </a:cubicBezTo>
                    <a:cubicBezTo>
                      <a:pt x="96" y="31"/>
                      <a:pt x="75" y="0"/>
                      <a:pt x="75" y="0"/>
                    </a:cubicBezTo>
                    <a:cubicBezTo>
                      <a:pt x="75" y="0"/>
                      <a:pt x="15" y="29"/>
                      <a:pt x="0" y="52"/>
                    </a:cubicBezTo>
                    <a:cubicBezTo>
                      <a:pt x="0" y="52"/>
                      <a:pt x="145" y="135"/>
                      <a:pt x="198" y="135"/>
                    </a:cubicBezTo>
                    <a:cubicBezTo>
                      <a:pt x="223" y="117"/>
                      <a:pt x="223" y="117"/>
                      <a:pt x="223" y="117"/>
                    </a:cubicBezTo>
                    <a:cubicBezTo>
                      <a:pt x="223" y="117"/>
                      <a:pt x="234" y="141"/>
                      <a:pt x="243" y="141"/>
                    </a:cubicBezTo>
                    <a:cubicBezTo>
                      <a:pt x="253" y="142"/>
                      <a:pt x="296" y="131"/>
                      <a:pt x="296" y="131"/>
                    </a:cubicBezTo>
                    <a:cubicBezTo>
                      <a:pt x="296" y="131"/>
                      <a:pt x="292" y="72"/>
                      <a:pt x="282" y="57"/>
                    </a:cubicBezTo>
                    <a:lnTo>
                      <a:pt x="206" y="74"/>
                    </a:lnTo>
                    <a:close/>
                  </a:path>
                </a:pathLst>
              </a:custGeom>
              <a:solidFill>
                <a:schemeClr val="tx2">
                  <a:lumMod val="75000"/>
                </a:schemeClr>
              </a:solidFill>
              <a:ln>
                <a:noFill/>
              </a:ln>
              <a:extLst/>
            </p:spPr>
            <p:txBody>
              <a:bodyPr anchor="ctr"/>
              <a:lstStyle/>
              <a:p>
                <a:pPr algn="ctr"/>
                <a:endParaRPr/>
              </a:p>
            </p:txBody>
          </p:sp>
          <p:sp>
            <p:nvSpPr>
              <p:cNvPr id="55" name="Freeform: Shape 30"/>
              <p:cNvSpPr>
                <a:spLocks/>
              </p:cNvSpPr>
              <p:nvPr/>
            </p:nvSpPr>
            <p:spPr bwMode="auto">
              <a:xfrm>
                <a:off x="8711112" y="3313689"/>
                <a:ext cx="135230" cy="152338"/>
              </a:xfrm>
              <a:custGeom>
                <a:avLst/>
                <a:gdLst>
                  <a:gd name="T0" fmla="*/ 67 w 70"/>
                  <a:gd name="T1" fmla="*/ 70 h 79"/>
                  <a:gd name="T2" fmla="*/ 10 w 70"/>
                  <a:gd name="T3" fmla="*/ 3 h 79"/>
                  <a:gd name="T4" fmla="*/ 5 w 70"/>
                  <a:gd name="T5" fmla="*/ 10 h 79"/>
                  <a:gd name="T6" fmla="*/ 58 w 70"/>
                  <a:gd name="T7" fmla="*/ 75 h 79"/>
                  <a:gd name="T8" fmla="*/ 67 w 70"/>
                  <a:gd name="T9" fmla="*/ 70 h 79"/>
                </a:gdLst>
                <a:ahLst/>
                <a:cxnLst>
                  <a:cxn ang="0">
                    <a:pos x="T0" y="T1"/>
                  </a:cxn>
                  <a:cxn ang="0">
                    <a:pos x="T2" y="T3"/>
                  </a:cxn>
                  <a:cxn ang="0">
                    <a:pos x="T4" y="T5"/>
                  </a:cxn>
                  <a:cxn ang="0">
                    <a:pos x="T6" y="T7"/>
                  </a:cxn>
                  <a:cxn ang="0">
                    <a:pos x="T8" y="T9"/>
                  </a:cxn>
                </a:cxnLst>
                <a:rect l="0" t="0" r="r" b="b"/>
                <a:pathLst>
                  <a:path w="70" h="79">
                    <a:moveTo>
                      <a:pt x="67" y="70"/>
                    </a:moveTo>
                    <a:cubicBezTo>
                      <a:pt x="55" y="44"/>
                      <a:pt x="36" y="16"/>
                      <a:pt x="10" y="3"/>
                    </a:cubicBezTo>
                    <a:cubicBezTo>
                      <a:pt x="5" y="0"/>
                      <a:pt x="0" y="7"/>
                      <a:pt x="5" y="10"/>
                    </a:cubicBezTo>
                    <a:cubicBezTo>
                      <a:pt x="29" y="27"/>
                      <a:pt x="42" y="51"/>
                      <a:pt x="58" y="75"/>
                    </a:cubicBezTo>
                    <a:cubicBezTo>
                      <a:pt x="61" y="79"/>
                      <a:pt x="70" y="75"/>
                      <a:pt x="67" y="70"/>
                    </a:cubicBezTo>
                  </a:path>
                </a:pathLst>
              </a:custGeom>
              <a:solidFill>
                <a:schemeClr val="tx2">
                  <a:lumMod val="20000"/>
                  <a:lumOff val="80000"/>
                </a:schemeClr>
              </a:solidFill>
              <a:ln>
                <a:noFill/>
              </a:ln>
              <a:extLst/>
            </p:spPr>
            <p:txBody>
              <a:bodyPr anchor="ctr"/>
              <a:lstStyle/>
              <a:p>
                <a:pPr algn="ctr"/>
                <a:endParaRPr/>
              </a:p>
            </p:txBody>
          </p:sp>
          <p:sp>
            <p:nvSpPr>
              <p:cNvPr id="56" name="Freeform: Shape 31"/>
              <p:cNvSpPr>
                <a:spLocks/>
              </p:cNvSpPr>
              <p:nvPr/>
            </p:nvSpPr>
            <p:spPr bwMode="auto">
              <a:xfrm>
                <a:off x="8773023" y="3294952"/>
                <a:ext cx="94498" cy="109977"/>
              </a:xfrm>
              <a:custGeom>
                <a:avLst/>
                <a:gdLst>
                  <a:gd name="T0" fmla="*/ 45 w 49"/>
                  <a:gd name="T1" fmla="*/ 46 h 57"/>
                  <a:gd name="T2" fmla="*/ 10 w 49"/>
                  <a:gd name="T3" fmla="*/ 4 h 57"/>
                  <a:gd name="T4" fmla="*/ 4 w 49"/>
                  <a:gd name="T5" fmla="*/ 11 h 57"/>
                  <a:gd name="T6" fmla="*/ 37 w 49"/>
                  <a:gd name="T7" fmla="*/ 52 h 57"/>
                  <a:gd name="T8" fmla="*/ 45 w 49"/>
                  <a:gd name="T9" fmla="*/ 46 h 57"/>
                </a:gdLst>
                <a:ahLst/>
                <a:cxnLst>
                  <a:cxn ang="0">
                    <a:pos x="T0" y="T1"/>
                  </a:cxn>
                  <a:cxn ang="0">
                    <a:pos x="T2" y="T3"/>
                  </a:cxn>
                  <a:cxn ang="0">
                    <a:pos x="T4" y="T5"/>
                  </a:cxn>
                  <a:cxn ang="0">
                    <a:pos x="T6" y="T7"/>
                  </a:cxn>
                  <a:cxn ang="0">
                    <a:pos x="T8" y="T9"/>
                  </a:cxn>
                </a:cxnLst>
                <a:rect l="0" t="0" r="r" b="b"/>
                <a:pathLst>
                  <a:path w="49" h="57">
                    <a:moveTo>
                      <a:pt x="45" y="46"/>
                    </a:moveTo>
                    <a:cubicBezTo>
                      <a:pt x="36" y="31"/>
                      <a:pt x="25" y="15"/>
                      <a:pt x="10" y="4"/>
                    </a:cubicBezTo>
                    <a:cubicBezTo>
                      <a:pt x="6" y="0"/>
                      <a:pt x="0" y="7"/>
                      <a:pt x="4" y="11"/>
                    </a:cubicBezTo>
                    <a:cubicBezTo>
                      <a:pt x="18" y="23"/>
                      <a:pt x="26" y="38"/>
                      <a:pt x="37" y="52"/>
                    </a:cubicBezTo>
                    <a:cubicBezTo>
                      <a:pt x="41" y="57"/>
                      <a:pt x="49" y="52"/>
                      <a:pt x="45" y="46"/>
                    </a:cubicBezTo>
                  </a:path>
                </a:pathLst>
              </a:custGeom>
              <a:solidFill>
                <a:schemeClr val="tx2">
                  <a:lumMod val="20000"/>
                  <a:lumOff val="80000"/>
                </a:schemeClr>
              </a:solidFill>
              <a:ln>
                <a:noFill/>
              </a:ln>
              <a:extLst/>
            </p:spPr>
            <p:txBody>
              <a:bodyPr anchor="ctr"/>
              <a:lstStyle/>
              <a:p>
                <a:pPr algn="ctr"/>
                <a:endParaRPr/>
              </a:p>
            </p:txBody>
          </p:sp>
          <p:sp>
            <p:nvSpPr>
              <p:cNvPr id="57" name="Freeform: Shape 32"/>
              <p:cNvSpPr>
                <a:spLocks/>
              </p:cNvSpPr>
              <p:nvPr/>
            </p:nvSpPr>
            <p:spPr bwMode="auto">
              <a:xfrm>
                <a:off x="6995482" y="3443216"/>
                <a:ext cx="80650" cy="144191"/>
              </a:xfrm>
              <a:custGeom>
                <a:avLst/>
                <a:gdLst>
                  <a:gd name="T0" fmla="*/ 31 w 42"/>
                  <a:gd name="T1" fmla="*/ 4 h 75"/>
                  <a:gd name="T2" fmla="*/ 2 w 42"/>
                  <a:gd name="T3" fmla="*/ 65 h 75"/>
                  <a:gd name="T4" fmla="*/ 10 w 42"/>
                  <a:gd name="T5" fmla="*/ 69 h 75"/>
                  <a:gd name="T6" fmla="*/ 39 w 42"/>
                  <a:gd name="T7" fmla="*/ 9 h 75"/>
                  <a:gd name="T8" fmla="*/ 31 w 42"/>
                  <a:gd name="T9" fmla="*/ 4 h 75"/>
                </a:gdLst>
                <a:ahLst/>
                <a:cxnLst>
                  <a:cxn ang="0">
                    <a:pos x="T0" y="T1"/>
                  </a:cxn>
                  <a:cxn ang="0">
                    <a:pos x="T2" y="T3"/>
                  </a:cxn>
                  <a:cxn ang="0">
                    <a:pos x="T4" y="T5"/>
                  </a:cxn>
                  <a:cxn ang="0">
                    <a:pos x="T6" y="T7"/>
                  </a:cxn>
                  <a:cxn ang="0">
                    <a:pos x="T8" y="T9"/>
                  </a:cxn>
                </a:cxnLst>
                <a:rect l="0" t="0" r="r" b="b"/>
                <a:pathLst>
                  <a:path w="42" h="75">
                    <a:moveTo>
                      <a:pt x="31" y="4"/>
                    </a:moveTo>
                    <a:cubicBezTo>
                      <a:pt x="17" y="22"/>
                      <a:pt x="10" y="44"/>
                      <a:pt x="2" y="65"/>
                    </a:cubicBezTo>
                    <a:cubicBezTo>
                      <a:pt x="0" y="70"/>
                      <a:pt x="8" y="75"/>
                      <a:pt x="10" y="69"/>
                    </a:cubicBezTo>
                    <a:cubicBezTo>
                      <a:pt x="19" y="48"/>
                      <a:pt x="28" y="29"/>
                      <a:pt x="39" y="9"/>
                    </a:cubicBezTo>
                    <a:cubicBezTo>
                      <a:pt x="42" y="5"/>
                      <a:pt x="35" y="0"/>
                      <a:pt x="31" y="4"/>
                    </a:cubicBezTo>
                  </a:path>
                </a:pathLst>
              </a:custGeom>
              <a:solidFill>
                <a:schemeClr val="tx2">
                  <a:lumMod val="20000"/>
                  <a:lumOff val="80000"/>
                </a:schemeClr>
              </a:solidFill>
              <a:ln>
                <a:noFill/>
              </a:ln>
              <a:extLst/>
            </p:spPr>
            <p:txBody>
              <a:bodyPr anchor="ctr"/>
              <a:lstStyle/>
              <a:p>
                <a:pPr algn="ctr"/>
                <a:endParaRPr/>
              </a:p>
            </p:txBody>
          </p:sp>
          <p:sp>
            <p:nvSpPr>
              <p:cNvPr id="58" name="Freeform: Shape 33"/>
              <p:cNvSpPr>
                <a:spLocks/>
              </p:cNvSpPr>
              <p:nvPr/>
            </p:nvSpPr>
            <p:spPr bwMode="auto">
              <a:xfrm>
                <a:off x="6953121" y="3454621"/>
                <a:ext cx="53767" cy="117308"/>
              </a:xfrm>
              <a:custGeom>
                <a:avLst/>
                <a:gdLst>
                  <a:gd name="T0" fmla="*/ 19 w 28"/>
                  <a:gd name="T1" fmla="*/ 5 h 61"/>
                  <a:gd name="T2" fmla="*/ 1 w 28"/>
                  <a:gd name="T3" fmla="*/ 54 h 61"/>
                  <a:gd name="T4" fmla="*/ 10 w 28"/>
                  <a:gd name="T5" fmla="*/ 56 h 61"/>
                  <a:gd name="T6" fmla="*/ 27 w 28"/>
                  <a:gd name="T7" fmla="*/ 9 h 61"/>
                  <a:gd name="T8" fmla="*/ 19 w 28"/>
                  <a:gd name="T9" fmla="*/ 5 h 61"/>
                </a:gdLst>
                <a:ahLst/>
                <a:cxnLst>
                  <a:cxn ang="0">
                    <a:pos x="T0" y="T1"/>
                  </a:cxn>
                  <a:cxn ang="0">
                    <a:pos x="T2" y="T3"/>
                  </a:cxn>
                  <a:cxn ang="0">
                    <a:pos x="T4" y="T5"/>
                  </a:cxn>
                  <a:cxn ang="0">
                    <a:pos x="T6" y="T7"/>
                  </a:cxn>
                  <a:cxn ang="0">
                    <a:pos x="T8" y="T9"/>
                  </a:cxn>
                </a:cxnLst>
                <a:rect l="0" t="0" r="r" b="b"/>
                <a:pathLst>
                  <a:path w="28" h="61">
                    <a:moveTo>
                      <a:pt x="19" y="5"/>
                    </a:moveTo>
                    <a:cubicBezTo>
                      <a:pt x="11" y="20"/>
                      <a:pt x="4" y="37"/>
                      <a:pt x="1" y="54"/>
                    </a:cubicBezTo>
                    <a:cubicBezTo>
                      <a:pt x="0" y="59"/>
                      <a:pt x="9" y="61"/>
                      <a:pt x="10" y="56"/>
                    </a:cubicBezTo>
                    <a:cubicBezTo>
                      <a:pt x="14" y="40"/>
                      <a:pt x="24" y="25"/>
                      <a:pt x="27" y="9"/>
                    </a:cubicBezTo>
                    <a:cubicBezTo>
                      <a:pt x="28" y="4"/>
                      <a:pt x="21" y="0"/>
                      <a:pt x="19" y="5"/>
                    </a:cubicBezTo>
                  </a:path>
                </a:pathLst>
              </a:custGeom>
              <a:solidFill>
                <a:schemeClr val="tx2">
                  <a:lumMod val="20000"/>
                  <a:lumOff val="80000"/>
                </a:schemeClr>
              </a:solidFill>
              <a:ln>
                <a:noFill/>
              </a:ln>
              <a:extLst/>
            </p:spPr>
            <p:txBody>
              <a:bodyPr anchor="ctr"/>
              <a:lstStyle/>
              <a:p>
                <a:pPr algn="ctr"/>
                <a:endParaRPr/>
              </a:p>
            </p:txBody>
          </p:sp>
          <p:sp>
            <p:nvSpPr>
              <p:cNvPr id="59" name="Freeform: Shape 34"/>
              <p:cNvSpPr>
                <a:spLocks/>
              </p:cNvSpPr>
              <p:nvPr/>
            </p:nvSpPr>
            <p:spPr bwMode="auto">
              <a:xfrm>
                <a:off x="7534773" y="2169937"/>
                <a:ext cx="631346" cy="955570"/>
              </a:xfrm>
              <a:custGeom>
                <a:avLst/>
                <a:gdLst>
                  <a:gd name="T0" fmla="*/ 114 w 328"/>
                  <a:gd name="T1" fmla="*/ 4 h 496"/>
                  <a:gd name="T2" fmla="*/ 295 w 328"/>
                  <a:gd name="T3" fmla="*/ 18 h 496"/>
                  <a:gd name="T4" fmla="*/ 288 w 328"/>
                  <a:gd name="T5" fmla="*/ 315 h 496"/>
                  <a:gd name="T6" fmla="*/ 326 w 328"/>
                  <a:gd name="T7" fmla="*/ 446 h 496"/>
                  <a:gd name="T8" fmla="*/ 144 w 328"/>
                  <a:gd name="T9" fmla="*/ 484 h 496"/>
                  <a:gd name="T10" fmla="*/ 132 w 328"/>
                  <a:gd name="T11" fmla="*/ 460 h 496"/>
                  <a:gd name="T12" fmla="*/ 109 w 328"/>
                  <a:gd name="T13" fmla="*/ 486 h 496"/>
                  <a:gd name="T14" fmla="*/ 0 w 328"/>
                  <a:gd name="T15" fmla="*/ 455 h 496"/>
                  <a:gd name="T16" fmla="*/ 114 w 328"/>
                  <a:gd name="T17" fmla="*/ 4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496">
                    <a:moveTo>
                      <a:pt x="114" y="4"/>
                    </a:moveTo>
                    <a:cubicBezTo>
                      <a:pt x="114" y="4"/>
                      <a:pt x="261" y="0"/>
                      <a:pt x="295" y="18"/>
                    </a:cubicBezTo>
                    <a:cubicBezTo>
                      <a:pt x="328" y="37"/>
                      <a:pt x="267" y="211"/>
                      <a:pt x="288" y="315"/>
                    </a:cubicBezTo>
                    <a:cubicBezTo>
                      <a:pt x="309" y="420"/>
                      <a:pt x="326" y="446"/>
                      <a:pt x="326" y="446"/>
                    </a:cubicBezTo>
                    <a:cubicBezTo>
                      <a:pt x="326" y="446"/>
                      <a:pt x="189" y="496"/>
                      <a:pt x="144" y="484"/>
                    </a:cubicBezTo>
                    <a:cubicBezTo>
                      <a:pt x="132" y="460"/>
                      <a:pt x="132" y="460"/>
                      <a:pt x="132" y="460"/>
                    </a:cubicBezTo>
                    <a:cubicBezTo>
                      <a:pt x="132" y="460"/>
                      <a:pt x="124" y="470"/>
                      <a:pt x="109" y="486"/>
                    </a:cubicBezTo>
                    <a:cubicBezTo>
                      <a:pt x="109" y="486"/>
                      <a:pt x="40" y="481"/>
                      <a:pt x="0" y="455"/>
                    </a:cubicBezTo>
                    <a:cubicBezTo>
                      <a:pt x="0" y="455"/>
                      <a:pt x="53" y="154"/>
                      <a:pt x="114" y="4"/>
                    </a:cubicBezTo>
                  </a:path>
                </a:pathLst>
              </a:custGeom>
              <a:solidFill>
                <a:schemeClr val="tx2"/>
              </a:solidFill>
              <a:ln>
                <a:noFill/>
              </a:ln>
              <a:extLst/>
            </p:spPr>
            <p:txBody>
              <a:bodyPr anchor="ctr"/>
              <a:lstStyle/>
              <a:p>
                <a:pPr algn="ctr"/>
                <a:endParaRPr/>
              </a:p>
            </p:txBody>
          </p:sp>
          <p:sp>
            <p:nvSpPr>
              <p:cNvPr id="60" name="Freeform: Shape 35"/>
              <p:cNvSpPr>
                <a:spLocks/>
              </p:cNvSpPr>
              <p:nvPr/>
            </p:nvSpPr>
            <p:spPr bwMode="auto">
              <a:xfrm>
                <a:off x="7814193" y="2056702"/>
                <a:ext cx="138489" cy="234616"/>
              </a:xfrm>
              <a:custGeom>
                <a:avLst/>
                <a:gdLst>
                  <a:gd name="T0" fmla="*/ 0 w 72"/>
                  <a:gd name="T1" fmla="*/ 23 h 122"/>
                  <a:gd name="T2" fmla="*/ 13 w 72"/>
                  <a:gd name="T3" fmla="*/ 94 h 122"/>
                  <a:gd name="T4" fmla="*/ 50 w 72"/>
                  <a:gd name="T5" fmla="*/ 109 h 122"/>
                  <a:gd name="T6" fmla="*/ 71 w 72"/>
                  <a:gd name="T7" fmla="*/ 10 h 122"/>
                  <a:gd name="T8" fmla="*/ 0 w 72"/>
                  <a:gd name="T9" fmla="*/ 23 h 122"/>
                </a:gdLst>
                <a:ahLst/>
                <a:cxnLst>
                  <a:cxn ang="0">
                    <a:pos x="T0" y="T1"/>
                  </a:cxn>
                  <a:cxn ang="0">
                    <a:pos x="T2" y="T3"/>
                  </a:cxn>
                  <a:cxn ang="0">
                    <a:pos x="T4" y="T5"/>
                  </a:cxn>
                  <a:cxn ang="0">
                    <a:pos x="T6" y="T7"/>
                  </a:cxn>
                  <a:cxn ang="0">
                    <a:pos x="T8" y="T9"/>
                  </a:cxn>
                </a:cxnLst>
                <a:rect l="0" t="0" r="r" b="b"/>
                <a:pathLst>
                  <a:path w="72" h="122">
                    <a:moveTo>
                      <a:pt x="0" y="23"/>
                    </a:moveTo>
                    <a:cubicBezTo>
                      <a:pt x="0" y="23"/>
                      <a:pt x="9" y="81"/>
                      <a:pt x="13" y="94"/>
                    </a:cubicBezTo>
                    <a:cubicBezTo>
                      <a:pt x="18" y="107"/>
                      <a:pt x="29" y="122"/>
                      <a:pt x="50" y="109"/>
                    </a:cubicBezTo>
                    <a:cubicBezTo>
                      <a:pt x="71" y="97"/>
                      <a:pt x="71" y="20"/>
                      <a:pt x="71" y="10"/>
                    </a:cubicBezTo>
                    <a:cubicBezTo>
                      <a:pt x="72" y="0"/>
                      <a:pt x="13" y="11"/>
                      <a:pt x="0" y="23"/>
                    </a:cubicBezTo>
                  </a:path>
                </a:pathLst>
              </a:custGeom>
              <a:solidFill>
                <a:srgbClr val="FFE1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Freeform: Shape 36"/>
              <p:cNvSpPr>
                <a:spLocks/>
              </p:cNvSpPr>
              <p:nvPr/>
            </p:nvSpPr>
            <p:spPr bwMode="auto">
              <a:xfrm>
                <a:off x="7765316" y="2185414"/>
                <a:ext cx="242762" cy="479823"/>
              </a:xfrm>
              <a:custGeom>
                <a:avLst/>
                <a:gdLst>
                  <a:gd name="T0" fmla="*/ 56 w 126"/>
                  <a:gd name="T1" fmla="*/ 0 h 249"/>
                  <a:gd name="T2" fmla="*/ 52 w 126"/>
                  <a:gd name="T3" fmla="*/ 33 h 249"/>
                  <a:gd name="T4" fmla="*/ 42 w 126"/>
                  <a:gd name="T5" fmla="*/ 3 h 249"/>
                  <a:gd name="T6" fmla="*/ 11 w 126"/>
                  <a:gd name="T7" fmla="*/ 27 h 249"/>
                  <a:gd name="T8" fmla="*/ 26 w 126"/>
                  <a:gd name="T9" fmla="*/ 249 h 249"/>
                  <a:gd name="T10" fmla="*/ 126 w 126"/>
                  <a:gd name="T11" fmla="*/ 9 h 249"/>
                  <a:gd name="T12" fmla="*/ 56 w 126"/>
                  <a:gd name="T13" fmla="*/ 0 h 249"/>
                </a:gdLst>
                <a:ahLst/>
                <a:cxnLst>
                  <a:cxn ang="0">
                    <a:pos x="T0" y="T1"/>
                  </a:cxn>
                  <a:cxn ang="0">
                    <a:pos x="T2" y="T3"/>
                  </a:cxn>
                  <a:cxn ang="0">
                    <a:pos x="T4" y="T5"/>
                  </a:cxn>
                  <a:cxn ang="0">
                    <a:pos x="T6" y="T7"/>
                  </a:cxn>
                  <a:cxn ang="0">
                    <a:pos x="T8" y="T9"/>
                  </a:cxn>
                  <a:cxn ang="0">
                    <a:pos x="T10" y="T11"/>
                  </a:cxn>
                  <a:cxn ang="0">
                    <a:pos x="T12" y="T13"/>
                  </a:cxn>
                </a:cxnLst>
                <a:rect l="0" t="0" r="r" b="b"/>
                <a:pathLst>
                  <a:path w="126" h="249">
                    <a:moveTo>
                      <a:pt x="56" y="0"/>
                    </a:moveTo>
                    <a:cubicBezTo>
                      <a:pt x="56" y="0"/>
                      <a:pt x="57" y="21"/>
                      <a:pt x="52" y="33"/>
                    </a:cubicBezTo>
                    <a:cubicBezTo>
                      <a:pt x="52" y="33"/>
                      <a:pt x="46" y="6"/>
                      <a:pt x="42" y="3"/>
                    </a:cubicBezTo>
                    <a:cubicBezTo>
                      <a:pt x="11" y="27"/>
                      <a:pt x="11" y="27"/>
                      <a:pt x="11" y="27"/>
                    </a:cubicBezTo>
                    <a:cubicBezTo>
                      <a:pt x="11" y="27"/>
                      <a:pt x="0" y="164"/>
                      <a:pt x="26" y="249"/>
                    </a:cubicBezTo>
                    <a:cubicBezTo>
                      <a:pt x="26" y="249"/>
                      <a:pt x="104" y="86"/>
                      <a:pt x="126" y="9"/>
                    </a:cubicBezTo>
                    <a:lnTo>
                      <a:pt x="56"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Freeform: Shape 37"/>
              <p:cNvSpPr>
                <a:spLocks/>
              </p:cNvSpPr>
              <p:nvPr/>
            </p:nvSpPr>
            <p:spPr bwMode="auto">
              <a:xfrm>
                <a:off x="7815823" y="2260361"/>
                <a:ext cx="100201" cy="112420"/>
              </a:xfrm>
              <a:custGeom>
                <a:avLst/>
                <a:gdLst>
                  <a:gd name="T0" fmla="*/ 14 w 52"/>
                  <a:gd name="T1" fmla="*/ 6 h 58"/>
                  <a:gd name="T2" fmla="*/ 43 w 52"/>
                  <a:gd name="T3" fmla="*/ 10 h 58"/>
                  <a:gd name="T4" fmla="*/ 51 w 52"/>
                  <a:gd name="T5" fmla="*/ 56 h 58"/>
                  <a:gd name="T6" fmla="*/ 0 w 52"/>
                  <a:gd name="T7" fmla="*/ 53 h 58"/>
                  <a:gd name="T8" fmla="*/ 14 w 52"/>
                  <a:gd name="T9" fmla="*/ 6 h 58"/>
                </a:gdLst>
                <a:ahLst/>
                <a:cxnLst>
                  <a:cxn ang="0">
                    <a:pos x="T0" y="T1"/>
                  </a:cxn>
                  <a:cxn ang="0">
                    <a:pos x="T2" y="T3"/>
                  </a:cxn>
                  <a:cxn ang="0">
                    <a:pos x="T4" y="T5"/>
                  </a:cxn>
                  <a:cxn ang="0">
                    <a:pos x="T6" y="T7"/>
                  </a:cxn>
                  <a:cxn ang="0">
                    <a:pos x="T8" y="T9"/>
                  </a:cxn>
                </a:cxnLst>
                <a:rect l="0" t="0" r="r" b="b"/>
                <a:pathLst>
                  <a:path w="52" h="58">
                    <a:moveTo>
                      <a:pt x="14" y="6"/>
                    </a:moveTo>
                    <a:cubicBezTo>
                      <a:pt x="14" y="6"/>
                      <a:pt x="36" y="0"/>
                      <a:pt x="43" y="10"/>
                    </a:cubicBezTo>
                    <a:cubicBezTo>
                      <a:pt x="43" y="10"/>
                      <a:pt x="52" y="49"/>
                      <a:pt x="51" y="56"/>
                    </a:cubicBezTo>
                    <a:cubicBezTo>
                      <a:pt x="51" y="56"/>
                      <a:pt x="8" y="58"/>
                      <a:pt x="0" y="53"/>
                    </a:cubicBezTo>
                    <a:cubicBezTo>
                      <a:pt x="0" y="53"/>
                      <a:pt x="9" y="14"/>
                      <a:pt x="14" y="6"/>
                    </a:cubicBezTo>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Freeform: Shape 38"/>
              <p:cNvSpPr>
                <a:spLocks/>
              </p:cNvSpPr>
              <p:nvPr/>
            </p:nvSpPr>
            <p:spPr bwMode="auto">
              <a:xfrm>
                <a:off x="7788940" y="2368708"/>
                <a:ext cx="109977" cy="296529"/>
              </a:xfrm>
              <a:custGeom>
                <a:avLst/>
                <a:gdLst>
                  <a:gd name="T0" fmla="*/ 0 w 57"/>
                  <a:gd name="T1" fmla="*/ 75 h 154"/>
                  <a:gd name="T2" fmla="*/ 26 w 57"/>
                  <a:gd name="T3" fmla="*/ 0 h 154"/>
                  <a:gd name="T4" fmla="*/ 51 w 57"/>
                  <a:gd name="T5" fmla="*/ 0 h 154"/>
                  <a:gd name="T6" fmla="*/ 57 w 57"/>
                  <a:gd name="T7" fmla="*/ 60 h 154"/>
                  <a:gd name="T8" fmla="*/ 14 w 57"/>
                  <a:gd name="T9" fmla="*/ 154 h 154"/>
                  <a:gd name="T10" fmla="*/ 0 w 57"/>
                  <a:gd name="T11" fmla="*/ 75 h 154"/>
                </a:gdLst>
                <a:ahLst/>
                <a:cxnLst>
                  <a:cxn ang="0">
                    <a:pos x="T0" y="T1"/>
                  </a:cxn>
                  <a:cxn ang="0">
                    <a:pos x="T2" y="T3"/>
                  </a:cxn>
                  <a:cxn ang="0">
                    <a:pos x="T4" y="T5"/>
                  </a:cxn>
                  <a:cxn ang="0">
                    <a:pos x="T6" y="T7"/>
                  </a:cxn>
                  <a:cxn ang="0">
                    <a:pos x="T8" y="T9"/>
                  </a:cxn>
                  <a:cxn ang="0">
                    <a:pos x="T10" y="T11"/>
                  </a:cxn>
                </a:cxnLst>
                <a:rect l="0" t="0" r="r" b="b"/>
                <a:pathLst>
                  <a:path w="57" h="154">
                    <a:moveTo>
                      <a:pt x="0" y="75"/>
                    </a:moveTo>
                    <a:cubicBezTo>
                      <a:pt x="0" y="75"/>
                      <a:pt x="23" y="4"/>
                      <a:pt x="26" y="0"/>
                    </a:cubicBezTo>
                    <a:cubicBezTo>
                      <a:pt x="51" y="0"/>
                      <a:pt x="51" y="0"/>
                      <a:pt x="51" y="0"/>
                    </a:cubicBezTo>
                    <a:cubicBezTo>
                      <a:pt x="51" y="0"/>
                      <a:pt x="54" y="42"/>
                      <a:pt x="57" y="60"/>
                    </a:cubicBezTo>
                    <a:cubicBezTo>
                      <a:pt x="14" y="154"/>
                      <a:pt x="14" y="154"/>
                      <a:pt x="14" y="154"/>
                    </a:cubicBezTo>
                    <a:cubicBezTo>
                      <a:pt x="14" y="154"/>
                      <a:pt x="1" y="94"/>
                      <a:pt x="0" y="75"/>
                    </a:cubicBezTo>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Freeform: Shape 39"/>
              <p:cNvSpPr>
                <a:spLocks/>
              </p:cNvSpPr>
              <p:nvPr/>
            </p:nvSpPr>
            <p:spPr bwMode="auto">
              <a:xfrm>
                <a:off x="7815823" y="2193561"/>
                <a:ext cx="273719" cy="471677"/>
              </a:xfrm>
              <a:custGeom>
                <a:avLst/>
                <a:gdLst>
                  <a:gd name="T0" fmla="*/ 101 w 142"/>
                  <a:gd name="T1" fmla="*/ 0 h 245"/>
                  <a:gd name="T2" fmla="*/ 142 w 142"/>
                  <a:gd name="T3" fmla="*/ 63 h 245"/>
                  <a:gd name="T4" fmla="*/ 84 w 142"/>
                  <a:gd name="T5" fmla="*/ 87 h 245"/>
                  <a:gd name="T6" fmla="*/ 131 w 142"/>
                  <a:gd name="T7" fmla="*/ 146 h 245"/>
                  <a:gd name="T8" fmla="*/ 0 w 142"/>
                  <a:gd name="T9" fmla="*/ 245 h 245"/>
                  <a:gd name="T10" fmla="*/ 101 w 142"/>
                  <a:gd name="T11" fmla="*/ 0 h 245"/>
                </a:gdLst>
                <a:ahLst/>
                <a:cxnLst>
                  <a:cxn ang="0">
                    <a:pos x="T0" y="T1"/>
                  </a:cxn>
                  <a:cxn ang="0">
                    <a:pos x="T2" y="T3"/>
                  </a:cxn>
                  <a:cxn ang="0">
                    <a:pos x="T4" y="T5"/>
                  </a:cxn>
                  <a:cxn ang="0">
                    <a:pos x="T6" y="T7"/>
                  </a:cxn>
                  <a:cxn ang="0">
                    <a:pos x="T8" y="T9"/>
                  </a:cxn>
                  <a:cxn ang="0">
                    <a:pos x="T10" y="T11"/>
                  </a:cxn>
                </a:cxnLst>
                <a:rect l="0" t="0" r="r" b="b"/>
                <a:pathLst>
                  <a:path w="142" h="245">
                    <a:moveTo>
                      <a:pt x="101" y="0"/>
                    </a:moveTo>
                    <a:cubicBezTo>
                      <a:pt x="101" y="0"/>
                      <a:pt x="130" y="40"/>
                      <a:pt x="142" y="63"/>
                    </a:cubicBezTo>
                    <a:cubicBezTo>
                      <a:pt x="142" y="63"/>
                      <a:pt x="98" y="86"/>
                      <a:pt x="84" y="87"/>
                    </a:cubicBezTo>
                    <a:cubicBezTo>
                      <a:pt x="84" y="87"/>
                      <a:pt x="121" y="127"/>
                      <a:pt x="131" y="146"/>
                    </a:cubicBezTo>
                    <a:cubicBezTo>
                      <a:pt x="131" y="146"/>
                      <a:pt x="36" y="226"/>
                      <a:pt x="0" y="245"/>
                    </a:cubicBezTo>
                    <a:cubicBezTo>
                      <a:pt x="0" y="245"/>
                      <a:pt x="93" y="38"/>
                      <a:pt x="101" y="0"/>
                    </a:cubicBezTo>
                  </a:path>
                </a:pathLst>
              </a:custGeom>
              <a:solidFill>
                <a:schemeClr val="tx2">
                  <a:lumMod val="75000"/>
                </a:schemeClr>
              </a:solidFill>
              <a:ln>
                <a:noFill/>
              </a:ln>
              <a:extLst/>
            </p:spPr>
            <p:txBody>
              <a:bodyPr anchor="ctr"/>
              <a:lstStyle/>
              <a:p>
                <a:pPr algn="ctr"/>
                <a:endParaRPr/>
              </a:p>
            </p:txBody>
          </p:sp>
          <p:sp>
            <p:nvSpPr>
              <p:cNvPr id="65" name="Freeform: Shape 40"/>
              <p:cNvSpPr>
                <a:spLocks/>
              </p:cNvSpPr>
              <p:nvPr/>
            </p:nvSpPr>
            <p:spPr bwMode="auto">
              <a:xfrm>
                <a:off x="7673261" y="2237551"/>
                <a:ext cx="142562" cy="427685"/>
              </a:xfrm>
              <a:custGeom>
                <a:avLst/>
                <a:gdLst>
                  <a:gd name="T0" fmla="*/ 59 w 74"/>
                  <a:gd name="T1" fmla="*/ 0 h 222"/>
                  <a:gd name="T2" fmla="*/ 20 w 74"/>
                  <a:gd name="T3" fmla="*/ 37 h 222"/>
                  <a:gd name="T4" fmla="*/ 48 w 74"/>
                  <a:gd name="T5" fmla="*/ 63 h 222"/>
                  <a:gd name="T6" fmla="*/ 0 w 74"/>
                  <a:gd name="T7" fmla="*/ 103 h 222"/>
                  <a:gd name="T8" fmla="*/ 74 w 74"/>
                  <a:gd name="T9" fmla="*/ 222 h 222"/>
                  <a:gd name="T10" fmla="*/ 59 w 74"/>
                  <a:gd name="T11" fmla="*/ 0 h 222"/>
                </a:gdLst>
                <a:ahLst/>
                <a:cxnLst>
                  <a:cxn ang="0">
                    <a:pos x="T0" y="T1"/>
                  </a:cxn>
                  <a:cxn ang="0">
                    <a:pos x="T2" y="T3"/>
                  </a:cxn>
                  <a:cxn ang="0">
                    <a:pos x="T4" y="T5"/>
                  </a:cxn>
                  <a:cxn ang="0">
                    <a:pos x="T6" y="T7"/>
                  </a:cxn>
                  <a:cxn ang="0">
                    <a:pos x="T8" y="T9"/>
                  </a:cxn>
                  <a:cxn ang="0">
                    <a:pos x="T10" y="T11"/>
                  </a:cxn>
                </a:cxnLst>
                <a:rect l="0" t="0" r="r" b="b"/>
                <a:pathLst>
                  <a:path w="74" h="222">
                    <a:moveTo>
                      <a:pt x="59" y="0"/>
                    </a:moveTo>
                    <a:cubicBezTo>
                      <a:pt x="59" y="0"/>
                      <a:pt x="31" y="31"/>
                      <a:pt x="20" y="37"/>
                    </a:cubicBezTo>
                    <a:cubicBezTo>
                      <a:pt x="20" y="37"/>
                      <a:pt x="35" y="53"/>
                      <a:pt x="48" y="63"/>
                    </a:cubicBezTo>
                    <a:cubicBezTo>
                      <a:pt x="48" y="63"/>
                      <a:pt x="11" y="94"/>
                      <a:pt x="0" y="103"/>
                    </a:cubicBezTo>
                    <a:cubicBezTo>
                      <a:pt x="0" y="103"/>
                      <a:pt x="48" y="192"/>
                      <a:pt x="74" y="222"/>
                    </a:cubicBezTo>
                    <a:cubicBezTo>
                      <a:pt x="74" y="222"/>
                      <a:pt x="50" y="109"/>
                      <a:pt x="59" y="0"/>
                    </a:cubicBezTo>
                  </a:path>
                </a:pathLst>
              </a:custGeom>
              <a:solidFill>
                <a:schemeClr val="tx2">
                  <a:lumMod val="75000"/>
                </a:schemeClr>
              </a:solidFill>
              <a:ln>
                <a:noFill/>
              </a:ln>
              <a:extLst/>
            </p:spPr>
            <p:txBody>
              <a:bodyPr anchor="ctr"/>
              <a:lstStyle/>
              <a:p>
                <a:pPr algn="ctr"/>
                <a:endParaRPr/>
              </a:p>
            </p:txBody>
          </p:sp>
          <p:sp>
            <p:nvSpPr>
              <p:cNvPr id="66" name="Freeform: Shape 41"/>
              <p:cNvSpPr>
                <a:spLocks/>
              </p:cNvSpPr>
              <p:nvPr/>
            </p:nvSpPr>
            <p:spPr bwMode="auto">
              <a:xfrm>
                <a:off x="7793013" y="2705154"/>
                <a:ext cx="22810" cy="308748"/>
              </a:xfrm>
              <a:custGeom>
                <a:avLst/>
                <a:gdLst>
                  <a:gd name="T0" fmla="*/ 12 w 12"/>
                  <a:gd name="T1" fmla="*/ 0 h 160"/>
                  <a:gd name="T2" fmla="*/ 1 w 12"/>
                  <a:gd name="T3" fmla="*/ 160 h 160"/>
                  <a:gd name="T4" fmla="*/ 12 w 12"/>
                  <a:gd name="T5" fmla="*/ 0 h 160"/>
                </a:gdLst>
                <a:ahLst/>
                <a:cxnLst>
                  <a:cxn ang="0">
                    <a:pos x="T0" y="T1"/>
                  </a:cxn>
                  <a:cxn ang="0">
                    <a:pos x="T2" y="T3"/>
                  </a:cxn>
                  <a:cxn ang="0">
                    <a:pos x="T4" y="T5"/>
                  </a:cxn>
                </a:cxnLst>
                <a:rect l="0" t="0" r="r" b="b"/>
                <a:pathLst>
                  <a:path w="12" h="160">
                    <a:moveTo>
                      <a:pt x="12" y="0"/>
                    </a:moveTo>
                    <a:cubicBezTo>
                      <a:pt x="12" y="0"/>
                      <a:pt x="9" y="101"/>
                      <a:pt x="1" y="160"/>
                    </a:cubicBezTo>
                    <a:cubicBezTo>
                      <a:pt x="1" y="160"/>
                      <a:pt x="0" y="49"/>
                      <a:pt x="12" y="0"/>
                    </a:cubicBezTo>
                  </a:path>
                </a:pathLst>
              </a:custGeom>
              <a:solidFill>
                <a:srgbClr val="2E30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Freeform: Shape 42"/>
              <p:cNvSpPr>
                <a:spLocks/>
              </p:cNvSpPr>
              <p:nvPr/>
            </p:nvSpPr>
            <p:spPr bwMode="auto">
              <a:xfrm>
                <a:off x="7752282" y="2757292"/>
                <a:ext cx="30956" cy="53767"/>
              </a:xfrm>
              <a:custGeom>
                <a:avLst/>
                <a:gdLst>
                  <a:gd name="T0" fmla="*/ 15 w 16"/>
                  <a:gd name="T1" fmla="*/ 15 h 28"/>
                  <a:gd name="T2" fmla="*/ 6 w 16"/>
                  <a:gd name="T3" fmla="*/ 28 h 28"/>
                  <a:gd name="T4" fmla="*/ 1 w 16"/>
                  <a:gd name="T5" fmla="*/ 13 h 28"/>
                  <a:gd name="T6" fmla="*/ 10 w 16"/>
                  <a:gd name="T7" fmla="*/ 1 h 28"/>
                  <a:gd name="T8" fmla="*/ 15 w 16"/>
                  <a:gd name="T9" fmla="*/ 15 h 28"/>
                </a:gdLst>
                <a:ahLst/>
                <a:cxnLst>
                  <a:cxn ang="0">
                    <a:pos x="T0" y="T1"/>
                  </a:cxn>
                  <a:cxn ang="0">
                    <a:pos x="T2" y="T3"/>
                  </a:cxn>
                  <a:cxn ang="0">
                    <a:pos x="T4" y="T5"/>
                  </a:cxn>
                  <a:cxn ang="0">
                    <a:pos x="T6" y="T7"/>
                  </a:cxn>
                  <a:cxn ang="0">
                    <a:pos x="T8" y="T9"/>
                  </a:cxn>
                </a:cxnLst>
                <a:rect l="0" t="0" r="r" b="b"/>
                <a:pathLst>
                  <a:path w="16" h="28">
                    <a:moveTo>
                      <a:pt x="15" y="15"/>
                    </a:moveTo>
                    <a:cubicBezTo>
                      <a:pt x="14" y="23"/>
                      <a:pt x="10" y="28"/>
                      <a:pt x="6" y="28"/>
                    </a:cubicBezTo>
                    <a:cubicBezTo>
                      <a:pt x="2" y="27"/>
                      <a:pt x="0" y="21"/>
                      <a:pt x="1" y="13"/>
                    </a:cubicBezTo>
                    <a:cubicBezTo>
                      <a:pt x="2" y="6"/>
                      <a:pt x="6" y="0"/>
                      <a:pt x="10" y="1"/>
                    </a:cubicBezTo>
                    <a:cubicBezTo>
                      <a:pt x="14" y="1"/>
                      <a:pt x="16" y="8"/>
                      <a:pt x="15" y="15"/>
                    </a:cubicBezTo>
                  </a:path>
                </a:pathLst>
              </a:custGeom>
              <a:solidFill>
                <a:srgbClr val="2E30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Freeform: Shape 43"/>
              <p:cNvSpPr>
                <a:spLocks/>
              </p:cNvSpPr>
              <p:nvPr/>
            </p:nvSpPr>
            <p:spPr bwMode="auto">
              <a:xfrm>
                <a:off x="7744134" y="2898224"/>
                <a:ext cx="29327" cy="48064"/>
              </a:xfrm>
              <a:custGeom>
                <a:avLst/>
                <a:gdLst>
                  <a:gd name="T0" fmla="*/ 15 w 15"/>
                  <a:gd name="T1" fmla="*/ 13 h 25"/>
                  <a:gd name="T2" fmla="*/ 7 w 15"/>
                  <a:gd name="T3" fmla="*/ 24 h 25"/>
                  <a:gd name="T4" fmla="*/ 0 w 15"/>
                  <a:gd name="T5" fmla="*/ 12 h 25"/>
                  <a:gd name="T6" fmla="*/ 8 w 15"/>
                  <a:gd name="T7" fmla="*/ 1 h 25"/>
                  <a:gd name="T8" fmla="*/ 15 w 15"/>
                  <a:gd name="T9" fmla="*/ 13 h 25"/>
                </a:gdLst>
                <a:ahLst/>
                <a:cxnLst>
                  <a:cxn ang="0">
                    <a:pos x="T0" y="T1"/>
                  </a:cxn>
                  <a:cxn ang="0">
                    <a:pos x="T2" y="T3"/>
                  </a:cxn>
                  <a:cxn ang="0">
                    <a:pos x="T4" y="T5"/>
                  </a:cxn>
                  <a:cxn ang="0">
                    <a:pos x="T6" y="T7"/>
                  </a:cxn>
                  <a:cxn ang="0">
                    <a:pos x="T8" y="T9"/>
                  </a:cxn>
                </a:cxnLst>
                <a:rect l="0" t="0" r="r" b="b"/>
                <a:pathLst>
                  <a:path w="15" h="25">
                    <a:moveTo>
                      <a:pt x="15" y="13"/>
                    </a:moveTo>
                    <a:cubicBezTo>
                      <a:pt x="14" y="20"/>
                      <a:pt x="11" y="25"/>
                      <a:pt x="7" y="24"/>
                    </a:cubicBezTo>
                    <a:cubicBezTo>
                      <a:pt x="3" y="24"/>
                      <a:pt x="0" y="19"/>
                      <a:pt x="0" y="12"/>
                    </a:cubicBezTo>
                    <a:cubicBezTo>
                      <a:pt x="1" y="5"/>
                      <a:pt x="4" y="0"/>
                      <a:pt x="8" y="1"/>
                    </a:cubicBezTo>
                    <a:cubicBezTo>
                      <a:pt x="12" y="1"/>
                      <a:pt x="15" y="6"/>
                      <a:pt x="15" y="13"/>
                    </a:cubicBezTo>
                  </a:path>
                </a:pathLst>
              </a:custGeom>
              <a:solidFill>
                <a:srgbClr val="2E30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Freeform: Shape 44"/>
              <p:cNvSpPr>
                <a:spLocks/>
              </p:cNvSpPr>
              <p:nvPr/>
            </p:nvSpPr>
            <p:spPr bwMode="auto">
              <a:xfrm>
                <a:off x="7873663" y="2135722"/>
                <a:ext cx="148264" cy="140118"/>
              </a:xfrm>
              <a:custGeom>
                <a:avLst/>
                <a:gdLst>
                  <a:gd name="T0" fmla="*/ 0 w 77"/>
                  <a:gd name="T1" fmla="*/ 26 h 73"/>
                  <a:gd name="T2" fmla="*/ 49 w 77"/>
                  <a:gd name="T3" fmla="*/ 0 h 73"/>
                  <a:gd name="T4" fmla="*/ 77 w 77"/>
                  <a:gd name="T5" fmla="*/ 27 h 73"/>
                  <a:gd name="T6" fmla="*/ 33 w 77"/>
                  <a:gd name="T7" fmla="*/ 73 h 73"/>
                  <a:gd name="T8" fmla="*/ 0 w 77"/>
                  <a:gd name="T9" fmla="*/ 26 h 73"/>
                </a:gdLst>
                <a:ahLst/>
                <a:cxnLst>
                  <a:cxn ang="0">
                    <a:pos x="T0" y="T1"/>
                  </a:cxn>
                  <a:cxn ang="0">
                    <a:pos x="T2" y="T3"/>
                  </a:cxn>
                  <a:cxn ang="0">
                    <a:pos x="T4" y="T5"/>
                  </a:cxn>
                  <a:cxn ang="0">
                    <a:pos x="T6" y="T7"/>
                  </a:cxn>
                  <a:cxn ang="0">
                    <a:pos x="T8" y="T9"/>
                  </a:cxn>
                </a:cxnLst>
                <a:rect l="0" t="0" r="r" b="b"/>
                <a:pathLst>
                  <a:path w="77" h="73">
                    <a:moveTo>
                      <a:pt x="0" y="26"/>
                    </a:moveTo>
                    <a:cubicBezTo>
                      <a:pt x="0" y="26"/>
                      <a:pt x="40" y="3"/>
                      <a:pt x="49" y="0"/>
                    </a:cubicBezTo>
                    <a:cubicBezTo>
                      <a:pt x="49" y="0"/>
                      <a:pt x="75" y="19"/>
                      <a:pt x="77" y="27"/>
                    </a:cubicBezTo>
                    <a:cubicBezTo>
                      <a:pt x="77" y="27"/>
                      <a:pt x="38" y="69"/>
                      <a:pt x="33" y="73"/>
                    </a:cubicBezTo>
                    <a:cubicBezTo>
                      <a:pt x="33" y="73"/>
                      <a:pt x="7" y="32"/>
                      <a:pt x="0"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Freeform: Shape 45"/>
              <p:cNvSpPr>
                <a:spLocks/>
              </p:cNvSpPr>
              <p:nvPr/>
            </p:nvSpPr>
            <p:spPr bwMode="auto">
              <a:xfrm>
                <a:off x="7753910" y="2143053"/>
                <a:ext cx="92868" cy="135230"/>
              </a:xfrm>
              <a:custGeom>
                <a:avLst/>
                <a:gdLst>
                  <a:gd name="T0" fmla="*/ 19 w 48"/>
                  <a:gd name="T1" fmla="*/ 0 h 70"/>
                  <a:gd name="T2" fmla="*/ 48 w 48"/>
                  <a:gd name="T3" fmla="*/ 25 h 70"/>
                  <a:gd name="T4" fmla="*/ 30 w 48"/>
                  <a:gd name="T5" fmla="*/ 70 h 70"/>
                  <a:gd name="T6" fmla="*/ 0 w 48"/>
                  <a:gd name="T7" fmla="*/ 42 h 70"/>
                  <a:gd name="T8" fmla="*/ 19 w 48"/>
                  <a:gd name="T9" fmla="*/ 0 h 70"/>
                </a:gdLst>
                <a:ahLst/>
                <a:cxnLst>
                  <a:cxn ang="0">
                    <a:pos x="T0" y="T1"/>
                  </a:cxn>
                  <a:cxn ang="0">
                    <a:pos x="T2" y="T3"/>
                  </a:cxn>
                  <a:cxn ang="0">
                    <a:pos x="T4" y="T5"/>
                  </a:cxn>
                  <a:cxn ang="0">
                    <a:pos x="T6" y="T7"/>
                  </a:cxn>
                  <a:cxn ang="0">
                    <a:pos x="T8" y="T9"/>
                  </a:cxn>
                </a:cxnLst>
                <a:rect l="0" t="0" r="r" b="b"/>
                <a:pathLst>
                  <a:path w="48" h="70">
                    <a:moveTo>
                      <a:pt x="19" y="0"/>
                    </a:moveTo>
                    <a:cubicBezTo>
                      <a:pt x="19" y="0"/>
                      <a:pt x="40" y="22"/>
                      <a:pt x="48" y="25"/>
                    </a:cubicBezTo>
                    <a:cubicBezTo>
                      <a:pt x="48" y="25"/>
                      <a:pt x="32" y="66"/>
                      <a:pt x="30" y="70"/>
                    </a:cubicBezTo>
                    <a:cubicBezTo>
                      <a:pt x="30" y="70"/>
                      <a:pt x="5" y="50"/>
                      <a:pt x="0" y="42"/>
                    </a:cubicBezTo>
                    <a:cubicBezTo>
                      <a:pt x="0" y="42"/>
                      <a:pt x="9" y="4"/>
                      <a:pt x="1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Freeform: Shape 46"/>
              <p:cNvSpPr>
                <a:spLocks/>
              </p:cNvSpPr>
              <p:nvPr/>
            </p:nvSpPr>
            <p:spPr bwMode="auto">
              <a:xfrm>
                <a:off x="7534773" y="3046488"/>
                <a:ext cx="581652" cy="90425"/>
              </a:xfrm>
              <a:custGeom>
                <a:avLst/>
                <a:gdLst>
                  <a:gd name="T0" fmla="*/ 0 w 302"/>
                  <a:gd name="T1" fmla="*/ 0 h 47"/>
                  <a:gd name="T2" fmla="*/ 109 w 302"/>
                  <a:gd name="T3" fmla="*/ 31 h 47"/>
                  <a:gd name="T4" fmla="*/ 132 w 302"/>
                  <a:gd name="T5" fmla="*/ 0 h 47"/>
                  <a:gd name="T6" fmla="*/ 151 w 302"/>
                  <a:gd name="T7" fmla="*/ 30 h 47"/>
                  <a:gd name="T8" fmla="*/ 302 w 302"/>
                  <a:gd name="T9" fmla="*/ 0 h 47"/>
                  <a:gd name="T10" fmla="*/ 141 w 302"/>
                  <a:gd name="T11" fmla="*/ 41 h 47"/>
                  <a:gd name="T12" fmla="*/ 129 w 302"/>
                  <a:gd name="T13" fmla="*/ 16 h 47"/>
                  <a:gd name="T14" fmla="*/ 109 w 302"/>
                  <a:gd name="T15" fmla="*/ 45 h 47"/>
                  <a:gd name="T16" fmla="*/ 0 w 302"/>
                  <a:gd name="T1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2" h="47">
                    <a:moveTo>
                      <a:pt x="0" y="0"/>
                    </a:moveTo>
                    <a:cubicBezTo>
                      <a:pt x="0" y="0"/>
                      <a:pt x="75" y="28"/>
                      <a:pt x="109" y="31"/>
                    </a:cubicBezTo>
                    <a:cubicBezTo>
                      <a:pt x="132" y="0"/>
                      <a:pt x="132" y="0"/>
                      <a:pt x="132" y="0"/>
                    </a:cubicBezTo>
                    <a:cubicBezTo>
                      <a:pt x="132" y="0"/>
                      <a:pt x="142" y="29"/>
                      <a:pt x="151" y="30"/>
                    </a:cubicBezTo>
                    <a:cubicBezTo>
                      <a:pt x="151" y="30"/>
                      <a:pt x="234" y="22"/>
                      <a:pt x="302" y="0"/>
                    </a:cubicBezTo>
                    <a:cubicBezTo>
                      <a:pt x="302" y="0"/>
                      <a:pt x="165" y="41"/>
                      <a:pt x="141" y="41"/>
                    </a:cubicBezTo>
                    <a:cubicBezTo>
                      <a:pt x="129" y="16"/>
                      <a:pt x="129" y="16"/>
                      <a:pt x="129" y="16"/>
                    </a:cubicBezTo>
                    <a:cubicBezTo>
                      <a:pt x="129" y="16"/>
                      <a:pt x="113" y="43"/>
                      <a:pt x="109" y="45"/>
                    </a:cubicBezTo>
                    <a:cubicBezTo>
                      <a:pt x="106" y="47"/>
                      <a:pt x="0" y="0"/>
                      <a:pt x="0" y="0"/>
                    </a:cubicBezTo>
                  </a:path>
                </a:pathLst>
              </a:custGeom>
              <a:solidFill>
                <a:srgbClr val="2E30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Freeform: Shape 47"/>
              <p:cNvSpPr>
                <a:spLocks/>
              </p:cNvSpPr>
              <p:nvPr/>
            </p:nvSpPr>
            <p:spPr bwMode="auto">
              <a:xfrm>
                <a:off x="4509204" y="5181655"/>
                <a:ext cx="6844596" cy="3672392"/>
              </a:xfrm>
              <a:custGeom>
                <a:avLst/>
                <a:gdLst>
                  <a:gd name="T0" fmla="*/ 1697 w 3554"/>
                  <a:gd name="T1" fmla="*/ 94 h 1907"/>
                  <a:gd name="T2" fmla="*/ 1657 w 3554"/>
                  <a:gd name="T3" fmla="*/ 127 h 1907"/>
                  <a:gd name="T4" fmla="*/ 1663 w 3554"/>
                  <a:gd name="T5" fmla="*/ 213 h 1907"/>
                  <a:gd name="T6" fmla="*/ 1605 w 3554"/>
                  <a:gd name="T7" fmla="*/ 309 h 1907"/>
                  <a:gd name="T8" fmla="*/ 1470 w 3554"/>
                  <a:gd name="T9" fmla="*/ 367 h 1907"/>
                  <a:gd name="T10" fmla="*/ 1471 w 3554"/>
                  <a:gd name="T11" fmla="*/ 530 h 1907"/>
                  <a:gd name="T12" fmla="*/ 1366 w 3554"/>
                  <a:gd name="T13" fmla="*/ 548 h 1907"/>
                  <a:gd name="T14" fmla="*/ 1220 w 3554"/>
                  <a:gd name="T15" fmla="*/ 528 h 1907"/>
                  <a:gd name="T16" fmla="*/ 1181 w 3554"/>
                  <a:gd name="T17" fmla="*/ 680 h 1907"/>
                  <a:gd name="T18" fmla="*/ 1080 w 3554"/>
                  <a:gd name="T19" fmla="*/ 708 h 1907"/>
                  <a:gd name="T20" fmla="*/ 854 w 3554"/>
                  <a:gd name="T21" fmla="*/ 730 h 1907"/>
                  <a:gd name="T22" fmla="*/ 835 w 3554"/>
                  <a:gd name="T23" fmla="*/ 1043 h 1907"/>
                  <a:gd name="T24" fmla="*/ 696 w 3554"/>
                  <a:gd name="T25" fmla="*/ 1013 h 1907"/>
                  <a:gd name="T26" fmla="*/ 501 w 3554"/>
                  <a:gd name="T27" fmla="*/ 845 h 1907"/>
                  <a:gd name="T28" fmla="*/ 217 w 3554"/>
                  <a:gd name="T29" fmla="*/ 1141 h 1907"/>
                  <a:gd name="T30" fmla="*/ 2 w 3554"/>
                  <a:gd name="T31" fmla="*/ 1246 h 1907"/>
                  <a:gd name="T32" fmla="*/ 281 w 3554"/>
                  <a:gd name="T33" fmla="*/ 1472 h 1907"/>
                  <a:gd name="T34" fmla="*/ 347 w 3554"/>
                  <a:gd name="T35" fmla="*/ 1596 h 1907"/>
                  <a:gd name="T36" fmla="*/ 473 w 3554"/>
                  <a:gd name="T37" fmla="*/ 1546 h 1907"/>
                  <a:gd name="T38" fmla="*/ 662 w 3554"/>
                  <a:gd name="T39" fmla="*/ 1682 h 1907"/>
                  <a:gd name="T40" fmla="*/ 917 w 3554"/>
                  <a:gd name="T41" fmla="*/ 1581 h 1907"/>
                  <a:gd name="T42" fmla="*/ 1004 w 3554"/>
                  <a:gd name="T43" fmla="*/ 1715 h 1907"/>
                  <a:gd name="T44" fmla="*/ 1148 w 3554"/>
                  <a:gd name="T45" fmla="*/ 1618 h 1907"/>
                  <a:gd name="T46" fmla="*/ 1405 w 3554"/>
                  <a:gd name="T47" fmla="*/ 1684 h 1907"/>
                  <a:gd name="T48" fmla="*/ 1605 w 3554"/>
                  <a:gd name="T49" fmla="*/ 1477 h 1907"/>
                  <a:gd name="T50" fmla="*/ 1784 w 3554"/>
                  <a:gd name="T51" fmla="*/ 1682 h 1907"/>
                  <a:gd name="T52" fmla="*/ 2078 w 3554"/>
                  <a:gd name="T53" fmla="*/ 1504 h 1907"/>
                  <a:gd name="T54" fmla="*/ 2203 w 3554"/>
                  <a:gd name="T55" fmla="*/ 1651 h 1907"/>
                  <a:gd name="T56" fmla="*/ 2564 w 3554"/>
                  <a:gd name="T57" fmla="*/ 1893 h 1907"/>
                  <a:gd name="T58" fmla="*/ 2859 w 3554"/>
                  <a:gd name="T59" fmla="*/ 1488 h 1907"/>
                  <a:gd name="T60" fmla="*/ 3111 w 3554"/>
                  <a:gd name="T61" fmla="*/ 1490 h 1907"/>
                  <a:gd name="T62" fmla="*/ 3244 w 3554"/>
                  <a:gd name="T63" fmla="*/ 1252 h 1907"/>
                  <a:gd name="T64" fmla="*/ 3412 w 3554"/>
                  <a:gd name="T65" fmla="*/ 1203 h 1907"/>
                  <a:gd name="T66" fmla="*/ 3432 w 3554"/>
                  <a:gd name="T67" fmla="*/ 952 h 1907"/>
                  <a:gd name="T68" fmla="*/ 3487 w 3554"/>
                  <a:gd name="T69" fmla="*/ 839 h 1907"/>
                  <a:gd name="T70" fmla="*/ 3266 w 3554"/>
                  <a:gd name="T71" fmla="*/ 802 h 1907"/>
                  <a:gd name="T72" fmla="*/ 3169 w 3554"/>
                  <a:gd name="T73" fmla="*/ 754 h 1907"/>
                  <a:gd name="T74" fmla="*/ 3082 w 3554"/>
                  <a:gd name="T75" fmla="*/ 824 h 1907"/>
                  <a:gd name="T76" fmla="*/ 2932 w 3554"/>
                  <a:gd name="T77" fmla="*/ 799 h 1907"/>
                  <a:gd name="T78" fmla="*/ 2847 w 3554"/>
                  <a:gd name="T79" fmla="*/ 735 h 1907"/>
                  <a:gd name="T80" fmla="*/ 2752 w 3554"/>
                  <a:gd name="T81" fmla="*/ 721 h 1907"/>
                  <a:gd name="T82" fmla="*/ 2613 w 3554"/>
                  <a:gd name="T83" fmla="*/ 698 h 1907"/>
                  <a:gd name="T84" fmla="*/ 2498 w 3554"/>
                  <a:gd name="T85" fmla="*/ 506 h 1907"/>
                  <a:gd name="T86" fmla="*/ 2332 w 3554"/>
                  <a:gd name="T87" fmla="*/ 622 h 1907"/>
                  <a:gd name="T88" fmla="*/ 2257 w 3554"/>
                  <a:gd name="T89" fmla="*/ 575 h 1907"/>
                  <a:gd name="T90" fmla="*/ 2198 w 3554"/>
                  <a:gd name="T91" fmla="*/ 489 h 1907"/>
                  <a:gd name="T92" fmla="*/ 2072 w 3554"/>
                  <a:gd name="T93" fmla="*/ 490 h 1907"/>
                  <a:gd name="T94" fmla="*/ 2024 w 3554"/>
                  <a:gd name="T95" fmla="*/ 352 h 1907"/>
                  <a:gd name="T96" fmla="*/ 1980 w 3554"/>
                  <a:gd name="T97" fmla="*/ 287 h 1907"/>
                  <a:gd name="T98" fmla="*/ 1990 w 3554"/>
                  <a:gd name="T99" fmla="*/ 189 h 1907"/>
                  <a:gd name="T100" fmla="*/ 2000 w 3554"/>
                  <a:gd name="T101" fmla="*/ 127 h 1907"/>
                  <a:gd name="T102" fmla="*/ 1874 w 3554"/>
                  <a:gd name="T103" fmla="*/ 64 h 1907"/>
                  <a:gd name="T104" fmla="*/ 1817 w 3554"/>
                  <a:gd name="T105" fmla="*/ 64 h 1907"/>
                  <a:gd name="T106" fmla="*/ 1742 w 3554"/>
                  <a:gd name="T107" fmla="*/ 27 h 1907"/>
                  <a:gd name="T108" fmla="*/ 1729 w 3554"/>
                  <a:gd name="T109" fmla="*/ 64 h 1907"/>
                  <a:gd name="T110" fmla="*/ 1697 w 3554"/>
                  <a:gd name="T111" fmla="*/ 94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54" h="1907">
                    <a:moveTo>
                      <a:pt x="1697" y="94"/>
                    </a:moveTo>
                    <a:cubicBezTo>
                      <a:pt x="1697" y="94"/>
                      <a:pt x="1675" y="61"/>
                      <a:pt x="1657" y="127"/>
                    </a:cubicBezTo>
                    <a:cubicBezTo>
                      <a:pt x="1640" y="192"/>
                      <a:pt x="1663" y="213"/>
                      <a:pt x="1663" y="213"/>
                    </a:cubicBezTo>
                    <a:cubicBezTo>
                      <a:pt x="1663" y="213"/>
                      <a:pt x="1568" y="229"/>
                      <a:pt x="1605" y="309"/>
                    </a:cubicBezTo>
                    <a:cubicBezTo>
                      <a:pt x="1605" y="309"/>
                      <a:pt x="1513" y="291"/>
                      <a:pt x="1470" y="367"/>
                    </a:cubicBezTo>
                    <a:cubicBezTo>
                      <a:pt x="1427" y="442"/>
                      <a:pt x="1435" y="495"/>
                      <a:pt x="1471" y="530"/>
                    </a:cubicBezTo>
                    <a:cubicBezTo>
                      <a:pt x="1471" y="530"/>
                      <a:pt x="1402" y="477"/>
                      <a:pt x="1366" y="548"/>
                    </a:cubicBezTo>
                    <a:cubicBezTo>
                      <a:pt x="1366" y="548"/>
                      <a:pt x="1299" y="481"/>
                      <a:pt x="1220" y="528"/>
                    </a:cubicBezTo>
                    <a:cubicBezTo>
                      <a:pt x="1136" y="578"/>
                      <a:pt x="1181" y="680"/>
                      <a:pt x="1181" y="680"/>
                    </a:cubicBezTo>
                    <a:cubicBezTo>
                      <a:pt x="1181" y="680"/>
                      <a:pt x="1102" y="622"/>
                      <a:pt x="1080" y="708"/>
                    </a:cubicBezTo>
                    <a:cubicBezTo>
                      <a:pt x="1080" y="708"/>
                      <a:pt x="972" y="618"/>
                      <a:pt x="854" y="730"/>
                    </a:cubicBezTo>
                    <a:cubicBezTo>
                      <a:pt x="736" y="842"/>
                      <a:pt x="835" y="1043"/>
                      <a:pt x="835" y="1043"/>
                    </a:cubicBezTo>
                    <a:cubicBezTo>
                      <a:pt x="835" y="1043"/>
                      <a:pt x="771" y="950"/>
                      <a:pt x="696" y="1013"/>
                    </a:cubicBezTo>
                    <a:cubicBezTo>
                      <a:pt x="696" y="1013"/>
                      <a:pt x="660" y="850"/>
                      <a:pt x="501" y="845"/>
                    </a:cubicBezTo>
                    <a:cubicBezTo>
                      <a:pt x="343" y="840"/>
                      <a:pt x="184" y="940"/>
                      <a:pt x="217" y="1141"/>
                    </a:cubicBezTo>
                    <a:cubicBezTo>
                      <a:pt x="217" y="1141"/>
                      <a:pt x="5" y="1023"/>
                      <a:pt x="2" y="1246"/>
                    </a:cubicBezTo>
                    <a:cubicBezTo>
                      <a:pt x="0" y="1469"/>
                      <a:pt x="97" y="1550"/>
                      <a:pt x="281" y="1472"/>
                    </a:cubicBezTo>
                    <a:cubicBezTo>
                      <a:pt x="281" y="1472"/>
                      <a:pt x="264" y="1598"/>
                      <a:pt x="347" y="1596"/>
                    </a:cubicBezTo>
                    <a:cubicBezTo>
                      <a:pt x="431" y="1595"/>
                      <a:pt x="473" y="1546"/>
                      <a:pt x="473" y="1546"/>
                    </a:cubicBezTo>
                    <a:cubicBezTo>
                      <a:pt x="473" y="1546"/>
                      <a:pt x="490" y="1686"/>
                      <a:pt x="662" y="1682"/>
                    </a:cubicBezTo>
                    <a:cubicBezTo>
                      <a:pt x="833" y="1679"/>
                      <a:pt x="917" y="1581"/>
                      <a:pt x="917" y="1581"/>
                    </a:cubicBezTo>
                    <a:cubicBezTo>
                      <a:pt x="917" y="1581"/>
                      <a:pt x="942" y="1698"/>
                      <a:pt x="1004" y="1715"/>
                    </a:cubicBezTo>
                    <a:cubicBezTo>
                      <a:pt x="1066" y="1733"/>
                      <a:pt x="1148" y="1618"/>
                      <a:pt x="1148" y="1618"/>
                    </a:cubicBezTo>
                    <a:cubicBezTo>
                      <a:pt x="1148" y="1618"/>
                      <a:pt x="1269" y="1744"/>
                      <a:pt x="1405" y="1684"/>
                    </a:cubicBezTo>
                    <a:cubicBezTo>
                      <a:pt x="1541" y="1624"/>
                      <a:pt x="1605" y="1477"/>
                      <a:pt x="1605" y="1477"/>
                    </a:cubicBezTo>
                    <a:cubicBezTo>
                      <a:pt x="1605" y="1477"/>
                      <a:pt x="1634" y="1661"/>
                      <a:pt x="1784" y="1682"/>
                    </a:cubicBezTo>
                    <a:cubicBezTo>
                      <a:pt x="1933" y="1704"/>
                      <a:pt x="2078" y="1504"/>
                      <a:pt x="2078" y="1504"/>
                    </a:cubicBezTo>
                    <a:cubicBezTo>
                      <a:pt x="2078" y="1504"/>
                      <a:pt x="2072" y="1700"/>
                      <a:pt x="2203" y="1651"/>
                    </a:cubicBezTo>
                    <a:cubicBezTo>
                      <a:pt x="2203" y="1651"/>
                      <a:pt x="2207" y="1907"/>
                      <a:pt x="2564" y="1893"/>
                    </a:cubicBezTo>
                    <a:cubicBezTo>
                      <a:pt x="2921" y="1879"/>
                      <a:pt x="2859" y="1488"/>
                      <a:pt x="2859" y="1488"/>
                    </a:cubicBezTo>
                    <a:cubicBezTo>
                      <a:pt x="2859" y="1488"/>
                      <a:pt x="2962" y="1542"/>
                      <a:pt x="3111" y="1490"/>
                    </a:cubicBezTo>
                    <a:cubicBezTo>
                      <a:pt x="3260" y="1437"/>
                      <a:pt x="3244" y="1252"/>
                      <a:pt x="3244" y="1252"/>
                    </a:cubicBezTo>
                    <a:cubicBezTo>
                      <a:pt x="3244" y="1252"/>
                      <a:pt x="3352" y="1265"/>
                      <a:pt x="3412" y="1203"/>
                    </a:cubicBezTo>
                    <a:cubicBezTo>
                      <a:pt x="3472" y="1142"/>
                      <a:pt x="3441" y="952"/>
                      <a:pt x="3432" y="952"/>
                    </a:cubicBezTo>
                    <a:cubicBezTo>
                      <a:pt x="3423" y="953"/>
                      <a:pt x="3554" y="1032"/>
                      <a:pt x="3487" y="839"/>
                    </a:cubicBezTo>
                    <a:cubicBezTo>
                      <a:pt x="3419" y="647"/>
                      <a:pt x="3266" y="802"/>
                      <a:pt x="3266" y="802"/>
                    </a:cubicBezTo>
                    <a:cubicBezTo>
                      <a:pt x="3266" y="802"/>
                      <a:pt x="3241" y="776"/>
                      <a:pt x="3169" y="754"/>
                    </a:cubicBezTo>
                    <a:cubicBezTo>
                      <a:pt x="3098" y="732"/>
                      <a:pt x="3082" y="824"/>
                      <a:pt x="3082" y="824"/>
                    </a:cubicBezTo>
                    <a:cubicBezTo>
                      <a:pt x="3082" y="824"/>
                      <a:pt x="3014" y="699"/>
                      <a:pt x="2932" y="799"/>
                    </a:cubicBezTo>
                    <a:cubicBezTo>
                      <a:pt x="2932" y="799"/>
                      <a:pt x="2941" y="750"/>
                      <a:pt x="2847" y="735"/>
                    </a:cubicBezTo>
                    <a:cubicBezTo>
                      <a:pt x="2752" y="721"/>
                      <a:pt x="2752" y="721"/>
                      <a:pt x="2752" y="721"/>
                    </a:cubicBezTo>
                    <a:cubicBezTo>
                      <a:pt x="2752" y="721"/>
                      <a:pt x="2691" y="609"/>
                      <a:pt x="2613" y="698"/>
                    </a:cubicBezTo>
                    <a:cubicBezTo>
                      <a:pt x="2613" y="698"/>
                      <a:pt x="2632" y="520"/>
                      <a:pt x="2498" y="506"/>
                    </a:cubicBezTo>
                    <a:cubicBezTo>
                      <a:pt x="2365" y="492"/>
                      <a:pt x="2332" y="622"/>
                      <a:pt x="2332" y="622"/>
                    </a:cubicBezTo>
                    <a:cubicBezTo>
                      <a:pt x="2332" y="622"/>
                      <a:pt x="2335" y="509"/>
                      <a:pt x="2257" y="575"/>
                    </a:cubicBezTo>
                    <a:cubicBezTo>
                      <a:pt x="2257" y="575"/>
                      <a:pt x="2249" y="517"/>
                      <a:pt x="2198" y="489"/>
                    </a:cubicBezTo>
                    <a:cubicBezTo>
                      <a:pt x="2155" y="466"/>
                      <a:pt x="2072" y="490"/>
                      <a:pt x="2072" y="490"/>
                    </a:cubicBezTo>
                    <a:cubicBezTo>
                      <a:pt x="2072" y="490"/>
                      <a:pt x="2151" y="360"/>
                      <a:pt x="2024" y="352"/>
                    </a:cubicBezTo>
                    <a:cubicBezTo>
                      <a:pt x="2024" y="352"/>
                      <a:pt x="2047" y="282"/>
                      <a:pt x="1980" y="287"/>
                    </a:cubicBezTo>
                    <a:cubicBezTo>
                      <a:pt x="1980" y="287"/>
                      <a:pt x="2047" y="232"/>
                      <a:pt x="1990" y="189"/>
                    </a:cubicBezTo>
                    <a:cubicBezTo>
                      <a:pt x="1990" y="189"/>
                      <a:pt x="2015" y="165"/>
                      <a:pt x="2000" y="127"/>
                    </a:cubicBezTo>
                    <a:cubicBezTo>
                      <a:pt x="1958" y="20"/>
                      <a:pt x="1874" y="64"/>
                      <a:pt x="1874" y="64"/>
                    </a:cubicBezTo>
                    <a:cubicBezTo>
                      <a:pt x="1874" y="64"/>
                      <a:pt x="1835" y="0"/>
                      <a:pt x="1817" y="64"/>
                    </a:cubicBezTo>
                    <a:cubicBezTo>
                      <a:pt x="1817" y="64"/>
                      <a:pt x="1778" y="6"/>
                      <a:pt x="1742" y="27"/>
                    </a:cubicBezTo>
                    <a:cubicBezTo>
                      <a:pt x="1705" y="49"/>
                      <a:pt x="1729" y="64"/>
                      <a:pt x="1729" y="64"/>
                    </a:cubicBezTo>
                    <a:cubicBezTo>
                      <a:pt x="1729" y="64"/>
                      <a:pt x="1685" y="41"/>
                      <a:pt x="1697" y="94"/>
                    </a:cubicBezTo>
                  </a:path>
                </a:pathLst>
              </a:custGeom>
              <a:solidFill>
                <a:schemeClr val="tx2">
                  <a:lumMod val="20000"/>
                  <a:lumOff val="80000"/>
                </a:schemeClr>
              </a:solidFill>
              <a:ln w="12700">
                <a:solidFill>
                  <a:srgbClr val="000000"/>
                </a:solidFill>
                <a:round/>
                <a:headEnd/>
                <a:tailEnd/>
              </a:ln>
              <a:extLst/>
            </p:spPr>
            <p:txBody>
              <a:bodyPr anchor="ctr"/>
              <a:lstStyle/>
              <a:p>
                <a:pPr algn="ctr"/>
                <a:endParaRPr/>
              </a:p>
            </p:txBody>
          </p:sp>
          <p:sp>
            <p:nvSpPr>
              <p:cNvPr id="73" name="Freeform: Shape 48"/>
              <p:cNvSpPr>
                <a:spLocks/>
              </p:cNvSpPr>
              <p:nvPr/>
            </p:nvSpPr>
            <p:spPr bwMode="auto">
              <a:xfrm>
                <a:off x="7149449" y="5589789"/>
                <a:ext cx="275347" cy="242762"/>
              </a:xfrm>
              <a:custGeom>
                <a:avLst/>
                <a:gdLst>
                  <a:gd name="T0" fmla="*/ 99 w 143"/>
                  <a:gd name="T1" fmla="*/ 32 h 126"/>
                  <a:gd name="T2" fmla="*/ 61 w 143"/>
                  <a:gd name="T3" fmla="*/ 1 h 126"/>
                  <a:gd name="T4" fmla="*/ 31 w 143"/>
                  <a:gd name="T5" fmla="*/ 49 h 126"/>
                  <a:gd name="T6" fmla="*/ 8 w 143"/>
                  <a:gd name="T7" fmla="*/ 83 h 126"/>
                  <a:gd name="T8" fmla="*/ 47 w 143"/>
                  <a:gd name="T9" fmla="*/ 100 h 126"/>
                  <a:gd name="T10" fmla="*/ 73 w 143"/>
                  <a:gd name="T11" fmla="*/ 120 h 126"/>
                  <a:gd name="T12" fmla="*/ 92 w 143"/>
                  <a:gd name="T13" fmla="*/ 85 h 126"/>
                  <a:gd name="T14" fmla="*/ 133 w 143"/>
                  <a:gd name="T15" fmla="*/ 70 h 126"/>
                  <a:gd name="T16" fmla="*/ 99 w 143"/>
                  <a:gd name="T17" fmla="*/ 3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26">
                    <a:moveTo>
                      <a:pt x="99" y="32"/>
                    </a:moveTo>
                    <a:cubicBezTo>
                      <a:pt x="99" y="32"/>
                      <a:pt x="91" y="0"/>
                      <a:pt x="61" y="1"/>
                    </a:cubicBezTo>
                    <a:cubicBezTo>
                      <a:pt x="30" y="2"/>
                      <a:pt x="31" y="49"/>
                      <a:pt x="31" y="49"/>
                    </a:cubicBezTo>
                    <a:cubicBezTo>
                      <a:pt x="31" y="49"/>
                      <a:pt x="0" y="54"/>
                      <a:pt x="8" y="83"/>
                    </a:cubicBezTo>
                    <a:cubicBezTo>
                      <a:pt x="16" y="112"/>
                      <a:pt x="47" y="100"/>
                      <a:pt x="47" y="100"/>
                    </a:cubicBezTo>
                    <a:cubicBezTo>
                      <a:pt x="47" y="100"/>
                      <a:pt x="54" y="126"/>
                      <a:pt x="73" y="120"/>
                    </a:cubicBezTo>
                    <a:cubicBezTo>
                      <a:pt x="93" y="113"/>
                      <a:pt x="92" y="85"/>
                      <a:pt x="92" y="85"/>
                    </a:cubicBezTo>
                    <a:cubicBezTo>
                      <a:pt x="92" y="85"/>
                      <a:pt x="123" y="108"/>
                      <a:pt x="133" y="70"/>
                    </a:cubicBezTo>
                    <a:cubicBezTo>
                      <a:pt x="143" y="31"/>
                      <a:pt x="99" y="32"/>
                      <a:pt x="99" y="32"/>
                    </a:cubicBezTo>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Freeform: Shape 49"/>
              <p:cNvSpPr>
                <a:spLocks/>
              </p:cNvSpPr>
              <p:nvPr/>
            </p:nvSpPr>
            <p:spPr bwMode="auto">
              <a:xfrm>
                <a:off x="8586472" y="5524618"/>
                <a:ext cx="496929" cy="440719"/>
              </a:xfrm>
              <a:custGeom>
                <a:avLst/>
                <a:gdLst>
                  <a:gd name="T0" fmla="*/ 54 w 258"/>
                  <a:gd name="T1" fmla="*/ 101 h 229"/>
                  <a:gd name="T2" fmla="*/ 26 w 258"/>
                  <a:gd name="T3" fmla="*/ 41 h 229"/>
                  <a:gd name="T4" fmla="*/ 88 w 258"/>
                  <a:gd name="T5" fmla="*/ 69 h 229"/>
                  <a:gd name="T6" fmla="*/ 125 w 258"/>
                  <a:gd name="T7" fmla="*/ 37 h 229"/>
                  <a:gd name="T8" fmla="*/ 150 w 258"/>
                  <a:gd name="T9" fmla="*/ 76 h 229"/>
                  <a:gd name="T10" fmla="*/ 244 w 258"/>
                  <a:gd name="T11" fmla="*/ 111 h 229"/>
                  <a:gd name="T12" fmla="*/ 213 w 258"/>
                  <a:gd name="T13" fmla="*/ 170 h 229"/>
                  <a:gd name="T14" fmla="*/ 152 w 258"/>
                  <a:gd name="T15" fmla="*/ 228 h 229"/>
                  <a:gd name="T16" fmla="*/ 98 w 258"/>
                  <a:gd name="T17" fmla="*/ 190 h 229"/>
                  <a:gd name="T18" fmla="*/ 34 w 258"/>
                  <a:gd name="T19" fmla="*/ 182 h 229"/>
                  <a:gd name="T20" fmla="*/ 54 w 258"/>
                  <a:gd name="T21" fmla="*/ 10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8" h="229">
                    <a:moveTo>
                      <a:pt x="54" y="101"/>
                    </a:moveTo>
                    <a:cubicBezTo>
                      <a:pt x="54" y="101"/>
                      <a:pt x="0" y="82"/>
                      <a:pt x="26" y="41"/>
                    </a:cubicBezTo>
                    <a:cubicBezTo>
                      <a:pt x="52" y="0"/>
                      <a:pt x="85" y="59"/>
                      <a:pt x="88" y="69"/>
                    </a:cubicBezTo>
                    <a:cubicBezTo>
                      <a:pt x="91" y="80"/>
                      <a:pt x="90" y="34"/>
                      <a:pt x="125" y="37"/>
                    </a:cubicBezTo>
                    <a:cubicBezTo>
                      <a:pt x="160" y="39"/>
                      <a:pt x="150" y="76"/>
                      <a:pt x="150" y="76"/>
                    </a:cubicBezTo>
                    <a:cubicBezTo>
                      <a:pt x="150" y="76"/>
                      <a:pt x="230" y="58"/>
                      <a:pt x="244" y="111"/>
                    </a:cubicBezTo>
                    <a:cubicBezTo>
                      <a:pt x="258" y="164"/>
                      <a:pt x="213" y="170"/>
                      <a:pt x="213" y="170"/>
                    </a:cubicBezTo>
                    <a:cubicBezTo>
                      <a:pt x="213" y="170"/>
                      <a:pt x="196" y="226"/>
                      <a:pt x="152" y="228"/>
                    </a:cubicBezTo>
                    <a:cubicBezTo>
                      <a:pt x="107" y="229"/>
                      <a:pt x="98" y="190"/>
                      <a:pt x="98" y="190"/>
                    </a:cubicBezTo>
                    <a:cubicBezTo>
                      <a:pt x="98" y="190"/>
                      <a:pt x="66" y="223"/>
                      <a:pt x="34" y="182"/>
                    </a:cubicBezTo>
                    <a:cubicBezTo>
                      <a:pt x="2" y="141"/>
                      <a:pt x="54" y="101"/>
                      <a:pt x="54" y="101"/>
                    </a:cubicBezTo>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Freeform: Shape 50"/>
              <p:cNvSpPr>
                <a:spLocks/>
              </p:cNvSpPr>
              <p:nvPr/>
            </p:nvSpPr>
            <p:spPr bwMode="auto">
              <a:xfrm>
                <a:off x="8996235" y="5825220"/>
                <a:ext cx="215879" cy="200401"/>
              </a:xfrm>
              <a:custGeom>
                <a:avLst/>
                <a:gdLst>
                  <a:gd name="T0" fmla="*/ 30 w 112"/>
                  <a:gd name="T1" fmla="*/ 46 h 104"/>
                  <a:gd name="T2" fmla="*/ 72 w 112"/>
                  <a:gd name="T3" fmla="*/ 38 h 104"/>
                  <a:gd name="T4" fmla="*/ 90 w 112"/>
                  <a:gd name="T5" fmla="*/ 63 h 104"/>
                  <a:gd name="T6" fmla="*/ 58 w 112"/>
                  <a:gd name="T7" fmla="*/ 103 h 104"/>
                  <a:gd name="T8" fmla="*/ 26 w 112"/>
                  <a:gd name="T9" fmla="*/ 71 h 104"/>
                  <a:gd name="T10" fmla="*/ 30 w 112"/>
                  <a:gd name="T11" fmla="*/ 46 h 104"/>
                </a:gdLst>
                <a:ahLst/>
                <a:cxnLst>
                  <a:cxn ang="0">
                    <a:pos x="T0" y="T1"/>
                  </a:cxn>
                  <a:cxn ang="0">
                    <a:pos x="T2" y="T3"/>
                  </a:cxn>
                  <a:cxn ang="0">
                    <a:pos x="T4" y="T5"/>
                  </a:cxn>
                  <a:cxn ang="0">
                    <a:pos x="T6" y="T7"/>
                  </a:cxn>
                  <a:cxn ang="0">
                    <a:pos x="T8" y="T9"/>
                  </a:cxn>
                  <a:cxn ang="0">
                    <a:pos x="T10" y="T11"/>
                  </a:cxn>
                </a:cxnLst>
                <a:rect l="0" t="0" r="r" b="b"/>
                <a:pathLst>
                  <a:path w="112" h="104">
                    <a:moveTo>
                      <a:pt x="30" y="46"/>
                    </a:moveTo>
                    <a:cubicBezTo>
                      <a:pt x="30" y="46"/>
                      <a:pt x="46" y="0"/>
                      <a:pt x="72" y="38"/>
                    </a:cubicBezTo>
                    <a:cubicBezTo>
                      <a:pt x="95" y="21"/>
                      <a:pt x="112" y="52"/>
                      <a:pt x="90" y="63"/>
                    </a:cubicBezTo>
                    <a:cubicBezTo>
                      <a:pt x="90" y="63"/>
                      <a:pt x="106" y="104"/>
                      <a:pt x="58" y="103"/>
                    </a:cubicBezTo>
                    <a:cubicBezTo>
                      <a:pt x="22" y="102"/>
                      <a:pt x="26" y="71"/>
                      <a:pt x="26" y="71"/>
                    </a:cubicBezTo>
                    <a:cubicBezTo>
                      <a:pt x="26" y="71"/>
                      <a:pt x="0" y="47"/>
                      <a:pt x="30" y="46"/>
                    </a:cubicBezTo>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Freeform: Shape 51"/>
              <p:cNvSpPr>
                <a:spLocks/>
              </p:cNvSpPr>
              <p:nvPr/>
            </p:nvSpPr>
            <p:spPr bwMode="auto">
              <a:xfrm>
                <a:off x="7663487" y="5195504"/>
                <a:ext cx="704663" cy="693257"/>
              </a:xfrm>
              <a:custGeom>
                <a:avLst/>
                <a:gdLst>
                  <a:gd name="T0" fmla="*/ 91 w 366"/>
                  <a:gd name="T1" fmla="*/ 7 h 360"/>
                  <a:gd name="T2" fmla="*/ 0 w 366"/>
                  <a:gd name="T3" fmla="*/ 84 h 360"/>
                  <a:gd name="T4" fmla="*/ 75 w 366"/>
                  <a:gd name="T5" fmla="*/ 86 h 360"/>
                  <a:gd name="T6" fmla="*/ 52 w 366"/>
                  <a:gd name="T7" fmla="*/ 214 h 360"/>
                  <a:gd name="T8" fmla="*/ 124 w 366"/>
                  <a:gd name="T9" fmla="*/ 173 h 360"/>
                  <a:gd name="T10" fmla="*/ 181 w 366"/>
                  <a:gd name="T11" fmla="*/ 360 h 360"/>
                  <a:gd name="T12" fmla="*/ 263 w 366"/>
                  <a:gd name="T13" fmla="*/ 170 h 360"/>
                  <a:gd name="T14" fmla="*/ 349 w 366"/>
                  <a:gd name="T15" fmla="*/ 227 h 360"/>
                  <a:gd name="T16" fmla="*/ 299 w 366"/>
                  <a:gd name="T17" fmla="*/ 74 h 360"/>
                  <a:gd name="T18" fmla="*/ 366 w 366"/>
                  <a:gd name="T19" fmla="*/ 89 h 360"/>
                  <a:gd name="T20" fmla="*/ 279 w 366"/>
                  <a:gd name="T21" fmla="*/ 4 h 360"/>
                  <a:gd name="T22" fmla="*/ 91 w 366"/>
                  <a:gd name="T23" fmla="*/ 7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6" h="360">
                    <a:moveTo>
                      <a:pt x="91" y="7"/>
                    </a:moveTo>
                    <a:cubicBezTo>
                      <a:pt x="91" y="7"/>
                      <a:pt x="36" y="55"/>
                      <a:pt x="0" y="84"/>
                    </a:cubicBezTo>
                    <a:cubicBezTo>
                      <a:pt x="0" y="84"/>
                      <a:pt x="56" y="87"/>
                      <a:pt x="75" y="86"/>
                    </a:cubicBezTo>
                    <a:cubicBezTo>
                      <a:pt x="75" y="86"/>
                      <a:pt x="54" y="194"/>
                      <a:pt x="52" y="214"/>
                    </a:cubicBezTo>
                    <a:cubicBezTo>
                      <a:pt x="52" y="214"/>
                      <a:pt x="113" y="184"/>
                      <a:pt x="124" y="173"/>
                    </a:cubicBezTo>
                    <a:cubicBezTo>
                      <a:pt x="124" y="173"/>
                      <a:pt x="171" y="330"/>
                      <a:pt x="181" y="360"/>
                    </a:cubicBezTo>
                    <a:cubicBezTo>
                      <a:pt x="181" y="360"/>
                      <a:pt x="260" y="184"/>
                      <a:pt x="263" y="170"/>
                    </a:cubicBezTo>
                    <a:cubicBezTo>
                      <a:pt x="263" y="170"/>
                      <a:pt x="336" y="223"/>
                      <a:pt x="349" y="227"/>
                    </a:cubicBezTo>
                    <a:cubicBezTo>
                      <a:pt x="349" y="227"/>
                      <a:pt x="308" y="82"/>
                      <a:pt x="299" y="74"/>
                    </a:cubicBezTo>
                    <a:cubicBezTo>
                      <a:pt x="299" y="74"/>
                      <a:pt x="357" y="89"/>
                      <a:pt x="366" y="89"/>
                    </a:cubicBezTo>
                    <a:cubicBezTo>
                      <a:pt x="366" y="89"/>
                      <a:pt x="287" y="7"/>
                      <a:pt x="279" y="4"/>
                    </a:cubicBezTo>
                    <a:cubicBezTo>
                      <a:pt x="271" y="0"/>
                      <a:pt x="91" y="7"/>
                      <a:pt x="91" y="7"/>
                    </a:cubicBezTo>
                  </a:path>
                </a:pathLst>
              </a:custGeom>
              <a:solidFill>
                <a:srgbClr val="FF6400"/>
              </a:solidFill>
              <a:ln>
                <a:noFill/>
              </a:ln>
              <a:extLst/>
            </p:spPr>
            <p:txBody>
              <a:bodyPr anchor="ctr"/>
              <a:lstStyle/>
              <a:p>
                <a:pPr algn="ctr"/>
                <a:endParaRPr/>
              </a:p>
            </p:txBody>
          </p:sp>
          <p:sp>
            <p:nvSpPr>
              <p:cNvPr id="77" name="Freeform: Shape 52"/>
              <p:cNvSpPr>
                <a:spLocks/>
              </p:cNvSpPr>
              <p:nvPr/>
            </p:nvSpPr>
            <p:spPr bwMode="auto">
              <a:xfrm>
                <a:off x="7863887" y="5245198"/>
                <a:ext cx="329114" cy="277792"/>
              </a:xfrm>
              <a:custGeom>
                <a:avLst/>
                <a:gdLst>
                  <a:gd name="T0" fmla="*/ 59 w 404"/>
                  <a:gd name="T1" fmla="*/ 14 h 341"/>
                  <a:gd name="T2" fmla="*/ 0 w 404"/>
                  <a:gd name="T3" fmla="*/ 130 h 341"/>
                  <a:gd name="T4" fmla="*/ 128 w 404"/>
                  <a:gd name="T5" fmla="*/ 109 h 341"/>
                  <a:gd name="T6" fmla="*/ 215 w 404"/>
                  <a:gd name="T7" fmla="*/ 341 h 341"/>
                  <a:gd name="T8" fmla="*/ 293 w 404"/>
                  <a:gd name="T9" fmla="*/ 118 h 341"/>
                  <a:gd name="T10" fmla="*/ 404 w 404"/>
                  <a:gd name="T11" fmla="*/ 128 h 341"/>
                  <a:gd name="T12" fmla="*/ 307 w 404"/>
                  <a:gd name="T13" fmla="*/ 0 h 341"/>
                  <a:gd name="T14" fmla="*/ 59 w 404"/>
                  <a:gd name="T15" fmla="*/ 14 h 3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4" h="341">
                    <a:moveTo>
                      <a:pt x="59" y="14"/>
                    </a:moveTo>
                    <a:lnTo>
                      <a:pt x="0" y="130"/>
                    </a:lnTo>
                    <a:lnTo>
                      <a:pt x="128" y="109"/>
                    </a:lnTo>
                    <a:lnTo>
                      <a:pt x="215" y="341"/>
                    </a:lnTo>
                    <a:lnTo>
                      <a:pt x="293" y="118"/>
                    </a:lnTo>
                    <a:lnTo>
                      <a:pt x="404" y="128"/>
                    </a:lnTo>
                    <a:lnTo>
                      <a:pt x="307" y="0"/>
                    </a:lnTo>
                    <a:lnTo>
                      <a:pt x="59" y="14"/>
                    </a:lnTo>
                    <a:close/>
                  </a:path>
                </a:pathLst>
              </a:custGeom>
              <a:solidFill>
                <a:srgbClr val="FFC000"/>
              </a:solidFill>
              <a:ln>
                <a:noFill/>
              </a:ln>
              <a:extLst/>
            </p:spPr>
            <p:txBody>
              <a:bodyPr anchor="ctr"/>
              <a:lstStyle/>
              <a:p>
                <a:pPr algn="ctr"/>
                <a:endParaRPr/>
              </a:p>
            </p:txBody>
          </p:sp>
          <p:sp>
            <p:nvSpPr>
              <p:cNvPr id="78" name="Freeform: Shape 53"/>
              <p:cNvSpPr>
                <a:spLocks/>
              </p:cNvSpPr>
              <p:nvPr/>
            </p:nvSpPr>
            <p:spPr bwMode="auto">
              <a:xfrm>
                <a:off x="8386071" y="5404867"/>
                <a:ext cx="69244" cy="67616"/>
              </a:xfrm>
              <a:custGeom>
                <a:avLst/>
                <a:gdLst>
                  <a:gd name="T0" fmla="*/ 0 w 36"/>
                  <a:gd name="T1" fmla="*/ 0 h 35"/>
                  <a:gd name="T2" fmla="*/ 30 w 36"/>
                  <a:gd name="T3" fmla="*/ 13 h 35"/>
                  <a:gd name="T4" fmla="*/ 36 w 36"/>
                  <a:gd name="T5" fmla="*/ 35 h 35"/>
                  <a:gd name="T6" fmla="*/ 0 w 36"/>
                  <a:gd name="T7" fmla="*/ 0 h 35"/>
                </a:gdLst>
                <a:ahLst/>
                <a:cxnLst>
                  <a:cxn ang="0">
                    <a:pos x="T0" y="T1"/>
                  </a:cxn>
                  <a:cxn ang="0">
                    <a:pos x="T2" y="T3"/>
                  </a:cxn>
                  <a:cxn ang="0">
                    <a:pos x="T4" y="T5"/>
                  </a:cxn>
                  <a:cxn ang="0">
                    <a:pos x="T6" y="T7"/>
                  </a:cxn>
                </a:cxnLst>
                <a:rect l="0" t="0" r="r" b="b"/>
                <a:pathLst>
                  <a:path w="36" h="35">
                    <a:moveTo>
                      <a:pt x="0" y="0"/>
                    </a:moveTo>
                    <a:cubicBezTo>
                      <a:pt x="0" y="0"/>
                      <a:pt x="25" y="5"/>
                      <a:pt x="30" y="13"/>
                    </a:cubicBezTo>
                    <a:cubicBezTo>
                      <a:pt x="35" y="21"/>
                      <a:pt x="36" y="35"/>
                      <a:pt x="36" y="35"/>
                    </a:cubicBezTo>
                    <a:cubicBezTo>
                      <a:pt x="36" y="35"/>
                      <a:pt x="2" y="16"/>
                      <a:pt x="0" y="0"/>
                    </a:cubicBezTo>
                  </a:path>
                </a:pathLst>
              </a:custGeom>
              <a:solidFill>
                <a:srgbClr val="FF6400"/>
              </a:solidFill>
              <a:ln>
                <a:noFill/>
              </a:ln>
              <a:extLst/>
            </p:spPr>
            <p:txBody>
              <a:bodyPr anchor="ctr"/>
              <a:lstStyle/>
              <a:p>
                <a:pPr algn="ctr"/>
                <a:endParaRPr/>
              </a:p>
            </p:txBody>
          </p:sp>
          <p:sp>
            <p:nvSpPr>
              <p:cNvPr id="79" name="Freeform: Shape 54"/>
              <p:cNvSpPr>
                <a:spLocks/>
              </p:cNvSpPr>
              <p:nvPr/>
            </p:nvSpPr>
            <p:spPr bwMode="auto">
              <a:xfrm>
                <a:off x="8435763" y="5513214"/>
                <a:ext cx="71689" cy="82278"/>
              </a:xfrm>
              <a:custGeom>
                <a:avLst/>
                <a:gdLst>
                  <a:gd name="T0" fmla="*/ 0 w 37"/>
                  <a:gd name="T1" fmla="*/ 0 h 43"/>
                  <a:gd name="T2" fmla="*/ 31 w 37"/>
                  <a:gd name="T3" fmla="*/ 21 h 43"/>
                  <a:gd name="T4" fmla="*/ 37 w 37"/>
                  <a:gd name="T5" fmla="*/ 43 h 43"/>
                  <a:gd name="T6" fmla="*/ 8 w 37"/>
                  <a:gd name="T7" fmla="*/ 30 h 43"/>
                  <a:gd name="T8" fmla="*/ 0 w 37"/>
                  <a:gd name="T9" fmla="*/ 0 h 43"/>
                </a:gdLst>
                <a:ahLst/>
                <a:cxnLst>
                  <a:cxn ang="0">
                    <a:pos x="T0" y="T1"/>
                  </a:cxn>
                  <a:cxn ang="0">
                    <a:pos x="T2" y="T3"/>
                  </a:cxn>
                  <a:cxn ang="0">
                    <a:pos x="T4" y="T5"/>
                  </a:cxn>
                  <a:cxn ang="0">
                    <a:pos x="T6" y="T7"/>
                  </a:cxn>
                  <a:cxn ang="0">
                    <a:pos x="T8" y="T9"/>
                  </a:cxn>
                </a:cxnLst>
                <a:rect l="0" t="0" r="r" b="b"/>
                <a:pathLst>
                  <a:path w="37" h="43">
                    <a:moveTo>
                      <a:pt x="0" y="0"/>
                    </a:moveTo>
                    <a:cubicBezTo>
                      <a:pt x="0" y="0"/>
                      <a:pt x="26" y="15"/>
                      <a:pt x="31" y="21"/>
                    </a:cubicBezTo>
                    <a:cubicBezTo>
                      <a:pt x="35" y="27"/>
                      <a:pt x="37" y="43"/>
                      <a:pt x="37" y="43"/>
                    </a:cubicBezTo>
                    <a:cubicBezTo>
                      <a:pt x="37" y="43"/>
                      <a:pt x="11" y="39"/>
                      <a:pt x="8" y="30"/>
                    </a:cubicBezTo>
                    <a:cubicBezTo>
                      <a:pt x="5" y="20"/>
                      <a:pt x="0" y="0"/>
                      <a:pt x="0" y="0"/>
                    </a:cubicBezTo>
                  </a:path>
                </a:pathLst>
              </a:custGeom>
              <a:solidFill>
                <a:srgbClr val="FF6400"/>
              </a:solidFill>
              <a:ln>
                <a:noFill/>
              </a:ln>
              <a:extLst/>
            </p:spPr>
            <p:txBody>
              <a:bodyPr anchor="ctr"/>
              <a:lstStyle/>
              <a:p>
                <a:pPr algn="ctr"/>
                <a:endParaRPr/>
              </a:p>
            </p:txBody>
          </p:sp>
          <p:sp>
            <p:nvSpPr>
              <p:cNvPr id="80" name="Freeform: Shape 55"/>
              <p:cNvSpPr>
                <a:spLocks/>
              </p:cNvSpPr>
              <p:nvPr/>
            </p:nvSpPr>
            <p:spPr bwMode="auto">
              <a:xfrm>
                <a:off x="7577134" y="5426047"/>
                <a:ext cx="79020" cy="73317"/>
              </a:xfrm>
              <a:custGeom>
                <a:avLst/>
                <a:gdLst>
                  <a:gd name="T0" fmla="*/ 41 w 41"/>
                  <a:gd name="T1" fmla="*/ 0 h 38"/>
                  <a:gd name="T2" fmla="*/ 16 w 41"/>
                  <a:gd name="T3" fmla="*/ 4 h 38"/>
                  <a:gd name="T4" fmla="*/ 0 w 41"/>
                  <a:gd name="T5" fmla="*/ 38 h 38"/>
                  <a:gd name="T6" fmla="*/ 38 w 41"/>
                  <a:gd name="T7" fmla="*/ 24 h 38"/>
                  <a:gd name="T8" fmla="*/ 41 w 41"/>
                  <a:gd name="T9" fmla="*/ 0 h 38"/>
                </a:gdLst>
                <a:ahLst/>
                <a:cxnLst>
                  <a:cxn ang="0">
                    <a:pos x="T0" y="T1"/>
                  </a:cxn>
                  <a:cxn ang="0">
                    <a:pos x="T2" y="T3"/>
                  </a:cxn>
                  <a:cxn ang="0">
                    <a:pos x="T4" y="T5"/>
                  </a:cxn>
                  <a:cxn ang="0">
                    <a:pos x="T6" y="T7"/>
                  </a:cxn>
                  <a:cxn ang="0">
                    <a:pos x="T8" y="T9"/>
                  </a:cxn>
                </a:cxnLst>
                <a:rect l="0" t="0" r="r" b="b"/>
                <a:pathLst>
                  <a:path w="41" h="38">
                    <a:moveTo>
                      <a:pt x="41" y="0"/>
                    </a:moveTo>
                    <a:cubicBezTo>
                      <a:pt x="41" y="0"/>
                      <a:pt x="26" y="0"/>
                      <a:pt x="16" y="4"/>
                    </a:cubicBezTo>
                    <a:cubicBezTo>
                      <a:pt x="6" y="9"/>
                      <a:pt x="0" y="38"/>
                      <a:pt x="0" y="38"/>
                    </a:cubicBezTo>
                    <a:cubicBezTo>
                      <a:pt x="0" y="38"/>
                      <a:pt x="35" y="26"/>
                      <a:pt x="38" y="24"/>
                    </a:cubicBezTo>
                    <a:cubicBezTo>
                      <a:pt x="40" y="22"/>
                      <a:pt x="41" y="0"/>
                      <a:pt x="41" y="0"/>
                    </a:cubicBezTo>
                  </a:path>
                </a:pathLst>
              </a:custGeom>
              <a:solidFill>
                <a:srgbClr val="FF6400"/>
              </a:solidFill>
              <a:ln>
                <a:noFill/>
              </a:ln>
              <a:extLst/>
            </p:spPr>
            <p:txBody>
              <a:bodyPr anchor="ctr"/>
              <a:lstStyle/>
              <a:p>
                <a:pPr algn="ctr"/>
                <a:endParaRPr/>
              </a:p>
            </p:txBody>
          </p:sp>
          <p:sp>
            <p:nvSpPr>
              <p:cNvPr id="81" name="Freeform: Shape 56"/>
              <p:cNvSpPr>
                <a:spLocks/>
              </p:cNvSpPr>
              <p:nvPr/>
            </p:nvSpPr>
            <p:spPr bwMode="auto">
              <a:xfrm>
                <a:off x="7166556" y="3146689"/>
                <a:ext cx="1552701" cy="1769395"/>
              </a:xfrm>
              <a:custGeom>
                <a:avLst/>
                <a:gdLst>
                  <a:gd name="T0" fmla="*/ 361 w 806"/>
                  <a:gd name="T1" fmla="*/ 3 h 919"/>
                  <a:gd name="T2" fmla="*/ 4 w 806"/>
                  <a:gd name="T3" fmla="*/ 383 h 919"/>
                  <a:gd name="T4" fmla="*/ 266 w 806"/>
                  <a:gd name="T5" fmla="*/ 902 h 919"/>
                  <a:gd name="T6" fmla="*/ 555 w 806"/>
                  <a:gd name="T7" fmla="*/ 896 h 919"/>
                  <a:gd name="T8" fmla="*/ 629 w 806"/>
                  <a:gd name="T9" fmla="*/ 759 h 919"/>
                  <a:gd name="T10" fmla="*/ 791 w 806"/>
                  <a:gd name="T11" fmla="*/ 337 h 919"/>
                  <a:gd name="T12" fmla="*/ 361 w 806"/>
                  <a:gd name="T13" fmla="*/ 3 h 919"/>
                </a:gdLst>
                <a:ahLst/>
                <a:cxnLst>
                  <a:cxn ang="0">
                    <a:pos x="T0" y="T1"/>
                  </a:cxn>
                  <a:cxn ang="0">
                    <a:pos x="T2" y="T3"/>
                  </a:cxn>
                  <a:cxn ang="0">
                    <a:pos x="T4" y="T5"/>
                  </a:cxn>
                  <a:cxn ang="0">
                    <a:pos x="T6" y="T7"/>
                  </a:cxn>
                  <a:cxn ang="0">
                    <a:pos x="T8" y="T9"/>
                  </a:cxn>
                  <a:cxn ang="0">
                    <a:pos x="T10" y="T11"/>
                  </a:cxn>
                  <a:cxn ang="0">
                    <a:pos x="T12" y="T13"/>
                  </a:cxn>
                </a:cxnLst>
                <a:rect l="0" t="0" r="r" b="b"/>
                <a:pathLst>
                  <a:path w="806" h="919">
                    <a:moveTo>
                      <a:pt x="361" y="3"/>
                    </a:moveTo>
                    <a:cubicBezTo>
                      <a:pt x="250" y="5"/>
                      <a:pt x="0" y="100"/>
                      <a:pt x="4" y="383"/>
                    </a:cubicBezTo>
                    <a:cubicBezTo>
                      <a:pt x="9" y="667"/>
                      <a:pt x="225" y="782"/>
                      <a:pt x="266" y="902"/>
                    </a:cubicBezTo>
                    <a:cubicBezTo>
                      <a:pt x="266" y="902"/>
                      <a:pt x="487" y="919"/>
                      <a:pt x="555" y="896"/>
                    </a:cubicBezTo>
                    <a:cubicBezTo>
                      <a:pt x="555" y="896"/>
                      <a:pt x="578" y="827"/>
                      <a:pt x="629" y="759"/>
                    </a:cubicBezTo>
                    <a:cubicBezTo>
                      <a:pt x="681" y="691"/>
                      <a:pt x="806" y="556"/>
                      <a:pt x="791" y="337"/>
                    </a:cubicBezTo>
                    <a:cubicBezTo>
                      <a:pt x="780" y="164"/>
                      <a:pt x="599" y="0"/>
                      <a:pt x="361" y="3"/>
                    </a:cubicBezTo>
                  </a:path>
                </a:pathLst>
              </a:custGeom>
              <a:solidFill>
                <a:schemeClr val="tx2">
                  <a:lumMod val="40000"/>
                  <a:lumOff val="60000"/>
                </a:schemeClr>
              </a:solidFill>
              <a:ln>
                <a:noFill/>
              </a:ln>
              <a:extLst/>
            </p:spPr>
            <p:txBody>
              <a:bodyPr anchor="ctr"/>
              <a:lstStyle/>
              <a:p>
                <a:pPr algn="ctr"/>
                <a:endParaRPr/>
              </a:p>
            </p:txBody>
          </p:sp>
          <p:sp>
            <p:nvSpPr>
              <p:cNvPr id="82" name="Freeform: Shape 57"/>
              <p:cNvSpPr>
                <a:spLocks/>
              </p:cNvSpPr>
              <p:nvPr/>
            </p:nvSpPr>
            <p:spPr bwMode="auto">
              <a:xfrm>
                <a:off x="7230098" y="3192308"/>
                <a:ext cx="1421544" cy="1648829"/>
              </a:xfrm>
              <a:custGeom>
                <a:avLst/>
                <a:gdLst>
                  <a:gd name="T0" fmla="*/ 320 w 738"/>
                  <a:gd name="T1" fmla="*/ 3 h 856"/>
                  <a:gd name="T2" fmla="*/ 4 w 738"/>
                  <a:gd name="T3" fmla="*/ 366 h 856"/>
                  <a:gd name="T4" fmla="*/ 243 w 738"/>
                  <a:gd name="T5" fmla="*/ 841 h 856"/>
                  <a:gd name="T6" fmla="*/ 508 w 738"/>
                  <a:gd name="T7" fmla="*/ 835 h 856"/>
                  <a:gd name="T8" fmla="*/ 576 w 738"/>
                  <a:gd name="T9" fmla="*/ 710 h 856"/>
                  <a:gd name="T10" fmla="*/ 724 w 738"/>
                  <a:gd name="T11" fmla="*/ 324 h 856"/>
                  <a:gd name="T12" fmla="*/ 320 w 738"/>
                  <a:gd name="T13" fmla="*/ 3 h 856"/>
                </a:gdLst>
                <a:ahLst/>
                <a:cxnLst>
                  <a:cxn ang="0">
                    <a:pos x="T0" y="T1"/>
                  </a:cxn>
                  <a:cxn ang="0">
                    <a:pos x="T2" y="T3"/>
                  </a:cxn>
                  <a:cxn ang="0">
                    <a:pos x="T4" y="T5"/>
                  </a:cxn>
                  <a:cxn ang="0">
                    <a:pos x="T6" y="T7"/>
                  </a:cxn>
                  <a:cxn ang="0">
                    <a:pos x="T8" y="T9"/>
                  </a:cxn>
                  <a:cxn ang="0">
                    <a:pos x="T10" y="T11"/>
                  </a:cxn>
                  <a:cxn ang="0">
                    <a:pos x="T12" y="T13"/>
                  </a:cxn>
                </a:cxnLst>
                <a:rect l="0" t="0" r="r" b="b"/>
                <a:pathLst>
                  <a:path w="738" h="856">
                    <a:moveTo>
                      <a:pt x="320" y="3"/>
                    </a:moveTo>
                    <a:cubicBezTo>
                      <a:pt x="219" y="4"/>
                      <a:pt x="0" y="107"/>
                      <a:pt x="4" y="366"/>
                    </a:cubicBezTo>
                    <a:cubicBezTo>
                      <a:pt x="8" y="625"/>
                      <a:pt x="206" y="730"/>
                      <a:pt x="243" y="841"/>
                    </a:cubicBezTo>
                    <a:cubicBezTo>
                      <a:pt x="243" y="841"/>
                      <a:pt x="446" y="856"/>
                      <a:pt x="508" y="835"/>
                    </a:cubicBezTo>
                    <a:cubicBezTo>
                      <a:pt x="508" y="835"/>
                      <a:pt x="529" y="772"/>
                      <a:pt x="576" y="710"/>
                    </a:cubicBezTo>
                    <a:cubicBezTo>
                      <a:pt x="623" y="647"/>
                      <a:pt x="738" y="524"/>
                      <a:pt x="724" y="324"/>
                    </a:cubicBezTo>
                    <a:cubicBezTo>
                      <a:pt x="714" y="165"/>
                      <a:pt x="538" y="0"/>
                      <a:pt x="320" y="3"/>
                    </a:cubicBezTo>
                  </a:path>
                </a:pathLst>
              </a:custGeom>
              <a:solidFill>
                <a:schemeClr val="tx2">
                  <a:lumMod val="20000"/>
                  <a:lumOff val="80000"/>
                </a:schemeClr>
              </a:solidFill>
              <a:ln>
                <a:noFill/>
              </a:ln>
              <a:extLst/>
            </p:spPr>
            <p:txBody>
              <a:bodyPr anchor="ctr"/>
              <a:lstStyle/>
              <a:p>
                <a:pPr algn="ctr"/>
                <a:endParaRPr/>
              </a:p>
            </p:txBody>
          </p:sp>
          <p:sp>
            <p:nvSpPr>
              <p:cNvPr id="83" name="Freeform: Shape 58"/>
              <p:cNvSpPr>
                <a:spLocks/>
              </p:cNvSpPr>
              <p:nvPr/>
            </p:nvSpPr>
            <p:spPr bwMode="auto">
              <a:xfrm>
                <a:off x="7299342" y="3271328"/>
                <a:ext cx="1284686" cy="641935"/>
              </a:xfrm>
              <a:custGeom>
                <a:avLst/>
                <a:gdLst>
                  <a:gd name="T0" fmla="*/ 306 w 667"/>
                  <a:gd name="T1" fmla="*/ 6 h 333"/>
                  <a:gd name="T2" fmla="*/ 4 w 667"/>
                  <a:gd name="T3" fmla="*/ 251 h 333"/>
                  <a:gd name="T4" fmla="*/ 271 w 667"/>
                  <a:gd name="T5" fmla="*/ 263 h 333"/>
                  <a:gd name="T6" fmla="*/ 569 w 667"/>
                  <a:gd name="T7" fmla="*/ 300 h 333"/>
                  <a:gd name="T8" fmla="*/ 306 w 667"/>
                  <a:gd name="T9" fmla="*/ 6 h 333"/>
                </a:gdLst>
                <a:ahLst/>
                <a:cxnLst>
                  <a:cxn ang="0">
                    <a:pos x="T0" y="T1"/>
                  </a:cxn>
                  <a:cxn ang="0">
                    <a:pos x="T2" y="T3"/>
                  </a:cxn>
                  <a:cxn ang="0">
                    <a:pos x="T4" y="T5"/>
                  </a:cxn>
                  <a:cxn ang="0">
                    <a:pos x="T6" y="T7"/>
                  </a:cxn>
                  <a:cxn ang="0">
                    <a:pos x="T8" y="T9"/>
                  </a:cxn>
                </a:cxnLst>
                <a:rect l="0" t="0" r="r" b="b"/>
                <a:pathLst>
                  <a:path w="667" h="333">
                    <a:moveTo>
                      <a:pt x="306" y="6"/>
                    </a:moveTo>
                    <a:cubicBezTo>
                      <a:pt x="153" y="0"/>
                      <a:pt x="0" y="170"/>
                      <a:pt x="4" y="251"/>
                    </a:cubicBezTo>
                    <a:cubicBezTo>
                      <a:pt x="9" y="333"/>
                      <a:pt x="216" y="304"/>
                      <a:pt x="271" y="263"/>
                    </a:cubicBezTo>
                    <a:cubicBezTo>
                      <a:pt x="325" y="222"/>
                      <a:pt x="472" y="306"/>
                      <a:pt x="569" y="300"/>
                    </a:cubicBezTo>
                    <a:cubicBezTo>
                      <a:pt x="667" y="293"/>
                      <a:pt x="609" y="19"/>
                      <a:pt x="306" y="6"/>
                    </a:cubicBezTo>
                  </a:path>
                </a:pathLst>
              </a:custGeom>
              <a:solidFill>
                <a:schemeClr val="bg1"/>
              </a:solidFill>
              <a:ln>
                <a:noFill/>
              </a:ln>
              <a:extLst/>
            </p:spPr>
            <p:txBody>
              <a:bodyPr anchor="ctr"/>
              <a:lstStyle/>
              <a:p>
                <a:pPr algn="ctr"/>
                <a:endParaRPr/>
              </a:p>
            </p:txBody>
          </p:sp>
          <p:sp>
            <p:nvSpPr>
              <p:cNvPr id="84" name="Freeform: Shape 59"/>
              <p:cNvSpPr>
                <a:spLocks/>
              </p:cNvSpPr>
              <p:nvPr/>
            </p:nvSpPr>
            <p:spPr bwMode="auto">
              <a:xfrm>
                <a:off x="7520924" y="4130772"/>
                <a:ext cx="803234" cy="760058"/>
              </a:xfrm>
              <a:custGeom>
                <a:avLst/>
                <a:gdLst>
                  <a:gd name="T0" fmla="*/ 370 w 417"/>
                  <a:gd name="T1" fmla="*/ 25 h 395"/>
                  <a:gd name="T2" fmla="*/ 271 w 417"/>
                  <a:gd name="T3" fmla="*/ 80 h 395"/>
                  <a:gd name="T4" fmla="*/ 225 w 417"/>
                  <a:gd name="T5" fmla="*/ 38 h 395"/>
                  <a:gd name="T6" fmla="*/ 161 w 417"/>
                  <a:gd name="T7" fmla="*/ 86 h 395"/>
                  <a:gd name="T8" fmla="*/ 59 w 417"/>
                  <a:gd name="T9" fmla="*/ 28 h 395"/>
                  <a:gd name="T10" fmla="*/ 10 w 417"/>
                  <a:gd name="T11" fmla="*/ 106 h 395"/>
                  <a:gd name="T12" fmla="*/ 76 w 417"/>
                  <a:gd name="T13" fmla="*/ 207 h 395"/>
                  <a:gd name="T14" fmla="*/ 128 w 417"/>
                  <a:gd name="T15" fmla="*/ 283 h 395"/>
                  <a:gd name="T16" fmla="*/ 150 w 417"/>
                  <a:gd name="T17" fmla="*/ 381 h 395"/>
                  <a:gd name="T18" fmla="*/ 160 w 417"/>
                  <a:gd name="T19" fmla="*/ 381 h 395"/>
                  <a:gd name="T20" fmla="*/ 122 w 417"/>
                  <a:gd name="T21" fmla="*/ 247 h 395"/>
                  <a:gd name="T22" fmla="*/ 46 w 417"/>
                  <a:gd name="T23" fmla="*/ 152 h 395"/>
                  <a:gd name="T24" fmla="*/ 30 w 417"/>
                  <a:gd name="T25" fmla="*/ 57 h 395"/>
                  <a:gd name="T26" fmla="*/ 107 w 417"/>
                  <a:gd name="T27" fmla="*/ 39 h 395"/>
                  <a:gd name="T28" fmla="*/ 156 w 417"/>
                  <a:gd name="T29" fmla="*/ 101 h 395"/>
                  <a:gd name="T30" fmla="*/ 166 w 417"/>
                  <a:gd name="T31" fmla="*/ 102 h 395"/>
                  <a:gd name="T32" fmla="*/ 213 w 417"/>
                  <a:gd name="T33" fmla="*/ 52 h 395"/>
                  <a:gd name="T34" fmla="*/ 262 w 417"/>
                  <a:gd name="T35" fmla="*/ 93 h 395"/>
                  <a:gd name="T36" fmla="*/ 272 w 417"/>
                  <a:gd name="T37" fmla="*/ 96 h 395"/>
                  <a:gd name="T38" fmla="*/ 390 w 417"/>
                  <a:gd name="T39" fmla="*/ 53 h 395"/>
                  <a:gd name="T40" fmla="*/ 354 w 417"/>
                  <a:gd name="T41" fmla="*/ 174 h 395"/>
                  <a:gd name="T42" fmla="*/ 281 w 417"/>
                  <a:gd name="T43" fmla="*/ 259 h 395"/>
                  <a:gd name="T44" fmla="*/ 266 w 417"/>
                  <a:gd name="T45" fmla="*/ 320 h 395"/>
                  <a:gd name="T46" fmla="*/ 272 w 417"/>
                  <a:gd name="T47" fmla="*/ 389 h 395"/>
                  <a:gd name="T48" fmla="*/ 282 w 417"/>
                  <a:gd name="T49" fmla="*/ 383 h 395"/>
                  <a:gd name="T50" fmla="*/ 283 w 417"/>
                  <a:gd name="T51" fmla="*/ 287 h 395"/>
                  <a:gd name="T52" fmla="*/ 319 w 417"/>
                  <a:gd name="T53" fmla="*/ 226 h 395"/>
                  <a:gd name="T54" fmla="*/ 402 w 417"/>
                  <a:gd name="T55" fmla="*/ 121 h 395"/>
                  <a:gd name="T56" fmla="*/ 370 w 417"/>
                  <a:gd name="T57" fmla="*/ 25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7" h="395">
                    <a:moveTo>
                      <a:pt x="370" y="25"/>
                    </a:moveTo>
                    <a:cubicBezTo>
                      <a:pt x="331" y="11"/>
                      <a:pt x="295" y="52"/>
                      <a:pt x="271" y="80"/>
                    </a:cubicBezTo>
                    <a:cubicBezTo>
                      <a:pt x="265" y="57"/>
                      <a:pt x="252" y="37"/>
                      <a:pt x="225" y="38"/>
                    </a:cubicBezTo>
                    <a:cubicBezTo>
                      <a:pt x="197" y="39"/>
                      <a:pt x="174" y="62"/>
                      <a:pt x="161" y="86"/>
                    </a:cubicBezTo>
                    <a:cubicBezTo>
                      <a:pt x="140" y="45"/>
                      <a:pt x="110" y="14"/>
                      <a:pt x="59" y="28"/>
                    </a:cubicBezTo>
                    <a:cubicBezTo>
                      <a:pt x="21" y="39"/>
                      <a:pt x="0" y="67"/>
                      <a:pt x="10" y="106"/>
                    </a:cubicBezTo>
                    <a:cubicBezTo>
                      <a:pt x="20" y="144"/>
                      <a:pt x="50" y="178"/>
                      <a:pt x="76" y="207"/>
                    </a:cubicBezTo>
                    <a:cubicBezTo>
                      <a:pt x="97" y="230"/>
                      <a:pt x="115" y="254"/>
                      <a:pt x="128" y="283"/>
                    </a:cubicBezTo>
                    <a:cubicBezTo>
                      <a:pt x="141" y="314"/>
                      <a:pt x="147" y="348"/>
                      <a:pt x="150" y="381"/>
                    </a:cubicBezTo>
                    <a:cubicBezTo>
                      <a:pt x="151" y="387"/>
                      <a:pt x="160" y="387"/>
                      <a:pt x="160" y="381"/>
                    </a:cubicBezTo>
                    <a:cubicBezTo>
                      <a:pt x="157" y="333"/>
                      <a:pt x="146" y="288"/>
                      <a:pt x="122" y="247"/>
                    </a:cubicBezTo>
                    <a:cubicBezTo>
                      <a:pt x="101" y="212"/>
                      <a:pt x="69" y="185"/>
                      <a:pt x="46" y="152"/>
                    </a:cubicBezTo>
                    <a:cubicBezTo>
                      <a:pt x="28" y="126"/>
                      <a:pt x="4" y="85"/>
                      <a:pt x="30" y="57"/>
                    </a:cubicBezTo>
                    <a:cubicBezTo>
                      <a:pt x="47" y="37"/>
                      <a:pt x="83" y="29"/>
                      <a:pt x="107" y="39"/>
                    </a:cubicBezTo>
                    <a:cubicBezTo>
                      <a:pt x="132" y="49"/>
                      <a:pt x="146" y="78"/>
                      <a:pt x="156" y="101"/>
                    </a:cubicBezTo>
                    <a:cubicBezTo>
                      <a:pt x="158" y="104"/>
                      <a:pt x="164" y="107"/>
                      <a:pt x="166" y="102"/>
                    </a:cubicBezTo>
                    <a:cubicBezTo>
                      <a:pt x="175" y="80"/>
                      <a:pt x="191" y="60"/>
                      <a:pt x="213" y="52"/>
                    </a:cubicBezTo>
                    <a:cubicBezTo>
                      <a:pt x="243" y="40"/>
                      <a:pt x="259" y="67"/>
                      <a:pt x="262" y="93"/>
                    </a:cubicBezTo>
                    <a:cubicBezTo>
                      <a:pt x="263" y="97"/>
                      <a:pt x="268" y="100"/>
                      <a:pt x="272" y="96"/>
                    </a:cubicBezTo>
                    <a:cubicBezTo>
                      <a:pt x="297" y="67"/>
                      <a:pt x="352" y="0"/>
                      <a:pt x="390" y="53"/>
                    </a:cubicBezTo>
                    <a:cubicBezTo>
                      <a:pt x="417" y="93"/>
                      <a:pt x="379" y="146"/>
                      <a:pt x="354" y="174"/>
                    </a:cubicBezTo>
                    <a:cubicBezTo>
                      <a:pt x="329" y="202"/>
                      <a:pt x="299" y="225"/>
                      <a:pt x="281" y="259"/>
                    </a:cubicBezTo>
                    <a:cubicBezTo>
                      <a:pt x="271" y="278"/>
                      <a:pt x="268" y="299"/>
                      <a:pt x="266" y="320"/>
                    </a:cubicBezTo>
                    <a:cubicBezTo>
                      <a:pt x="264" y="344"/>
                      <a:pt x="260" y="367"/>
                      <a:pt x="272" y="389"/>
                    </a:cubicBezTo>
                    <a:cubicBezTo>
                      <a:pt x="276" y="395"/>
                      <a:pt x="285" y="389"/>
                      <a:pt x="282" y="383"/>
                    </a:cubicBezTo>
                    <a:cubicBezTo>
                      <a:pt x="268" y="356"/>
                      <a:pt x="276" y="315"/>
                      <a:pt x="283" y="287"/>
                    </a:cubicBezTo>
                    <a:cubicBezTo>
                      <a:pt x="289" y="263"/>
                      <a:pt x="303" y="243"/>
                      <a:pt x="319" y="226"/>
                    </a:cubicBezTo>
                    <a:cubicBezTo>
                      <a:pt x="349" y="193"/>
                      <a:pt x="387" y="164"/>
                      <a:pt x="402" y="121"/>
                    </a:cubicBezTo>
                    <a:cubicBezTo>
                      <a:pt x="414" y="85"/>
                      <a:pt x="411" y="40"/>
                      <a:pt x="370" y="25"/>
                    </a:cubicBezTo>
                  </a:path>
                </a:pathLst>
              </a:custGeom>
              <a:solidFill>
                <a:schemeClr val="tx2"/>
              </a:solidFill>
              <a:ln>
                <a:noFill/>
              </a:ln>
              <a:extLst/>
            </p:spPr>
            <p:txBody>
              <a:bodyPr anchor="ctr"/>
              <a:lstStyle/>
              <a:p>
                <a:pPr algn="ctr"/>
                <a:endParaRPr/>
              </a:p>
            </p:txBody>
          </p:sp>
          <p:sp>
            <p:nvSpPr>
              <p:cNvPr id="85" name="Freeform: Shape 60"/>
              <p:cNvSpPr>
                <a:spLocks/>
              </p:cNvSpPr>
              <p:nvPr/>
            </p:nvSpPr>
            <p:spPr bwMode="auto">
              <a:xfrm>
                <a:off x="7752282" y="5153143"/>
                <a:ext cx="491227" cy="151523"/>
              </a:xfrm>
              <a:custGeom>
                <a:avLst/>
                <a:gdLst>
                  <a:gd name="T0" fmla="*/ 0 w 255"/>
                  <a:gd name="T1" fmla="*/ 6 h 79"/>
                  <a:gd name="T2" fmla="*/ 133 w 255"/>
                  <a:gd name="T3" fmla="*/ 79 h 79"/>
                  <a:gd name="T4" fmla="*/ 255 w 255"/>
                  <a:gd name="T5" fmla="*/ 0 h 79"/>
                  <a:gd name="T6" fmla="*/ 0 w 255"/>
                  <a:gd name="T7" fmla="*/ 6 h 79"/>
                </a:gdLst>
                <a:ahLst/>
                <a:cxnLst>
                  <a:cxn ang="0">
                    <a:pos x="T0" y="T1"/>
                  </a:cxn>
                  <a:cxn ang="0">
                    <a:pos x="T2" y="T3"/>
                  </a:cxn>
                  <a:cxn ang="0">
                    <a:pos x="T4" y="T5"/>
                  </a:cxn>
                  <a:cxn ang="0">
                    <a:pos x="T6" y="T7"/>
                  </a:cxn>
                </a:cxnLst>
                <a:rect l="0" t="0" r="r" b="b"/>
                <a:pathLst>
                  <a:path w="255" h="79">
                    <a:moveTo>
                      <a:pt x="0" y="6"/>
                    </a:moveTo>
                    <a:cubicBezTo>
                      <a:pt x="0" y="6"/>
                      <a:pt x="24" y="79"/>
                      <a:pt x="133" y="79"/>
                    </a:cubicBezTo>
                    <a:cubicBezTo>
                      <a:pt x="242" y="79"/>
                      <a:pt x="255" y="0"/>
                      <a:pt x="255" y="0"/>
                    </a:cubicBezTo>
                    <a:lnTo>
                      <a:pt x="0" y="6"/>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Freeform: Shape 61"/>
              <p:cNvSpPr>
                <a:spLocks/>
              </p:cNvSpPr>
              <p:nvPr/>
            </p:nvSpPr>
            <p:spPr bwMode="auto">
              <a:xfrm>
                <a:off x="7686296" y="5068420"/>
                <a:ext cx="606906" cy="134415"/>
              </a:xfrm>
              <a:custGeom>
                <a:avLst/>
                <a:gdLst>
                  <a:gd name="T0" fmla="*/ 39 w 315"/>
                  <a:gd name="T1" fmla="*/ 14 h 70"/>
                  <a:gd name="T2" fmla="*/ 10 w 315"/>
                  <a:gd name="T3" fmla="*/ 47 h 70"/>
                  <a:gd name="T4" fmla="*/ 165 w 315"/>
                  <a:gd name="T5" fmla="*/ 67 h 70"/>
                  <a:gd name="T6" fmla="*/ 309 w 315"/>
                  <a:gd name="T7" fmla="*/ 39 h 70"/>
                  <a:gd name="T8" fmla="*/ 193 w 315"/>
                  <a:gd name="T9" fmla="*/ 1 h 70"/>
                  <a:gd name="T10" fmla="*/ 39 w 315"/>
                  <a:gd name="T11" fmla="*/ 14 h 70"/>
                </a:gdLst>
                <a:ahLst/>
                <a:cxnLst>
                  <a:cxn ang="0">
                    <a:pos x="T0" y="T1"/>
                  </a:cxn>
                  <a:cxn ang="0">
                    <a:pos x="T2" y="T3"/>
                  </a:cxn>
                  <a:cxn ang="0">
                    <a:pos x="T4" y="T5"/>
                  </a:cxn>
                  <a:cxn ang="0">
                    <a:pos x="T6" y="T7"/>
                  </a:cxn>
                  <a:cxn ang="0">
                    <a:pos x="T8" y="T9"/>
                  </a:cxn>
                  <a:cxn ang="0">
                    <a:pos x="T10" y="T11"/>
                  </a:cxn>
                </a:cxnLst>
                <a:rect l="0" t="0" r="r" b="b"/>
                <a:pathLst>
                  <a:path w="315" h="70">
                    <a:moveTo>
                      <a:pt x="39" y="14"/>
                    </a:moveTo>
                    <a:cubicBezTo>
                      <a:pt x="39" y="14"/>
                      <a:pt x="0" y="31"/>
                      <a:pt x="10" y="47"/>
                    </a:cubicBezTo>
                    <a:cubicBezTo>
                      <a:pt x="21" y="64"/>
                      <a:pt x="93" y="70"/>
                      <a:pt x="165" y="67"/>
                    </a:cubicBezTo>
                    <a:cubicBezTo>
                      <a:pt x="236" y="64"/>
                      <a:pt x="303" y="61"/>
                      <a:pt x="309" y="39"/>
                    </a:cubicBezTo>
                    <a:cubicBezTo>
                      <a:pt x="315" y="17"/>
                      <a:pt x="230" y="2"/>
                      <a:pt x="193" y="1"/>
                    </a:cubicBezTo>
                    <a:cubicBezTo>
                      <a:pt x="155" y="0"/>
                      <a:pt x="39" y="14"/>
                      <a:pt x="39" y="14"/>
                    </a:cubicBezTo>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Freeform: Shape 62"/>
              <p:cNvSpPr>
                <a:spLocks/>
              </p:cNvSpPr>
              <p:nvPr/>
            </p:nvSpPr>
            <p:spPr bwMode="auto">
              <a:xfrm>
                <a:off x="7663487" y="4996733"/>
                <a:ext cx="645195" cy="131157"/>
              </a:xfrm>
              <a:custGeom>
                <a:avLst/>
                <a:gdLst>
                  <a:gd name="T0" fmla="*/ 75 w 335"/>
                  <a:gd name="T1" fmla="*/ 10 h 68"/>
                  <a:gd name="T2" fmla="*/ 4 w 335"/>
                  <a:gd name="T3" fmla="*/ 41 h 68"/>
                  <a:gd name="T4" fmla="*/ 133 w 335"/>
                  <a:gd name="T5" fmla="*/ 57 h 68"/>
                  <a:gd name="T6" fmla="*/ 326 w 335"/>
                  <a:gd name="T7" fmla="*/ 35 h 68"/>
                  <a:gd name="T8" fmla="*/ 235 w 335"/>
                  <a:gd name="T9" fmla="*/ 1 h 68"/>
                  <a:gd name="T10" fmla="*/ 75 w 335"/>
                  <a:gd name="T11" fmla="*/ 10 h 68"/>
                </a:gdLst>
                <a:ahLst/>
                <a:cxnLst>
                  <a:cxn ang="0">
                    <a:pos x="T0" y="T1"/>
                  </a:cxn>
                  <a:cxn ang="0">
                    <a:pos x="T2" y="T3"/>
                  </a:cxn>
                  <a:cxn ang="0">
                    <a:pos x="T4" y="T5"/>
                  </a:cxn>
                  <a:cxn ang="0">
                    <a:pos x="T6" y="T7"/>
                  </a:cxn>
                  <a:cxn ang="0">
                    <a:pos x="T8" y="T9"/>
                  </a:cxn>
                  <a:cxn ang="0">
                    <a:pos x="T10" y="T11"/>
                  </a:cxn>
                </a:cxnLst>
                <a:rect l="0" t="0" r="r" b="b"/>
                <a:pathLst>
                  <a:path w="335" h="68">
                    <a:moveTo>
                      <a:pt x="75" y="10"/>
                    </a:moveTo>
                    <a:cubicBezTo>
                      <a:pt x="75" y="10"/>
                      <a:pt x="0" y="13"/>
                      <a:pt x="4" y="41"/>
                    </a:cubicBezTo>
                    <a:cubicBezTo>
                      <a:pt x="8" y="68"/>
                      <a:pt x="42" y="60"/>
                      <a:pt x="133" y="57"/>
                    </a:cubicBezTo>
                    <a:cubicBezTo>
                      <a:pt x="224" y="55"/>
                      <a:pt x="318" y="68"/>
                      <a:pt x="326" y="35"/>
                    </a:cubicBezTo>
                    <a:cubicBezTo>
                      <a:pt x="335" y="1"/>
                      <a:pt x="269" y="2"/>
                      <a:pt x="235" y="1"/>
                    </a:cubicBezTo>
                    <a:cubicBezTo>
                      <a:pt x="202" y="0"/>
                      <a:pt x="75" y="10"/>
                      <a:pt x="75" y="10"/>
                    </a:cubicBezTo>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Freeform: Shape 63"/>
              <p:cNvSpPr>
                <a:spLocks/>
              </p:cNvSpPr>
              <p:nvPr/>
            </p:nvSpPr>
            <p:spPr bwMode="auto">
              <a:xfrm>
                <a:off x="7657784" y="4931561"/>
                <a:ext cx="645195" cy="117308"/>
              </a:xfrm>
              <a:custGeom>
                <a:avLst/>
                <a:gdLst>
                  <a:gd name="T0" fmla="*/ 40 w 335"/>
                  <a:gd name="T1" fmla="*/ 8 h 61"/>
                  <a:gd name="T2" fmla="*/ 4 w 335"/>
                  <a:gd name="T3" fmla="*/ 42 h 61"/>
                  <a:gd name="T4" fmla="*/ 77 w 335"/>
                  <a:gd name="T5" fmla="*/ 51 h 61"/>
                  <a:gd name="T6" fmla="*/ 291 w 335"/>
                  <a:gd name="T7" fmla="*/ 49 h 61"/>
                  <a:gd name="T8" fmla="*/ 335 w 335"/>
                  <a:gd name="T9" fmla="*/ 27 h 61"/>
                  <a:gd name="T10" fmla="*/ 233 w 335"/>
                  <a:gd name="T11" fmla="*/ 4 h 61"/>
                  <a:gd name="T12" fmla="*/ 40 w 335"/>
                  <a:gd name="T13" fmla="*/ 8 h 61"/>
                </a:gdLst>
                <a:ahLst/>
                <a:cxnLst>
                  <a:cxn ang="0">
                    <a:pos x="T0" y="T1"/>
                  </a:cxn>
                  <a:cxn ang="0">
                    <a:pos x="T2" y="T3"/>
                  </a:cxn>
                  <a:cxn ang="0">
                    <a:pos x="T4" y="T5"/>
                  </a:cxn>
                  <a:cxn ang="0">
                    <a:pos x="T6" y="T7"/>
                  </a:cxn>
                  <a:cxn ang="0">
                    <a:pos x="T8" y="T9"/>
                  </a:cxn>
                  <a:cxn ang="0">
                    <a:pos x="T10" y="T11"/>
                  </a:cxn>
                  <a:cxn ang="0">
                    <a:pos x="T12" y="T13"/>
                  </a:cxn>
                </a:cxnLst>
                <a:rect l="0" t="0" r="r" b="b"/>
                <a:pathLst>
                  <a:path w="335" h="61">
                    <a:moveTo>
                      <a:pt x="40" y="8"/>
                    </a:moveTo>
                    <a:cubicBezTo>
                      <a:pt x="17" y="13"/>
                      <a:pt x="0" y="23"/>
                      <a:pt x="4" y="42"/>
                    </a:cubicBezTo>
                    <a:cubicBezTo>
                      <a:pt x="8" y="61"/>
                      <a:pt x="29" y="53"/>
                      <a:pt x="77" y="51"/>
                    </a:cubicBezTo>
                    <a:cubicBezTo>
                      <a:pt x="125" y="50"/>
                      <a:pt x="260" y="51"/>
                      <a:pt x="291" y="49"/>
                    </a:cubicBezTo>
                    <a:cubicBezTo>
                      <a:pt x="321" y="47"/>
                      <a:pt x="334" y="40"/>
                      <a:pt x="335" y="27"/>
                    </a:cubicBezTo>
                    <a:cubicBezTo>
                      <a:pt x="335" y="14"/>
                      <a:pt x="305" y="0"/>
                      <a:pt x="233" y="4"/>
                    </a:cubicBezTo>
                    <a:cubicBezTo>
                      <a:pt x="161" y="8"/>
                      <a:pt x="40" y="8"/>
                      <a:pt x="40" y="8"/>
                    </a:cubicBezTo>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Freeform: Shape 64"/>
              <p:cNvSpPr>
                <a:spLocks/>
              </p:cNvSpPr>
              <p:nvPr/>
            </p:nvSpPr>
            <p:spPr bwMode="auto">
              <a:xfrm>
                <a:off x="7652081" y="4831361"/>
                <a:ext cx="641122" cy="153966"/>
              </a:xfrm>
              <a:custGeom>
                <a:avLst/>
                <a:gdLst>
                  <a:gd name="T0" fmla="*/ 158 w 333"/>
                  <a:gd name="T1" fmla="*/ 20 h 80"/>
                  <a:gd name="T2" fmla="*/ 0 w 333"/>
                  <a:gd name="T3" fmla="*/ 47 h 80"/>
                  <a:gd name="T4" fmla="*/ 167 w 333"/>
                  <a:gd name="T5" fmla="*/ 68 h 80"/>
                  <a:gd name="T6" fmla="*/ 328 w 333"/>
                  <a:gd name="T7" fmla="*/ 33 h 80"/>
                  <a:gd name="T8" fmla="*/ 158 w 333"/>
                  <a:gd name="T9" fmla="*/ 20 h 80"/>
                </a:gdLst>
                <a:ahLst/>
                <a:cxnLst>
                  <a:cxn ang="0">
                    <a:pos x="T0" y="T1"/>
                  </a:cxn>
                  <a:cxn ang="0">
                    <a:pos x="T2" y="T3"/>
                  </a:cxn>
                  <a:cxn ang="0">
                    <a:pos x="T4" y="T5"/>
                  </a:cxn>
                  <a:cxn ang="0">
                    <a:pos x="T6" y="T7"/>
                  </a:cxn>
                  <a:cxn ang="0">
                    <a:pos x="T8" y="T9"/>
                  </a:cxn>
                </a:cxnLst>
                <a:rect l="0" t="0" r="r" b="b"/>
                <a:pathLst>
                  <a:path w="333" h="80">
                    <a:moveTo>
                      <a:pt x="158" y="20"/>
                    </a:moveTo>
                    <a:cubicBezTo>
                      <a:pt x="83" y="18"/>
                      <a:pt x="0" y="13"/>
                      <a:pt x="0" y="47"/>
                    </a:cubicBezTo>
                    <a:cubicBezTo>
                      <a:pt x="0" y="80"/>
                      <a:pt x="104" y="68"/>
                      <a:pt x="167" y="68"/>
                    </a:cubicBezTo>
                    <a:cubicBezTo>
                      <a:pt x="230" y="69"/>
                      <a:pt x="323" y="76"/>
                      <a:pt x="328" y="33"/>
                    </a:cubicBezTo>
                    <a:cubicBezTo>
                      <a:pt x="333" y="0"/>
                      <a:pt x="246" y="23"/>
                      <a:pt x="158" y="20"/>
                    </a:cubicBezTo>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Freeform: Shape 65"/>
              <p:cNvSpPr>
                <a:spLocks/>
              </p:cNvSpPr>
              <p:nvPr/>
            </p:nvSpPr>
            <p:spPr bwMode="auto">
              <a:xfrm>
                <a:off x="7711549" y="4842765"/>
                <a:ext cx="520554" cy="109977"/>
              </a:xfrm>
              <a:custGeom>
                <a:avLst/>
                <a:gdLst>
                  <a:gd name="T0" fmla="*/ 128 w 270"/>
                  <a:gd name="T1" fmla="*/ 19 h 57"/>
                  <a:gd name="T2" fmla="*/ 0 w 270"/>
                  <a:gd name="T3" fmla="*/ 39 h 57"/>
                  <a:gd name="T4" fmla="*/ 138 w 270"/>
                  <a:gd name="T5" fmla="*/ 45 h 57"/>
                  <a:gd name="T6" fmla="*/ 269 w 270"/>
                  <a:gd name="T7" fmla="*/ 26 h 57"/>
                  <a:gd name="T8" fmla="*/ 128 w 270"/>
                  <a:gd name="T9" fmla="*/ 19 h 57"/>
                </a:gdLst>
                <a:ahLst/>
                <a:cxnLst>
                  <a:cxn ang="0">
                    <a:pos x="T0" y="T1"/>
                  </a:cxn>
                  <a:cxn ang="0">
                    <a:pos x="T2" y="T3"/>
                  </a:cxn>
                  <a:cxn ang="0">
                    <a:pos x="T4" y="T5"/>
                  </a:cxn>
                  <a:cxn ang="0">
                    <a:pos x="T6" y="T7"/>
                  </a:cxn>
                  <a:cxn ang="0">
                    <a:pos x="T8" y="T9"/>
                  </a:cxn>
                </a:cxnLst>
                <a:rect l="0" t="0" r="r" b="b"/>
                <a:pathLst>
                  <a:path w="270" h="57">
                    <a:moveTo>
                      <a:pt x="128" y="19"/>
                    </a:moveTo>
                    <a:cubicBezTo>
                      <a:pt x="71" y="17"/>
                      <a:pt x="2" y="14"/>
                      <a:pt x="0" y="39"/>
                    </a:cubicBezTo>
                    <a:cubicBezTo>
                      <a:pt x="0" y="57"/>
                      <a:pt x="90" y="45"/>
                      <a:pt x="138" y="45"/>
                    </a:cubicBezTo>
                    <a:cubicBezTo>
                      <a:pt x="186" y="46"/>
                      <a:pt x="268" y="51"/>
                      <a:pt x="269" y="26"/>
                    </a:cubicBezTo>
                    <a:cubicBezTo>
                      <a:pt x="270" y="0"/>
                      <a:pt x="196" y="21"/>
                      <a:pt x="128" y="19"/>
                    </a:cubicBezTo>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Freeform: Shape 66"/>
              <p:cNvSpPr>
                <a:spLocks/>
              </p:cNvSpPr>
              <p:nvPr/>
            </p:nvSpPr>
            <p:spPr bwMode="auto">
              <a:xfrm>
                <a:off x="7744134" y="4929933"/>
                <a:ext cx="478193" cy="82278"/>
              </a:xfrm>
              <a:custGeom>
                <a:avLst/>
                <a:gdLst>
                  <a:gd name="T0" fmla="*/ 118 w 248"/>
                  <a:gd name="T1" fmla="*/ 14 h 43"/>
                  <a:gd name="T2" fmla="*/ 1 w 248"/>
                  <a:gd name="T3" fmla="*/ 29 h 43"/>
                  <a:gd name="T4" fmla="*/ 127 w 248"/>
                  <a:gd name="T5" fmla="*/ 35 h 43"/>
                  <a:gd name="T6" fmla="*/ 248 w 248"/>
                  <a:gd name="T7" fmla="*/ 21 h 43"/>
                  <a:gd name="T8" fmla="*/ 118 w 248"/>
                  <a:gd name="T9" fmla="*/ 14 h 43"/>
                </a:gdLst>
                <a:ahLst/>
                <a:cxnLst>
                  <a:cxn ang="0">
                    <a:pos x="T0" y="T1"/>
                  </a:cxn>
                  <a:cxn ang="0">
                    <a:pos x="T2" y="T3"/>
                  </a:cxn>
                  <a:cxn ang="0">
                    <a:pos x="T4" y="T5"/>
                  </a:cxn>
                  <a:cxn ang="0">
                    <a:pos x="T6" y="T7"/>
                  </a:cxn>
                  <a:cxn ang="0">
                    <a:pos x="T8" y="T9"/>
                  </a:cxn>
                </a:cxnLst>
                <a:rect l="0" t="0" r="r" b="b"/>
                <a:pathLst>
                  <a:path w="248" h="43">
                    <a:moveTo>
                      <a:pt x="118" y="14"/>
                    </a:moveTo>
                    <a:cubicBezTo>
                      <a:pt x="65" y="12"/>
                      <a:pt x="2" y="8"/>
                      <a:pt x="1" y="29"/>
                    </a:cubicBezTo>
                    <a:cubicBezTo>
                      <a:pt x="0" y="43"/>
                      <a:pt x="83" y="34"/>
                      <a:pt x="127" y="35"/>
                    </a:cubicBezTo>
                    <a:cubicBezTo>
                      <a:pt x="171" y="36"/>
                      <a:pt x="247" y="41"/>
                      <a:pt x="248" y="21"/>
                    </a:cubicBezTo>
                    <a:cubicBezTo>
                      <a:pt x="248" y="0"/>
                      <a:pt x="180" y="16"/>
                      <a:pt x="118" y="14"/>
                    </a:cubicBezTo>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Freeform: Shape 67"/>
              <p:cNvSpPr>
                <a:spLocks/>
              </p:cNvSpPr>
              <p:nvPr/>
            </p:nvSpPr>
            <p:spPr bwMode="auto">
              <a:xfrm>
                <a:off x="7742506" y="5017913"/>
                <a:ext cx="464344" cy="57840"/>
              </a:xfrm>
              <a:custGeom>
                <a:avLst/>
                <a:gdLst>
                  <a:gd name="T0" fmla="*/ 111 w 241"/>
                  <a:gd name="T1" fmla="*/ 5 h 30"/>
                  <a:gd name="T2" fmla="*/ 0 w 241"/>
                  <a:gd name="T3" fmla="*/ 16 h 30"/>
                  <a:gd name="T4" fmla="*/ 117 w 241"/>
                  <a:gd name="T5" fmla="*/ 21 h 30"/>
                  <a:gd name="T6" fmla="*/ 240 w 241"/>
                  <a:gd name="T7" fmla="*/ 12 h 30"/>
                  <a:gd name="T8" fmla="*/ 111 w 241"/>
                  <a:gd name="T9" fmla="*/ 5 h 30"/>
                </a:gdLst>
                <a:ahLst/>
                <a:cxnLst>
                  <a:cxn ang="0">
                    <a:pos x="T0" y="T1"/>
                  </a:cxn>
                  <a:cxn ang="0">
                    <a:pos x="T2" y="T3"/>
                  </a:cxn>
                  <a:cxn ang="0">
                    <a:pos x="T4" y="T5"/>
                  </a:cxn>
                  <a:cxn ang="0">
                    <a:pos x="T6" y="T7"/>
                  </a:cxn>
                  <a:cxn ang="0">
                    <a:pos x="T8" y="T9"/>
                  </a:cxn>
                </a:cxnLst>
                <a:rect l="0" t="0" r="r" b="b"/>
                <a:pathLst>
                  <a:path w="241" h="30">
                    <a:moveTo>
                      <a:pt x="111" y="5"/>
                    </a:moveTo>
                    <a:cubicBezTo>
                      <a:pt x="58" y="3"/>
                      <a:pt x="1" y="3"/>
                      <a:pt x="0" y="16"/>
                    </a:cubicBezTo>
                    <a:cubicBezTo>
                      <a:pt x="0" y="30"/>
                      <a:pt x="73" y="20"/>
                      <a:pt x="117" y="21"/>
                    </a:cubicBezTo>
                    <a:cubicBezTo>
                      <a:pt x="161" y="22"/>
                      <a:pt x="240" y="26"/>
                      <a:pt x="240" y="12"/>
                    </a:cubicBezTo>
                    <a:cubicBezTo>
                      <a:pt x="241" y="0"/>
                      <a:pt x="173" y="8"/>
                      <a:pt x="111" y="5"/>
                    </a:cubicBezTo>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Freeform: Shape 68"/>
              <p:cNvSpPr>
                <a:spLocks/>
              </p:cNvSpPr>
              <p:nvPr/>
            </p:nvSpPr>
            <p:spPr bwMode="auto">
              <a:xfrm>
                <a:off x="7765316" y="5078196"/>
                <a:ext cx="426056" cy="63541"/>
              </a:xfrm>
              <a:custGeom>
                <a:avLst/>
                <a:gdLst>
                  <a:gd name="T0" fmla="*/ 102 w 221"/>
                  <a:gd name="T1" fmla="*/ 7 h 33"/>
                  <a:gd name="T2" fmla="*/ 1 w 221"/>
                  <a:gd name="T3" fmla="*/ 19 h 33"/>
                  <a:gd name="T4" fmla="*/ 107 w 221"/>
                  <a:gd name="T5" fmla="*/ 22 h 33"/>
                  <a:gd name="T6" fmla="*/ 220 w 221"/>
                  <a:gd name="T7" fmla="*/ 13 h 33"/>
                  <a:gd name="T8" fmla="*/ 102 w 221"/>
                  <a:gd name="T9" fmla="*/ 7 h 33"/>
                </a:gdLst>
                <a:ahLst/>
                <a:cxnLst>
                  <a:cxn ang="0">
                    <a:pos x="T0" y="T1"/>
                  </a:cxn>
                  <a:cxn ang="0">
                    <a:pos x="T2" y="T3"/>
                  </a:cxn>
                  <a:cxn ang="0">
                    <a:pos x="T4" y="T5"/>
                  </a:cxn>
                  <a:cxn ang="0">
                    <a:pos x="T6" y="T7"/>
                  </a:cxn>
                  <a:cxn ang="0">
                    <a:pos x="T8" y="T9"/>
                  </a:cxn>
                </a:cxnLst>
                <a:rect l="0" t="0" r="r" b="b"/>
                <a:pathLst>
                  <a:path w="221" h="33">
                    <a:moveTo>
                      <a:pt x="102" y="7"/>
                    </a:moveTo>
                    <a:cubicBezTo>
                      <a:pt x="53" y="6"/>
                      <a:pt x="1" y="6"/>
                      <a:pt x="1" y="19"/>
                    </a:cubicBezTo>
                    <a:cubicBezTo>
                      <a:pt x="0" y="33"/>
                      <a:pt x="67" y="22"/>
                      <a:pt x="107" y="22"/>
                    </a:cubicBezTo>
                    <a:cubicBezTo>
                      <a:pt x="147" y="23"/>
                      <a:pt x="219" y="26"/>
                      <a:pt x="220" y="13"/>
                    </a:cubicBezTo>
                    <a:cubicBezTo>
                      <a:pt x="221" y="0"/>
                      <a:pt x="159" y="9"/>
                      <a:pt x="102" y="7"/>
                    </a:cubicBezTo>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Freeform: Shape 69"/>
              <p:cNvSpPr>
                <a:spLocks/>
              </p:cNvSpPr>
              <p:nvPr/>
            </p:nvSpPr>
            <p:spPr bwMode="auto">
              <a:xfrm>
                <a:off x="7159224" y="4358057"/>
                <a:ext cx="258240" cy="369031"/>
              </a:xfrm>
              <a:custGeom>
                <a:avLst/>
                <a:gdLst>
                  <a:gd name="T0" fmla="*/ 0 w 134"/>
                  <a:gd name="T1" fmla="*/ 0 h 192"/>
                  <a:gd name="T2" fmla="*/ 134 w 134"/>
                  <a:gd name="T3" fmla="*/ 192 h 192"/>
                  <a:gd name="T4" fmla="*/ 0 w 134"/>
                  <a:gd name="T5" fmla="*/ 0 h 192"/>
                </a:gdLst>
                <a:ahLst/>
                <a:cxnLst>
                  <a:cxn ang="0">
                    <a:pos x="T0" y="T1"/>
                  </a:cxn>
                  <a:cxn ang="0">
                    <a:pos x="T2" y="T3"/>
                  </a:cxn>
                  <a:cxn ang="0">
                    <a:pos x="T4" y="T5"/>
                  </a:cxn>
                </a:cxnLst>
                <a:rect l="0" t="0" r="r" b="b"/>
                <a:pathLst>
                  <a:path w="134" h="192">
                    <a:moveTo>
                      <a:pt x="0" y="0"/>
                    </a:moveTo>
                    <a:cubicBezTo>
                      <a:pt x="0" y="0"/>
                      <a:pt x="74" y="138"/>
                      <a:pt x="134" y="192"/>
                    </a:cubicBezTo>
                    <a:cubicBezTo>
                      <a:pt x="134" y="192"/>
                      <a:pt x="17" y="122"/>
                      <a:pt x="0" y="0"/>
                    </a:cubicBezTo>
                  </a:path>
                </a:pathLst>
              </a:custGeom>
              <a:solidFill>
                <a:schemeClr val="accent4">
                  <a:lumMod val="40000"/>
                  <a:lumOff val="60000"/>
                </a:schemeClr>
              </a:solidFill>
              <a:ln>
                <a:noFill/>
              </a:ln>
              <a:extLst/>
            </p:spPr>
            <p:txBody>
              <a:bodyPr anchor="ctr"/>
              <a:lstStyle/>
              <a:p>
                <a:pPr algn="ctr"/>
                <a:endParaRPr/>
              </a:p>
            </p:txBody>
          </p:sp>
          <p:sp>
            <p:nvSpPr>
              <p:cNvPr id="95" name="Freeform: Shape 70"/>
              <p:cNvSpPr>
                <a:spLocks/>
              </p:cNvSpPr>
              <p:nvPr/>
            </p:nvSpPr>
            <p:spPr bwMode="auto">
              <a:xfrm>
                <a:off x="6927867" y="4402046"/>
                <a:ext cx="479823" cy="549066"/>
              </a:xfrm>
              <a:custGeom>
                <a:avLst/>
                <a:gdLst>
                  <a:gd name="T0" fmla="*/ 0 w 249"/>
                  <a:gd name="T1" fmla="*/ 0 h 285"/>
                  <a:gd name="T2" fmla="*/ 249 w 249"/>
                  <a:gd name="T3" fmla="*/ 285 h 285"/>
                  <a:gd name="T4" fmla="*/ 0 w 249"/>
                  <a:gd name="T5" fmla="*/ 0 h 285"/>
                </a:gdLst>
                <a:ahLst/>
                <a:cxnLst>
                  <a:cxn ang="0">
                    <a:pos x="T0" y="T1"/>
                  </a:cxn>
                  <a:cxn ang="0">
                    <a:pos x="T2" y="T3"/>
                  </a:cxn>
                  <a:cxn ang="0">
                    <a:pos x="T4" y="T5"/>
                  </a:cxn>
                </a:cxnLst>
                <a:rect l="0" t="0" r="r" b="b"/>
                <a:pathLst>
                  <a:path w="249" h="285">
                    <a:moveTo>
                      <a:pt x="0" y="0"/>
                    </a:moveTo>
                    <a:cubicBezTo>
                      <a:pt x="0" y="0"/>
                      <a:pt x="102" y="205"/>
                      <a:pt x="249" y="285"/>
                    </a:cubicBezTo>
                    <a:cubicBezTo>
                      <a:pt x="249" y="285"/>
                      <a:pt x="42" y="216"/>
                      <a:pt x="0" y="0"/>
                    </a:cubicBezTo>
                  </a:path>
                </a:pathLst>
              </a:custGeom>
              <a:solidFill>
                <a:schemeClr val="accent4">
                  <a:lumMod val="40000"/>
                  <a:lumOff val="60000"/>
                </a:schemeClr>
              </a:solidFill>
              <a:ln>
                <a:noFill/>
              </a:ln>
              <a:extLst/>
            </p:spPr>
            <p:txBody>
              <a:bodyPr anchor="ctr"/>
              <a:lstStyle/>
              <a:p>
                <a:pPr algn="ctr"/>
                <a:endParaRPr/>
              </a:p>
            </p:txBody>
          </p:sp>
          <p:sp>
            <p:nvSpPr>
              <p:cNvPr id="96" name="Freeform: Shape 71"/>
              <p:cNvSpPr>
                <a:spLocks/>
              </p:cNvSpPr>
              <p:nvPr/>
            </p:nvSpPr>
            <p:spPr bwMode="auto">
              <a:xfrm>
                <a:off x="8438208" y="4345836"/>
                <a:ext cx="224840" cy="383694"/>
              </a:xfrm>
              <a:custGeom>
                <a:avLst/>
                <a:gdLst>
                  <a:gd name="T0" fmla="*/ 0 w 117"/>
                  <a:gd name="T1" fmla="*/ 199 h 199"/>
                  <a:gd name="T2" fmla="*/ 117 w 117"/>
                  <a:gd name="T3" fmla="*/ 0 h 199"/>
                  <a:gd name="T4" fmla="*/ 0 w 117"/>
                  <a:gd name="T5" fmla="*/ 199 h 199"/>
                </a:gdLst>
                <a:ahLst/>
                <a:cxnLst>
                  <a:cxn ang="0">
                    <a:pos x="T0" y="T1"/>
                  </a:cxn>
                  <a:cxn ang="0">
                    <a:pos x="T2" y="T3"/>
                  </a:cxn>
                  <a:cxn ang="0">
                    <a:pos x="T4" y="T5"/>
                  </a:cxn>
                </a:cxnLst>
                <a:rect l="0" t="0" r="r" b="b"/>
                <a:pathLst>
                  <a:path w="117" h="199">
                    <a:moveTo>
                      <a:pt x="0" y="199"/>
                    </a:moveTo>
                    <a:cubicBezTo>
                      <a:pt x="0" y="199"/>
                      <a:pt x="89" y="95"/>
                      <a:pt x="117" y="0"/>
                    </a:cubicBezTo>
                    <a:cubicBezTo>
                      <a:pt x="117" y="0"/>
                      <a:pt x="105" y="125"/>
                      <a:pt x="0" y="199"/>
                    </a:cubicBezTo>
                  </a:path>
                </a:pathLst>
              </a:custGeom>
              <a:solidFill>
                <a:schemeClr val="accent4">
                  <a:lumMod val="40000"/>
                  <a:lumOff val="60000"/>
                </a:schemeClr>
              </a:solidFill>
              <a:ln>
                <a:noFill/>
              </a:ln>
              <a:extLst/>
            </p:spPr>
            <p:txBody>
              <a:bodyPr anchor="ctr"/>
              <a:lstStyle/>
              <a:p>
                <a:pPr algn="ctr"/>
                <a:endParaRPr/>
              </a:p>
            </p:txBody>
          </p:sp>
          <p:sp>
            <p:nvSpPr>
              <p:cNvPr id="97" name="Freeform: Shape 72"/>
              <p:cNvSpPr>
                <a:spLocks/>
              </p:cNvSpPr>
              <p:nvPr/>
            </p:nvSpPr>
            <p:spPr bwMode="auto">
              <a:xfrm>
                <a:off x="8428432" y="4428930"/>
                <a:ext cx="412207" cy="535218"/>
              </a:xfrm>
              <a:custGeom>
                <a:avLst/>
                <a:gdLst>
                  <a:gd name="T0" fmla="*/ 0 w 214"/>
                  <a:gd name="T1" fmla="*/ 278 h 278"/>
                  <a:gd name="T2" fmla="*/ 214 w 214"/>
                  <a:gd name="T3" fmla="*/ 0 h 278"/>
                  <a:gd name="T4" fmla="*/ 0 w 214"/>
                  <a:gd name="T5" fmla="*/ 278 h 278"/>
                </a:gdLst>
                <a:ahLst/>
                <a:cxnLst>
                  <a:cxn ang="0">
                    <a:pos x="T0" y="T1"/>
                  </a:cxn>
                  <a:cxn ang="0">
                    <a:pos x="T2" y="T3"/>
                  </a:cxn>
                  <a:cxn ang="0">
                    <a:pos x="T4" y="T5"/>
                  </a:cxn>
                </a:cxnLst>
                <a:rect l="0" t="0" r="r" b="b"/>
                <a:pathLst>
                  <a:path w="214" h="278">
                    <a:moveTo>
                      <a:pt x="0" y="278"/>
                    </a:moveTo>
                    <a:cubicBezTo>
                      <a:pt x="0" y="278"/>
                      <a:pt x="159" y="204"/>
                      <a:pt x="214" y="0"/>
                    </a:cubicBezTo>
                    <a:cubicBezTo>
                      <a:pt x="214" y="0"/>
                      <a:pt x="124" y="207"/>
                      <a:pt x="0" y="278"/>
                    </a:cubicBezTo>
                  </a:path>
                </a:pathLst>
              </a:custGeom>
              <a:solidFill>
                <a:schemeClr val="accent4">
                  <a:lumMod val="40000"/>
                  <a:lumOff val="60000"/>
                </a:schemeClr>
              </a:solidFill>
              <a:ln>
                <a:noFill/>
              </a:ln>
              <a:extLst/>
            </p:spPr>
            <p:txBody>
              <a:bodyPr anchor="ctr"/>
              <a:lstStyle/>
              <a:p>
                <a:pPr algn="ctr"/>
                <a:endParaRPr/>
              </a:p>
            </p:txBody>
          </p:sp>
          <p:sp>
            <p:nvSpPr>
              <p:cNvPr id="98" name="Freeform: Shape 73"/>
              <p:cNvSpPr>
                <a:spLocks/>
              </p:cNvSpPr>
              <p:nvPr/>
            </p:nvSpPr>
            <p:spPr bwMode="auto">
              <a:xfrm>
                <a:off x="8343710" y="5083899"/>
                <a:ext cx="53767" cy="117308"/>
              </a:xfrm>
              <a:custGeom>
                <a:avLst/>
                <a:gdLst>
                  <a:gd name="T0" fmla="*/ 18 w 28"/>
                  <a:gd name="T1" fmla="*/ 6 h 61"/>
                  <a:gd name="T2" fmla="*/ 4 w 28"/>
                  <a:gd name="T3" fmla="*/ 50 h 61"/>
                  <a:gd name="T4" fmla="*/ 11 w 28"/>
                  <a:gd name="T5" fmla="*/ 56 h 61"/>
                  <a:gd name="T6" fmla="*/ 28 w 28"/>
                  <a:gd name="T7" fmla="*/ 7 h 61"/>
                  <a:gd name="T8" fmla="*/ 18 w 28"/>
                  <a:gd name="T9" fmla="*/ 6 h 61"/>
                </a:gdLst>
                <a:ahLst/>
                <a:cxnLst>
                  <a:cxn ang="0">
                    <a:pos x="T0" y="T1"/>
                  </a:cxn>
                  <a:cxn ang="0">
                    <a:pos x="T2" y="T3"/>
                  </a:cxn>
                  <a:cxn ang="0">
                    <a:pos x="T4" y="T5"/>
                  </a:cxn>
                  <a:cxn ang="0">
                    <a:pos x="T6" y="T7"/>
                  </a:cxn>
                  <a:cxn ang="0">
                    <a:pos x="T8" y="T9"/>
                  </a:cxn>
                </a:cxnLst>
                <a:rect l="0" t="0" r="r" b="b"/>
                <a:pathLst>
                  <a:path w="28" h="61">
                    <a:moveTo>
                      <a:pt x="18" y="6"/>
                    </a:moveTo>
                    <a:cubicBezTo>
                      <a:pt x="14" y="21"/>
                      <a:pt x="13" y="37"/>
                      <a:pt x="4" y="50"/>
                    </a:cubicBezTo>
                    <a:cubicBezTo>
                      <a:pt x="0" y="55"/>
                      <a:pt x="7" y="61"/>
                      <a:pt x="11" y="56"/>
                    </a:cubicBezTo>
                    <a:cubicBezTo>
                      <a:pt x="22" y="43"/>
                      <a:pt x="26" y="24"/>
                      <a:pt x="28" y="7"/>
                    </a:cubicBezTo>
                    <a:cubicBezTo>
                      <a:pt x="28" y="1"/>
                      <a:pt x="20" y="0"/>
                      <a:pt x="18" y="6"/>
                    </a:cubicBezTo>
                  </a:path>
                </a:pathLst>
              </a:custGeom>
              <a:solidFill>
                <a:schemeClr val="tx2"/>
              </a:solidFill>
              <a:ln>
                <a:noFill/>
              </a:ln>
              <a:extLst/>
            </p:spPr>
            <p:txBody>
              <a:bodyPr anchor="ctr"/>
              <a:lstStyle/>
              <a:p>
                <a:pPr algn="ctr"/>
                <a:endParaRPr/>
              </a:p>
            </p:txBody>
          </p:sp>
          <p:sp>
            <p:nvSpPr>
              <p:cNvPr id="99" name="Freeform: Shape 74"/>
              <p:cNvSpPr>
                <a:spLocks/>
              </p:cNvSpPr>
              <p:nvPr/>
            </p:nvSpPr>
            <p:spPr bwMode="auto">
              <a:xfrm>
                <a:off x="8399105" y="5123817"/>
                <a:ext cx="40731" cy="87166"/>
              </a:xfrm>
              <a:custGeom>
                <a:avLst/>
                <a:gdLst>
                  <a:gd name="T0" fmla="*/ 20 w 21"/>
                  <a:gd name="T1" fmla="*/ 6 h 45"/>
                  <a:gd name="T2" fmla="*/ 10 w 21"/>
                  <a:gd name="T3" fmla="*/ 5 h 45"/>
                  <a:gd name="T4" fmla="*/ 8 w 21"/>
                  <a:gd name="T5" fmla="*/ 19 h 45"/>
                  <a:gd name="T6" fmla="*/ 3 w 21"/>
                  <a:gd name="T7" fmla="*/ 35 h 45"/>
                  <a:gd name="T8" fmla="*/ 11 w 21"/>
                  <a:gd name="T9" fmla="*/ 40 h 45"/>
                  <a:gd name="T10" fmla="*/ 20 w 21"/>
                  <a:gd name="T11" fmla="*/ 6 h 45"/>
                </a:gdLst>
                <a:ahLst/>
                <a:cxnLst>
                  <a:cxn ang="0">
                    <a:pos x="T0" y="T1"/>
                  </a:cxn>
                  <a:cxn ang="0">
                    <a:pos x="T2" y="T3"/>
                  </a:cxn>
                  <a:cxn ang="0">
                    <a:pos x="T4" y="T5"/>
                  </a:cxn>
                  <a:cxn ang="0">
                    <a:pos x="T6" y="T7"/>
                  </a:cxn>
                  <a:cxn ang="0">
                    <a:pos x="T8" y="T9"/>
                  </a:cxn>
                  <a:cxn ang="0">
                    <a:pos x="T10" y="T11"/>
                  </a:cxn>
                </a:cxnLst>
                <a:rect l="0" t="0" r="r" b="b"/>
                <a:pathLst>
                  <a:path w="21" h="45">
                    <a:moveTo>
                      <a:pt x="20" y="6"/>
                    </a:moveTo>
                    <a:cubicBezTo>
                      <a:pt x="19" y="0"/>
                      <a:pt x="11" y="0"/>
                      <a:pt x="10" y="5"/>
                    </a:cubicBezTo>
                    <a:cubicBezTo>
                      <a:pt x="9" y="10"/>
                      <a:pt x="9" y="14"/>
                      <a:pt x="8" y="19"/>
                    </a:cubicBezTo>
                    <a:cubicBezTo>
                      <a:pt x="7" y="25"/>
                      <a:pt x="5" y="30"/>
                      <a:pt x="3" y="35"/>
                    </a:cubicBezTo>
                    <a:cubicBezTo>
                      <a:pt x="0" y="41"/>
                      <a:pt x="8" y="45"/>
                      <a:pt x="11" y="40"/>
                    </a:cubicBezTo>
                    <a:cubicBezTo>
                      <a:pt x="17" y="30"/>
                      <a:pt x="21" y="17"/>
                      <a:pt x="20" y="6"/>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Freeform: Shape 75"/>
              <p:cNvSpPr>
                <a:spLocks/>
              </p:cNvSpPr>
              <p:nvPr/>
            </p:nvSpPr>
            <p:spPr bwMode="auto">
              <a:xfrm>
                <a:off x="7580392" y="5078196"/>
                <a:ext cx="60283" cy="138489"/>
              </a:xfrm>
              <a:custGeom>
                <a:avLst/>
                <a:gdLst>
                  <a:gd name="T0" fmla="*/ 29 w 31"/>
                  <a:gd name="T1" fmla="*/ 62 h 72"/>
                  <a:gd name="T2" fmla="*/ 11 w 31"/>
                  <a:gd name="T3" fmla="*/ 6 h 72"/>
                  <a:gd name="T4" fmla="*/ 1 w 31"/>
                  <a:gd name="T5" fmla="*/ 7 h 72"/>
                  <a:gd name="T6" fmla="*/ 20 w 31"/>
                  <a:gd name="T7" fmla="*/ 67 h 72"/>
                  <a:gd name="T8" fmla="*/ 29 w 31"/>
                  <a:gd name="T9" fmla="*/ 62 h 72"/>
                </a:gdLst>
                <a:ahLst/>
                <a:cxnLst>
                  <a:cxn ang="0">
                    <a:pos x="T0" y="T1"/>
                  </a:cxn>
                  <a:cxn ang="0">
                    <a:pos x="T2" y="T3"/>
                  </a:cxn>
                  <a:cxn ang="0">
                    <a:pos x="T4" y="T5"/>
                  </a:cxn>
                  <a:cxn ang="0">
                    <a:pos x="T6" y="T7"/>
                  </a:cxn>
                  <a:cxn ang="0">
                    <a:pos x="T8" y="T9"/>
                  </a:cxn>
                </a:cxnLst>
                <a:rect l="0" t="0" r="r" b="b"/>
                <a:pathLst>
                  <a:path w="31" h="72">
                    <a:moveTo>
                      <a:pt x="29" y="62"/>
                    </a:moveTo>
                    <a:cubicBezTo>
                      <a:pt x="20" y="44"/>
                      <a:pt x="13" y="27"/>
                      <a:pt x="11" y="6"/>
                    </a:cubicBezTo>
                    <a:cubicBezTo>
                      <a:pt x="10" y="0"/>
                      <a:pt x="1" y="1"/>
                      <a:pt x="1" y="7"/>
                    </a:cubicBezTo>
                    <a:cubicBezTo>
                      <a:pt x="0" y="28"/>
                      <a:pt x="9" y="49"/>
                      <a:pt x="20" y="67"/>
                    </a:cubicBezTo>
                    <a:cubicBezTo>
                      <a:pt x="23" y="72"/>
                      <a:pt x="31" y="67"/>
                      <a:pt x="29" y="62"/>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Freeform: Shape 76"/>
              <p:cNvSpPr>
                <a:spLocks/>
              </p:cNvSpPr>
              <p:nvPr/>
            </p:nvSpPr>
            <p:spPr bwMode="auto">
              <a:xfrm>
                <a:off x="7532328" y="5133591"/>
                <a:ext cx="54580" cy="111605"/>
              </a:xfrm>
              <a:custGeom>
                <a:avLst/>
                <a:gdLst>
                  <a:gd name="T0" fmla="*/ 25 w 28"/>
                  <a:gd name="T1" fmla="*/ 48 h 58"/>
                  <a:gd name="T2" fmla="*/ 10 w 28"/>
                  <a:gd name="T3" fmla="*/ 6 h 58"/>
                  <a:gd name="T4" fmla="*/ 0 w 28"/>
                  <a:gd name="T5" fmla="*/ 7 h 58"/>
                  <a:gd name="T6" fmla="*/ 16 w 28"/>
                  <a:gd name="T7" fmla="*/ 53 h 58"/>
                  <a:gd name="T8" fmla="*/ 25 w 28"/>
                  <a:gd name="T9" fmla="*/ 48 h 58"/>
                </a:gdLst>
                <a:ahLst/>
                <a:cxnLst>
                  <a:cxn ang="0">
                    <a:pos x="T0" y="T1"/>
                  </a:cxn>
                  <a:cxn ang="0">
                    <a:pos x="T2" y="T3"/>
                  </a:cxn>
                  <a:cxn ang="0">
                    <a:pos x="T4" y="T5"/>
                  </a:cxn>
                  <a:cxn ang="0">
                    <a:pos x="T6" y="T7"/>
                  </a:cxn>
                  <a:cxn ang="0">
                    <a:pos x="T8" y="T9"/>
                  </a:cxn>
                </a:cxnLst>
                <a:rect l="0" t="0" r="r" b="b"/>
                <a:pathLst>
                  <a:path w="28" h="58">
                    <a:moveTo>
                      <a:pt x="25" y="48"/>
                    </a:moveTo>
                    <a:cubicBezTo>
                      <a:pt x="16" y="35"/>
                      <a:pt x="10" y="21"/>
                      <a:pt x="10" y="6"/>
                    </a:cubicBezTo>
                    <a:cubicBezTo>
                      <a:pt x="10" y="0"/>
                      <a:pt x="0" y="1"/>
                      <a:pt x="0" y="7"/>
                    </a:cubicBezTo>
                    <a:cubicBezTo>
                      <a:pt x="0" y="24"/>
                      <a:pt x="6" y="40"/>
                      <a:pt x="16" y="53"/>
                    </a:cubicBezTo>
                    <a:cubicBezTo>
                      <a:pt x="20" y="58"/>
                      <a:pt x="28" y="53"/>
                      <a:pt x="25" y="48"/>
                    </a:cubicBezTo>
                  </a:path>
                </a:pathLst>
              </a:custGeom>
              <a:solidFill>
                <a:schemeClr val="tx2"/>
              </a:solidFill>
              <a:ln>
                <a:noFill/>
              </a:ln>
              <a:extLst/>
            </p:spPr>
            <p:txBody>
              <a:bodyPr anchor="ctr"/>
              <a:lstStyle/>
              <a:p>
                <a:pPr algn="ctr"/>
                <a:endParaRPr/>
              </a:p>
            </p:txBody>
          </p:sp>
          <p:sp>
            <p:nvSpPr>
              <p:cNvPr id="102" name="Freeform: Shape 77"/>
              <p:cNvSpPr>
                <a:spLocks/>
              </p:cNvSpPr>
              <p:nvPr/>
            </p:nvSpPr>
            <p:spPr bwMode="auto">
              <a:xfrm>
                <a:off x="7831302" y="6323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54979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Freeform: Shape 78"/>
              <p:cNvSpPr>
                <a:spLocks/>
              </p:cNvSpPr>
              <p:nvPr/>
            </p:nvSpPr>
            <p:spPr bwMode="auto">
              <a:xfrm>
                <a:off x="7831302" y="6325409"/>
                <a:ext cx="0" cy="5703"/>
              </a:xfrm>
              <a:custGeom>
                <a:avLst/>
                <a:gdLst>
                  <a:gd name="T0" fmla="*/ 3 h 3"/>
                  <a:gd name="T1" fmla="*/ 3 h 3"/>
                  <a:gd name="T2" fmla="*/ 0 h 3"/>
                  <a:gd name="T3" fmla="*/ 3 h 3"/>
                </a:gdLst>
                <a:ahLst/>
                <a:cxnLst>
                  <a:cxn ang="0">
                    <a:pos x="0" y="T0"/>
                  </a:cxn>
                  <a:cxn ang="0">
                    <a:pos x="0" y="T1"/>
                  </a:cxn>
                  <a:cxn ang="0">
                    <a:pos x="0" y="T2"/>
                  </a:cxn>
                  <a:cxn ang="0">
                    <a:pos x="0" y="T3"/>
                  </a:cxn>
                </a:cxnLst>
                <a:rect l="0" t="0" r="r" b="b"/>
                <a:pathLst>
                  <a:path h="3">
                    <a:moveTo>
                      <a:pt x="0" y="3"/>
                    </a:moveTo>
                    <a:cubicBezTo>
                      <a:pt x="0" y="3"/>
                      <a:pt x="0" y="3"/>
                      <a:pt x="0" y="3"/>
                    </a:cubicBezTo>
                    <a:cubicBezTo>
                      <a:pt x="0" y="2"/>
                      <a:pt x="0" y="1"/>
                      <a:pt x="0" y="0"/>
                    </a:cubicBezTo>
                    <a:cubicBezTo>
                      <a:pt x="0" y="1"/>
                      <a:pt x="0" y="2"/>
                      <a:pt x="0" y="3"/>
                    </a:cubicBezTo>
                  </a:path>
                </a:pathLst>
              </a:custGeom>
              <a:solidFill>
                <a:srgbClr val="54979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Freeform: Shape 79"/>
              <p:cNvSpPr>
                <a:spLocks/>
              </p:cNvSpPr>
              <p:nvPr/>
            </p:nvSpPr>
            <p:spPr bwMode="auto">
              <a:xfrm>
                <a:off x="7838633" y="63490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54979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Freeform: Shape 80"/>
              <p:cNvSpPr>
                <a:spLocks/>
              </p:cNvSpPr>
              <p:nvPr/>
            </p:nvSpPr>
            <p:spPr bwMode="auto">
              <a:xfrm>
                <a:off x="7837005" y="6346589"/>
                <a:ext cx="0" cy="244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path>
                </a:pathLst>
              </a:custGeom>
              <a:solidFill>
                <a:srgbClr val="54979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grpSp>
        <p:nvGrpSpPr>
          <p:cNvPr id="110" name="组合 109"/>
          <p:cNvGrpSpPr/>
          <p:nvPr/>
        </p:nvGrpSpPr>
        <p:grpSpPr>
          <a:xfrm>
            <a:off x="938525" y="2015908"/>
            <a:ext cx="5642848" cy="4133099"/>
            <a:chOff x="612341" y="3325188"/>
            <a:chExt cx="5642848" cy="4133099"/>
          </a:xfrm>
        </p:grpSpPr>
        <p:sp>
          <p:nvSpPr>
            <p:cNvPr id="111" name="矩形 110"/>
            <p:cNvSpPr/>
            <p:nvPr/>
          </p:nvSpPr>
          <p:spPr>
            <a:xfrm>
              <a:off x="612341" y="3487969"/>
              <a:ext cx="5642848" cy="3970318"/>
            </a:xfrm>
            <a:prstGeom prst="rect">
              <a:avLst/>
            </a:prstGeom>
          </p:spPr>
          <p:txBody>
            <a:bodyPr wrap="square">
              <a:spAutoFit/>
              <a:scene3d>
                <a:camera prst="orthographicFront"/>
                <a:lightRig rig="threePt" dir="t"/>
              </a:scene3d>
              <a:sp3d contourW="12700"/>
            </a:bodyPr>
            <a:lstStyle/>
            <a:p>
              <a:pPr marL="742950" lvl="1" indent="-285750">
                <a:buFont typeface="Wingdings" panose="05000000000000000000" pitchFamily="2" charset="2"/>
                <a:buChar char="v"/>
              </a:pPr>
              <a:r>
                <a:rPr lang="en-US" dirty="0" err="1" smtClean="0"/>
                <a:t>Các</a:t>
              </a:r>
              <a:r>
                <a:rPr lang="en-US" dirty="0" smtClean="0"/>
                <a:t> </a:t>
              </a:r>
              <a:r>
                <a:rPr lang="en-US" dirty="0" err="1"/>
                <a:t>thành</a:t>
              </a:r>
              <a:r>
                <a:rPr lang="en-US" dirty="0"/>
                <a:t> </a:t>
              </a:r>
              <a:r>
                <a:rPr lang="en-US" dirty="0" err="1"/>
                <a:t>viên</a:t>
              </a:r>
              <a:r>
                <a:rPr lang="en-US" dirty="0"/>
                <a:t> </a:t>
              </a:r>
              <a:r>
                <a:rPr lang="en-US" dirty="0" err="1"/>
                <a:t>trong</a:t>
              </a:r>
              <a:r>
                <a:rPr lang="en-US" dirty="0"/>
                <a:t> </a:t>
              </a:r>
              <a:r>
                <a:rPr lang="en-US" dirty="0" err="1"/>
                <a:t>nhóm</a:t>
              </a:r>
              <a:r>
                <a:rPr lang="en-US" dirty="0"/>
                <a:t> </a:t>
              </a:r>
              <a:r>
                <a:rPr lang="en-US" dirty="0" err="1"/>
                <a:t>tìm</a:t>
              </a:r>
              <a:r>
                <a:rPr lang="en-US" dirty="0"/>
                <a:t> </a:t>
              </a:r>
              <a:r>
                <a:rPr lang="en-US" dirty="0" err="1"/>
                <a:t>hiểu</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tìm</a:t>
              </a:r>
              <a:r>
                <a:rPr lang="en-US" dirty="0"/>
                <a:t> </a:t>
              </a:r>
              <a:r>
                <a:rPr lang="en-US" dirty="0" err="1"/>
                <a:t>ra</a:t>
              </a:r>
              <a:r>
                <a:rPr lang="en-US" dirty="0"/>
                <a:t> </a:t>
              </a:r>
              <a:r>
                <a:rPr lang="en-US" dirty="0" err="1"/>
                <a:t>thực</a:t>
              </a:r>
              <a:r>
                <a:rPr lang="en-US" dirty="0"/>
                <a:t> </a:t>
              </a:r>
              <a:r>
                <a:rPr lang="en-US" dirty="0" err="1"/>
                <a:t>trạng</a:t>
              </a:r>
              <a:r>
                <a:rPr lang="en-US" dirty="0"/>
                <a:t> </a:t>
              </a:r>
              <a:r>
                <a:rPr lang="en-US" dirty="0" err="1"/>
                <a:t>và</a:t>
              </a:r>
              <a:r>
                <a:rPr lang="en-US" dirty="0"/>
                <a:t> </a:t>
              </a:r>
              <a:r>
                <a:rPr lang="en-US" dirty="0" err="1"/>
                <a:t>nhu</a:t>
              </a:r>
              <a:r>
                <a:rPr lang="en-US" dirty="0"/>
                <a:t> </a:t>
              </a:r>
              <a:r>
                <a:rPr lang="en-US" dirty="0" err="1"/>
                <a:t>cầu</a:t>
              </a:r>
              <a:r>
                <a:rPr lang="en-US" dirty="0"/>
                <a:t> </a:t>
              </a:r>
              <a:r>
                <a:rPr lang="en-US" dirty="0" err="1"/>
                <a:t>sử</a:t>
              </a:r>
              <a:r>
                <a:rPr lang="en-US" dirty="0"/>
                <a:t> </a:t>
              </a:r>
              <a:r>
                <a:rPr lang="en-US" dirty="0" err="1"/>
                <a:t>dụng</a:t>
              </a:r>
              <a:r>
                <a:rPr lang="en-US" dirty="0"/>
                <a:t> </a:t>
              </a:r>
              <a:r>
                <a:rPr lang="en-US" dirty="0" err="1"/>
                <a:t>cũng</a:t>
              </a:r>
              <a:r>
                <a:rPr lang="en-US" dirty="0"/>
                <a:t> </a:t>
              </a:r>
              <a:r>
                <a:rPr lang="en-US" dirty="0" err="1"/>
                <a:t>như</a:t>
              </a:r>
              <a:r>
                <a:rPr lang="en-US" dirty="0"/>
                <a:t> ý </a:t>
              </a:r>
              <a:r>
                <a:rPr lang="en-US" dirty="0" err="1"/>
                <a:t>nghĩa</a:t>
              </a:r>
              <a:r>
                <a:rPr lang="en-US" dirty="0"/>
                <a:t> </a:t>
              </a:r>
              <a:r>
                <a:rPr lang="en-US" dirty="0" err="1"/>
                <a:t>của</a:t>
              </a:r>
              <a:r>
                <a:rPr lang="en-US" dirty="0"/>
                <a:t> </a:t>
              </a:r>
              <a:r>
                <a:rPr lang="en-US" dirty="0" err="1"/>
                <a:t>đề</a:t>
              </a:r>
              <a:r>
                <a:rPr lang="en-US" dirty="0"/>
                <a:t> </a:t>
              </a:r>
              <a:r>
                <a:rPr lang="en-US" dirty="0" err="1"/>
                <a:t>tài</a:t>
              </a:r>
              <a:r>
                <a:rPr lang="en-US" dirty="0" smtClean="0"/>
                <a:t>.</a:t>
              </a:r>
            </a:p>
            <a:p>
              <a:pPr marL="742950" lvl="1" indent="-285750">
                <a:buFont typeface="Wingdings" panose="05000000000000000000" pitchFamily="2" charset="2"/>
                <a:buChar char="v"/>
              </a:pPr>
              <a:r>
                <a:rPr lang="en-US" dirty="0"/>
                <a:t>Sau </a:t>
              </a:r>
              <a:r>
                <a:rPr lang="en-US" dirty="0" err="1"/>
                <a:t>khi</a:t>
              </a:r>
              <a:r>
                <a:rPr lang="en-US" dirty="0"/>
                <a:t> </a:t>
              </a:r>
              <a:r>
                <a:rPr lang="en-US" dirty="0" err="1"/>
                <a:t>hoàn</a:t>
              </a:r>
              <a:r>
                <a:rPr lang="en-US" dirty="0"/>
                <a:t> </a:t>
              </a:r>
              <a:r>
                <a:rPr lang="en-US" dirty="0" err="1"/>
                <a:t>thành</a:t>
              </a:r>
              <a:r>
                <a:rPr lang="en-US" dirty="0"/>
                <a:t> </a:t>
              </a:r>
              <a:r>
                <a:rPr lang="en-US" dirty="0" err="1"/>
                <a:t>giai</a:t>
              </a:r>
              <a:r>
                <a:rPr lang="en-US" dirty="0"/>
                <a:t> </a:t>
              </a:r>
              <a:r>
                <a:rPr lang="en-US" dirty="0" err="1"/>
                <a:t>đoạn</a:t>
              </a:r>
              <a:r>
                <a:rPr lang="en-US" dirty="0"/>
                <a:t> </a:t>
              </a:r>
              <a:r>
                <a:rPr lang="en-US" dirty="0" err="1"/>
                <a:t>tìm</a:t>
              </a:r>
              <a:r>
                <a:rPr lang="en-US" dirty="0"/>
                <a:t> </a:t>
              </a:r>
              <a:r>
                <a:rPr lang="en-US" dirty="0" err="1"/>
                <a:t>hiểu</a:t>
              </a:r>
              <a:r>
                <a:rPr lang="en-US" dirty="0"/>
                <a:t>, </a:t>
              </a:r>
              <a:r>
                <a:rPr lang="en-US" dirty="0" err="1"/>
                <a:t>các</a:t>
              </a:r>
              <a:r>
                <a:rPr lang="en-US" dirty="0"/>
                <a:t> </a:t>
              </a:r>
              <a:r>
                <a:rPr lang="en-US" dirty="0" err="1"/>
                <a:t>thành</a:t>
              </a:r>
              <a:r>
                <a:rPr lang="en-US" dirty="0"/>
                <a:t> </a:t>
              </a:r>
              <a:r>
                <a:rPr lang="en-US" dirty="0" err="1"/>
                <a:t>viên</a:t>
              </a:r>
              <a:r>
                <a:rPr lang="en-US" dirty="0"/>
                <a:t> </a:t>
              </a:r>
              <a:r>
                <a:rPr lang="en-US" dirty="0" err="1"/>
                <a:t>trong</a:t>
              </a:r>
              <a:r>
                <a:rPr lang="en-US" dirty="0"/>
                <a:t> </a:t>
              </a:r>
              <a:r>
                <a:rPr lang="en-US" dirty="0" err="1"/>
                <a:t>nhóm</a:t>
              </a:r>
              <a:r>
                <a:rPr lang="en-US" dirty="0"/>
                <a:t> </a:t>
              </a:r>
              <a:r>
                <a:rPr lang="en-US" dirty="0" err="1"/>
                <a:t>đã</a:t>
              </a:r>
              <a:r>
                <a:rPr lang="en-US" dirty="0"/>
                <a:t> </a:t>
              </a:r>
              <a:r>
                <a:rPr lang="en-US" dirty="0" err="1"/>
                <a:t>phân</a:t>
              </a:r>
              <a:r>
                <a:rPr lang="en-US" dirty="0"/>
                <a:t> </a:t>
              </a:r>
              <a:r>
                <a:rPr lang="en-US" dirty="0" err="1"/>
                <a:t>tích</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thực</a:t>
              </a:r>
              <a:r>
                <a:rPr lang="en-US" dirty="0"/>
                <a:t> </a:t>
              </a:r>
              <a:r>
                <a:rPr lang="en-US" dirty="0" err="1"/>
                <a:t>tế</a:t>
              </a:r>
              <a:r>
                <a:rPr lang="en-US" dirty="0"/>
                <a:t> </a:t>
              </a:r>
              <a:r>
                <a:rPr lang="en-US" dirty="0" err="1"/>
                <a:t>có</a:t>
              </a:r>
              <a:r>
                <a:rPr lang="en-US" dirty="0"/>
                <a:t> </a:t>
              </a:r>
              <a:r>
                <a:rPr lang="en-US" dirty="0" err="1"/>
                <a:t>thể</a:t>
              </a:r>
              <a:r>
                <a:rPr lang="en-US" dirty="0"/>
                <a:t> </a:t>
              </a:r>
              <a:r>
                <a:rPr lang="en-US" dirty="0" err="1"/>
                <a:t>áp</a:t>
              </a:r>
              <a:r>
                <a:rPr lang="en-US" dirty="0"/>
                <a:t> </a:t>
              </a:r>
              <a:r>
                <a:rPr lang="en-US" dirty="0" err="1"/>
                <a:t>dụng</a:t>
              </a:r>
              <a:r>
                <a:rPr lang="en-US" dirty="0"/>
                <a:t> </a:t>
              </a:r>
              <a:r>
                <a:rPr lang="en-US" dirty="0" err="1"/>
                <a:t>cho</a:t>
              </a:r>
              <a:r>
                <a:rPr lang="en-US" dirty="0"/>
                <a:t> </a:t>
              </a:r>
              <a:r>
                <a:rPr lang="en-US" dirty="0" err="1"/>
                <a:t>đề</a:t>
              </a:r>
              <a:r>
                <a:rPr lang="en-US" dirty="0"/>
                <a:t> </a:t>
              </a:r>
              <a:r>
                <a:rPr lang="en-US" dirty="0" err="1"/>
                <a:t>tài</a:t>
              </a:r>
              <a:r>
                <a:rPr lang="en-US" dirty="0"/>
                <a:t>. </a:t>
              </a:r>
              <a:r>
                <a:rPr lang="en-US" dirty="0" err="1"/>
                <a:t>Từ</a:t>
              </a:r>
              <a:r>
                <a:rPr lang="en-US" dirty="0"/>
                <a:t> </a:t>
              </a:r>
              <a:r>
                <a:rPr lang="en-US" dirty="0" err="1"/>
                <a:t>đó</a:t>
              </a:r>
              <a:r>
                <a:rPr lang="en-US" dirty="0"/>
                <a:t>, </a:t>
              </a:r>
              <a:r>
                <a:rPr lang="en-US" dirty="0" err="1"/>
                <a:t>hội</a:t>
              </a:r>
              <a:r>
                <a:rPr lang="en-US" dirty="0"/>
                <a:t> ý </a:t>
              </a:r>
              <a:r>
                <a:rPr lang="en-US" dirty="0" err="1"/>
                <a:t>và</a:t>
              </a:r>
              <a:r>
                <a:rPr lang="en-US" dirty="0"/>
                <a:t> </a:t>
              </a:r>
              <a:r>
                <a:rPr lang="en-US" dirty="0" err="1"/>
                <a:t>đưa</a:t>
              </a:r>
              <a:r>
                <a:rPr lang="en-US" dirty="0"/>
                <a:t> </a:t>
              </a:r>
              <a:r>
                <a:rPr lang="en-US" dirty="0" err="1"/>
                <a:t>ra</a:t>
              </a:r>
              <a:r>
                <a:rPr lang="en-US" dirty="0"/>
                <a:t> </a:t>
              </a:r>
              <a:r>
                <a:rPr lang="en-US" dirty="0" err="1"/>
                <a:t>giải</a:t>
              </a:r>
              <a:r>
                <a:rPr lang="en-US" dirty="0"/>
                <a:t> </a:t>
              </a:r>
              <a:r>
                <a:rPr lang="en-US" dirty="0" err="1"/>
                <a:t>pháp</a:t>
              </a:r>
              <a:r>
                <a:rPr lang="en-US" dirty="0"/>
                <a:t> </a:t>
              </a:r>
              <a:r>
                <a:rPr lang="en-US" dirty="0" err="1"/>
                <a:t>cuối</a:t>
              </a:r>
              <a:r>
                <a:rPr lang="en-US" dirty="0"/>
                <a:t> </a:t>
              </a:r>
              <a:r>
                <a:rPr lang="en-US" dirty="0" err="1"/>
                <a:t>cùng</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đề</a:t>
              </a:r>
              <a:r>
                <a:rPr lang="en-US" dirty="0"/>
                <a:t> </a:t>
              </a:r>
              <a:r>
                <a:rPr lang="en-US" dirty="0" err="1"/>
                <a:t>tài</a:t>
              </a:r>
              <a:r>
                <a:rPr lang="en-US" dirty="0"/>
                <a:t> </a:t>
              </a:r>
              <a:r>
                <a:rPr lang="en-US" dirty="0" err="1"/>
                <a:t>có</a:t>
              </a:r>
              <a:r>
                <a:rPr lang="en-US" dirty="0"/>
                <a:t> </a:t>
              </a:r>
              <a:r>
                <a:rPr lang="en-US" dirty="0" err="1"/>
                <a:t>kết</a:t>
              </a:r>
              <a:r>
                <a:rPr lang="en-US" dirty="0"/>
                <a:t> </a:t>
              </a:r>
              <a:r>
                <a:rPr lang="en-US" dirty="0" err="1"/>
                <a:t>quả</a:t>
              </a:r>
              <a:r>
                <a:rPr lang="en-US" dirty="0"/>
                <a:t> </a:t>
              </a:r>
              <a:r>
                <a:rPr lang="en-US" dirty="0" err="1"/>
                <a:t>tốt</a:t>
              </a:r>
              <a:r>
                <a:rPr lang="en-US" dirty="0"/>
                <a:t> </a:t>
              </a:r>
              <a:r>
                <a:rPr lang="en-US" dirty="0" err="1"/>
                <a:t>nhất</a:t>
              </a:r>
              <a:r>
                <a:rPr lang="en-US" dirty="0"/>
                <a:t> </a:t>
              </a:r>
              <a:r>
                <a:rPr lang="en-US" dirty="0" err="1"/>
                <a:t>có</a:t>
              </a:r>
              <a:r>
                <a:rPr lang="en-US" dirty="0"/>
                <a:t> </a:t>
              </a:r>
              <a:r>
                <a:rPr lang="en-US" dirty="0" err="1"/>
                <a:t>thể</a:t>
              </a:r>
              <a:r>
                <a:rPr lang="en-US" dirty="0"/>
                <a:t>.</a:t>
              </a:r>
            </a:p>
            <a:p>
              <a:pPr marL="742950" lvl="1" indent="-285750">
                <a:buFont typeface="Wingdings" panose="05000000000000000000" pitchFamily="2" charset="2"/>
                <a:buChar char="v"/>
              </a:pPr>
              <a:r>
                <a:rPr lang="en-US" dirty="0" err="1"/>
                <a:t>Với</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mới</a:t>
              </a:r>
              <a:r>
                <a:rPr lang="en-US" dirty="0"/>
                <a:t> </a:t>
              </a:r>
              <a:r>
                <a:rPr lang="en-US" dirty="0" err="1"/>
                <a:t>được</a:t>
              </a:r>
              <a:r>
                <a:rPr lang="en-US" dirty="0"/>
                <a:t> </a:t>
              </a:r>
              <a:r>
                <a:rPr lang="en-US" dirty="0" err="1"/>
                <a:t>phân</a:t>
              </a:r>
              <a:r>
                <a:rPr lang="en-US" dirty="0"/>
                <a:t> </a:t>
              </a:r>
              <a:r>
                <a:rPr lang="en-US" dirty="0" err="1"/>
                <a:t>loại</a:t>
              </a:r>
              <a:r>
                <a:rPr lang="en-US" dirty="0"/>
                <a:t> </a:t>
              </a:r>
              <a:r>
                <a:rPr lang="en-US" dirty="0" err="1"/>
                <a:t>thành</a:t>
              </a:r>
              <a:r>
                <a:rPr lang="en-US" dirty="0"/>
                <a:t> 2 </a:t>
              </a:r>
              <a:r>
                <a:rPr lang="en-US" dirty="0" err="1"/>
                <a:t>nhóm</a:t>
              </a:r>
              <a:r>
                <a:rPr lang="en-US" dirty="0"/>
                <a:t>: Pneumonia </a:t>
              </a:r>
              <a:r>
                <a:rPr lang="en-US" dirty="0" err="1"/>
                <a:t>và</a:t>
              </a:r>
              <a:r>
                <a:rPr lang="en-US" dirty="0"/>
                <a:t> Normal, </a:t>
              </a:r>
              <a:r>
                <a:rPr lang="en-US" dirty="0" err="1"/>
                <a:t>nhóm</a:t>
              </a:r>
              <a:r>
                <a:rPr lang="en-US" dirty="0"/>
                <a:t> </a:t>
              </a:r>
              <a:r>
                <a:rPr lang="en-US" dirty="0" err="1"/>
                <a:t>sẽ</a:t>
              </a:r>
              <a:r>
                <a:rPr lang="en-US" dirty="0"/>
                <a:t> </a:t>
              </a:r>
              <a:r>
                <a:rPr lang="en-US" dirty="0" err="1"/>
                <a:t>thực</a:t>
              </a:r>
              <a:r>
                <a:rPr lang="en-US" dirty="0"/>
                <a:t> </a:t>
              </a:r>
              <a:r>
                <a:rPr lang="en-US" dirty="0" err="1"/>
                <a:t>hiện</a:t>
              </a:r>
              <a:r>
                <a:rPr lang="en-US" dirty="0"/>
                <a:t> </a:t>
              </a:r>
              <a:r>
                <a:rPr lang="en-US" dirty="0" err="1"/>
                <a:t>thuật</a:t>
              </a:r>
              <a:r>
                <a:rPr lang="en-US" dirty="0"/>
                <a:t> </a:t>
              </a:r>
              <a:r>
                <a:rPr lang="en-US" dirty="0" err="1"/>
                <a:t>toán</a:t>
              </a:r>
              <a:r>
                <a:rPr lang="en-US" dirty="0"/>
                <a:t> Supervised Learning </a:t>
              </a:r>
              <a:r>
                <a:rPr lang="en-US" dirty="0" err="1"/>
                <a:t>cho</a:t>
              </a:r>
              <a:r>
                <a:rPr lang="en-US" dirty="0"/>
                <a:t> </a:t>
              </a:r>
              <a:r>
                <a:rPr lang="en-US" dirty="0" err="1"/>
                <a:t>đề</a:t>
              </a:r>
              <a:r>
                <a:rPr lang="en-US" dirty="0"/>
                <a:t> </a:t>
              </a:r>
              <a:r>
                <a:rPr lang="en-US" dirty="0" err="1"/>
                <a:t>tài</a:t>
              </a:r>
              <a:r>
                <a:rPr lang="en-US" dirty="0"/>
                <a:t> </a:t>
              </a:r>
              <a:r>
                <a:rPr lang="en-US" dirty="0" err="1"/>
                <a:t>và</a:t>
              </a:r>
              <a:r>
                <a:rPr lang="en-US" dirty="0"/>
                <a:t> </a:t>
              </a:r>
              <a:r>
                <a:rPr lang="en-US" dirty="0" err="1"/>
                <a:t>đáp</a:t>
              </a:r>
              <a:r>
                <a:rPr lang="en-US" dirty="0"/>
                <a:t> </a:t>
              </a:r>
              <a:r>
                <a:rPr lang="en-US" dirty="0" err="1"/>
                <a:t>ứng</a:t>
              </a:r>
              <a:r>
                <a:rPr lang="en-US" dirty="0"/>
                <a:t> </a:t>
              </a:r>
              <a:r>
                <a:rPr lang="en-US" dirty="0" err="1"/>
                <a:t>các</a:t>
              </a:r>
              <a:r>
                <a:rPr lang="en-US" dirty="0"/>
                <a:t> </a:t>
              </a:r>
              <a:r>
                <a:rPr lang="en-US" dirty="0" err="1"/>
                <a:t>mục</a:t>
              </a:r>
              <a:r>
                <a:rPr lang="en-US" dirty="0"/>
                <a:t> </a:t>
              </a:r>
              <a:r>
                <a:rPr lang="en-US" dirty="0" err="1"/>
                <a:t>tiêu</a:t>
              </a:r>
              <a:r>
                <a:rPr lang="en-US" dirty="0"/>
                <a:t>, ý </a:t>
              </a:r>
              <a:r>
                <a:rPr lang="en-US" dirty="0" err="1"/>
                <a:t>nghĩa</a:t>
              </a:r>
              <a:r>
                <a:rPr lang="en-US" dirty="0"/>
                <a:t> </a:t>
              </a:r>
              <a:r>
                <a:rPr lang="en-US" dirty="0" err="1"/>
                <a:t>đã</a:t>
              </a:r>
              <a:r>
                <a:rPr lang="en-US" dirty="0"/>
                <a:t> </a:t>
              </a:r>
              <a:r>
                <a:rPr lang="en-US" dirty="0" err="1"/>
                <a:t>đề</a:t>
              </a:r>
              <a:r>
                <a:rPr lang="en-US" dirty="0"/>
                <a:t> </a:t>
              </a:r>
              <a:r>
                <a:rPr lang="en-US" dirty="0" err="1"/>
                <a:t>ra.</a:t>
              </a:r>
              <a:endParaRPr lang="en-US" dirty="0"/>
            </a:p>
            <a:p>
              <a:pPr marL="742950" lvl="1" indent="-285750">
                <a:buFont typeface="Wingdings" panose="05000000000000000000" pitchFamily="2" charset="2"/>
                <a:buChar char="v"/>
              </a:pPr>
              <a:endParaRPr lang="en-US" dirty="0"/>
            </a:p>
            <a:p>
              <a:pPr marL="742950" lvl="1" indent="-285750">
                <a:buFont typeface="Wingdings" panose="05000000000000000000" pitchFamily="2" charset="2"/>
                <a:buChar char="v"/>
              </a:pPr>
              <a:endParaRPr lang="en-US" dirty="0" smtClean="0"/>
            </a:p>
          </p:txBody>
        </p:sp>
        <p:sp>
          <p:nvSpPr>
            <p:cNvPr id="112" name="矩形 111"/>
            <p:cNvSpPr/>
            <p:nvPr/>
          </p:nvSpPr>
          <p:spPr>
            <a:xfrm>
              <a:off x="874713" y="3325188"/>
              <a:ext cx="2241974" cy="561885"/>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en-US" sz="2800" dirty="0"/>
            </a:p>
          </p:txBody>
        </p:sp>
      </p:grpSp>
      <p:pic>
        <p:nvPicPr>
          <p:cNvPr id="106" name="图片 73"/>
          <p:cNvPicPr>
            <a:picLocks noChangeAspect="1"/>
          </p:cNvPicPr>
          <p:nvPr/>
        </p:nvPicPr>
        <p:blipFill>
          <a:blip r:embed="rId3"/>
          <a:stretch>
            <a:fillRect/>
          </a:stretch>
        </p:blipFill>
        <p:spPr>
          <a:xfrm>
            <a:off x="451977" y="913429"/>
            <a:ext cx="759706" cy="913632"/>
          </a:xfrm>
          <a:prstGeom prst="rect">
            <a:avLst/>
          </a:prstGeom>
        </p:spPr>
      </p:pic>
      <p:sp>
        <p:nvSpPr>
          <p:cNvPr id="107" name="文本框 151"/>
          <p:cNvSpPr txBox="1"/>
          <p:nvPr/>
        </p:nvSpPr>
        <p:spPr>
          <a:xfrm>
            <a:off x="1513354" y="1130401"/>
            <a:ext cx="2241974" cy="609398"/>
          </a:xfrm>
          <a:prstGeom prst="rect">
            <a:avLst/>
          </a:prstGeom>
          <a:noFill/>
        </p:spPr>
        <p:txBody>
          <a:bodyPr wrap="square" rtlCol="0">
            <a:spAutoFit/>
            <a:scene3d>
              <a:camera prst="orthographicFront"/>
              <a:lightRig rig="threePt" dir="t"/>
            </a:scene3d>
            <a:sp3d contourW="12700"/>
          </a:bodyPr>
          <a:lstStyle/>
          <a:p>
            <a:pPr algn="just">
              <a:lnSpc>
                <a:spcPct val="120000"/>
              </a:lnSpc>
            </a:pPr>
            <a:r>
              <a:rPr lang="en-US" altLang="zh-CN" sz="2800" dirty="0" err="1"/>
              <a:t>Đặt</a:t>
            </a:r>
            <a:r>
              <a:rPr lang="en-US" altLang="zh-CN" sz="2800" dirty="0"/>
              <a:t> </a:t>
            </a:r>
            <a:r>
              <a:rPr lang="en-US" altLang="zh-CN" sz="2800" dirty="0" err="1"/>
              <a:t>vấn</a:t>
            </a:r>
            <a:r>
              <a:rPr lang="en-US" altLang="zh-CN" sz="2800" dirty="0"/>
              <a:t> </a:t>
            </a:r>
            <a:r>
              <a:rPr lang="en-US" altLang="zh-CN" sz="2800" dirty="0" err="1"/>
              <a:t>đề</a:t>
            </a:r>
            <a:endParaRPr lang="zh-CN" altLang="en-US" sz="2800" dirty="0"/>
          </a:p>
        </p:txBody>
      </p:sp>
    </p:spTree>
    <p:extLst>
      <p:ext uri="{BB962C8B-B14F-4D97-AF65-F5344CB8AC3E}">
        <p14:creationId xmlns:p14="http://schemas.microsoft.com/office/powerpoint/2010/main" val="3591940118"/>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8" fill="hold" nodeType="afterEffect">
                                  <p:stCondLst>
                                    <p:cond delay="0"/>
                                  </p:stCondLst>
                                  <p:childTnLst>
                                    <p:set>
                                      <p:cBhvr>
                                        <p:cTn id="12" dur="1" fill="hold">
                                          <p:stCondLst>
                                            <p:cond delay="0"/>
                                          </p:stCondLst>
                                        </p:cTn>
                                        <p:tgtEl>
                                          <p:spTgt spid="110"/>
                                        </p:tgtEl>
                                        <p:attrNameLst>
                                          <p:attrName>style.visibility</p:attrName>
                                        </p:attrNameLst>
                                      </p:cBhvr>
                                      <p:to>
                                        <p:strVal val="visible"/>
                                      </p:to>
                                    </p:set>
                                    <p:anim calcmode="lin" valueType="num">
                                      <p:cBhvr additive="base">
                                        <p:cTn id="13" dur="500"/>
                                        <p:tgtEl>
                                          <p:spTgt spid="110"/>
                                        </p:tgtEl>
                                        <p:attrNameLst>
                                          <p:attrName>ppt_x</p:attrName>
                                        </p:attrNameLst>
                                      </p:cBhvr>
                                      <p:tavLst>
                                        <p:tav tm="0">
                                          <p:val>
                                            <p:strVal val="#ppt_x-#ppt_w*1.125000"/>
                                          </p:val>
                                        </p:tav>
                                        <p:tav tm="100000">
                                          <p:val>
                                            <p:strVal val="#ppt_x"/>
                                          </p:val>
                                        </p:tav>
                                      </p:tavLst>
                                    </p:anim>
                                    <p:animEffect transition="in" filter="wipe(right)">
                                      <p:cBhvr>
                                        <p:cTn id="14" dur="500"/>
                                        <p:tgtEl>
                                          <p:spTgt spid="110"/>
                                        </p:tgtEl>
                                      </p:cBhvr>
                                    </p:animEffect>
                                  </p:childTnLst>
                                </p:cTn>
                              </p:par>
                            </p:childTnLst>
                          </p:cTn>
                        </p:par>
                        <p:par>
                          <p:cTn id="15" fill="hold">
                            <p:stCondLst>
                              <p:cond delay="1500"/>
                            </p:stCondLst>
                            <p:childTnLst>
                              <p:par>
                                <p:cTn id="16" presetID="53" presetClass="entr" presetSubtype="16" fill="hold" nodeType="afterEffect">
                                  <p:stCondLst>
                                    <p:cond delay="0"/>
                                  </p:stCondLst>
                                  <p:childTnLst>
                                    <p:set>
                                      <p:cBhvr>
                                        <p:cTn id="17" dur="1" fill="hold">
                                          <p:stCondLst>
                                            <p:cond delay="0"/>
                                          </p:stCondLst>
                                        </p:cTn>
                                        <p:tgtEl>
                                          <p:spTgt spid="106"/>
                                        </p:tgtEl>
                                        <p:attrNameLst>
                                          <p:attrName>style.visibility</p:attrName>
                                        </p:attrNameLst>
                                      </p:cBhvr>
                                      <p:to>
                                        <p:strVal val="visible"/>
                                      </p:to>
                                    </p:set>
                                    <p:anim calcmode="lin" valueType="num">
                                      <p:cBhvr>
                                        <p:cTn id="18" dur="500" fill="hold"/>
                                        <p:tgtEl>
                                          <p:spTgt spid="106"/>
                                        </p:tgtEl>
                                        <p:attrNameLst>
                                          <p:attrName>ppt_w</p:attrName>
                                        </p:attrNameLst>
                                      </p:cBhvr>
                                      <p:tavLst>
                                        <p:tav tm="0">
                                          <p:val>
                                            <p:fltVal val="0"/>
                                          </p:val>
                                        </p:tav>
                                        <p:tav tm="100000">
                                          <p:val>
                                            <p:strVal val="#ppt_w"/>
                                          </p:val>
                                        </p:tav>
                                      </p:tavLst>
                                    </p:anim>
                                    <p:anim calcmode="lin" valueType="num">
                                      <p:cBhvr>
                                        <p:cTn id="19" dur="500" fill="hold"/>
                                        <p:tgtEl>
                                          <p:spTgt spid="106"/>
                                        </p:tgtEl>
                                        <p:attrNameLst>
                                          <p:attrName>ppt_h</p:attrName>
                                        </p:attrNameLst>
                                      </p:cBhvr>
                                      <p:tavLst>
                                        <p:tav tm="0">
                                          <p:val>
                                            <p:fltVal val="0"/>
                                          </p:val>
                                        </p:tav>
                                        <p:tav tm="100000">
                                          <p:val>
                                            <p:strVal val="#ppt_h"/>
                                          </p:val>
                                        </p:tav>
                                      </p:tavLst>
                                    </p:anim>
                                    <p:animEffect transition="in" filter="fade">
                                      <p:cBhvr>
                                        <p:cTn id="2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a:xfrm>
            <a:off x="1736317" y="2269183"/>
            <a:ext cx="3117623" cy="3034337"/>
            <a:chOff x="1149331" y="1805176"/>
            <a:chExt cx="3381005" cy="3072631"/>
          </a:xfrm>
        </p:grpSpPr>
        <p:sp>
          <p:nvSpPr>
            <p:cNvPr id="30" name="Freeform: Shape 3"/>
            <p:cNvSpPr/>
            <p:nvPr/>
          </p:nvSpPr>
          <p:spPr>
            <a:xfrm>
              <a:off x="1149331" y="1844073"/>
              <a:ext cx="3381005" cy="2707051"/>
            </a:xfrm>
            <a:custGeom>
              <a:avLst/>
              <a:gdLst/>
              <a:ahLst/>
              <a:cxnLst>
                <a:cxn ang="0">
                  <a:pos x="wd2" y="hd2"/>
                </a:cxn>
                <a:cxn ang="5400000">
                  <a:pos x="wd2" y="hd2"/>
                </a:cxn>
                <a:cxn ang="10800000">
                  <a:pos x="wd2" y="hd2"/>
                </a:cxn>
                <a:cxn ang="16200000">
                  <a:pos x="wd2" y="hd2"/>
                </a:cxn>
              </a:cxnLst>
              <a:rect l="0" t="0" r="r" b="b"/>
              <a:pathLst>
                <a:path w="21535" h="21600" extrusionOk="0">
                  <a:moveTo>
                    <a:pt x="20910" y="6750"/>
                  </a:moveTo>
                  <a:lnTo>
                    <a:pt x="624" y="6750"/>
                  </a:lnTo>
                  <a:cubicBezTo>
                    <a:pt x="256" y="6750"/>
                    <a:pt x="-33" y="7147"/>
                    <a:pt x="3" y="7607"/>
                  </a:cubicBezTo>
                  <a:lnTo>
                    <a:pt x="997" y="20660"/>
                  </a:lnTo>
                  <a:cubicBezTo>
                    <a:pt x="1037" y="21192"/>
                    <a:pt x="1395" y="21600"/>
                    <a:pt x="1823" y="21600"/>
                  </a:cubicBezTo>
                  <a:lnTo>
                    <a:pt x="19711" y="21600"/>
                  </a:lnTo>
                  <a:cubicBezTo>
                    <a:pt x="20139" y="21600"/>
                    <a:pt x="20496" y="21192"/>
                    <a:pt x="20537" y="20660"/>
                  </a:cubicBezTo>
                  <a:lnTo>
                    <a:pt x="21531" y="7607"/>
                  </a:lnTo>
                  <a:cubicBezTo>
                    <a:pt x="21567" y="7147"/>
                    <a:pt x="21278" y="6750"/>
                    <a:pt x="20910" y="6750"/>
                  </a:cubicBezTo>
                  <a:close/>
                  <a:moveTo>
                    <a:pt x="19825" y="3779"/>
                  </a:moveTo>
                  <a:cubicBezTo>
                    <a:pt x="19705" y="3185"/>
                    <a:pt x="19119" y="2700"/>
                    <a:pt x="18521" y="2700"/>
                  </a:cubicBezTo>
                  <a:lnTo>
                    <a:pt x="11178" y="2700"/>
                  </a:lnTo>
                  <a:cubicBezTo>
                    <a:pt x="10581" y="2700"/>
                    <a:pt x="9744" y="2271"/>
                    <a:pt x="9322" y="1746"/>
                  </a:cubicBezTo>
                  <a:lnTo>
                    <a:pt x="8680" y="952"/>
                  </a:lnTo>
                  <a:cubicBezTo>
                    <a:pt x="8257" y="427"/>
                    <a:pt x="7422" y="0"/>
                    <a:pt x="6825" y="0"/>
                  </a:cubicBezTo>
                  <a:lnTo>
                    <a:pt x="3317" y="0"/>
                  </a:lnTo>
                  <a:cubicBezTo>
                    <a:pt x="2719" y="0"/>
                    <a:pt x="2176" y="603"/>
                    <a:pt x="2110" y="1342"/>
                  </a:cubicBezTo>
                  <a:lnTo>
                    <a:pt x="1796" y="5400"/>
                  </a:lnTo>
                  <a:lnTo>
                    <a:pt x="20041" y="5400"/>
                  </a:lnTo>
                  <a:cubicBezTo>
                    <a:pt x="20041" y="5400"/>
                    <a:pt x="19825" y="3779"/>
                    <a:pt x="19825" y="3779"/>
                  </a:cubicBezTo>
                  <a:close/>
                </a:path>
              </a:pathLst>
            </a:custGeom>
            <a:solidFill>
              <a:schemeClr val="accent1"/>
            </a:solidFill>
            <a:ln w="19050">
              <a:solidFill>
                <a:schemeClr val="tx1"/>
              </a:solidFill>
              <a:miter lim="400000"/>
            </a:ln>
          </p:spPr>
          <p:txBody>
            <a:bodyPr anchor="ctr"/>
            <a:lstStyle/>
            <a:p>
              <a:pPr algn="ctr"/>
              <a:endParaRPr/>
            </a:p>
          </p:txBody>
        </p:sp>
        <p:sp>
          <p:nvSpPr>
            <p:cNvPr id="31" name="Freeform: Shape 16"/>
            <p:cNvSpPr/>
            <p:nvPr/>
          </p:nvSpPr>
          <p:spPr>
            <a:xfrm rot="18900000">
              <a:off x="2101761" y="1805176"/>
              <a:ext cx="1975263" cy="3072631"/>
            </a:xfrm>
            <a:custGeom>
              <a:avLst/>
              <a:gdLst/>
              <a:ahLst/>
              <a:cxnLst>
                <a:cxn ang="0">
                  <a:pos x="wd2" y="hd2"/>
                </a:cxn>
                <a:cxn ang="5400000">
                  <a:pos x="wd2" y="hd2"/>
                </a:cxn>
                <a:cxn ang="10800000">
                  <a:pos x="wd2" y="hd2"/>
                </a:cxn>
                <a:cxn ang="16200000">
                  <a:pos x="wd2" y="hd2"/>
                </a:cxn>
              </a:cxnLst>
              <a:rect l="0" t="0" r="r" b="b"/>
              <a:pathLst>
                <a:path w="21600" h="21600" extrusionOk="0">
                  <a:moveTo>
                    <a:pt x="19200" y="6943"/>
                  </a:moveTo>
                  <a:cubicBezTo>
                    <a:pt x="19200" y="3966"/>
                    <a:pt x="15431" y="1543"/>
                    <a:pt x="10800" y="1543"/>
                  </a:cubicBezTo>
                  <a:cubicBezTo>
                    <a:pt x="6169" y="1543"/>
                    <a:pt x="2400" y="3966"/>
                    <a:pt x="2400" y="6943"/>
                  </a:cubicBezTo>
                  <a:cubicBezTo>
                    <a:pt x="2400" y="9920"/>
                    <a:pt x="6169" y="12343"/>
                    <a:pt x="10800" y="12343"/>
                  </a:cubicBezTo>
                  <a:cubicBezTo>
                    <a:pt x="15431" y="12343"/>
                    <a:pt x="19200" y="9920"/>
                    <a:pt x="19200" y="6943"/>
                  </a:cubicBezTo>
                  <a:close/>
                  <a:moveTo>
                    <a:pt x="12000" y="13837"/>
                  </a:moveTo>
                  <a:lnTo>
                    <a:pt x="12000" y="21214"/>
                  </a:lnTo>
                  <a:cubicBezTo>
                    <a:pt x="12000" y="21431"/>
                    <a:pt x="11738" y="21600"/>
                    <a:pt x="11400" y="21600"/>
                  </a:cubicBezTo>
                  <a:lnTo>
                    <a:pt x="10200" y="21600"/>
                  </a:lnTo>
                  <a:cubicBezTo>
                    <a:pt x="9862" y="21600"/>
                    <a:pt x="9600" y="21431"/>
                    <a:pt x="9600" y="21214"/>
                  </a:cubicBezTo>
                  <a:lnTo>
                    <a:pt x="9600" y="13837"/>
                  </a:lnTo>
                  <a:cubicBezTo>
                    <a:pt x="4200" y="13452"/>
                    <a:pt x="0" y="10511"/>
                    <a:pt x="0" y="6943"/>
                  </a:cubicBezTo>
                  <a:cubicBezTo>
                    <a:pt x="0" y="3110"/>
                    <a:pt x="4837" y="0"/>
                    <a:pt x="10800" y="0"/>
                  </a:cubicBezTo>
                  <a:cubicBezTo>
                    <a:pt x="16763" y="0"/>
                    <a:pt x="21600" y="3110"/>
                    <a:pt x="21600" y="6943"/>
                  </a:cubicBezTo>
                  <a:cubicBezTo>
                    <a:pt x="21600" y="10511"/>
                    <a:pt x="17400" y="13452"/>
                    <a:pt x="12000" y="13837"/>
                  </a:cubicBezTo>
                  <a:close/>
                </a:path>
              </a:pathLst>
            </a:custGeom>
            <a:solidFill>
              <a:schemeClr val="bg1"/>
            </a:solidFill>
            <a:ln w="19050">
              <a:solidFill>
                <a:schemeClr val="tx1"/>
              </a:solidFill>
              <a:miter lim="400000"/>
            </a:ln>
          </p:spPr>
          <p:txBody>
            <a:bodyPr anchor="ctr"/>
            <a:lstStyle/>
            <a:p>
              <a:pPr algn="ctr"/>
              <a:endParaRPr/>
            </a:p>
          </p:txBody>
        </p:sp>
      </p:grpSp>
      <p:grpSp>
        <p:nvGrpSpPr>
          <p:cNvPr id="36" name="组合 35"/>
          <p:cNvGrpSpPr/>
          <p:nvPr/>
        </p:nvGrpSpPr>
        <p:grpSpPr>
          <a:xfrm>
            <a:off x="5314176" y="2069593"/>
            <a:ext cx="5335588" cy="3339197"/>
            <a:chOff x="874712" y="3325188"/>
            <a:chExt cx="5335588" cy="3339197"/>
          </a:xfrm>
        </p:grpSpPr>
        <p:sp>
          <p:nvSpPr>
            <p:cNvPr id="37" name="矩形 36"/>
            <p:cNvSpPr/>
            <p:nvPr/>
          </p:nvSpPr>
          <p:spPr>
            <a:xfrm>
              <a:off x="874712" y="3802063"/>
              <a:ext cx="5335588" cy="2862322"/>
            </a:xfrm>
            <a:prstGeom prst="rect">
              <a:avLst/>
            </a:prstGeom>
          </p:spPr>
          <p:txBody>
            <a:bodyPr wrap="square">
              <a:spAutoFit/>
              <a:scene3d>
                <a:camera prst="orthographicFront"/>
                <a:lightRig rig="threePt" dir="t"/>
              </a:scene3d>
              <a:sp3d contourW="12700"/>
            </a:bodyPr>
            <a:lstStyle/>
            <a:p>
              <a:pPr marL="742950" lvl="1" indent="-285750">
                <a:buFont typeface="Wingdings" panose="05000000000000000000" pitchFamily="2" charset="2"/>
                <a:buChar char="v"/>
              </a:pPr>
              <a:r>
                <a:rPr lang="en-US" dirty="0" err="1"/>
                <a:t>Thông</a:t>
              </a:r>
              <a:r>
                <a:rPr lang="en-US" dirty="0"/>
                <a:t> qua Internet, </a:t>
              </a:r>
              <a:r>
                <a:rPr lang="en-US" dirty="0" err="1"/>
                <a:t>nhóm</a:t>
              </a:r>
              <a:r>
                <a:rPr lang="en-US" dirty="0"/>
                <a:t> </a:t>
              </a:r>
              <a:r>
                <a:rPr lang="en-US" dirty="0" err="1"/>
                <a:t>đã</a:t>
              </a:r>
              <a:r>
                <a:rPr lang="en-US" dirty="0"/>
                <a:t> </a:t>
              </a:r>
              <a:r>
                <a:rPr lang="en-US" dirty="0" err="1"/>
                <a:t>tìm</a:t>
              </a:r>
              <a:r>
                <a:rPr lang="en-US" dirty="0"/>
                <a:t> </a:t>
              </a:r>
              <a:r>
                <a:rPr lang="en-US" dirty="0" err="1"/>
                <a:t>được</a:t>
              </a:r>
              <a:r>
                <a:rPr lang="en-US" dirty="0"/>
                <a:t> </a:t>
              </a:r>
              <a:r>
                <a:rPr lang="en-US" dirty="0" err="1"/>
                <a:t>nguồn</a:t>
              </a:r>
              <a:r>
                <a:rPr lang="en-US" dirty="0"/>
                <a:t> </a:t>
              </a:r>
              <a:r>
                <a:rPr lang="en-US" dirty="0" err="1"/>
                <a:t>dữ</a:t>
              </a:r>
              <a:r>
                <a:rPr lang="en-US" dirty="0"/>
                <a:t> </a:t>
              </a:r>
              <a:r>
                <a:rPr lang="en-US" dirty="0" err="1"/>
                <a:t>liệu</a:t>
              </a:r>
              <a:r>
                <a:rPr lang="en-US" dirty="0"/>
                <a:t> </a:t>
              </a:r>
              <a:r>
                <a:rPr lang="en-US" dirty="0" err="1"/>
                <a:t>hình</a:t>
              </a:r>
              <a:r>
                <a:rPr lang="en-US" dirty="0"/>
                <a:t> </a:t>
              </a:r>
              <a:r>
                <a:rPr lang="en-US" dirty="0" err="1"/>
                <a:t>ảnh</a:t>
              </a:r>
              <a:r>
                <a:rPr lang="en-US" dirty="0"/>
                <a:t> X-</a:t>
              </a:r>
              <a:r>
                <a:rPr lang="en-US" dirty="0" err="1"/>
                <a:t>quang</a:t>
              </a:r>
              <a:r>
                <a:rPr lang="en-US" dirty="0"/>
                <a:t> </a:t>
              </a:r>
              <a:r>
                <a:rPr lang="en-US" dirty="0" err="1"/>
                <a:t>ngực</a:t>
              </a:r>
              <a:r>
                <a:rPr lang="en-US" dirty="0"/>
                <a:t> </a:t>
              </a:r>
              <a:r>
                <a:rPr lang="en-US" dirty="0" err="1"/>
                <a:t>được</a:t>
              </a:r>
              <a:r>
                <a:rPr lang="en-US" dirty="0"/>
                <a:t> </a:t>
              </a:r>
              <a:r>
                <a:rPr lang="en-US" dirty="0" err="1"/>
                <a:t>chọn</a:t>
              </a:r>
              <a:r>
                <a:rPr lang="en-US" dirty="0"/>
                <a:t> </a:t>
              </a:r>
              <a:r>
                <a:rPr lang="en-US" dirty="0" err="1"/>
                <a:t>từ</a:t>
              </a:r>
              <a:r>
                <a:rPr lang="en-US" dirty="0"/>
                <a:t> </a:t>
              </a:r>
              <a:r>
                <a:rPr lang="en-US" dirty="0" err="1"/>
                <a:t>một</a:t>
              </a:r>
              <a:r>
                <a:rPr lang="en-US" dirty="0"/>
                <a:t> </a:t>
              </a:r>
              <a:r>
                <a:rPr lang="en-US" dirty="0" err="1"/>
                <a:t>nhóm</a:t>
              </a:r>
              <a:r>
                <a:rPr lang="en-US" dirty="0"/>
                <a:t> </a:t>
              </a:r>
              <a:r>
                <a:rPr lang="en-US" dirty="0" err="1"/>
                <a:t>nghiên</a:t>
              </a:r>
              <a:r>
                <a:rPr lang="en-US" dirty="0"/>
                <a:t> </a:t>
              </a:r>
              <a:r>
                <a:rPr lang="en-US" dirty="0" err="1"/>
                <a:t>cứu</a:t>
              </a:r>
              <a:r>
                <a:rPr lang="en-US" dirty="0"/>
                <a:t> </a:t>
              </a:r>
              <a:r>
                <a:rPr lang="en-US" dirty="0" err="1"/>
                <a:t>nước</a:t>
              </a:r>
              <a:r>
                <a:rPr lang="en-US" dirty="0"/>
                <a:t> </a:t>
              </a:r>
              <a:r>
                <a:rPr lang="en-US" dirty="0" err="1"/>
                <a:t>ngoài</a:t>
              </a:r>
              <a:r>
                <a:rPr lang="en-US" dirty="0"/>
                <a:t>.</a:t>
              </a:r>
            </a:p>
            <a:p>
              <a:pPr marL="742950" lvl="1" indent="-285750">
                <a:buFont typeface="Wingdings" panose="05000000000000000000" pitchFamily="2" charset="2"/>
                <a:buChar char="v"/>
              </a:pPr>
              <a:r>
                <a:rPr lang="en-US" dirty="0" err="1"/>
                <a:t>Tập</a:t>
              </a:r>
              <a:r>
                <a:rPr lang="en-US" dirty="0"/>
                <a:t> </a:t>
              </a:r>
              <a:r>
                <a:rPr lang="en-US" dirty="0" err="1"/>
                <a:t>dữ</a:t>
              </a:r>
              <a:r>
                <a:rPr lang="en-US" dirty="0"/>
                <a:t> </a:t>
              </a:r>
              <a:r>
                <a:rPr lang="en-US" dirty="0" err="1"/>
                <a:t>liệu</a:t>
              </a:r>
              <a:r>
                <a:rPr lang="en-US" dirty="0"/>
                <a:t> </a:t>
              </a:r>
              <a:r>
                <a:rPr lang="en-US" dirty="0" err="1"/>
                <a:t>hình</a:t>
              </a:r>
              <a:r>
                <a:rPr lang="en-US" dirty="0"/>
                <a:t> </a:t>
              </a:r>
              <a:r>
                <a:rPr lang="en-US" dirty="0" err="1"/>
                <a:t>ảnh</a:t>
              </a:r>
              <a:r>
                <a:rPr lang="en-US" dirty="0"/>
                <a:t> </a:t>
              </a:r>
              <a:r>
                <a:rPr lang="en-US" dirty="0" err="1"/>
                <a:t>bao</a:t>
              </a:r>
              <a:r>
                <a:rPr lang="en-US" dirty="0"/>
                <a:t> </a:t>
              </a:r>
              <a:r>
                <a:rPr lang="en-US" dirty="0" err="1"/>
                <a:t>gồm</a:t>
              </a:r>
              <a:r>
                <a:rPr lang="en-US" dirty="0"/>
                <a:t> 3 </a:t>
              </a:r>
              <a:r>
                <a:rPr lang="en-US" dirty="0" err="1"/>
                <a:t>thư</a:t>
              </a:r>
              <a:r>
                <a:rPr lang="en-US" dirty="0"/>
                <a:t> </a:t>
              </a:r>
              <a:r>
                <a:rPr lang="en-US" dirty="0" err="1"/>
                <a:t>mục</a:t>
              </a:r>
              <a:r>
                <a:rPr lang="en-US" dirty="0"/>
                <a:t> </a:t>
              </a:r>
              <a:r>
                <a:rPr lang="en-US" dirty="0" err="1"/>
                <a:t>chính</a:t>
              </a:r>
              <a:r>
                <a:rPr lang="en-US" dirty="0"/>
                <a:t> (train, test, </a:t>
              </a:r>
              <a:r>
                <a:rPr lang="en-US" dirty="0" err="1"/>
                <a:t>val</a:t>
              </a:r>
              <a:r>
                <a:rPr lang="en-US" dirty="0"/>
                <a:t>) </a:t>
              </a:r>
              <a:r>
                <a:rPr lang="en-US" dirty="0" err="1"/>
                <a:t>và</a:t>
              </a:r>
              <a:r>
                <a:rPr lang="en-US" dirty="0"/>
                <a:t> </a:t>
              </a:r>
              <a:r>
                <a:rPr lang="en-US" dirty="0" err="1"/>
                <a:t>chứa</a:t>
              </a:r>
              <a:r>
                <a:rPr lang="en-US" dirty="0"/>
                <a:t> 2 </a:t>
              </a:r>
              <a:r>
                <a:rPr lang="en-US" dirty="0" err="1"/>
                <a:t>thư</a:t>
              </a:r>
              <a:r>
                <a:rPr lang="en-US" dirty="0"/>
                <a:t> </a:t>
              </a:r>
              <a:r>
                <a:rPr lang="en-US" dirty="0" err="1"/>
                <a:t>mục</a:t>
              </a:r>
              <a:r>
                <a:rPr lang="en-US" dirty="0"/>
                <a:t> con </a:t>
              </a:r>
              <a:r>
                <a:rPr lang="en-US" dirty="0" err="1"/>
                <a:t>đã</a:t>
              </a:r>
              <a:r>
                <a:rPr lang="en-US" dirty="0"/>
                <a:t> </a:t>
              </a:r>
              <a:r>
                <a:rPr lang="en-US" dirty="0" err="1"/>
                <a:t>gắn</a:t>
              </a:r>
              <a:r>
                <a:rPr lang="en-US" dirty="0"/>
                <a:t> </a:t>
              </a:r>
              <a:r>
                <a:rPr lang="en-US" dirty="0" err="1"/>
                <a:t>nhãn</a:t>
              </a:r>
              <a:r>
                <a:rPr lang="en-US" dirty="0"/>
                <a:t> (Pneumonia, Normal). </a:t>
              </a:r>
              <a:r>
                <a:rPr lang="en-US" dirty="0" err="1"/>
                <a:t>Tổng</a:t>
              </a:r>
              <a:r>
                <a:rPr lang="en-US" dirty="0"/>
                <a:t> </a:t>
              </a:r>
              <a:r>
                <a:rPr lang="en-US" dirty="0" err="1"/>
                <a:t>cộng</a:t>
              </a:r>
              <a:r>
                <a:rPr lang="en-US" dirty="0"/>
                <a:t> </a:t>
              </a:r>
              <a:r>
                <a:rPr lang="en-US" dirty="0" err="1"/>
                <a:t>có</a:t>
              </a:r>
              <a:r>
                <a:rPr lang="en-US" dirty="0"/>
                <a:t> 5863 </a:t>
              </a:r>
              <a:r>
                <a:rPr lang="en-US" dirty="0" err="1"/>
                <a:t>hình</a:t>
              </a:r>
              <a:r>
                <a:rPr lang="en-US" dirty="0"/>
                <a:t> </a:t>
              </a:r>
              <a:r>
                <a:rPr lang="en-US" dirty="0" err="1"/>
                <a:t>ảnh</a:t>
              </a:r>
              <a:r>
                <a:rPr lang="en-US" dirty="0"/>
                <a:t> X-</a:t>
              </a:r>
              <a:r>
                <a:rPr lang="en-US" dirty="0" err="1"/>
                <a:t>quang</a:t>
              </a:r>
              <a:r>
                <a:rPr lang="en-US" dirty="0"/>
                <a:t> (JPEG).</a:t>
              </a:r>
            </a:p>
            <a:p>
              <a:pPr marL="742950" lvl="1" indent="-285750">
                <a:buFont typeface="Wingdings" panose="05000000000000000000" pitchFamily="2" charset="2"/>
                <a:buChar char="v"/>
              </a:pPr>
              <a:endParaRPr lang="en-US" dirty="0"/>
            </a:p>
          </p:txBody>
        </p:sp>
        <p:sp>
          <p:nvSpPr>
            <p:cNvPr id="38" name="矩形 37"/>
            <p:cNvSpPr/>
            <p:nvPr/>
          </p:nvSpPr>
          <p:spPr>
            <a:xfrm>
              <a:off x="874712" y="3325188"/>
              <a:ext cx="5335587" cy="523220"/>
            </a:xfrm>
            <a:prstGeom prst="rect">
              <a:avLst/>
            </a:prstGeom>
          </p:spPr>
          <p:txBody>
            <a:bodyPr wrap="square">
              <a:spAutoFit/>
              <a:scene3d>
                <a:camera prst="orthographicFront"/>
                <a:lightRig rig="threePt" dir="t"/>
              </a:scene3d>
              <a:sp3d contourW="12700"/>
            </a:bodyPr>
            <a:lstStyle/>
            <a:p>
              <a:endParaRPr lang="zh-CN" altLang="en-US" sz="2800" b="1">
                <a:latin typeface="Agency FB" panose="020B0503020202020204" pitchFamily="34" charset="0"/>
              </a:endParaRPr>
            </a:p>
          </p:txBody>
        </p:sp>
      </p:grpSp>
      <p:sp>
        <p:nvSpPr>
          <p:cNvPr id="2" name="Rectangle 1"/>
          <p:cNvSpPr/>
          <p:nvPr/>
        </p:nvSpPr>
        <p:spPr>
          <a:xfrm>
            <a:off x="1516861" y="905909"/>
            <a:ext cx="2778646" cy="523220"/>
          </a:xfrm>
          <a:prstGeom prst="rect">
            <a:avLst/>
          </a:prstGeom>
        </p:spPr>
        <p:txBody>
          <a:bodyPr wrap="none">
            <a:spAutoFit/>
          </a:bodyPr>
          <a:lstStyle/>
          <a:p>
            <a:r>
              <a:rPr lang="en-US" altLang="zh-CN" sz="2800">
                <a:latin typeface="Tahoma" panose="020B0604030504040204" pitchFamily="34" charset="0"/>
                <a:ea typeface="Tahoma" panose="020B0604030504040204" pitchFamily="34" charset="0"/>
                <a:cs typeface="Tahoma" panose="020B0604030504040204" pitchFamily="34" charset="0"/>
              </a:rPr>
              <a:t>Chuẩn bị dữ liệu</a:t>
            </a:r>
            <a:endParaRPr lang="zh-CN" altLang="en-US" sz="2800" b="1">
              <a:latin typeface="Agency FB" panose="020B0503020202020204" pitchFamily="34" charset="0"/>
            </a:endParaRPr>
          </a:p>
        </p:txBody>
      </p:sp>
      <p:pic>
        <p:nvPicPr>
          <p:cNvPr id="9" name="图片 73"/>
          <p:cNvPicPr>
            <a:picLocks noChangeAspect="1"/>
          </p:cNvPicPr>
          <p:nvPr/>
        </p:nvPicPr>
        <p:blipFill>
          <a:blip r:embed="rId3"/>
          <a:stretch>
            <a:fillRect/>
          </a:stretch>
        </p:blipFill>
        <p:spPr>
          <a:xfrm>
            <a:off x="607425" y="633759"/>
            <a:ext cx="759706" cy="913632"/>
          </a:xfrm>
          <a:prstGeom prst="rect">
            <a:avLst/>
          </a:prstGeom>
        </p:spPr>
      </p:pic>
    </p:spTree>
    <p:extLst>
      <p:ext uri="{BB962C8B-B14F-4D97-AF65-F5344CB8AC3E}">
        <p14:creationId xmlns:p14="http://schemas.microsoft.com/office/powerpoint/2010/main" val="1365587249"/>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12" presetClass="entr" presetSubtype="8" fill="hold" nodeType="afterEffect">
                                  <p:stCondLst>
                                    <p:cond delay="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p:tgtEl>
                                          <p:spTgt spid="36"/>
                                        </p:tgtEl>
                                        <p:attrNameLst>
                                          <p:attrName>ppt_x</p:attrName>
                                        </p:attrNameLst>
                                      </p:cBhvr>
                                      <p:tavLst>
                                        <p:tav tm="0">
                                          <p:val>
                                            <p:strVal val="#ppt_x-#ppt_w*1.125000"/>
                                          </p:val>
                                        </p:tav>
                                        <p:tav tm="100000">
                                          <p:val>
                                            <p:strVal val="#ppt_x"/>
                                          </p:val>
                                        </p:tav>
                                      </p:tavLst>
                                    </p:anim>
                                    <p:animEffect transition="in" filter="wipe(right)">
                                      <p:cBhvr>
                                        <p:cTn id="15" dur="500"/>
                                        <p:tgtEl>
                                          <p:spTgt spid="36"/>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5332412" y="2307671"/>
            <a:ext cx="5335588" cy="846207"/>
            <a:chOff x="874712" y="3325188"/>
            <a:chExt cx="5335588" cy="846207"/>
          </a:xfrm>
        </p:grpSpPr>
        <p:sp>
          <p:nvSpPr>
            <p:cNvPr id="37" name="矩形 36"/>
            <p:cNvSpPr/>
            <p:nvPr/>
          </p:nvSpPr>
          <p:spPr>
            <a:xfrm>
              <a:off x="874712" y="3802063"/>
              <a:ext cx="5335588" cy="369332"/>
            </a:xfrm>
            <a:prstGeom prst="rect">
              <a:avLst/>
            </a:prstGeom>
          </p:spPr>
          <p:txBody>
            <a:bodyPr wrap="square">
              <a:spAutoFit/>
              <a:scene3d>
                <a:camera prst="orthographicFront"/>
                <a:lightRig rig="threePt" dir="t"/>
              </a:scene3d>
              <a:sp3d contourW="12700"/>
            </a:bodyPr>
            <a:lstStyle/>
            <a:p>
              <a:pPr marL="742950" lvl="1" indent="-285750">
                <a:buFont typeface="Wingdings" panose="05000000000000000000" pitchFamily="2" charset="2"/>
                <a:buChar char="v"/>
              </a:pPr>
              <a:endParaRPr lang="en-US" dirty="0"/>
            </a:p>
          </p:txBody>
        </p:sp>
        <p:sp>
          <p:nvSpPr>
            <p:cNvPr id="38" name="矩形 37"/>
            <p:cNvSpPr/>
            <p:nvPr/>
          </p:nvSpPr>
          <p:spPr>
            <a:xfrm>
              <a:off x="874712" y="3325188"/>
              <a:ext cx="5335587" cy="523220"/>
            </a:xfrm>
            <a:prstGeom prst="rect">
              <a:avLst/>
            </a:prstGeom>
          </p:spPr>
          <p:txBody>
            <a:bodyPr wrap="square">
              <a:spAutoFit/>
              <a:scene3d>
                <a:camera prst="orthographicFront"/>
                <a:lightRig rig="threePt" dir="t"/>
              </a:scene3d>
              <a:sp3d contourW="12700"/>
            </a:bodyPr>
            <a:lstStyle/>
            <a:p>
              <a:endParaRPr lang="zh-CN" altLang="en-US" sz="2800" b="1">
                <a:latin typeface="Agency FB" panose="020B0503020202020204" pitchFamily="34" charset="0"/>
              </a:endParaRPr>
            </a:p>
          </p:txBody>
        </p:sp>
      </p:grpSp>
      <p:sp>
        <p:nvSpPr>
          <p:cNvPr id="2" name="Rectangle 1"/>
          <p:cNvSpPr/>
          <p:nvPr/>
        </p:nvSpPr>
        <p:spPr>
          <a:xfrm>
            <a:off x="1516861" y="905909"/>
            <a:ext cx="2778646" cy="523220"/>
          </a:xfrm>
          <a:prstGeom prst="rect">
            <a:avLst/>
          </a:prstGeom>
        </p:spPr>
        <p:txBody>
          <a:bodyPr wrap="none">
            <a:spAutoFit/>
          </a:bodyPr>
          <a:lstStyle/>
          <a:p>
            <a:r>
              <a:rPr lang="en-US" altLang="zh-CN" sz="2800" dirty="0" err="1">
                <a:latin typeface="Tahoma" panose="020B0604030504040204" pitchFamily="34" charset="0"/>
                <a:ea typeface="Tahoma" panose="020B0604030504040204" pitchFamily="34" charset="0"/>
                <a:cs typeface="Tahoma" panose="020B0604030504040204" pitchFamily="34" charset="0"/>
              </a:rPr>
              <a:t>Chuẩn</a:t>
            </a:r>
            <a:r>
              <a:rPr lang="en-US" altLang="zh-CN" sz="2800" dirty="0">
                <a:latin typeface="Tahoma" panose="020B0604030504040204" pitchFamily="34" charset="0"/>
                <a:ea typeface="Tahoma" panose="020B0604030504040204" pitchFamily="34" charset="0"/>
                <a:cs typeface="Tahoma" panose="020B0604030504040204" pitchFamily="34" charset="0"/>
              </a:rPr>
              <a:t> </a:t>
            </a:r>
            <a:r>
              <a:rPr lang="en-US" altLang="zh-CN" sz="2800" dirty="0" err="1">
                <a:latin typeface="Tahoma" panose="020B0604030504040204" pitchFamily="34" charset="0"/>
                <a:ea typeface="Tahoma" panose="020B0604030504040204" pitchFamily="34" charset="0"/>
                <a:cs typeface="Tahoma" panose="020B0604030504040204" pitchFamily="34" charset="0"/>
              </a:rPr>
              <a:t>bị</a:t>
            </a:r>
            <a:r>
              <a:rPr lang="en-US" altLang="zh-CN" sz="2800" dirty="0">
                <a:latin typeface="Tahoma" panose="020B0604030504040204" pitchFamily="34" charset="0"/>
                <a:ea typeface="Tahoma" panose="020B0604030504040204" pitchFamily="34" charset="0"/>
                <a:cs typeface="Tahoma" panose="020B0604030504040204" pitchFamily="34" charset="0"/>
              </a:rPr>
              <a:t> </a:t>
            </a:r>
            <a:r>
              <a:rPr lang="en-US" altLang="zh-CN" sz="2800" dirty="0" err="1">
                <a:latin typeface="Tahoma" panose="020B0604030504040204" pitchFamily="34" charset="0"/>
                <a:ea typeface="Tahoma" panose="020B0604030504040204" pitchFamily="34" charset="0"/>
                <a:cs typeface="Tahoma" panose="020B0604030504040204" pitchFamily="34" charset="0"/>
              </a:rPr>
              <a:t>dữ</a:t>
            </a:r>
            <a:r>
              <a:rPr lang="en-US" altLang="zh-CN" sz="2800" dirty="0">
                <a:latin typeface="Tahoma" panose="020B0604030504040204" pitchFamily="34" charset="0"/>
                <a:ea typeface="Tahoma" panose="020B0604030504040204" pitchFamily="34" charset="0"/>
                <a:cs typeface="Tahoma" panose="020B0604030504040204" pitchFamily="34" charset="0"/>
              </a:rPr>
              <a:t> </a:t>
            </a:r>
            <a:r>
              <a:rPr lang="en-US" altLang="zh-CN" sz="2800" dirty="0" err="1">
                <a:latin typeface="Tahoma" panose="020B0604030504040204" pitchFamily="34" charset="0"/>
                <a:ea typeface="Tahoma" panose="020B0604030504040204" pitchFamily="34" charset="0"/>
                <a:cs typeface="Tahoma" panose="020B0604030504040204" pitchFamily="34" charset="0"/>
              </a:rPr>
              <a:t>liệu</a:t>
            </a:r>
            <a:endParaRPr lang="zh-CN" altLang="en-US" sz="2800" b="1" dirty="0">
              <a:latin typeface="Agency FB" panose="020B0503020202020204" pitchFamily="34" charset="0"/>
            </a:endParaRPr>
          </a:p>
        </p:txBody>
      </p:sp>
      <p:pic>
        <p:nvPicPr>
          <p:cNvPr id="9" name="图片 73"/>
          <p:cNvPicPr>
            <a:picLocks noChangeAspect="1"/>
          </p:cNvPicPr>
          <p:nvPr/>
        </p:nvPicPr>
        <p:blipFill>
          <a:blip r:embed="rId3"/>
          <a:stretch>
            <a:fillRect/>
          </a:stretch>
        </p:blipFill>
        <p:spPr>
          <a:xfrm>
            <a:off x="607425" y="633759"/>
            <a:ext cx="759706" cy="913632"/>
          </a:xfrm>
          <a:prstGeom prst="rect">
            <a:avLst/>
          </a:prstGeom>
        </p:spPr>
      </p:pic>
      <p:pic>
        <p:nvPicPr>
          <p:cNvPr id="10" name="Picture 9"/>
          <p:cNvPicPr/>
          <p:nvPr/>
        </p:nvPicPr>
        <p:blipFill>
          <a:blip r:embed="rId4" cstate="print">
            <a:extLst>
              <a:ext uri="{28A0092B-C50C-407E-A947-70E740481C1C}">
                <a14:useLocalDpi xmlns:a14="http://schemas.microsoft.com/office/drawing/2010/main" val="0"/>
              </a:ext>
            </a:extLst>
          </a:blip>
          <a:stretch>
            <a:fillRect/>
          </a:stretch>
        </p:blipFill>
        <p:spPr>
          <a:xfrm>
            <a:off x="607425" y="1644073"/>
            <a:ext cx="4555702" cy="3957441"/>
          </a:xfrm>
          <a:prstGeom prst="rect">
            <a:avLst/>
          </a:prstGeom>
        </p:spPr>
      </p:pic>
      <p:pic>
        <p:nvPicPr>
          <p:cNvPr id="11" name="Picture 10"/>
          <p:cNvPicPr/>
          <p:nvPr/>
        </p:nvPicPr>
        <p:blipFill>
          <a:blip r:embed="rId5" cstate="print">
            <a:extLst>
              <a:ext uri="{28A0092B-C50C-407E-A947-70E740481C1C}">
                <a14:useLocalDpi xmlns:a14="http://schemas.microsoft.com/office/drawing/2010/main" val="0"/>
              </a:ext>
            </a:extLst>
          </a:blip>
          <a:stretch>
            <a:fillRect/>
          </a:stretch>
        </p:blipFill>
        <p:spPr>
          <a:xfrm>
            <a:off x="6474691" y="1644073"/>
            <a:ext cx="4912887" cy="3962399"/>
          </a:xfrm>
          <a:prstGeom prst="rect">
            <a:avLst/>
          </a:prstGeom>
        </p:spPr>
      </p:pic>
      <p:sp>
        <p:nvSpPr>
          <p:cNvPr id="12" name="Rectangle 11"/>
          <p:cNvSpPr/>
          <p:nvPr/>
        </p:nvSpPr>
        <p:spPr>
          <a:xfrm>
            <a:off x="1695985" y="5816458"/>
            <a:ext cx="2130711" cy="523220"/>
          </a:xfrm>
          <a:prstGeom prst="rect">
            <a:avLst/>
          </a:prstGeom>
        </p:spPr>
        <p:txBody>
          <a:bodyPr wrap="none">
            <a:spAutoFit/>
          </a:bodyPr>
          <a:lstStyle/>
          <a:p>
            <a:r>
              <a:rPr lang="en-US" altLang="zh-CN" sz="2800" dirty="0" err="1" smtClean="0">
                <a:latin typeface="Tahoma" panose="020B0604030504040204" pitchFamily="34" charset="0"/>
                <a:ea typeface="Tahoma" panose="020B0604030504040204" pitchFamily="34" charset="0"/>
                <a:cs typeface="Tahoma" panose="020B0604030504040204" pitchFamily="34" charset="0"/>
              </a:rPr>
              <a:t>Bình</a:t>
            </a:r>
            <a:r>
              <a:rPr lang="en-US" altLang="zh-CN" sz="2800" dirty="0" smtClean="0">
                <a:latin typeface="Tahoma" panose="020B0604030504040204" pitchFamily="34" charset="0"/>
                <a:ea typeface="Tahoma" panose="020B0604030504040204" pitchFamily="34" charset="0"/>
                <a:cs typeface="Tahoma" panose="020B0604030504040204" pitchFamily="34" charset="0"/>
              </a:rPr>
              <a:t> </a:t>
            </a:r>
            <a:r>
              <a:rPr lang="en-US" altLang="zh-CN" sz="2800" dirty="0" err="1" smtClean="0">
                <a:latin typeface="Tahoma" panose="020B0604030504040204" pitchFamily="34" charset="0"/>
                <a:ea typeface="Tahoma" panose="020B0604030504040204" pitchFamily="34" charset="0"/>
                <a:cs typeface="Tahoma" panose="020B0604030504040204" pitchFamily="34" charset="0"/>
              </a:rPr>
              <a:t>thường</a:t>
            </a:r>
            <a:endParaRPr lang="zh-CN" altLang="en-US" sz="2800" b="1" dirty="0">
              <a:latin typeface="Agency FB" panose="020B0503020202020204" pitchFamily="34" charset="0"/>
            </a:endParaRPr>
          </a:p>
        </p:txBody>
      </p:sp>
      <p:sp>
        <p:nvSpPr>
          <p:cNvPr id="13" name="Rectangle 12"/>
          <p:cNvSpPr/>
          <p:nvPr/>
        </p:nvSpPr>
        <p:spPr>
          <a:xfrm>
            <a:off x="8320811" y="5816458"/>
            <a:ext cx="1378904" cy="523220"/>
          </a:xfrm>
          <a:prstGeom prst="rect">
            <a:avLst/>
          </a:prstGeom>
        </p:spPr>
        <p:txBody>
          <a:bodyPr wrap="none">
            <a:spAutoFit/>
          </a:bodyPr>
          <a:lstStyle/>
          <a:p>
            <a:r>
              <a:rPr lang="en-US" altLang="zh-CN" sz="2800" dirty="0" err="1" smtClean="0">
                <a:latin typeface="Tahoma" panose="020B0604030504040204" pitchFamily="34" charset="0"/>
                <a:ea typeface="Tahoma" panose="020B0604030504040204" pitchFamily="34" charset="0"/>
                <a:cs typeface="Tahoma" panose="020B0604030504040204" pitchFamily="34" charset="0"/>
              </a:rPr>
              <a:t>Bị</a:t>
            </a:r>
            <a:r>
              <a:rPr lang="en-US" altLang="zh-CN" sz="2800" dirty="0" smtClean="0">
                <a:latin typeface="Tahoma" panose="020B0604030504040204" pitchFamily="34" charset="0"/>
                <a:ea typeface="Tahoma" panose="020B0604030504040204" pitchFamily="34" charset="0"/>
                <a:cs typeface="Tahoma" panose="020B0604030504040204" pitchFamily="34" charset="0"/>
              </a:rPr>
              <a:t> </a:t>
            </a:r>
            <a:r>
              <a:rPr lang="en-US" altLang="zh-CN" sz="2800" dirty="0" err="1" smtClean="0">
                <a:latin typeface="Tahoma" panose="020B0604030504040204" pitchFamily="34" charset="0"/>
                <a:ea typeface="Tahoma" panose="020B0604030504040204" pitchFamily="34" charset="0"/>
                <a:cs typeface="Tahoma" panose="020B0604030504040204" pitchFamily="34" charset="0"/>
              </a:rPr>
              <a:t>bệnh</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3522606979"/>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ppt_x</p:attrName>
                                        </p:attrNameLst>
                                      </p:cBhvr>
                                      <p:tavLst>
                                        <p:tav tm="0">
                                          <p:val>
                                            <p:strVal val="#ppt_x-#ppt_w*1.125000"/>
                                          </p:val>
                                        </p:tav>
                                        <p:tav tm="100000">
                                          <p:val>
                                            <p:strVal val="#ppt_x"/>
                                          </p:val>
                                        </p:tav>
                                      </p:tavLst>
                                    </p:anim>
                                    <p:animEffect transition="in" filter="wipe(right)">
                                      <p:cBhvr>
                                        <p:cTn id="8" dur="500"/>
                                        <p:tgtEl>
                                          <p:spTgt spid="36"/>
                                        </p:tgtEl>
                                      </p:cBhvr>
                                    </p:animEffect>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a:xfrm>
            <a:off x="7099291" y="2043397"/>
            <a:ext cx="3342150" cy="3236294"/>
            <a:chOff x="1199450" y="1729727"/>
            <a:chExt cx="3924508" cy="3800206"/>
          </a:xfrm>
        </p:grpSpPr>
        <p:grpSp>
          <p:nvGrpSpPr>
            <p:cNvPr id="29" name="Group 4"/>
            <p:cNvGrpSpPr/>
            <p:nvPr/>
          </p:nvGrpSpPr>
          <p:grpSpPr>
            <a:xfrm>
              <a:off x="1199450" y="1729727"/>
              <a:ext cx="3924508" cy="3800206"/>
              <a:chOff x="7110091" y="1594497"/>
              <a:chExt cx="4544635" cy="4400684"/>
            </a:xfrm>
            <a:solidFill>
              <a:schemeClr val="tx2">
                <a:lumMod val="20000"/>
                <a:lumOff val="80000"/>
              </a:schemeClr>
            </a:solidFill>
          </p:grpSpPr>
          <p:sp>
            <p:nvSpPr>
              <p:cNvPr id="47" name="Freeform: Shape 22"/>
              <p:cNvSpPr>
                <a:spLocks/>
              </p:cNvSpPr>
              <p:nvPr/>
            </p:nvSpPr>
            <p:spPr bwMode="auto">
              <a:xfrm>
                <a:off x="7846784" y="2420102"/>
                <a:ext cx="535161" cy="530080"/>
              </a:xfrm>
              <a:custGeom>
                <a:avLst/>
                <a:gdLst>
                  <a:gd name="T0" fmla="*/ 239 w 267"/>
                  <a:gd name="T1" fmla="*/ 134 h 265"/>
                  <a:gd name="T2" fmla="*/ 229 w 267"/>
                  <a:gd name="T3" fmla="*/ 88 h 265"/>
                  <a:gd name="T4" fmla="*/ 253 w 267"/>
                  <a:gd name="T5" fmla="*/ 76 h 265"/>
                  <a:gd name="T6" fmla="*/ 215 w 267"/>
                  <a:gd name="T7" fmla="*/ 30 h 265"/>
                  <a:gd name="T8" fmla="*/ 199 w 267"/>
                  <a:gd name="T9" fmla="*/ 51 h 265"/>
                  <a:gd name="T10" fmla="*/ 156 w 267"/>
                  <a:gd name="T11" fmla="*/ 31 h 265"/>
                  <a:gd name="T12" fmla="*/ 162 w 267"/>
                  <a:gd name="T13" fmla="*/ 5 h 265"/>
                  <a:gd name="T14" fmla="*/ 103 w 267"/>
                  <a:gd name="T15" fmla="*/ 5 h 265"/>
                  <a:gd name="T16" fmla="*/ 109 w 267"/>
                  <a:gd name="T17" fmla="*/ 31 h 265"/>
                  <a:gd name="T18" fmla="*/ 66 w 267"/>
                  <a:gd name="T19" fmla="*/ 52 h 265"/>
                  <a:gd name="T20" fmla="*/ 49 w 267"/>
                  <a:gd name="T21" fmla="*/ 31 h 265"/>
                  <a:gd name="T22" fmla="*/ 12 w 267"/>
                  <a:gd name="T23" fmla="*/ 77 h 265"/>
                  <a:gd name="T24" fmla="*/ 37 w 267"/>
                  <a:gd name="T25" fmla="*/ 89 h 265"/>
                  <a:gd name="T26" fmla="*/ 27 w 267"/>
                  <a:gd name="T27" fmla="*/ 135 h 265"/>
                  <a:gd name="T28" fmla="*/ 27 w 267"/>
                  <a:gd name="T29" fmla="*/ 135 h 265"/>
                  <a:gd name="T30" fmla="*/ 0 w 267"/>
                  <a:gd name="T31" fmla="*/ 135 h 265"/>
                  <a:gd name="T32" fmla="*/ 13 w 267"/>
                  <a:gd name="T33" fmla="*/ 193 h 265"/>
                  <a:gd name="T34" fmla="*/ 37 w 267"/>
                  <a:gd name="T35" fmla="*/ 181 h 265"/>
                  <a:gd name="T36" fmla="*/ 66 w 267"/>
                  <a:gd name="T37" fmla="*/ 218 h 265"/>
                  <a:gd name="T38" fmla="*/ 50 w 267"/>
                  <a:gd name="T39" fmla="*/ 239 h 265"/>
                  <a:gd name="T40" fmla="*/ 103 w 267"/>
                  <a:gd name="T41" fmla="*/ 265 h 265"/>
                  <a:gd name="T42" fmla="*/ 109 w 267"/>
                  <a:gd name="T43" fmla="*/ 239 h 265"/>
                  <a:gd name="T44" fmla="*/ 133 w 267"/>
                  <a:gd name="T45" fmla="*/ 241 h 265"/>
                  <a:gd name="T46" fmla="*/ 156 w 267"/>
                  <a:gd name="T47" fmla="*/ 239 h 265"/>
                  <a:gd name="T48" fmla="*/ 162 w 267"/>
                  <a:gd name="T49" fmla="*/ 265 h 265"/>
                  <a:gd name="T50" fmla="*/ 216 w 267"/>
                  <a:gd name="T51" fmla="*/ 239 h 265"/>
                  <a:gd name="T52" fmla="*/ 199 w 267"/>
                  <a:gd name="T53" fmla="*/ 218 h 265"/>
                  <a:gd name="T54" fmla="*/ 229 w 267"/>
                  <a:gd name="T55" fmla="*/ 181 h 265"/>
                  <a:gd name="T56" fmla="*/ 253 w 267"/>
                  <a:gd name="T57" fmla="*/ 193 h 265"/>
                  <a:gd name="T58" fmla="*/ 267 w 267"/>
                  <a:gd name="T59" fmla="*/ 135 h 265"/>
                  <a:gd name="T60" fmla="*/ 267 w 267"/>
                  <a:gd name="T61" fmla="*/ 134 h 265"/>
                  <a:gd name="T62" fmla="*/ 239 w 267"/>
                  <a:gd name="T63" fmla="*/ 134 h 265"/>
                  <a:gd name="T64" fmla="*/ 75 w 267"/>
                  <a:gd name="T65" fmla="*/ 135 h 265"/>
                  <a:gd name="T66" fmla="*/ 133 w 267"/>
                  <a:gd name="T67" fmla="*/ 77 h 265"/>
                  <a:gd name="T68" fmla="*/ 190 w 267"/>
                  <a:gd name="T69" fmla="*/ 135 h 265"/>
                  <a:gd name="T70" fmla="*/ 133 w 267"/>
                  <a:gd name="T71" fmla="*/ 192 h 265"/>
                  <a:gd name="T72" fmla="*/ 75 w 267"/>
                  <a:gd name="T73" fmla="*/ 13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7" h="265">
                    <a:moveTo>
                      <a:pt x="239" y="134"/>
                    </a:moveTo>
                    <a:cubicBezTo>
                      <a:pt x="239" y="114"/>
                      <a:pt x="235" y="102"/>
                      <a:pt x="229" y="88"/>
                    </a:cubicBezTo>
                    <a:cubicBezTo>
                      <a:pt x="253" y="76"/>
                      <a:pt x="253" y="76"/>
                      <a:pt x="253" y="76"/>
                    </a:cubicBezTo>
                    <a:cubicBezTo>
                      <a:pt x="244" y="59"/>
                      <a:pt x="231" y="43"/>
                      <a:pt x="215" y="30"/>
                    </a:cubicBezTo>
                    <a:cubicBezTo>
                      <a:pt x="199" y="51"/>
                      <a:pt x="199" y="51"/>
                      <a:pt x="199" y="51"/>
                    </a:cubicBezTo>
                    <a:cubicBezTo>
                      <a:pt x="187" y="41"/>
                      <a:pt x="172" y="34"/>
                      <a:pt x="156" y="31"/>
                    </a:cubicBezTo>
                    <a:cubicBezTo>
                      <a:pt x="162" y="5"/>
                      <a:pt x="162" y="5"/>
                      <a:pt x="162" y="5"/>
                    </a:cubicBezTo>
                    <a:cubicBezTo>
                      <a:pt x="143" y="0"/>
                      <a:pt x="122" y="0"/>
                      <a:pt x="103" y="5"/>
                    </a:cubicBezTo>
                    <a:cubicBezTo>
                      <a:pt x="109" y="31"/>
                      <a:pt x="109" y="31"/>
                      <a:pt x="109" y="31"/>
                    </a:cubicBezTo>
                    <a:cubicBezTo>
                      <a:pt x="93" y="35"/>
                      <a:pt x="78" y="42"/>
                      <a:pt x="66" y="52"/>
                    </a:cubicBezTo>
                    <a:cubicBezTo>
                      <a:pt x="49" y="31"/>
                      <a:pt x="49" y="31"/>
                      <a:pt x="49" y="31"/>
                    </a:cubicBezTo>
                    <a:cubicBezTo>
                      <a:pt x="34" y="43"/>
                      <a:pt x="21" y="59"/>
                      <a:pt x="12" y="77"/>
                    </a:cubicBezTo>
                    <a:cubicBezTo>
                      <a:pt x="37" y="89"/>
                      <a:pt x="37" y="89"/>
                      <a:pt x="37" y="89"/>
                    </a:cubicBezTo>
                    <a:cubicBezTo>
                      <a:pt x="30" y="103"/>
                      <a:pt x="27" y="118"/>
                      <a:pt x="27" y="135"/>
                    </a:cubicBezTo>
                    <a:cubicBezTo>
                      <a:pt x="27" y="135"/>
                      <a:pt x="27" y="135"/>
                      <a:pt x="27" y="135"/>
                    </a:cubicBezTo>
                    <a:cubicBezTo>
                      <a:pt x="0" y="135"/>
                      <a:pt x="0" y="135"/>
                      <a:pt x="0" y="135"/>
                    </a:cubicBezTo>
                    <a:cubicBezTo>
                      <a:pt x="0" y="155"/>
                      <a:pt x="4" y="175"/>
                      <a:pt x="13" y="193"/>
                    </a:cubicBezTo>
                    <a:cubicBezTo>
                      <a:pt x="37" y="181"/>
                      <a:pt x="37" y="181"/>
                      <a:pt x="37" y="181"/>
                    </a:cubicBezTo>
                    <a:cubicBezTo>
                      <a:pt x="44" y="196"/>
                      <a:pt x="54" y="208"/>
                      <a:pt x="66" y="218"/>
                    </a:cubicBezTo>
                    <a:cubicBezTo>
                      <a:pt x="50" y="239"/>
                      <a:pt x="50" y="239"/>
                      <a:pt x="50" y="239"/>
                    </a:cubicBezTo>
                    <a:cubicBezTo>
                      <a:pt x="65" y="252"/>
                      <a:pt x="84" y="260"/>
                      <a:pt x="103" y="265"/>
                    </a:cubicBezTo>
                    <a:cubicBezTo>
                      <a:pt x="109" y="239"/>
                      <a:pt x="109" y="239"/>
                      <a:pt x="109" y="239"/>
                    </a:cubicBezTo>
                    <a:cubicBezTo>
                      <a:pt x="117" y="240"/>
                      <a:pt x="125" y="241"/>
                      <a:pt x="133" y="241"/>
                    </a:cubicBezTo>
                    <a:cubicBezTo>
                      <a:pt x="141" y="241"/>
                      <a:pt x="149" y="240"/>
                      <a:pt x="156" y="239"/>
                    </a:cubicBezTo>
                    <a:cubicBezTo>
                      <a:pt x="162" y="265"/>
                      <a:pt x="162" y="265"/>
                      <a:pt x="162" y="265"/>
                    </a:cubicBezTo>
                    <a:cubicBezTo>
                      <a:pt x="182" y="260"/>
                      <a:pt x="200" y="251"/>
                      <a:pt x="216" y="239"/>
                    </a:cubicBezTo>
                    <a:cubicBezTo>
                      <a:pt x="199" y="218"/>
                      <a:pt x="199" y="218"/>
                      <a:pt x="199" y="218"/>
                    </a:cubicBezTo>
                    <a:cubicBezTo>
                      <a:pt x="212" y="208"/>
                      <a:pt x="222" y="196"/>
                      <a:pt x="229" y="181"/>
                    </a:cubicBezTo>
                    <a:cubicBezTo>
                      <a:pt x="253" y="193"/>
                      <a:pt x="253" y="193"/>
                      <a:pt x="253" y="193"/>
                    </a:cubicBezTo>
                    <a:cubicBezTo>
                      <a:pt x="262" y="174"/>
                      <a:pt x="267" y="155"/>
                      <a:pt x="267" y="135"/>
                    </a:cubicBezTo>
                    <a:cubicBezTo>
                      <a:pt x="267" y="134"/>
                      <a:pt x="267" y="134"/>
                      <a:pt x="267" y="134"/>
                    </a:cubicBezTo>
                    <a:lnTo>
                      <a:pt x="239" y="134"/>
                    </a:lnTo>
                    <a:close/>
                    <a:moveTo>
                      <a:pt x="75" y="135"/>
                    </a:moveTo>
                    <a:cubicBezTo>
                      <a:pt x="75" y="103"/>
                      <a:pt x="101" y="77"/>
                      <a:pt x="133" y="77"/>
                    </a:cubicBezTo>
                    <a:cubicBezTo>
                      <a:pt x="164" y="77"/>
                      <a:pt x="190" y="103"/>
                      <a:pt x="190" y="135"/>
                    </a:cubicBezTo>
                    <a:cubicBezTo>
                      <a:pt x="190" y="166"/>
                      <a:pt x="164" y="192"/>
                      <a:pt x="133" y="192"/>
                    </a:cubicBezTo>
                    <a:cubicBezTo>
                      <a:pt x="101" y="192"/>
                      <a:pt x="75" y="166"/>
                      <a:pt x="75" y="135"/>
                    </a:cubicBezTo>
                    <a:close/>
                  </a:path>
                </a:pathLst>
              </a:custGeom>
              <a:grpFill/>
              <a:ln>
                <a:solidFill>
                  <a:schemeClr val="bg1"/>
                </a:solidFill>
              </a:ln>
              <a:extLst/>
            </p:spPr>
            <p:txBody>
              <a:bodyPr anchor="ctr"/>
              <a:lstStyle/>
              <a:p>
                <a:pPr algn="ctr"/>
                <a:endParaRPr/>
              </a:p>
            </p:txBody>
          </p:sp>
          <p:sp>
            <p:nvSpPr>
              <p:cNvPr id="48" name="Freeform: Shape 23"/>
              <p:cNvSpPr>
                <a:spLocks/>
              </p:cNvSpPr>
              <p:nvPr/>
            </p:nvSpPr>
            <p:spPr bwMode="auto">
              <a:xfrm>
                <a:off x="10795251" y="3935827"/>
                <a:ext cx="573266" cy="138871"/>
              </a:xfrm>
              <a:custGeom>
                <a:avLst/>
                <a:gdLst>
                  <a:gd name="T0" fmla="*/ 677 w 677"/>
                  <a:gd name="T1" fmla="*/ 142 h 164"/>
                  <a:gd name="T2" fmla="*/ 672 w 677"/>
                  <a:gd name="T3" fmla="*/ 0 h 164"/>
                  <a:gd name="T4" fmla="*/ 0 w 677"/>
                  <a:gd name="T5" fmla="*/ 22 h 164"/>
                  <a:gd name="T6" fmla="*/ 5 w 677"/>
                  <a:gd name="T7" fmla="*/ 164 h 164"/>
                  <a:gd name="T8" fmla="*/ 677 w 677"/>
                  <a:gd name="T9" fmla="*/ 142 h 164"/>
                </a:gdLst>
                <a:ahLst/>
                <a:cxnLst>
                  <a:cxn ang="0">
                    <a:pos x="T0" y="T1"/>
                  </a:cxn>
                  <a:cxn ang="0">
                    <a:pos x="T2" y="T3"/>
                  </a:cxn>
                  <a:cxn ang="0">
                    <a:pos x="T4" y="T5"/>
                  </a:cxn>
                  <a:cxn ang="0">
                    <a:pos x="T6" y="T7"/>
                  </a:cxn>
                  <a:cxn ang="0">
                    <a:pos x="T8" y="T9"/>
                  </a:cxn>
                </a:cxnLst>
                <a:rect l="0" t="0" r="r" b="b"/>
                <a:pathLst>
                  <a:path w="677" h="164">
                    <a:moveTo>
                      <a:pt x="677" y="142"/>
                    </a:moveTo>
                    <a:lnTo>
                      <a:pt x="672" y="0"/>
                    </a:lnTo>
                    <a:lnTo>
                      <a:pt x="0" y="22"/>
                    </a:lnTo>
                    <a:lnTo>
                      <a:pt x="5" y="164"/>
                    </a:lnTo>
                    <a:lnTo>
                      <a:pt x="677" y="142"/>
                    </a:lnTo>
                    <a:close/>
                  </a:path>
                </a:pathLst>
              </a:custGeom>
              <a:grpFill/>
              <a:ln>
                <a:solidFill>
                  <a:schemeClr val="bg1"/>
                </a:solidFill>
              </a:ln>
              <a:extLst/>
            </p:spPr>
            <p:txBody>
              <a:bodyPr anchor="ctr"/>
              <a:lstStyle/>
              <a:p>
                <a:pPr algn="ctr"/>
                <a:endParaRPr/>
              </a:p>
            </p:txBody>
          </p:sp>
          <p:sp>
            <p:nvSpPr>
              <p:cNvPr id="49" name="Freeform: Shape 24"/>
              <p:cNvSpPr>
                <a:spLocks/>
              </p:cNvSpPr>
              <p:nvPr/>
            </p:nvSpPr>
            <p:spPr bwMode="auto">
              <a:xfrm>
                <a:off x="10801178" y="4112803"/>
                <a:ext cx="300605" cy="138024"/>
              </a:xfrm>
              <a:custGeom>
                <a:avLst/>
                <a:gdLst>
                  <a:gd name="T0" fmla="*/ 355 w 355"/>
                  <a:gd name="T1" fmla="*/ 151 h 163"/>
                  <a:gd name="T2" fmla="*/ 350 w 355"/>
                  <a:gd name="T3" fmla="*/ 0 h 163"/>
                  <a:gd name="T4" fmla="*/ 0 w 355"/>
                  <a:gd name="T5" fmla="*/ 11 h 163"/>
                  <a:gd name="T6" fmla="*/ 5 w 355"/>
                  <a:gd name="T7" fmla="*/ 163 h 163"/>
                  <a:gd name="T8" fmla="*/ 355 w 355"/>
                  <a:gd name="T9" fmla="*/ 151 h 163"/>
                </a:gdLst>
                <a:ahLst/>
                <a:cxnLst>
                  <a:cxn ang="0">
                    <a:pos x="T0" y="T1"/>
                  </a:cxn>
                  <a:cxn ang="0">
                    <a:pos x="T2" y="T3"/>
                  </a:cxn>
                  <a:cxn ang="0">
                    <a:pos x="T4" y="T5"/>
                  </a:cxn>
                  <a:cxn ang="0">
                    <a:pos x="T6" y="T7"/>
                  </a:cxn>
                  <a:cxn ang="0">
                    <a:pos x="T8" y="T9"/>
                  </a:cxn>
                </a:cxnLst>
                <a:rect l="0" t="0" r="r" b="b"/>
                <a:pathLst>
                  <a:path w="355" h="163">
                    <a:moveTo>
                      <a:pt x="355" y="151"/>
                    </a:moveTo>
                    <a:lnTo>
                      <a:pt x="350" y="0"/>
                    </a:lnTo>
                    <a:lnTo>
                      <a:pt x="0" y="11"/>
                    </a:lnTo>
                    <a:lnTo>
                      <a:pt x="5" y="163"/>
                    </a:lnTo>
                    <a:lnTo>
                      <a:pt x="355" y="151"/>
                    </a:lnTo>
                    <a:close/>
                  </a:path>
                </a:pathLst>
              </a:custGeom>
              <a:grpFill/>
              <a:ln w="9525">
                <a:solidFill>
                  <a:schemeClr val="bg1"/>
                </a:solidFill>
                <a:round/>
                <a:headEnd/>
                <a:tailEnd/>
              </a:ln>
              <a:extLst/>
            </p:spPr>
            <p:txBody>
              <a:bodyPr anchor="ctr"/>
              <a:lstStyle/>
              <a:p>
                <a:pPr algn="ctr"/>
                <a:endParaRPr/>
              </a:p>
            </p:txBody>
          </p:sp>
          <p:sp>
            <p:nvSpPr>
              <p:cNvPr id="50" name="Freeform: Shape 25"/>
              <p:cNvSpPr>
                <a:spLocks/>
              </p:cNvSpPr>
              <p:nvPr/>
            </p:nvSpPr>
            <p:spPr bwMode="auto">
              <a:xfrm>
                <a:off x="10807105" y="4284698"/>
                <a:ext cx="451330" cy="133790"/>
              </a:xfrm>
              <a:custGeom>
                <a:avLst/>
                <a:gdLst>
                  <a:gd name="T0" fmla="*/ 528 w 533"/>
                  <a:gd name="T1" fmla="*/ 0 h 158"/>
                  <a:gd name="T2" fmla="*/ 0 w 533"/>
                  <a:gd name="T3" fmla="*/ 17 h 158"/>
                  <a:gd name="T4" fmla="*/ 3 w 533"/>
                  <a:gd name="T5" fmla="*/ 158 h 158"/>
                  <a:gd name="T6" fmla="*/ 533 w 533"/>
                  <a:gd name="T7" fmla="*/ 142 h 158"/>
                  <a:gd name="T8" fmla="*/ 528 w 533"/>
                  <a:gd name="T9" fmla="*/ 0 h 158"/>
                </a:gdLst>
                <a:ahLst/>
                <a:cxnLst>
                  <a:cxn ang="0">
                    <a:pos x="T0" y="T1"/>
                  </a:cxn>
                  <a:cxn ang="0">
                    <a:pos x="T2" y="T3"/>
                  </a:cxn>
                  <a:cxn ang="0">
                    <a:pos x="T4" y="T5"/>
                  </a:cxn>
                  <a:cxn ang="0">
                    <a:pos x="T6" y="T7"/>
                  </a:cxn>
                  <a:cxn ang="0">
                    <a:pos x="T8" y="T9"/>
                  </a:cxn>
                </a:cxnLst>
                <a:rect l="0" t="0" r="r" b="b"/>
                <a:pathLst>
                  <a:path w="533" h="158">
                    <a:moveTo>
                      <a:pt x="528" y="0"/>
                    </a:moveTo>
                    <a:lnTo>
                      <a:pt x="0" y="17"/>
                    </a:lnTo>
                    <a:lnTo>
                      <a:pt x="3" y="158"/>
                    </a:lnTo>
                    <a:lnTo>
                      <a:pt x="533" y="142"/>
                    </a:lnTo>
                    <a:lnTo>
                      <a:pt x="528" y="0"/>
                    </a:lnTo>
                    <a:close/>
                  </a:path>
                </a:pathLst>
              </a:custGeom>
              <a:grpFill/>
              <a:ln>
                <a:solidFill>
                  <a:schemeClr val="bg1"/>
                </a:solidFill>
              </a:ln>
              <a:extLst/>
            </p:spPr>
            <p:txBody>
              <a:bodyPr anchor="ctr"/>
              <a:lstStyle/>
              <a:p>
                <a:pPr algn="ctr"/>
                <a:endParaRPr/>
              </a:p>
            </p:txBody>
          </p:sp>
          <p:sp>
            <p:nvSpPr>
              <p:cNvPr id="51" name="Freeform: Shape 26"/>
              <p:cNvSpPr>
                <a:spLocks/>
              </p:cNvSpPr>
              <p:nvPr/>
            </p:nvSpPr>
            <p:spPr bwMode="auto">
              <a:xfrm>
                <a:off x="10727509" y="3807964"/>
                <a:ext cx="626613" cy="636774"/>
              </a:xfrm>
              <a:custGeom>
                <a:avLst/>
                <a:gdLst>
                  <a:gd name="T0" fmla="*/ 92 w 740"/>
                  <a:gd name="T1" fmla="*/ 523 h 752"/>
                  <a:gd name="T2" fmla="*/ 87 w 740"/>
                  <a:gd name="T3" fmla="*/ 371 h 752"/>
                  <a:gd name="T4" fmla="*/ 85 w 740"/>
                  <a:gd name="T5" fmla="*/ 315 h 752"/>
                  <a:gd name="T6" fmla="*/ 80 w 740"/>
                  <a:gd name="T7" fmla="*/ 173 h 752"/>
                  <a:gd name="T8" fmla="*/ 78 w 740"/>
                  <a:gd name="T9" fmla="*/ 97 h 752"/>
                  <a:gd name="T10" fmla="*/ 740 w 740"/>
                  <a:gd name="T11" fmla="*/ 76 h 752"/>
                  <a:gd name="T12" fmla="*/ 738 w 740"/>
                  <a:gd name="T13" fmla="*/ 0 h 752"/>
                  <a:gd name="T14" fmla="*/ 61 w 740"/>
                  <a:gd name="T15" fmla="*/ 21 h 752"/>
                  <a:gd name="T16" fmla="*/ 0 w 740"/>
                  <a:gd name="T17" fmla="*/ 24 h 752"/>
                  <a:gd name="T18" fmla="*/ 23 w 740"/>
                  <a:gd name="T19" fmla="*/ 752 h 752"/>
                  <a:gd name="T20" fmla="*/ 99 w 740"/>
                  <a:gd name="T21" fmla="*/ 750 h 752"/>
                  <a:gd name="T22" fmla="*/ 97 w 740"/>
                  <a:gd name="T23" fmla="*/ 721 h 752"/>
                  <a:gd name="T24" fmla="*/ 94 w 740"/>
                  <a:gd name="T25" fmla="*/ 580 h 752"/>
                  <a:gd name="T26" fmla="*/ 92 w 740"/>
                  <a:gd name="T27" fmla="*/ 523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0" h="752">
                    <a:moveTo>
                      <a:pt x="92" y="523"/>
                    </a:moveTo>
                    <a:lnTo>
                      <a:pt x="87" y="371"/>
                    </a:lnTo>
                    <a:lnTo>
                      <a:pt x="85" y="315"/>
                    </a:lnTo>
                    <a:lnTo>
                      <a:pt x="80" y="173"/>
                    </a:lnTo>
                    <a:lnTo>
                      <a:pt x="78" y="97"/>
                    </a:lnTo>
                    <a:lnTo>
                      <a:pt x="740" y="76"/>
                    </a:lnTo>
                    <a:lnTo>
                      <a:pt x="738" y="0"/>
                    </a:lnTo>
                    <a:lnTo>
                      <a:pt x="61" y="21"/>
                    </a:lnTo>
                    <a:lnTo>
                      <a:pt x="0" y="24"/>
                    </a:lnTo>
                    <a:lnTo>
                      <a:pt x="23" y="752"/>
                    </a:lnTo>
                    <a:lnTo>
                      <a:pt x="99" y="750"/>
                    </a:lnTo>
                    <a:lnTo>
                      <a:pt x="97" y="721"/>
                    </a:lnTo>
                    <a:lnTo>
                      <a:pt x="94" y="580"/>
                    </a:lnTo>
                    <a:lnTo>
                      <a:pt x="92" y="523"/>
                    </a:lnTo>
                    <a:close/>
                  </a:path>
                </a:pathLst>
              </a:custGeom>
              <a:grpFill/>
              <a:ln>
                <a:solidFill>
                  <a:schemeClr val="bg1"/>
                </a:solidFill>
              </a:ln>
              <a:extLst/>
            </p:spPr>
            <p:txBody>
              <a:bodyPr anchor="ctr"/>
              <a:lstStyle/>
              <a:p>
                <a:pPr algn="ctr"/>
                <a:endParaRPr/>
              </a:p>
            </p:txBody>
          </p:sp>
          <p:sp>
            <p:nvSpPr>
              <p:cNvPr id="52" name="Freeform: Shape 27"/>
              <p:cNvSpPr>
                <a:spLocks/>
              </p:cNvSpPr>
              <p:nvPr/>
            </p:nvSpPr>
            <p:spPr bwMode="auto">
              <a:xfrm>
                <a:off x="10118678" y="1817199"/>
                <a:ext cx="358185" cy="464032"/>
              </a:xfrm>
              <a:custGeom>
                <a:avLst/>
                <a:gdLst>
                  <a:gd name="T0" fmla="*/ 179 w 179"/>
                  <a:gd name="T1" fmla="*/ 134 h 232"/>
                  <a:gd name="T2" fmla="*/ 140 w 179"/>
                  <a:gd name="T3" fmla="*/ 119 h 232"/>
                  <a:gd name="T4" fmla="*/ 138 w 179"/>
                  <a:gd name="T5" fmla="*/ 24 h 232"/>
                  <a:gd name="T6" fmla="*/ 109 w 179"/>
                  <a:gd name="T7" fmla="*/ 31 h 232"/>
                  <a:gd name="T8" fmla="*/ 91 w 179"/>
                  <a:gd name="T9" fmla="*/ 95 h 232"/>
                  <a:gd name="T10" fmla="*/ 26 w 179"/>
                  <a:gd name="T11" fmla="*/ 90 h 232"/>
                  <a:gd name="T12" fmla="*/ 18 w 179"/>
                  <a:gd name="T13" fmla="*/ 120 h 232"/>
                  <a:gd name="T14" fmla="*/ 16 w 179"/>
                  <a:gd name="T15" fmla="*/ 152 h 232"/>
                  <a:gd name="T16" fmla="*/ 17 w 179"/>
                  <a:gd name="T17" fmla="*/ 185 h 232"/>
                  <a:gd name="T18" fmla="*/ 34 w 179"/>
                  <a:gd name="T19" fmla="*/ 219 h 232"/>
                  <a:gd name="T20" fmla="*/ 131 w 179"/>
                  <a:gd name="T21" fmla="*/ 211 h 232"/>
                  <a:gd name="T22" fmla="*/ 175 w 179"/>
                  <a:gd name="T23" fmla="*/ 207 h 232"/>
                  <a:gd name="T24" fmla="*/ 179 w 179"/>
                  <a:gd name="T25" fmla="*/ 134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232">
                    <a:moveTo>
                      <a:pt x="179" y="134"/>
                    </a:moveTo>
                    <a:cubicBezTo>
                      <a:pt x="164" y="133"/>
                      <a:pt x="150" y="129"/>
                      <a:pt x="140" y="119"/>
                    </a:cubicBezTo>
                    <a:cubicBezTo>
                      <a:pt x="123" y="102"/>
                      <a:pt x="132" y="47"/>
                      <a:pt x="138" y="24"/>
                    </a:cubicBezTo>
                    <a:cubicBezTo>
                      <a:pt x="145" y="0"/>
                      <a:pt x="121" y="1"/>
                      <a:pt x="109" y="31"/>
                    </a:cubicBezTo>
                    <a:cubicBezTo>
                      <a:pt x="97" y="61"/>
                      <a:pt x="91" y="95"/>
                      <a:pt x="91" y="95"/>
                    </a:cubicBezTo>
                    <a:cubicBezTo>
                      <a:pt x="91" y="95"/>
                      <a:pt x="36" y="89"/>
                      <a:pt x="26" y="90"/>
                    </a:cubicBezTo>
                    <a:cubicBezTo>
                      <a:pt x="17" y="91"/>
                      <a:pt x="10" y="105"/>
                      <a:pt x="18" y="120"/>
                    </a:cubicBezTo>
                    <a:cubicBezTo>
                      <a:pt x="23" y="131"/>
                      <a:pt x="7" y="134"/>
                      <a:pt x="16" y="152"/>
                    </a:cubicBezTo>
                    <a:cubicBezTo>
                      <a:pt x="19" y="158"/>
                      <a:pt x="2" y="166"/>
                      <a:pt x="17" y="185"/>
                    </a:cubicBezTo>
                    <a:cubicBezTo>
                      <a:pt x="22" y="192"/>
                      <a:pt x="0" y="207"/>
                      <a:pt x="34" y="219"/>
                    </a:cubicBezTo>
                    <a:cubicBezTo>
                      <a:pt x="68" y="232"/>
                      <a:pt x="116" y="221"/>
                      <a:pt x="131" y="211"/>
                    </a:cubicBezTo>
                    <a:cubicBezTo>
                      <a:pt x="144" y="202"/>
                      <a:pt x="159" y="205"/>
                      <a:pt x="175" y="207"/>
                    </a:cubicBezTo>
                    <a:lnTo>
                      <a:pt x="179" y="134"/>
                    </a:lnTo>
                    <a:close/>
                  </a:path>
                </a:pathLst>
              </a:custGeom>
              <a:grpFill/>
              <a:ln>
                <a:solidFill>
                  <a:schemeClr val="bg1"/>
                </a:solidFill>
              </a:ln>
              <a:extLst/>
            </p:spPr>
            <p:txBody>
              <a:bodyPr anchor="ctr"/>
              <a:lstStyle/>
              <a:p>
                <a:pPr algn="ctr"/>
                <a:endParaRPr/>
              </a:p>
            </p:txBody>
          </p:sp>
          <p:sp>
            <p:nvSpPr>
              <p:cNvPr id="53" name="Freeform: Shape 28"/>
              <p:cNvSpPr>
                <a:spLocks/>
              </p:cNvSpPr>
              <p:nvPr/>
            </p:nvSpPr>
            <p:spPr bwMode="auto">
              <a:xfrm>
                <a:off x="9439566" y="4957883"/>
                <a:ext cx="638467" cy="897580"/>
              </a:xfrm>
              <a:custGeom>
                <a:avLst/>
                <a:gdLst>
                  <a:gd name="T0" fmla="*/ 32 w 319"/>
                  <a:gd name="T1" fmla="*/ 250 h 448"/>
                  <a:gd name="T2" fmla="*/ 81 w 319"/>
                  <a:gd name="T3" fmla="*/ 416 h 448"/>
                  <a:gd name="T4" fmla="*/ 247 w 319"/>
                  <a:gd name="T5" fmla="*/ 365 h 448"/>
                  <a:gd name="T6" fmla="*/ 226 w 319"/>
                  <a:gd name="T7" fmla="*/ 222 h 448"/>
                  <a:gd name="T8" fmla="*/ 256 w 319"/>
                  <a:gd name="T9" fmla="*/ 173 h 448"/>
                  <a:gd name="T10" fmla="*/ 246 w 319"/>
                  <a:gd name="T11" fmla="*/ 117 h 448"/>
                  <a:gd name="T12" fmla="*/ 305 w 319"/>
                  <a:gd name="T13" fmla="*/ 79 h 448"/>
                  <a:gd name="T14" fmla="*/ 295 w 319"/>
                  <a:gd name="T15" fmla="*/ 12 h 448"/>
                  <a:gd name="T16" fmla="*/ 234 w 319"/>
                  <a:gd name="T17" fmla="*/ 46 h 448"/>
                  <a:gd name="T18" fmla="*/ 159 w 319"/>
                  <a:gd name="T19" fmla="*/ 188 h 448"/>
                  <a:gd name="T20" fmla="*/ 32 w 319"/>
                  <a:gd name="T21" fmla="*/ 250 h 448"/>
                  <a:gd name="T22" fmla="*/ 101 w 319"/>
                  <a:gd name="T23" fmla="*/ 376 h 448"/>
                  <a:gd name="T24" fmla="*/ 89 w 319"/>
                  <a:gd name="T25" fmla="*/ 336 h 448"/>
                  <a:gd name="T26" fmla="*/ 128 w 319"/>
                  <a:gd name="T27" fmla="*/ 324 h 448"/>
                  <a:gd name="T28" fmla="*/ 141 w 319"/>
                  <a:gd name="T29" fmla="*/ 364 h 448"/>
                  <a:gd name="T30" fmla="*/ 101 w 319"/>
                  <a:gd name="T31" fmla="*/ 37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448">
                    <a:moveTo>
                      <a:pt x="32" y="250"/>
                    </a:moveTo>
                    <a:cubicBezTo>
                      <a:pt x="0" y="310"/>
                      <a:pt x="21" y="384"/>
                      <a:pt x="81" y="416"/>
                    </a:cubicBezTo>
                    <a:cubicBezTo>
                      <a:pt x="141" y="448"/>
                      <a:pt x="215" y="425"/>
                      <a:pt x="247" y="365"/>
                    </a:cubicBezTo>
                    <a:cubicBezTo>
                      <a:pt x="272" y="317"/>
                      <a:pt x="262" y="259"/>
                      <a:pt x="226" y="222"/>
                    </a:cubicBezTo>
                    <a:cubicBezTo>
                      <a:pt x="238" y="203"/>
                      <a:pt x="251" y="182"/>
                      <a:pt x="256" y="173"/>
                    </a:cubicBezTo>
                    <a:cubicBezTo>
                      <a:pt x="265" y="156"/>
                      <a:pt x="240" y="130"/>
                      <a:pt x="246" y="117"/>
                    </a:cubicBezTo>
                    <a:cubicBezTo>
                      <a:pt x="253" y="104"/>
                      <a:pt x="298" y="92"/>
                      <a:pt x="305" y="79"/>
                    </a:cubicBezTo>
                    <a:cubicBezTo>
                      <a:pt x="312" y="66"/>
                      <a:pt x="319" y="25"/>
                      <a:pt x="295" y="12"/>
                    </a:cubicBezTo>
                    <a:cubicBezTo>
                      <a:pt x="272" y="0"/>
                      <a:pt x="234" y="46"/>
                      <a:pt x="234" y="46"/>
                    </a:cubicBezTo>
                    <a:cubicBezTo>
                      <a:pt x="159" y="188"/>
                      <a:pt x="159" y="188"/>
                      <a:pt x="159" y="188"/>
                    </a:cubicBezTo>
                    <a:cubicBezTo>
                      <a:pt x="106" y="180"/>
                      <a:pt x="56" y="204"/>
                      <a:pt x="32" y="250"/>
                    </a:cubicBezTo>
                    <a:close/>
                    <a:moveTo>
                      <a:pt x="101" y="376"/>
                    </a:moveTo>
                    <a:cubicBezTo>
                      <a:pt x="86" y="369"/>
                      <a:pt x="81" y="351"/>
                      <a:pt x="89" y="336"/>
                    </a:cubicBezTo>
                    <a:cubicBezTo>
                      <a:pt x="96" y="322"/>
                      <a:pt x="114" y="317"/>
                      <a:pt x="128" y="324"/>
                    </a:cubicBezTo>
                    <a:cubicBezTo>
                      <a:pt x="143" y="332"/>
                      <a:pt x="148" y="350"/>
                      <a:pt x="141" y="364"/>
                    </a:cubicBezTo>
                    <a:cubicBezTo>
                      <a:pt x="133" y="378"/>
                      <a:pt x="115" y="384"/>
                      <a:pt x="101" y="376"/>
                    </a:cubicBezTo>
                    <a:close/>
                  </a:path>
                </a:pathLst>
              </a:custGeom>
              <a:grpFill/>
              <a:ln>
                <a:solidFill>
                  <a:schemeClr val="bg1"/>
                </a:solidFill>
              </a:ln>
              <a:extLst/>
            </p:spPr>
            <p:txBody>
              <a:bodyPr anchor="ctr"/>
              <a:lstStyle/>
              <a:p>
                <a:pPr algn="ctr"/>
                <a:endParaRPr/>
              </a:p>
            </p:txBody>
          </p:sp>
          <p:sp>
            <p:nvSpPr>
              <p:cNvPr id="54" name="Freeform: Shape 29"/>
              <p:cNvSpPr>
                <a:spLocks/>
              </p:cNvSpPr>
              <p:nvPr/>
            </p:nvSpPr>
            <p:spPr bwMode="auto">
              <a:xfrm>
                <a:off x="8698639" y="5166189"/>
                <a:ext cx="953467" cy="828992"/>
              </a:xfrm>
              <a:custGeom>
                <a:avLst/>
                <a:gdLst>
                  <a:gd name="T0" fmla="*/ 31 w 476"/>
                  <a:gd name="T1" fmla="*/ 202 h 414"/>
                  <a:gd name="T2" fmla="*/ 17 w 476"/>
                  <a:gd name="T3" fmla="*/ 127 h 414"/>
                  <a:gd name="T4" fmla="*/ 82 w 476"/>
                  <a:gd name="T5" fmla="*/ 31 h 414"/>
                  <a:gd name="T6" fmla="*/ 156 w 476"/>
                  <a:gd name="T7" fmla="*/ 16 h 414"/>
                  <a:gd name="T8" fmla="*/ 445 w 476"/>
                  <a:gd name="T9" fmla="*/ 212 h 414"/>
                  <a:gd name="T10" fmla="*/ 459 w 476"/>
                  <a:gd name="T11" fmla="*/ 287 h 414"/>
                  <a:gd name="T12" fmla="*/ 394 w 476"/>
                  <a:gd name="T13" fmla="*/ 383 h 414"/>
                  <a:gd name="T14" fmla="*/ 320 w 476"/>
                  <a:gd name="T15" fmla="*/ 398 h 414"/>
                  <a:gd name="T16" fmla="*/ 31 w 476"/>
                  <a:gd name="T17" fmla="*/ 202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6" h="414">
                    <a:moveTo>
                      <a:pt x="31" y="202"/>
                    </a:moveTo>
                    <a:cubicBezTo>
                      <a:pt x="6" y="185"/>
                      <a:pt x="0" y="152"/>
                      <a:pt x="17" y="127"/>
                    </a:cubicBezTo>
                    <a:cubicBezTo>
                      <a:pt x="82" y="31"/>
                      <a:pt x="82" y="31"/>
                      <a:pt x="82" y="31"/>
                    </a:cubicBezTo>
                    <a:cubicBezTo>
                      <a:pt x="99" y="6"/>
                      <a:pt x="132" y="0"/>
                      <a:pt x="156" y="16"/>
                    </a:cubicBezTo>
                    <a:cubicBezTo>
                      <a:pt x="445" y="212"/>
                      <a:pt x="445" y="212"/>
                      <a:pt x="445" y="212"/>
                    </a:cubicBezTo>
                    <a:cubicBezTo>
                      <a:pt x="470" y="229"/>
                      <a:pt x="476" y="262"/>
                      <a:pt x="459" y="287"/>
                    </a:cubicBezTo>
                    <a:cubicBezTo>
                      <a:pt x="394" y="383"/>
                      <a:pt x="394" y="383"/>
                      <a:pt x="394" y="383"/>
                    </a:cubicBezTo>
                    <a:cubicBezTo>
                      <a:pt x="377" y="408"/>
                      <a:pt x="344" y="414"/>
                      <a:pt x="320" y="398"/>
                    </a:cubicBezTo>
                    <a:cubicBezTo>
                      <a:pt x="31" y="202"/>
                      <a:pt x="31" y="202"/>
                      <a:pt x="31" y="202"/>
                    </a:cubicBezTo>
                  </a:path>
                </a:pathLst>
              </a:custGeom>
              <a:grpFill/>
              <a:ln w="9525">
                <a:solidFill>
                  <a:schemeClr val="bg1"/>
                </a:solidFill>
                <a:round/>
                <a:headEnd/>
                <a:tailEnd/>
              </a:ln>
              <a:extLst/>
            </p:spPr>
            <p:txBody>
              <a:bodyPr anchor="ctr"/>
              <a:lstStyle/>
              <a:p>
                <a:pPr algn="ctr"/>
                <a:endParaRPr/>
              </a:p>
            </p:txBody>
          </p:sp>
          <p:sp>
            <p:nvSpPr>
              <p:cNvPr id="55" name="Freeform: Shape 30"/>
              <p:cNvSpPr>
                <a:spLocks/>
              </p:cNvSpPr>
              <p:nvPr/>
            </p:nvSpPr>
            <p:spPr bwMode="auto">
              <a:xfrm>
                <a:off x="8842590" y="5272036"/>
                <a:ext cx="690967" cy="623226"/>
              </a:xfrm>
              <a:custGeom>
                <a:avLst/>
                <a:gdLst>
                  <a:gd name="T0" fmla="*/ 0 w 816"/>
                  <a:gd name="T1" fmla="*/ 338 h 736"/>
                  <a:gd name="T2" fmla="*/ 227 w 816"/>
                  <a:gd name="T3" fmla="*/ 0 h 736"/>
                  <a:gd name="T4" fmla="*/ 816 w 816"/>
                  <a:gd name="T5" fmla="*/ 400 h 736"/>
                  <a:gd name="T6" fmla="*/ 587 w 816"/>
                  <a:gd name="T7" fmla="*/ 736 h 736"/>
                  <a:gd name="T8" fmla="*/ 0 w 816"/>
                  <a:gd name="T9" fmla="*/ 338 h 736"/>
                </a:gdLst>
                <a:ahLst/>
                <a:cxnLst>
                  <a:cxn ang="0">
                    <a:pos x="T0" y="T1"/>
                  </a:cxn>
                  <a:cxn ang="0">
                    <a:pos x="T2" y="T3"/>
                  </a:cxn>
                  <a:cxn ang="0">
                    <a:pos x="T4" y="T5"/>
                  </a:cxn>
                  <a:cxn ang="0">
                    <a:pos x="T6" y="T7"/>
                  </a:cxn>
                  <a:cxn ang="0">
                    <a:pos x="T8" y="T9"/>
                  </a:cxn>
                </a:cxnLst>
                <a:rect l="0" t="0" r="r" b="b"/>
                <a:pathLst>
                  <a:path w="816" h="736">
                    <a:moveTo>
                      <a:pt x="0" y="338"/>
                    </a:moveTo>
                    <a:lnTo>
                      <a:pt x="227" y="0"/>
                    </a:lnTo>
                    <a:lnTo>
                      <a:pt x="816" y="400"/>
                    </a:lnTo>
                    <a:lnTo>
                      <a:pt x="587" y="736"/>
                    </a:lnTo>
                    <a:lnTo>
                      <a:pt x="0" y="338"/>
                    </a:lnTo>
                    <a:close/>
                  </a:path>
                </a:pathLst>
              </a:custGeom>
              <a:grpFill/>
              <a:ln>
                <a:solidFill>
                  <a:schemeClr val="bg1"/>
                </a:solidFill>
              </a:ln>
              <a:extLst/>
            </p:spPr>
            <p:txBody>
              <a:bodyPr anchor="ctr"/>
              <a:lstStyle/>
              <a:p>
                <a:pPr algn="ctr"/>
                <a:endParaRPr/>
              </a:p>
            </p:txBody>
          </p:sp>
          <p:sp>
            <p:nvSpPr>
              <p:cNvPr id="56" name="Freeform: Shape 31"/>
              <p:cNvSpPr>
                <a:spLocks/>
              </p:cNvSpPr>
              <p:nvPr/>
            </p:nvSpPr>
            <p:spPr bwMode="auto">
              <a:xfrm>
                <a:off x="8842590" y="5272036"/>
                <a:ext cx="690967" cy="623226"/>
              </a:xfrm>
              <a:custGeom>
                <a:avLst/>
                <a:gdLst>
                  <a:gd name="T0" fmla="*/ 0 w 816"/>
                  <a:gd name="T1" fmla="*/ 338 h 736"/>
                  <a:gd name="T2" fmla="*/ 227 w 816"/>
                  <a:gd name="T3" fmla="*/ 0 h 736"/>
                  <a:gd name="T4" fmla="*/ 816 w 816"/>
                  <a:gd name="T5" fmla="*/ 400 h 736"/>
                  <a:gd name="T6" fmla="*/ 587 w 816"/>
                  <a:gd name="T7" fmla="*/ 736 h 736"/>
                  <a:gd name="T8" fmla="*/ 0 w 816"/>
                  <a:gd name="T9" fmla="*/ 338 h 736"/>
                </a:gdLst>
                <a:ahLst/>
                <a:cxnLst>
                  <a:cxn ang="0">
                    <a:pos x="T0" y="T1"/>
                  </a:cxn>
                  <a:cxn ang="0">
                    <a:pos x="T2" y="T3"/>
                  </a:cxn>
                  <a:cxn ang="0">
                    <a:pos x="T4" y="T5"/>
                  </a:cxn>
                  <a:cxn ang="0">
                    <a:pos x="T6" y="T7"/>
                  </a:cxn>
                  <a:cxn ang="0">
                    <a:pos x="T8" y="T9"/>
                  </a:cxn>
                </a:cxnLst>
                <a:rect l="0" t="0" r="r" b="b"/>
                <a:pathLst>
                  <a:path w="816" h="736">
                    <a:moveTo>
                      <a:pt x="0" y="338"/>
                    </a:moveTo>
                    <a:lnTo>
                      <a:pt x="227" y="0"/>
                    </a:lnTo>
                    <a:lnTo>
                      <a:pt x="816" y="400"/>
                    </a:lnTo>
                    <a:lnTo>
                      <a:pt x="587" y="736"/>
                    </a:lnTo>
                    <a:lnTo>
                      <a:pt x="0" y="338"/>
                    </a:lnTo>
                  </a:path>
                </a:pathLst>
              </a:custGeom>
              <a:grpFill/>
              <a:ln w="9525">
                <a:solidFill>
                  <a:schemeClr val="bg1"/>
                </a:solidFill>
                <a:round/>
                <a:headEnd/>
                <a:tailEnd/>
              </a:ln>
              <a:extLst/>
            </p:spPr>
            <p:txBody>
              <a:bodyPr anchor="ctr"/>
              <a:lstStyle/>
              <a:p>
                <a:pPr algn="ctr"/>
                <a:endParaRPr/>
              </a:p>
            </p:txBody>
          </p:sp>
          <p:sp>
            <p:nvSpPr>
              <p:cNvPr id="57" name="Freeform: Shape 32"/>
              <p:cNvSpPr>
                <a:spLocks/>
              </p:cNvSpPr>
              <p:nvPr/>
            </p:nvSpPr>
            <p:spPr bwMode="auto">
              <a:xfrm>
                <a:off x="8842590" y="5267802"/>
                <a:ext cx="500443" cy="629153"/>
              </a:xfrm>
              <a:custGeom>
                <a:avLst/>
                <a:gdLst>
                  <a:gd name="T0" fmla="*/ 589 w 591"/>
                  <a:gd name="T1" fmla="*/ 739 h 743"/>
                  <a:gd name="T2" fmla="*/ 587 w 591"/>
                  <a:gd name="T3" fmla="*/ 741 h 743"/>
                  <a:gd name="T4" fmla="*/ 591 w 591"/>
                  <a:gd name="T5" fmla="*/ 743 h 743"/>
                  <a:gd name="T6" fmla="*/ 589 w 591"/>
                  <a:gd name="T7" fmla="*/ 739 h 743"/>
                  <a:gd name="T8" fmla="*/ 232 w 591"/>
                  <a:gd name="T9" fmla="*/ 0 h 743"/>
                  <a:gd name="T10" fmla="*/ 0 w 591"/>
                  <a:gd name="T11" fmla="*/ 343 h 743"/>
                  <a:gd name="T12" fmla="*/ 227 w 591"/>
                  <a:gd name="T13" fmla="*/ 5 h 743"/>
                  <a:gd name="T14" fmla="*/ 237 w 591"/>
                  <a:gd name="T15" fmla="*/ 12 h 743"/>
                  <a:gd name="T16" fmla="*/ 232 w 591"/>
                  <a:gd name="T17" fmla="*/ 0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1" h="743">
                    <a:moveTo>
                      <a:pt x="589" y="739"/>
                    </a:moveTo>
                    <a:lnTo>
                      <a:pt x="587" y="741"/>
                    </a:lnTo>
                    <a:lnTo>
                      <a:pt x="591" y="743"/>
                    </a:lnTo>
                    <a:lnTo>
                      <a:pt x="589" y="739"/>
                    </a:lnTo>
                    <a:close/>
                    <a:moveTo>
                      <a:pt x="232" y="0"/>
                    </a:moveTo>
                    <a:lnTo>
                      <a:pt x="0" y="343"/>
                    </a:lnTo>
                    <a:lnTo>
                      <a:pt x="227" y="5"/>
                    </a:lnTo>
                    <a:lnTo>
                      <a:pt x="237" y="12"/>
                    </a:lnTo>
                    <a:lnTo>
                      <a:pt x="232" y="0"/>
                    </a:lnTo>
                    <a:close/>
                  </a:path>
                </a:pathLst>
              </a:custGeom>
              <a:grpFill/>
              <a:ln w="9525">
                <a:solidFill>
                  <a:schemeClr val="bg1"/>
                </a:solidFill>
                <a:round/>
                <a:headEnd/>
                <a:tailEnd/>
              </a:ln>
              <a:extLst/>
            </p:spPr>
            <p:txBody>
              <a:bodyPr anchor="ctr"/>
              <a:lstStyle/>
              <a:p>
                <a:pPr algn="ctr"/>
                <a:endParaRPr/>
              </a:p>
            </p:txBody>
          </p:sp>
          <p:sp>
            <p:nvSpPr>
              <p:cNvPr id="58" name="Freeform: Shape 33"/>
              <p:cNvSpPr>
                <a:spLocks/>
              </p:cNvSpPr>
              <p:nvPr/>
            </p:nvSpPr>
            <p:spPr bwMode="auto">
              <a:xfrm>
                <a:off x="8842590" y="5267802"/>
                <a:ext cx="500443" cy="629153"/>
              </a:xfrm>
              <a:custGeom>
                <a:avLst/>
                <a:gdLst>
                  <a:gd name="T0" fmla="*/ 589 w 591"/>
                  <a:gd name="T1" fmla="*/ 739 h 743"/>
                  <a:gd name="T2" fmla="*/ 587 w 591"/>
                  <a:gd name="T3" fmla="*/ 741 h 743"/>
                  <a:gd name="T4" fmla="*/ 591 w 591"/>
                  <a:gd name="T5" fmla="*/ 743 h 743"/>
                  <a:gd name="T6" fmla="*/ 589 w 591"/>
                  <a:gd name="T7" fmla="*/ 739 h 743"/>
                  <a:gd name="T8" fmla="*/ 232 w 591"/>
                  <a:gd name="T9" fmla="*/ 0 h 743"/>
                  <a:gd name="T10" fmla="*/ 0 w 591"/>
                  <a:gd name="T11" fmla="*/ 343 h 743"/>
                  <a:gd name="T12" fmla="*/ 227 w 591"/>
                  <a:gd name="T13" fmla="*/ 5 h 743"/>
                  <a:gd name="T14" fmla="*/ 237 w 591"/>
                  <a:gd name="T15" fmla="*/ 12 h 743"/>
                  <a:gd name="T16" fmla="*/ 232 w 591"/>
                  <a:gd name="T17" fmla="*/ 0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1" h="743">
                    <a:moveTo>
                      <a:pt x="589" y="739"/>
                    </a:moveTo>
                    <a:lnTo>
                      <a:pt x="587" y="741"/>
                    </a:lnTo>
                    <a:lnTo>
                      <a:pt x="591" y="743"/>
                    </a:lnTo>
                    <a:lnTo>
                      <a:pt x="589" y="739"/>
                    </a:lnTo>
                    <a:moveTo>
                      <a:pt x="232" y="0"/>
                    </a:moveTo>
                    <a:lnTo>
                      <a:pt x="0" y="343"/>
                    </a:lnTo>
                    <a:lnTo>
                      <a:pt x="227" y="5"/>
                    </a:lnTo>
                    <a:lnTo>
                      <a:pt x="237" y="12"/>
                    </a:lnTo>
                    <a:lnTo>
                      <a:pt x="232" y="0"/>
                    </a:lnTo>
                  </a:path>
                </a:pathLst>
              </a:custGeom>
              <a:grpFill/>
              <a:ln w="9525">
                <a:solidFill>
                  <a:schemeClr val="bg1"/>
                </a:solidFill>
                <a:round/>
                <a:headEnd/>
                <a:tailEnd/>
              </a:ln>
              <a:extLst/>
            </p:spPr>
            <p:txBody>
              <a:bodyPr anchor="ctr"/>
              <a:lstStyle/>
              <a:p>
                <a:pPr algn="ctr"/>
                <a:endParaRPr/>
              </a:p>
            </p:txBody>
          </p:sp>
          <p:sp>
            <p:nvSpPr>
              <p:cNvPr id="59" name="Freeform: Shape 34"/>
              <p:cNvSpPr>
                <a:spLocks/>
              </p:cNvSpPr>
              <p:nvPr/>
            </p:nvSpPr>
            <p:spPr bwMode="auto">
              <a:xfrm>
                <a:off x="8842590" y="5272036"/>
                <a:ext cx="498750" cy="623226"/>
              </a:xfrm>
              <a:custGeom>
                <a:avLst/>
                <a:gdLst>
                  <a:gd name="T0" fmla="*/ 227 w 589"/>
                  <a:gd name="T1" fmla="*/ 0 h 736"/>
                  <a:gd name="T2" fmla="*/ 0 w 589"/>
                  <a:gd name="T3" fmla="*/ 338 h 736"/>
                  <a:gd name="T4" fmla="*/ 587 w 589"/>
                  <a:gd name="T5" fmla="*/ 736 h 736"/>
                  <a:gd name="T6" fmla="*/ 589 w 589"/>
                  <a:gd name="T7" fmla="*/ 734 h 736"/>
                  <a:gd name="T8" fmla="*/ 237 w 589"/>
                  <a:gd name="T9" fmla="*/ 7 h 736"/>
                  <a:gd name="T10" fmla="*/ 227 w 589"/>
                  <a:gd name="T11" fmla="*/ 0 h 736"/>
                </a:gdLst>
                <a:ahLst/>
                <a:cxnLst>
                  <a:cxn ang="0">
                    <a:pos x="T0" y="T1"/>
                  </a:cxn>
                  <a:cxn ang="0">
                    <a:pos x="T2" y="T3"/>
                  </a:cxn>
                  <a:cxn ang="0">
                    <a:pos x="T4" y="T5"/>
                  </a:cxn>
                  <a:cxn ang="0">
                    <a:pos x="T6" y="T7"/>
                  </a:cxn>
                  <a:cxn ang="0">
                    <a:pos x="T8" y="T9"/>
                  </a:cxn>
                  <a:cxn ang="0">
                    <a:pos x="T10" y="T11"/>
                  </a:cxn>
                </a:cxnLst>
                <a:rect l="0" t="0" r="r" b="b"/>
                <a:pathLst>
                  <a:path w="589" h="736">
                    <a:moveTo>
                      <a:pt x="227" y="0"/>
                    </a:moveTo>
                    <a:lnTo>
                      <a:pt x="0" y="338"/>
                    </a:lnTo>
                    <a:lnTo>
                      <a:pt x="587" y="736"/>
                    </a:lnTo>
                    <a:lnTo>
                      <a:pt x="589" y="734"/>
                    </a:lnTo>
                    <a:lnTo>
                      <a:pt x="237" y="7"/>
                    </a:lnTo>
                    <a:lnTo>
                      <a:pt x="227" y="0"/>
                    </a:lnTo>
                    <a:close/>
                  </a:path>
                </a:pathLst>
              </a:custGeom>
              <a:grpFill/>
              <a:ln>
                <a:solidFill>
                  <a:schemeClr val="bg1"/>
                </a:solidFill>
              </a:ln>
              <a:extLst/>
            </p:spPr>
            <p:txBody>
              <a:bodyPr anchor="ctr"/>
              <a:lstStyle/>
              <a:p>
                <a:pPr algn="ctr"/>
                <a:endParaRPr/>
              </a:p>
            </p:txBody>
          </p:sp>
          <p:sp>
            <p:nvSpPr>
              <p:cNvPr id="60" name="Freeform: Shape 35"/>
              <p:cNvSpPr>
                <a:spLocks/>
              </p:cNvSpPr>
              <p:nvPr/>
            </p:nvSpPr>
            <p:spPr bwMode="auto">
              <a:xfrm>
                <a:off x="8842590" y="5272036"/>
                <a:ext cx="498750" cy="623226"/>
              </a:xfrm>
              <a:custGeom>
                <a:avLst/>
                <a:gdLst>
                  <a:gd name="T0" fmla="*/ 227 w 589"/>
                  <a:gd name="T1" fmla="*/ 0 h 736"/>
                  <a:gd name="T2" fmla="*/ 0 w 589"/>
                  <a:gd name="T3" fmla="*/ 338 h 736"/>
                  <a:gd name="T4" fmla="*/ 587 w 589"/>
                  <a:gd name="T5" fmla="*/ 736 h 736"/>
                  <a:gd name="T6" fmla="*/ 589 w 589"/>
                  <a:gd name="T7" fmla="*/ 734 h 736"/>
                  <a:gd name="T8" fmla="*/ 237 w 589"/>
                  <a:gd name="T9" fmla="*/ 7 h 736"/>
                  <a:gd name="T10" fmla="*/ 227 w 589"/>
                  <a:gd name="T11" fmla="*/ 0 h 736"/>
                </a:gdLst>
                <a:ahLst/>
                <a:cxnLst>
                  <a:cxn ang="0">
                    <a:pos x="T0" y="T1"/>
                  </a:cxn>
                  <a:cxn ang="0">
                    <a:pos x="T2" y="T3"/>
                  </a:cxn>
                  <a:cxn ang="0">
                    <a:pos x="T4" y="T5"/>
                  </a:cxn>
                  <a:cxn ang="0">
                    <a:pos x="T6" y="T7"/>
                  </a:cxn>
                  <a:cxn ang="0">
                    <a:pos x="T8" y="T9"/>
                  </a:cxn>
                  <a:cxn ang="0">
                    <a:pos x="T10" y="T11"/>
                  </a:cxn>
                </a:cxnLst>
                <a:rect l="0" t="0" r="r" b="b"/>
                <a:pathLst>
                  <a:path w="589" h="736">
                    <a:moveTo>
                      <a:pt x="227" y="0"/>
                    </a:moveTo>
                    <a:lnTo>
                      <a:pt x="0" y="338"/>
                    </a:lnTo>
                    <a:lnTo>
                      <a:pt x="587" y="736"/>
                    </a:lnTo>
                    <a:lnTo>
                      <a:pt x="589" y="734"/>
                    </a:lnTo>
                    <a:lnTo>
                      <a:pt x="237" y="7"/>
                    </a:lnTo>
                    <a:lnTo>
                      <a:pt x="227" y="0"/>
                    </a:lnTo>
                  </a:path>
                </a:pathLst>
              </a:custGeom>
              <a:grpFill/>
              <a:ln w="9525">
                <a:solidFill>
                  <a:schemeClr val="bg1"/>
                </a:solidFill>
                <a:round/>
                <a:headEnd/>
                <a:tailEnd/>
              </a:ln>
              <a:extLst/>
            </p:spPr>
            <p:txBody>
              <a:bodyPr anchor="ctr"/>
              <a:lstStyle/>
              <a:p>
                <a:pPr algn="ctr"/>
                <a:endParaRPr/>
              </a:p>
            </p:txBody>
          </p:sp>
          <p:sp>
            <p:nvSpPr>
              <p:cNvPr id="61" name="Freeform: Shape 36"/>
              <p:cNvSpPr>
                <a:spLocks/>
              </p:cNvSpPr>
              <p:nvPr/>
            </p:nvSpPr>
            <p:spPr bwMode="auto">
              <a:xfrm>
                <a:off x="8812953" y="5318609"/>
                <a:ext cx="113468" cy="113468"/>
              </a:xfrm>
              <a:custGeom>
                <a:avLst/>
                <a:gdLst>
                  <a:gd name="T0" fmla="*/ 43 w 57"/>
                  <a:gd name="T1" fmla="*/ 8 h 57"/>
                  <a:gd name="T2" fmla="*/ 50 w 57"/>
                  <a:gd name="T3" fmla="*/ 43 h 57"/>
                  <a:gd name="T4" fmla="*/ 15 w 57"/>
                  <a:gd name="T5" fmla="*/ 49 h 57"/>
                  <a:gd name="T6" fmla="*/ 8 w 57"/>
                  <a:gd name="T7" fmla="*/ 15 h 57"/>
                  <a:gd name="T8" fmla="*/ 43 w 57"/>
                  <a:gd name="T9" fmla="*/ 8 h 57"/>
                </a:gdLst>
                <a:ahLst/>
                <a:cxnLst>
                  <a:cxn ang="0">
                    <a:pos x="T0" y="T1"/>
                  </a:cxn>
                  <a:cxn ang="0">
                    <a:pos x="T2" y="T3"/>
                  </a:cxn>
                  <a:cxn ang="0">
                    <a:pos x="T4" y="T5"/>
                  </a:cxn>
                  <a:cxn ang="0">
                    <a:pos x="T6" y="T7"/>
                  </a:cxn>
                  <a:cxn ang="0">
                    <a:pos x="T8" y="T9"/>
                  </a:cxn>
                </a:cxnLst>
                <a:rect l="0" t="0" r="r" b="b"/>
                <a:pathLst>
                  <a:path w="57" h="57">
                    <a:moveTo>
                      <a:pt x="43" y="8"/>
                    </a:moveTo>
                    <a:cubicBezTo>
                      <a:pt x="54" y="16"/>
                      <a:pt x="57" y="31"/>
                      <a:pt x="50" y="43"/>
                    </a:cubicBezTo>
                    <a:cubicBezTo>
                      <a:pt x="42" y="54"/>
                      <a:pt x="26" y="57"/>
                      <a:pt x="15" y="49"/>
                    </a:cubicBezTo>
                    <a:cubicBezTo>
                      <a:pt x="3" y="42"/>
                      <a:pt x="0" y="26"/>
                      <a:pt x="8" y="15"/>
                    </a:cubicBezTo>
                    <a:cubicBezTo>
                      <a:pt x="16" y="3"/>
                      <a:pt x="31" y="0"/>
                      <a:pt x="43" y="8"/>
                    </a:cubicBezTo>
                    <a:close/>
                  </a:path>
                </a:pathLst>
              </a:custGeom>
              <a:grpFill/>
              <a:ln>
                <a:solidFill>
                  <a:schemeClr val="bg1"/>
                </a:solidFill>
              </a:ln>
              <a:extLst/>
            </p:spPr>
            <p:txBody>
              <a:bodyPr anchor="ctr"/>
              <a:lstStyle/>
              <a:p>
                <a:pPr algn="ctr"/>
                <a:endParaRPr/>
              </a:p>
            </p:txBody>
          </p:sp>
          <p:sp>
            <p:nvSpPr>
              <p:cNvPr id="62" name="Freeform: Shape 37"/>
              <p:cNvSpPr>
                <a:spLocks/>
              </p:cNvSpPr>
              <p:nvPr/>
            </p:nvSpPr>
            <p:spPr bwMode="auto">
              <a:xfrm>
                <a:off x="9419243" y="5700504"/>
                <a:ext cx="136331" cy="182903"/>
              </a:xfrm>
              <a:custGeom>
                <a:avLst/>
                <a:gdLst>
                  <a:gd name="T0" fmla="*/ 4 w 68"/>
                  <a:gd name="T1" fmla="*/ 88 h 91"/>
                  <a:gd name="T2" fmla="*/ 2 w 68"/>
                  <a:gd name="T3" fmla="*/ 78 h 91"/>
                  <a:gd name="T4" fmla="*/ 52 w 68"/>
                  <a:gd name="T5" fmla="*/ 4 h 91"/>
                  <a:gd name="T6" fmla="*/ 62 w 68"/>
                  <a:gd name="T7" fmla="*/ 2 h 91"/>
                  <a:gd name="T8" fmla="*/ 64 w 68"/>
                  <a:gd name="T9" fmla="*/ 3 h 91"/>
                  <a:gd name="T10" fmla="*/ 65 w 68"/>
                  <a:gd name="T11" fmla="*/ 13 h 91"/>
                  <a:gd name="T12" fmla="*/ 15 w 68"/>
                  <a:gd name="T13" fmla="*/ 87 h 91"/>
                  <a:gd name="T14" fmla="*/ 5 w 68"/>
                  <a:gd name="T15" fmla="*/ 89 h 91"/>
                  <a:gd name="T16" fmla="*/ 4 w 68"/>
                  <a:gd name="T17" fmla="*/ 8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91">
                    <a:moveTo>
                      <a:pt x="4" y="88"/>
                    </a:moveTo>
                    <a:cubicBezTo>
                      <a:pt x="0" y="86"/>
                      <a:pt x="0" y="81"/>
                      <a:pt x="2" y="78"/>
                    </a:cubicBezTo>
                    <a:cubicBezTo>
                      <a:pt x="52" y="4"/>
                      <a:pt x="52" y="4"/>
                      <a:pt x="52" y="4"/>
                    </a:cubicBezTo>
                    <a:cubicBezTo>
                      <a:pt x="54" y="1"/>
                      <a:pt x="59" y="0"/>
                      <a:pt x="62" y="2"/>
                    </a:cubicBezTo>
                    <a:cubicBezTo>
                      <a:pt x="64" y="3"/>
                      <a:pt x="64" y="3"/>
                      <a:pt x="64" y="3"/>
                    </a:cubicBezTo>
                    <a:cubicBezTo>
                      <a:pt x="67" y="5"/>
                      <a:pt x="68" y="9"/>
                      <a:pt x="65" y="13"/>
                    </a:cubicBezTo>
                    <a:cubicBezTo>
                      <a:pt x="15" y="87"/>
                      <a:pt x="15" y="87"/>
                      <a:pt x="15" y="87"/>
                    </a:cubicBezTo>
                    <a:cubicBezTo>
                      <a:pt x="13" y="90"/>
                      <a:pt x="8" y="91"/>
                      <a:pt x="5" y="89"/>
                    </a:cubicBezTo>
                    <a:lnTo>
                      <a:pt x="4" y="88"/>
                    </a:lnTo>
                    <a:close/>
                  </a:path>
                </a:pathLst>
              </a:custGeom>
              <a:grpFill/>
              <a:ln>
                <a:solidFill>
                  <a:schemeClr val="bg1"/>
                </a:solidFill>
              </a:ln>
              <a:extLst/>
            </p:spPr>
            <p:txBody>
              <a:bodyPr anchor="ctr"/>
              <a:lstStyle/>
              <a:p>
                <a:pPr algn="ctr"/>
                <a:endParaRPr/>
              </a:p>
            </p:txBody>
          </p:sp>
          <p:sp>
            <p:nvSpPr>
              <p:cNvPr id="63" name="Freeform: Shape 38"/>
              <p:cNvSpPr>
                <a:spLocks/>
              </p:cNvSpPr>
              <p:nvPr/>
            </p:nvSpPr>
            <p:spPr bwMode="auto">
              <a:xfrm>
                <a:off x="7919607" y="4603085"/>
                <a:ext cx="889112" cy="1019516"/>
              </a:xfrm>
              <a:custGeom>
                <a:avLst/>
                <a:gdLst>
                  <a:gd name="T0" fmla="*/ 52 w 444"/>
                  <a:gd name="T1" fmla="*/ 392 h 509"/>
                  <a:gd name="T2" fmla="*/ 248 w 444"/>
                  <a:gd name="T3" fmla="*/ 473 h 509"/>
                  <a:gd name="T4" fmla="*/ 245 w 444"/>
                  <a:gd name="T5" fmla="*/ 481 h 509"/>
                  <a:gd name="T6" fmla="*/ 238 w 444"/>
                  <a:gd name="T7" fmla="*/ 491 h 509"/>
                  <a:gd name="T8" fmla="*/ 280 w 444"/>
                  <a:gd name="T9" fmla="*/ 509 h 509"/>
                  <a:gd name="T10" fmla="*/ 444 w 444"/>
                  <a:gd name="T11" fmla="*/ 117 h 509"/>
                  <a:gd name="T12" fmla="*/ 163 w 444"/>
                  <a:gd name="T13" fmla="*/ 0 h 509"/>
                  <a:gd name="T14" fmla="*/ 0 w 444"/>
                  <a:gd name="T15" fmla="*/ 392 h 509"/>
                  <a:gd name="T16" fmla="*/ 46 w 444"/>
                  <a:gd name="T17" fmla="*/ 411 h 509"/>
                  <a:gd name="T18" fmla="*/ 49 w 444"/>
                  <a:gd name="T19" fmla="*/ 399 h 509"/>
                  <a:gd name="T20" fmla="*/ 52 w 444"/>
                  <a:gd name="T21" fmla="*/ 392 h 509"/>
                  <a:gd name="T22" fmla="*/ 182 w 444"/>
                  <a:gd name="T23" fmla="*/ 90 h 509"/>
                  <a:gd name="T24" fmla="*/ 374 w 444"/>
                  <a:gd name="T25" fmla="*/ 170 h 509"/>
                  <a:gd name="T26" fmla="*/ 371 w 444"/>
                  <a:gd name="T27" fmla="*/ 178 h 509"/>
                  <a:gd name="T28" fmla="*/ 179 w 444"/>
                  <a:gd name="T29" fmla="*/ 98 h 509"/>
                  <a:gd name="T30" fmla="*/ 182 w 444"/>
                  <a:gd name="T31" fmla="*/ 90 h 509"/>
                  <a:gd name="T32" fmla="*/ 168 w 444"/>
                  <a:gd name="T33" fmla="*/ 124 h 509"/>
                  <a:gd name="T34" fmla="*/ 360 w 444"/>
                  <a:gd name="T35" fmla="*/ 204 h 509"/>
                  <a:gd name="T36" fmla="*/ 357 w 444"/>
                  <a:gd name="T37" fmla="*/ 211 h 509"/>
                  <a:gd name="T38" fmla="*/ 165 w 444"/>
                  <a:gd name="T39" fmla="*/ 131 h 509"/>
                  <a:gd name="T40" fmla="*/ 168 w 444"/>
                  <a:gd name="T41" fmla="*/ 124 h 509"/>
                  <a:gd name="T42" fmla="*/ 152 w 444"/>
                  <a:gd name="T43" fmla="*/ 161 h 509"/>
                  <a:gd name="T44" fmla="*/ 344 w 444"/>
                  <a:gd name="T45" fmla="*/ 241 h 509"/>
                  <a:gd name="T46" fmla="*/ 341 w 444"/>
                  <a:gd name="T47" fmla="*/ 248 h 509"/>
                  <a:gd name="T48" fmla="*/ 149 w 444"/>
                  <a:gd name="T49" fmla="*/ 168 h 509"/>
                  <a:gd name="T50" fmla="*/ 152 w 444"/>
                  <a:gd name="T51" fmla="*/ 161 h 509"/>
                  <a:gd name="T52" fmla="*/ 139 w 444"/>
                  <a:gd name="T53" fmla="*/ 194 h 509"/>
                  <a:gd name="T54" fmla="*/ 331 w 444"/>
                  <a:gd name="T55" fmla="*/ 274 h 509"/>
                  <a:gd name="T56" fmla="*/ 328 w 444"/>
                  <a:gd name="T57" fmla="*/ 281 h 509"/>
                  <a:gd name="T58" fmla="*/ 136 w 444"/>
                  <a:gd name="T59" fmla="*/ 201 h 509"/>
                  <a:gd name="T60" fmla="*/ 139 w 444"/>
                  <a:gd name="T61" fmla="*/ 194 h 509"/>
                  <a:gd name="T62" fmla="*/ 125 w 444"/>
                  <a:gd name="T63" fmla="*/ 227 h 509"/>
                  <a:gd name="T64" fmla="*/ 317 w 444"/>
                  <a:gd name="T65" fmla="*/ 307 h 509"/>
                  <a:gd name="T66" fmla="*/ 314 w 444"/>
                  <a:gd name="T67" fmla="*/ 314 h 509"/>
                  <a:gd name="T68" fmla="*/ 122 w 444"/>
                  <a:gd name="T69" fmla="*/ 234 h 509"/>
                  <a:gd name="T70" fmla="*/ 125 w 444"/>
                  <a:gd name="T71" fmla="*/ 227 h 509"/>
                  <a:gd name="T72" fmla="*/ 111 w 444"/>
                  <a:gd name="T73" fmla="*/ 260 h 509"/>
                  <a:gd name="T74" fmla="*/ 303 w 444"/>
                  <a:gd name="T75" fmla="*/ 340 h 509"/>
                  <a:gd name="T76" fmla="*/ 300 w 444"/>
                  <a:gd name="T77" fmla="*/ 348 h 509"/>
                  <a:gd name="T78" fmla="*/ 108 w 444"/>
                  <a:gd name="T79" fmla="*/ 268 h 509"/>
                  <a:gd name="T80" fmla="*/ 111 w 444"/>
                  <a:gd name="T81" fmla="*/ 260 h 509"/>
                  <a:gd name="T82" fmla="*/ 97 w 444"/>
                  <a:gd name="T83" fmla="*/ 294 h 509"/>
                  <a:gd name="T84" fmla="*/ 289 w 444"/>
                  <a:gd name="T85" fmla="*/ 374 h 509"/>
                  <a:gd name="T86" fmla="*/ 286 w 444"/>
                  <a:gd name="T87" fmla="*/ 381 h 509"/>
                  <a:gd name="T88" fmla="*/ 94 w 444"/>
                  <a:gd name="T89" fmla="*/ 301 h 509"/>
                  <a:gd name="T90" fmla="*/ 97 w 444"/>
                  <a:gd name="T91" fmla="*/ 294 h 509"/>
                  <a:gd name="T92" fmla="*/ 83 w 444"/>
                  <a:gd name="T93" fmla="*/ 327 h 509"/>
                  <a:gd name="T94" fmla="*/ 275 w 444"/>
                  <a:gd name="T95" fmla="*/ 407 h 509"/>
                  <a:gd name="T96" fmla="*/ 272 w 444"/>
                  <a:gd name="T97" fmla="*/ 414 h 509"/>
                  <a:gd name="T98" fmla="*/ 80 w 444"/>
                  <a:gd name="T99" fmla="*/ 334 h 509"/>
                  <a:gd name="T100" fmla="*/ 83 w 444"/>
                  <a:gd name="T101" fmla="*/ 327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4" h="509">
                    <a:moveTo>
                      <a:pt x="52" y="392"/>
                    </a:moveTo>
                    <a:cubicBezTo>
                      <a:pt x="248" y="473"/>
                      <a:pt x="248" y="473"/>
                      <a:pt x="248" y="473"/>
                    </a:cubicBezTo>
                    <a:cubicBezTo>
                      <a:pt x="245" y="481"/>
                      <a:pt x="245" y="481"/>
                      <a:pt x="245" y="481"/>
                    </a:cubicBezTo>
                    <a:cubicBezTo>
                      <a:pt x="243" y="484"/>
                      <a:pt x="241" y="488"/>
                      <a:pt x="238" y="491"/>
                    </a:cubicBezTo>
                    <a:cubicBezTo>
                      <a:pt x="280" y="509"/>
                      <a:pt x="280" y="509"/>
                      <a:pt x="280" y="509"/>
                    </a:cubicBezTo>
                    <a:cubicBezTo>
                      <a:pt x="444" y="117"/>
                      <a:pt x="444" y="117"/>
                      <a:pt x="444" y="117"/>
                    </a:cubicBezTo>
                    <a:cubicBezTo>
                      <a:pt x="163" y="0"/>
                      <a:pt x="163" y="0"/>
                      <a:pt x="163" y="0"/>
                    </a:cubicBezTo>
                    <a:cubicBezTo>
                      <a:pt x="0" y="392"/>
                      <a:pt x="0" y="392"/>
                      <a:pt x="0" y="392"/>
                    </a:cubicBezTo>
                    <a:cubicBezTo>
                      <a:pt x="46" y="411"/>
                      <a:pt x="46" y="411"/>
                      <a:pt x="46" y="411"/>
                    </a:cubicBezTo>
                    <a:cubicBezTo>
                      <a:pt x="46" y="407"/>
                      <a:pt x="47" y="403"/>
                      <a:pt x="49" y="399"/>
                    </a:cubicBezTo>
                    <a:lnTo>
                      <a:pt x="52" y="392"/>
                    </a:lnTo>
                    <a:close/>
                    <a:moveTo>
                      <a:pt x="182" y="90"/>
                    </a:moveTo>
                    <a:cubicBezTo>
                      <a:pt x="374" y="170"/>
                      <a:pt x="374" y="170"/>
                      <a:pt x="374" y="170"/>
                    </a:cubicBezTo>
                    <a:cubicBezTo>
                      <a:pt x="371" y="178"/>
                      <a:pt x="371" y="178"/>
                      <a:pt x="371" y="178"/>
                    </a:cubicBezTo>
                    <a:cubicBezTo>
                      <a:pt x="179" y="98"/>
                      <a:pt x="179" y="98"/>
                      <a:pt x="179" y="98"/>
                    </a:cubicBezTo>
                    <a:lnTo>
                      <a:pt x="182" y="90"/>
                    </a:lnTo>
                    <a:close/>
                    <a:moveTo>
                      <a:pt x="168" y="124"/>
                    </a:moveTo>
                    <a:cubicBezTo>
                      <a:pt x="360" y="204"/>
                      <a:pt x="360" y="204"/>
                      <a:pt x="360" y="204"/>
                    </a:cubicBezTo>
                    <a:cubicBezTo>
                      <a:pt x="357" y="211"/>
                      <a:pt x="357" y="211"/>
                      <a:pt x="357" y="211"/>
                    </a:cubicBezTo>
                    <a:cubicBezTo>
                      <a:pt x="165" y="131"/>
                      <a:pt x="165" y="131"/>
                      <a:pt x="165" y="131"/>
                    </a:cubicBezTo>
                    <a:lnTo>
                      <a:pt x="168" y="124"/>
                    </a:lnTo>
                    <a:close/>
                    <a:moveTo>
                      <a:pt x="152" y="161"/>
                    </a:moveTo>
                    <a:cubicBezTo>
                      <a:pt x="344" y="241"/>
                      <a:pt x="344" y="241"/>
                      <a:pt x="344" y="241"/>
                    </a:cubicBezTo>
                    <a:cubicBezTo>
                      <a:pt x="341" y="248"/>
                      <a:pt x="341" y="248"/>
                      <a:pt x="341" y="248"/>
                    </a:cubicBezTo>
                    <a:cubicBezTo>
                      <a:pt x="149" y="168"/>
                      <a:pt x="149" y="168"/>
                      <a:pt x="149" y="168"/>
                    </a:cubicBezTo>
                    <a:lnTo>
                      <a:pt x="152" y="161"/>
                    </a:lnTo>
                    <a:close/>
                    <a:moveTo>
                      <a:pt x="139" y="194"/>
                    </a:moveTo>
                    <a:cubicBezTo>
                      <a:pt x="331" y="274"/>
                      <a:pt x="331" y="274"/>
                      <a:pt x="331" y="274"/>
                    </a:cubicBezTo>
                    <a:cubicBezTo>
                      <a:pt x="328" y="281"/>
                      <a:pt x="328" y="281"/>
                      <a:pt x="328" y="281"/>
                    </a:cubicBezTo>
                    <a:cubicBezTo>
                      <a:pt x="136" y="201"/>
                      <a:pt x="136" y="201"/>
                      <a:pt x="136" y="201"/>
                    </a:cubicBezTo>
                    <a:lnTo>
                      <a:pt x="139" y="194"/>
                    </a:lnTo>
                    <a:close/>
                    <a:moveTo>
                      <a:pt x="125" y="227"/>
                    </a:moveTo>
                    <a:cubicBezTo>
                      <a:pt x="317" y="307"/>
                      <a:pt x="317" y="307"/>
                      <a:pt x="317" y="307"/>
                    </a:cubicBezTo>
                    <a:cubicBezTo>
                      <a:pt x="314" y="314"/>
                      <a:pt x="314" y="314"/>
                      <a:pt x="314" y="314"/>
                    </a:cubicBezTo>
                    <a:cubicBezTo>
                      <a:pt x="122" y="234"/>
                      <a:pt x="122" y="234"/>
                      <a:pt x="122" y="234"/>
                    </a:cubicBezTo>
                    <a:lnTo>
                      <a:pt x="125" y="227"/>
                    </a:lnTo>
                    <a:close/>
                    <a:moveTo>
                      <a:pt x="111" y="260"/>
                    </a:moveTo>
                    <a:cubicBezTo>
                      <a:pt x="303" y="340"/>
                      <a:pt x="303" y="340"/>
                      <a:pt x="303" y="340"/>
                    </a:cubicBezTo>
                    <a:cubicBezTo>
                      <a:pt x="300" y="348"/>
                      <a:pt x="300" y="348"/>
                      <a:pt x="300" y="348"/>
                    </a:cubicBezTo>
                    <a:cubicBezTo>
                      <a:pt x="108" y="268"/>
                      <a:pt x="108" y="268"/>
                      <a:pt x="108" y="268"/>
                    </a:cubicBezTo>
                    <a:lnTo>
                      <a:pt x="111" y="260"/>
                    </a:lnTo>
                    <a:close/>
                    <a:moveTo>
                      <a:pt x="97" y="294"/>
                    </a:moveTo>
                    <a:cubicBezTo>
                      <a:pt x="289" y="374"/>
                      <a:pt x="289" y="374"/>
                      <a:pt x="289" y="374"/>
                    </a:cubicBezTo>
                    <a:cubicBezTo>
                      <a:pt x="286" y="381"/>
                      <a:pt x="286" y="381"/>
                      <a:pt x="286" y="381"/>
                    </a:cubicBezTo>
                    <a:cubicBezTo>
                      <a:pt x="94" y="301"/>
                      <a:pt x="94" y="301"/>
                      <a:pt x="94" y="301"/>
                    </a:cubicBezTo>
                    <a:lnTo>
                      <a:pt x="97" y="294"/>
                    </a:lnTo>
                    <a:close/>
                    <a:moveTo>
                      <a:pt x="83" y="327"/>
                    </a:moveTo>
                    <a:cubicBezTo>
                      <a:pt x="275" y="407"/>
                      <a:pt x="275" y="407"/>
                      <a:pt x="275" y="407"/>
                    </a:cubicBezTo>
                    <a:cubicBezTo>
                      <a:pt x="272" y="414"/>
                      <a:pt x="272" y="414"/>
                      <a:pt x="272" y="414"/>
                    </a:cubicBezTo>
                    <a:cubicBezTo>
                      <a:pt x="80" y="334"/>
                      <a:pt x="80" y="334"/>
                      <a:pt x="80" y="334"/>
                    </a:cubicBezTo>
                    <a:lnTo>
                      <a:pt x="83" y="327"/>
                    </a:lnTo>
                    <a:close/>
                  </a:path>
                </a:pathLst>
              </a:custGeom>
              <a:grpFill/>
              <a:ln w="9525">
                <a:solidFill>
                  <a:schemeClr val="bg1"/>
                </a:solidFill>
                <a:round/>
                <a:headEnd/>
                <a:tailEnd/>
              </a:ln>
              <a:extLst/>
            </p:spPr>
            <p:txBody>
              <a:bodyPr anchor="ctr"/>
              <a:lstStyle/>
              <a:p>
                <a:pPr algn="ctr"/>
                <a:endParaRPr/>
              </a:p>
            </p:txBody>
          </p:sp>
          <p:grpSp>
            <p:nvGrpSpPr>
              <p:cNvPr id="64" name="Group 39"/>
              <p:cNvGrpSpPr/>
              <p:nvPr/>
            </p:nvGrpSpPr>
            <p:grpSpPr>
              <a:xfrm>
                <a:off x="7846784" y="4529415"/>
                <a:ext cx="1032217" cy="1167701"/>
                <a:chOff x="7846784" y="4529415"/>
                <a:chExt cx="1032217" cy="1167701"/>
              </a:xfrm>
              <a:grpFill/>
            </p:grpSpPr>
            <p:grpSp>
              <p:nvGrpSpPr>
                <p:cNvPr id="139" name="Group 114"/>
                <p:cNvGrpSpPr/>
                <p:nvPr/>
              </p:nvGrpSpPr>
              <p:grpSpPr>
                <a:xfrm>
                  <a:off x="7846784" y="4529415"/>
                  <a:ext cx="1032217" cy="1167701"/>
                  <a:chOff x="7846784" y="4529415"/>
                  <a:chExt cx="1032217" cy="1167701"/>
                </a:xfrm>
                <a:grpFill/>
              </p:grpSpPr>
              <p:sp>
                <p:nvSpPr>
                  <p:cNvPr id="142" name="Freeform: Shape 117"/>
                  <p:cNvSpPr>
                    <a:spLocks/>
                  </p:cNvSpPr>
                  <p:nvPr/>
                </p:nvSpPr>
                <p:spPr bwMode="auto">
                  <a:xfrm>
                    <a:off x="7846784" y="4529415"/>
                    <a:ext cx="1032217" cy="1167701"/>
                  </a:xfrm>
                  <a:custGeom>
                    <a:avLst/>
                    <a:gdLst>
                      <a:gd name="T0" fmla="*/ 481 w 515"/>
                      <a:gd name="T1" fmla="*/ 116 h 583"/>
                      <a:gd name="T2" fmla="*/ 225 w 515"/>
                      <a:gd name="T3" fmla="*/ 9 h 583"/>
                      <a:gd name="T4" fmla="*/ 166 w 515"/>
                      <a:gd name="T5" fmla="*/ 34 h 583"/>
                      <a:gd name="T6" fmla="*/ 10 w 515"/>
                      <a:gd name="T7" fmla="*/ 408 h 583"/>
                      <a:gd name="T8" fmla="*/ 34 w 515"/>
                      <a:gd name="T9" fmla="*/ 467 h 583"/>
                      <a:gd name="T10" fmla="*/ 128 w 515"/>
                      <a:gd name="T11" fmla="*/ 506 h 583"/>
                      <a:gd name="T12" fmla="*/ 131 w 515"/>
                      <a:gd name="T13" fmla="*/ 503 h 583"/>
                      <a:gd name="T14" fmla="*/ 108 w 515"/>
                      <a:gd name="T15" fmla="*/ 493 h 583"/>
                      <a:gd name="T16" fmla="*/ 82 w 515"/>
                      <a:gd name="T17" fmla="*/ 448 h 583"/>
                      <a:gd name="T18" fmla="*/ 36 w 515"/>
                      <a:gd name="T19" fmla="*/ 429 h 583"/>
                      <a:gd name="T20" fmla="*/ 199 w 515"/>
                      <a:gd name="T21" fmla="*/ 37 h 583"/>
                      <a:gd name="T22" fmla="*/ 480 w 515"/>
                      <a:gd name="T23" fmla="*/ 154 h 583"/>
                      <a:gd name="T24" fmla="*/ 316 w 515"/>
                      <a:gd name="T25" fmla="*/ 546 h 583"/>
                      <a:gd name="T26" fmla="*/ 274 w 515"/>
                      <a:gd name="T27" fmla="*/ 528 h 583"/>
                      <a:gd name="T28" fmla="*/ 221 w 515"/>
                      <a:gd name="T29" fmla="*/ 540 h 583"/>
                      <a:gd name="T30" fmla="*/ 198 w 515"/>
                      <a:gd name="T31" fmla="*/ 531 h 583"/>
                      <a:gd name="T32" fmla="*/ 198 w 515"/>
                      <a:gd name="T33" fmla="*/ 535 h 583"/>
                      <a:gd name="T34" fmla="*/ 290 w 515"/>
                      <a:gd name="T35" fmla="*/ 574 h 583"/>
                      <a:gd name="T36" fmla="*/ 350 w 515"/>
                      <a:gd name="T37" fmla="*/ 549 h 583"/>
                      <a:gd name="T38" fmla="*/ 506 w 515"/>
                      <a:gd name="T39" fmla="*/ 175 h 583"/>
                      <a:gd name="T40" fmla="*/ 481 w 515"/>
                      <a:gd name="T41" fmla="*/ 116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83">
                        <a:moveTo>
                          <a:pt x="481" y="116"/>
                        </a:moveTo>
                        <a:cubicBezTo>
                          <a:pt x="225" y="9"/>
                          <a:pt x="225" y="9"/>
                          <a:pt x="225" y="9"/>
                        </a:cubicBezTo>
                        <a:cubicBezTo>
                          <a:pt x="202" y="0"/>
                          <a:pt x="175" y="10"/>
                          <a:pt x="166" y="34"/>
                        </a:cubicBezTo>
                        <a:cubicBezTo>
                          <a:pt x="10" y="408"/>
                          <a:pt x="10" y="408"/>
                          <a:pt x="10" y="408"/>
                        </a:cubicBezTo>
                        <a:cubicBezTo>
                          <a:pt x="0" y="431"/>
                          <a:pt x="11" y="457"/>
                          <a:pt x="34" y="467"/>
                        </a:cubicBezTo>
                        <a:cubicBezTo>
                          <a:pt x="128" y="506"/>
                          <a:pt x="128" y="506"/>
                          <a:pt x="128" y="506"/>
                        </a:cubicBezTo>
                        <a:cubicBezTo>
                          <a:pt x="129" y="505"/>
                          <a:pt x="130" y="504"/>
                          <a:pt x="131" y="503"/>
                        </a:cubicBezTo>
                        <a:cubicBezTo>
                          <a:pt x="108" y="493"/>
                          <a:pt x="108" y="493"/>
                          <a:pt x="108" y="493"/>
                        </a:cubicBezTo>
                        <a:cubicBezTo>
                          <a:pt x="89" y="485"/>
                          <a:pt x="79" y="467"/>
                          <a:pt x="82" y="448"/>
                        </a:cubicBezTo>
                        <a:cubicBezTo>
                          <a:pt x="36" y="429"/>
                          <a:pt x="36" y="429"/>
                          <a:pt x="36" y="429"/>
                        </a:cubicBezTo>
                        <a:cubicBezTo>
                          <a:pt x="199" y="37"/>
                          <a:pt x="199" y="37"/>
                          <a:pt x="199" y="37"/>
                        </a:cubicBezTo>
                        <a:cubicBezTo>
                          <a:pt x="480" y="154"/>
                          <a:pt x="480" y="154"/>
                          <a:pt x="480" y="154"/>
                        </a:cubicBezTo>
                        <a:cubicBezTo>
                          <a:pt x="316" y="546"/>
                          <a:pt x="316" y="546"/>
                          <a:pt x="316" y="546"/>
                        </a:cubicBezTo>
                        <a:cubicBezTo>
                          <a:pt x="274" y="528"/>
                          <a:pt x="274" y="528"/>
                          <a:pt x="274" y="528"/>
                        </a:cubicBezTo>
                        <a:cubicBezTo>
                          <a:pt x="262" y="543"/>
                          <a:pt x="240" y="548"/>
                          <a:pt x="221" y="540"/>
                        </a:cubicBezTo>
                        <a:cubicBezTo>
                          <a:pt x="198" y="531"/>
                          <a:pt x="198" y="531"/>
                          <a:pt x="198" y="531"/>
                        </a:cubicBezTo>
                        <a:cubicBezTo>
                          <a:pt x="198" y="533"/>
                          <a:pt x="198" y="534"/>
                          <a:pt x="198" y="535"/>
                        </a:cubicBezTo>
                        <a:cubicBezTo>
                          <a:pt x="290" y="574"/>
                          <a:pt x="290" y="574"/>
                          <a:pt x="290" y="574"/>
                        </a:cubicBezTo>
                        <a:cubicBezTo>
                          <a:pt x="313" y="583"/>
                          <a:pt x="340" y="572"/>
                          <a:pt x="350" y="549"/>
                        </a:cubicBezTo>
                        <a:cubicBezTo>
                          <a:pt x="506" y="175"/>
                          <a:pt x="506" y="175"/>
                          <a:pt x="506" y="175"/>
                        </a:cubicBezTo>
                        <a:cubicBezTo>
                          <a:pt x="515" y="152"/>
                          <a:pt x="504" y="125"/>
                          <a:pt x="481" y="116"/>
                        </a:cubicBezTo>
                        <a:close/>
                      </a:path>
                    </a:pathLst>
                  </a:custGeom>
                  <a:grpFill/>
                  <a:ln>
                    <a:solidFill>
                      <a:schemeClr val="bg1"/>
                    </a:solidFill>
                  </a:ln>
                  <a:extLst/>
                </p:spPr>
                <p:txBody>
                  <a:bodyPr anchor="ctr"/>
                  <a:lstStyle/>
                  <a:p>
                    <a:pPr algn="ctr"/>
                    <a:endParaRPr/>
                  </a:p>
                </p:txBody>
              </p:sp>
              <p:sp>
                <p:nvSpPr>
                  <p:cNvPr id="143" name="Freeform: Shape 118"/>
                  <p:cNvSpPr>
                    <a:spLocks/>
                  </p:cNvSpPr>
                  <p:nvPr/>
                </p:nvSpPr>
                <p:spPr bwMode="auto">
                  <a:xfrm>
                    <a:off x="8005131" y="5388044"/>
                    <a:ext cx="410685" cy="304839"/>
                  </a:xfrm>
                  <a:custGeom>
                    <a:avLst/>
                    <a:gdLst>
                      <a:gd name="T0" fmla="*/ 142 w 205"/>
                      <a:gd name="T1" fmla="*/ 111 h 152"/>
                      <a:gd name="T2" fmla="*/ 195 w 205"/>
                      <a:gd name="T3" fmla="*/ 99 h 152"/>
                      <a:gd name="T4" fmla="*/ 202 w 205"/>
                      <a:gd name="T5" fmla="*/ 89 h 152"/>
                      <a:gd name="T6" fmla="*/ 205 w 205"/>
                      <a:gd name="T7" fmla="*/ 81 h 152"/>
                      <a:gd name="T8" fmla="*/ 9 w 205"/>
                      <a:gd name="T9" fmla="*/ 0 h 152"/>
                      <a:gd name="T10" fmla="*/ 6 w 205"/>
                      <a:gd name="T11" fmla="*/ 7 h 152"/>
                      <a:gd name="T12" fmla="*/ 3 w 205"/>
                      <a:gd name="T13" fmla="*/ 19 h 152"/>
                      <a:gd name="T14" fmla="*/ 29 w 205"/>
                      <a:gd name="T15" fmla="*/ 64 h 152"/>
                      <a:gd name="T16" fmla="*/ 52 w 205"/>
                      <a:gd name="T17" fmla="*/ 74 h 152"/>
                      <a:gd name="T18" fmla="*/ 49 w 205"/>
                      <a:gd name="T19" fmla="*/ 77 h 152"/>
                      <a:gd name="T20" fmla="*/ 41 w 205"/>
                      <a:gd name="T21" fmla="*/ 90 h 152"/>
                      <a:gd name="T22" fmla="*/ 63 w 205"/>
                      <a:gd name="T23" fmla="*/ 143 h 152"/>
                      <a:gd name="T24" fmla="*/ 116 w 205"/>
                      <a:gd name="T25" fmla="*/ 121 h 152"/>
                      <a:gd name="T26" fmla="*/ 119 w 205"/>
                      <a:gd name="T27" fmla="*/ 106 h 152"/>
                      <a:gd name="T28" fmla="*/ 119 w 205"/>
                      <a:gd name="T29" fmla="*/ 102 h 152"/>
                      <a:gd name="T30" fmla="*/ 142 w 205"/>
                      <a:gd name="T31" fmla="*/ 11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5" h="152">
                        <a:moveTo>
                          <a:pt x="142" y="111"/>
                        </a:moveTo>
                        <a:cubicBezTo>
                          <a:pt x="161" y="119"/>
                          <a:pt x="183" y="114"/>
                          <a:pt x="195" y="99"/>
                        </a:cubicBezTo>
                        <a:cubicBezTo>
                          <a:pt x="198" y="96"/>
                          <a:pt x="200" y="92"/>
                          <a:pt x="202" y="89"/>
                        </a:cubicBezTo>
                        <a:cubicBezTo>
                          <a:pt x="205" y="81"/>
                          <a:pt x="205" y="81"/>
                          <a:pt x="205" y="81"/>
                        </a:cubicBezTo>
                        <a:cubicBezTo>
                          <a:pt x="9" y="0"/>
                          <a:pt x="9" y="0"/>
                          <a:pt x="9" y="0"/>
                        </a:cubicBezTo>
                        <a:cubicBezTo>
                          <a:pt x="6" y="7"/>
                          <a:pt x="6" y="7"/>
                          <a:pt x="6" y="7"/>
                        </a:cubicBezTo>
                        <a:cubicBezTo>
                          <a:pt x="4" y="11"/>
                          <a:pt x="3" y="15"/>
                          <a:pt x="3" y="19"/>
                        </a:cubicBezTo>
                        <a:cubicBezTo>
                          <a:pt x="0" y="38"/>
                          <a:pt x="10" y="56"/>
                          <a:pt x="29" y="64"/>
                        </a:cubicBezTo>
                        <a:cubicBezTo>
                          <a:pt x="52" y="74"/>
                          <a:pt x="52" y="74"/>
                          <a:pt x="52" y="74"/>
                        </a:cubicBezTo>
                        <a:cubicBezTo>
                          <a:pt x="51" y="75"/>
                          <a:pt x="50" y="76"/>
                          <a:pt x="49" y="77"/>
                        </a:cubicBezTo>
                        <a:cubicBezTo>
                          <a:pt x="45" y="82"/>
                          <a:pt x="43" y="85"/>
                          <a:pt x="41" y="90"/>
                        </a:cubicBezTo>
                        <a:cubicBezTo>
                          <a:pt x="32" y="110"/>
                          <a:pt x="42" y="134"/>
                          <a:pt x="63" y="143"/>
                        </a:cubicBezTo>
                        <a:cubicBezTo>
                          <a:pt x="83" y="152"/>
                          <a:pt x="107" y="142"/>
                          <a:pt x="116" y="121"/>
                        </a:cubicBezTo>
                        <a:cubicBezTo>
                          <a:pt x="118" y="116"/>
                          <a:pt x="119" y="112"/>
                          <a:pt x="119" y="106"/>
                        </a:cubicBezTo>
                        <a:cubicBezTo>
                          <a:pt x="119" y="105"/>
                          <a:pt x="119" y="104"/>
                          <a:pt x="119" y="102"/>
                        </a:cubicBezTo>
                        <a:lnTo>
                          <a:pt x="142" y="111"/>
                        </a:lnTo>
                        <a:close/>
                      </a:path>
                    </a:pathLst>
                  </a:custGeom>
                  <a:grpFill/>
                  <a:ln>
                    <a:solidFill>
                      <a:schemeClr val="bg1"/>
                    </a:solidFill>
                  </a:ln>
                  <a:extLst/>
                </p:spPr>
                <p:txBody>
                  <a:bodyPr anchor="ctr"/>
                  <a:lstStyle/>
                  <a:p>
                    <a:pPr algn="ctr"/>
                    <a:endParaRPr/>
                  </a:p>
                </p:txBody>
              </p:sp>
              <p:sp>
                <p:nvSpPr>
                  <p:cNvPr id="144" name="Freeform: Shape 119"/>
                  <p:cNvSpPr>
                    <a:spLocks/>
                  </p:cNvSpPr>
                  <p:nvPr/>
                </p:nvSpPr>
                <p:spPr bwMode="auto">
                  <a:xfrm>
                    <a:off x="8079647" y="5258488"/>
                    <a:ext cx="390363" cy="173589"/>
                  </a:xfrm>
                  <a:custGeom>
                    <a:avLst/>
                    <a:gdLst>
                      <a:gd name="T0" fmla="*/ 461 w 461"/>
                      <a:gd name="T1" fmla="*/ 189 h 205"/>
                      <a:gd name="T2" fmla="*/ 7 w 461"/>
                      <a:gd name="T3" fmla="*/ 0 h 205"/>
                      <a:gd name="T4" fmla="*/ 0 w 461"/>
                      <a:gd name="T5" fmla="*/ 16 h 205"/>
                      <a:gd name="T6" fmla="*/ 454 w 461"/>
                      <a:gd name="T7" fmla="*/ 205 h 205"/>
                      <a:gd name="T8" fmla="*/ 461 w 461"/>
                      <a:gd name="T9" fmla="*/ 189 h 205"/>
                    </a:gdLst>
                    <a:ahLst/>
                    <a:cxnLst>
                      <a:cxn ang="0">
                        <a:pos x="T0" y="T1"/>
                      </a:cxn>
                      <a:cxn ang="0">
                        <a:pos x="T2" y="T3"/>
                      </a:cxn>
                      <a:cxn ang="0">
                        <a:pos x="T4" y="T5"/>
                      </a:cxn>
                      <a:cxn ang="0">
                        <a:pos x="T6" y="T7"/>
                      </a:cxn>
                      <a:cxn ang="0">
                        <a:pos x="T8" y="T9"/>
                      </a:cxn>
                    </a:cxnLst>
                    <a:rect l="0" t="0" r="r" b="b"/>
                    <a:pathLst>
                      <a:path w="461" h="205">
                        <a:moveTo>
                          <a:pt x="461" y="189"/>
                        </a:moveTo>
                        <a:lnTo>
                          <a:pt x="7" y="0"/>
                        </a:lnTo>
                        <a:lnTo>
                          <a:pt x="0" y="16"/>
                        </a:lnTo>
                        <a:lnTo>
                          <a:pt x="454" y="205"/>
                        </a:lnTo>
                        <a:lnTo>
                          <a:pt x="461" y="189"/>
                        </a:lnTo>
                        <a:close/>
                      </a:path>
                    </a:pathLst>
                  </a:custGeom>
                  <a:grpFill/>
                  <a:ln>
                    <a:solidFill>
                      <a:schemeClr val="bg1"/>
                    </a:solidFill>
                  </a:ln>
                  <a:extLst/>
                </p:spPr>
                <p:txBody>
                  <a:bodyPr anchor="ctr"/>
                  <a:lstStyle/>
                  <a:p>
                    <a:pPr algn="ctr"/>
                    <a:endParaRPr/>
                  </a:p>
                </p:txBody>
              </p:sp>
              <p:sp>
                <p:nvSpPr>
                  <p:cNvPr id="145" name="Freeform: Shape 120"/>
                  <p:cNvSpPr>
                    <a:spLocks/>
                  </p:cNvSpPr>
                  <p:nvPr/>
                </p:nvSpPr>
                <p:spPr bwMode="auto">
                  <a:xfrm>
                    <a:off x="8107591" y="5192439"/>
                    <a:ext cx="390363" cy="173589"/>
                  </a:xfrm>
                  <a:custGeom>
                    <a:avLst/>
                    <a:gdLst>
                      <a:gd name="T0" fmla="*/ 461 w 461"/>
                      <a:gd name="T1" fmla="*/ 189 h 205"/>
                      <a:gd name="T2" fmla="*/ 7 w 461"/>
                      <a:gd name="T3" fmla="*/ 0 h 205"/>
                      <a:gd name="T4" fmla="*/ 0 w 461"/>
                      <a:gd name="T5" fmla="*/ 16 h 205"/>
                      <a:gd name="T6" fmla="*/ 454 w 461"/>
                      <a:gd name="T7" fmla="*/ 205 h 205"/>
                      <a:gd name="T8" fmla="*/ 461 w 461"/>
                      <a:gd name="T9" fmla="*/ 189 h 205"/>
                    </a:gdLst>
                    <a:ahLst/>
                    <a:cxnLst>
                      <a:cxn ang="0">
                        <a:pos x="T0" y="T1"/>
                      </a:cxn>
                      <a:cxn ang="0">
                        <a:pos x="T2" y="T3"/>
                      </a:cxn>
                      <a:cxn ang="0">
                        <a:pos x="T4" y="T5"/>
                      </a:cxn>
                      <a:cxn ang="0">
                        <a:pos x="T6" y="T7"/>
                      </a:cxn>
                      <a:cxn ang="0">
                        <a:pos x="T8" y="T9"/>
                      </a:cxn>
                    </a:cxnLst>
                    <a:rect l="0" t="0" r="r" b="b"/>
                    <a:pathLst>
                      <a:path w="461" h="205">
                        <a:moveTo>
                          <a:pt x="461" y="189"/>
                        </a:moveTo>
                        <a:lnTo>
                          <a:pt x="7" y="0"/>
                        </a:lnTo>
                        <a:lnTo>
                          <a:pt x="0" y="16"/>
                        </a:lnTo>
                        <a:lnTo>
                          <a:pt x="454" y="205"/>
                        </a:lnTo>
                        <a:lnTo>
                          <a:pt x="461" y="189"/>
                        </a:lnTo>
                        <a:close/>
                      </a:path>
                    </a:pathLst>
                  </a:custGeom>
                  <a:grpFill/>
                  <a:ln>
                    <a:solidFill>
                      <a:schemeClr val="bg1"/>
                    </a:solidFill>
                  </a:ln>
                  <a:extLst/>
                </p:spPr>
                <p:txBody>
                  <a:bodyPr anchor="ctr"/>
                  <a:lstStyle/>
                  <a:p>
                    <a:pPr algn="ctr"/>
                    <a:endParaRPr/>
                  </a:p>
                </p:txBody>
              </p:sp>
              <p:sp>
                <p:nvSpPr>
                  <p:cNvPr id="146" name="Freeform: Shape 121"/>
                  <p:cNvSpPr>
                    <a:spLocks/>
                  </p:cNvSpPr>
                  <p:nvPr/>
                </p:nvSpPr>
                <p:spPr bwMode="auto">
                  <a:xfrm>
                    <a:off x="8135534" y="5123851"/>
                    <a:ext cx="390363" cy="176129"/>
                  </a:xfrm>
                  <a:custGeom>
                    <a:avLst/>
                    <a:gdLst>
                      <a:gd name="T0" fmla="*/ 461 w 461"/>
                      <a:gd name="T1" fmla="*/ 189 h 208"/>
                      <a:gd name="T2" fmla="*/ 7 w 461"/>
                      <a:gd name="T3" fmla="*/ 0 h 208"/>
                      <a:gd name="T4" fmla="*/ 0 w 461"/>
                      <a:gd name="T5" fmla="*/ 19 h 208"/>
                      <a:gd name="T6" fmla="*/ 454 w 461"/>
                      <a:gd name="T7" fmla="*/ 208 h 208"/>
                      <a:gd name="T8" fmla="*/ 461 w 461"/>
                      <a:gd name="T9" fmla="*/ 189 h 208"/>
                    </a:gdLst>
                    <a:ahLst/>
                    <a:cxnLst>
                      <a:cxn ang="0">
                        <a:pos x="T0" y="T1"/>
                      </a:cxn>
                      <a:cxn ang="0">
                        <a:pos x="T2" y="T3"/>
                      </a:cxn>
                      <a:cxn ang="0">
                        <a:pos x="T4" y="T5"/>
                      </a:cxn>
                      <a:cxn ang="0">
                        <a:pos x="T6" y="T7"/>
                      </a:cxn>
                      <a:cxn ang="0">
                        <a:pos x="T8" y="T9"/>
                      </a:cxn>
                    </a:cxnLst>
                    <a:rect l="0" t="0" r="r" b="b"/>
                    <a:pathLst>
                      <a:path w="461" h="208">
                        <a:moveTo>
                          <a:pt x="461" y="189"/>
                        </a:moveTo>
                        <a:lnTo>
                          <a:pt x="7" y="0"/>
                        </a:lnTo>
                        <a:lnTo>
                          <a:pt x="0" y="19"/>
                        </a:lnTo>
                        <a:lnTo>
                          <a:pt x="454" y="208"/>
                        </a:lnTo>
                        <a:lnTo>
                          <a:pt x="461" y="189"/>
                        </a:lnTo>
                        <a:close/>
                      </a:path>
                    </a:pathLst>
                  </a:custGeom>
                  <a:grpFill/>
                  <a:ln>
                    <a:solidFill>
                      <a:schemeClr val="bg1"/>
                    </a:solidFill>
                  </a:ln>
                  <a:extLst/>
                </p:spPr>
                <p:txBody>
                  <a:bodyPr anchor="ctr"/>
                  <a:lstStyle/>
                  <a:p>
                    <a:pPr algn="ctr"/>
                    <a:endParaRPr/>
                  </a:p>
                </p:txBody>
              </p:sp>
              <p:sp>
                <p:nvSpPr>
                  <p:cNvPr id="147" name="Freeform: Shape 122"/>
                  <p:cNvSpPr>
                    <a:spLocks/>
                  </p:cNvSpPr>
                  <p:nvPr/>
                </p:nvSpPr>
                <p:spPr bwMode="auto">
                  <a:xfrm>
                    <a:off x="8163478" y="5057802"/>
                    <a:ext cx="390363" cy="174435"/>
                  </a:xfrm>
                  <a:custGeom>
                    <a:avLst/>
                    <a:gdLst>
                      <a:gd name="T0" fmla="*/ 461 w 461"/>
                      <a:gd name="T1" fmla="*/ 189 h 206"/>
                      <a:gd name="T2" fmla="*/ 7 w 461"/>
                      <a:gd name="T3" fmla="*/ 0 h 206"/>
                      <a:gd name="T4" fmla="*/ 0 w 461"/>
                      <a:gd name="T5" fmla="*/ 17 h 206"/>
                      <a:gd name="T6" fmla="*/ 454 w 461"/>
                      <a:gd name="T7" fmla="*/ 206 h 206"/>
                      <a:gd name="T8" fmla="*/ 461 w 461"/>
                      <a:gd name="T9" fmla="*/ 189 h 206"/>
                    </a:gdLst>
                    <a:ahLst/>
                    <a:cxnLst>
                      <a:cxn ang="0">
                        <a:pos x="T0" y="T1"/>
                      </a:cxn>
                      <a:cxn ang="0">
                        <a:pos x="T2" y="T3"/>
                      </a:cxn>
                      <a:cxn ang="0">
                        <a:pos x="T4" y="T5"/>
                      </a:cxn>
                      <a:cxn ang="0">
                        <a:pos x="T6" y="T7"/>
                      </a:cxn>
                      <a:cxn ang="0">
                        <a:pos x="T8" y="T9"/>
                      </a:cxn>
                    </a:cxnLst>
                    <a:rect l="0" t="0" r="r" b="b"/>
                    <a:pathLst>
                      <a:path w="461" h="206">
                        <a:moveTo>
                          <a:pt x="461" y="189"/>
                        </a:moveTo>
                        <a:lnTo>
                          <a:pt x="7" y="0"/>
                        </a:lnTo>
                        <a:lnTo>
                          <a:pt x="0" y="17"/>
                        </a:lnTo>
                        <a:lnTo>
                          <a:pt x="454" y="206"/>
                        </a:lnTo>
                        <a:lnTo>
                          <a:pt x="461" y="189"/>
                        </a:lnTo>
                        <a:close/>
                      </a:path>
                    </a:pathLst>
                  </a:custGeom>
                  <a:grpFill/>
                  <a:ln>
                    <a:solidFill>
                      <a:schemeClr val="bg1"/>
                    </a:solidFill>
                  </a:ln>
                  <a:extLst/>
                </p:spPr>
                <p:txBody>
                  <a:bodyPr anchor="ctr"/>
                  <a:lstStyle/>
                  <a:p>
                    <a:pPr algn="ctr"/>
                    <a:endParaRPr/>
                  </a:p>
                </p:txBody>
              </p:sp>
              <p:sp>
                <p:nvSpPr>
                  <p:cNvPr id="148" name="Freeform: Shape 123"/>
                  <p:cNvSpPr>
                    <a:spLocks/>
                  </p:cNvSpPr>
                  <p:nvPr/>
                </p:nvSpPr>
                <p:spPr bwMode="auto">
                  <a:xfrm>
                    <a:off x="8191421" y="4991754"/>
                    <a:ext cx="390363" cy="174435"/>
                  </a:xfrm>
                  <a:custGeom>
                    <a:avLst/>
                    <a:gdLst>
                      <a:gd name="T0" fmla="*/ 461 w 461"/>
                      <a:gd name="T1" fmla="*/ 189 h 206"/>
                      <a:gd name="T2" fmla="*/ 7 w 461"/>
                      <a:gd name="T3" fmla="*/ 0 h 206"/>
                      <a:gd name="T4" fmla="*/ 0 w 461"/>
                      <a:gd name="T5" fmla="*/ 17 h 206"/>
                      <a:gd name="T6" fmla="*/ 454 w 461"/>
                      <a:gd name="T7" fmla="*/ 206 h 206"/>
                      <a:gd name="T8" fmla="*/ 461 w 461"/>
                      <a:gd name="T9" fmla="*/ 189 h 206"/>
                    </a:gdLst>
                    <a:ahLst/>
                    <a:cxnLst>
                      <a:cxn ang="0">
                        <a:pos x="T0" y="T1"/>
                      </a:cxn>
                      <a:cxn ang="0">
                        <a:pos x="T2" y="T3"/>
                      </a:cxn>
                      <a:cxn ang="0">
                        <a:pos x="T4" y="T5"/>
                      </a:cxn>
                      <a:cxn ang="0">
                        <a:pos x="T6" y="T7"/>
                      </a:cxn>
                      <a:cxn ang="0">
                        <a:pos x="T8" y="T9"/>
                      </a:cxn>
                    </a:cxnLst>
                    <a:rect l="0" t="0" r="r" b="b"/>
                    <a:pathLst>
                      <a:path w="461" h="206">
                        <a:moveTo>
                          <a:pt x="461" y="189"/>
                        </a:moveTo>
                        <a:lnTo>
                          <a:pt x="7" y="0"/>
                        </a:lnTo>
                        <a:lnTo>
                          <a:pt x="0" y="17"/>
                        </a:lnTo>
                        <a:lnTo>
                          <a:pt x="454" y="206"/>
                        </a:lnTo>
                        <a:lnTo>
                          <a:pt x="461" y="189"/>
                        </a:lnTo>
                        <a:close/>
                      </a:path>
                    </a:pathLst>
                  </a:custGeom>
                  <a:grpFill/>
                  <a:ln>
                    <a:solidFill>
                      <a:schemeClr val="bg1"/>
                    </a:solidFill>
                  </a:ln>
                  <a:extLst/>
                </p:spPr>
                <p:txBody>
                  <a:bodyPr anchor="ctr"/>
                  <a:lstStyle/>
                  <a:p>
                    <a:pPr algn="ctr"/>
                    <a:endParaRPr/>
                  </a:p>
                </p:txBody>
              </p:sp>
              <p:sp>
                <p:nvSpPr>
                  <p:cNvPr id="149" name="Freeform: Shape 124"/>
                  <p:cNvSpPr>
                    <a:spLocks/>
                  </p:cNvSpPr>
                  <p:nvPr/>
                </p:nvSpPr>
                <p:spPr bwMode="auto">
                  <a:xfrm>
                    <a:off x="8217671" y="4925706"/>
                    <a:ext cx="390363" cy="174435"/>
                  </a:xfrm>
                  <a:custGeom>
                    <a:avLst/>
                    <a:gdLst>
                      <a:gd name="T0" fmla="*/ 461 w 461"/>
                      <a:gd name="T1" fmla="*/ 189 h 206"/>
                      <a:gd name="T2" fmla="*/ 7 w 461"/>
                      <a:gd name="T3" fmla="*/ 0 h 206"/>
                      <a:gd name="T4" fmla="*/ 0 w 461"/>
                      <a:gd name="T5" fmla="*/ 16 h 206"/>
                      <a:gd name="T6" fmla="*/ 454 w 461"/>
                      <a:gd name="T7" fmla="*/ 206 h 206"/>
                      <a:gd name="T8" fmla="*/ 461 w 461"/>
                      <a:gd name="T9" fmla="*/ 189 h 206"/>
                    </a:gdLst>
                    <a:ahLst/>
                    <a:cxnLst>
                      <a:cxn ang="0">
                        <a:pos x="T0" y="T1"/>
                      </a:cxn>
                      <a:cxn ang="0">
                        <a:pos x="T2" y="T3"/>
                      </a:cxn>
                      <a:cxn ang="0">
                        <a:pos x="T4" y="T5"/>
                      </a:cxn>
                      <a:cxn ang="0">
                        <a:pos x="T6" y="T7"/>
                      </a:cxn>
                      <a:cxn ang="0">
                        <a:pos x="T8" y="T9"/>
                      </a:cxn>
                    </a:cxnLst>
                    <a:rect l="0" t="0" r="r" b="b"/>
                    <a:pathLst>
                      <a:path w="461" h="206">
                        <a:moveTo>
                          <a:pt x="461" y="189"/>
                        </a:moveTo>
                        <a:lnTo>
                          <a:pt x="7" y="0"/>
                        </a:lnTo>
                        <a:lnTo>
                          <a:pt x="0" y="16"/>
                        </a:lnTo>
                        <a:lnTo>
                          <a:pt x="454" y="206"/>
                        </a:lnTo>
                        <a:lnTo>
                          <a:pt x="461" y="189"/>
                        </a:lnTo>
                        <a:close/>
                      </a:path>
                    </a:pathLst>
                  </a:custGeom>
                  <a:grpFill/>
                  <a:ln>
                    <a:solidFill>
                      <a:schemeClr val="bg1"/>
                    </a:solidFill>
                  </a:ln>
                  <a:extLst/>
                </p:spPr>
                <p:txBody>
                  <a:bodyPr anchor="ctr"/>
                  <a:lstStyle/>
                  <a:p>
                    <a:pPr algn="ctr"/>
                    <a:endParaRPr/>
                  </a:p>
                </p:txBody>
              </p:sp>
            </p:grpSp>
            <p:sp>
              <p:nvSpPr>
                <p:cNvPr id="140" name="Freeform: Shape 115"/>
                <p:cNvSpPr>
                  <a:spLocks/>
                </p:cNvSpPr>
                <p:nvPr/>
              </p:nvSpPr>
              <p:spPr bwMode="auto">
                <a:xfrm>
                  <a:off x="8249849" y="4851189"/>
                  <a:ext cx="390363" cy="174435"/>
                </a:xfrm>
                <a:custGeom>
                  <a:avLst/>
                  <a:gdLst>
                    <a:gd name="T0" fmla="*/ 461 w 461"/>
                    <a:gd name="T1" fmla="*/ 190 h 206"/>
                    <a:gd name="T2" fmla="*/ 7 w 461"/>
                    <a:gd name="T3" fmla="*/ 0 h 206"/>
                    <a:gd name="T4" fmla="*/ 0 w 461"/>
                    <a:gd name="T5" fmla="*/ 17 h 206"/>
                    <a:gd name="T6" fmla="*/ 454 w 461"/>
                    <a:gd name="T7" fmla="*/ 206 h 206"/>
                    <a:gd name="T8" fmla="*/ 461 w 461"/>
                    <a:gd name="T9" fmla="*/ 190 h 206"/>
                  </a:gdLst>
                  <a:ahLst/>
                  <a:cxnLst>
                    <a:cxn ang="0">
                      <a:pos x="T0" y="T1"/>
                    </a:cxn>
                    <a:cxn ang="0">
                      <a:pos x="T2" y="T3"/>
                    </a:cxn>
                    <a:cxn ang="0">
                      <a:pos x="T4" y="T5"/>
                    </a:cxn>
                    <a:cxn ang="0">
                      <a:pos x="T6" y="T7"/>
                    </a:cxn>
                    <a:cxn ang="0">
                      <a:pos x="T8" y="T9"/>
                    </a:cxn>
                  </a:cxnLst>
                  <a:rect l="0" t="0" r="r" b="b"/>
                  <a:pathLst>
                    <a:path w="461" h="206">
                      <a:moveTo>
                        <a:pt x="461" y="190"/>
                      </a:moveTo>
                      <a:lnTo>
                        <a:pt x="7" y="0"/>
                      </a:lnTo>
                      <a:lnTo>
                        <a:pt x="0" y="17"/>
                      </a:lnTo>
                      <a:lnTo>
                        <a:pt x="454" y="206"/>
                      </a:lnTo>
                      <a:lnTo>
                        <a:pt x="461" y="190"/>
                      </a:lnTo>
                      <a:close/>
                    </a:path>
                  </a:pathLst>
                </a:custGeom>
                <a:grpFill/>
                <a:ln>
                  <a:solidFill>
                    <a:schemeClr val="bg1"/>
                  </a:solidFill>
                </a:ln>
                <a:extLst/>
              </p:spPr>
              <p:txBody>
                <a:bodyPr anchor="ctr"/>
                <a:lstStyle/>
                <a:p>
                  <a:pPr algn="ctr"/>
                  <a:endParaRPr/>
                </a:p>
              </p:txBody>
            </p:sp>
            <p:sp>
              <p:nvSpPr>
                <p:cNvPr id="141" name="Freeform: Shape 116"/>
                <p:cNvSpPr>
                  <a:spLocks/>
                </p:cNvSpPr>
                <p:nvPr/>
              </p:nvSpPr>
              <p:spPr bwMode="auto">
                <a:xfrm>
                  <a:off x="8277792" y="4783448"/>
                  <a:ext cx="390363" cy="176129"/>
                </a:xfrm>
                <a:custGeom>
                  <a:avLst/>
                  <a:gdLst>
                    <a:gd name="T0" fmla="*/ 461 w 461"/>
                    <a:gd name="T1" fmla="*/ 189 h 208"/>
                    <a:gd name="T2" fmla="*/ 7 w 461"/>
                    <a:gd name="T3" fmla="*/ 0 h 208"/>
                    <a:gd name="T4" fmla="*/ 0 w 461"/>
                    <a:gd name="T5" fmla="*/ 19 h 208"/>
                    <a:gd name="T6" fmla="*/ 454 w 461"/>
                    <a:gd name="T7" fmla="*/ 208 h 208"/>
                    <a:gd name="T8" fmla="*/ 461 w 461"/>
                    <a:gd name="T9" fmla="*/ 189 h 208"/>
                  </a:gdLst>
                  <a:ahLst/>
                  <a:cxnLst>
                    <a:cxn ang="0">
                      <a:pos x="T0" y="T1"/>
                    </a:cxn>
                    <a:cxn ang="0">
                      <a:pos x="T2" y="T3"/>
                    </a:cxn>
                    <a:cxn ang="0">
                      <a:pos x="T4" y="T5"/>
                    </a:cxn>
                    <a:cxn ang="0">
                      <a:pos x="T6" y="T7"/>
                    </a:cxn>
                    <a:cxn ang="0">
                      <a:pos x="T8" y="T9"/>
                    </a:cxn>
                  </a:cxnLst>
                  <a:rect l="0" t="0" r="r" b="b"/>
                  <a:pathLst>
                    <a:path w="461" h="208">
                      <a:moveTo>
                        <a:pt x="461" y="189"/>
                      </a:moveTo>
                      <a:lnTo>
                        <a:pt x="7" y="0"/>
                      </a:lnTo>
                      <a:lnTo>
                        <a:pt x="0" y="19"/>
                      </a:lnTo>
                      <a:lnTo>
                        <a:pt x="454" y="208"/>
                      </a:lnTo>
                      <a:lnTo>
                        <a:pt x="461" y="189"/>
                      </a:lnTo>
                      <a:close/>
                    </a:path>
                  </a:pathLst>
                </a:custGeom>
                <a:grpFill/>
                <a:ln>
                  <a:solidFill>
                    <a:schemeClr val="bg1"/>
                  </a:solidFill>
                </a:ln>
                <a:extLst/>
              </p:spPr>
              <p:txBody>
                <a:bodyPr anchor="ctr"/>
                <a:lstStyle/>
                <a:p>
                  <a:pPr algn="ctr"/>
                  <a:endParaRPr/>
                </a:p>
              </p:txBody>
            </p:sp>
          </p:grpSp>
          <p:sp>
            <p:nvSpPr>
              <p:cNvPr id="65" name="Freeform: Shape 40"/>
              <p:cNvSpPr>
                <a:spLocks/>
              </p:cNvSpPr>
              <p:nvPr/>
            </p:nvSpPr>
            <p:spPr bwMode="auto">
              <a:xfrm>
                <a:off x="8193961" y="1911190"/>
                <a:ext cx="931451" cy="629153"/>
              </a:xfrm>
              <a:custGeom>
                <a:avLst/>
                <a:gdLst>
                  <a:gd name="T0" fmla="*/ 380 w 465"/>
                  <a:gd name="T1" fmla="*/ 85 h 314"/>
                  <a:gd name="T2" fmla="*/ 332 w 465"/>
                  <a:gd name="T3" fmla="*/ 57 h 314"/>
                  <a:gd name="T4" fmla="*/ 316 w 465"/>
                  <a:gd name="T5" fmla="*/ 0 h 314"/>
                  <a:gd name="T6" fmla="*/ 292 w 465"/>
                  <a:gd name="T7" fmla="*/ 3 h 314"/>
                  <a:gd name="T8" fmla="*/ 295 w 465"/>
                  <a:gd name="T9" fmla="*/ 59 h 314"/>
                  <a:gd name="T10" fmla="*/ 218 w 465"/>
                  <a:gd name="T11" fmla="*/ 68 h 314"/>
                  <a:gd name="T12" fmla="*/ 206 w 465"/>
                  <a:gd name="T13" fmla="*/ 69 h 314"/>
                  <a:gd name="T14" fmla="*/ 131 w 465"/>
                  <a:gd name="T15" fmla="*/ 78 h 314"/>
                  <a:gd name="T16" fmla="*/ 120 w 465"/>
                  <a:gd name="T17" fmla="*/ 23 h 314"/>
                  <a:gd name="T18" fmla="*/ 96 w 465"/>
                  <a:gd name="T19" fmla="*/ 26 h 314"/>
                  <a:gd name="T20" fmla="*/ 94 w 465"/>
                  <a:gd name="T21" fmla="*/ 85 h 314"/>
                  <a:gd name="T22" fmla="*/ 54 w 465"/>
                  <a:gd name="T23" fmla="*/ 123 h 314"/>
                  <a:gd name="T24" fmla="*/ 12 w 465"/>
                  <a:gd name="T25" fmla="*/ 314 h 314"/>
                  <a:gd name="T26" fmla="*/ 232 w 465"/>
                  <a:gd name="T27" fmla="*/ 288 h 314"/>
                  <a:gd name="T28" fmla="*/ 244 w 465"/>
                  <a:gd name="T29" fmla="*/ 286 h 314"/>
                  <a:gd name="T30" fmla="*/ 465 w 465"/>
                  <a:gd name="T31" fmla="*/ 260 h 314"/>
                  <a:gd name="T32" fmla="*/ 380 w 465"/>
                  <a:gd name="T33" fmla="*/ 8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5" h="314">
                    <a:moveTo>
                      <a:pt x="380" y="85"/>
                    </a:moveTo>
                    <a:cubicBezTo>
                      <a:pt x="329" y="67"/>
                      <a:pt x="352" y="90"/>
                      <a:pt x="332" y="57"/>
                    </a:cubicBezTo>
                    <a:cubicBezTo>
                      <a:pt x="322" y="41"/>
                      <a:pt x="316" y="0"/>
                      <a:pt x="316" y="0"/>
                    </a:cubicBezTo>
                    <a:cubicBezTo>
                      <a:pt x="292" y="3"/>
                      <a:pt x="292" y="3"/>
                      <a:pt x="292" y="3"/>
                    </a:cubicBezTo>
                    <a:cubicBezTo>
                      <a:pt x="295" y="59"/>
                      <a:pt x="295" y="59"/>
                      <a:pt x="295" y="59"/>
                    </a:cubicBezTo>
                    <a:cubicBezTo>
                      <a:pt x="218" y="68"/>
                      <a:pt x="218" y="68"/>
                      <a:pt x="218" y="68"/>
                    </a:cubicBezTo>
                    <a:cubicBezTo>
                      <a:pt x="206" y="69"/>
                      <a:pt x="206" y="69"/>
                      <a:pt x="206" y="69"/>
                    </a:cubicBezTo>
                    <a:cubicBezTo>
                      <a:pt x="131" y="78"/>
                      <a:pt x="131" y="78"/>
                      <a:pt x="131" y="78"/>
                    </a:cubicBezTo>
                    <a:cubicBezTo>
                      <a:pt x="120" y="23"/>
                      <a:pt x="120" y="23"/>
                      <a:pt x="120" y="23"/>
                    </a:cubicBezTo>
                    <a:cubicBezTo>
                      <a:pt x="96" y="26"/>
                      <a:pt x="96" y="26"/>
                      <a:pt x="96" y="26"/>
                    </a:cubicBezTo>
                    <a:cubicBezTo>
                      <a:pt x="96" y="26"/>
                      <a:pt x="100" y="67"/>
                      <a:pt x="94" y="85"/>
                    </a:cubicBezTo>
                    <a:cubicBezTo>
                      <a:pt x="82" y="121"/>
                      <a:pt x="99" y="94"/>
                      <a:pt x="54" y="123"/>
                    </a:cubicBezTo>
                    <a:cubicBezTo>
                      <a:pt x="9" y="153"/>
                      <a:pt x="0" y="213"/>
                      <a:pt x="12" y="314"/>
                    </a:cubicBezTo>
                    <a:cubicBezTo>
                      <a:pt x="232" y="288"/>
                      <a:pt x="232" y="288"/>
                      <a:pt x="232" y="288"/>
                    </a:cubicBezTo>
                    <a:cubicBezTo>
                      <a:pt x="244" y="286"/>
                      <a:pt x="244" y="286"/>
                      <a:pt x="244" y="286"/>
                    </a:cubicBezTo>
                    <a:cubicBezTo>
                      <a:pt x="465" y="260"/>
                      <a:pt x="465" y="260"/>
                      <a:pt x="465" y="260"/>
                    </a:cubicBezTo>
                    <a:cubicBezTo>
                      <a:pt x="453" y="160"/>
                      <a:pt x="430" y="103"/>
                      <a:pt x="380" y="85"/>
                    </a:cubicBezTo>
                    <a:close/>
                  </a:path>
                </a:pathLst>
              </a:custGeom>
              <a:grpFill/>
              <a:ln>
                <a:solidFill>
                  <a:schemeClr val="bg1"/>
                </a:solidFill>
              </a:ln>
              <a:extLst/>
            </p:spPr>
            <p:txBody>
              <a:bodyPr anchor="ctr"/>
              <a:lstStyle/>
              <a:p>
                <a:pPr algn="ctr"/>
                <a:endParaRPr/>
              </a:p>
            </p:txBody>
          </p:sp>
          <p:sp>
            <p:nvSpPr>
              <p:cNvPr id="66" name="Freeform: Shape 41"/>
              <p:cNvSpPr>
                <a:spLocks/>
              </p:cNvSpPr>
              <p:nvPr/>
            </p:nvSpPr>
            <p:spPr bwMode="auto">
              <a:xfrm>
                <a:off x="8219365" y="2423489"/>
                <a:ext cx="913669" cy="154960"/>
              </a:xfrm>
              <a:custGeom>
                <a:avLst/>
                <a:gdLst>
                  <a:gd name="T0" fmla="*/ 1079 w 1079"/>
                  <a:gd name="T1" fmla="*/ 57 h 183"/>
                  <a:gd name="T2" fmla="*/ 7 w 1079"/>
                  <a:gd name="T3" fmla="*/ 183 h 183"/>
                  <a:gd name="T4" fmla="*/ 0 w 1079"/>
                  <a:gd name="T5" fmla="*/ 126 h 183"/>
                  <a:gd name="T6" fmla="*/ 1072 w 1079"/>
                  <a:gd name="T7" fmla="*/ 0 h 183"/>
                  <a:gd name="T8" fmla="*/ 1079 w 1079"/>
                  <a:gd name="T9" fmla="*/ 57 h 183"/>
                </a:gdLst>
                <a:ahLst/>
                <a:cxnLst>
                  <a:cxn ang="0">
                    <a:pos x="T0" y="T1"/>
                  </a:cxn>
                  <a:cxn ang="0">
                    <a:pos x="T2" y="T3"/>
                  </a:cxn>
                  <a:cxn ang="0">
                    <a:pos x="T4" y="T5"/>
                  </a:cxn>
                  <a:cxn ang="0">
                    <a:pos x="T6" y="T7"/>
                  </a:cxn>
                  <a:cxn ang="0">
                    <a:pos x="T8" y="T9"/>
                  </a:cxn>
                </a:cxnLst>
                <a:rect l="0" t="0" r="r" b="b"/>
                <a:pathLst>
                  <a:path w="1079" h="183">
                    <a:moveTo>
                      <a:pt x="1079" y="57"/>
                    </a:moveTo>
                    <a:lnTo>
                      <a:pt x="7" y="183"/>
                    </a:lnTo>
                    <a:lnTo>
                      <a:pt x="0" y="126"/>
                    </a:lnTo>
                    <a:lnTo>
                      <a:pt x="1072" y="0"/>
                    </a:lnTo>
                    <a:lnTo>
                      <a:pt x="1079" y="57"/>
                    </a:lnTo>
                    <a:close/>
                  </a:path>
                </a:pathLst>
              </a:custGeom>
              <a:grpFill/>
              <a:ln w="9525">
                <a:solidFill>
                  <a:schemeClr val="bg1"/>
                </a:solidFill>
                <a:round/>
                <a:headEnd/>
                <a:tailEnd/>
              </a:ln>
              <a:extLst/>
            </p:spPr>
            <p:txBody>
              <a:bodyPr anchor="ctr"/>
              <a:lstStyle/>
              <a:p>
                <a:pPr algn="ctr"/>
                <a:endParaRPr/>
              </a:p>
            </p:txBody>
          </p:sp>
          <p:sp>
            <p:nvSpPr>
              <p:cNvPr id="67" name="Freeform: Shape 42"/>
              <p:cNvSpPr>
                <a:spLocks/>
              </p:cNvSpPr>
              <p:nvPr/>
            </p:nvSpPr>
            <p:spPr bwMode="auto">
              <a:xfrm>
                <a:off x="8453921" y="2072924"/>
                <a:ext cx="382742" cy="385282"/>
              </a:xfrm>
              <a:custGeom>
                <a:avLst/>
                <a:gdLst>
                  <a:gd name="T0" fmla="*/ 5 w 191"/>
                  <a:gd name="T1" fmla="*/ 107 h 192"/>
                  <a:gd name="T2" fmla="*/ 85 w 191"/>
                  <a:gd name="T3" fmla="*/ 6 h 192"/>
                  <a:gd name="T4" fmla="*/ 185 w 191"/>
                  <a:gd name="T5" fmla="*/ 85 h 192"/>
                  <a:gd name="T6" fmla="*/ 106 w 191"/>
                  <a:gd name="T7" fmla="*/ 186 h 192"/>
                  <a:gd name="T8" fmla="*/ 5 w 191"/>
                  <a:gd name="T9" fmla="*/ 107 h 192"/>
                </a:gdLst>
                <a:ahLst/>
                <a:cxnLst>
                  <a:cxn ang="0">
                    <a:pos x="T0" y="T1"/>
                  </a:cxn>
                  <a:cxn ang="0">
                    <a:pos x="T2" y="T3"/>
                  </a:cxn>
                  <a:cxn ang="0">
                    <a:pos x="T4" y="T5"/>
                  </a:cxn>
                  <a:cxn ang="0">
                    <a:pos x="T6" y="T7"/>
                  </a:cxn>
                  <a:cxn ang="0">
                    <a:pos x="T8" y="T9"/>
                  </a:cxn>
                </a:cxnLst>
                <a:rect l="0" t="0" r="r" b="b"/>
                <a:pathLst>
                  <a:path w="191" h="192">
                    <a:moveTo>
                      <a:pt x="5" y="107"/>
                    </a:moveTo>
                    <a:cubicBezTo>
                      <a:pt x="0" y="57"/>
                      <a:pt x="35" y="12"/>
                      <a:pt x="85" y="6"/>
                    </a:cubicBezTo>
                    <a:cubicBezTo>
                      <a:pt x="135" y="0"/>
                      <a:pt x="180" y="36"/>
                      <a:pt x="185" y="85"/>
                    </a:cubicBezTo>
                    <a:cubicBezTo>
                      <a:pt x="191" y="135"/>
                      <a:pt x="156" y="180"/>
                      <a:pt x="106" y="186"/>
                    </a:cubicBezTo>
                    <a:cubicBezTo>
                      <a:pt x="56" y="192"/>
                      <a:pt x="11" y="156"/>
                      <a:pt x="5" y="107"/>
                    </a:cubicBezTo>
                    <a:close/>
                  </a:path>
                </a:pathLst>
              </a:custGeom>
              <a:grpFill/>
              <a:ln w="9525">
                <a:solidFill>
                  <a:schemeClr val="bg1"/>
                </a:solidFill>
                <a:round/>
                <a:headEnd/>
                <a:tailEnd/>
              </a:ln>
              <a:extLst/>
            </p:spPr>
            <p:txBody>
              <a:bodyPr anchor="ctr"/>
              <a:lstStyle/>
              <a:p>
                <a:pPr algn="ctr"/>
                <a:endParaRPr/>
              </a:p>
            </p:txBody>
          </p:sp>
          <p:sp>
            <p:nvSpPr>
              <p:cNvPr id="68" name="Freeform: Shape 43"/>
              <p:cNvSpPr>
                <a:spLocks/>
              </p:cNvSpPr>
              <p:nvPr/>
            </p:nvSpPr>
            <p:spPr bwMode="auto">
              <a:xfrm>
                <a:off x="8477631" y="2100868"/>
                <a:ext cx="332782" cy="326855"/>
              </a:xfrm>
              <a:custGeom>
                <a:avLst/>
                <a:gdLst>
                  <a:gd name="T0" fmla="*/ 60 w 166"/>
                  <a:gd name="T1" fmla="*/ 151 h 163"/>
                  <a:gd name="T2" fmla="*/ 79 w 166"/>
                  <a:gd name="T3" fmla="*/ 155 h 163"/>
                  <a:gd name="T4" fmla="*/ 67 w 166"/>
                  <a:gd name="T5" fmla="*/ 163 h 163"/>
                  <a:gd name="T6" fmla="*/ 110 w 166"/>
                  <a:gd name="T7" fmla="*/ 139 h 163"/>
                  <a:gd name="T8" fmla="*/ 118 w 166"/>
                  <a:gd name="T9" fmla="*/ 157 h 163"/>
                  <a:gd name="T10" fmla="*/ 105 w 166"/>
                  <a:gd name="T11" fmla="*/ 152 h 163"/>
                  <a:gd name="T12" fmla="*/ 23 w 166"/>
                  <a:gd name="T13" fmla="*/ 124 h 163"/>
                  <a:gd name="T14" fmla="*/ 37 w 166"/>
                  <a:gd name="T15" fmla="*/ 139 h 163"/>
                  <a:gd name="T16" fmla="*/ 23 w 166"/>
                  <a:gd name="T17" fmla="*/ 138 h 163"/>
                  <a:gd name="T18" fmla="*/ 138 w 166"/>
                  <a:gd name="T19" fmla="*/ 112 h 163"/>
                  <a:gd name="T20" fmla="*/ 155 w 166"/>
                  <a:gd name="T21" fmla="*/ 122 h 163"/>
                  <a:gd name="T22" fmla="*/ 142 w 166"/>
                  <a:gd name="T23" fmla="*/ 126 h 163"/>
                  <a:gd name="T24" fmla="*/ 0 w 166"/>
                  <a:gd name="T25" fmla="*/ 92 h 163"/>
                  <a:gd name="T26" fmla="*/ 10 w 166"/>
                  <a:gd name="T27" fmla="*/ 81 h 163"/>
                  <a:gd name="T28" fmla="*/ 21 w 166"/>
                  <a:gd name="T29" fmla="*/ 90 h 163"/>
                  <a:gd name="T30" fmla="*/ 11 w 166"/>
                  <a:gd name="T31" fmla="*/ 101 h 163"/>
                  <a:gd name="T32" fmla="*/ 146 w 166"/>
                  <a:gd name="T33" fmla="*/ 75 h 163"/>
                  <a:gd name="T34" fmla="*/ 165 w 166"/>
                  <a:gd name="T35" fmla="*/ 72 h 163"/>
                  <a:gd name="T36" fmla="*/ 155 w 166"/>
                  <a:gd name="T37" fmla="*/ 83 h 163"/>
                  <a:gd name="T38" fmla="*/ 15 w 166"/>
                  <a:gd name="T39" fmla="*/ 55 h 163"/>
                  <a:gd name="T40" fmla="*/ 25 w 166"/>
                  <a:gd name="T41" fmla="*/ 38 h 163"/>
                  <a:gd name="T42" fmla="*/ 20 w 166"/>
                  <a:gd name="T43" fmla="*/ 57 h 163"/>
                  <a:gd name="T44" fmla="*/ 129 w 166"/>
                  <a:gd name="T45" fmla="*/ 40 h 163"/>
                  <a:gd name="T46" fmla="*/ 144 w 166"/>
                  <a:gd name="T47" fmla="*/ 26 h 163"/>
                  <a:gd name="T48" fmla="*/ 137 w 166"/>
                  <a:gd name="T49" fmla="*/ 43 h 163"/>
                  <a:gd name="T50" fmla="*/ 44 w 166"/>
                  <a:gd name="T51" fmla="*/ 20 h 163"/>
                  <a:gd name="T52" fmla="*/ 62 w 166"/>
                  <a:gd name="T53" fmla="*/ 12 h 163"/>
                  <a:gd name="T54" fmla="*/ 57 w 166"/>
                  <a:gd name="T55" fmla="*/ 25 h 163"/>
                  <a:gd name="T56" fmla="*/ 44 w 166"/>
                  <a:gd name="T57" fmla="*/ 20 h 163"/>
                  <a:gd name="T58" fmla="*/ 96 w 166"/>
                  <a:gd name="T59" fmla="*/ 21 h 163"/>
                  <a:gd name="T60" fmla="*/ 100 w 166"/>
                  <a:gd name="T61" fmla="*/ 1 h 163"/>
                  <a:gd name="T62" fmla="*/ 98 w 166"/>
                  <a:gd name="T6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6" h="163">
                    <a:moveTo>
                      <a:pt x="67" y="163"/>
                    </a:moveTo>
                    <a:cubicBezTo>
                      <a:pt x="62" y="162"/>
                      <a:pt x="59" y="157"/>
                      <a:pt x="60" y="151"/>
                    </a:cubicBezTo>
                    <a:cubicBezTo>
                      <a:pt x="61" y="146"/>
                      <a:pt x="66" y="142"/>
                      <a:pt x="71" y="143"/>
                    </a:cubicBezTo>
                    <a:cubicBezTo>
                      <a:pt x="77" y="144"/>
                      <a:pt x="80" y="150"/>
                      <a:pt x="79" y="155"/>
                    </a:cubicBezTo>
                    <a:cubicBezTo>
                      <a:pt x="78" y="160"/>
                      <a:pt x="74" y="163"/>
                      <a:pt x="69" y="163"/>
                    </a:cubicBezTo>
                    <a:cubicBezTo>
                      <a:pt x="69" y="163"/>
                      <a:pt x="68" y="163"/>
                      <a:pt x="67" y="163"/>
                    </a:cubicBezTo>
                    <a:close/>
                    <a:moveTo>
                      <a:pt x="105" y="152"/>
                    </a:moveTo>
                    <a:cubicBezTo>
                      <a:pt x="103" y="147"/>
                      <a:pt x="105" y="141"/>
                      <a:pt x="110" y="139"/>
                    </a:cubicBezTo>
                    <a:cubicBezTo>
                      <a:pt x="115" y="136"/>
                      <a:pt x="121" y="139"/>
                      <a:pt x="123" y="144"/>
                    </a:cubicBezTo>
                    <a:cubicBezTo>
                      <a:pt x="125" y="149"/>
                      <a:pt x="123" y="155"/>
                      <a:pt x="118" y="157"/>
                    </a:cubicBezTo>
                    <a:cubicBezTo>
                      <a:pt x="117" y="158"/>
                      <a:pt x="115" y="158"/>
                      <a:pt x="114" y="158"/>
                    </a:cubicBezTo>
                    <a:cubicBezTo>
                      <a:pt x="110" y="158"/>
                      <a:pt x="107" y="156"/>
                      <a:pt x="105" y="152"/>
                    </a:cubicBezTo>
                    <a:close/>
                    <a:moveTo>
                      <a:pt x="23" y="138"/>
                    </a:moveTo>
                    <a:cubicBezTo>
                      <a:pt x="19" y="134"/>
                      <a:pt x="19" y="128"/>
                      <a:pt x="23" y="124"/>
                    </a:cubicBezTo>
                    <a:cubicBezTo>
                      <a:pt x="28" y="120"/>
                      <a:pt x="34" y="121"/>
                      <a:pt x="38" y="125"/>
                    </a:cubicBezTo>
                    <a:cubicBezTo>
                      <a:pt x="41" y="129"/>
                      <a:pt x="41" y="135"/>
                      <a:pt x="37" y="139"/>
                    </a:cubicBezTo>
                    <a:cubicBezTo>
                      <a:pt x="35" y="140"/>
                      <a:pt x="33" y="141"/>
                      <a:pt x="30" y="141"/>
                    </a:cubicBezTo>
                    <a:cubicBezTo>
                      <a:pt x="28" y="141"/>
                      <a:pt x="25" y="140"/>
                      <a:pt x="23" y="138"/>
                    </a:cubicBezTo>
                    <a:close/>
                    <a:moveTo>
                      <a:pt x="142" y="126"/>
                    </a:moveTo>
                    <a:cubicBezTo>
                      <a:pt x="137" y="123"/>
                      <a:pt x="135" y="117"/>
                      <a:pt x="138" y="112"/>
                    </a:cubicBezTo>
                    <a:cubicBezTo>
                      <a:pt x="141" y="108"/>
                      <a:pt x="147" y="106"/>
                      <a:pt x="152" y="109"/>
                    </a:cubicBezTo>
                    <a:cubicBezTo>
                      <a:pt x="156" y="111"/>
                      <a:pt x="158" y="117"/>
                      <a:pt x="155" y="122"/>
                    </a:cubicBezTo>
                    <a:cubicBezTo>
                      <a:pt x="154" y="126"/>
                      <a:pt x="150" y="127"/>
                      <a:pt x="147" y="127"/>
                    </a:cubicBezTo>
                    <a:cubicBezTo>
                      <a:pt x="145" y="127"/>
                      <a:pt x="143" y="127"/>
                      <a:pt x="142" y="126"/>
                    </a:cubicBezTo>
                    <a:close/>
                    <a:moveTo>
                      <a:pt x="1" y="92"/>
                    </a:moveTo>
                    <a:cubicBezTo>
                      <a:pt x="0" y="92"/>
                      <a:pt x="0" y="92"/>
                      <a:pt x="0" y="92"/>
                    </a:cubicBezTo>
                    <a:cubicBezTo>
                      <a:pt x="0" y="92"/>
                      <a:pt x="0" y="92"/>
                      <a:pt x="0" y="92"/>
                    </a:cubicBezTo>
                    <a:cubicBezTo>
                      <a:pt x="0" y="86"/>
                      <a:pt x="4" y="81"/>
                      <a:pt x="10" y="81"/>
                    </a:cubicBezTo>
                    <a:cubicBezTo>
                      <a:pt x="15" y="80"/>
                      <a:pt x="20" y="84"/>
                      <a:pt x="21" y="89"/>
                    </a:cubicBezTo>
                    <a:cubicBezTo>
                      <a:pt x="21" y="90"/>
                      <a:pt x="21" y="90"/>
                      <a:pt x="21" y="90"/>
                    </a:cubicBezTo>
                    <a:cubicBezTo>
                      <a:pt x="22" y="95"/>
                      <a:pt x="18" y="100"/>
                      <a:pt x="13" y="101"/>
                    </a:cubicBezTo>
                    <a:cubicBezTo>
                      <a:pt x="12" y="101"/>
                      <a:pt x="11" y="101"/>
                      <a:pt x="11" y="101"/>
                    </a:cubicBezTo>
                    <a:cubicBezTo>
                      <a:pt x="6" y="101"/>
                      <a:pt x="1" y="97"/>
                      <a:pt x="1" y="92"/>
                    </a:cubicBezTo>
                    <a:close/>
                    <a:moveTo>
                      <a:pt x="146" y="75"/>
                    </a:moveTo>
                    <a:cubicBezTo>
                      <a:pt x="145" y="69"/>
                      <a:pt x="149" y="64"/>
                      <a:pt x="154" y="63"/>
                    </a:cubicBezTo>
                    <a:cubicBezTo>
                      <a:pt x="160" y="63"/>
                      <a:pt x="165" y="67"/>
                      <a:pt x="165" y="72"/>
                    </a:cubicBezTo>
                    <a:cubicBezTo>
                      <a:pt x="166" y="78"/>
                      <a:pt x="162" y="83"/>
                      <a:pt x="157" y="83"/>
                    </a:cubicBezTo>
                    <a:cubicBezTo>
                      <a:pt x="156" y="83"/>
                      <a:pt x="156" y="83"/>
                      <a:pt x="155" y="83"/>
                    </a:cubicBezTo>
                    <a:cubicBezTo>
                      <a:pt x="150" y="83"/>
                      <a:pt x="146" y="80"/>
                      <a:pt x="146" y="75"/>
                    </a:cubicBezTo>
                    <a:close/>
                    <a:moveTo>
                      <a:pt x="15" y="55"/>
                    </a:moveTo>
                    <a:cubicBezTo>
                      <a:pt x="10" y="53"/>
                      <a:pt x="9" y="46"/>
                      <a:pt x="11" y="42"/>
                    </a:cubicBezTo>
                    <a:cubicBezTo>
                      <a:pt x="14" y="37"/>
                      <a:pt x="20" y="35"/>
                      <a:pt x="25" y="38"/>
                    </a:cubicBezTo>
                    <a:cubicBezTo>
                      <a:pt x="30" y="41"/>
                      <a:pt x="32" y="47"/>
                      <a:pt x="29" y="51"/>
                    </a:cubicBezTo>
                    <a:cubicBezTo>
                      <a:pt x="27" y="55"/>
                      <a:pt x="24" y="57"/>
                      <a:pt x="20" y="57"/>
                    </a:cubicBezTo>
                    <a:cubicBezTo>
                      <a:pt x="18" y="57"/>
                      <a:pt x="17" y="56"/>
                      <a:pt x="15" y="55"/>
                    </a:cubicBezTo>
                    <a:close/>
                    <a:moveTo>
                      <a:pt x="129" y="40"/>
                    </a:moveTo>
                    <a:cubicBezTo>
                      <a:pt x="126" y="36"/>
                      <a:pt x="126" y="29"/>
                      <a:pt x="130" y="25"/>
                    </a:cubicBezTo>
                    <a:cubicBezTo>
                      <a:pt x="134" y="22"/>
                      <a:pt x="140" y="22"/>
                      <a:pt x="144" y="26"/>
                    </a:cubicBezTo>
                    <a:cubicBezTo>
                      <a:pt x="148" y="30"/>
                      <a:pt x="148" y="36"/>
                      <a:pt x="143" y="40"/>
                    </a:cubicBezTo>
                    <a:cubicBezTo>
                      <a:pt x="142" y="42"/>
                      <a:pt x="139" y="43"/>
                      <a:pt x="137" y="43"/>
                    </a:cubicBezTo>
                    <a:cubicBezTo>
                      <a:pt x="134" y="43"/>
                      <a:pt x="131" y="42"/>
                      <a:pt x="129" y="40"/>
                    </a:cubicBezTo>
                    <a:close/>
                    <a:moveTo>
                      <a:pt x="44" y="20"/>
                    </a:moveTo>
                    <a:cubicBezTo>
                      <a:pt x="42" y="15"/>
                      <a:pt x="44" y="9"/>
                      <a:pt x="49" y="7"/>
                    </a:cubicBezTo>
                    <a:cubicBezTo>
                      <a:pt x="54" y="5"/>
                      <a:pt x="60" y="7"/>
                      <a:pt x="62" y="12"/>
                    </a:cubicBezTo>
                    <a:cubicBezTo>
                      <a:pt x="64" y="17"/>
                      <a:pt x="62" y="21"/>
                      <a:pt x="57" y="25"/>
                    </a:cubicBezTo>
                    <a:cubicBezTo>
                      <a:pt x="57" y="25"/>
                      <a:pt x="57" y="25"/>
                      <a:pt x="57" y="25"/>
                    </a:cubicBezTo>
                    <a:cubicBezTo>
                      <a:pt x="56" y="25"/>
                      <a:pt x="54" y="26"/>
                      <a:pt x="53" y="26"/>
                    </a:cubicBezTo>
                    <a:cubicBezTo>
                      <a:pt x="49" y="26"/>
                      <a:pt x="46" y="24"/>
                      <a:pt x="44" y="20"/>
                    </a:cubicBezTo>
                    <a:close/>
                    <a:moveTo>
                      <a:pt x="96" y="21"/>
                    </a:moveTo>
                    <a:cubicBezTo>
                      <a:pt x="96" y="21"/>
                      <a:pt x="96" y="21"/>
                      <a:pt x="96" y="21"/>
                    </a:cubicBezTo>
                    <a:cubicBezTo>
                      <a:pt x="90" y="20"/>
                      <a:pt x="87" y="14"/>
                      <a:pt x="88" y="9"/>
                    </a:cubicBezTo>
                    <a:cubicBezTo>
                      <a:pt x="89" y="3"/>
                      <a:pt x="94" y="0"/>
                      <a:pt x="100" y="1"/>
                    </a:cubicBezTo>
                    <a:cubicBezTo>
                      <a:pt x="105" y="2"/>
                      <a:pt x="108" y="7"/>
                      <a:pt x="107" y="13"/>
                    </a:cubicBezTo>
                    <a:cubicBezTo>
                      <a:pt x="106" y="18"/>
                      <a:pt x="102" y="21"/>
                      <a:pt x="98" y="21"/>
                    </a:cubicBezTo>
                    <a:cubicBezTo>
                      <a:pt x="97" y="21"/>
                      <a:pt x="96" y="21"/>
                      <a:pt x="96" y="21"/>
                    </a:cubicBezTo>
                    <a:close/>
                  </a:path>
                </a:pathLst>
              </a:custGeom>
              <a:grpFill/>
              <a:ln>
                <a:solidFill>
                  <a:schemeClr val="bg1"/>
                </a:solidFill>
              </a:ln>
              <a:extLst/>
            </p:spPr>
            <p:txBody>
              <a:bodyPr anchor="ctr"/>
              <a:lstStyle/>
              <a:p>
                <a:pPr algn="ctr"/>
                <a:endParaRPr/>
              </a:p>
            </p:txBody>
          </p:sp>
          <p:sp>
            <p:nvSpPr>
              <p:cNvPr id="69" name="Freeform: Shape 44"/>
              <p:cNvSpPr>
                <a:spLocks/>
              </p:cNvSpPr>
              <p:nvPr/>
            </p:nvSpPr>
            <p:spPr bwMode="auto">
              <a:xfrm>
                <a:off x="8525897" y="2147440"/>
                <a:ext cx="238790" cy="236250"/>
              </a:xfrm>
              <a:custGeom>
                <a:avLst/>
                <a:gdLst>
                  <a:gd name="T0" fmla="*/ 4 w 119"/>
                  <a:gd name="T1" fmla="*/ 66 h 118"/>
                  <a:gd name="T2" fmla="*/ 53 w 119"/>
                  <a:gd name="T3" fmla="*/ 3 h 118"/>
                  <a:gd name="T4" fmla="*/ 115 w 119"/>
                  <a:gd name="T5" fmla="*/ 53 h 118"/>
                  <a:gd name="T6" fmla="*/ 66 w 119"/>
                  <a:gd name="T7" fmla="*/ 115 h 118"/>
                  <a:gd name="T8" fmla="*/ 4 w 119"/>
                  <a:gd name="T9" fmla="*/ 66 h 118"/>
                </a:gdLst>
                <a:ahLst/>
                <a:cxnLst>
                  <a:cxn ang="0">
                    <a:pos x="T0" y="T1"/>
                  </a:cxn>
                  <a:cxn ang="0">
                    <a:pos x="T2" y="T3"/>
                  </a:cxn>
                  <a:cxn ang="0">
                    <a:pos x="T4" y="T5"/>
                  </a:cxn>
                  <a:cxn ang="0">
                    <a:pos x="T6" y="T7"/>
                  </a:cxn>
                  <a:cxn ang="0">
                    <a:pos x="T8" y="T9"/>
                  </a:cxn>
                </a:cxnLst>
                <a:rect l="0" t="0" r="r" b="b"/>
                <a:pathLst>
                  <a:path w="119" h="118">
                    <a:moveTo>
                      <a:pt x="4" y="66"/>
                    </a:moveTo>
                    <a:cubicBezTo>
                      <a:pt x="0" y="35"/>
                      <a:pt x="22" y="7"/>
                      <a:pt x="53" y="3"/>
                    </a:cubicBezTo>
                    <a:cubicBezTo>
                      <a:pt x="84" y="0"/>
                      <a:pt x="111" y="22"/>
                      <a:pt x="115" y="53"/>
                    </a:cubicBezTo>
                    <a:cubicBezTo>
                      <a:pt x="119" y="83"/>
                      <a:pt x="97" y="111"/>
                      <a:pt x="66" y="115"/>
                    </a:cubicBezTo>
                    <a:cubicBezTo>
                      <a:pt x="35" y="118"/>
                      <a:pt x="8" y="96"/>
                      <a:pt x="4" y="66"/>
                    </a:cubicBezTo>
                    <a:close/>
                  </a:path>
                </a:pathLst>
              </a:custGeom>
              <a:grpFill/>
              <a:ln>
                <a:solidFill>
                  <a:schemeClr val="bg1"/>
                </a:solidFill>
              </a:ln>
              <a:extLst/>
            </p:spPr>
            <p:txBody>
              <a:bodyPr anchor="ctr"/>
              <a:lstStyle/>
              <a:p>
                <a:pPr algn="ctr"/>
                <a:endParaRPr/>
              </a:p>
            </p:txBody>
          </p:sp>
          <p:sp>
            <p:nvSpPr>
              <p:cNvPr id="70" name="Freeform: Shape 45"/>
              <p:cNvSpPr>
                <a:spLocks/>
              </p:cNvSpPr>
              <p:nvPr/>
            </p:nvSpPr>
            <p:spPr bwMode="auto">
              <a:xfrm>
                <a:off x="8121139" y="1773166"/>
                <a:ext cx="975483" cy="321774"/>
              </a:xfrm>
              <a:custGeom>
                <a:avLst/>
                <a:gdLst>
                  <a:gd name="T0" fmla="*/ 118 w 487"/>
                  <a:gd name="T1" fmla="*/ 149 h 161"/>
                  <a:gd name="T2" fmla="*/ 112 w 487"/>
                  <a:gd name="T3" fmla="*/ 98 h 161"/>
                  <a:gd name="T4" fmla="*/ 377 w 487"/>
                  <a:gd name="T5" fmla="*/ 67 h 161"/>
                  <a:gd name="T6" fmla="*/ 383 w 487"/>
                  <a:gd name="T7" fmla="*/ 118 h 161"/>
                  <a:gd name="T8" fmla="*/ 487 w 487"/>
                  <a:gd name="T9" fmla="*/ 105 h 161"/>
                  <a:gd name="T10" fmla="*/ 486 w 487"/>
                  <a:gd name="T11" fmla="*/ 87 h 161"/>
                  <a:gd name="T12" fmla="*/ 384 w 487"/>
                  <a:gd name="T13" fmla="*/ 6 h 161"/>
                  <a:gd name="T14" fmla="*/ 86 w 487"/>
                  <a:gd name="T15" fmla="*/ 41 h 161"/>
                  <a:gd name="T16" fmla="*/ 6 w 487"/>
                  <a:gd name="T17" fmla="*/ 143 h 161"/>
                  <a:gd name="T18" fmla="*/ 10 w 487"/>
                  <a:gd name="T19" fmla="*/ 161 h 161"/>
                  <a:gd name="T20" fmla="*/ 118 w 487"/>
                  <a:gd name="T21" fmla="*/ 14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7" h="161">
                    <a:moveTo>
                      <a:pt x="118" y="149"/>
                    </a:moveTo>
                    <a:cubicBezTo>
                      <a:pt x="112" y="98"/>
                      <a:pt x="112" y="98"/>
                      <a:pt x="112" y="98"/>
                    </a:cubicBezTo>
                    <a:cubicBezTo>
                      <a:pt x="377" y="67"/>
                      <a:pt x="377" y="67"/>
                      <a:pt x="377" y="67"/>
                    </a:cubicBezTo>
                    <a:cubicBezTo>
                      <a:pt x="383" y="118"/>
                      <a:pt x="383" y="118"/>
                      <a:pt x="383" y="118"/>
                    </a:cubicBezTo>
                    <a:cubicBezTo>
                      <a:pt x="487" y="105"/>
                      <a:pt x="487" y="105"/>
                      <a:pt x="487" y="105"/>
                    </a:cubicBezTo>
                    <a:cubicBezTo>
                      <a:pt x="487" y="99"/>
                      <a:pt x="487" y="93"/>
                      <a:pt x="486" y="87"/>
                    </a:cubicBezTo>
                    <a:cubicBezTo>
                      <a:pt x="480" y="36"/>
                      <a:pt x="435" y="0"/>
                      <a:pt x="384" y="6"/>
                    </a:cubicBezTo>
                    <a:cubicBezTo>
                      <a:pt x="86" y="41"/>
                      <a:pt x="86" y="41"/>
                      <a:pt x="86" y="41"/>
                    </a:cubicBezTo>
                    <a:cubicBezTo>
                      <a:pt x="36" y="47"/>
                      <a:pt x="0" y="93"/>
                      <a:pt x="6" y="143"/>
                    </a:cubicBezTo>
                    <a:cubicBezTo>
                      <a:pt x="6" y="149"/>
                      <a:pt x="8" y="156"/>
                      <a:pt x="10" y="161"/>
                    </a:cubicBezTo>
                    <a:lnTo>
                      <a:pt x="118" y="149"/>
                    </a:lnTo>
                    <a:close/>
                  </a:path>
                </a:pathLst>
              </a:custGeom>
              <a:grpFill/>
              <a:ln>
                <a:solidFill>
                  <a:schemeClr val="bg1"/>
                </a:solidFill>
              </a:ln>
              <a:extLst/>
            </p:spPr>
            <p:txBody>
              <a:bodyPr anchor="ctr"/>
              <a:lstStyle/>
              <a:p>
                <a:pPr algn="ctr"/>
                <a:endParaRPr/>
              </a:p>
            </p:txBody>
          </p:sp>
          <p:sp>
            <p:nvSpPr>
              <p:cNvPr id="71" name="Freeform: Shape 46"/>
              <p:cNvSpPr>
                <a:spLocks/>
              </p:cNvSpPr>
              <p:nvPr/>
            </p:nvSpPr>
            <p:spPr bwMode="auto">
              <a:xfrm>
                <a:off x="8131300" y="2012803"/>
                <a:ext cx="226935" cy="82137"/>
              </a:xfrm>
              <a:custGeom>
                <a:avLst/>
                <a:gdLst>
                  <a:gd name="T0" fmla="*/ 0 w 113"/>
                  <a:gd name="T1" fmla="*/ 12 h 41"/>
                  <a:gd name="T2" fmla="*/ 1 w 113"/>
                  <a:gd name="T3" fmla="*/ 23 h 41"/>
                  <a:gd name="T4" fmla="*/ 5 w 113"/>
                  <a:gd name="T5" fmla="*/ 41 h 41"/>
                  <a:gd name="T6" fmla="*/ 113 w 113"/>
                  <a:gd name="T7" fmla="*/ 29 h 41"/>
                  <a:gd name="T8" fmla="*/ 109 w 113"/>
                  <a:gd name="T9" fmla="*/ 0 h 41"/>
                  <a:gd name="T10" fmla="*/ 0 w 113"/>
                  <a:gd name="T11" fmla="*/ 12 h 41"/>
                </a:gdLst>
                <a:ahLst/>
                <a:cxnLst>
                  <a:cxn ang="0">
                    <a:pos x="T0" y="T1"/>
                  </a:cxn>
                  <a:cxn ang="0">
                    <a:pos x="T2" y="T3"/>
                  </a:cxn>
                  <a:cxn ang="0">
                    <a:pos x="T4" y="T5"/>
                  </a:cxn>
                  <a:cxn ang="0">
                    <a:pos x="T6" y="T7"/>
                  </a:cxn>
                  <a:cxn ang="0">
                    <a:pos x="T8" y="T9"/>
                  </a:cxn>
                  <a:cxn ang="0">
                    <a:pos x="T10" y="T11"/>
                  </a:cxn>
                </a:cxnLst>
                <a:rect l="0" t="0" r="r" b="b"/>
                <a:pathLst>
                  <a:path w="113" h="41">
                    <a:moveTo>
                      <a:pt x="0" y="12"/>
                    </a:moveTo>
                    <a:cubicBezTo>
                      <a:pt x="0" y="16"/>
                      <a:pt x="0" y="20"/>
                      <a:pt x="1" y="23"/>
                    </a:cubicBezTo>
                    <a:cubicBezTo>
                      <a:pt x="1" y="29"/>
                      <a:pt x="3" y="36"/>
                      <a:pt x="5" y="41"/>
                    </a:cubicBezTo>
                    <a:cubicBezTo>
                      <a:pt x="113" y="29"/>
                      <a:pt x="113" y="29"/>
                      <a:pt x="113" y="29"/>
                    </a:cubicBezTo>
                    <a:cubicBezTo>
                      <a:pt x="109" y="0"/>
                      <a:pt x="109" y="0"/>
                      <a:pt x="109" y="0"/>
                    </a:cubicBezTo>
                    <a:lnTo>
                      <a:pt x="0" y="12"/>
                    </a:lnTo>
                    <a:close/>
                  </a:path>
                </a:pathLst>
              </a:custGeom>
              <a:grpFill/>
              <a:ln>
                <a:solidFill>
                  <a:schemeClr val="bg1"/>
                </a:solidFill>
              </a:ln>
              <a:extLst/>
            </p:spPr>
            <p:txBody>
              <a:bodyPr anchor="ctr"/>
              <a:lstStyle/>
              <a:p>
                <a:pPr algn="ctr"/>
                <a:endParaRPr/>
              </a:p>
            </p:txBody>
          </p:sp>
          <p:sp>
            <p:nvSpPr>
              <p:cNvPr id="72" name="Freeform: Shape 47"/>
              <p:cNvSpPr>
                <a:spLocks/>
              </p:cNvSpPr>
              <p:nvPr/>
            </p:nvSpPr>
            <p:spPr bwMode="auto">
              <a:xfrm>
                <a:off x="8880695" y="1924739"/>
                <a:ext cx="215927" cy="84677"/>
              </a:xfrm>
              <a:custGeom>
                <a:avLst/>
                <a:gdLst>
                  <a:gd name="T0" fmla="*/ 0 w 108"/>
                  <a:gd name="T1" fmla="*/ 13 h 42"/>
                  <a:gd name="T2" fmla="*/ 4 w 108"/>
                  <a:gd name="T3" fmla="*/ 42 h 42"/>
                  <a:gd name="T4" fmla="*/ 108 w 108"/>
                  <a:gd name="T5" fmla="*/ 29 h 42"/>
                  <a:gd name="T6" fmla="*/ 107 w 108"/>
                  <a:gd name="T7" fmla="*/ 11 h 42"/>
                  <a:gd name="T8" fmla="*/ 106 w 108"/>
                  <a:gd name="T9" fmla="*/ 0 h 42"/>
                  <a:gd name="T10" fmla="*/ 0 w 108"/>
                  <a:gd name="T11" fmla="*/ 13 h 42"/>
                </a:gdLst>
                <a:ahLst/>
                <a:cxnLst>
                  <a:cxn ang="0">
                    <a:pos x="T0" y="T1"/>
                  </a:cxn>
                  <a:cxn ang="0">
                    <a:pos x="T2" y="T3"/>
                  </a:cxn>
                  <a:cxn ang="0">
                    <a:pos x="T4" y="T5"/>
                  </a:cxn>
                  <a:cxn ang="0">
                    <a:pos x="T6" y="T7"/>
                  </a:cxn>
                  <a:cxn ang="0">
                    <a:pos x="T8" y="T9"/>
                  </a:cxn>
                  <a:cxn ang="0">
                    <a:pos x="T10" y="T11"/>
                  </a:cxn>
                </a:cxnLst>
                <a:rect l="0" t="0" r="r" b="b"/>
                <a:pathLst>
                  <a:path w="108" h="42">
                    <a:moveTo>
                      <a:pt x="0" y="13"/>
                    </a:moveTo>
                    <a:cubicBezTo>
                      <a:pt x="4" y="42"/>
                      <a:pt x="4" y="42"/>
                      <a:pt x="4" y="42"/>
                    </a:cubicBezTo>
                    <a:cubicBezTo>
                      <a:pt x="108" y="29"/>
                      <a:pt x="108" y="29"/>
                      <a:pt x="108" y="29"/>
                    </a:cubicBezTo>
                    <a:cubicBezTo>
                      <a:pt x="108" y="23"/>
                      <a:pt x="108" y="17"/>
                      <a:pt x="107" y="11"/>
                    </a:cubicBezTo>
                    <a:cubicBezTo>
                      <a:pt x="107" y="7"/>
                      <a:pt x="106" y="4"/>
                      <a:pt x="106" y="0"/>
                    </a:cubicBezTo>
                    <a:lnTo>
                      <a:pt x="0" y="13"/>
                    </a:lnTo>
                    <a:close/>
                  </a:path>
                </a:pathLst>
              </a:custGeom>
              <a:grpFill/>
              <a:ln>
                <a:solidFill>
                  <a:schemeClr val="bg1"/>
                </a:solidFill>
              </a:ln>
              <a:extLst/>
            </p:spPr>
            <p:txBody>
              <a:bodyPr anchor="ctr"/>
              <a:lstStyle/>
              <a:p>
                <a:pPr algn="ctr"/>
                <a:endParaRPr/>
              </a:p>
            </p:txBody>
          </p:sp>
          <p:sp>
            <p:nvSpPr>
              <p:cNvPr id="73" name="Freeform: Shape 48"/>
              <p:cNvSpPr>
                <a:spLocks/>
              </p:cNvSpPr>
              <p:nvPr/>
            </p:nvSpPr>
            <p:spPr bwMode="auto">
              <a:xfrm>
                <a:off x="10869767" y="4669133"/>
                <a:ext cx="538548" cy="258266"/>
              </a:xfrm>
              <a:custGeom>
                <a:avLst/>
                <a:gdLst>
                  <a:gd name="T0" fmla="*/ 264 w 269"/>
                  <a:gd name="T1" fmla="*/ 129 h 129"/>
                  <a:gd name="T2" fmla="*/ 267 w 269"/>
                  <a:gd name="T3" fmla="*/ 120 h 129"/>
                  <a:gd name="T4" fmla="*/ 266 w 269"/>
                  <a:gd name="T5" fmla="*/ 95 h 129"/>
                  <a:gd name="T6" fmla="*/ 261 w 269"/>
                  <a:gd name="T7" fmla="*/ 82 h 129"/>
                  <a:gd name="T8" fmla="*/ 251 w 269"/>
                  <a:gd name="T9" fmla="*/ 70 h 129"/>
                  <a:gd name="T10" fmla="*/ 210 w 269"/>
                  <a:gd name="T11" fmla="*/ 56 h 129"/>
                  <a:gd name="T12" fmla="*/ 167 w 269"/>
                  <a:gd name="T13" fmla="*/ 23 h 129"/>
                  <a:gd name="T14" fmla="*/ 155 w 269"/>
                  <a:gd name="T15" fmla="*/ 25 h 129"/>
                  <a:gd name="T16" fmla="*/ 146 w 269"/>
                  <a:gd name="T17" fmla="*/ 13 h 129"/>
                  <a:gd name="T18" fmla="*/ 136 w 269"/>
                  <a:gd name="T19" fmla="*/ 6 h 129"/>
                  <a:gd name="T20" fmla="*/ 113 w 269"/>
                  <a:gd name="T21" fmla="*/ 0 h 129"/>
                  <a:gd name="T22" fmla="*/ 80 w 269"/>
                  <a:gd name="T23" fmla="*/ 15 h 129"/>
                  <a:gd name="T24" fmla="*/ 67 w 269"/>
                  <a:gd name="T25" fmla="*/ 48 h 129"/>
                  <a:gd name="T26" fmla="*/ 68 w 269"/>
                  <a:gd name="T27" fmla="*/ 58 h 129"/>
                  <a:gd name="T28" fmla="*/ 65 w 269"/>
                  <a:gd name="T29" fmla="*/ 57 h 129"/>
                  <a:gd name="T30" fmla="*/ 36 w 269"/>
                  <a:gd name="T31" fmla="*/ 89 h 129"/>
                  <a:gd name="T32" fmla="*/ 17 w 269"/>
                  <a:gd name="T33" fmla="*/ 98 h 129"/>
                  <a:gd name="T34" fmla="*/ 0 w 269"/>
                  <a:gd name="T35" fmla="*/ 125 h 129"/>
                  <a:gd name="T36" fmla="*/ 264 w 269"/>
                  <a:gd name="T37"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9" h="129">
                    <a:moveTo>
                      <a:pt x="264" y="129"/>
                    </a:moveTo>
                    <a:cubicBezTo>
                      <a:pt x="265" y="126"/>
                      <a:pt x="266" y="123"/>
                      <a:pt x="267" y="120"/>
                    </a:cubicBezTo>
                    <a:cubicBezTo>
                      <a:pt x="269" y="112"/>
                      <a:pt x="269" y="104"/>
                      <a:pt x="266" y="95"/>
                    </a:cubicBezTo>
                    <a:cubicBezTo>
                      <a:pt x="265" y="90"/>
                      <a:pt x="263" y="86"/>
                      <a:pt x="261" y="82"/>
                    </a:cubicBezTo>
                    <a:cubicBezTo>
                      <a:pt x="258" y="78"/>
                      <a:pt x="255" y="74"/>
                      <a:pt x="251" y="70"/>
                    </a:cubicBezTo>
                    <a:cubicBezTo>
                      <a:pt x="240" y="60"/>
                      <a:pt x="225" y="55"/>
                      <a:pt x="210" y="56"/>
                    </a:cubicBezTo>
                    <a:cubicBezTo>
                      <a:pt x="205" y="37"/>
                      <a:pt x="187" y="23"/>
                      <a:pt x="167" y="23"/>
                    </a:cubicBezTo>
                    <a:cubicBezTo>
                      <a:pt x="163" y="23"/>
                      <a:pt x="159" y="23"/>
                      <a:pt x="155" y="25"/>
                    </a:cubicBezTo>
                    <a:cubicBezTo>
                      <a:pt x="153" y="20"/>
                      <a:pt x="150" y="16"/>
                      <a:pt x="146" y="13"/>
                    </a:cubicBezTo>
                    <a:cubicBezTo>
                      <a:pt x="143" y="11"/>
                      <a:pt x="139" y="8"/>
                      <a:pt x="136" y="6"/>
                    </a:cubicBezTo>
                    <a:cubicBezTo>
                      <a:pt x="129" y="2"/>
                      <a:pt x="121" y="0"/>
                      <a:pt x="113" y="0"/>
                    </a:cubicBezTo>
                    <a:cubicBezTo>
                      <a:pt x="100" y="0"/>
                      <a:pt x="88" y="6"/>
                      <a:pt x="80" y="15"/>
                    </a:cubicBezTo>
                    <a:cubicBezTo>
                      <a:pt x="71" y="24"/>
                      <a:pt x="66" y="36"/>
                      <a:pt x="67" y="48"/>
                    </a:cubicBezTo>
                    <a:cubicBezTo>
                      <a:pt x="67" y="51"/>
                      <a:pt x="67" y="54"/>
                      <a:pt x="68" y="58"/>
                    </a:cubicBezTo>
                    <a:cubicBezTo>
                      <a:pt x="67" y="57"/>
                      <a:pt x="66" y="57"/>
                      <a:pt x="65" y="57"/>
                    </a:cubicBezTo>
                    <a:cubicBezTo>
                      <a:pt x="44" y="57"/>
                      <a:pt x="35" y="73"/>
                      <a:pt x="36" y="89"/>
                    </a:cubicBezTo>
                    <a:cubicBezTo>
                      <a:pt x="29" y="91"/>
                      <a:pt x="23" y="93"/>
                      <a:pt x="17" y="98"/>
                    </a:cubicBezTo>
                    <a:cubicBezTo>
                      <a:pt x="8" y="105"/>
                      <a:pt x="1" y="115"/>
                      <a:pt x="0" y="125"/>
                    </a:cubicBezTo>
                    <a:lnTo>
                      <a:pt x="264" y="129"/>
                    </a:lnTo>
                    <a:close/>
                  </a:path>
                </a:pathLst>
              </a:custGeom>
              <a:grpFill/>
              <a:ln>
                <a:solidFill>
                  <a:schemeClr val="bg1"/>
                </a:solidFill>
              </a:ln>
              <a:extLst/>
            </p:spPr>
            <p:txBody>
              <a:bodyPr anchor="ctr"/>
              <a:lstStyle/>
              <a:p>
                <a:pPr algn="ctr"/>
                <a:endParaRPr/>
              </a:p>
            </p:txBody>
          </p:sp>
          <p:sp>
            <p:nvSpPr>
              <p:cNvPr id="74" name="Freeform: Shape 49"/>
              <p:cNvSpPr>
                <a:spLocks/>
              </p:cNvSpPr>
              <p:nvPr/>
            </p:nvSpPr>
            <p:spPr bwMode="auto">
              <a:xfrm>
                <a:off x="9697832" y="5260181"/>
                <a:ext cx="398830" cy="398831"/>
              </a:xfrm>
              <a:custGeom>
                <a:avLst/>
                <a:gdLst>
                  <a:gd name="T0" fmla="*/ 127 w 199"/>
                  <a:gd name="T1" fmla="*/ 183 h 199"/>
                  <a:gd name="T2" fmla="*/ 15 w 199"/>
                  <a:gd name="T3" fmla="*/ 127 h 199"/>
                  <a:gd name="T4" fmla="*/ 71 w 199"/>
                  <a:gd name="T5" fmla="*/ 15 h 199"/>
                  <a:gd name="T6" fmla="*/ 183 w 199"/>
                  <a:gd name="T7" fmla="*/ 71 h 199"/>
                  <a:gd name="T8" fmla="*/ 127 w 199"/>
                  <a:gd name="T9" fmla="*/ 183 h 199"/>
                  <a:gd name="T10" fmla="*/ 76 w 199"/>
                  <a:gd name="T11" fmla="*/ 32 h 199"/>
                  <a:gd name="T12" fmla="*/ 32 w 199"/>
                  <a:gd name="T13" fmla="*/ 122 h 199"/>
                  <a:gd name="T14" fmla="*/ 122 w 199"/>
                  <a:gd name="T15" fmla="*/ 167 h 199"/>
                  <a:gd name="T16" fmla="*/ 166 w 199"/>
                  <a:gd name="T17" fmla="*/ 77 h 199"/>
                  <a:gd name="T18" fmla="*/ 76 w 199"/>
                  <a:gd name="T19" fmla="*/ 3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27" y="183"/>
                    </a:moveTo>
                    <a:cubicBezTo>
                      <a:pt x="81" y="199"/>
                      <a:pt x="31" y="174"/>
                      <a:pt x="15" y="127"/>
                    </a:cubicBezTo>
                    <a:cubicBezTo>
                      <a:pt x="0" y="81"/>
                      <a:pt x="25" y="31"/>
                      <a:pt x="71" y="15"/>
                    </a:cubicBezTo>
                    <a:cubicBezTo>
                      <a:pt x="117" y="0"/>
                      <a:pt x="167" y="25"/>
                      <a:pt x="183" y="71"/>
                    </a:cubicBezTo>
                    <a:cubicBezTo>
                      <a:pt x="199" y="117"/>
                      <a:pt x="174" y="167"/>
                      <a:pt x="127" y="183"/>
                    </a:cubicBezTo>
                    <a:close/>
                    <a:moveTo>
                      <a:pt x="76" y="32"/>
                    </a:moveTo>
                    <a:cubicBezTo>
                      <a:pt x="39" y="44"/>
                      <a:pt x="19" y="85"/>
                      <a:pt x="32" y="122"/>
                    </a:cubicBezTo>
                    <a:cubicBezTo>
                      <a:pt x="44" y="159"/>
                      <a:pt x="85" y="179"/>
                      <a:pt x="122" y="167"/>
                    </a:cubicBezTo>
                    <a:cubicBezTo>
                      <a:pt x="159" y="154"/>
                      <a:pt x="179" y="114"/>
                      <a:pt x="166" y="77"/>
                    </a:cubicBezTo>
                    <a:cubicBezTo>
                      <a:pt x="154" y="39"/>
                      <a:pt x="114" y="19"/>
                      <a:pt x="76" y="32"/>
                    </a:cubicBezTo>
                    <a:close/>
                  </a:path>
                </a:pathLst>
              </a:custGeom>
              <a:grpFill/>
              <a:ln>
                <a:solidFill>
                  <a:schemeClr val="bg1"/>
                </a:solidFill>
              </a:ln>
              <a:extLst/>
            </p:spPr>
            <p:txBody>
              <a:bodyPr anchor="ctr"/>
              <a:lstStyle/>
              <a:p>
                <a:pPr algn="ctr"/>
                <a:endParaRPr/>
              </a:p>
            </p:txBody>
          </p:sp>
          <p:sp>
            <p:nvSpPr>
              <p:cNvPr id="75" name="Freeform: Shape 50"/>
              <p:cNvSpPr>
                <a:spLocks/>
              </p:cNvSpPr>
              <p:nvPr/>
            </p:nvSpPr>
            <p:spPr bwMode="auto">
              <a:xfrm>
                <a:off x="9800291" y="5354173"/>
                <a:ext cx="202379" cy="204073"/>
              </a:xfrm>
              <a:custGeom>
                <a:avLst/>
                <a:gdLst>
                  <a:gd name="T0" fmla="*/ 88 w 101"/>
                  <a:gd name="T1" fmla="*/ 28 h 102"/>
                  <a:gd name="T2" fmla="*/ 56 w 101"/>
                  <a:gd name="T3" fmla="*/ 39 h 102"/>
                  <a:gd name="T4" fmla="*/ 45 w 101"/>
                  <a:gd name="T5" fmla="*/ 8 h 102"/>
                  <a:gd name="T6" fmla="*/ 33 w 101"/>
                  <a:gd name="T7" fmla="*/ 2 h 102"/>
                  <a:gd name="T8" fmla="*/ 27 w 101"/>
                  <a:gd name="T9" fmla="*/ 14 h 102"/>
                  <a:gd name="T10" fmla="*/ 37 w 101"/>
                  <a:gd name="T11" fmla="*/ 45 h 102"/>
                  <a:gd name="T12" fmla="*/ 7 w 101"/>
                  <a:gd name="T13" fmla="*/ 55 h 102"/>
                  <a:gd name="T14" fmla="*/ 1 w 101"/>
                  <a:gd name="T15" fmla="*/ 67 h 102"/>
                  <a:gd name="T16" fmla="*/ 13 w 101"/>
                  <a:gd name="T17" fmla="*/ 73 h 102"/>
                  <a:gd name="T18" fmla="*/ 44 w 101"/>
                  <a:gd name="T19" fmla="*/ 63 h 102"/>
                  <a:gd name="T20" fmla="*/ 54 w 101"/>
                  <a:gd name="T21" fmla="*/ 94 h 102"/>
                  <a:gd name="T22" fmla="*/ 66 w 101"/>
                  <a:gd name="T23" fmla="*/ 100 h 102"/>
                  <a:gd name="T24" fmla="*/ 72 w 101"/>
                  <a:gd name="T25" fmla="*/ 88 h 102"/>
                  <a:gd name="T26" fmla="*/ 62 w 101"/>
                  <a:gd name="T27" fmla="*/ 57 h 102"/>
                  <a:gd name="T28" fmla="*/ 94 w 101"/>
                  <a:gd name="T29" fmla="*/ 46 h 102"/>
                  <a:gd name="T30" fmla="*/ 100 w 101"/>
                  <a:gd name="T31" fmla="*/ 34 h 102"/>
                  <a:gd name="T32" fmla="*/ 88 w 101"/>
                  <a:gd name="T33" fmla="*/ 2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 h="102">
                    <a:moveTo>
                      <a:pt x="88" y="28"/>
                    </a:moveTo>
                    <a:cubicBezTo>
                      <a:pt x="56" y="39"/>
                      <a:pt x="56" y="39"/>
                      <a:pt x="56" y="39"/>
                    </a:cubicBezTo>
                    <a:cubicBezTo>
                      <a:pt x="45" y="8"/>
                      <a:pt x="45" y="8"/>
                      <a:pt x="45" y="8"/>
                    </a:cubicBezTo>
                    <a:cubicBezTo>
                      <a:pt x="43" y="3"/>
                      <a:pt x="38" y="0"/>
                      <a:pt x="33" y="2"/>
                    </a:cubicBezTo>
                    <a:cubicBezTo>
                      <a:pt x="28" y="3"/>
                      <a:pt x="25" y="9"/>
                      <a:pt x="27" y="14"/>
                    </a:cubicBezTo>
                    <a:cubicBezTo>
                      <a:pt x="37" y="45"/>
                      <a:pt x="37" y="45"/>
                      <a:pt x="37" y="45"/>
                    </a:cubicBezTo>
                    <a:cubicBezTo>
                      <a:pt x="7" y="55"/>
                      <a:pt x="7" y="55"/>
                      <a:pt x="7" y="55"/>
                    </a:cubicBezTo>
                    <a:cubicBezTo>
                      <a:pt x="2" y="57"/>
                      <a:pt x="0" y="62"/>
                      <a:pt x="1" y="67"/>
                    </a:cubicBezTo>
                    <a:cubicBezTo>
                      <a:pt x="3" y="72"/>
                      <a:pt x="8" y="75"/>
                      <a:pt x="13" y="73"/>
                    </a:cubicBezTo>
                    <a:cubicBezTo>
                      <a:pt x="44" y="63"/>
                      <a:pt x="44" y="63"/>
                      <a:pt x="44" y="63"/>
                    </a:cubicBezTo>
                    <a:cubicBezTo>
                      <a:pt x="54" y="94"/>
                      <a:pt x="54" y="94"/>
                      <a:pt x="54" y="94"/>
                    </a:cubicBezTo>
                    <a:cubicBezTo>
                      <a:pt x="56" y="99"/>
                      <a:pt x="61" y="102"/>
                      <a:pt x="66" y="100"/>
                    </a:cubicBezTo>
                    <a:cubicBezTo>
                      <a:pt x="71" y="98"/>
                      <a:pt x="74" y="93"/>
                      <a:pt x="72" y="88"/>
                    </a:cubicBezTo>
                    <a:cubicBezTo>
                      <a:pt x="62" y="57"/>
                      <a:pt x="62" y="57"/>
                      <a:pt x="62" y="57"/>
                    </a:cubicBezTo>
                    <a:cubicBezTo>
                      <a:pt x="94" y="46"/>
                      <a:pt x="94" y="46"/>
                      <a:pt x="94" y="46"/>
                    </a:cubicBezTo>
                    <a:cubicBezTo>
                      <a:pt x="99" y="45"/>
                      <a:pt x="101" y="39"/>
                      <a:pt x="100" y="34"/>
                    </a:cubicBezTo>
                    <a:cubicBezTo>
                      <a:pt x="98" y="29"/>
                      <a:pt x="92" y="26"/>
                      <a:pt x="88" y="28"/>
                    </a:cubicBezTo>
                    <a:close/>
                  </a:path>
                </a:pathLst>
              </a:custGeom>
              <a:grpFill/>
              <a:ln>
                <a:solidFill>
                  <a:schemeClr val="bg1"/>
                </a:solidFill>
              </a:ln>
              <a:extLst/>
            </p:spPr>
            <p:txBody>
              <a:bodyPr anchor="ctr"/>
              <a:lstStyle/>
              <a:p>
                <a:pPr algn="ctr"/>
                <a:endParaRPr/>
              </a:p>
            </p:txBody>
          </p:sp>
          <p:sp>
            <p:nvSpPr>
              <p:cNvPr id="76" name="Freeform: Shape 51"/>
              <p:cNvSpPr>
                <a:spLocks/>
              </p:cNvSpPr>
              <p:nvPr/>
            </p:nvSpPr>
            <p:spPr bwMode="auto">
              <a:xfrm>
                <a:off x="10557307" y="4651351"/>
                <a:ext cx="446250" cy="796814"/>
              </a:xfrm>
              <a:custGeom>
                <a:avLst/>
                <a:gdLst>
                  <a:gd name="T0" fmla="*/ 163 w 223"/>
                  <a:gd name="T1" fmla="*/ 0 h 398"/>
                  <a:gd name="T2" fmla="*/ 163 w 223"/>
                  <a:gd name="T3" fmla="*/ 2 h 398"/>
                  <a:gd name="T4" fmla="*/ 163 w 223"/>
                  <a:gd name="T5" fmla="*/ 3 h 398"/>
                  <a:gd name="T6" fmla="*/ 162 w 223"/>
                  <a:gd name="T7" fmla="*/ 4 h 398"/>
                  <a:gd name="T8" fmla="*/ 162 w 223"/>
                  <a:gd name="T9" fmla="*/ 5 h 398"/>
                  <a:gd name="T10" fmla="*/ 161 w 223"/>
                  <a:gd name="T11" fmla="*/ 7 h 398"/>
                  <a:gd name="T12" fmla="*/ 1 w 223"/>
                  <a:gd name="T13" fmla="*/ 394 h 398"/>
                  <a:gd name="T14" fmla="*/ 0 w 223"/>
                  <a:gd name="T15" fmla="*/ 398 h 398"/>
                  <a:gd name="T16" fmla="*/ 0 w 223"/>
                  <a:gd name="T17" fmla="*/ 398 h 398"/>
                  <a:gd name="T18" fmla="*/ 2 w 223"/>
                  <a:gd name="T19" fmla="*/ 394 h 398"/>
                  <a:gd name="T20" fmla="*/ 0 w 223"/>
                  <a:gd name="T21" fmla="*/ 398 h 398"/>
                  <a:gd name="T22" fmla="*/ 223 w 223"/>
                  <a:gd name="T23" fmla="*/ 258 h 398"/>
                  <a:gd name="T24" fmla="*/ 163 w 223"/>
                  <a:gd name="T25" fmla="*/ 0 h 398"/>
                  <a:gd name="T26" fmla="*/ 163 w 223"/>
                  <a:gd name="T27" fmla="*/ 0 h 398"/>
                  <a:gd name="T28" fmla="*/ 163 w 223"/>
                  <a:gd name="T29" fmla="*/ 2 h 398"/>
                  <a:gd name="T30" fmla="*/ 163 w 223"/>
                  <a:gd name="T31" fmla="*/ 3 h 398"/>
                  <a:gd name="T32" fmla="*/ 162 w 223"/>
                  <a:gd name="T33" fmla="*/ 4 h 398"/>
                  <a:gd name="T34" fmla="*/ 162 w 223"/>
                  <a:gd name="T35" fmla="*/ 5 h 398"/>
                  <a:gd name="T36" fmla="*/ 161 w 223"/>
                  <a:gd name="T37" fmla="*/ 7 h 398"/>
                  <a:gd name="T38" fmla="*/ 162 w 223"/>
                  <a:gd name="T39" fmla="*/ 5 h 398"/>
                  <a:gd name="T40" fmla="*/ 162 w 223"/>
                  <a:gd name="T41" fmla="*/ 4 h 398"/>
                  <a:gd name="T42" fmla="*/ 163 w 223"/>
                  <a:gd name="T43" fmla="*/ 3 h 398"/>
                  <a:gd name="T44" fmla="*/ 163 w 223"/>
                  <a:gd name="T45" fmla="*/ 2 h 398"/>
                  <a:gd name="T46" fmla="*/ 163 w 223"/>
                  <a:gd name="T47" fmla="*/ 0 h 398"/>
                  <a:gd name="T48" fmla="*/ 163 w 223"/>
                  <a:gd name="T49" fmla="*/ 0 h 398"/>
                  <a:gd name="T50" fmla="*/ 163 w 223"/>
                  <a:gd name="T51" fmla="*/ 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3" h="398">
                    <a:moveTo>
                      <a:pt x="163" y="0"/>
                    </a:moveTo>
                    <a:cubicBezTo>
                      <a:pt x="163" y="1"/>
                      <a:pt x="163" y="1"/>
                      <a:pt x="163" y="2"/>
                    </a:cubicBezTo>
                    <a:cubicBezTo>
                      <a:pt x="163" y="3"/>
                      <a:pt x="163" y="3"/>
                      <a:pt x="163" y="3"/>
                    </a:cubicBezTo>
                    <a:cubicBezTo>
                      <a:pt x="162" y="3"/>
                      <a:pt x="162" y="4"/>
                      <a:pt x="162" y="4"/>
                    </a:cubicBezTo>
                    <a:cubicBezTo>
                      <a:pt x="162" y="5"/>
                      <a:pt x="162" y="5"/>
                      <a:pt x="162" y="5"/>
                    </a:cubicBezTo>
                    <a:cubicBezTo>
                      <a:pt x="162" y="6"/>
                      <a:pt x="161" y="6"/>
                      <a:pt x="161" y="7"/>
                    </a:cubicBezTo>
                    <a:cubicBezTo>
                      <a:pt x="1" y="394"/>
                      <a:pt x="1" y="394"/>
                      <a:pt x="1" y="394"/>
                    </a:cubicBezTo>
                    <a:cubicBezTo>
                      <a:pt x="1" y="395"/>
                      <a:pt x="0" y="397"/>
                      <a:pt x="0" y="398"/>
                    </a:cubicBezTo>
                    <a:cubicBezTo>
                      <a:pt x="0" y="398"/>
                      <a:pt x="0" y="398"/>
                      <a:pt x="0" y="398"/>
                    </a:cubicBezTo>
                    <a:cubicBezTo>
                      <a:pt x="0" y="396"/>
                      <a:pt x="1" y="395"/>
                      <a:pt x="2" y="394"/>
                    </a:cubicBezTo>
                    <a:cubicBezTo>
                      <a:pt x="1" y="395"/>
                      <a:pt x="0" y="396"/>
                      <a:pt x="0" y="398"/>
                    </a:cubicBezTo>
                    <a:cubicBezTo>
                      <a:pt x="223" y="258"/>
                      <a:pt x="223" y="258"/>
                      <a:pt x="223" y="258"/>
                    </a:cubicBezTo>
                    <a:cubicBezTo>
                      <a:pt x="163" y="0"/>
                      <a:pt x="163" y="0"/>
                      <a:pt x="163" y="0"/>
                    </a:cubicBezTo>
                    <a:cubicBezTo>
                      <a:pt x="163" y="0"/>
                      <a:pt x="163" y="0"/>
                      <a:pt x="163" y="0"/>
                    </a:cubicBezTo>
                    <a:cubicBezTo>
                      <a:pt x="163" y="1"/>
                      <a:pt x="163" y="1"/>
                      <a:pt x="163" y="2"/>
                    </a:cubicBezTo>
                    <a:cubicBezTo>
                      <a:pt x="163" y="3"/>
                      <a:pt x="163" y="3"/>
                      <a:pt x="163" y="3"/>
                    </a:cubicBezTo>
                    <a:cubicBezTo>
                      <a:pt x="163" y="3"/>
                      <a:pt x="162" y="4"/>
                      <a:pt x="162" y="4"/>
                    </a:cubicBezTo>
                    <a:cubicBezTo>
                      <a:pt x="162" y="5"/>
                      <a:pt x="162" y="5"/>
                      <a:pt x="162" y="5"/>
                    </a:cubicBezTo>
                    <a:cubicBezTo>
                      <a:pt x="162" y="6"/>
                      <a:pt x="162" y="7"/>
                      <a:pt x="161" y="7"/>
                    </a:cubicBezTo>
                    <a:cubicBezTo>
                      <a:pt x="162" y="7"/>
                      <a:pt x="162" y="6"/>
                      <a:pt x="162" y="5"/>
                    </a:cubicBezTo>
                    <a:cubicBezTo>
                      <a:pt x="162" y="4"/>
                      <a:pt x="162" y="4"/>
                      <a:pt x="162" y="4"/>
                    </a:cubicBezTo>
                    <a:cubicBezTo>
                      <a:pt x="162" y="4"/>
                      <a:pt x="163" y="3"/>
                      <a:pt x="163" y="3"/>
                    </a:cubicBezTo>
                    <a:cubicBezTo>
                      <a:pt x="163" y="2"/>
                      <a:pt x="163" y="2"/>
                      <a:pt x="163" y="2"/>
                    </a:cubicBezTo>
                    <a:cubicBezTo>
                      <a:pt x="163" y="1"/>
                      <a:pt x="163" y="1"/>
                      <a:pt x="163" y="0"/>
                    </a:cubicBezTo>
                    <a:cubicBezTo>
                      <a:pt x="163" y="0"/>
                      <a:pt x="163" y="0"/>
                      <a:pt x="163" y="0"/>
                    </a:cubicBezTo>
                    <a:cubicBezTo>
                      <a:pt x="163" y="0"/>
                      <a:pt x="163" y="0"/>
                      <a:pt x="163" y="0"/>
                    </a:cubicBezTo>
                    <a:close/>
                  </a:path>
                </a:pathLst>
              </a:custGeom>
              <a:grpFill/>
              <a:ln>
                <a:solidFill>
                  <a:schemeClr val="bg1"/>
                </a:solidFill>
              </a:ln>
              <a:extLst/>
            </p:spPr>
            <p:txBody>
              <a:bodyPr anchor="ctr"/>
              <a:lstStyle/>
              <a:p>
                <a:pPr algn="ctr"/>
                <a:endParaRPr/>
              </a:p>
            </p:txBody>
          </p:sp>
          <p:sp>
            <p:nvSpPr>
              <p:cNvPr id="77" name="Freeform: Shape 52"/>
              <p:cNvSpPr>
                <a:spLocks/>
              </p:cNvSpPr>
              <p:nvPr/>
            </p:nvSpPr>
            <p:spPr bwMode="auto">
              <a:xfrm>
                <a:off x="9998436" y="4403246"/>
                <a:ext cx="881492" cy="1071169"/>
              </a:xfrm>
              <a:custGeom>
                <a:avLst/>
                <a:gdLst>
                  <a:gd name="T0" fmla="*/ 263 w 440"/>
                  <a:gd name="T1" fmla="*/ 513 h 535"/>
                  <a:gd name="T2" fmla="*/ 263 w 440"/>
                  <a:gd name="T3" fmla="*/ 514 h 535"/>
                  <a:gd name="T4" fmla="*/ 251 w 440"/>
                  <a:gd name="T5" fmla="*/ 452 h 535"/>
                  <a:gd name="T6" fmla="*/ 220 w 440"/>
                  <a:gd name="T7" fmla="*/ 269 h 535"/>
                  <a:gd name="T8" fmla="*/ 374 w 440"/>
                  <a:gd name="T9" fmla="*/ 154 h 535"/>
                  <a:gd name="T10" fmla="*/ 440 w 440"/>
                  <a:gd name="T11" fmla="*/ 113 h 535"/>
                  <a:gd name="T12" fmla="*/ 440 w 440"/>
                  <a:gd name="T13" fmla="*/ 112 h 535"/>
                  <a:gd name="T14" fmla="*/ 439 w 440"/>
                  <a:gd name="T15" fmla="*/ 112 h 535"/>
                  <a:gd name="T16" fmla="*/ 439 w 440"/>
                  <a:gd name="T17" fmla="*/ 111 h 535"/>
                  <a:gd name="T18" fmla="*/ 439 w 440"/>
                  <a:gd name="T19" fmla="*/ 111 h 535"/>
                  <a:gd name="T20" fmla="*/ 428 w 440"/>
                  <a:gd name="T21" fmla="*/ 101 h 535"/>
                  <a:gd name="T22" fmla="*/ 195 w 440"/>
                  <a:gd name="T23" fmla="*/ 5 h 535"/>
                  <a:gd name="T24" fmla="*/ 164 w 440"/>
                  <a:gd name="T25" fmla="*/ 17 h 535"/>
                  <a:gd name="T26" fmla="*/ 5 w 440"/>
                  <a:gd name="T27" fmla="*/ 404 h 535"/>
                  <a:gd name="T28" fmla="*/ 17 w 440"/>
                  <a:gd name="T29" fmla="*/ 436 h 535"/>
                  <a:gd name="T30" fmla="*/ 250 w 440"/>
                  <a:gd name="T31" fmla="*/ 532 h 535"/>
                  <a:gd name="T32" fmla="*/ 269 w 440"/>
                  <a:gd name="T33" fmla="*/ 531 h 535"/>
                  <a:gd name="T34" fmla="*/ 267 w 440"/>
                  <a:gd name="T35" fmla="*/ 529 h 535"/>
                  <a:gd name="T36" fmla="*/ 268 w 440"/>
                  <a:gd name="T37" fmla="*/ 529 h 535"/>
                  <a:gd name="T38" fmla="*/ 264 w 440"/>
                  <a:gd name="T39" fmla="*/ 513 h 535"/>
                  <a:gd name="T40" fmla="*/ 263 w 440"/>
                  <a:gd name="T41" fmla="*/ 513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0" h="535">
                    <a:moveTo>
                      <a:pt x="263" y="513"/>
                    </a:moveTo>
                    <a:cubicBezTo>
                      <a:pt x="263" y="514"/>
                      <a:pt x="263" y="514"/>
                      <a:pt x="263" y="514"/>
                    </a:cubicBezTo>
                    <a:cubicBezTo>
                      <a:pt x="260" y="499"/>
                      <a:pt x="256" y="477"/>
                      <a:pt x="251" y="452"/>
                    </a:cubicBezTo>
                    <a:cubicBezTo>
                      <a:pt x="237" y="375"/>
                      <a:pt x="220" y="269"/>
                      <a:pt x="220" y="269"/>
                    </a:cubicBezTo>
                    <a:cubicBezTo>
                      <a:pt x="223" y="261"/>
                      <a:pt x="311" y="198"/>
                      <a:pt x="374" y="154"/>
                    </a:cubicBezTo>
                    <a:cubicBezTo>
                      <a:pt x="410" y="129"/>
                      <a:pt x="439" y="111"/>
                      <a:pt x="440" y="113"/>
                    </a:cubicBezTo>
                    <a:cubicBezTo>
                      <a:pt x="440" y="112"/>
                      <a:pt x="440" y="112"/>
                      <a:pt x="440" y="112"/>
                    </a:cubicBezTo>
                    <a:cubicBezTo>
                      <a:pt x="439" y="112"/>
                      <a:pt x="439" y="112"/>
                      <a:pt x="439" y="112"/>
                    </a:cubicBezTo>
                    <a:cubicBezTo>
                      <a:pt x="439" y="111"/>
                      <a:pt x="439" y="111"/>
                      <a:pt x="439" y="111"/>
                    </a:cubicBezTo>
                    <a:cubicBezTo>
                      <a:pt x="439" y="111"/>
                      <a:pt x="439" y="111"/>
                      <a:pt x="439" y="111"/>
                    </a:cubicBezTo>
                    <a:cubicBezTo>
                      <a:pt x="436" y="107"/>
                      <a:pt x="433" y="103"/>
                      <a:pt x="428" y="101"/>
                    </a:cubicBezTo>
                    <a:cubicBezTo>
                      <a:pt x="195" y="5"/>
                      <a:pt x="195" y="5"/>
                      <a:pt x="195" y="5"/>
                    </a:cubicBezTo>
                    <a:cubicBezTo>
                      <a:pt x="183" y="0"/>
                      <a:pt x="169" y="6"/>
                      <a:pt x="164" y="17"/>
                    </a:cubicBezTo>
                    <a:cubicBezTo>
                      <a:pt x="5" y="404"/>
                      <a:pt x="5" y="404"/>
                      <a:pt x="5" y="404"/>
                    </a:cubicBezTo>
                    <a:cubicBezTo>
                      <a:pt x="0" y="416"/>
                      <a:pt x="5" y="431"/>
                      <a:pt x="17" y="436"/>
                    </a:cubicBezTo>
                    <a:cubicBezTo>
                      <a:pt x="250" y="532"/>
                      <a:pt x="250" y="532"/>
                      <a:pt x="250" y="532"/>
                    </a:cubicBezTo>
                    <a:cubicBezTo>
                      <a:pt x="256" y="535"/>
                      <a:pt x="263" y="534"/>
                      <a:pt x="269" y="531"/>
                    </a:cubicBezTo>
                    <a:cubicBezTo>
                      <a:pt x="268" y="531"/>
                      <a:pt x="268" y="530"/>
                      <a:pt x="267" y="529"/>
                    </a:cubicBezTo>
                    <a:cubicBezTo>
                      <a:pt x="268" y="529"/>
                      <a:pt x="268" y="529"/>
                      <a:pt x="268" y="529"/>
                    </a:cubicBezTo>
                    <a:cubicBezTo>
                      <a:pt x="267" y="526"/>
                      <a:pt x="265" y="521"/>
                      <a:pt x="264" y="513"/>
                    </a:cubicBezTo>
                    <a:lnTo>
                      <a:pt x="263" y="513"/>
                    </a:lnTo>
                    <a:close/>
                  </a:path>
                </a:pathLst>
              </a:custGeom>
              <a:grpFill/>
              <a:ln>
                <a:solidFill>
                  <a:schemeClr val="bg1"/>
                </a:solidFill>
              </a:ln>
              <a:extLst/>
            </p:spPr>
            <p:txBody>
              <a:bodyPr anchor="ctr"/>
              <a:lstStyle/>
              <a:p>
                <a:pPr algn="ctr"/>
                <a:endParaRPr/>
              </a:p>
            </p:txBody>
          </p:sp>
          <p:sp>
            <p:nvSpPr>
              <p:cNvPr id="78" name="Freeform: Shape 53"/>
              <p:cNvSpPr>
                <a:spLocks/>
              </p:cNvSpPr>
              <p:nvPr/>
            </p:nvSpPr>
            <p:spPr bwMode="auto">
              <a:xfrm>
                <a:off x="10881622" y="4657278"/>
                <a:ext cx="1694" cy="1694"/>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0" y="1"/>
                    </a:cubicBezTo>
                    <a:cubicBezTo>
                      <a:pt x="0" y="1"/>
                      <a:pt x="1" y="0"/>
                      <a:pt x="1" y="0"/>
                    </a:cubicBezTo>
                    <a:close/>
                  </a:path>
                </a:pathLst>
              </a:custGeom>
              <a:grpFill/>
              <a:ln>
                <a:solidFill>
                  <a:schemeClr val="bg1"/>
                </a:solidFill>
              </a:ln>
              <a:extLst/>
            </p:spPr>
            <p:txBody>
              <a:bodyPr anchor="ctr"/>
              <a:lstStyle/>
              <a:p>
                <a:pPr algn="ctr"/>
                <a:endParaRPr/>
              </a:p>
            </p:txBody>
          </p:sp>
          <p:sp>
            <p:nvSpPr>
              <p:cNvPr id="79" name="Freeform: Shape 54"/>
              <p:cNvSpPr>
                <a:spLocks/>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9525">
                <a:solidFill>
                  <a:schemeClr val="bg1"/>
                </a:solidFill>
                <a:round/>
                <a:headEnd/>
                <a:tailEnd/>
              </a:ln>
              <a:extLst/>
            </p:spPr>
            <p:txBody>
              <a:bodyPr anchor="ctr"/>
              <a:lstStyle/>
              <a:p>
                <a:pPr algn="ctr"/>
                <a:endParaRPr/>
              </a:p>
            </p:txBody>
          </p:sp>
          <p:sp>
            <p:nvSpPr>
              <p:cNvPr id="80" name="Freeform: Shape 55"/>
              <p:cNvSpPr>
                <a:spLocks/>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w="9525">
                <a:solidFill>
                  <a:schemeClr val="bg1"/>
                </a:solidFill>
                <a:round/>
                <a:headEnd/>
                <a:tailEnd/>
              </a:ln>
              <a:extLst/>
            </p:spPr>
            <p:txBody>
              <a:bodyPr anchor="ctr"/>
              <a:lstStyle/>
              <a:p>
                <a:pPr algn="ctr"/>
                <a:endParaRPr/>
              </a:p>
            </p:txBody>
          </p:sp>
          <p:sp>
            <p:nvSpPr>
              <p:cNvPr id="81" name="Freeform: Shape 56"/>
              <p:cNvSpPr>
                <a:spLocks/>
              </p:cNvSpPr>
              <p:nvPr/>
            </p:nvSpPr>
            <p:spPr bwMode="auto">
              <a:xfrm>
                <a:off x="10557307" y="5440544"/>
                <a:ext cx="3387" cy="7621"/>
              </a:xfrm>
              <a:custGeom>
                <a:avLst/>
                <a:gdLst>
                  <a:gd name="T0" fmla="*/ 2 w 2"/>
                  <a:gd name="T1" fmla="*/ 0 h 4"/>
                  <a:gd name="T2" fmla="*/ 0 w 2"/>
                  <a:gd name="T3" fmla="*/ 4 h 4"/>
                  <a:gd name="T4" fmla="*/ 2 w 2"/>
                  <a:gd name="T5" fmla="*/ 0 h 4"/>
                </a:gdLst>
                <a:ahLst/>
                <a:cxnLst>
                  <a:cxn ang="0">
                    <a:pos x="T0" y="T1"/>
                  </a:cxn>
                  <a:cxn ang="0">
                    <a:pos x="T2" y="T3"/>
                  </a:cxn>
                  <a:cxn ang="0">
                    <a:pos x="T4" y="T5"/>
                  </a:cxn>
                </a:cxnLst>
                <a:rect l="0" t="0" r="r" b="b"/>
                <a:pathLst>
                  <a:path w="2" h="4">
                    <a:moveTo>
                      <a:pt x="2" y="0"/>
                    </a:moveTo>
                    <a:cubicBezTo>
                      <a:pt x="1" y="1"/>
                      <a:pt x="0" y="2"/>
                      <a:pt x="0" y="4"/>
                    </a:cubicBezTo>
                    <a:cubicBezTo>
                      <a:pt x="0" y="2"/>
                      <a:pt x="1" y="1"/>
                      <a:pt x="2" y="0"/>
                    </a:cubicBezTo>
                    <a:close/>
                  </a:path>
                </a:pathLst>
              </a:custGeom>
              <a:grpFill/>
              <a:ln w="9525">
                <a:solidFill>
                  <a:schemeClr val="bg1"/>
                </a:solidFill>
                <a:round/>
                <a:headEnd/>
                <a:tailEnd/>
              </a:ln>
              <a:extLst/>
            </p:spPr>
            <p:txBody>
              <a:bodyPr anchor="ctr"/>
              <a:lstStyle/>
              <a:p>
                <a:pPr algn="ctr"/>
                <a:endParaRPr/>
              </a:p>
            </p:txBody>
          </p:sp>
          <p:sp>
            <p:nvSpPr>
              <p:cNvPr id="82" name="Freeform: Shape 57"/>
              <p:cNvSpPr>
                <a:spLocks/>
              </p:cNvSpPr>
              <p:nvPr/>
            </p:nvSpPr>
            <p:spPr bwMode="auto">
              <a:xfrm>
                <a:off x="10883315" y="4651351"/>
                <a:ext cx="0" cy="4234"/>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close/>
                  </a:path>
                </a:pathLst>
              </a:custGeom>
              <a:grpFill/>
              <a:ln>
                <a:solidFill>
                  <a:schemeClr val="bg1"/>
                </a:solidFill>
              </a:ln>
              <a:extLst/>
            </p:spPr>
            <p:txBody>
              <a:bodyPr anchor="ctr"/>
              <a:lstStyle/>
              <a:p>
                <a:pPr algn="ctr"/>
                <a:endParaRPr/>
              </a:p>
            </p:txBody>
          </p:sp>
          <p:sp>
            <p:nvSpPr>
              <p:cNvPr id="83" name="Freeform: Shape 58"/>
              <p:cNvSpPr>
                <a:spLocks/>
              </p:cNvSpPr>
              <p:nvPr/>
            </p:nvSpPr>
            <p:spPr bwMode="auto">
              <a:xfrm>
                <a:off x="10879928" y="4661512"/>
                <a:ext cx="1694" cy="338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1" y="2"/>
                      <a:pt x="0" y="2"/>
                    </a:cubicBezTo>
                    <a:cubicBezTo>
                      <a:pt x="1" y="2"/>
                      <a:pt x="1" y="1"/>
                      <a:pt x="1" y="0"/>
                    </a:cubicBezTo>
                    <a:close/>
                  </a:path>
                </a:pathLst>
              </a:custGeom>
              <a:grpFill/>
              <a:ln>
                <a:solidFill>
                  <a:schemeClr val="bg1"/>
                </a:solidFill>
              </a:ln>
              <a:extLst/>
            </p:spPr>
            <p:txBody>
              <a:bodyPr anchor="ctr"/>
              <a:lstStyle/>
              <a:p>
                <a:pPr algn="ctr"/>
                <a:endParaRPr/>
              </a:p>
            </p:txBody>
          </p:sp>
          <p:sp>
            <p:nvSpPr>
              <p:cNvPr id="84" name="Freeform: Shape 59"/>
              <p:cNvSpPr>
                <a:spLocks/>
              </p:cNvSpPr>
              <p:nvPr/>
            </p:nvSpPr>
            <p:spPr bwMode="auto">
              <a:xfrm>
                <a:off x="10883315" y="4647117"/>
                <a:ext cx="0" cy="1694"/>
              </a:xfrm>
              <a:custGeom>
                <a:avLst/>
                <a:gdLst>
                  <a:gd name="T0" fmla="*/ 2 h 2"/>
                  <a:gd name="T1" fmla="*/ 0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lnTo>
                      <a:pt x="0" y="0"/>
                    </a:lnTo>
                    <a:lnTo>
                      <a:pt x="0" y="0"/>
                    </a:lnTo>
                    <a:lnTo>
                      <a:pt x="0" y="0"/>
                    </a:lnTo>
                    <a:lnTo>
                      <a:pt x="0" y="2"/>
                    </a:lnTo>
                    <a:close/>
                  </a:path>
                </a:pathLst>
              </a:custGeom>
              <a:grpFill/>
              <a:ln>
                <a:solidFill>
                  <a:schemeClr val="bg1"/>
                </a:solidFill>
              </a:ln>
              <a:extLst/>
            </p:spPr>
            <p:txBody>
              <a:bodyPr anchor="ctr"/>
              <a:lstStyle/>
              <a:p>
                <a:pPr algn="ctr"/>
                <a:endParaRPr/>
              </a:p>
            </p:txBody>
          </p:sp>
          <p:sp>
            <p:nvSpPr>
              <p:cNvPr id="85" name="Freeform: Shape 60"/>
              <p:cNvSpPr>
                <a:spLocks/>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9525">
                <a:solidFill>
                  <a:schemeClr val="bg1"/>
                </a:solidFill>
                <a:round/>
                <a:headEnd/>
                <a:tailEnd/>
              </a:ln>
              <a:extLst/>
            </p:spPr>
            <p:txBody>
              <a:bodyPr anchor="ctr"/>
              <a:lstStyle/>
              <a:p>
                <a:pPr algn="ctr"/>
                <a:endParaRPr/>
              </a:p>
            </p:txBody>
          </p:sp>
          <p:sp>
            <p:nvSpPr>
              <p:cNvPr id="86" name="Freeform: Shape 61"/>
              <p:cNvSpPr>
                <a:spLocks/>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w="9525">
                <a:solidFill>
                  <a:schemeClr val="bg1"/>
                </a:solidFill>
                <a:round/>
                <a:headEnd/>
                <a:tailEnd/>
              </a:ln>
              <a:extLst/>
            </p:spPr>
            <p:txBody>
              <a:bodyPr anchor="ctr"/>
              <a:lstStyle/>
              <a:p>
                <a:pPr algn="ctr"/>
                <a:endParaRPr/>
              </a:p>
            </p:txBody>
          </p:sp>
          <p:sp>
            <p:nvSpPr>
              <p:cNvPr id="87" name="Freeform: Shape 62"/>
              <p:cNvSpPr>
                <a:spLocks/>
              </p:cNvSpPr>
              <p:nvPr/>
            </p:nvSpPr>
            <p:spPr bwMode="auto">
              <a:xfrm>
                <a:off x="10883315" y="4655585"/>
                <a:ext cx="0" cy="1694"/>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grpFill/>
              <a:ln>
                <a:solidFill>
                  <a:schemeClr val="bg1"/>
                </a:solidFill>
              </a:ln>
              <a:extLst/>
            </p:spPr>
            <p:txBody>
              <a:bodyPr anchor="ctr"/>
              <a:lstStyle/>
              <a:p>
                <a:pPr algn="ctr"/>
                <a:endParaRPr/>
              </a:p>
            </p:txBody>
          </p:sp>
          <p:sp>
            <p:nvSpPr>
              <p:cNvPr id="88" name="Freeform: Shape 63"/>
              <p:cNvSpPr>
                <a:spLocks/>
              </p:cNvSpPr>
              <p:nvPr/>
            </p:nvSpPr>
            <p:spPr bwMode="auto">
              <a:xfrm>
                <a:off x="10883315" y="4655585"/>
                <a:ext cx="0" cy="1694"/>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path>
                </a:pathLst>
              </a:custGeom>
              <a:grpFill/>
              <a:ln>
                <a:solidFill>
                  <a:schemeClr val="bg1"/>
                </a:solidFill>
              </a:ln>
              <a:extLst/>
            </p:spPr>
            <p:txBody>
              <a:bodyPr anchor="ctr"/>
              <a:lstStyle/>
              <a:p>
                <a:pPr algn="ctr"/>
                <a:endParaRPr/>
              </a:p>
            </p:txBody>
          </p:sp>
          <p:sp>
            <p:nvSpPr>
              <p:cNvPr id="89" name="Freeform: Shape 64"/>
              <p:cNvSpPr>
                <a:spLocks/>
              </p:cNvSpPr>
              <p:nvPr/>
            </p:nvSpPr>
            <p:spPr bwMode="auto">
              <a:xfrm>
                <a:off x="10881622" y="4658972"/>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close/>
                  </a:path>
                </a:pathLst>
              </a:custGeom>
              <a:grpFill/>
              <a:ln>
                <a:solidFill>
                  <a:schemeClr val="bg1"/>
                </a:solidFill>
              </a:ln>
              <a:extLst/>
            </p:spPr>
            <p:txBody>
              <a:bodyPr anchor="ctr"/>
              <a:lstStyle/>
              <a:p>
                <a:pPr algn="ctr"/>
                <a:endParaRPr/>
              </a:p>
            </p:txBody>
          </p:sp>
          <p:sp>
            <p:nvSpPr>
              <p:cNvPr id="90" name="Freeform: Shape 65"/>
              <p:cNvSpPr>
                <a:spLocks/>
              </p:cNvSpPr>
              <p:nvPr/>
            </p:nvSpPr>
            <p:spPr bwMode="auto">
              <a:xfrm>
                <a:off x="10881622" y="4658972"/>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path>
                </a:pathLst>
              </a:custGeom>
              <a:grpFill/>
              <a:ln>
                <a:solidFill>
                  <a:schemeClr val="bg1"/>
                </a:solidFill>
              </a:ln>
              <a:extLst/>
            </p:spPr>
            <p:txBody>
              <a:bodyPr anchor="ctr"/>
              <a:lstStyle/>
              <a:p>
                <a:pPr algn="ctr"/>
                <a:endParaRPr/>
              </a:p>
            </p:txBody>
          </p:sp>
          <p:sp>
            <p:nvSpPr>
              <p:cNvPr id="91" name="Freeform: Shape 66"/>
              <p:cNvSpPr>
                <a:spLocks/>
              </p:cNvSpPr>
              <p:nvPr/>
            </p:nvSpPr>
            <p:spPr bwMode="auto">
              <a:xfrm>
                <a:off x="10883315" y="4651351"/>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solidFill>
                  <a:schemeClr val="bg1"/>
                </a:solidFill>
              </a:ln>
              <a:extLst/>
            </p:spPr>
            <p:txBody>
              <a:bodyPr anchor="ctr"/>
              <a:lstStyle/>
              <a:p>
                <a:pPr algn="ctr"/>
                <a:endParaRPr/>
              </a:p>
            </p:txBody>
          </p:sp>
          <p:sp>
            <p:nvSpPr>
              <p:cNvPr id="92" name="Freeform: Shape 67"/>
              <p:cNvSpPr>
                <a:spLocks/>
              </p:cNvSpPr>
              <p:nvPr/>
            </p:nvSpPr>
            <p:spPr bwMode="auto">
              <a:xfrm>
                <a:off x="10883315" y="4651351"/>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solidFill>
                  <a:schemeClr val="bg1"/>
                </a:solidFill>
              </a:ln>
              <a:extLst/>
            </p:spPr>
            <p:txBody>
              <a:bodyPr anchor="ctr"/>
              <a:lstStyle/>
              <a:p>
                <a:pPr algn="ctr"/>
                <a:endParaRPr/>
              </a:p>
            </p:txBody>
          </p:sp>
          <p:sp>
            <p:nvSpPr>
              <p:cNvPr id="93" name="Freeform: Shape 68"/>
              <p:cNvSpPr>
                <a:spLocks/>
              </p:cNvSpPr>
              <p:nvPr/>
            </p:nvSpPr>
            <p:spPr bwMode="auto">
              <a:xfrm>
                <a:off x="10883315" y="4648810"/>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close/>
                  </a:path>
                </a:pathLst>
              </a:custGeom>
              <a:grpFill/>
              <a:ln>
                <a:solidFill>
                  <a:schemeClr val="bg1"/>
                </a:solidFill>
              </a:ln>
              <a:extLst/>
            </p:spPr>
            <p:txBody>
              <a:bodyPr anchor="ctr"/>
              <a:lstStyle/>
              <a:p>
                <a:pPr algn="ctr"/>
                <a:endParaRPr/>
              </a:p>
            </p:txBody>
          </p:sp>
          <p:sp>
            <p:nvSpPr>
              <p:cNvPr id="94" name="Freeform: Shape 69"/>
              <p:cNvSpPr>
                <a:spLocks/>
              </p:cNvSpPr>
              <p:nvPr/>
            </p:nvSpPr>
            <p:spPr bwMode="auto">
              <a:xfrm>
                <a:off x="10883315" y="4648810"/>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path>
                </a:pathLst>
              </a:custGeom>
              <a:grpFill/>
              <a:ln>
                <a:solidFill>
                  <a:schemeClr val="bg1"/>
                </a:solidFill>
              </a:ln>
              <a:extLst/>
            </p:spPr>
            <p:txBody>
              <a:bodyPr anchor="ctr"/>
              <a:lstStyle/>
              <a:p>
                <a:pPr algn="ctr"/>
                <a:endParaRPr/>
              </a:p>
            </p:txBody>
          </p:sp>
          <p:sp>
            <p:nvSpPr>
              <p:cNvPr id="95" name="Freeform: Shape 70"/>
              <p:cNvSpPr>
                <a:spLocks/>
              </p:cNvSpPr>
              <p:nvPr/>
            </p:nvSpPr>
            <p:spPr bwMode="auto">
              <a:xfrm>
                <a:off x="10883315" y="4645423"/>
                <a:ext cx="0" cy="1694"/>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grpFill/>
              <a:ln>
                <a:solidFill>
                  <a:schemeClr val="bg1"/>
                </a:solidFill>
              </a:ln>
              <a:extLst/>
            </p:spPr>
            <p:txBody>
              <a:bodyPr anchor="ctr"/>
              <a:lstStyle/>
              <a:p>
                <a:pPr algn="ctr"/>
                <a:endParaRPr/>
              </a:p>
            </p:txBody>
          </p:sp>
          <p:sp>
            <p:nvSpPr>
              <p:cNvPr id="96" name="Freeform: Shape 71"/>
              <p:cNvSpPr>
                <a:spLocks/>
              </p:cNvSpPr>
              <p:nvPr/>
            </p:nvSpPr>
            <p:spPr bwMode="auto">
              <a:xfrm>
                <a:off x="10883315" y="4645423"/>
                <a:ext cx="0" cy="1694"/>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path>
                </a:pathLst>
              </a:custGeom>
              <a:grpFill/>
              <a:ln>
                <a:solidFill>
                  <a:schemeClr val="bg1"/>
                </a:solidFill>
              </a:ln>
              <a:extLst/>
            </p:spPr>
            <p:txBody>
              <a:bodyPr anchor="ctr"/>
              <a:lstStyle/>
              <a:p>
                <a:pPr algn="ctr"/>
                <a:endParaRPr/>
              </a:p>
            </p:txBody>
          </p:sp>
          <p:sp>
            <p:nvSpPr>
              <p:cNvPr id="97" name="Freeform: Shape 72"/>
              <p:cNvSpPr>
                <a:spLocks/>
              </p:cNvSpPr>
              <p:nvPr/>
            </p:nvSpPr>
            <p:spPr bwMode="auto">
              <a:xfrm>
                <a:off x="10503114" y="4625101"/>
                <a:ext cx="380201" cy="839153"/>
              </a:xfrm>
              <a:custGeom>
                <a:avLst/>
                <a:gdLst>
                  <a:gd name="T0" fmla="*/ 27 w 190"/>
                  <a:gd name="T1" fmla="*/ 411 h 419"/>
                  <a:gd name="T2" fmla="*/ 28 w 190"/>
                  <a:gd name="T3" fmla="*/ 407 h 419"/>
                  <a:gd name="T4" fmla="*/ 188 w 190"/>
                  <a:gd name="T5" fmla="*/ 20 h 419"/>
                  <a:gd name="T6" fmla="*/ 189 w 190"/>
                  <a:gd name="T7" fmla="*/ 18 h 419"/>
                  <a:gd name="T8" fmla="*/ 189 w 190"/>
                  <a:gd name="T9" fmla="*/ 17 h 419"/>
                  <a:gd name="T10" fmla="*/ 190 w 190"/>
                  <a:gd name="T11" fmla="*/ 16 h 419"/>
                  <a:gd name="T12" fmla="*/ 190 w 190"/>
                  <a:gd name="T13" fmla="*/ 15 h 419"/>
                  <a:gd name="T14" fmla="*/ 190 w 190"/>
                  <a:gd name="T15" fmla="*/ 13 h 419"/>
                  <a:gd name="T16" fmla="*/ 190 w 190"/>
                  <a:gd name="T17" fmla="*/ 13 h 419"/>
                  <a:gd name="T18" fmla="*/ 190 w 190"/>
                  <a:gd name="T19" fmla="*/ 12 h 419"/>
                  <a:gd name="T20" fmla="*/ 190 w 190"/>
                  <a:gd name="T21" fmla="*/ 11 h 419"/>
                  <a:gd name="T22" fmla="*/ 190 w 190"/>
                  <a:gd name="T23" fmla="*/ 10 h 419"/>
                  <a:gd name="T24" fmla="*/ 190 w 190"/>
                  <a:gd name="T25" fmla="*/ 9 h 419"/>
                  <a:gd name="T26" fmla="*/ 190 w 190"/>
                  <a:gd name="T27" fmla="*/ 8 h 419"/>
                  <a:gd name="T28" fmla="*/ 189 w 190"/>
                  <a:gd name="T29" fmla="*/ 6 h 419"/>
                  <a:gd name="T30" fmla="*/ 189 w 190"/>
                  <a:gd name="T31" fmla="*/ 5 h 419"/>
                  <a:gd name="T32" fmla="*/ 189 w 190"/>
                  <a:gd name="T33" fmla="*/ 4 h 419"/>
                  <a:gd name="T34" fmla="*/ 188 w 190"/>
                  <a:gd name="T35" fmla="*/ 3 h 419"/>
                  <a:gd name="T36" fmla="*/ 188 w 190"/>
                  <a:gd name="T37" fmla="*/ 2 h 419"/>
                  <a:gd name="T38" fmla="*/ 188 w 190"/>
                  <a:gd name="T39" fmla="*/ 2 h 419"/>
                  <a:gd name="T40" fmla="*/ 188 w 190"/>
                  <a:gd name="T41" fmla="*/ 2 h 419"/>
                  <a:gd name="T42" fmla="*/ 188 w 190"/>
                  <a:gd name="T43" fmla="*/ 1 h 419"/>
                  <a:gd name="T44" fmla="*/ 188 w 190"/>
                  <a:gd name="T45" fmla="*/ 2 h 419"/>
                  <a:gd name="T46" fmla="*/ 122 w 190"/>
                  <a:gd name="T47" fmla="*/ 43 h 419"/>
                  <a:gd name="T48" fmla="*/ 0 w 190"/>
                  <a:gd name="T49" fmla="*/ 341 h 419"/>
                  <a:gd name="T50" fmla="*/ 12 w 190"/>
                  <a:gd name="T51" fmla="*/ 402 h 419"/>
                  <a:gd name="T52" fmla="*/ 16 w 190"/>
                  <a:gd name="T53" fmla="*/ 418 h 419"/>
                  <a:gd name="T54" fmla="*/ 17 w 190"/>
                  <a:gd name="T55" fmla="*/ 419 h 419"/>
                  <a:gd name="T56" fmla="*/ 17 w 190"/>
                  <a:gd name="T57" fmla="*/ 419 h 419"/>
                  <a:gd name="T58" fmla="*/ 17 w 190"/>
                  <a:gd name="T59" fmla="*/ 419 h 419"/>
                  <a:gd name="T60" fmla="*/ 20 w 190"/>
                  <a:gd name="T61" fmla="*/ 417 h 419"/>
                  <a:gd name="T62" fmla="*/ 21 w 190"/>
                  <a:gd name="T63" fmla="*/ 417 h 419"/>
                  <a:gd name="T64" fmla="*/ 24 w 190"/>
                  <a:gd name="T65" fmla="*/ 414 h 419"/>
                  <a:gd name="T66" fmla="*/ 24 w 190"/>
                  <a:gd name="T67" fmla="*/ 414 h 419"/>
                  <a:gd name="T68" fmla="*/ 27 w 190"/>
                  <a:gd name="T69" fmla="*/ 411 h 419"/>
                  <a:gd name="T70" fmla="*/ 26 w 190"/>
                  <a:gd name="T71" fmla="*/ 411 h 419"/>
                  <a:gd name="T72" fmla="*/ 27 w 190"/>
                  <a:gd name="T73" fmla="*/ 411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0" h="419">
                    <a:moveTo>
                      <a:pt x="27" y="411"/>
                    </a:moveTo>
                    <a:cubicBezTo>
                      <a:pt x="27" y="410"/>
                      <a:pt x="28" y="408"/>
                      <a:pt x="28" y="407"/>
                    </a:cubicBezTo>
                    <a:cubicBezTo>
                      <a:pt x="188" y="20"/>
                      <a:pt x="188" y="20"/>
                      <a:pt x="188" y="20"/>
                    </a:cubicBezTo>
                    <a:cubicBezTo>
                      <a:pt x="188" y="19"/>
                      <a:pt x="189" y="19"/>
                      <a:pt x="189" y="18"/>
                    </a:cubicBezTo>
                    <a:cubicBezTo>
                      <a:pt x="189" y="17"/>
                      <a:pt x="189" y="17"/>
                      <a:pt x="189" y="17"/>
                    </a:cubicBezTo>
                    <a:cubicBezTo>
                      <a:pt x="189" y="17"/>
                      <a:pt x="189" y="16"/>
                      <a:pt x="190" y="16"/>
                    </a:cubicBezTo>
                    <a:cubicBezTo>
                      <a:pt x="190" y="15"/>
                      <a:pt x="190" y="15"/>
                      <a:pt x="190" y="15"/>
                    </a:cubicBezTo>
                    <a:cubicBezTo>
                      <a:pt x="190" y="14"/>
                      <a:pt x="190" y="14"/>
                      <a:pt x="190" y="13"/>
                    </a:cubicBezTo>
                    <a:cubicBezTo>
                      <a:pt x="190" y="13"/>
                      <a:pt x="190" y="13"/>
                      <a:pt x="190" y="13"/>
                    </a:cubicBezTo>
                    <a:cubicBezTo>
                      <a:pt x="190" y="12"/>
                      <a:pt x="190" y="12"/>
                      <a:pt x="190" y="12"/>
                    </a:cubicBezTo>
                    <a:cubicBezTo>
                      <a:pt x="190" y="12"/>
                      <a:pt x="190" y="11"/>
                      <a:pt x="190" y="11"/>
                    </a:cubicBezTo>
                    <a:cubicBezTo>
                      <a:pt x="190" y="10"/>
                      <a:pt x="190" y="10"/>
                      <a:pt x="190" y="10"/>
                    </a:cubicBezTo>
                    <a:cubicBezTo>
                      <a:pt x="190" y="9"/>
                      <a:pt x="190" y="9"/>
                      <a:pt x="190" y="9"/>
                    </a:cubicBezTo>
                    <a:cubicBezTo>
                      <a:pt x="190" y="8"/>
                      <a:pt x="190" y="8"/>
                      <a:pt x="190" y="8"/>
                    </a:cubicBezTo>
                    <a:cubicBezTo>
                      <a:pt x="190" y="7"/>
                      <a:pt x="190" y="7"/>
                      <a:pt x="189" y="6"/>
                    </a:cubicBezTo>
                    <a:cubicBezTo>
                      <a:pt x="189" y="5"/>
                      <a:pt x="189" y="5"/>
                      <a:pt x="189" y="5"/>
                    </a:cubicBezTo>
                    <a:cubicBezTo>
                      <a:pt x="189" y="5"/>
                      <a:pt x="189" y="5"/>
                      <a:pt x="189" y="4"/>
                    </a:cubicBezTo>
                    <a:cubicBezTo>
                      <a:pt x="188" y="3"/>
                      <a:pt x="188" y="3"/>
                      <a:pt x="188" y="3"/>
                    </a:cubicBezTo>
                    <a:cubicBezTo>
                      <a:pt x="188" y="3"/>
                      <a:pt x="188" y="2"/>
                      <a:pt x="188" y="2"/>
                    </a:cubicBezTo>
                    <a:cubicBezTo>
                      <a:pt x="188" y="2"/>
                      <a:pt x="188" y="2"/>
                      <a:pt x="188" y="2"/>
                    </a:cubicBezTo>
                    <a:cubicBezTo>
                      <a:pt x="188" y="2"/>
                      <a:pt x="188" y="2"/>
                      <a:pt x="188" y="2"/>
                    </a:cubicBezTo>
                    <a:cubicBezTo>
                      <a:pt x="188" y="1"/>
                      <a:pt x="188" y="1"/>
                      <a:pt x="188" y="1"/>
                    </a:cubicBezTo>
                    <a:cubicBezTo>
                      <a:pt x="188" y="2"/>
                      <a:pt x="188" y="2"/>
                      <a:pt x="188" y="2"/>
                    </a:cubicBezTo>
                    <a:cubicBezTo>
                      <a:pt x="187" y="0"/>
                      <a:pt x="158" y="18"/>
                      <a:pt x="122" y="43"/>
                    </a:cubicBezTo>
                    <a:cubicBezTo>
                      <a:pt x="0" y="341"/>
                      <a:pt x="0" y="341"/>
                      <a:pt x="0" y="341"/>
                    </a:cubicBezTo>
                    <a:cubicBezTo>
                      <a:pt x="4" y="366"/>
                      <a:pt x="8" y="388"/>
                      <a:pt x="12" y="402"/>
                    </a:cubicBezTo>
                    <a:cubicBezTo>
                      <a:pt x="13" y="410"/>
                      <a:pt x="15" y="415"/>
                      <a:pt x="16" y="418"/>
                    </a:cubicBezTo>
                    <a:cubicBezTo>
                      <a:pt x="16" y="419"/>
                      <a:pt x="17" y="419"/>
                      <a:pt x="17" y="419"/>
                    </a:cubicBezTo>
                    <a:cubicBezTo>
                      <a:pt x="17" y="419"/>
                      <a:pt x="17" y="419"/>
                      <a:pt x="17" y="419"/>
                    </a:cubicBezTo>
                    <a:cubicBezTo>
                      <a:pt x="17" y="419"/>
                      <a:pt x="17" y="419"/>
                      <a:pt x="17" y="419"/>
                    </a:cubicBezTo>
                    <a:cubicBezTo>
                      <a:pt x="18" y="419"/>
                      <a:pt x="19" y="418"/>
                      <a:pt x="20" y="417"/>
                    </a:cubicBezTo>
                    <a:cubicBezTo>
                      <a:pt x="21" y="417"/>
                      <a:pt x="21" y="417"/>
                      <a:pt x="21" y="417"/>
                    </a:cubicBezTo>
                    <a:cubicBezTo>
                      <a:pt x="22" y="416"/>
                      <a:pt x="23" y="415"/>
                      <a:pt x="24" y="414"/>
                    </a:cubicBezTo>
                    <a:cubicBezTo>
                      <a:pt x="24" y="414"/>
                      <a:pt x="24" y="414"/>
                      <a:pt x="24" y="414"/>
                    </a:cubicBezTo>
                    <a:cubicBezTo>
                      <a:pt x="25" y="413"/>
                      <a:pt x="26" y="412"/>
                      <a:pt x="27" y="411"/>
                    </a:cubicBezTo>
                    <a:cubicBezTo>
                      <a:pt x="26" y="411"/>
                      <a:pt x="26" y="411"/>
                      <a:pt x="26" y="411"/>
                    </a:cubicBezTo>
                    <a:lnTo>
                      <a:pt x="27" y="411"/>
                    </a:lnTo>
                    <a:close/>
                  </a:path>
                </a:pathLst>
              </a:custGeom>
              <a:grpFill/>
              <a:ln>
                <a:solidFill>
                  <a:schemeClr val="bg1"/>
                </a:solidFill>
              </a:ln>
              <a:extLst/>
            </p:spPr>
            <p:txBody>
              <a:bodyPr anchor="ctr"/>
              <a:lstStyle/>
              <a:p>
                <a:pPr algn="ctr"/>
                <a:endParaRPr/>
              </a:p>
            </p:txBody>
          </p:sp>
          <p:sp>
            <p:nvSpPr>
              <p:cNvPr id="98" name="Freeform: Shape 73"/>
              <p:cNvSpPr>
                <a:spLocks/>
              </p:cNvSpPr>
              <p:nvPr/>
            </p:nvSpPr>
            <p:spPr bwMode="auto">
              <a:xfrm>
                <a:off x="10438759" y="4711472"/>
                <a:ext cx="308226" cy="596976"/>
              </a:xfrm>
              <a:custGeom>
                <a:avLst/>
                <a:gdLst>
                  <a:gd name="T0" fmla="*/ 0 w 154"/>
                  <a:gd name="T1" fmla="*/ 115 h 298"/>
                  <a:gd name="T2" fmla="*/ 31 w 154"/>
                  <a:gd name="T3" fmla="*/ 298 h 298"/>
                  <a:gd name="T4" fmla="*/ 32 w 154"/>
                  <a:gd name="T5" fmla="*/ 298 h 298"/>
                  <a:gd name="T6" fmla="*/ 154 w 154"/>
                  <a:gd name="T7" fmla="*/ 0 h 298"/>
                  <a:gd name="T8" fmla="*/ 0 w 154"/>
                  <a:gd name="T9" fmla="*/ 115 h 298"/>
                </a:gdLst>
                <a:ahLst/>
                <a:cxnLst>
                  <a:cxn ang="0">
                    <a:pos x="T0" y="T1"/>
                  </a:cxn>
                  <a:cxn ang="0">
                    <a:pos x="T2" y="T3"/>
                  </a:cxn>
                  <a:cxn ang="0">
                    <a:pos x="T4" y="T5"/>
                  </a:cxn>
                  <a:cxn ang="0">
                    <a:pos x="T6" y="T7"/>
                  </a:cxn>
                  <a:cxn ang="0">
                    <a:pos x="T8" y="T9"/>
                  </a:cxn>
                </a:cxnLst>
                <a:rect l="0" t="0" r="r" b="b"/>
                <a:pathLst>
                  <a:path w="154" h="298">
                    <a:moveTo>
                      <a:pt x="0" y="115"/>
                    </a:moveTo>
                    <a:cubicBezTo>
                      <a:pt x="0" y="115"/>
                      <a:pt x="17" y="221"/>
                      <a:pt x="31" y="298"/>
                    </a:cubicBezTo>
                    <a:cubicBezTo>
                      <a:pt x="32" y="298"/>
                      <a:pt x="32" y="298"/>
                      <a:pt x="32" y="298"/>
                    </a:cubicBezTo>
                    <a:cubicBezTo>
                      <a:pt x="154" y="0"/>
                      <a:pt x="154" y="0"/>
                      <a:pt x="154" y="0"/>
                    </a:cubicBezTo>
                    <a:cubicBezTo>
                      <a:pt x="91" y="44"/>
                      <a:pt x="3" y="107"/>
                      <a:pt x="0" y="115"/>
                    </a:cubicBezTo>
                    <a:close/>
                  </a:path>
                </a:pathLst>
              </a:custGeom>
              <a:grpFill/>
              <a:ln w="9525">
                <a:solidFill>
                  <a:schemeClr val="bg1"/>
                </a:solidFill>
                <a:round/>
                <a:headEnd/>
                <a:tailEnd/>
              </a:ln>
              <a:extLst/>
            </p:spPr>
            <p:txBody>
              <a:bodyPr anchor="ctr"/>
              <a:lstStyle/>
              <a:p>
                <a:pPr algn="ctr"/>
                <a:endParaRPr/>
              </a:p>
            </p:txBody>
          </p:sp>
          <p:sp>
            <p:nvSpPr>
              <p:cNvPr id="99" name="Freeform: Shape 74"/>
              <p:cNvSpPr>
                <a:spLocks/>
              </p:cNvSpPr>
              <p:nvPr/>
            </p:nvSpPr>
            <p:spPr bwMode="auto">
              <a:xfrm>
                <a:off x="7227793" y="4321109"/>
                <a:ext cx="298911" cy="290443"/>
              </a:xfrm>
              <a:custGeom>
                <a:avLst/>
                <a:gdLst>
                  <a:gd name="T0" fmla="*/ 50 w 353"/>
                  <a:gd name="T1" fmla="*/ 324 h 343"/>
                  <a:gd name="T2" fmla="*/ 81 w 353"/>
                  <a:gd name="T3" fmla="*/ 205 h 343"/>
                  <a:gd name="T4" fmla="*/ 0 w 353"/>
                  <a:gd name="T5" fmla="*/ 113 h 343"/>
                  <a:gd name="T6" fmla="*/ 123 w 353"/>
                  <a:gd name="T7" fmla="*/ 104 h 343"/>
                  <a:gd name="T8" fmla="*/ 187 w 353"/>
                  <a:gd name="T9" fmla="*/ 0 h 343"/>
                  <a:gd name="T10" fmla="*/ 232 w 353"/>
                  <a:gd name="T11" fmla="*/ 113 h 343"/>
                  <a:gd name="T12" fmla="*/ 353 w 353"/>
                  <a:gd name="T13" fmla="*/ 141 h 343"/>
                  <a:gd name="T14" fmla="*/ 258 w 353"/>
                  <a:gd name="T15" fmla="*/ 220 h 343"/>
                  <a:gd name="T16" fmla="*/ 268 w 353"/>
                  <a:gd name="T17" fmla="*/ 343 h 343"/>
                  <a:gd name="T18" fmla="*/ 164 w 353"/>
                  <a:gd name="T19" fmla="*/ 276 h 343"/>
                  <a:gd name="T20" fmla="*/ 50 w 353"/>
                  <a:gd name="T21" fmla="*/ 324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3" h="343">
                    <a:moveTo>
                      <a:pt x="50" y="324"/>
                    </a:moveTo>
                    <a:lnTo>
                      <a:pt x="81" y="205"/>
                    </a:lnTo>
                    <a:lnTo>
                      <a:pt x="0" y="113"/>
                    </a:lnTo>
                    <a:lnTo>
                      <a:pt x="123" y="104"/>
                    </a:lnTo>
                    <a:lnTo>
                      <a:pt x="187" y="0"/>
                    </a:lnTo>
                    <a:lnTo>
                      <a:pt x="232" y="113"/>
                    </a:lnTo>
                    <a:lnTo>
                      <a:pt x="353" y="141"/>
                    </a:lnTo>
                    <a:lnTo>
                      <a:pt x="258" y="220"/>
                    </a:lnTo>
                    <a:lnTo>
                      <a:pt x="268" y="343"/>
                    </a:lnTo>
                    <a:lnTo>
                      <a:pt x="164" y="276"/>
                    </a:lnTo>
                    <a:lnTo>
                      <a:pt x="50" y="324"/>
                    </a:lnTo>
                    <a:close/>
                  </a:path>
                </a:pathLst>
              </a:custGeom>
              <a:grpFill/>
              <a:ln>
                <a:solidFill>
                  <a:schemeClr val="bg1"/>
                </a:solidFill>
              </a:ln>
              <a:extLst/>
            </p:spPr>
            <p:txBody>
              <a:bodyPr anchor="ctr"/>
              <a:lstStyle/>
              <a:p>
                <a:pPr algn="ctr"/>
                <a:endParaRPr/>
              </a:p>
            </p:txBody>
          </p:sp>
          <p:sp>
            <p:nvSpPr>
              <p:cNvPr id="100" name="Freeform: Shape 75"/>
              <p:cNvSpPr>
                <a:spLocks/>
              </p:cNvSpPr>
              <p:nvPr/>
            </p:nvSpPr>
            <p:spPr bwMode="auto">
              <a:xfrm>
                <a:off x="9857872" y="2480223"/>
                <a:ext cx="224395" cy="227782"/>
              </a:xfrm>
              <a:custGeom>
                <a:avLst/>
                <a:gdLst>
                  <a:gd name="T0" fmla="*/ 265 w 265"/>
                  <a:gd name="T1" fmla="*/ 71 h 269"/>
                  <a:gd name="T2" fmla="*/ 76 w 265"/>
                  <a:gd name="T3" fmla="*/ 269 h 269"/>
                  <a:gd name="T4" fmla="*/ 0 w 265"/>
                  <a:gd name="T5" fmla="*/ 198 h 269"/>
                  <a:gd name="T6" fmla="*/ 192 w 265"/>
                  <a:gd name="T7" fmla="*/ 0 h 269"/>
                  <a:gd name="T8" fmla="*/ 265 w 265"/>
                  <a:gd name="T9" fmla="*/ 71 h 269"/>
                </a:gdLst>
                <a:ahLst/>
                <a:cxnLst>
                  <a:cxn ang="0">
                    <a:pos x="T0" y="T1"/>
                  </a:cxn>
                  <a:cxn ang="0">
                    <a:pos x="T2" y="T3"/>
                  </a:cxn>
                  <a:cxn ang="0">
                    <a:pos x="T4" y="T5"/>
                  </a:cxn>
                  <a:cxn ang="0">
                    <a:pos x="T6" y="T7"/>
                  </a:cxn>
                  <a:cxn ang="0">
                    <a:pos x="T8" y="T9"/>
                  </a:cxn>
                </a:cxnLst>
                <a:rect l="0" t="0" r="r" b="b"/>
                <a:pathLst>
                  <a:path w="265" h="269">
                    <a:moveTo>
                      <a:pt x="265" y="71"/>
                    </a:moveTo>
                    <a:lnTo>
                      <a:pt x="76" y="269"/>
                    </a:lnTo>
                    <a:lnTo>
                      <a:pt x="0" y="198"/>
                    </a:lnTo>
                    <a:lnTo>
                      <a:pt x="192" y="0"/>
                    </a:lnTo>
                    <a:lnTo>
                      <a:pt x="265" y="71"/>
                    </a:lnTo>
                    <a:close/>
                  </a:path>
                </a:pathLst>
              </a:custGeom>
              <a:grpFill/>
              <a:ln>
                <a:solidFill>
                  <a:schemeClr val="bg1"/>
                </a:solidFill>
              </a:ln>
              <a:extLst/>
            </p:spPr>
            <p:txBody>
              <a:bodyPr anchor="ctr"/>
              <a:lstStyle/>
              <a:p>
                <a:pPr algn="ctr"/>
                <a:endParaRPr/>
              </a:p>
            </p:txBody>
          </p:sp>
          <p:sp>
            <p:nvSpPr>
              <p:cNvPr id="101" name="Freeform: Shape 76"/>
              <p:cNvSpPr>
                <a:spLocks/>
              </p:cNvSpPr>
              <p:nvPr/>
            </p:nvSpPr>
            <p:spPr bwMode="auto">
              <a:xfrm>
                <a:off x="9232953" y="1874779"/>
                <a:ext cx="749395" cy="733306"/>
              </a:xfrm>
              <a:custGeom>
                <a:avLst/>
                <a:gdLst>
                  <a:gd name="T0" fmla="*/ 885 w 885"/>
                  <a:gd name="T1" fmla="*/ 672 h 866"/>
                  <a:gd name="T2" fmla="*/ 700 w 885"/>
                  <a:gd name="T3" fmla="*/ 866 h 866"/>
                  <a:gd name="T4" fmla="*/ 0 w 885"/>
                  <a:gd name="T5" fmla="*/ 194 h 866"/>
                  <a:gd name="T6" fmla="*/ 185 w 885"/>
                  <a:gd name="T7" fmla="*/ 0 h 866"/>
                  <a:gd name="T8" fmla="*/ 885 w 885"/>
                  <a:gd name="T9" fmla="*/ 672 h 866"/>
                </a:gdLst>
                <a:ahLst/>
                <a:cxnLst>
                  <a:cxn ang="0">
                    <a:pos x="T0" y="T1"/>
                  </a:cxn>
                  <a:cxn ang="0">
                    <a:pos x="T2" y="T3"/>
                  </a:cxn>
                  <a:cxn ang="0">
                    <a:pos x="T4" y="T5"/>
                  </a:cxn>
                  <a:cxn ang="0">
                    <a:pos x="T6" y="T7"/>
                  </a:cxn>
                  <a:cxn ang="0">
                    <a:pos x="T8" y="T9"/>
                  </a:cxn>
                </a:cxnLst>
                <a:rect l="0" t="0" r="r" b="b"/>
                <a:pathLst>
                  <a:path w="885" h="866">
                    <a:moveTo>
                      <a:pt x="885" y="672"/>
                    </a:moveTo>
                    <a:lnTo>
                      <a:pt x="700" y="866"/>
                    </a:lnTo>
                    <a:lnTo>
                      <a:pt x="0" y="194"/>
                    </a:lnTo>
                    <a:lnTo>
                      <a:pt x="185" y="0"/>
                    </a:lnTo>
                    <a:lnTo>
                      <a:pt x="885" y="672"/>
                    </a:lnTo>
                    <a:close/>
                  </a:path>
                </a:pathLst>
              </a:custGeom>
              <a:grpFill/>
              <a:ln>
                <a:solidFill>
                  <a:schemeClr val="bg1"/>
                </a:solidFill>
              </a:ln>
              <a:extLst/>
            </p:spPr>
            <p:txBody>
              <a:bodyPr anchor="ctr"/>
              <a:lstStyle/>
              <a:p>
                <a:pPr algn="ctr"/>
                <a:endParaRPr/>
              </a:p>
            </p:txBody>
          </p:sp>
          <p:sp>
            <p:nvSpPr>
              <p:cNvPr id="102" name="Freeform: Shape 77"/>
              <p:cNvSpPr>
                <a:spLocks/>
              </p:cNvSpPr>
              <p:nvPr/>
            </p:nvSpPr>
            <p:spPr bwMode="auto">
              <a:xfrm>
                <a:off x="9297308" y="1943368"/>
                <a:ext cx="620685" cy="598669"/>
              </a:xfrm>
              <a:custGeom>
                <a:avLst/>
                <a:gdLst>
                  <a:gd name="T0" fmla="*/ 733 w 733"/>
                  <a:gd name="T1" fmla="*/ 671 h 707"/>
                  <a:gd name="T2" fmla="*/ 700 w 733"/>
                  <a:gd name="T3" fmla="*/ 707 h 707"/>
                  <a:gd name="T4" fmla="*/ 0 w 733"/>
                  <a:gd name="T5" fmla="*/ 35 h 707"/>
                  <a:gd name="T6" fmla="*/ 33 w 733"/>
                  <a:gd name="T7" fmla="*/ 0 h 707"/>
                  <a:gd name="T8" fmla="*/ 733 w 733"/>
                  <a:gd name="T9" fmla="*/ 671 h 707"/>
                </a:gdLst>
                <a:ahLst/>
                <a:cxnLst>
                  <a:cxn ang="0">
                    <a:pos x="T0" y="T1"/>
                  </a:cxn>
                  <a:cxn ang="0">
                    <a:pos x="T2" y="T3"/>
                  </a:cxn>
                  <a:cxn ang="0">
                    <a:pos x="T4" y="T5"/>
                  </a:cxn>
                  <a:cxn ang="0">
                    <a:pos x="T6" y="T7"/>
                  </a:cxn>
                  <a:cxn ang="0">
                    <a:pos x="T8" y="T9"/>
                  </a:cxn>
                </a:cxnLst>
                <a:rect l="0" t="0" r="r" b="b"/>
                <a:pathLst>
                  <a:path w="733" h="707">
                    <a:moveTo>
                      <a:pt x="733" y="671"/>
                    </a:moveTo>
                    <a:lnTo>
                      <a:pt x="700" y="707"/>
                    </a:lnTo>
                    <a:lnTo>
                      <a:pt x="0" y="35"/>
                    </a:lnTo>
                    <a:lnTo>
                      <a:pt x="33" y="0"/>
                    </a:lnTo>
                    <a:lnTo>
                      <a:pt x="733" y="671"/>
                    </a:lnTo>
                    <a:close/>
                  </a:path>
                </a:pathLst>
              </a:custGeom>
              <a:grpFill/>
              <a:ln w="9525">
                <a:solidFill>
                  <a:schemeClr val="bg1"/>
                </a:solidFill>
                <a:round/>
                <a:headEnd/>
                <a:tailEnd/>
              </a:ln>
              <a:extLst/>
            </p:spPr>
            <p:txBody>
              <a:bodyPr anchor="ctr"/>
              <a:lstStyle/>
              <a:p>
                <a:pPr algn="ctr"/>
                <a:endParaRPr/>
              </a:p>
            </p:txBody>
          </p:sp>
          <p:sp>
            <p:nvSpPr>
              <p:cNvPr id="103" name="Freeform: Shape 78"/>
              <p:cNvSpPr>
                <a:spLocks/>
              </p:cNvSpPr>
              <p:nvPr/>
            </p:nvSpPr>
            <p:spPr bwMode="auto">
              <a:xfrm>
                <a:off x="9822307" y="2443811"/>
                <a:ext cx="224395" cy="228629"/>
              </a:xfrm>
              <a:custGeom>
                <a:avLst/>
                <a:gdLst>
                  <a:gd name="T0" fmla="*/ 265 w 265"/>
                  <a:gd name="T1" fmla="*/ 71 h 270"/>
                  <a:gd name="T2" fmla="*/ 73 w 265"/>
                  <a:gd name="T3" fmla="*/ 270 h 270"/>
                  <a:gd name="T4" fmla="*/ 0 w 265"/>
                  <a:gd name="T5" fmla="*/ 199 h 270"/>
                  <a:gd name="T6" fmla="*/ 189 w 265"/>
                  <a:gd name="T7" fmla="*/ 0 h 270"/>
                  <a:gd name="T8" fmla="*/ 265 w 265"/>
                  <a:gd name="T9" fmla="*/ 71 h 270"/>
                </a:gdLst>
                <a:ahLst/>
                <a:cxnLst>
                  <a:cxn ang="0">
                    <a:pos x="T0" y="T1"/>
                  </a:cxn>
                  <a:cxn ang="0">
                    <a:pos x="T2" y="T3"/>
                  </a:cxn>
                  <a:cxn ang="0">
                    <a:pos x="T4" y="T5"/>
                  </a:cxn>
                  <a:cxn ang="0">
                    <a:pos x="T6" y="T7"/>
                  </a:cxn>
                  <a:cxn ang="0">
                    <a:pos x="T8" y="T9"/>
                  </a:cxn>
                </a:cxnLst>
                <a:rect l="0" t="0" r="r" b="b"/>
                <a:pathLst>
                  <a:path w="265" h="270">
                    <a:moveTo>
                      <a:pt x="265" y="71"/>
                    </a:moveTo>
                    <a:lnTo>
                      <a:pt x="73" y="270"/>
                    </a:lnTo>
                    <a:lnTo>
                      <a:pt x="0" y="199"/>
                    </a:lnTo>
                    <a:lnTo>
                      <a:pt x="189" y="0"/>
                    </a:lnTo>
                    <a:lnTo>
                      <a:pt x="265" y="71"/>
                    </a:lnTo>
                    <a:close/>
                  </a:path>
                </a:pathLst>
              </a:custGeom>
              <a:grpFill/>
              <a:ln>
                <a:solidFill>
                  <a:schemeClr val="bg1"/>
                </a:solidFill>
              </a:ln>
              <a:extLst/>
            </p:spPr>
            <p:txBody>
              <a:bodyPr anchor="ctr"/>
              <a:lstStyle/>
              <a:p>
                <a:pPr algn="ctr"/>
                <a:endParaRPr/>
              </a:p>
            </p:txBody>
          </p:sp>
          <p:sp>
            <p:nvSpPr>
              <p:cNvPr id="104" name="Freeform: Shape 79"/>
              <p:cNvSpPr>
                <a:spLocks/>
              </p:cNvSpPr>
              <p:nvPr/>
            </p:nvSpPr>
            <p:spPr bwMode="auto">
              <a:xfrm>
                <a:off x="9118638" y="1774860"/>
                <a:ext cx="268427" cy="264193"/>
              </a:xfrm>
              <a:custGeom>
                <a:avLst/>
                <a:gdLst>
                  <a:gd name="T0" fmla="*/ 135 w 317"/>
                  <a:gd name="T1" fmla="*/ 312 h 312"/>
                  <a:gd name="T2" fmla="*/ 0 w 317"/>
                  <a:gd name="T3" fmla="*/ 0 h 312"/>
                  <a:gd name="T4" fmla="*/ 317 w 317"/>
                  <a:gd name="T5" fmla="*/ 121 h 312"/>
                  <a:gd name="T6" fmla="*/ 135 w 317"/>
                  <a:gd name="T7" fmla="*/ 312 h 312"/>
                </a:gdLst>
                <a:ahLst/>
                <a:cxnLst>
                  <a:cxn ang="0">
                    <a:pos x="T0" y="T1"/>
                  </a:cxn>
                  <a:cxn ang="0">
                    <a:pos x="T2" y="T3"/>
                  </a:cxn>
                  <a:cxn ang="0">
                    <a:pos x="T4" y="T5"/>
                  </a:cxn>
                  <a:cxn ang="0">
                    <a:pos x="T6" y="T7"/>
                  </a:cxn>
                </a:cxnLst>
                <a:rect l="0" t="0" r="r" b="b"/>
                <a:pathLst>
                  <a:path w="317" h="312">
                    <a:moveTo>
                      <a:pt x="135" y="312"/>
                    </a:moveTo>
                    <a:lnTo>
                      <a:pt x="0" y="0"/>
                    </a:lnTo>
                    <a:lnTo>
                      <a:pt x="317" y="121"/>
                    </a:lnTo>
                    <a:lnTo>
                      <a:pt x="135" y="312"/>
                    </a:lnTo>
                    <a:close/>
                  </a:path>
                </a:pathLst>
              </a:custGeom>
              <a:grpFill/>
              <a:ln w="9525">
                <a:solidFill>
                  <a:schemeClr val="bg1"/>
                </a:solidFill>
                <a:round/>
                <a:headEnd/>
                <a:tailEnd/>
              </a:ln>
              <a:extLst/>
            </p:spPr>
            <p:txBody>
              <a:bodyPr anchor="ctr"/>
              <a:lstStyle/>
              <a:p>
                <a:pPr algn="ctr"/>
                <a:endParaRPr/>
              </a:p>
            </p:txBody>
          </p:sp>
          <p:sp>
            <p:nvSpPr>
              <p:cNvPr id="105" name="Freeform: Shape 80"/>
              <p:cNvSpPr>
                <a:spLocks/>
              </p:cNvSpPr>
              <p:nvPr/>
            </p:nvSpPr>
            <p:spPr bwMode="auto">
              <a:xfrm>
                <a:off x="9121179" y="1776553"/>
                <a:ext cx="136331" cy="132097"/>
              </a:xfrm>
              <a:custGeom>
                <a:avLst/>
                <a:gdLst>
                  <a:gd name="T0" fmla="*/ 161 w 161"/>
                  <a:gd name="T1" fmla="*/ 62 h 156"/>
                  <a:gd name="T2" fmla="*/ 0 w 161"/>
                  <a:gd name="T3" fmla="*/ 0 h 156"/>
                  <a:gd name="T4" fmla="*/ 68 w 161"/>
                  <a:gd name="T5" fmla="*/ 156 h 156"/>
                  <a:gd name="T6" fmla="*/ 161 w 161"/>
                  <a:gd name="T7" fmla="*/ 62 h 156"/>
                </a:gdLst>
                <a:ahLst/>
                <a:cxnLst>
                  <a:cxn ang="0">
                    <a:pos x="T0" y="T1"/>
                  </a:cxn>
                  <a:cxn ang="0">
                    <a:pos x="T2" y="T3"/>
                  </a:cxn>
                  <a:cxn ang="0">
                    <a:pos x="T4" y="T5"/>
                  </a:cxn>
                  <a:cxn ang="0">
                    <a:pos x="T6" y="T7"/>
                  </a:cxn>
                </a:cxnLst>
                <a:rect l="0" t="0" r="r" b="b"/>
                <a:pathLst>
                  <a:path w="161" h="156">
                    <a:moveTo>
                      <a:pt x="161" y="62"/>
                    </a:moveTo>
                    <a:lnTo>
                      <a:pt x="0" y="0"/>
                    </a:lnTo>
                    <a:lnTo>
                      <a:pt x="68" y="156"/>
                    </a:lnTo>
                    <a:lnTo>
                      <a:pt x="161" y="62"/>
                    </a:lnTo>
                    <a:close/>
                  </a:path>
                </a:pathLst>
              </a:custGeom>
              <a:grpFill/>
              <a:ln>
                <a:solidFill>
                  <a:schemeClr val="bg1"/>
                </a:solidFill>
              </a:ln>
              <a:extLst/>
            </p:spPr>
            <p:txBody>
              <a:bodyPr anchor="ctr"/>
              <a:lstStyle/>
              <a:p>
                <a:pPr algn="ctr"/>
                <a:endParaRPr/>
              </a:p>
            </p:txBody>
          </p:sp>
          <p:sp>
            <p:nvSpPr>
              <p:cNvPr id="106" name="Freeform: Shape 81"/>
              <p:cNvSpPr>
                <a:spLocks/>
              </p:cNvSpPr>
              <p:nvPr/>
            </p:nvSpPr>
            <p:spPr bwMode="auto">
              <a:xfrm>
                <a:off x="7416623" y="3735988"/>
                <a:ext cx="550403" cy="552943"/>
              </a:xfrm>
              <a:custGeom>
                <a:avLst/>
                <a:gdLst>
                  <a:gd name="T0" fmla="*/ 216 w 275"/>
                  <a:gd name="T1" fmla="*/ 44 h 276"/>
                  <a:gd name="T2" fmla="*/ 232 w 275"/>
                  <a:gd name="T3" fmla="*/ 217 h 276"/>
                  <a:gd name="T4" fmla="*/ 59 w 275"/>
                  <a:gd name="T5" fmla="*/ 233 h 276"/>
                  <a:gd name="T6" fmla="*/ 43 w 275"/>
                  <a:gd name="T7" fmla="*/ 60 h 276"/>
                  <a:gd name="T8" fmla="*/ 216 w 275"/>
                  <a:gd name="T9" fmla="*/ 44 h 276"/>
                </a:gdLst>
                <a:ahLst/>
                <a:cxnLst>
                  <a:cxn ang="0">
                    <a:pos x="T0" y="T1"/>
                  </a:cxn>
                  <a:cxn ang="0">
                    <a:pos x="T2" y="T3"/>
                  </a:cxn>
                  <a:cxn ang="0">
                    <a:pos x="T4" y="T5"/>
                  </a:cxn>
                  <a:cxn ang="0">
                    <a:pos x="T6" y="T7"/>
                  </a:cxn>
                  <a:cxn ang="0">
                    <a:pos x="T8" y="T9"/>
                  </a:cxn>
                </a:cxnLst>
                <a:rect l="0" t="0" r="r" b="b"/>
                <a:pathLst>
                  <a:path w="275" h="276">
                    <a:moveTo>
                      <a:pt x="216" y="44"/>
                    </a:moveTo>
                    <a:cubicBezTo>
                      <a:pt x="268" y="87"/>
                      <a:pt x="275" y="164"/>
                      <a:pt x="232" y="217"/>
                    </a:cubicBezTo>
                    <a:cubicBezTo>
                      <a:pt x="189" y="269"/>
                      <a:pt x="111" y="276"/>
                      <a:pt x="59" y="233"/>
                    </a:cubicBezTo>
                    <a:cubicBezTo>
                      <a:pt x="7" y="189"/>
                      <a:pt x="0" y="112"/>
                      <a:pt x="43" y="60"/>
                    </a:cubicBezTo>
                    <a:cubicBezTo>
                      <a:pt x="86" y="8"/>
                      <a:pt x="164" y="0"/>
                      <a:pt x="216" y="44"/>
                    </a:cubicBezTo>
                    <a:close/>
                  </a:path>
                </a:pathLst>
              </a:custGeom>
              <a:grpFill/>
              <a:ln>
                <a:solidFill>
                  <a:schemeClr val="bg1"/>
                </a:solidFill>
              </a:ln>
              <a:extLst/>
            </p:spPr>
            <p:txBody>
              <a:bodyPr anchor="ctr"/>
              <a:lstStyle/>
              <a:p>
                <a:pPr algn="ctr"/>
                <a:endParaRPr/>
              </a:p>
            </p:txBody>
          </p:sp>
          <p:sp>
            <p:nvSpPr>
              <p:cNvPr id="107" name="Freeform: Shape 82"/>
              <p:cNvSpPr>
                <a:spLocks/>
              </p:cNvSpPr>
              <p:nvPr/>
            </p:nvSpPr>
            <p:spPr bwMode="auto">
              <a:xfrm>
                <a:off x="7544486" y="3878246"/>
                <a:ext cx="188831" cy="187984"/>
              </a:xfrm>
              <a:custGeom>
                <a:avLst/>
                <a:gdLst>
                  <a:gd name="T0" fmla="*/ 74 w 94"/>
                  <a:gd name="T1" fmla="*/ 15 h 94"/>
                  <a:gd name="T2" fmla="*/ 79 w 94"/>
                  <a:gd name="T3" fmla="*/ 74 h 94"/>
                  <a:gd name="T4" fmla="*/ 20 w 94"/>
                  <a:gd name="T5" fmla="*/ 79 h 94"/>
                  <a:gd name="T6" fmla="*/ 14 w 94"/>
                  <a:gd name="T7" fmla="*/ 20 h 94"/>
                  <a:gd name="T8" fmla="*/ 74 w 94"/>
                  <a:gd name="T9" fmla="*/ 15 h 94"/>
                </a:gdLst>
                <a:ahLst/>
                <a:cxnLst>
                  <a:cxn ang="0">
                    <a:pos x="T0" y="T1"/>
                  </a:cxn>
                  <a:cxn ang="0">
                    <a:pos x="T2" y="T3"/>
                  </a:cxn>
                  <a:cxn ang="0">
                    <a:pos x="T4" y="T5"/>
                  </a:cxn>
                  <a:cxn ang="0">
                    <a:pos x="T6" y="T7"/>
                  </a:cxn>
                  <a:cxn ang="0">
                    <a:pos x="T8" y="T9"/>
                  </a:cxn>
                </a:cxnLst>
                <a:rect l="0" t="0" r="r" b="b"/>
                <a:pathLst>
                  <a:path w="94" h="94">
                    <a:moveTo>
                      <a:pt x="74" y="15"/>
                    </a:moveTo>
                    <a:cubicBezTo>
                      <a:pt x="92" y="29"/>
                      <a:pt x="94" y="56"/>
                      <a:pt x="79" y="74"/>
                    </a:cubicBezTo>
                    <a:cubicBezTo>
                      <a:pt x="65" y="92"/>
                      <a:pt x="38" y="94"/>
                      <a:pt x="20" y="79"/>
                    </a:cubicBezTo>
                    <a:cubicBezTo>
                      <a:pt x="2" y="65"/>
                      <a:pt x="0" y="38"/>
                      <a:pt x="14" y="20"/>
                    </a:cubicBezTo>
                    <a:cubicBezTo>
                      <a:pt x="29" y="2"/>
                      <a:pt x="56" y="0"/>
                      <a:pt x="74" y="15"/>
                    </a:cubicBezTo>
                    <a:close/>
                  </a:path>
                </a:pathLst>
              </a:custGeom>
              <a:grpFill/>
              <a:ln w="9525">
                <a:solidFill>
                  <a:schemeClr val="bg1"/>
                </a:solidFill>
                <a:round/>
                <a:headEnd/>
                <a:tailEnd/>
              </a:ln>
              <a:extLst/>
            </p:spPr>
            <p:txBody>
              <a:bodyPr anchor="ctr"/>
              <a:lstStyle/>
              <a:p>
                <a:pPr algn="ctr"/>
                <a:endParaRPr/>
              </a:p>
            </p:txBody>
          </p:sp>
          <p:sp>
            <p:nvSpPr>
              <p:cNvPr id="108" name="Freeform: Shape 83"/>
              <p:cNvSpPr>
                <a:spLocks/>
              </p:cNvSpPr>
              <p:nvPr/>
            </p:nvSpPr>
            <p:spPr bwMode="auto">
              <a:xfrm>
                <a:off x="7663034" y="3973932"/>
                <a:ext cx="196452" cy="202379"/>
              </a:xfrm>
              <a:custGeom>
                <a:avLst/>
                <a:gdLst>
                  <a:gd name="T0" fmla="*/ 98 w 98"/>
                  <a:gd name="T1" fmla="*/ 24 h 101"/>
                  <a:gd name="T2" fmla="*/ 95 w 98"/>
                  <a:gd name="T3" fmla="*/ 21 h 101"/>
                  <a:gd name="T4" fmla="*/ 17 w 98"/>
                  <a:gd name="T5" fmla="*/ 22 h 101"/>
                  <a:gd name="T6" fmla="*/ 31 w 98"/>
                  <a:gd name="T7" fmla="*/ 99 h 101"/>
                  <a:gd name="T8" fmla="*/ 34 w 98"/>
                  <a:gd name="T9" fmla="*/ 101 h 101"/>
                  <a:gd name="T10" fmla="*/ 98 w 98"/>
                  <a:gd name="T11" fmla="*/ 24 h 101"/>
                </a:gdLst>
                <a:ahLst/>
                <a:cxnLst>
                  <a:cxn ang="0">
                    <a:pos x="T0" y="T1"/>
                  </a:cxn>
                  <a:cxn ang="0">
                    <a:pos x="T2" y="T3"/>
                  </a:cxn>
                  <a:cxn ang="0">
                    <a:pos x="T4" y="T5"/>
                  </a:cxn>
                  <a:cxn ang="0">
                    <a:pos x="T6" y="T7"/>
                  </a:cxn>
                  <a:cxn ang="0">
                    <a:pos x="T8" y="T9"/>
                  </a:cxn>
                  <a:cxn ang="0">
                    <a:pos x="T10" y="T11"/>
                  </a:cxn>
                </a:cxnLst>
                <a:rect l="0" t="0" r="r" b="b"/>
                <a:pathLst>
                  <a:path w="98" h="101">
                    <a:moveTo>
                      <a:pt x="98" y="24"/>
                    </a:moveTo>
                    <a:cubicBezTo>
                      <a:pt x="97" y="23"/>
                      <a:pt x="96" y="22"/>
                      <a:pt x="95" y="21"/>
                    </a:cubicBezTo>
                    <a:cubicBezTo>
                      <a:pt x="70" y="0"/>
                      <a:pt x="35" y="1"/>
                      <a:pt x="17" y="22"/>
                    </a:cubicBezTo>
                    <a:cubicBezTo>
                      <a:pt x="0" y="44"/>
                      <a:pt x="5" y="78"/>
                      <a:pt x="31" y="99"/>
                    </a:cubicBezTo>
                    <a:cubicBezTo>
                      <a:pt x="32" y="100"/>
                      <a:pt x="33" y="100"/>
                      <a:pt x="34" y="101"/>
                    </a:cubicBezTo>
                    <a:lnTo>
                      <a:pt x="98" y="24"/>
                    </a:lnTo>
                    <a:close/>
                  </a:path>
                </a:pathLst>
              </a:custGeom>
              <a:grpFill/>
              <a:ln w="9525">
                <a:solidFill>
                  <a:schemeClr val="bg1"/>
                </a:solidFill>
                <a:round/>
                <a:headEnd/>
                <a:tailEnd/>
              </a:ln>
              <a:extLst/>
            </p:spPr>
            <p:txBody>
              <a:bodyPr anchor="ctr"/>
              <a:lstStyle/>
              <a:p>
                <a:pPr algn="ctr"/>
                <a:endParaRPr/>
              </a:p>
            </p:txBody>
          </p:sp>
          <p:sp>
            <p:nvSpPr>
              <p:cNvPr id="109" name="Freeform: Shape 84"/>
              <p:cNvSpPr>
                <a:spLocks/>
              </p:cNvSpPr>
              <p:nvPr/>
            </p:nvSpPr>
            <p:spPr bwMode="auto">
              <a:xfrm>
                <a:off x="10767307" y="3045021"/>
                <a:ext cx="187984" cy="117702"/>
              </a:xfrm>
              <a:custGeom>
                <a:avLst/>
                <a:gdLst>
                  <a:gd name="T0" fmla="*/ 0 w 94"/>
                  <a:gd name="T1" fmla="*/ 37 h 59"/>
                  <a:gd name="T2" fmla="*/ 14 w 94"/>
                  <a:gd name="T3" fmla="*/ 59 h 59"/>
                  <a:gd name="T4" fmla="*/ 94 w 94"/>
                  <a:gd name="T5" fmla="*/ 23 h 59"/>
                  <a:gd name="T6" fmla="*/ 84 w 94"/>
                  <a:gd name="T7" fmla="*/ 0 h 59"/>
                  <a:gd name="T8" fmla="*/ 0 w 94"/>
                  <a:gd name="T9" fmla="*/ 37 h 59"/>
                </a:gdLst>
                <a:ahLst/>
                <a:cxnLst>
                  <a:cxn ang="0">
                    <a:pos x="T0" y="T1"/>
                  </a:cxn>
                  <a:cxn ang="0">
                    <a:pos x="T2" y="T3"/>
                  </a:cxn>
                  <a:cxn ang="0">
                    <a:pos x="T4" y="T5"/>
                  </a:cxn>
                  <a:cxn ang="0">
                    <a:pos x="T6" y="T7"/>
                  </a:cxn>
                  <a:cxn ang="0">
                    <a:pos x="T8" y="T9"/>
                  </a:cxn>
                </a:cxnLst>
                <a:rect l="0" t="0" r="r" b="b"/>
                <a:pathLst>
                  <a:path w="94" h="59">
                    <a:moveTo>
                      <a:pt x="0" y="37"/>
                    </a:moveTo>
                    <a:cubicBezTo>
                      <a:pt x="6" y="43"/>
                      <a:pt x="11" y="50"/>
                      <a:pt x="14" y="59"/>
                    </a:cubicBezTo>
                    <a:cubicBezTo>
                      <a:pt x="94" y="23"/>
                      <a:pt x="94" y="23"/>
                      <a:pt x="94" y="23"/>
                    </a:cubicBezTo>
                    <a:cubicBezTo>
                      <a:pt x="89" y="17"/>
                      <a:pt x="85" y="9"/>
                      <a:pt x="84" y="0"/>
                    </a:cubicBezTo>
                    <a:lnTo>
                      <a:pt x="0" y="37"/>
                    </a:lnTo>
                    <a:close/>
                  </a:path>
                </a:pathLst>
              </a:custGeom>
              <a:grpFill/>
              <a:ln>
                <a:solidFill>
                  <a:schemeClr val="bg1"/>
                </a:solidFill>
              </a:ln>
              <a:extLst/>
            </p:spPr>
            <p:txBody>
              <a:bodyPr anchor="ctr"/>
              <a:lstStyle/>
              <a:p>
                <a:pPr algn="ctr"/>
                <a:endParaRPr/>
              </a:p>
            </p:txBody>
          </p:sp>
          <p:sp>
            <p:nvSpPr>
              <p:cNvPr id="110" name="Freeform: Shape 85"/>
              <p:cNvSpPr>
                <a:spLocks/>
              </p:cNvSpPr>
              <p:nvPr/>
            </p:nvSpPr>
            <p:spPr bwMode="auto">
              <a:xfrm>
                <a:off x="10689404" y="2936634"/>
                <a:ext cx="55887" cy="168508"/>
              </a:xfrm>
              <a:custGeom>
                <a:avLst/>
                <a:gdLst>
                  <a:gd name="T0" fmla="*/ 24 w 28"/>
                  <a:gd name="T1" fmla="*/ 84 h 84"/>
                  <a:gd name="T2" fmla="*/ 25 w 28"/>
                  <a:gd name="T3" fmla="*/ 84 h 84"/>
                  <a:gd name="T4" fmla="*/ 28 w 28"/>
                  <a:gd name="T5" fmla="*/ 2 h 84"/>
                  <a:gd name="T6" fmla="*/ 6 w 28"/>
                  <a:gd name="T7" fmla="*/ 1 h 84"/>
                  <a:gd name="T8" fmla="*/ 3 w 28"/>
                  <a:gd name="T9" fmla="*/ 0 h 84"/>
                  <a:gd name="T10" fmla="*/ 0 w 28"/>
                  <a:gd name="T11" fmla="*/ 83 h 84"/>
                  <a:gd name="T12" fmla="*/ 24 w 28"/>
                  <a:gd name="T13" fmla="*/ 84 h 84"/>
                </a:gdLst>
                <a:ahLst/>
                <a:cxnLst>
                  <a:cxn ang="0">
                    <a:pos x="T0" y="T1"/>
                  </a:cxn>
                  <a:cxn ang="0">
                    <a:pos x="T2" y="T3"/>
                  </a:cxn>
                  <a:cxn ang="0">
                    <a:pos x="T4" y="T5"/>
                  </a:cxn>
                  <a:cxn ang="0">
                    <a:pos x="T6" y="T7"/>
                  </a:cxn>
                  <a:cxn ang="0">
                    <a:pos x="T8" y="T9"/>
                  </a:cxn>
                  <a:cxn ang="0">
                    <a:pos x="T10" y="T11"/>
                  </a:cxn>
                  <a:cxn ang="0">
                    <a:pos x="T12" y="T13"/>
                  </a:cxn>
                </a:cxnLst>
                <a:rect l="0" t="0" r="r" b="b"/>
                <a:pathLst>
                  <a:path w="28" h="84">
                    <a:moveTo>
                      <a:pt x="24" y="84"/>
                    </a:moveTo>
                    <a:cubicBezTo>
                      <a:pt x="25" y="84"/>
                      <a:pt x="25" y="84"/>
                      <a:pt x="25" y="84"/>
                    </a:cubicBezTo>
                    <a:cubicBezTo>
                      <a:pt x="28" y="2"/>
                      <a:pt x="28" y="2"/>
                      <a:pt x="28" y="2"/>
                    </a:cubicBezTo>
                    <a:cubicBezTo>
                      <a:pt x="21" y="3"/>
                      <a:pt x="13" y="3"/>
                      <a:pt x="6" y="1"/>
                    </a:cubicBezTo>
                    <a:cubicBezTo>
                      <a:pt x="5" y="1"/>
                      <a:pt x="4" y="0"/>
                      <a:pt x="3" y="0"/>
                    </a:cubicBezTo>
                    <a:cubicBezTo>
                      <a:pt x="0" y="83"/>
                      <a:pt x="0" y="83"/>
                      <a:pt x="0" y="83"/>
                    </a:cubicBezTo>
                    <a:cubicBezTo>
                      <a:pt x="7" y="81"/>
                      <a:pt x="16" y="81"/>
                      <a:pt x="24" y="84"/>
                    </a:cubicBezTo>
                    <a:close/>
                  </a:path>
                </a:pathLst>
              </a:custGeom>
              <a:grpFill/>
              <a:ln>
                <a:solidFill>
                  <a:schemeClr val="bg1"/>
                </a:solidFill>
              </a:ln>
              <a:extLst/>
            </p:spPr>
            <p:txBody>
              <a:bodyPr anchor="ctr"/>
              <a:lstStyle/>
              <a:p>
                <a:pPr algn="ctr"/>
                <a:endParaRPr/>
              </a:p>
            </p:txBody>
          </p:sp>
          <p:sp>
            <p:nvSpPr>
              <p:cNvPr id="111" name="Freeform: Shape 86"/>
              <p:cNvSpPr>
                <a:spLocks/>
              </p:cNvSpPr>
              <p:nvPr/>
            </p:nvSpPr>
            <p:spPr bwMode="auto">
              <a:xfrm>
                <a:off x="10629283" y="2756271"/>
                <a:ext cx="196452" cy="186290"/>
              </a:xfrm>
              <a:custGeom>
                <a:avLst/>
                <a:gdLst>
                  <a:gd name="T0" fmla="*/ 58 w 98"/>
                  <a:gd name="T1" fmla="*/ 92 h 93"/>
                  <a:gd name="T2" fmla="*/ 90 w 98"/>
                  <a:gd name="T3" fmla="*/ 62 h 93"/>
                  <a:gd name="T4" fmla="*/ 62 w 98"/>
                  <a:gd name="T5" fmla="*/ 7 h 93"/>
                  <a:gd name="T6" fmla="*/ 7 w 98"/>
                  <a:gd name="T7" fmla="*/ 36 h 93"/>
                  <a:gd name="T8" fmla="*/ 33 w 98"/>
                  <a:gd name="T9" fmla="*/ 90 h 93"/>
                  <a:gd name="T10" fmla="*/ 36 w 98"/>
                  <a:gd name="T11" fmla="*/ 91 h 93"/>
                  <a:gd name="T12" fmla="*/ 58 w 98"/>
                  <a:gd name="T13" fmla="*/ 92 h 93"/>
                </a:gdLst>
                <a:ahLst/>
                <a:cxnLst>
                  <a:cxn ang="0">
                    <a:pos x="T0" y="T1"/>
                  </a:cxn>
                  <a:cxn ang="0">
                    <a:pos x="T2" y="T3"/>
                  </a:cxn>
                  <a:cxn ang="0">
                    <a:pos x="T4" y="T5"/>
                  </a:cxn>
                  <a:cxn ang="0">
                    <a:pos x="T6" y="T7"/>
                  </a:cxn>
                  <a:cxn ang="0">
                    <a:pos x="T8" y="T9"/>
                  </a:cxn>
                  <a:cxn ang="0">
                    <a:pos x="T10" y="T11"/>
                  </a:cxn>
                  <a:cxn ang="0">
                    <a:pos x="T12" y="T13"/>
                  </a:cxn>
                </a:cxnLst>
                <a:rect l="0" t="0" r="r" b="b"/>
                <a:pathLst>
                  <a:path w="98" h="93">
                    <a:moveTo>
                      <a:pt x="58" y="92"/>
                    </a:moveTo>
                    <a:cubicBezTo>
                      <a:pt x="73" y="89"/>
                      <a:pt x="86" y="78"/>
                      <a:pt x="90" y="62"/>
                    </a:cubicBezTo>
                    <a:cubicBezTo>
                      <a:pt x="98" y="39"/>
                      <a:pt x="85" y="14"/>
                      <a:pt x="62" y="7"/>
                    </a:cubicBezTo>
                    <a:cubicBezTo>
                      <a:pt x="38" y="0"/>
                      <a:pt x="14" y="13"/>
                      <a:pt x="7" y="36"/>
                    </a:cubicBezTo>
                    <a:cubicBezTo>
                      <a:pt x="0" y="58"/>
                      <a:pt x="11" y="82"/>
                      <a:pt x="33" y="90"/>
                    </a:cubicBezTo>
                    <a:cubicBezTo>
                      <a:pt x="34" y="90"/>
                      <a:pt x="35" y="91"/>
                      <a:pt x="36" y="91"/>
                    </a:cubicBezTo>
                    <a:cubicBezTo>
                      <a:pt x="43" y="93"/>
                      <a:pt x="51" y="93"/>
                      <a:pt x="58" y="92"/>
                    </a:cubicBezTo>
                    <a:close/>
                  </a:path>
                </a:pathLst>
              </a:custGeom>
              <a:grpFill/>
              <a:ln>
                <a:solidFill>
                  <a:schemeClr val="bg1"/>
                </a:solidFill>
              </a:ln>
              <a:extLst/>
            </p:spPr>
            <p:txBody>
              <a:bodyPr anchor="ctr"/>
              <a:lstStyle/>
              <a:p>
                <a:pPr algn="ctr"/>
                <a:endParaRPr/>
              </a:p>
            </p:txBody>
          </p:sp>
          <p:sp>
            <p:nvSpPr>
              <p:cNvPr id="112" name="Freeform: Shape 87"/>
              <p:cNvSpPr>
                <a:spLocks/>
              </p:cNvSpPr>
              <p:nvPr/>
            </p:nvSpPr>
            <p:spPr bwMode="auto">
              <a:xfrm>
                <a:off x="10933275" y="2936634"/>
                <a:ext cx="188831" cy="196452"/>
              </a:xfrm>
              <a:custGeom>
                <a:avLst/>
                <a:gdLst>
                  <a:gd name="T0" fmla="*/ 58 w 94"/>
                  <a:gd name="T1" fmla="*/ 7 h 98"/>
                  <a:gd name="T2" fmla="*/ 3 w 94"/>
                  <a:gd name="T3" fmla="*/ 36 h 98"/>
                  <a:gd name="T4" fmla="*/ 1 w 94"/>
                  <a:gd name="T5" fmla="*/ 54 h 98"/>
                  <a:gd name="T6" fmla="*/ 11 w 94"/>
                  <a:gd name="T7" fmla="*/ 77 h 98"/>
                  <a:gd name="T8" fmla="*/ 32 w 94"/>
                  <a:gd name="T9" fmla="*/ 91 h 98"/>
                  <a:gd name="T10" fmla="*/ 86 w 94"/>
                  <a:gd name="T11" fmla="*/ 62 h 98"/>
                  <a:gd name="T12" fmla="*/ 58 w 94"/>
                  <a:gd name="T13" fmla="*/ 7 h 98"/>
                </a:gdLst>
                <a:ahLst/>
                <a:cxnLst>
                  <a:cxn ang="0">
                    <a:pos x="T0" y="T1"/>
                  </a:cxn>
                  <a:cxn ang="0">
                    <a:pos x="T2" y="T3"/>
                  </a:cxn>
                  <a:cxn ang="0">
                    <a:pos x="T4" y="T5"/>
                  </a:cxn>
                  <a:cxn ang="0">
                    <a:pos x="T6" y="T7"/>
                  </a:cxn>
                  <a:cxn ang="0">
                    <a:pos x="T8" y="T9"/>
                  </a:cxn>
                  <a:cxn ang="0">
                    <a:pos x="T10" y="T11"/>
                  </a:cxn>
                  <a:cxn ang="0">
                    <a:pos x="T12" y="T13"/>
                  </a:cxn>
                </a:cxnLst>
                <a:rect l="0" t="0" r="r" b="b"/>
                <a:pathLst>
                  <a:path w="94" h="98">
                    <a:moveTo>
                      <a:pt x="58" y="7"/>
                    </a:moveTo>
                    <a:cubicBezTo>
                      <a:pt x="35" y="0"/>
                      <a:pt x="10" y="13"/>
                      <a:pt x="3" y="36"/>
                    </a:cubicBezTo>
                    <a:cubicBezTo>
                      <a:pt x="1" y="42"/>
                      <a:pt x="0" y="48"/>
                      <a:pt x="1" y="54"/>
                    </a:cubicBezTo>
                    <a:cubicBezTo>
                      <a:pt x="2" y="63"/>
                      <a:pt x="6" y="71"/>
                      <a:pt x="11" y="77"/>
                    </a:cubicBezTo>
                    <a:cubicBezTo>
                      <a:pt x="17" y="84"/>
                      <a:pt x="24" y="88"/>
                      <a:pt x="32" y="91"/>
                    </a:cubicBezTo>
                    <a:cubicBezTo>
                      <a:pt x="55" y="98"/>
                      <a:pt x="79" y="85"/>
                      <a:pt x="86" y="62"/>
                    </a:cubicBezTo>
                    <a:cubicBezTo>
                      <a:pt x="94" y="39"/>
                      <a:pt x="81" y="14"/>
                      <a:pt x="58" y="7"/>
                    </a:cubicBezTo>
                    <a:close/>
                  </a:path>
                </a:pathLst>
              </a:custGeom>
              <a:grpFill/>
              <a:ln>
                <a:solidFill>
                  <a:schemeClr val="bg1"/>
                </a:solidFill>
              </a:ln>
              <a:extLst/>
            </p:spPr>
            <p:txBody>
              <a:bodyPr anchor="ctr"/>
              <a:lstStyle/>
              <a:p>
                <a:pPr algn="ctr"/>
                <a:endParaRPr/>
              </a:p>
            </p:txBody>
          </p:sp>
          <p:sp>
            <p:nvSpPr>
              <p:cNvPr id="113" name="Freeform: Shape 88"/>
              <p:cNvSpPr>
                <a:spLocks/>
              </p:cNvSpPr>
              <p:nvPr/>
            </p:nvSpPr>
            <p:spPr bwMode="auto">
              <a:xfrm>
                <a:off x="10613194" y="3099214"/>
                <a:ext cx="187984" cy="186290"/>
              </a:xfrm>
              <a:custGeom>
                <a:avLst/>
                <a:gdLst>
                  <a:gd name="T0" fmla="*/ 77 w 94"/>
                  <a:gd name="T1" fmla="*/ 10 h 93"/>
                  <a:gd name="T2" fmla="*/ 63 w 94"/>
                  <a:gd name="T3" fmla="*/ 3 h 93"/>
                  <a:gd name="T4" fmla="*/ 62 w 94"/>
                  <a:gd name="T5" fmla="*/ 3 h 93"/>
                  <a:gd name="T6" fmla="*/ 38 w 94"/>
                  <a:gd name="T7" fmla="*/ 2 h 93"/>
                  <a:gd name="T8" fmla="*/ 7 w 94"/>
                  <a:gd name="T9" fmla="*/ 31 h 93"/>
                  <a:gd name="T10" fmla="*/ 36 w 94"/>
                  <a:gd name="T11" fmla="*/ 86 h 93"/>
                  <a:gd name="T12" fmla="*/ 91 w 94"/>
                  <a:gd name="T13" fmla="*/ 57 h 93"/>
                  <a:gd name="T14" fmla="*/ 91 w 94"/>
                  <a:gd name="T15" fmla="*/ 32 h 93"/>
                  <a:gd name="T16" fmla="*/ 77 w 94"/>
                  <a:gd name="T17" fmla="*/ 1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93">
                    <a:moveTo>
                      <a:pt x="77" y="10"/>
                    </a:moveTo>
                    <a:cubicBezTo>
                      <a:pt x="73" y="7"/>
                      <a:pt x="68" y="5"/>
                      <a:pt x="63" y="3"/>
                    </a:cubicBezTo>
                    <a:cubicBezTo>
                      <a:pt x="62" y="3"/>
                      <a:pt x="62" y="3"/>
                      <a:pt x="62" y="3"/>
                    </a:cubicBezTo>
                    <a:cubicBezTo>
                      <a:pt x="54" y="0"/>
                      <a:pt x="45" y="0"/>
                      <a:pt x="38" y="2"/>
                    </a:cubicBezTo>
                    <a:cubicBezTo>
                      <a:pt x="24" y="6"/>
                      <a:pt x="12" y="17"/>
                      <a:pt x="7" y="31"/>
                    </a:cubicBezTo>
                    <a:cubicBezTo>
                      <a:pt x="0" y="55"/>
                      <a:pt x="13" y="79"/>
                      <a:pt x="36" y="86"/>
                    </a:cubicBezTo>
                    <a:cubicBezTo>
                      <a:pt x="59" y="93"/>
                      <a:pt x="84" y="80"/>
                      <a:pt x="91" y="57"/>
                    </a:cubicBezTo>
                    <a:cubicBezTo>
                      <a:pt x="94" y="49"/>
                      <a:pt x="93" y="40"/>
                      <a:pt x="91" y="32"/>
                    </a:cubicBezTo>
                    <a:cubicBezTo>
                      <a:pt x="88" y="23"/>
                      <a:pt x="83" y="16"/>
                      <a:pt x="77" y="10"/>
                    </a:cubicBezTo>
                    <a:close/>
                  </a:path>
                </a:pathLst>
              </a:custGeom>
              <a:grpFill/>
              <a:ln>
                <a:solidFill>
                  <a:schemeClr val="bg1"/>
                </a:solidFill>
              </a:ln>
              <a:extLst/>
            </p:spPr>
            <p:txBody>
              <a:bodyPr anchor="ctr"/>
              <a:lstStyle/>
              <a:p>
                <a:pPr algn="ctr"/>
                <a:endParaRPr/>
              </a:p>
            </p:txBody>
          </p:sp>
          <p:sp>
            <p:nvSpPr>
              <p:cNvPr id="114" name="Freeform: Shape 89"/>
              <p:cNvSpPr>
                <a:spLocks/>
              </p:cNvSpPr>
              <p:nvPr/>
            </p:nvSpPr>
            <p:spPr bwMode="auto">
              <a:xfrm>
                <a:off x="7458962" y="2814698"/>
                <a:ext cx="568185" cy="568185"/>
              </a:xfrm>
              <a:custGeom>
                <a:avLst/>
                <a:gdLst>
                  <a:gd name="T0" fmla="*/ 274 w 284"/>
                  <a:gd name="T1" fmla="*/ 153 h 284"/>
                  <a:gd name="T2" fmla="*/ 259 w 284"/>
                  <a:gd name="T3" fmla="*/ 203 h 284"/>
                  <a:gd name="T4" fmla="*/ 128 w 284"/>
                  <a:gd name="T5" fmla="*/ 274 h 284"/>
                  <a:gd name="T6" fmla="*/ 81 w 284"/>
                  <a:gd name="T7" fmla="*/ 258 h 284"/>
                  <a:gd name="T8" fmla="*/ 9 w 284"/>
                  <a:gd name="T9" fmla="*/ 127 h 284"/>
                  <a:gd name="T10" fmla="*/ 22 w 284"/>
                  <a:gd name="T11" fmla="*/ 81 h 284"/>
                  <a:gd name="T12" fmla="*/ 153 w 284"/>
                  <a:gd name="T13" fmla="*/ 9 h 284"/>
                  <a:gd name="T14" fmla="*/ 203 w 284"/>
                  <a:gd name="T15" fmla="*/ 22 h 284"/>
                  <a:gd name="T16" fmla="*/ 274 w 284"/>
                  <a:gd name="T17" fmla="*/ 1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 h="284">
                    <a:moveTo>
                      <a:pt x="274" y="153"/>
                    </a:moveTo>
                    <a:cubicBezTo>
                      <a:pt x="284" y="170"/>
                      <a:pt x="276" y="193"/>
                      <a:pt x="259" y="203"/>
                    </a:cubicBezTo>
                    <a:cubicBezTo>
                      <a:pt x="128" y="274"/>
                      <a:pt x="128" y="274"/>
                      <a:pt x="128" y="274"/>
                    </a:cubicBezTo>
                    <a:cubicBezTo>
                      <a:pt x="110" y="284"/>
                      <a:pt x="90" y="275"/>
                      <a:pt x="81" y="258"/>
                    </a:cubicBezTo>
                    <a:cubicBezTo>
                      <a:pt x="9" y="127"/>
                      <a:pt x="9" y="127"/>
                      <a:pt x="9" y="127"/>
                    </a:cubicBezTo>
                    <a:cubicBezTo>
                      <a:pt x="0" y="110"/>
                      <a:pt x="5" y="90"/>
                      <a:pt x="22" y="81"/>
                    </a:cubicBezTo>
                    <a:cubicBezTo>
                      <a:pt x="153" y="9"/>
                      <a:pt x="153" y="9"/>
                      <a:pt x="153" y="9"/>
                    </a:cubicBezTo>
                    <a:cubicBezTo>
                      <a:pt x="171" y="0"/>
                      <a:pt x="193" y="4"/>
                      <a:pt x="203" y="22"/>
                    </a:cubicBezTo>
                    <a:lnTo>
                      <a:pt x="274" y="153"/>
                    </a:lnTo>
                    <a:close/>
                  </a:path>
                </a:pathLst>
              </a:custGeom>
              <a:grpFill/>
              <a:ln>
                <a:solidFill>
                  <a:schemeClr val="bg1"/>
                </a:solidFill>
              </a:ln>
              <a:extLst/>
            </p:spPr>
            <p:txBody>
              <a:bodyPr anchor="ctr"/>
              <a:lstStyle/>
              <a:p>
                <a:pPr algn="ctr"/>
                <a:endParaRPr/>
              </a:p>
            </p:txBody>
          </p:sp>
          <p:sp>
            <p:nvSpPr>
              <p:cNvPr id="115" name="Freeform: Shape 90"/>
              <p:cNvSpPr>
                <a:spLocks/>
              </p:cNvSpPr>
              <p:nvPr/>
            </p:nvSpPr>
            <p:spPr bwMode="auto">
              <a:xfrm>
                <a:off x="7704526" y="4144133"/>
                <a:ext cx="288750" cy="624919"/>
              </a:xfrm>
              <a:custGeom>
                <a:avLst/>
                <a:gdLst>
                  <a:gd name="T0" fmla="*/ 56 w 144"/>
                  <a:gd name="T1" fmla="*/ 105 h 312"/>
                  <a:gd name="T2" fmla="*/ 0 w 144"/>
                  <a:gd name="T3" fmla="*/ 298 h 312"/>
                  <a:gd name="T4" fmla="*/ 20 w 144"/>
                  <a:gd name="T5" fmla="*/ 306 h 312"/>
                  <a:gd name="T6" fmla="*/ 41 w 144"/>
                  <a:gd name="T7" fmla="*/ 312 h 312"/>
                  <a:gd name="T8" fmla="*/ 117 w 144"/>
                  <a:gd name="T9" fmla="*/ 126 h 312"/>
                  <a:gd name="T10" fmla="*/ 124 w 144"/>
                  <a:gd name="T11" fmla="*/ 7 h 312"/>
                  <a:gd name="T12" fmla="*/ 56 w 144"/>
                  <a:gd name="T13" fmla="*/ 105 h 312"/>
                </a:gdLst>
                <a:ahLst/>
                <a:cxnLst>
                  <a:cxn ang="0">
                    <a:pos x="T0" y="T1"/>
                  </a:cxn>
                  <a:cxn ang="0">
                    <a:pos x="T2" y="T3"/>
                  </a:cxn>
                  <a:cxn ang="0">
                    <a:pos x="T4" y="T5"/>
                  </a:cxn>
                  <a:cxn ang="0">
                    <a:pos x="T6" y="T7"/>
                  </a:cxn>
                  <a:cxn ang="0">
                    <a:pos x="T8" y="T9"/>
                  </a:cxn>
                  <a:cxn ang="0">
                    <a:pos x="T10" y="T11"/>
                  </a:cxn>
                  <a:cxn ang="0">
                    <a:pos x="T12" y="T13"/>
                  </a:cxn>
                </a:cxnLst>
                <a:rect l="0" t="0" r="r" b="b"/>
                <a:pathLst>
                  <a:path w="144" h="312">
                    <a:moveTo>
                      <a:pt x="56" y="105"/>
                    </a:moveTo>
                    <a:cubicBezTo>
                      <a:pt x="39" y="154"/>
                      <a:pt x="0" y="298"/>
                      <a:pt x="0" y="298"/>
                    </a:cubicBezTo>
                    <a:cubicBezTo>
                      <a:pt x="20" y="306"/>
                      <a:pt x="20" y="306"/>
                      <a:pt x="20" y="306"/>
                    </a:cubicBezTo>
                    <a:cubicBezTo>
                      <a:pt x="41" y="312"/>
                      <a:pt x="41" y="312"/>
                      <a:pt x="41" y="312"/>
                    </a:cubicBezTo>
                    <a:cubicBezTo>
                      <a:pt x="41" y="312"/>
                      <a:pt x="100" y="175"/>
                      <a:pt x="117" y="126"/>
                    </a:cubicBezTo>
                    <a:cubicBezTo>
                      <a:pt x="142" y="55"/>
                      <a:pt x="144" y="14"/>
                      <a:pt x="124" y="7"/>
                    </a:cubicBezTo>
                    <a:cubicBezTo>
                      <a:pt x="105" y="0"/>
                      <a:pt x="81" y="34"/>
                      <a:pt x="56" y="105"/>
                    </a:cubicBezTo>
                    <a:close/>
                  </a:path>
                </a:pathLst>
              </a:custGeom>
              <a:grpFill/>
              <a:ln w="9525">
                <a:solidFill>
                  <a:schemeClr val="bg1"/>
                </a:solidFill>
                <a:round/>
                <a:headEnd/>
                <a:tailEnd/>
              </a:ln>
              <a:extLst/>
            </p:spPr>
            <p:txBody>
              <a:bodyPr anchor="ctr"/>
              <a:lstStyle/>
              <a:p>
                <a:pPr algn="ctr"/>
                <a:endParaRPr/>
              </a:p>
            </p:txBody>
          </p:sp>
          <p:sp>
            <p:nvSpPr>
              <p:cNvPr id="116" name="Freeform: Shape 91"/>
              <p:cNvSpPr>
                <a:spLocks/>
              </p:cNvSpPr>
              <p:nvPr/>
            </p:nvSpPr>
            <p:spPr bwMode="auto">
              <a:xfrm>
                <a:off x="7404768" y="4619173"/>
                <a:ext cx="574959" cy="576653"/>
              </a:xfrm>
              <a:custGeom>
                <a:avLst/>
                <a:gdLst>
                  <a:gd name="T0" fmla="*/ 186 w 287"/>
                  <a:gd name="T1" fmla="*/ 23 h 288"/>
                  <a:gd name="T2" fmla="*/ 264 w 287"/>
                  <a:gd name="T3" fmla="*/ 186 h 288"/>
                  <a:gd name="T4" fmla="*/ 101 w 287"/>
                  <a:gd name="T5" fmla="*/ 265 h 288"/>
                  <a:gd name="T6" fmla="*/ 23 w 287"/>
                  <a:gd name="T7" fmla="*/ 102 h 288"/>
                  <a:gd name="T8" fmla="*/ 186 w 287"/>
                  <a:gd name="T9" fmla="*/ 23 h 288"/>
                </a:gdLst>
                <a:ahLst/>
                <a:cxnLst>
                  <a:cxn ang="0">
                    <a:pos x="T0" y="T1"/>
                  </a:cxn>
                  <a:cxn ang="0">
                    <a:pos x="T2" y="T3"/>
                  </a:cxn>
                  <a:cxn ang="0">
                    <a:pos x="T4" y="T5"/>
                  </a:cxn>
                  <a:cxn ang="0">
                    <a:pos x="T6" y="T7"/>
                  </a:cxn>
                  <a:cxn ang="0">
                    <a:pos x="T8" y="T9"/>
                  </a:cxn>
                </a:cxnLst>
                <a:rect l="0" t="0" r="r" b="b"/>
                <a:pathLst>
                  <a:path w="287" h="288">
                    <a:moveTo>
                      <a:pt x="186" y="23"/>
                    </a:moveTo>
                    <a:cubicBezTo>
                      <a:pt x="252" y="47"/>
                      <a:pt x="287" y="120"/>
                      <a:pt x="264" y="186"/>
                    </a:cubicBezTo>
                    <a:cubicBezTo>
                      <a:pt x="241" y="253"/>
                      <a:pt x="168" y="288"/>
                      <a:pt x="101" y="265"/>
                    </a:cubicBezTo>
                    <a:cubicBezTo>
                      <a:pt x="35" y="241"/>
                      <a:pt x="0" y="169"/>
                      <a:pt x="23" y="102"/>
                    </a:cubicBezTo>
                    <a:cubicBezTo>
                      <a:pt x="46" y="35"/>
                      <a:pt x="119" y="0"/>
                      <a:pt x="186" y="23"/>
                    </a:cubicBezTo>
                    <a:close/>
                  </a:path>
                </a:pathLst>
              </a:custGeom>
              <a:grpFill/>
              <a:ln w="9525">
                <a:solidFill>
                  <a:schemeClr val="bg1"/>
                </a:solidFill>
                <a:round/>
                <a:headEnd/>
                <a:tailEnd/>
              </a:ln>
              <a:extLst/>
            </p:spPr>
            <p:txBody>
              <a:bodyPr anchor="ctr"/>
              <a:lstStyle/>
              <a:p>
                <a:pPr algn="ctr"/>
                <a:endParaRPr/>
              </a:p>
            </p:txBody>
          </p:sp>
          <p:sp>
            <p:nvSpPr>
              <p:cNvPr id="117" name="Freeform: Shape 92"/>
              <p:cNvSpPr>
                <a:spLocks/>
              </p:cNvSpPr>
              <p:nvPr/>
            </p:nvSpPr>
            <p:spPr bwMode="auto">
              <a:xfrm>
                <a:off x="7470817" y="4686915"/>
                <a:ext cx="442016" cy="442863"/>
              </a:xfrm>
              <a:custGeom>
                <a:avLst/>
                <a:gdLst>
                  <a:gd name="T0" fmla="*/ 143 w 221"/>
                  <a:gd name="T1" fmla="*/ 17 h 221"/>
                  <a:gd name="T2" fmla="*/ 203 w 221"/>
                  <a:gd name="T3" fmla="*/ 142 h 221"/>
                  <a:gd name="T4" fmla="*/ 78 w 221"/>
                  <a:gd name="T5" fmla="*/ 203 h 221"/>
                  <a:gd name="T6" fmla="*/ 18 w 221"/>
                  <a:gd name="T7" fmla="*/ 78 h 221"/>
                  <a:gd name="T8" fmla="*/ 143 w 221"/>
                  <a:gd name="T9" fmla="*/ 17 h 221"/>
                </a:gdLst>
                <a:ahLst/>
                <a:cxnLst>
                  <a:cxn ang="0">
                    <a:pos x="T0" y="T1"/>
                  </a:cxn>
                  <a:cxn ang="0">
                    <a:pos x="T2" y="T3"/>
                  </a:cxn>
                  <a:cxn ang="0">
                    <a:pos x="T4" y="T5"/>
                  </a:cxn>
                  <a:cxn ang="0">
                    <a:pos x="T6" y="T7"/>
                  </a:cxn>
                  <a:cxn ang="0">
                    <a:pos x="T8" y="T9"/>
                  </a:cxn>
                </a:cxnLst>
                <a:rect l="0" t="0" r="r" b="b"/>
                <a:pathLst>
                  <a:path w="221" h="221">
                    <a:moveTo>
                      <a:pt x="143" y="17"/>
                    </a:moveTo>
                    <a:cubicBezTo>
                      <a:pt x="194" y="35"/>
                      <a:pt x="221" y="91"/>
                      <a:pt x="203" y="142"/>
                    </a:cubicBezTo>
                    <a:cubicBezTo>
                      <a:pt x="185" y="194"/>
                      <a:pt x="129" y="221"/>
                      <a:pt x="78" y="203"/>
                    </a:cubicBezTo>
                    <a:cubicBezTo>
                      <a:pt x="27" y="185"/>
                      <a:pt x="0" y="129"/>
                      <a:pt x="18" y="78"/>
                    </a:cubicBezTo>
                    <a:cubicBezTo>
                      <a:pt x="36" y="27"/>
                      <a:pt x="92" y="0"/>
                      <a:pt x="143" y="17"/>
                    </a:cubicBezTo>
                    <a:close/>
                  </a:path>
                </a:pathLst>
              </a:custGeom>
              <a:grpFill/>
              <a:ln>
                <a:solidFill>
                  <a:schemeClr val="bg1"/>
                </a:solidFill>
              </a:ln>
              <a:extLst/>
            </p:spPr>
            <p:txBody>
              <a:bodyPr anchor="ctr"/>
              <a:lstStyle/>
              <a:p>
                <a:pPr algn="ctr"/>
                <a:endParaRPr/>
              </a:p>
            </p:txBody>
          </p:sp>
          <p:sp>
            <p:nvSpPr>
              <p:cNvPr id="118" name="Freeform: Shape 93"/>
              <p:cNvSpPr>
                <a:spLocks/>
              </p:cNvSpPr>
              <p:nvPr/>
            </p:nvSpPr>
            <p:spPr bwMode="auto">
              <a:xfrm>
                <a:off x="7496220" y="4785141"/>
                <a:ext cx="404758" cy="342943"/>
              </a:xfrm>
              <a:custGeom>
                <a:avLst/>
                <a:gdLst>
                  <a:gd name="T0" fmla="*/ 171 w 202"/>
                  <a:gd name="T1" fmla="*/ 44 h 171"/>
                  <a:gd name="T2" fmla="*/ 122 w 202"/>
                  <a:gd name="T3" fmla="*/ 99 h 171"/>
                  <a:gd name="T4" fmla="*/ 118 w 202"/>
                  <a:gd name="T5" fmla="*/ 100 h 171"/>
                  <a:gd name="T6" fmla="*/ 117 w 202"/>
                  <a:gd name="T7" fmla="*/ 101 h 171"/>
                  <a:gd name="T8" fmla="*/ 116 w 202"/>
                  <a:gd name="T9" fmla="*/ 101 h 171"/>
                  <a:gd name="T10" fmla="*/ 105 w 202"/>
                  <a:gd name="T11" fmla="*/ 105 h 171"/>
                  <a:gd name="T12" fmla="*/ 95 w 202"/>
                  <a:gd name="T13" fmla="*/ 108 h 171"/>
                  <a:gd name="T14" fmla="*/ 47 w 202"/>
                  <a:gd name="T15" fmla="*/ 105 h 171"/>
                  <a:gd name="T16" fmla="*/ 0 w 202"/>
                  <a:gd name="T17" fmla="*/ 67 h 171"/>
                  <a:gd name="T18" fmla="*/ 65 w 202"/>
                  <a:gd name="T19" fmla="*/ 153 h 171"/>
                  <a:gd name="T20" fmla="*/ 190 w 202"/>
                  <a:gd name="T21" fmla="*/ 93 h 171"/>
                  <a:gd name="T22" fmla="*/ 175 w 202"/>
                  <a:gd name="T23" fmla="*/ 0 h 171"/>
                  <a:gd name="T24" fmla="*/ 171 w 202"/>
                  <a:gd name="T25" fmla="*/ 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171">
                    <a:moveTo>
                      <a:pt x="171" y="44"/>
                    </a:moveTo>
                    <a:cubicBezTo>
                      <a:pt x="162" y="68"/>
                      <a:pt x="145" y="88"/>
                      <a:pt x="122" y="99"/>
                    </a:cubicBezTo>
                    <a:cubicBezTo>
                      <a:pt x="121" y="100"/>
                      <a:pt x="119" y="100"/>
                      <a:pt x="118" y="100"/>
                    </a:cubicBezTo>
                    <a:cubicBezTo>
                      <a:pt x="118" y="101"/>
                      <a:pt x="118" y="101"/>
                      <a:pt x="117" y="101"/>
                    </a:cubicBezTo>
                    <a:cubicBezTo>
                      <a:pt x="116" y="101"/>
                      <a:pt x="116" y="101"/>
                      <a:pt x="116" y="101"/>
                    </a:cubicBezTo>
                    <a:cubicBezTo>
                      <a:pt x="112" y="103"/>
                      <a:pt x="109" y="104"/>
                      <a:pt x="105" y="105"/>
                    </a:cubicBezTo>
                    <a:cubicBezTo>
                      <a:pt x="101" y="106"/>
                      <a:pt x="98" y="107"/>
                      <a:pt x="95" y="108"/>
                    </a:cubicBezTo>
                    <a:cubicBezTo>
                      <a:pt x="79" y="112"/>
                      <a:pt x="63" y="110"/>
                      <a:pt x="47" y="105"/>
                    </a:cubicBezTo>
                    <a:cubicBezTo>
                      <a:pt x="28" y="98"/>
                      <a:pt x="11" y="84"/>
                      <a:pt x="0" y="67"/>
                    </a:cubicBezTo>
                    <a:cubicBezTo>
                      <a:pt x="2" y="105"/>
                      <a:pt x="27" y="140"/>
                      <a:pt x="65" y="153"/>
                    </a:cubicBezTo>
                    <a:cubicBezTo>
                      <a:pt x="117" y="171"/>
                      <a:pt x="173" y="144"/>
                      <a:pt x="190" y="93"/>
                    </a:cubicBezTo>
                    <a:cubicBezTo>
                      <a:pt x="202" y="60"/>
                      <a:pt x="195" y="26"/>
                      <a:pt x="175" y="0"/>
                    </a:cubicBezTo>
                    <a:cubicBezTo>
                      <a:pt x="177" y="15"/>
                      <a:pt x="176" y="30"/>
                      <a:pt x="171" y="44"/>
                    </a:cubicBezTo>
                    <a:close/>
                  </a:path>
                </a:pathLst>
              </a:custGeom>
              <a:grpFill/>
              <a:ln>
                <a:solidFill>
                  <a:schemeClr val="bg1"/>
                </a:solidFill>
              </a:ln>
              <a:extLst/>
            </p:spPr>
            <p:txBody>
              <a:bodyPr anchor="ctr"/>
              <a:lstStyle/>
              <a:p>
                <a:pPr algn="ctr"/>
                <a:endParaRPr/>
              </a:p>
            </p:txBody>
          </p:sp>
          <p:sp>
            <p:nvSpPr>
              <p:cNvPr id="119" name="Freeform: Shape 94"/>
              <p:cNvSpPr>
                <a:spLocks/>
              </p:cNvSpPr>
              <p:nvPr/>
            </p:nvSpPr>
            <p:spPr bwMode="auto">
              <a:xfrm>
                <a:off x="7723155" y="4548891"/>
                <a:ext cx="148185" cy="92298"/>
              </a:xfrm>
              <a:custGeom>
                <a:avLst/>
                <a:gdLst>
                  <a:gd name="T0" fmla="*/ 4 w 74"/>
                  <a:gd name="T1" fmla="*/ 9 h 46"/>
                  <a:gd name="T2" fmla="*/ 18 w 74"/>
                  <a:gd name="T3" fmla="*/ 2 h 46"/>
                  <a:gd name="T4" fmla="*/ 65 w 74"/>
                  <a:gd name="T5" fmla="*/ 19 h 46"/>
                  <a:gd name="T6" fmla="*/ 72 w 74"/>
                  <a:gd name="T7" fmla="*/ 33 h 46"/>
                  <a:gd name="T8" fmla="*/ 71 w 74"/>
                  <a:gd name="T9" fmla="*/ 37 h 46"/>
                  <a:gd name="T10" fmla="*/ 57 w 74"/>
                  <a:gd name="T11" fmla="*/ 44 h 46"/>
                  <a:gd name="T12" fmla="*/ 9 w 74"/>
                  <a:gd name="T13" fmla="*/ 27 h 46"/>
                  <a:gd name="T14" fmla="*/ 2 w 74"/>
                  <a:gd name="T15" fmla="*/ 13 h 46"/>
                  <a:gd name="T16" fmla="*/ 4 w 74"/>
                  <a:gd name="T17" fmla="*/ 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46">
                    <a:moveTo>
                      <a:pt x="4" y="9"/>
                    </a:moveTo>
                    <a:cubicBezTo>
                      <a:pt x="6" y="3"/>
                      <a:pt x="12" y="0"/>
                      <a:pt x="18" y="2"/>
                    </a:cubicBezTo>
                    <a:cubicBezTo>
                      <a:pt x="65" y="19"/>
                      <a:pt x="65" y="19"/>
                      <a:pt x="65" y="19"/>
                    </a:cubicBezTo>
                    <a:cubicBezTo>
                      <a:pt x="71" y="21"/>
                      <a:pt x="74" y="27"/>
                      <a:pt x="72" y="33"/>
                    </a:cubicBezTo>
                    <a:cubicBezTo>
                      <a:pt x="71" y="37"/>
                      <a:pt x="71" y="37"/>
                      <a:pt x="71" y="37"/>
                    </a:cubicBezTo>
                    <a:cubicBezTo>
                      <a:pt x="69" y="43"/>
                      <a:pt x="62" y="46"/>
                      <a:pt x="57" y="44"/>
                    </a:cubicBezTo>
                    <a:cubicBezTo>
                      <a:pt x="9" y="27"/>
                      <a:pt x="9" y="27"/>
                      <a:pt x="9" y="27"/>
                    </a:cubicBezTo>
                    <a:cubicBezTo>
                      <a:pt x="3" y="25"/>
                      <a:pt x="0" y="19"/>
                      <a:pt x="2" y="13"/>
                    </a:cubicBezTo>
                    <a:lnTo>
                      <a:pt x="4" y="9"/>
                    </a:lnTo>
                    <a:close/>
                  </a:path>
                </a:pathLst>
              </a:custGeom>
              <a:grpFill/>
              <a:ln>
                <a:solidFill>
                  <a:schemeClr val="bg1"/>
                </a:solidFill>
              </a:ln>
              <a:extLst/>
            </p:spPr>
            <p:txBody>
              <a:bodyPr anchor="ctr"/>
              <a:lstStyle/>
              <a:p>
                <a:pPr algn="ctr"/>
                <a:endParaRPr/>
              </a:p>
            </p:txBody>
          </p:sp>
          <p:sp>
            <p:nvSpPr>
              <p:cNvPr id="120" name="Freeform: Shape 95"/>
              <p:cNvSpPr>
                <a:spLocks/>
              </p:cNvSpPr>
              <p:nvPr/>
            </p:nvSpPr>
            <p:spPr bwMode="auto">
              <a:xfrm>
                <a:off x="7114325" y="3269416"/>
                <a:ext cx="1163467" cy="470806"/>
              </a:xfrm>
              <a:custGeom>
                <a:avLst/>
                <a:gdLst>
                  <a:gd name="T0" fmla="*/ 477 w 1374"/>
                  <a:gd name="T1" fmla="*/ 496 h 556"/>
                  <a:gd name="T2" fmla="*/ 537 w 1374"/>
                  <a:gd name="T3" fmla="*/ 295 h 556"/>
                  <a:gd name="T4" fmla="*/ 1336 w 1374"/>
                  <a:gd name="T5" fmla="*/ 556 h 556"/>
                  <a:gd name="T6" fmla="*/ 1374 w 1374"/>
                  <a:gd name="T7" fmla="*/ 425 h 556"/>
                  <a:gd name="T8" fmla="*/ 0 w 1374"/>
                  <a:gd name="T9" fmla="*/ 0 h 556"/>
                  <a:gd name="T10" fmla="*/ 477 w 1374"/>
                  <a:gd name="T11" fmla="*/ 496 h 556"/>
                </a:gdLst>
                <a:ahLst/>
                <a:cxnLst>
                  <a:cxn ang="0">
                    <a:pos x="T0" y="T1"/>
                  </a:cxn>
                  <a:cxn ang="0">
                    <a:pos x="T2" y="T3"/>
                  </a:cxn>
                  <a:cxn ang="0">
                    <a:pos x="T4" y="T5"/>
                  </a:cxn>
                  <a:cxn ang="0">
                    <a:pos x="T6" y="T7"/>
                  </a:cxn>
                  <a:cxn ang="0">
                    <a:pos x="T8" y="T9"/>
                  </a:cxn>
                  <a:cxn ang="0">
                    <a:pos x="T10" y="T11"/>
                  </a:cxn>
                </a:cxnLst>
                <a:rect l="0" t="0" r="r" b="b"/>
                <a:pathLst>
                  <a:path w="1374" h="556">
                    <a:moveTo>
                      <a:pt x="477" y="496"/>
                    </a:moveTo>
                    <a:lnTo>
                      <a:pt x="537" y="295"/>
                    </a:lnTo>
                    <a:lnTo>
                      <a:pt x="1336" y="556"/>
                    </a:lnTo>
                    <a:lnTo>
                      <a:pt x="1374" y="425"/>
                    </a:lnTo>
                    <a:lnTo>
                      <a:pt x="0" y="0"/>
                    </a:lnTo>
                    <a:lnTo>
                      <a:pt x="477" y="496"/>
                    </a:lnTo>
                    <a:close/>
                  </a:path>
                </a:pathLst>
              </a:custGeom>
              <a:grpFill/>
              <a:ln>
                <a:solidFill>
                  <a:schemeClr val="bg1"/>
                </a:solidFill>
              </a:ln>
              <a:extLst/>
            </p:spPr>
            <p:txBody>
              <a:bodyPr anchor="ctr"/>
              <a:lstStyle/>
              <a:p>
                <a:pPr algn="ctr"/>
                <a:endParaRPr/>
              </a:p>
            </p:txBody>
          </p:sp>
          <p:sp>
            <p:nvSpPr>
              <p:cNvPr id="121" name="Freeform: Shape 96"/>
              <p:cNvSpPr>
                <a:spLocks/>
              </p:cNvSpPr>
              <p:nvPr/>
            </p:nvSpPr>
            <p:spPr bwMode="auto">
              <a:xfrm>
                <a:off x="7110091" y="3124617"/>
                <a:ext cx="1204112" cy="502984"/>
              </a:xfrm>
              <a:custGeom>
                <a:avLst/>
                <a:gdLst>
                  <a:gd name="T0" fmla="*/ 620 w 1422"/>
                  <a:gd name="T1" fmla="*/ 206 h 594"/>
                  <a:gd name="T2" fmla="*/ 676 w 1422"/>
                  <a:gd name="T3" fmla="*/ 0 h 594"/>
                  <a:gd name="T4" fmla="*/ 7 w 1422"/>
                  <a:gd name="T5" fmla="*/ 166 h 594"/>
                  <a:gd name="T6" fmla="*/ 2 w 1422"/>
                  <a:gd name="T7" fmla="*/ 168 h 594"/>
                  <a:gd name="T8" fmla="*/ 2 w 1422"/>
                  <a:gd name="T9" fmla="*/ 168 h 594"/>
                  <a:gd name="T10" fmla="*/ 0 w 1422"/>
                  <a:gd name="T11" fmla="*/ 168 h 594"/>
                  <a:gd name="T12" fmla="*/ 5 w 1422"/>
                  <a:gd name="T13" fmla="*/ 171 h 594"/>
                  <a:gd name="T14" fmla="*/ 1379 w 1422"/>
                  <a:gd name="T15" fmla="*/ 594 h 594"/>
                  <a:gd name="T16" fmla="*/ 1379 w 1422"/>
                  <a:gd name="T17" fmla="*/ 594 h 594"/>
                  <a:gd name="T18" fmla="*/ 1422 w 1422"/>
                  <a:gd name="T19" fmla="*/ 452 h 594"/>
                  <a:gd name="T20" fmla="*/ 620 w 1422"/>
                  <a:gd name="T21" fmla="*/ 206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2" h="594">
                    <a:moveTo>
                      <a:pt x="620" y="206"/>
                    </a:moveTo>
                    <a:lnTo>
                      <a:pt x="676" y="0"/>
                    </a:lnTo>
                    <a:lnTo>
                      <a:pt x="7" y="166"/>
                    </a:lnTo>
                    <a:lnTo>
                      <a:pt x="2" y="168"/>
                    </a:lnTo>
                    <a:lnTo>
                      <a:pt x="2" y="168"/>
                    </a:lnTo>
                    <a:lnTo>
                      <a:pt x="0" y="168"/>
                    </a:lnTo>
                    <a:lnTo>
                      <a:pt x="5" y="171"/>
                    </a:lnTo>
                    <a:lnTo>
                      <a:pt x="1379" y="594"/>
                    </a:lnTo>
                    <a:lnTo>
                      <a:pt x="1379" y="594"/>
                    </a:lnTo>
                    <a:lnTo>
                      <a:pt x="1422" y="452"/>
                    </a:lnTo>
                    <a:lnTo>
                      <a:pt x="620" y="206"/>
                    </a:lnTo>
                    <a:close/>
                  </a:path>
                </a:pathLst>
              </a:custGeom>
              <a:grpFill/>
              <a:ln w="9525">
                <a:solidFill>
                  <a:schemeClr val="bg1"/>
                </a:solidFill>
                <a:round/>
                <a:headEnd/>
                <a:tailEnd/>
              </a:ln>
              <a:extLst/>
            </p:spPr>
            <p:txBody>
              <a:bodyPr anchor="ctr"/>
              <a:lstStyle/>
              <a:p>
                <a:pPr algn="ctr"/>
                <a:endParaRPr/>
              </a:p>
            </p:txBody>
          </p:sp>
          <p:sp>
            <p:nvSpPr>
              <p:cNvPr id="122" name="Freeform: Shape 97"/>
              <p:cNvSpPr>
                <a:spLocks/>
              </p:cNvSpPr>
              <p:nvPr/>
            </p:nvSpPr>
            <p:spPr bwMode="auto">
              <a:xfrm>
                <a:off x="9986582" y="2373529"/>
                <a:ext cx="895040" cy="176129"/>
              </a:xfrm>
              <a:custGeom>
                <a:avLst/>
                <a:gdLst>
                  <a:gd name="T0" fmla="*/ 0 w 1057"/>
                  <a:gd name="T1" fmla="*/ 208 h 208"/>
                  <a:gd name="T2" fmla="*/ 97 w 1057"/>
                  <a:gd name="T3" fmla="*/ 0 h 208"/>
                  <a:gd name="T4" fmla="*/ 1057 w 1057"/>
                  <a:gd name="T5" fmla="*/ 10 h 208"/>
                  <a:gd name="T6" fmla="*/ 0 w 1057"/>
                  <a:gd name="T7" fmla="*/ 208 h 208"/>
                </a:gdLst>
                <a:ahLst/>
                <a:cxnLst>
                  <a:cxn ang="0">
                    <a:pos x="T0" y="T1"/>
                  </a:cxn>
                  <a:cxn ang="0">
                    <a:pos x="T2" y="T3"/>
                  </a:cxn>
                  <a:cxn ang="0">
                    <a:pos x="T4" y="T5"/>
                  </a:cxn>
                  <a:cxn ang="0">
                    <a:pos x="T6" y="T7"/>
                  </a:cxn>
                </a:cxnLst>
                <a:rect l="0" t="0" r="r" b="b"/>
                <a:pathLst>
                  <a:path w="1057" h="208">
                    <a:moveTo>
                      <a:pt x="0" y="208"/>
                    </a:moveTo>
                    <a:lnTo>
                      <a:pt x="97" y="0"/>
                    </a:lnTo>
                    <a:lnTo>
                      <a:pt x="1057" y="10"/>
                    </a:lnTo>
                    <a:lnTo>
                      <a:pt x="0" y="208"/>
                    </a:lnTo>
                    <a:close/>
                  </a:path>
                </a:pathLst>
              </a:custGeom>
              <a:grpFill/>
              <a:ln>
                <a:solidFill>
                  <a:schemeClr val="bg1"/>
                </a:solidFill>
              </a:ln>
              <a:extLst/>
            </p:spPr>
            <p:txBody>
              <a:bodyPr anchor="ctr"/>
              <a:lstStyle/>
              <a:p>
                <a:pPr algn="ctr"/>
                <a:endParaRPr/>
              </a:p>
            </p:txBody>
          </p:sp>
          <p:sp>
            <p:nvSpPr>
              <p:cNvPr id="123" name="Freeform: Shape 98"/>
              <p:cNvSpPr>
                <a:spLocks/>
              </p:cNvSpPr>
              <p:nvPr/>
            </p:nvSpPr>
            <p:spPr bwMode="auto">
              <a:xfrm>
                <a:off x="9986582" y="2383690"/>
                <a:ext cx="877258" cy="178669"/>
              </a:xfrm>
              <a:custGeom>
                <a:avLst/>
                <a:gdLst>
                  <a:gd name="T0" fmla="*/ 1036 w 1036"/>
                  <a:gd name="T1" fmla="*/ 0 h 211"/>
                  <a:gd name="T2" fmla="*/ 0 w 1036"/>
                  <a:gd name="T3" fmla="*/ 196 h 211"/>
                  <a:gd name="T4" fmla="*/ 186 w 1036"/>
                  <a:gd name="T5" fmla="*/ 211 h 211"/>
                  <a:gd name="T6" fmla="*/ 1036 w 1036"/>
                  <a:gd name="T7" fmla="*/ 0 h 211"/>
                </a:gdLst>
                <a:ahLst/>
                <a:cxnLst>
                  <a:cxn ang="0">
                    <a:pos x="T0" y="T1"/>
                  </a:cxn>
                  <a:cxn ang="0">
                    <a:pos x="T2" y="T3"/>
                  </a:cxn>
                  <a:cxn ang="0">
                    <a:pos x="T4" y="T5"/>
                  </a:cxn>
                  <a:cxn ang="0">
                    <a:pos x="T6" y="T7"/>
                  </a:cxn>
                </a:cxnLst>
                <a:rect l="0" t="0" r="r" b="b"/>
                <a:pathLst>
                  <a:path w="1036" h="211">
                    <a:moveTo>
                      <a:pt x="1036" y="0"/>
                    </a:moveTo>
                    <a:lnTo>
                      <a:pt x="0" y="196"/>
                    </a:lnTo>
                    <a:lnTo>
                      <a:pt x="186" y="211"/>
                    </a:lnTo>
                    <a:lnTo>
                      <a:pt x="1036" y="0"/>
                    </a:lnTo>
                    <a:close/>
                  </a:path>
                </a:pathLst>
              </a:custGeom>
              <a:grpFill/>
              <a:ln>
                <a:solidFill>
                  <a:schemeClr val="bg1"/>
                </a:solidFill>
              </a:ln>
              <a:extLst/>
            </p:spPr>
            <p:txBody>
              <a:bodyPr anchor="ctr"/>
              <a:lstStyle/>
              <a:p>
                <a:pPr algn="ctr"/>
                <a:endParaRPr/>
              </a:p>
            </p:txBody>
          </p:sp>
          <p:sp>
            <p:nvSpPr>
              <p:cNvPr id="124" name="Freeform: Shape 99"/>
              <p:cNvSpPr>
                <a:spLocks/>
              </p:cNvSpPr>
              <p:nvPr/>
            </p:nvSpPr>
            <p:spPr bwMode="auto">
              <a:xfrm>
                <a:off x="10144082" y="2381997"/>
                <a:ext cx="737540" cy="438629"/>
              </a:xfrm>
              <a:custGeom>
                <a:avLst/>
                <a:gdLst>
                  <a:gd name="T0" fmla="*/ 871 w 871"/>
                  <a:gd name="T1" fmla="*/ 0 h 518"/>
                  <a:gd name="T2" fmla="*/ 0 w 871"/>
                  <a:gd name="T3" fmla="*/ 213 h 518"/>
                  <a:gd name="T4" fmla="*/ 202 w 871"/>
                  <a:gd name="T5" fmla="*/ 518 h 518"/>
                  <a:gd name="T6" fmla="*/ 871 w 871"/>
                  <a:gd name="T7" fmla="*/ 0 h 518"/>
                </a:gdLst>
                <a:ahLst/>
                <a:cxnLst>
                  <a:cxn ang="0">
                    <a:pos x="T0" y="T1"/>
                  </a:cxn>
                  <a:cxn ang="0">
                    <a:pos x="T2" y="T3"/>
                  </a:cxn>
                  <a:cxn ang="0">
                    <a:pos x="T4" y="T5"/>
                  </a:cxn>
                  <a:cxn ang="0">
                    <a:pos x="T6" y="T7"/>
                  </a:cxn>
                </a:cxnLst>
                <a:rect l="0" t="0" r="r" b="b"/>
                <a:pathLst>
                  <a:path w="871" h="518">
                    <a:moveTo>
                      <a:pt x="871" y="0"/>
                    </a:moveTo>
                    <a:lnTo>
                      <a:pt x="0" y="213"/>
                    </a:lnTo>
                    <a:lnTo>
                      <a:pt x="202" y="518"/>
                    </a:lnTo>
                    <a:lnTo>
                      <a:pt x="871" y="0"/>
                    </a:lnTo>
                    <a:close/>
                  </a:path>
                </a:pathLst>
              </a:custGeom>
              <a:grpFill/>
              <a:ln w="9525">
                <a:solidFill>
                  <a:schemeClr val="bg1"/>
                </a:solidFill>
                <a:round/>
                <a:headEnd/>
                <a:tailEnd/>
              </a:ln>
              <a:extLst/>
            </p:spPr>
            <p:txBody>
              <a:bodyPr anchor="ctr"/>
              <a:lstStyle/>
              <a:p>
                <a:pPr algn="ctr"/>
                <a:endParaRPr/>
              </a:p>
            </p:txBody>
          </p:sp>
          <p:sp>
            <p:nvSpPr>
              <p:cNvPr id="125" name="Freeform: Shape 100"/>
              <p:cNvSpPr>
                <a:spLocks/>
              </p:cNvSpPr>
              <p:nvPr/>
            </p:nvSpPr>
            <p:spPr bwMode="auto">
              <a:xfrm>
                <a:off x="9873961" y="2185545"/>
                <a:ext cx="1007661" cy="196452"/>
              </a:xfrm>
              <a:custGeom>
                <a:avLst/>
                <a:gdLst>
                  <a:gd name="T0" fmla="*/ 230 w 1190"/>
                  <a:gd name="T1" fmla="*/ 222 h 232"/>
                  <a:gd name="T2" fmla="*/ 0 w 1190"/>
                  <a:gd name="T3" fmla="*/ 0 h 232"/>
                  <a:gd name="T4" fmla="*/ 1190 w 1190"/>
                  <a:gd name="T5" fmla="*/ 232 h 232"/>
                  <a:gd name="T6" fmla="*/ 230 w 1190"/>
                  <a:gd name="T7" fmla="*/ 222 h 232"/>
                </a:gdLst>
                <a:ahLst/>
                <a:cxnLst>
                  <a:cxn ang="0">
                    <a:pos x="T0" y="T1"/>
                  </a:cxn>
                  <a:cxn ang="0">
                    <a:pos x="T2" y="T3"/>
                  </a:cxn>
                  <a:cxn ang="0">
                    <a:pos x="T4" y="T5"/>
                  </a:cxn>
                  <a:cxn ang="0">
                    <a:pos x="T6" y="T7"/>
                  </a:cxn>
                </a:cxnLst>
                <a:rect l="0" t="0" r="r" b="b"/>
                <a:pathLst>
                  <a:path w="1190" h="232">
                    <a:moveTo>
                      <a:pt x="230" y="222"/>
                    </a:moveTo>
                    <a:lnTo>
                      <a:pt x="0" y="0"/>
                    </a:lnTo>
                    <a:lnTo>
                      <a:pt x="1190" y="232"/>
                    </a:lnTo>
                    <a:lnTo>
                      <a:pt x="230" y="222"/>
                    </a:lnTo>
                    <a:close/>
                  </a:path>
                </a:pathLst>
              </a:custGeom>
              <a:grpFill/>
              <a:ln w="9525">
                <a:solidFill>
                  <a:schemeClr val="bg1"/>
                </a:solidFill>
                <a:round/>
                <a:headEnd/>
                <a:tailEnd/>
              </a:ln>
              <a:extLst/>
            </p:spPr>
            <p:txBody>
              <a:bodyPr anchor="ctr"/>
              <a:lstStyle/>
              <a:p>
                <a:pPr algn="ctr"/>
                <a:endParaRPr/>
              </a:p>
            </p:txBody>
          </p:sp>
          <p:sp>
            <p:nvSpPr>
              <p:cNvPr id="126" name="Freeform: Shape 101"/>
              <p:cNvSpPr>
                <a:spLocks/>
              </p:cNvSpPr>
              <p:nvPr/>
            </p:nvSpPr>
            <p:spPr bwMode="auto">
              <a:xfrm>
                <a:off x="7123639" y="3643690"/>
                <a:ext cx="246411" cy="252339"/>
              </a:xfrm>
              <a:custGeom>
                <a:avLst/>
                <a:gdLst>
                  <a:gd name="T0" fmla="*/ 45 w 123"/>
                  <a:gd name="T1" fmla="*/ 63 h 126"/>
                  <a:gd name="T2" fmla="*/ 45 w 123"/>
                  <a:gd name="T3" fmla="*/ 121 h 126"/>
                  <a:gd name="T4" fmla="*/ 123 w 123"/>
                  <a:gd name="T5" fmla="*/ 62 h 126"/>
                  <a:gd name="T6" fmla="*/ 44 w 123"/>
                  <a:gd name="T7" fmla="*/ 5 h 126"/>
                  <a:gd name="T8" fmla="*/ 45 w 123"/>
                  <a:gd name="T9" fmla="*/ 63 h 126"/>
                </a:gdLst>
                <a:ahLst/>
                <a:cxnLst>
                  <a:cxn ang="0">
                    <a:pos x="T0" y="T1"/>
                  </a:cxn>
                  <a:cxn ang="0">
                    <a:pos x="T2" y="T3"/>
                  </a:cxn>
                  <a:cxn ang="0">
                    <a:pos x="T4" y="T5"/>
                  </a:cxn>
                  <a:cxn ang="0">
                    <a:pos x="T6" y="T7"/>
                  </a:cxn>
                  <a:cxn ang="0">
                    <a:pos x="T8" y="T9"/>
                  </a:cxn>
                </a:cxnLst>
                <a:rect l="0" t="0" r="r" b="b"/>
                <a:pathLst>
                  <a:path w="123" h="126">
                    <a:moveTo>
                      <a:pt x="45" y="63"/>
                    </a:moveTo>
                    <a:cubicBezTo>
                      <a:pt x="3" y="65"/>
                      <a:pt x="4" y="126"/>
                      <a:pt x="45" y="121"/>
                    </a:cubicBezTo>
                    <a:cubicBezTo>
                      <a:pt x="86" y="115"/>
                      <a:pt x="123" y="62"/>
                      <a:pt x="123" y="62"/>
                    </a:cubicBezTo>
                    <a:cubicBezTo>
                      <a:pt x="123" y="62"/>
                      <a:pt x="85" y="9"/>
                      <a:pt x="44" y="5"/>
                    </a:cubicBezTo>
                    <a:cubicBezTo>
                      <a:pt x="3" y="0"/>
                      <a:pt x="0" y="57"/>
                      <a:pt x="45" y="63"/>
                    </a:cubicBezTo>
                    <a:close/>
                  </a:path>
                </a:pathLst>
              </a:custGeom>
              <a:grpFill/>
              <a:ln>
                <a:solidFill>
                  <a:schemeClr val="bg1"/>
                </a:solidFill>
              </a:ln>
              <a:extLst/>
            </p:spPr>
            <p:txBody>
              <a:bodyPr anchor="ctr"/>
              <a:lstStyle/>
              <a:p>
                <a:pPr algn="ctr"/>
                <a:endParaRPr/>
              </a:p>
            </p:txBody>
          </p:sp>
          <p:sp>
            <p:nvSpPr>
              <p:cNvPr id="127" name="Freeform: Shape 102"/>
              <p:cNvSpPr>
                <a:spLocks/>
              </p:cNvSpPr>
              <p:nvPr/>
            </p:nvSpPr>
            <p:spPr bwMode="auto">
              <a:xfrm>
                <a:off x="10170332" y="5528609"/>
                <a:ext cx="284516" cy="268427"/>
              </a:xfrm>
              <a:custGeom>
                <a:avLst/>
                <a:gdLst>
                  <a:gd name="T0" fmla="*/ 67 w 142"/>
                  <a:gd name="T1" fmla="*/ 65 h 134"/>
                  <a:gd name="T2" fmla="*/ 115 w 142"/>
                  <a:gd name="T3" fmla="*/ 33 h 134"/>
                  <a:gd name="T4" fmla="*/ 23 w 142"/>
                  <a:gd name="T5" fmla="*/ 0 h 134"/>
                  <a:gd name="T6" fmla="*/ 19 w 142"/>
                  <a:gd name="T7" fmla="*/ 97 h 134"/>
                  <a:gd name="T8" fmla="*/ 67 w 142"/>
                  <a:gd name="T9" fmla="*/ 65 h 134"/>
                </a:gdLst>
                <a:ahLst/>
                <a:cxnLst>
                  <a:cxn ang="0">
                    <a:pos x="T0" y="T1"/>
                  </a:cxn>
                  <a:cxn ang="0">
                    <a:pos x="T2" y="T3"/>
                  </a:cxn>
                  <a:cxn ang="0">
                    <a:pos x="T4" y="T5"/>
                  </a:cxn>
                  <a:cxn ang="0">
                    <a:pos x="T6" y="T7"/>
                  </a:cxn>
                  <a:cxn ang="0">
                    <a:pos x="T8" y="T9"/>
                  </a:cxn>
                </a:cxnLst>
                <a:rect l="0" t="0" r="r" b="b"/>
                <a:pathLst>
                  <a:path w="142" h="134">
                    <a:moveTo>
                      <a:pt x="67" y="65"/>
                    </a:moveTo>
                    <a:cubicBezTo>
                      <a:pt x="91" y="98"/>
                      <a:pt x="142" y="64"/>
                      <a:pt x="115" y="33"/>
                    </a:cubicBezTo>
                    <a:cubicBezTo>
                      <a:pt x="88" y="1"/>
                      <a:pt x="23" y="0"/>
                      <a:pt x="23" y="0"/>
                    </a:cubicBezTo>
                    <a:cubicBezTo>
                      <a:pt x="23" y="0"/>
                      <a:pt x="0" y="60"/>
                      <a:pt x="19" y="97"/>
                    </a:cubicBezTo>
                    <a:cubicBezTo>
                      <a:pt x="37" y="134"/>
                      <a:pt x="87" y="105"/>
                      <a:pt x="67" y="65"/>
                    </a:cubicBezTo>
                    <a:close/>
                  </a:path>
                </a:pathLst>
              </a:custGeom>
              <a:grpFill/>
              <a:ln>
                <a:solidFill>
                  <a:schemeClr val="bg1"/>
                </a:solidFill>
              </a:ln>
              <a:extLst/>
            </p:spPr>
            <p:txBody>
              <a:bodyPr anchor="ctr"/>
              <a:lstStyle/>
              <a:p>
                <a:pPr algn="ctr"/>
                <a:endParaRPr/>
              </a:p>
            </p:txBody>
          </p:sp>
          <p:sp>
            <p:nvSpPr>
              <p:cNvPr id="128" name="Freeform: Shape 103"/>
              <p:cNvSpPr>
                <a:spLocks/>
              </p:cNvSpPr>
              <p:nvPr/>
            </p:nvSpPr>
            <p:spPr bwMode="auto">
              <a:xfrm>
                <a:off x="9589445" y="1594497"/>
                <a:ext cx="350564" cy="354798"/>
              </a:xfrm>
              <a:custGeom>
                <a:avLst/>
                <a:gdLst>
                  <a:gd name="T0" fmla="*/ 81 w 175"/>
                  <a:gd name="T1" fmla="*/ 69 h 177"/>
                  <a:gd name="T2" fmla="*/ 1 w 175"/>
                  <a:gd name="T3" fmla="*/ 58 h 177"/>
                  <a:gd name="T4" fmla="*/ 66 w 175"/>
                  <a:gd name="T5" fmla="*/ 177 h 177"/>
                  <a:gd name="T6" fmla="*/ 160 w 175"/>
                  <a:gd name="T7" fmla="*/ 80 h 177"/>
                  <a:gd name="T8" fmla="*/ 81 w 175"/>
                  <a:gd name="T9" fmla="*/ 69 h 177"/>
                </a:gdLst>
                <a:ahLst/>
                <a:cxnLst>
                  <a:cxn ang="0">
                    <a:pos x="T0" y="T1"/>
                  </a:cxn>
                  <a:cxn ang="0">
                    <a:pos x="T2" y="T3"/>
                  </a:cxn>
                  <a:cxn ang="0">
                    <a:pos x="T4" y="T5"/>
                  </a:cxn>
                  <a:cxn ang="0">
                    <a:pos x="T6" y="T7"/>
                  </a:cxn>
                  <a:cxn ang="0">
                    <a:pos x="T8" y="T9"/>
                  </a:cxn>
                </a:cxnLst>
                <a:rect l="0" t="0" r="r" b="b"/>
                <a:pathLst>
                  <a:path w="175" h="177">
                    <a:moveTo>
                      <a:pt x="81" y="69"/>
                    </a:moveTo>
                    <a:cubicBezTo>
                      <a:pt x="85" y="12"/>
                      <a:pt x="2" y="0"/>
                      <a:pt x="1" y="58"/>
                    </a:cubicBezTo>
                    <a:cubicBezTo>
                      <a:pt x="0" y="116"/>
                      <a:pt x="66" y="177"/>
                      <a:pt x="66" y="177"/>
                    </a:cubicBezTo>
                    <a:cubicBezTo>
                      <a:pt x="66" y="177"/>
                      <a:pt x="146" y="136"/>
                      <a:pt x="160" y="80"/>
                    </a:cubicBezTo>
                    <a:cubicBezTo>
                      <a:pt x="175" y="24"/>
                      <a:pt x="97" y="9"/>
                      <a:pt x="81" y="69"/>
                    </a:cubicBezTo>
                    <a:close/>
                  </a:path>
                </a:pathLst>
              </a:custGeom>
              <a:grpFill/>
              <a:ln w="9525">
                <a:solidFill>
                  <a:schemeClr val="bg1"/>
                </a:solidFill>
                <a:round/>
                <a:headEnd/>
                <a:tailEnd/>
              </a:ln>
              <a:extLst/>
            </p:spPr>
            <p:txBody>
              <a:bodyPr anchor="ctr"/>
              <a:lstStyle/>
              <a:p>
                <a:pPr algn="ctr"/>
                <a:endParaRPr/>
              </a:p>
            </p:txBody>
          </p:sp>
          <p:sp>
            <p:nvSpPr>
              <p:cNvPr id="129" name="Freeform: Shape 104"/>
              <p:cNvSpPr>
                <a:spLocks/>
              </p:cNvSpPr>
              <p:nvPr/>
            </p:nvSpPr>
            <p:spPr bwMode="auto">
              <a:xfrm>
                <a:off x="10867226" y="2493771"/>
                <a:ext cx="268427" cy="282822"/>
              </a:xfrm>
              <a:custGeom>
                <a:avLst/>
                <a:gdLst>
                  <a:gd name="T0" fmla="*/ 64 w 134"/>
                  <a:gd name="T1" fmla="*/ 75 h 141"/>
                  <a:gd name="T2" fmla="*/ 30 w 134"/>
                  <a:gd name="T3" fmla="*/ 28 h 141"/>
                  <a:gd name="T4" fmla="*/ 0 w 134"/>
                  <a:gd name="T5" fmla="*/ 120 h 141"/>
                  <a:gd name="T6" fmla="*/ 98 w 134"/>
                  <a:gd name="T7" fmla="*/ 121 h 141"/>
                  <a:gd name="T8" fmla="*/ 64 w 134"/>
                  <a:gd name="T9" fmla="*/ 75 h 141"/>
                </a:gdLst>
                <a:ahLst/>
                <a:cxnLst>
                  <a:cxn ang="0">
                    <a:pos x="T0" y="T1"/>
                  </a:cxn>
                  <a:cxn ang="0">
                    <a:pos x="T2" y="T3"/>
                  </a:cxn>
                  <a:cxn ang="0">
                    <a:pos x="T4" y="T5"/>
                  </a:cxn>
                  <a:cxn ang="0">
                    <a:pos x="T6" y="T7"/>
                  </a:cxn>
                  <a:cxn ang="0">
                    <a:pos x="T8" y="T9"/>
                  </a:cxn>
                </a:cxnLst>
                <a:rect l="0" t="0" r="r" b="b"/>
                <a:pathLst>
                  <a:path w="134" h="141">
                    <a:moveTo>
                      <a:pt x="64" y="75"/>
                    </a:moveTo>
                    <a:cubicBezTo>
                      <a:pt x="96" y="49"/>
                      <a:pt x="60" y="0"/>
                      <a:pt x="30" y="28"/>
                    </a:cubicBezTo>
                    <a:cubicBezTo>
                      <a:pt x="0" y="56"/>
                      <a:pt x="0" y="120"/>
                      <a:pt x="0" y="120"/>
                    </a:cubicBezTo>
                    <a:cubicBezTo>
                      <a:pt x="0" y="120"/>
                      <a:pt x="61" y="141"/>
                      <a:pt x="98" y="121"/>
                    </a:cubicBezTo>
                    <a:cubicBezTo>
                      <a:pt x="134" y="101"/>
                      <a:pt x="103" y="53"/>
                      <a:pt x="64" y="75"/>
                    </a:cubicBezTo>
                    <a:close/>
                  </a:path>
                </a:pathLst>
              </a:custGeom>
              <a:grpFill/>
              <a:ln>
                <a:solidFill>
                  <a:schemeClr val="bg1"/>
                </a:solidFill>
              </a:ln>
              <a:extLst/>
            </p:spPr>
            <p:txBody>
              <a:bodyPr anchor="ctr"/>
              <a:lstStyle/>
              <a:p>
                <a:pPr algn="ctr"/>
                <a:endParaRPr/>
              </a:p>
            </p:txBody>
          </p:sp>
          <p:sp>
            <p:nvSpPr>
              <p:cNvPr id="130" name="Freeform: Shape 105"/>
              <p:cNvSpPr>
                <a:spLocks/>
              </p:cNvSpPr>
              <p:nvPr/>
            </p:nvSpPr>
            <p:spPr bwMode="auto">
              <a:xfrm>
                <a:off x="10940049" y="3099214"/>
                <a:ext cx="594435" cy="606290"/>
              </a:xfrm>
              <a:custGeom>
                <a:avLst/>
                <a:gdLst>
                  <a:gd name="T0" fmla="*/ 239 w 297"/>
                  <a:gd name="T1" fmla="*/ 267 h 303"/>
                  <a:gd name="T2" fmla="*/ 253 w 297"/>
                  <a:gd name="T3" fmla="*/ 87 h 303"/>
                  <a:gd name="T4" fmla="*/ 79 w 297"/>
                  <a:gd name="T5" fmla="*/ 36 h 303"/>
                  <a:gd name="T6" fmla="*/ 37 w 297"/>
                  <a:gd name="T7" fmla="*/ 114 h 303"/>
                  <a:gd name="T8" fmla="*/ 0 w 297"/>
                  <a:gd name="T9" fmla="*/ 98 h 303"/>
                  <a:gd name="T10" fmla="*/ 9 w 297"/>
                  <a:gd name="T11" fmla="*/ 124 h 303"/>
                  <a:gd name="T12" fmla="*/ 39 w 297"/>
                  <a:gd name="T13" fmla="*/ 154 h 303"/>
                  <a:gd name="T14" fmla="*/ 65 w 297"/>
                  <a:gd name="T15" fmla="*/ 216 h 303"/>
                  <a:gd name="T16" fmla="*/ 239 w 297"/>
                  <a:gd name="T17" fmla="*/ 267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303">
                    <a:moveTo>
                      <a:pt x="239" y="267"/>
                    </a:moveTo>
                    <a:cubicBezTo>
                      <a:pt x="291" y="231"/>
                      <a:pt x="297" y="151"/>
                      <a:pt x="253" y="87"/>
                    </a:cubicBezTo>
                    <a:cubicBezTo>
                      <a:pt x="209" y="23"/>
                      <a:pt x="131" y="0"/>
                      <a:pt x="79" y="36"/>
                    </a:cubicBezTo>
                    <a:cubicBezTo>
                      <a:pt x="54" y="53"/>
                      <a:pt x="39" y="82"/>
                      <a:pt x="37" y="114"/>
                    </a:cubicBezTo>
                    <a:cubicBezTo>
                      <a:pt x="25" y="112"/>
                      <a:pt x="12" y="107"/>
                      <a:pt x="0" y="98"/>
                    </a:cubicBezTo>
                    <a:cubicBezTo>
                      <a:pt x="0" y="98"/>
                      <a:pt x="1" y="109"/>
                      <a:pt x="9" y="124"/>
                    </a:cubicBezTo>
                    <a:cubicBezTo>
                      <a:pt x="14" y="134"/>
                      <a:pt x="25" y="147"/>
                      <a:pt x="39" y="154"/>
                    </a:cubicBezTo>
                    <a:cubicBezTo>
                      <a:pt x="43" y="175"/>
                      <a:pt x="52" y="197"/>
                      <a:pt x="65" y="216"/>
                    </a:cubicBezTo>
                    <a:cubicBezTo>
                      <a:pt x="109" y="280"/>
                      <a:pt x="187" y="303"/>
                      <a:pt x="239" y="267"/>
                    </a:cubicBezTo>
                    <a:close/>
                  </a:path>
                </a:pathLst>
              </a:custGeom>
              <a:grpFill/>
              <a:ln>
                <a:solidFill>
                  <a:schemeClr val="bg1"/>
                </a:solidFill>
              </a:ln>
              <a:extLst/>
            </p:spPr>
            <p:txBody>
              <a:bodyPr anchor="ctr"/>
              <a:lstStyle/>
              <a:p>
                <a:pPr algn="ctr"/>
                <a:endParaRPr/>
              </a:p>
            </p:txBody>
          </p:sp>
          <p:sp>
            <p:nvSpPr>
              <p:cNvPr id="131" name="Freeform: Shape 106"/>
              <p:cNvSpPr>
                <a:spLocks/>
              </p:cNvSpPr>
              <p:nvPr/>
            </p:nvSpPr>
            <p:spPr bwMode="auto">
              <a:xfrm>
                <a:off x="11151742" y="3271109"/>
                <a:ext cx="86371" cy="86371"/>
              </a:xfrm>
              <a:custGeom>
                <a:avLst/>
                <a:gdLst>
                  <a:gd name="T0" fmla="*/ 31 w 43"/>
                  <a:gd name="T1" fmla="*/ 38 h 43"/>
                  <a:gd name="T2" fmla="*/ 5 w 43"/>
                  <a:gd name="T3" fmla="*/ 31 h 43"/>
                  <a:gd name="T4" fmla="*/ 12 w 43"/>
                  <a:gd name="T5" fmla="*/ 5 h 43"/>
                  <a:gd name="T6" fmla="*/ 38 w 43"/>
                  <a:gd name="T7" fmla="*/ 12 h 43"/>
                  <a:gd name="T8" fmla="*/ 31 w 43"/>
                  <a:gd name="T9" fmla="*/ 38 h 43"/>
                </a:gdLst>
                <a:ahLst/>
                <a:cxnLst>
                  <a:cxn ang="0">
                    <a:pos x="T0" y="T1"/>
                  </a:cxn>
                  <a:cxn ang="0">
                    <a:pos x="T2" y="T3"/>
                  </a:cxn>
                  <a:cxn ang="0">
                    <a:pos x="T4" y="T5"/>
                  </a:cxn>
                  <a:cxn ang="0">
                    <a:pos x="T6" y="T7"/>
                  </a:cxn>
                  <a:cxn ang="0">
                    <a:pos x="T8" y="T9"/>
                  </a:cxn>
                </a:cxnLst>
                <a:rect l="0" t="0" r="r" b="b"/>
                <a:pathLst>
                  <a:path w="43" h="43">
                    <a:moveTo>
                      <a:pt x="31" y="38"/>
                    </a:moveTo>
                    <a:cubicBezTo>
                      <a:pt x="22" y="43"/>
                      <a:pt x="10" y="40"/>
                      <a:pt x="5" y="31"/>
                    </a:cubicBezTo>
                    <a:cubicBezTo>
                      <a:pt x="0" y="22"/>
                      <a:pt x="3" y="11"/>
                      <a:pt x="12" y="5"/>
                    </a:cubicBezTo>
                    <a:cubicBezTo>
                      <a:pt x="21" y="0"/>
                      <a:pt x="33" y="3"/>
                      <a:pt x="38" y="12"/>
                    </a:cubicBezTo>
                    <a:cubicBezTo>
                      <a:pt x="43" y="21"/>
                      <a:pt x="40" y="33"/>
                      <a:pt x="31" y="38"/>
                    </a:cubicBezTo>
                    <a:close/>
                  </a:path>
                </a:pathLst>
              </a:custGeom>
              <a:grpFill/>
              <a:ln w="9525">
                <a:solidFill>
                  <a:schemeClr val="bg1"/>
                </a:solidFill>
                <a:round/>
                <a:headEnd/>
                <a:tailEnd/>
              </a:ln>
              <a:extLst/>
            </p:spPr>
            <p:txBody>
              <a:bodyPr anchor="ctr"/>
              <a:lstStyle/>
              <a:p>
                <a:pPr algn="ctr"/>
                <a:endParaRPr/>
              </a:p>
            </p:txBody>
          </p:sp>
          <p:sp>
            <p:nvSpPr>
              <p:cNvPr id="132" name="Freeform: Shape 107"/>
              <p:cNvSpPr>
                <a:spLocks/>
              </p:cNvSpPr>
              <p:nvPr/>
            </p:nvSpPr>
            <p:spPr bwMode="auto">
              <a:xfrm>
                <a:off x="11205936" y="3363408"/>
                <a:ext cx="86371" cy="86371"/>
              </a:xfrm>
              <a:custGeom>
                <a:avLst/>
                <a:gdLst>
                  <a:gd name="T0" fmla="*/ 31 w 43"/>
                  <a:gd name="T1" fmla="*/ 38 h 43"/>
                  <a:gd name="T2" fmla="*/ 5 w 43"/>
                  <a:gd name="T3" fmla="*/ 31 h 43"/>
                  <a:gd name="T4" fmla="*/ 12 w 43"/>
                  <a:gd name="T5" fmla="*/ 5 h 43"/>
                  <a:gd name="T6" fmla="*/ 38 w 43"/>
                  <a:gd name="T7" fmla="*/ 12 h 43"/>
                  <a:gd name="T8" fmla="*/ 31 w 43"/>
                  <a:gd name="T9" fmla="*/ 38 h 43"/>
                </a:gdLst>
                <a:ahLst/>
                <a:cxnLst>
                  <a:cxn ang="0">
                    <a:pos x="T0" y="T1"/>
                  </a:cxn>
                  <a:cxn ang="0">
                    <a:pos x="T2" y="T3"/>
                  </a:cxn>
                  <a:cxn ang="0">
                    <a:pos x="T4" y="T5"/>
                  </a:cxn>
                  <a:cxn ang="0">
                    <a:pos x="T6" y="T7"/>
                  </a:cxn>
                  <a:cxn ang="0">
                    <a:pos x="T8" y="T9"/>
                  </a:cxn>
                </a:cxnLst>
                <a:rect l="0" t="0" r="r" b="b"/>
                <a:pathLst>
                  <a:path w="43" h="43">
                    <a:moveTo>
                      <a:pt x="31" y="38"/>
                    </a:moveTo>
                    <a:cubicBezTo>
                      <a:pt x="22" y="43"/>
                      <a:pt x="10" y="40"/>
                      <a:pt x="5" y="31"/>
                    </a:cubicBezTo>
                    <a:cubicBezTo>
                      <a:pt x="0" y="22"/>
                      <a:pt x="3" y="11"/>
                      <a:pt x="12" y="5"/>
                    </a:cubicBezTo>
                    <a:cubicBezTo>
                      <a:pt x="21" y="0"/>
                      <a:pt x="32" y="3"/>
                      <a:pt x="38" y="12"/>
                    </a:cubicBezTo>
                    <a:cubicBezTo>
                      <a:pt x="43" y="21"/>
                      <a:pt x="40" y="33"/>
                      <a:pt x="31" y="38"/>
                    </a:cubicBezTo>
                    <a:close/>
                  </a:path>
                </a:pathLst>
              </a:custGeom>
              <a:grpFill/>
              <a:ln w="9525">
                <a:solidFill>
                  <a:schemeClr val="bg1"/>
                </a:solidFill>
                <a:round/>
                <a:headEnd/>
                <a:tailEnd/>
              </a:ln>
              <a:extLst/>
            </p:spPr>
            <p:txBody>
              <a:bodyPr anchor="ctr"/>
              <a:lstStyle/>
              <a:p>
                <a:pPr algn="ctr"/>
                <a:endParaRPr/>
              </a:p>
            </p:txBody>
          </p:sp>
          <p:sp>
            <p:nvSpPr>
              <p:cNvPr id="133" name="Freeform: Shape 108"/>
              <p:cNvSpPr>
                <a:spLocks/>
              </p:cNvSpPr>
              <p:nvPr/>
            </p:nvSpPr>
            <p:spPr bwMode="auto">
              <a:xfrm>
                <a:off x="11258436" y="3455706"/>
                <a:ext cx="88064" cy="85524"/>
              </a:xfrm>
              <a:custGeom>
                <a:avLst/>
                <a:gdLst>
                  <a:gd name="T0" fmla="*/ 32 w 44"/>
                  <a:gd name="T1" fmla="*/ 38 h 43"/>
                  <a:gd name="T2" fmla="*/ 6 w 44"/>
                  <a:gd name="T3" fmla="*/ 31 h 43"/>
                  <a:gd name="T4" fmla="*/ 13 w 44"/>
                  <a:gd name="T5" fmla="*/ 5 h 43"/>
                  <a:gd name="T6" fmla="*/ 38 w 44"/>
                  <a:gd name="T7" fmla="*/ 12 h 43"/>
                  <a:gd name="T8" fmla="*/ 32 w 44"/>
                  <a:gd name="T9" fmla="*/ 38 h 43"/>
                </a:gdLst>
                <a:ahLst/>
                <a:cxnLst>
                  <a:cxn ang="0">
                    <a:pos x="T0" y="T1"/>
                  </a:cxn>
                  <a:cxn ang="0">
                    <a:pos x="T2" y="T3"/>
                  </a:cxn>
                  <a:cxn ang="0">
                    <a:pos x="T4" y="T5"/>
                  </a:cxn>
                  <a:cxn ang="0">
                    <a:pos x="T6" y="T7"/>
                  </a:cxn>
                  <a:cxn ang="0">
                    <a:pos x="T8" y="T9"/>
                  </a:cxn>
                </a:cxnLst>
                <a:rect l="0" t="0" r="r" b="b"/>
                <a:pathLst>
                  <a:path w="44" h="43">
                    <a:moveTo>
                      <a:pt x="32" y="38"/>
                    </a:moveTo>
                    <a:cubicBezTo>
                      <a:pt x="23" y="43"/>
                      <a:pt x="11" y="40"/>
                      <a:pt x="6" y="31"/>
                    </a:cubicBezTo>
                    <a:cubicBezTo>
                      <a:pt x="0" y="22"/>
                      <a:pt x="4" y="11"/>
                      <a:pt x="13" y="5"/>
                    </a:cubicBezTo>
                    <a:cubicBezTo>
                      <a:pt x="22" y="0"/>
                      <a:pt x="33" y="3"/>
                      <a:pt x="38" y="12"/>
                    </a:cubicBezTo>
                    <a:cubicBezTo>
                      <a:pt x="44" y="21"/>
                      <a:pt x="41" y="33"/>
                      <a:pt x="32" y="38"/>
                    </a:cubicBezTo>
                    <a:close/>
                  </a:path>
                </a:pathLst>
              </a:custGeom>
              <a:grpFill/>
              <a:ln w="9525">
                <a:solidFill>
                  <a:schemeClr val="bg1"/>
                </a:solidFill>
                <a:round/>
                <a:headEnd/>
                <a:tailEnd/>
              </a:ln>
              <a:extLst/>
            </p:spPr>
            <p:txBody>
              <a:bodyPr anchor="ctr"/>
              <a:lstStyle/>
              <a:p>
                <a:pPr algn="ctr"/>
                <a:endParaRPr/>
              </a:p>
            </p:txBody>
          </p:sp>
          <p:sp>
            <p:nvSpPr>
              <p:cNvPr id="134" name="Freeform: Shape 109"/>
              <p:cNvSpPr>
                <a:spLocks/>
              </p:cNvSpPr>
              <p:nvPr/>
            </p:nvSpPr>
            <p:spPr bwMode="auto">
              <a:xfrm>
                <a:off x="11261823" y="4094174"/>
                <a:ext cx="392903" cy="502984"/>
              </a:xfrm>
              <a:custGeom>
                <a:avLst/>
                <a:gdLst>
                  <a:gd name="T0" fmla="*/ 162 w 196"/>
                  <a:gd name="T1" fmla="*/ 0 h 251"/>
                  <a:gd name="T2" fmla="*/ 173 w 196"/>
                  <a:gd name="T3" fmla="*/ 9 h 251"/>
                  <a:gd name="T4" fmla="*/ 14 w 196"/>
                  <a:gd name="T5" fmla="*/ 250 h 251"/>
                  <a:gd name="T6" fmla="*/ 1 w 196"/>
                  <a:gd name="T7" fmla="*/ 242 h 251"/>
                  <a:gd name="T8" fmla="*/ 9 w 196"/>
                  <a:gd name="T9" fmla="*/ 230 h 251"/>
                  <a:gd name="T10" fmla="*/ 153 w 196"/>
                  <a:gd name="T11" fmla="*/ 13 h 251"/>
                  <a:gd name="T12" fmla="*/ 161 w 196"/>
                  <a:gd name="T13" fmla="*/ 1 h 251"/>
                  <a:gd name="T14" fmla="*/ 162 w 196"/>
                  <a:gd name="T15" fmla="*/ 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 h="251">
                    <a:moveTo>
                      <a:pt x="162" y="0"/>
                    </a:moveTo>
                    <a:cubicBezTo>
                      <a:pt x="167" y="0"/>
                      <a:pt x="172" y="3"/>
                      <a:pt x="173" y="9"/>
                    </a:cubicBezTo>
                    <a:cubicBezTo>
                      <a:pt x="196" y="119"/>
                      <a:pt x="124" y="228"/>
                      <a:pt x="14" y="250"/>
                    </a:cubicBezTo>
                    <a:cubicBezTo>
                      <a:pt x="8" y="251"/>
                      <a:pt x="3" y="248"/>
                      <a:pt x="1" y="242"/>
                    </a:cubicBezTo>
                    <a:cubicBezTo>
                      <a:pt x="0" y="236"/>
                      <a:pt x="4" y="231"/>
                      <a:pt x="9" y="230"/>
                    </a:cubicBezTo>
                    <a:cubicBezTo>
                      <a:pt x="109" y="209"/>
                      <a:pt x="173" y="112"/>
                      <a:pt x="153" y="13"/>
                    </a:cubicBezTo>
                    <a:cubicBezTo>
                      <a:pt x="152" y="7"/>
                      <a:pt x="155" y="2"/>
                      <a:pt x="161" y="1"/>
                    </a:cubicBezTo>
                    <a:cubicBezTo>
                      <a:pt x="161" y="0"/>
                      <a:pt x="162" y="0"/>
                      <a:pt x="162" y="0"/>
                    </a:cubicBezTo>
                    <a:close/>
                  </a:path>
                </a:pathLst>
              </a:custGeom>
              <a:grpFill/>
              <a:ln>
                <a:solidFill>
                  <a:schemeClr val="bg1"/>
                </a:solidFill>
              </a:ln>
              <a:extLst/>
            </p:spPr>
            <p:txBody>
              <a:bodyPr anchor="ctr"/>
              <a:lstStyle/>
              <a:p>
                <a:pPr algn="ctr"/>
                <a:endParaRPr/>
              </a:p>
            </p:txBody>
          </p:sp>
          <p:sp>
            <p:nvSpPr>
              <p:cNvPr id="135" name="Freeform: Shape 110"/>
              <p:cNvSpPr>
                <a:spLocks/>
              </p:cNvSpPr>
              <p:nvPr/>
            </p:nvSpPr>
            <p:spPr bwMode="auto">
              <a:xfrm>
                <a:off x="11244041" y="4112803"/>
                <a:ext cx="288750" cy="392056"/>
              </a:xfrm>
              <a:custGeom>
                <a:avLst/>
                <a:gdLst>
                  <a:gd name="T0" fmla="*/ 125 w 144"/>
                  <a:gd name="T1" fmla="*/ 1 h 196"/>
                  <a:gd name="T2" fmla="*/ 136 w 144"/>
                  <a:gd name="T3" fmla="*/ 9 h 196"/>
                  <a:gd name="T4" fmla="*/ 113 w 144"/>
                  <a:gd name="T5" fmla="*/ 127 h 196"/>
                  <a:gd name="T6" fmla="*/ 13 w 144"/>
                  <a:gd name="T7" fmla="*/ 195 h 196"/>
                  <a:gd name="T8" fmla="*/ 1 w 144"/>
                  <a:gd name="T9" fmla="*/ 187 h 196"/>
                  <a:gd name="T10" fmla="*/ 9 w 144"/>
                  <a:gd name="T11" fmla="*/ 175 h 196"/>
                  <a:gd name="T12" fmla="*/ 96 w 144"/>
                  <a:gd name="T13" fmla="*/ 116 h 196"/>
                  <a:gd name="T14" fmla="*/ 116 w 144"/>
                  <a:gd name="T15" fmla="*/ 13 h 196"/>
                  <a:gd name="T16" fmla="*/ 124 w 144"/>
                  <a:gd name="T17" fmla="*/ 1 h 196"/>
                  <a:gd name="T18" fmla="*/ 125 w 144"/>
                  <a:gd name="T19" fmla="*/ 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196">
                    <a:moveTo>
                      <a:pt x="125" y="1"/>
                    </a:moveTo>
                    <a:cubicBezTo>
                      <a:pt x="130" y="0"/>
                      <a:pt x="135" y="4"/>
                      <a:pt x="136" y="9"/>
                    </a:cubicBezTo>
                    <a:cubicBezTo>
                      <a:pt x="144" y="50"/>
                      <a:pt x="136" y="92"/>
                      <a:pt x="113" y="127"/>
                    </a:cubicBezTo>
                    <a:cubicBezTo>
                      <a:pt x="90" y="162"/>
                      <a:pt x="54" y="186"/>
                      <a:pt x="13" y="195"/>
                    </a:cubicBezTo>
                    <a:cubicBezTo>
                      <a:pt x="8" y="196"/>
                      <a:pt x="2" y="192"/>
                      <a:pt x="1" y="187"/>
                    </a:cubicBezTo>
                    <a:cubicBezTo>
                      <a:pt x="0" y="181"/>
                      <a:pt x="3" y="176"/>
                      <a:pt x="9" y="175"/>
                    </a:cubicBezTo>
                    <a:cubicBezTo>
                      <a:pt x="45" y="167"/>
                      <a:pt x="76" y="146"/>
                      <a:pt x="96" y="116"/>
                    </a:cubicBezTo>
                    <a:cubicBezTo>
                      <a:pt x="116" y="85"/>
                      <a:pt x="123" y="49"/>
                      <a:pt x="116" y="13"/>
                    </a:cubicBezTo>
                    <a:cubicBezTo>
                      <a:pt x="114" y="8"/>
                      <a:pt x="118" y="2"/>
                      <a:pt x="124" y="1"/>
                    </a:cubicBezTo>
                    <a:cubicBezTo>
                      <a:pt x="124" y="1"/>
                      <a:pt x="125" y="1"/>
                      <a:pt x="125" y="1"/>
                    </a:cubicBezTo>
                    <a:close/>
                  </a:path>
                </a:pathLst>
              </a:custGeom>
              <a:grpFill/>
              <a:ln>
                <a:solidFill>
                  <a:schemeClr val="bg1"/>
                </a:solidFill>
              </a:ln>
              <a:extLst/>
            </p:spPr>
            <p:txBody>
              <a:bodyPr anchor="ctr"/>
              <a:lstStyle/>
              <a:p>
                <a:pPr algn="ctr"/>
                <a:endParaRPr/>
              </a:p>
            </p:txBody>
          </p:sp>
          <p:sp>
            <p:nvSpPr>
              <p:cNvPr id="136" name="Freeform: Shape 111"/>
              <p:cNvSpPr>
                <a:spLocks/>
              </p:cNvSpPr>
              <p:nvPr/>
            </p:nvSpPr>
            <p:spPr bwMode="auto">
              <a:xfrm>
                <a:off x="11223718" y="4132278"/>
                <a:ext cx="218468" cy="274355"/>
              </a:xfrm>
              <a:custGeom>
                <a:avLst/>
                <a:gdLst>
                  <a:gd name="T0" fmla="*/ 86 w 109"/>
                  <a:gd name="T1" fmla="*/ 1 h 137"/>
                  <a:gd name="T2" fmla="*/ 97 w 109"/>
                  <a:gd name="T3" fmla="*/ 9 h 137"/>
                  <a:gd name="T4" fmla="*/ 13 w 109"/>
                  <a:gd name="T5" fmla="*/ 136 h 137"/>
                  <a:gd name="T6" fmla="*/ 1 w 109"/>
                  <a:gd name="T7" fmla="*/ 128 h 137"/>
                  <a:gd name="T8" fmla="*/ 9 w 109"/>
                  <a:gd name="T9" fmla="*/ 116 h 137"/>
                  <a:gd name="T10" fmla="*/ 77 w 109"/>
                  <a:gd name="T11" fmla="*/ 13 h 137"/>
                  <a:gd name="T12" fmla="*/ 85 w 109"/>
                  <a:gd name="T13" fmla="*/ 1 h 137"/>
                  <a:gd name="T14" fmla="*/ 86 w 109"/>
                  <a:gd name="T15" fmla="*/ 1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37">
                    <a:moveTo>
                      <a:pt x="86" y="1"/>
                    </a:moveTo>
                    <a:cubicBezTo>
                      <a:pt x="91" y="0"/>
                      <a:pt x="96" y="4"/>
                      <a:pt x="97" y="9"/>
                    </a:cubicBezTo>
                    <a:cubicBezTo>
                      <a:pt x="109" y="67"/>
                      <a:pt x="71" y="124"/>
                      <a:pt x="13" y="136"/>
                    </a:cubicBezTo>
                    <a:cubicBezTo>
                      <a:pt x="8" y="137"/>
                      <a:pt x="2" y="134"/>
                      <a:pt x="1" y="128"/>
                    </a:cubicBezTo>
                    <a:cubicBezTo>
                      <a:pt x="0" y="122"/>
                      <a:pt x="3" y="117"/>
                      <a:pt x="9" y="116"/>
                    </a:cubicBezTo>
                    <a:cubicBezTo>
                      <a:pt x="56" y="106"/>
                      <a:pt x="86" y="60"/>
                      <a:pt x="77" y="13"/>
                    </a:cubicBezTo>
                    <a:cubicBezTo>
                      <a:pt x="75" y="8"/>
                      <a:pt x="79" y="2"/>
                      <a:pt x="85" y="1"/>
                    </a:cubicBezTo>
                    <a:cubicBezTo>
                      <a:pt x="85" y="1"/>
                      <a:pt x="86" y="1"/>
                      <a:pt x="86" y="1"/>
                    </a:cubicBezTo>
                    <a:close/>
                  </a:path>
                </a:pathLst>
              </a:custGeom>
              <a:grpFill/>
              <a:ln>
                <a:solidFill>
                  <a:schemeClr val="bg1"/>
                </a:solidFill>
              </a:ln>
              <a:extLst/>
            </p:spPr>
            <p:txBody>
              <a:bodyPr anchor="ctr"/>
              <a:lstStyle/>
              <a:p>
                <a:pPr algn="ctr"/>
                <a:endParaRPr/>
              </a:p>
            </p:txBody>
          </p:sp>
          <p:sp>
            <p:nvSpPr>
              <p:cNvPr id="137" name="Freeform: Shape 112"/>
              <p:cNvSpPr>
                <a:spLocks/>
              </p:cNvSpPr>
              <p:nvPr/>
            </p:nvSpPr>
            <p:spPr bwMode="auto">
              <a:xfrm>
                <a:off x="11198315" y="4152601"/>
                <a:ext cx="132097" cy="168508"/>
              </a:xfrm>
              <a:custGeom>
                <a:avLst/>
                <a:gdLst>
                  <a:gd name="T0" fmla="*/ 52 w 66"/>
                  <a:gd name="T1" fmla="*/ 1 h 84"/>
                  <a:gd name="T2" fmla="*/ 62 w 66"/>
                  <a:gd name="T3" fmla="*/ 9 h 84"/>
                  <a:gd name="T4" fmla="*/ 53 w 66"/>
                  <a:gd name="T5" fmla="*/ 56 h 84"/>
                  <a:gd name="T6" fmla="*/ 14 w 66"/>
                  <a:gd name="T7" fmla="*/ 82 h 84"/>
                  <a:gd name="T8" fmla="*/ 2 w 66"/>
                  <a:gd name="T9" fmla="*/ 74 h 84"/>
                  <a:gd name="T10" fmla="*/ 10 w 66"/>
                  <a:gd name="T11" fmla="*/ 62 h 84"/>
                  <a:gd name="T12" fmla="*/ 36 w 66"/>
                  <a:gd name="T13" fmla="*/ 44 h 84"/>
                  <a:gd name="T14" fmla="*/ 42 w 66"/>
                  <a:gd name="T15" fmla="*/ 13 h 84"/>
                  <a:gd name="T16" fmla="*/ 50 w 66"/>
                  <a:gd name="T17" fmla="*/ 1 h 84"/>
                  <a:gd name="T18" fmla="*/ 52 w 66"/>
                  <a:gd name="T19"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84">
                    <a:moveTo>
                      <a:pt x="52" y="1"/>
                    </a:moveTo>
                    <a:cubicBezTo>
                      <a:pt x="57" y="0"/>
                      <a:pt x="61" y="4"/>
                      <a:pt x="62" y="9"/>
                    </a:cubicBezTo>
                    <a:cubicBezTo>
                      <a:pt x="66" y="25"/>
                      <a:pt x="63" y="42"/>
                      <a:pt x="53" y="56"/>
                    </a:cubicBezTo>
                    <a:cubicBezTo>
                      <a:pt x="44" y="70"/>
                      <a:pt x="30" y="79"/>
                      <a:pt x="14" y="82"/>
                    </a:cubicBezTo>
                    <a:cubicBezTo>
                      <a:pt x="8" y="84"/>
                      <a:pt x="3" y="80"/>
                      <a:pt x="2" y="74"/>
                    </a:cubicBezTo>
                    <a:cubicBezTo>
                      <a:pt x="0" y="69"/>
                      <a:pt x="4" y="63"/>
                      <a:pt x="10" y="62"/>
                    </a:cubicBezTo>
                    <a:cubicBezTo>
                      <a:pt x="20" y="60"/>
                      <a:pt x="30" y="54"/>
                      <a:pt x="36" y="44"/>
                    </a:cubicBezTo>
                    <a:cubicBezTo>
                      <a:pt x="42" y="35"/>
                      <a:pt x="44" y="24"/>
                      <a:pt x="42" y="13"/>
                    </a:cubicBezTo>
                    <a:cubicBezTo>
                      <a:pt x="41" y="7"/>
                      <a:pt x="45" y="2"/>
                      <a:pt x="50" y="1"/>
                    </a:cubicBezTo>
                    <a:cubicBezTo>
                      <a:pt x="51" y="1"/>
                      <a:pt x="51" y="1"/>
                      <a:pt x="52" y="1"/>
                    </a:cubicBezTo>
                    <a:close/>
                  </a:path>
                </a:pathLst>
              </a:custGeom>
              <a:grpFill/>
              <a:ln>
                <a:solidFill>
                  <a:schemeClr val="bg1"/>
                </a:solidFill>
              </a:ln>
              <a:extLst/>
            </p:spPr>
            <p:txBody>
              <a:bodyPr anchor="ctr"/>
              <a:lstStyle/>
              <a:p>
                <a:pPr algn="ctr"/>
                <a:endParaRPr/>
              </a:p>
            </p:txBody>
          </p:sp>
          <p:sp>
            <p:nvSpPr>
              <p:cNvPr id="138" name="Freeform: Shape 113"/>
              <p:cNvSpPr>
                <a:spLocks/>
              </p:cNvSpPr>
              <p:nvPr/>
            </p:nvSpPr>
            <p:spPr bwMode="auto">
              <a:xfrm>
                <a:off x="11182226" y="4168690"/>
                <a:ext cx="49960" cy="51653"/>
              </a:xfrm>
              <a:custGeom>
                <a:avLst/>
                <a:gdLst>
                  <a:gd name="T0" fmla="*/ 24 w 25"/>
                  <a:gd name="T1" fmla="*/ 10 h 26"/>
                  <a:gd name="T2" fmla="*/ 15 w 25"/>
                  <a:gd name="T3" fmla="*/ 24 h 26"/>
                  <a:gd name="T4" fmla="*/ 1 w 25"/>
                  <a:gd name="T5" fmla="*/ 15 h 26"/>
                  <a:gd name="T6" fmla="*/ 10 w 25"/>
                  <a:gd name="T7" fmla="*/ 1 h 26"/>
                  <a:gd name="T8" fmla="*/ 24 w 25"/>
                  <a:gd name="T9" fmla="*/ 10 h 26"/>
                </a:gdLst>
                <a:ahLst/>
                <a:cxnLst>
                  <a:cxn ang="0">
                    <a:pos x="T0" y="T1"/>
                  </a:cxn>
                  <a:cxn ang="0">
                    <a:pos x="T2" y="T3"/>
                  </a:cxn>
                  <a:cxn ang="0">
                    <a:pos x="T4" y="T5"/>
                  </a:cxn>
                  <a:cxn ang="0">
                    <a:pos x="T6" y="T7"/>
                  </a:cxn>
                  <a:cxn ang="0">
                    <a:pos x="T8" y="T9"/>
                  </a:cxn>
                </a:cxnLst>
                <a:rect l="0" t="0" r="r" b="b"/>
                <a:pathLst>
                  <a:path w="25" h="26">
                    <a:moveTo>
                      <a:pt x="24" y="10"/>
                    </a:moveTo>
                    <a:cubicBezTo>
                      <a:pt x="25" y="17"/>
                      <a:pt x="21" y="23"/>
                      <a:pt x="15" y="24"/>
                    </a:cubicBezTo>
                    <a:cubicBezTo>
                      <a:pt x="9" y="26"/>
                      <a:pt x="2" y="21"/>
                      <a:pt x="1" y="15"/>
                    </a:cubicBezTo>
                    <a:cubicBezTo>
                      <a:pt x="0" y="9"/>
                      <a:pt x="4" y="2"/>
                      <a:pt x="10" y="1"/>
                    </a:cubicBezTo>
                    <a:cubicBezTo>
                      <a:pt x="17" y="0"/>
                      <a:pt x="23" y="4"/>
                      <a:pt x="24" y="10"/>
                    </a:cubicBezTo>
                    <a:close/>
                  </a:path>
                </a:pathLst>
              </a:custGeom>
              <a:grpFill/>
              <a:ln>
                <a:solidFill>
                  <a:schemeClr val="bg1"/>
                </a:solidFill>
              </a:ln>
              <a:extLst/>
            </p:spPr>
            <p:txBody>
              <a:bodyPr anchor="ctr"/>
              <a:lstStyle/>
              <a:p>
                <a:pPr algn="ctr"/>
                <a:endParaRPr/>
              </a:p>
            </p:txBody>
          </p:sp>
        </p:grpSp>
        <p:grpSp>
          <p:nvGrpSpPr>
            <p:cNvPr id="30" name="Group 5"/>
            <p:cNvGrpSpPr/>
            <p:nvPr/>
          </p:nvGrpSpPr>
          <p:grpSpPr>
            <a:xfrm>
              <a:off x="1775666" y="2289848"/>
              <a:ext cx="2652903" cy="2653635"/>
              <a:chOff x="7777349" y="2243126"/>
              <a:chExt cx="3072095" cy="3072943"/>
            </a:xfrm>
          </p:grpSpPr>
          <p:sp>
            <p:nvSpPr>
              <p:cNvPr id="40" name="Oval 15"/>
              <p:cNvSpPr>
                <a:spLocks/>
              </p:cNvSpPr>
              <p:nvPr/>
            </p:nvSpPr>
            <p:spPr bwMode="auto">
              <a:xfrm>
                <a:off x="7777349" y="2243126"/>
                <a:ext cx="3072095" cy="3072943"/>
              </a:xfrm>
              <a:prstGeom prst="ellipse">
                <a:avLst/>
              </a:prstGeom>
              <a:solidFill>
                <a:schemeClr val="tx2"/>
              </a:solidFill>
              <a:ln>
                <a:noFill/>
              </a:ln>
              <a:extLst/>
            </p:spPr>
            <p:txBody>
              <a:bodyPr anchor="ctr"/>
              <a:lstStyle/>
              <a:p>
                <a:pPr algn="ctr"/>
                <a:endParaRPr/>
              </a:p>
            </p:txBody>
          </p:sp>
          <p:sp>
            <p:nvSpPr>
              <p:cNvPr id="41" name="Oval 16"/>
              <p:cNvSpPr>
                <a:spLocks/>
              </p:cNvSpPr>
              <p:nvPr/>
            </p:nvSpPr>
            <p:spPr bwMode="auto">
              <a:xfrm>
                <a:off x="7859486" y="2325263"/>
                <a:ext cx="2907821" cy="2908668"/>
              </a:xfrm>
              <a:prstGeom prst="ellipse">
                <a:avLst/>
              </a:prstGeom>
              <a:solidFill>
                <a:schemeClr val="tx2">
                  <a:lumMod val="20000"/>
                  <a:lumOff val="80000"/>
                </a:schemeClr>
              </a:solidFill>
              <a:ln>
                <a:noFill/>
              </a:ln>
              <a:extLst/>
            </p:spPr>
            <p:txBody>
              <a:bodyPr anchor="ctr"/>
              <a:lstStyle/>
              <a:p>
                <a:pPr algn="ctr"/>
                <a:endParaRPr/>
              </a:p>
            </p:txBody>
          </p:sp>
          <p:sp>
            <p:nvSpPr>
              <p:cNvPr id="42" name="Oval 17"/>
              <p:cNvSpPr>
                <a:spLocks/>
              </p:cNvSpPr>
              <p:nvPr/>
            </p:nvSpPr>
            <p:spPr bwMode="auto">
              <a:xfrm>
                <a:off x="8095736" y="2562360"/>
                <a:ext cx="2435321" cy="2435322"/>
              </a:xfrm>
              <a:prstGeom prst="ellipse">
                <a:avLst/>
              </a:prstGeom>
              <a:solidFill>
                <a:schemeClr val="tx2"/>
              </a:solidFill>
              <a:ln>
                <a:noFill/>
              </a:ln>
              <a:extLst/>
            </p:spPr>
            <p:txBody>
              <a:bodyPr anchor="ctr"/>
              <a:lstStyle/>
              <a:p>
                <a:pPr algn="ctr"/>
                <a:endParaRPr/>
              </a:p>
            </p:txBody>
          </p:sp>
          <p:sp>
            <p:nvSpPr>
              <p:cNvPr id="43" name="Oval 18"/>
              <p:cNvSpPr>
                <a:spLocks/>
              </p:cNvSpPr>
              <p:nvPr/>
            </p:nvSpPr>
            <p:spPr bwMode="auto">
              <a:xfrm>
                <a:off x="8255776" y="2722400"/>
                <a:ext cx="2115241" cy="2115241"/>
              </a:xfrm>
              <a:prstGeom prst="ellipse">
                <a:avLst/>
              </a:prstGeom>
              <a:solidFill>
                <a:schemeClr val="tx2">
                  <a:lumMod val="20000"/>
                  <a:lumOff val="80000"/>
                </a:schemeClr>
              </a:solidFill>
              <a:ln>
                <a:noFill/>
              </a:ln>
              <a:extLst/>
            </p:spPr>
            <p:txBody>
              <a:bodyPr anchor="ctr"/>
              <a:lstStyle/>
              <a:p>
                <a:pPr algn="ctr"/>
                <a:endParaRPr/>
              </a:p>
            </p:txBody>
          </p:sp>
          <p:sp>
            <p:nvSpPr>
              <p:cNvPr id="44" name="Oval 19"/>
              <p:cNvSpPr>
                <a:spLocks/>
              </p:cNvSpPr>
              <p:nvPr/>
            </p:nvSpPr>
            <p:spPr bwMode="auto">
              <a:xfrm>
                <a:off x="8502187" y="2968811"/>
                <a:ext cx="1619878" cy="1622419"/>
              </a:xfrm>
              <a:prstGeom prst="ellipse">
                <a:avLst/>
              </a:prstGeom>
              <a:solidFill>
                <a:schemeClr val="tx2"/>
              </a:solidFill>
              <a:ln>
                <a:noFill/>
              </a:ln>
              <a:extLst/>
            </p:spPr>
            <p:txBody>
              <a:bodyPr anchor="ctr"/>
              <a:lstStyle/>
              <a:p>
                <a:pPr algn="ctr"/>
                <a:endParaRPr/>
              </a:p>
            </p:txBody>
          </p:sp>
          <p:sp>
            <p:nvSpPr>
              <p:cNvPr id="45" name="Oval 20"/>
              <p:cNvSpPr>
                <a:spLocks/>
              </p:cNvSpPr>
              <p:nvPr/>
            </p:nvSpPr>
            <p:spPr bwMode="auto">
              <a:xfrm>
                <a:off x="8663921" y="3130545"/>
                <a:ext cx="1298104" cy="1298104"/>
              </a:xfrm>
              <a:prstGeom prst="ellipse">
                <a:avLst/>
              </a:prstGeom>
              <a:solidFill>
                <a:schemeClr val="tx2">
                  <a:lumMod val="20000"/>
                  <a:lumOff val="80000"/>
                </a:schemeClr>
              </a:solidFill>
              <a:ln>
                <a:noFill/>
              </a:ln>
              <a:extLst/>
            </p:spPr>
            <p:txBody>
              <a:bodyPr anchor="ctr"/>
              <a:lstStyle/>
              <a:p>
                <a:pPr algn="ctr"/>
                <a:endParaRPr/>
              </a:p>
            </p:txBody>
          </p:sp>
          <p:sp>
            <p:nvSpPr>
              <p:cNvPr id="46" name="Oval 21"/>
              <p:cNvSpPr>
                <a:spLocks/>
              </p:cNvSpPr>
              <p:nvPr/>
            </p:nvSpPr>
            <p:spPr bwMode="auto">
              <a:xfrm>
                <a:off x="9147429" y="3613206"/>
                <a:ext cx="331935" cy="332782"/>
              </a:xfrm>
              <a:prstGeom prst="ellipse">
                <a:avLst/>
              </a:prstGeom>
              <a:solidFill>
                <a:srgbClr val="D8574A"/>
              </a:solidFill>
              <a:ln>
                <a:noFill/>
              </a:ln>
              <a:extLst/>
            </p:spPr>
            <p:txBody>
              <a:bodyPr anchor="ctr"/>
              <a:lstStyle/>
              <a:p>
                <a:pPr algn="ctr"/>
                <a:endParaRPr/>
              </a:p>
            </p:txBody>
          </p:sp>
        </p:grpSp>
        <p:grpSp>
          <p:nvGrpSpPr>
            <p:cNvPr id="31" name="Group 6"/>
            <p:cNvGrpSpPr/>
            <p:nvPr/>
          </p:nvGrpSpPr>
          <p:grpSpPr>
            <a:xfrm>
              <a:off x="1208232" y="1750200"/>
              <a:ext cx="1912898" cy="1897542"/>
              <a:chOff x="7120252" y="1618207"/>
              <a:chExt cx="2215160" cy="2197378"/>
            </a:xfrm>
          </p:grpSpPr>
          <p:sp>
            <p:nvSpPr>
              <p:cNvPr id="32" name="Freeform: Shape 7"/>
              <p:cNvSpPr>
                <a:spLocks/>
              </p:cNvSpPr>
              <p:nvPr/>
            </p:nvSpPr>
            <p:spPr bwMode="auto">
              <a:xfrm>
                <a:off x="7729083" y="2227884"/>
                <a:ext cx="1153306" cy="1141451"/>
              </a:xfrm>
              <a:custGeom>
                <a:avLst/>
                <a:gdLst>
                  <a:gd name="T0" fmla="*/ 575 w 576"/>
                  <a:gd name="T1" fmla="*/ 518 h 570"/>
                  <a:gd name="T2" fmla="*/ 576 w 576"/>
                  <a:gd name="T3" fmla="*/ 518 h 570"/>
                  <a:gd name="T4" fmla="*/ 52 w 576"/>
                  <a:gd name="T5" fmla="*/ 0 h 570"/>
                  <a:gd name="T6" fmla="*/ 37 w 576"/>
                  <a:gd name="T7" fmla="*/ 37 h 570"/>
                  <a:gd name="T8" fmla="*/ 0 w 576"/>
                  <a:gd name="T9" fmla="*/ 52 h 570"/>
                  <a:gd name="T10" fmla="*/ 524 w 576"/>
                  <a:gd name="T11" fmla="*/ 570 h 570"/>
                  <a:gd name="T12" fmla="*/ 525 w 576"/>
                  <a:gd name="T13" fmla="*/ 569 h 570"/>
                  <a:gd name="T14" fmla="*/ 575 w 576"/>
                  <a:gd name="T15" fmla="*/ 518 h 5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6" h="570">
                    <a:moveTo>
                      <a:pt x="575" y="518"/>
                    </a:moveTo>
                    <a:cubicBezTo>
                      <a:pt x="576" y="518"/>
                      <a:pt x="576" y="518"/>
                      <a:pt x="576" y="518"/>
                    </a:cubicBezTo>
                    <a:cubicBezTo>
                      <a:pt x="52" y="0"/>
                      <a:pt x="52" y="0"/>
                      <a:pt x="52" y="0"/>
                    </a:cubicBezTo>
                    <a:cubicBezTo>
                      <a:pt x="47" y="12"/>
                      <a:pt x="42" y="24"/>
                      <a:pt x="37" y="37"/>
                    </a:cubicBezTo>
                    <a:cubicBezTo>
                      <a:pt x="24" y="42"/>
                      <a:pt x="12" y="47"/>
                      <a:pt x="0" y="52"/>
                    </a:cubicBezTo>
                    <a:cubicBezTo>
                      <a:pt x="524" y="570"/>
                      <a:pt x="524" y="570"/>
                      <a:pt x="524" y="570"/>
                    </a:cubicBezTo>
                    <a:cubicBezTo>
                      <a:pt x="525" y="569"/>
                      <a:pt x="525" y="569"/>
                      <a:pt x="525" y="569"/>
                    </a:cubicBezTo>
                    <a:lnTo>
                      <a:pt x="575" y="518"/>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Freeform: Shape 8"/>
              <p:cNvSpPr>
                <a:spLocks/>
              </p:cNvSpPr>
              <p:nvPr/>
            </p:nvSpPr>
            <p:spPr bwMode="auto">
              <a:xfrm>
                <a:off x="8936582" y="3420988"/>
                <a:ext cx="398830" cy="394597"/>
              </a:xfrm>
              <a:custGeom>
                <a:avLst/>
                <a:gdLst>
                  <a:gd name="T0" fmla="*/ 199 w 199"/>
                  <a:gd name="T1" fmla="*/ 197 h 197"/>
                  <a:gd name="T2" fmla="*/ 59 w 199"/>
                  <a:gd name="T3" fmla="*/ 0 h 197"/>
                  <a:gd name="T4" fmla="*/ 58 w 199"/>
                  <a:gd name="T5" fmla="*/ 0 h 197"/>
                  <a:gd name="T6" fmla="*/ 55 w 199"/>
                  <a:gd name="T7" fmla="*/ 4 h 197"/>
                  <a:gd name="T8" fmla="*/ 5 w 199"/>
                  <a:gd name="T9" fmla="*/ 55 h 197"/>
                  <a:gd name="T10" fmla="*/ 0 w 199"/>
                  <a:gd name="T11" fmla="*/ 58 h 197"/>
                  <a:gd name="T12" fmla="*/ 1 w 199"/>
                  <a:gd name="T13" fmla="*/ 59 h 197"/>
                  <a:gd name="T14" fmla="*/ 199 w 199"/>
                  <a:gd name="T15" fmla="*/ 197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197">
                    <a:moveTo>
                      <a:pt x="199" y="197"/>
                    </a:moveTo>
                    <a:cubicBezTo>
                      <a:pt x="59" y="0"/>
                      <a:pt x="59" y="0"/>
                      <a:pt x="59" y="0"/>
                    </a:cubicBezTo>
                    <a:cubicBezTo>
                      <a:pt x="59" y="0"/>
                      <a:pt x="58" y="0"/>
                      <a:pt x="58" y="0"/>
                    </a:cubicBezTo>
                    <a:cubicBezTo>
                      <a:pt x="57" y="2"/>
                      <a:pt x="56" y="3"/>
                      <a:pt x="55" y="4"/>
                    </a:cubicBezTo>
                    <a:cubicBezTo>
                      <a:pt x="5" y="55"/>
                      <a:pt x="5" y="55"/>
                      <a:pt x="5" y="55"/>
                    </a:cubicBezTo>
                    <a:cubicBezTo>
                      <a:pt x="3" y="56"/>
                      <a:pt x="2" y="57"/>
                      <a:pt x="0" y="58"/>
                    </a:cubicBezTo>
                    <a:cubicBezTo>
                      <a:pt x="1" y="58"/>
                      <a:pt x="1" y="59"/>
                      <a:pt x="1" y="59"/>
                    </a:cubicBezTo>
                    <a:lnTo>
                      <a:pt x="199" y="197"/>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Freeform: Shape 9"/>
              <p:cNvSpPr>
                <a:spLocks/>
              </p:cNvSpPr>
              <p:nvPr/>
            </p:nvSpPr>
            <p:spPr bwMode="auto">
              <a:xfrm>
                <a:off x="8892550" y="3375263"/>
                <a:ext cx="164274" cy="165968"/>
              </a:xfrm>
              <a:custGeom>
                <a:avLst/>
                <a:gdLst>
                  <a:gd name="T0" fmla="*/ 77 w 82"/>
                  <a:gd name="T1" fmla="*/ 27 h 83"/>
                  <a:gd name="T2" fmla="*/ 80 w 82"/>
                  <a:gd name="T3" fmla="*/ 23 h 83"/>
                  <a:gd name="T4" fmla="*/ 77 w 82"/>
                  <a:gd name="T5" fmla="*/ 7 h 83"/>
                  <a:gd name="T6" fmla="*/ 75 w 82"/>
                  <a:gd name="T7" fmla="*/ 6 h 83"/>
                  <a:gd name="T8" fmla="*/ 55 w 82"/>
                  <a:gd name="T9" fmla="*/ 6 h 83"/>
                  <a:gd name="T10" fmla="*/ 5 w 82"/>
                  <a:gd name="T11" fmla="*/ 57 h 83"/>
                  <a:gd name="T12" fmla="*/ 5 w 82"/>
                  <a:gd name="T13" fmla="*/ 77 h 83"/>
                  <a:gd name="T14" fmla="*/ 7 w 82"/>
                  <a:gd name="T15" fmla="*/ 78 h 83"/>
                  <a:gd name="T16" fmla="*/ 22 w 82"/>
                  <a:gd name="T17" fmla="*/ 81 h 83"/>
                  <a:gd name="T18" fmla="*/ 27 w 82"/>
                  <a:gd name="T19" fmla="*/ 78 h 83"/>
                  <a:gd name="T20" fmla="*/ 77 w 82"/>
                  <a:gd name="T21" fmla="*/ 2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83">
                    <a:moveTo>
                      <a:pt x="77" y="27"/>
                    </a:moveTo>
                    <a:cubicBezTo>
                      <a:pt x="78" y="26"/>
                      <a:pt x="79" y="25"/>
                      <a:pt x="80" y="23"/>
                    </a:cubicBezTo>
                    <a:cubicBezTo>
                      <a:pt x="82" y="18"/>
                      <a:pt x="81" y="12"/>
                      <a:pt x="77" y="7"/>
                    </a:cubicBezTo>
                    <a:cubicBezTo>
                      <a:pt x="75" y="6"/>
                      <a:pt x="75" y="6"/>
                      <a:pt x="75" y="6"/>
                    </a:cubicBezTo>
                    <a:cubicBezTo>
                      <a:pt x="70" y="0"/>
                      <a:pt x="61" y="1"/>
                      <a:pt x="55" y="6"/>
                    </a:cubicBezTo>
                    <a:cubicBezTo>
                      <a:pt x="5" y="57"/>
                      <a:pt x="5" y="57"/>
                      <a:pt x="5" y="57"/>
                    </a:cubicBezTo>
                    <a:cubicBezTo>
                      <a:pt x="0" y="62"/>
                      <a:pt x="0" y="71"/>
                      <a:pt x="5" y="77"/>
                    </a:cubicBezTo>
                    <a:cubicBezTo>
                      <a:pt x="7" y="78"/>
                      <a:pt x="7" y="78"/>
                      <a:pt x="7" y="78"/>
                    </a:cubicBezTo>
                    <a:cubicBezTo>
                      <a:pt x="11" y="82"/>
                      <a:pt x="17" y="83"/>
                      <a:pt x="22" y="81"/>
                    </a:cubicBezTo>
                    <a:cubicBezTo>
                      <a:pt x="24" y="80"/>
                      <a:pt x="25" y="79"/>
                      <a:pt x="27" y="78"/>
                    </a:cubicBezTo>
                    <a:lnTo>
                      <a:pt x="77" y="27"/>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Freeform: Shape 10"/>
              <p:cNvSpPr>
                <a:spLocks/>
              </p:cNvSpPr>
              <p:nvPr/>
            </p:nvSpPr>
            <p:spPr bwMode="auto">
              <a:xfrm>
                <a:off x="8850211" y="3335464"/>
                <a:ext cx="164274" cy="164274"/>
              </a:xfrm>
              <a:custGeom>
                <a:avLst/>
                <a:gdLst>
                  <a:gd name="T0" fmla="*/ 76 w 82"/>
                  <a:gd name="T1" fmla="*/ 6 h 82"/>
                  <a:gd name="T2" fmla="*/ 75 w 82"/>
                  <a:gd name="T3" fmla="*/ 5 h 82"/>
                  <a:gd name="T4" fmla="*/ 62 w 82"/>
                  <a:gd name="T5" fmla="*/ 1 h 82"/>
                  <a:gd name="T6" fmla="*/ 58 w 82"/>
                  <a:gd name="T7" fmla="*/ 8 h 82"/>
                  <a:gd name="T8" fmla="*/ 8 w 82"/>
                  <a:gd name="T9" fmla="*/ 58 h 82"/>
                  <a:gd name="T10" fmla="*/ 1 w 82"/>
                  <a:gd name="T11" fmla="*/ 62 h 82"/>
                  <a:gd name="T12" fmla="*/ 5 w 82"/>
                  <a:gd name="T13" fmla="*/ 75 h 82"/>
                  <a:gd name="T14" fmla="*/ 6 w 82"/>
                  <a:gd name="T15" fmla="*/ 77 h 82"/>
                  <a:gd name="T16" fmla="*/ 26 w 82"/>
                  <a:gd name="T17" fmla="*/ 77 h 82"/>
                  <a:gd name="T18" fmla="*/ 76 w 82"/>
                  <a:gd name="T19" fmla="*/ 26 h 82"/>
                  <a:gd name="T20" fmla="*/ 76 w 82"/>
                  <a:gd name="T21" fmla="*/ 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82">
                    <a:moveTo>
                      <a:pt x="76" y="6"/>
                    </a:moveTo>
                    <a:cubicBezTo>
                      <a:pt x="75" y="5"/>
                      <a:pt x="75" y="5"/>
                      <a:pt x="75" y="5"/>
                    </a:cubicBezTo>
                    <a:cubicBezTo>
                      <a:pt x="71" y="1"/>
                      <a:pt x="66" y="0"/>
                      <a:pt x="62" y="1"/>
                    </a:cubicBezTo>
                    <a:cubicBezTo>
                      <a:pt x="61" y="4"/>
                      <a:pt x="60" y="6"/>
                      <a:pt x="58" y="8"/>
                    </a:cubicBezTo>
                    <a:cubicBezTo>
                      <a:pt x="8" y="58"/>
                      <a:pt x="8" y="58"/>
                      <a:pt x="8" y="58"/>
                    </a:cubicBezTo>
                    <a:cubicBezTo>
                      <a:pt x="6" y="60"/>
                      <a:pt x="3" y="62"/>
                      <a:pt x="1" y="62"/>
                    </a:cubicBezTo>
                    <a:cubicBezTo>
                      <a:pt x="0" y="67"/>
                      <a:pt x="1" y="72"/>
                      <a:pt x="5" y="75"/>
                    </a:cubicBezTo>
                    <a:cubicBezTo>
                      <a:pt x="6" y="77"/>
                      <a:pt x="6" y="77"/>
                      <a:pt x="6" y="77"/>
                    </a:cubicBezTo>
                    <a:cubicBezTo>
                      <a:pt x="12" y="82"/>
                      <a:pt x="21" y="82"/>
                      <a:pt x="26" y="77"/>
                    </a:cubicBezTo>
                    <a:cubicBezTo>
                      <a:pt x="76" y="26"/>
                      <a:pt x="76" y="26"/>
                      <a:pt x="76" y="26"/>
                    </a:cubicBezTo>
                    <a:cubicBezTo>
                      <a:pt x="82" y="21"/>
                      <a:pt x="82" y="12"/>
                      <a:pt x="76" y="6"/>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Freeform: Shape 11"/>
              <p:cNvSpPr>
                <a:spLocks/>
              </p:cNvSpPr>
              <p:nvPr/>
            </p:nvSpPr>
            <p:spPr bwMode="auto">
              <a:xfrm>
                <a:off x="8812953" y="3297359"/>
                <a:ext cx="163427" cy="164274"/>
              </a:xfrm>
              <a:custGeom>
                <a:avLst/>
                <a:gdLst>
                  <a:gd name="T0" fmla="*/ 77 w 82"/>
                  <a:gd name="T1" fmla="*/ 27 h 82"/>
                  <a:gd name="T2" fmla="*/ 81 w 82"/>
                  <a:gd name="T3" fmla="*/ 20 h 82"/>
                  <a:gd name="T4" fmla="*/ 77 w 82"/>
                  <a:gd name="T5" fmla="*/ 7 h 82"/>
                  <a:gd name="T6" fmla="*/ 75 w 82"/>
                  <a:gd name="T7" fmla="*/ 5 h 82"/>
                  <a:gd name="T8" fmla="*/ 55 w 82"/>
                  <a:gd name="T9" fmla="*/ 6 h 82"/>
                  <a:gd name="T10" fmla="*/ 5 w 82"/>
                  <a:gd name="T11" fmla="*/ 56 h 82"/>
                  <a:gd name="T12" fmla="*/ 5 w 82"/>
                  <a:gd name="T13" fmla="*/ 76 h 82"/>
                  <a:gd name="T14" fmla="*/ 7 w 82"/>
                  <a:gd name="T15" fmla="*/ 78 h 82"/>
                  <a:gd name="T16" fmla="*/ 20 w 82"/>
                  <a:gd name="T17" fmla="*/ 81 h 82"/>
                  <a:gd name="T18" fmla="*/ 27 w 82"/>
                  <a:gd name="T19" fmla="*/ 77 h 82"/>
                  <a:gd name="T20" fmla="*/ 77 w 82"/>
                  <a:gd name="T21" fmla="*/ 2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82">
                    <a:moveTo>
                      <a:pt x="77" y="27"/>
                    </a:moveTo>
                    <a:cubicBezTo>
                      <a:pt x="79" y="25"/>
                      <a:pt x="80" y="23"/>
                      <a:pt x="81" y="20"/>
                    </a:cubicBezTo>
                    <a:cubicBezTo>
                      <a:pt x="82" y="15"/>
                      <a:pt x="80" y="11"/>
                      <a:pt x="77" y="7"/>
                    </a:cubicBezTo>
                    <a:cubicBezTo>
                      <a:pt x="75" y="5"/>
                      <a:pt x="75" y="5"/>
                      <a:pt x="75" y="5"/>
                    </a:cubicBezTo>
                    <a:cubicBezTo>
                      <a:pt x="70" y="0"/>
                      <a:pt x="61" y="0"/>
                      <a:pt x="55" y="6"/>
                    </a:cubicBezTo>
                    <a:cubicBezTo>
                      <a:pt x="5" y="56"/>
                      <a:pt x="5" y="56"/>
                      <a:pt x="5" y="56"/>
                    </a:cubicBezTo>
                    <a:cubicBezTo>
                      <a:pt x="0" y="62"/>
                      <a:pt x="0" y="71"/>
                      <a:pt x="5" y="76"/>
                    </a:cubicBezTo>
                    <a:cubicBezTo>
                      <a:pt x="7" y="78"/>
                      <a:pt x="7" y="78"/>
                      <a:pt x="7" y="78"/>
                    </a:cubicBezTo>
                    <a:cubicBezTo>
                      <a:pt x="10" y="81"/>
                      <a:pt x="15" y="82"/>
                      <a:pt x="20" y="81"/>
                    </a:cubicBezTo>
                    <a:cubicBezTo>
                      <a:pt x="22" y="81"/>
                      <a:pt x="25" y="79"/>
                      <a:pt x="27" y="77"/>
                    </a:cubicBezTo>
                    <a:lnTo>
                      <a:pt x="77" y="27"/>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Freeform: Shape 12"/>
              <p:cNvSpPr>
                <a:spLocks/>
              </p:cNvSpPr>
              <p:nvPr/>
            </p:nvSpPr>
            <p:spPr bwMode="auto">
              <a:xfrm>
                <a:off x="8768074" y="3255021"/>
                <a:ext cx="166814" cy="165968"/>
              </a:xfrm>
              <a:custGeom>
                <a:avLst/>
                <a:gdLst>
                  <a:gd name="T0" fmla="*/ 77 w 83"/>
                  <a:gd name="T1" fmla="*/ 7 h 83"/>
                  <a:gd name="T2" fmla="*/ 76 w 83"/>
                  <a:gd name="T3" fmla="*/ 5 h 83"/>
                  <a:gd name="T4" fmla="*/ 57 w 83"/>
                  <a:gd name="T5" fmla="*/ 5 h 83"/>
                  <a:gd name="T6" fmla="*/ 56 w 83"/>
                  <a:gd name="T7" fmla="*/ 5 h 83"/>
                  <a:gd name="T8" fmla="*/ 6 w 83"/>
                  <a:gd name="T9" fmla="*/ 56 h 83"/>
                  <a:gd name="T10" fmla="*/ 5 w 83"/>
                  <a:gd name="T11" fmla="*/ 57 h 83"/>
                  <a:gd name="T12" fmla="*/ 6 w 83"/>
                  <a:gd name="T13" fmla="*/ 76 h 83"/>
                  <a:gd name="T14" fmla="*/ 7 w 83"/>
                  <a:gd name="T15" fmla="*/ 77 h 83"/>
                  <a:gd name="T16" fmla="*/ 27 w 83"/>
                  <a:gd name="T17" fmla="*/ 77 h 83"/>
                  <a:gd name="T18" fmla="*/ 77 w 83"/>
                  <a:gd name="T19" fmla="*/ 27 h 83"/>
                  <a:gd name="T20" fmla="*/ 77 w 83"/>
                  <a:gd name="T21"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83">
                    <a:moveTo>
                      <a:pt x="77" y="7"/>
                    </a:moveTo>
                    <a:cubicBezTo>
                      <a:pt x="76" y="5"/>
                      <a:pt x="76" y="5"/>
                      <a:pt x="76" y="5"/>
                    </a:cubicBezTo>
                    <a:cubicBezTo>
                      <a:pt x="70" y="0"/>
                      <a:pt x="62" y="0"/>
                      <a:pt x="57" y="5"/>
                    </a:cubicBezTo>
                    <a:cubicBezTo>
                      <a:pt x="56" y="5"/>
                      <a:pt x="56" y="5"/>
                      <a:pt x="56" y="5"/>
                    </a:cubicBezTo>
                    <a:cubicBezTo>
                      <a:pt x="6" y="56"/>
                      <a:pt x="6" y="56"/>
                      <a:pt x="6" y="56"/>
                    </a:cubicBezTo>
                    <a:cubicBezTo>
                      <a:pt x="5" y="57"/>
                      <a:pt x="5" y="57"/>
                      <a:pt x="5" y="57"/>
                    </a:cubicBezTo>
                    <a:cubicBezTo>
                      <a:pt x="0" y="62"/>
                      <a:pt x="1" y="71"/>
                      <a:pt x="6" y="76"/>
                    </a:cubicBezTo>
                    <a:cubicBezTo>
                      <a:pt x="7" y="77"/>
                      <a:pt x="7" y="77"/>
                      <a:pt x="7" y="77"/>
                    </a:cubicBezTo>
                    <a:cubicBezTo>
                      <a:pt x="13" y="83"/>
                      <a:pt x="22" y="83"/>
                      <a:pt x="27" y="77"/>
                    </a:cubicBezTo>
                    <a:cubicBezTo>
                      <a:pt x="77" y="27"/>
                      <a:pt x="77" y="27"/>
                      <a:pt x="77" y="27"/>
                    </a:cubicBezTo>
                    <a:cubicBezTo>
                      <a:pt x="83" y="21"/>
                      <a:pt x="83" y="12"/>
                      <a:pt x="77" y="7"/>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Freeform: Shape 13"/>
              <p:cNvSpPr>
                <a:spLocks/>
              </p:cNvSpPr>
              <p:nvPr/>
            </p:nvSpPr>
            <p:spPr bwMode="auto">
              <a:xfrm>
                <a:off x="7120252" y="1830747"/>
                <a:ext cx="682500" cy="709597"/>
              </a:xfrm>
              <a:custGeom>
                <a:avLst/>
                <a:gdLst>
                  <a:gd name="T0" fmla="*/ 222 w 341"/>
                  <a:gd name="T1" fmla="*/ 117 h 354"/>
                  <a:gd name="T2" fmla="*/ 27 w 341"/>
                  <a:gd name="T3" fmla="*/ 120 h 354"/>
                  <a:gd name="T4" fmla="*/ 304 w 341"/>
                  <a:gd name="T5" fmla="*/ 250 h 354"/>
                  <a:gd name="T6" fmla="*/ 341 w 341"/>
                  <a:gd name="T7" fmla="*/ 235 h 354"/>
                  <a:gd name="T8" fmla="*/ 222 w 341"/>
                  <a:gd name="T9" fmla="*/ 117 h 354"/>
                </a:gdLst>
                <a:ahLst/>
                <a:cxnLst>
                  <a:cxn ang="0">
                    <a:pos x="T0" y="T1"/>
                  </a:cxn>
                  <a:cxn ang="0">
                    <a:pos x="T2" y="T3"/>
                  </a:cxn>
                  <a:cxn ang="0">
                    <a:pos x="T4" y="T5"/>
                  </a:cxn>
                  <a:cxn ang="0">
                    <a:pos x="T6" y="T7"/>
                  </a:cxn>
                  <a:cxn ang="0">
                    <a:pos x="T8" y="T9"/>
                  </a:cxn>
                </a:cxnLst>
                <a:rect l="0" t="0" r="r" b="b"/>
                <a:pathLst>
                  <a:path w="341" h="354">
                    <a:moveTo>
                      <a:pt x="222" y="117"/>
                    </a:moveTo>
                    <a:cubicBezTo>
                      <a:pt x="96" y="0"/>
                      <a:pt x="56" y="8"/>
                      <a:pt x="27" y="120"/>
                    </a:cubicBezTo>
                    <a:cubicBezTo>
                      <a:pt x="0" y="220"/>
                      <a:pt x="38" y="354"/>
                      <a:pt x="304" y="250"/>
                    </a:cubicBezTo>
                    <a:cubicBezTo>
                      <a:pt x="316" y="245"/>
                      <a:pt x="328" y="240"/>
                      <a:pt x="341" y="235"/>
                    </a:cubicBezTo>
                    <a:cubicBezTo>
                      <a:pt x="293" y="188"/>
                      <a:pt x="253" y="149"/>
                      <a:pt x="222" y="117"/>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Freeform: Shape 14"/>
              <p:cNvSpPr>
                <a:spLocks/>
              </p:cNvSpPr>
              <p:nvPr/>
            </p:nvSpPr>
            <p:spPr bwMode="auto">
              <a:xfrm>
                <a:off x="7322631" y="1618207"/>
                <a:ext cx="712984" cy="683347"/>
              </a:xfrm>
              <a:custGeom>
                <a:avLst/>
                <a:gdLst>
                  <a:gd name="T0" fmla="*/ 240 w 356"/>
                  <a:gd name="T1" fmla="*/ 341 h 341"/>
                  <a:gd name="T2" fmla="*/ 255 w 356"/>
                  <a:gd name="T3" fmla="*/ 304 h 341"/>
                  <a:gd name="T4" fmla="*/ 122 w 356"/>
                  <a:gd name="T5" fmla="*/ 27 h 341"/>
                  <a:gd name="T6" fmla="*/ 121 w 356"/>
                  <a:gd name="T7" fmla="*/ 223 h 341"/>
                  <a:gd name="T8" fmla="*/ 240 w 356"/>
                  <a:gd name="T9" fmla="*/ 341 h 341"/>
                </a:gdLst>
                <a:ahLst/>
                <a:cxnLst>
                  <a:cxn ang="0">
                    <a:pos x="T0" y="T1"/>
                  </a:cxn>
                  <a:cxn ang="0">
                    <a:pos x="T2" y="T3"/>
                  </a:cxn>
                  <a:cxn ang="0">
                    <a:pos x="T4" y="T5"/>
                  </a:cxn>
                  <a:cxn ang="0">
                    <a:pos x="T6" y="T7"/>
                  </a:cxn>
                  <a:cxn ang="0">
                    <a:pos x="T8" y="T9"/>
                  </a:cxn>
                </a:cxnLst>
                <a:rect l="0" t="0" r="r" b="b"/>
                <a:pathLst>
                  <a:path w="356" h="341">
                    <a:moveTo>
                      <a:pt x="240" y="341"/>
                    </a:moveTo>
                    <a:cubicBezTo>
                      <a:pt x="245" y="328"/>
                      <a:pt x="250" y="316"/>
                      <a:pt x="255" y="304"/>
                    </a:cubicBezTo>
                    <a:cubicBezTo>
                      <a:pt x="356" y="36"/>
                      <a:pt x="222" y="0"/>
                      <a:pt x="122" y="27"/>
                    </a:cubicBezTo>
                    <a:cubicBezTo>
                      <a:pt x="10" y="59"/>
                      <a:pt x="0" y="94"/>
                      <a:pt x="121" y="223"/>
                    </a:cubicBezTo>
                    <a:cubicBezTo>
                      <a:pt x="152" y="255"/>
                      <a:pt x="192" y="294"/>
                      <a:pt x="240" y="34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pic>
        <p:nvPicPr>
          <p:cNvPr id="150" name="图片 149"/>
          <p:cNvPicPr>
            <a:picLocks noChangeAspect="1"/>
          </p:cNvPicPr>
          <p:nvPr/>
        </p:nvPicPr>
        <p:blipFill>
          <a:blip r:embed="rId3"/>
          <a:stretch>
            <a:fillRect/>
          </a:stretch>
        </p:blipFill>
        <p:spPr>
          <a:xfrm>
            <a:off x="365760" y="1129765"/>
            <a:ext cx="759706" cy="913632"/>
          </a:xfrm>
          <a:prstGeom prst="rect">
            <a:avLst/>
          </a:prstGeom>
        </p:spPr>
      </p:pic>
      <p:sp>
        <p:nvSpPr>
          <p:cNvPr id="152" name="文本框 151"/>
          <p:cNvSpPr txBox="1"/>
          <p:nvPr/>
        </p:nvSpPr>
        <p:spPr>
          <a:xfrm>
            <a:off x="1456098" y="1324971"/>
            <a:ext cx="2757486" cy="523220"/>
          </a:xfrm>
          <a:prstGeom prst="rect">
            <a:avLst/>
          </a:prstGeom>
          <a:noFill/>
        </p:spPr>
        <p:txBody>
          <a:bodyPr wrap="none" rtlCol="0">
            <a:spAutoFit/>
            <a:scene3d>
              <a:camera prst="orthographicFront"/>
              <a:lightRig rig="threePt" dir="t"/>
            </a:scene3d>
            <a:sp3d contourW="12700"/>
          </a:bodyPr>
          <a:lstStyle/>
          <a:p>
            <a:r>
              <a:rPr lang="en-US" altLang="zh-CN" sz="2800" dirty="0" err="1">
                <a:latin typeface="Tahoma" panose="020B0604030504040204" pitchFamily="34" charset="0"/>
                <a:ea typeface="Tahoma" panose="020B0604030504040204" pitchFamily="34" charset="0"/>
                <a:cs typeface="Tahoma" panose="020B0604030504040204" pitchFamily="34" charset="0"/>
              </a:rPr>
              <a:t>Chọn</a:t>
            </a:r>
            <a:r>
              <a:rPr lang="en-US" altLang="zh-CN" sz="2800" dirty="0">
                <a:latin typeface="Tahoma" panose="020B0604030504040204" pitchFamily="34" charset="0"/>
                <a:ea typeface="Tahoma" panose="020B0604030504040204" pitchFamily="34" charset="0"/>
                <a:cs typeface="Tahoma" panose="020B0604030504040204" pitchFamily="34" charset="0"/>
              </a:rPr>
              <a:t> </a:t>
            </a:r>
            <a:r>
              <a:rPr lang="en-US" altLang="zh-CN" sz="2800" dirty="0" err="1">
                <a:latin typeface="Tahoma" panose="020B0604030504040204" pitchFamily="34" charset="0"/>
                <a:ea typeface="Tahoma" panose="020B0604030504040204" pitchFamily="34" charset="0"/>
                <a:cs typeface="Tahoma" panose="020B0604030504040204" pitchFamily="34" charset="0"/>
              </a:rPr>
              <a:t>thuật</a:t>
            </a:r>
            <a:r>
              <a:rPr lang="en-US" altLang="zh-CN" sz="2800" dirty="0">
                <a:latin typeface="Tahoma" panose="020B0604030504040204" pitchFamily="34" charset="0"/>
                <a:ea typeface="Tahoma" panose="020B0604030504040204" pitchFamily="34" charset="0"/>
                <a:cs typeface="Tahoma" panose="020B0604030504040204" pitchFamily="34" charset="0"/>
              </a:rPr>
              <a:t> </a:t>
            </a:r>
            <a:r>
              <a:rPr lang="en-US" altLang="zh-CN" sz="2800" dirty="0" err="1">
                <a:latin typeface="Tahoma" panose="020B0604030504040204" pitchFamily="34" charset="0"/>
                <a:ea typeface="Tahoma" panose="020B0604030504040204" pitchFamily="34" charset="0"/>
                <a:cs typeface="Tahoma" panose="020B0604030504040204" pitchFamily="34" charset="0"/>
              </a:rPr>
              <a:t>toán</a:t>
            </a:r>
            <a:endParaRPr lang="zh-CN" altLang="en-US" sz="2800" b="1" dirty="0">
              <a:latin typeface="Agency FB" panose="020B0503020202020204" pitchFamily="34" charset="0"/>
            </a:endParaRPr>
          </a:p>
        </p:txBody>
      </p:sp>
      <p:grpSp>
        <p:nvGrpSpPr>
          <p:cNvPr id="166" name="组合 165"/>
          <p:cNvGrpSpPr/>
          <p:nvPr/>
        </p:nvGrpSpPr>
        <p:grpSpPr>
          <a:xfrm>
            <a:off x="1038894" y="2021798"/>
            <a:ext cx="5356077" cy="3693319"/>
            <a:chOff x="932385" y="2809405"/>
            <a:chExt cx="3163850" cy="4296530"/>
          </a:xfrm>
        </p:grpSpPr>
        <p:sp>
          <p:nvSpPr>
            <p:cNvPr id="167" name="矩形 166"/>
            <p:cNvSpPr/>
            <p:nvPr/>
          </p:nvSpPr>
          <p:spPr>
            <a:xfrm>
              <a:off x="932385" y="2809405"/>
              <a:ext cx="3163850" cy="4296530"/>
            </a:xfrm>
            <a:prstGeom prst="rect">
              <a:avLst/>
            </a:prstGeom>
          </p:spPr>
          <p:txBody>
            <a:bodyPr wrap="square">
              <a:spAutoFit/>
              <a:scene3d>
                <a:camera prst="orthographicFront"/>
                <a:lightRig rig="threePt" dir="t"/>
              </a:scene3d>
              <a:sp3d contourW="12700"/>
            </a:bodyPr>
            <a:lstStyle/>
            <a:p>
              <a:pPr marL="742950" lvl="1" indent="-285750">
                <a:buFont typeface="Wingdings" panose="05000000000000000000" pitchFamily="2" charset="2"/>
                <a:buChar char="v"/>
              </a:pPr>
              <a:r>
                <a:rPr lang="en-US" dirty="0" err="1" smtClean="0"/>
                <a:t>Nhóm</a:t>
              </a:r>
              <a:r>
                <a:rPr lang="en-US" dirty="0" smtClean="0"/>
                <a:t> </a:t>
              </a:r>
              <a:r>
                <a:rPr lang="en-US" dirty="0" err="1"/>
                <a:t>thực</a:t>
              </a:r>
              <a:r>
                <a:rPr lang="en-US" dirty="0"/>
                <a:t> </a:t>
              </a:r>
              <a:r>
                <a:rPr lang="en-US" dirty="0" err="1"/>
                <a:t>hiện</a:t>
              </a:r>
              <a:r>
                <a:rPr lang="en-US" dirty="0"/>
                <a:t> </a:t>
              </a:r>
              <a:r>
                <a:rPr lang="en-US" dirty="0" err="1"/>
                <a:t>nghiên</a:t>
              </a:r>
              <a:r>
                <a:rPr lang="en-US" dirty="0"/>
                <a:t> </a:t>
              </a:r>
              <a:r>
                <a:rPr lang="en-US" dirty="0" err="1"/>
                <a:t>cứu</a:t>
              </a:r>
              <a:r>
                <a:rPr lang="en-US" dirty="0"/>
                <a:t>, </a:t>
              </a:r>
              <a:r>
                <a:rPr lang="en-US" dirty="0" err="1"/>
                <a:t>tìm</a:t>
              </a:r>
              <a:r>
                <a:rPr lang="en-US" dirty="0"/>
                <a:t> </a:t>
              </a:r>
              <a:r>
                <a:rPr lang="en-US" dirty="0" err="1"/>
                <a:t>hiểu</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cơ</a:t>
              </a:r>
              <a:r>
                <a:rPr lang="en-US" dirty="0"/>
                <a:t> </a:t>
              </a:r>
              <a:r>
                <a:rPr lang="en-US" dirty="0" err="1"/>
                <a:t>bản</a:t>
              </a:r>
              <a:r>
                <a:rPr lang="en-US" dirty="0"/>
                <a:t> </a:t>
              </a:r>
              <a:r>
                <a:rPr lang="en-US" dirty="0" err="1"/>
                <a:t>và</a:t>
              </a:r>
              <a:r>
                <a:rPr lang="en-US" dirty="0"/>
                <a:t> </a:t>
              </a:r>
              <a:r>
                <a:rPr lang="en-US" dirty="0" err="1"/>
                <a:t>phổ</a:t>
              </a:r>
              <a:r>
                <a:rPr lang="en-US" dirty="0"/>
                <a:t> </a:t>
              </a:r>
              <a:r>
                <a:rPr lang="en-US" dirty="0" err="1"/>
                <a:t>biến</a:t>
              </a:r>
              <a:r>
                <a:rPr lang="en-US" dirty="0"/>
                <a:t> </a:t>
              </a:r>
              <a:r>
                <a:rPr lang="en-US" dirty="0" err="1"/>
                <a:t>trong</a:t>
              </a:r>
              <a:r>
                <a:rPr lang="en-US" dirty="0"/>
                <a:t> </a:t>
              </a:r>
              <a:r>
                <a:rPr lang="en-US" dirty="0" err="1"/>
                <a:t>chương</a:t>
              </a:r>
              <a:r>
                <a:rPr lang="en-US" dirty="0"/>
                <a:t> </a:t>
              </a:r>
              <a:r>
                <a:rPr lang="en-US" dirty="0" err="1"/>
                <a:t>trình</a:t>
              </a:r>
              <a:r>
                <a:rPr lang="en-US" dirty="0"/>
                <a:t> </a:t>
              </a:r>
              <a:r>
                <a:rPr lang="en-US" dirty="0" err="1"/>
                <a:t>học</a:t>
              </a:r>
              <a:r>
                <a:rPr lang="en-US" dirty="0"/>
                <a:t> </a:t>
              </a:r>
              <a:r>
                <a:rPr lang="en-US" dirty="0" err="1"/>
                <a:t>thông</a:t>
              </a:r>
              <a:r>
                <a:rPr lang="en-US" dirty="0"/>
                <a:t> qua </a:t>
              </a:r>
              <a:r>
                <a:rPr lang="en-US" dirty="0" err="1"/>
                <a:t>các</a:t>
              </a:r>
              <a:r>
                <a:rPr lang="en-US" dirty="0"/>
                <a:t> </a:t>
              </a:r>
              <a:r>
                <a:rPr lang="en-US" dirty="0" err="1"/>
                <a:t>trang</a:t>
              </a:r>
              <a:r>
                <a:rPr lang="en-US" dirty="0"/>
                <a:t> web, </a:t>
              </a:r>
              <a:r>
                <a:rPr lang="en-US" dirty="0" err="1"/>
                <a:t>sự</a:t>
              </a:r>
              <a:r>
                <a:rPr lang="en-US" dirty="0"/>
                <a:t> </a:t>
              </a:r>
              <a:r>
                <a:rPr lang="en-US" dirty="0" err="1"/>
                <a:t>hướng</a:t>
              </a:r>
              <a:r>
                <a:rPr lang="en-US" dirty="0"/>
                <a:t> </a:t>
              </a:r>
              <a:r>
                <a:rPr lang="en-US" dirty="0" err="1"/>
                <a:t>dẫn</a:t>
              </a:r>
              <a:r>
                <a:rPr lang="en-US" dirty="0"/>
                <a:t> </a:t>
              </a:r>
              <a:r>
                <a:rPr lang="en-US" dirty="0" err="1"/>
                <a:t>của</a:t>
              </a:r>
              <a:r>
                <a:rPr lang="en-US" dirty="0"/>
                <a:t> </a:t>
              </a:r>
              <a:r>
                <a:rPr lang="en-US" dirty="0" err="1"/>
                <a:t>giảng</a:t>
              </a:r>
              <a:r>
                <a:rPr lang="en-US" dirty="0"/>
                <a:t> </a:t>
              </a:r>
              <a:r>
                <a:rPr lang="en-US" dirty="0" err="1"/>
                <a:t>viên</a:t>
              </a:r>
              <a:r>
                <a:rPr lang="en-US" dirty="0"/>
                <a:t> </a:t>
              </a:r>
              <a:r>
                <a:rPr lang="en-US" dirty="0" err="1"/>
                <a:t>để</a:t>
              </a:r>
              <a:r>
                <a:rPr lang="en-US" dirty="0"/>
                <a:t> </a:t>
              </a:r>
              <a:r>
                <a:rPr lang="en-US" dirty="0" err="1"/>
                <a:t>phân</a:t>
              </a:r>
              <a:r>
                <a:rPr lang="en-US" dirty="0"/>
                <a:t> </a:t>
              </a:r>
              <a:r>
                <a:rPr lang="en-US" dirty="0" err="1"/>
                <a:t>tích</a:t>
              </a:r>
              <a:r>
                <a:rPr lang="en-US" dirty="0"/>
                <a:t> </a:t>
              </a:r>
              <a:r>
                <a:rPr lang="en-US" dirty="0" err="1"/>
                <a:t>ưu</a:t>
              </a:r>
              <a:r>
                <a:rPr lang="en-US" dirty="0"/>
                <a:t> </a:t>
              </a:r>
              <a:r>
                <a:rPr lang="en-US" dirty="0" err="1"/>
                <a:t>nhược</a:t>
              </a:r>
              <a:r>
                <a:rPr lang="en-US" dirty="0"/>
                <a:t> </a:t>
              </a:r>
              <a:r>
                <a:rPr lang="en-US" dirty="0" err="1"/>
                <a:t>điểm</a:t>
              </a:r>
              <a:r>
                <a:rPr lang="en-US" dirty="0"/>
                <a:t> </a:t>
              </a:r>
              <a:r>
                <a:rPr lang="en-US" dirty="0" err="1"/>
                <a:t>của</a:t>
              </a:r>
              <a:r>
                <a:rPr lang="en-US" dirty="0"/>
                <a:t> </a:t>
              </a:r>
              <a:r>
                <a:rPr lang="en-US" dirty="0" err="1"/>
                <a:t>từng</a:t>
              </a:r>
              <a:r>
                <a:rPr lang="en-US" dirty="0"/>
                <a:t> </a:t>
              </a:r>
              <a:r>
                <a:rPr lang="en-US" dirty="0" err="1"/>
                <a:t>thuật</a:t>
              </a:r>
              <a:r>
                <a:rPr lang="en-US" dirty="0"/>
                <a:t> </a:t>
              </a:r>
              <a:r>
                <a:rPr lang="en-US" dirty="0" err="1"/>
                <a:t>toán</a:t>
              </a:r>
              <a:r>
                <a:rPr lang="en-US" dirty="0"/>
                <a:t> </a:t>
              </a:r>
              <a:r>
                <a:rPr lang="en-US" dirty="0" err="1"/>
                <a:t>và</a:t>
              </a:r>
              <a:r>
                <a:rPr lang="en-US" dirty="0"/>
                <a:t> </a:t>
              </a:r>
              <a:r>
                <a:rPr lang="en-US" dirty="0" err="1"/>
                <a:t>đánh</a:t>
              </a:r>
              <a:r>
                <a:rPr lang="en-US" dirty="0"/>
                <a:t> </a:t>
              </a:r>
              <a:r>
                <a:rPr lang="en-US" dirty="0" err="1"/>
                <a:t>giá</a:t>
              </a:r>
              <a:r>
                <a:rPr lang="en-US" dirty="0"/>
                <a:t> </a:t>
              </a:r>
              <a:r>
                <a:rPr lang="en-US" dirty="0" err="1"/>
                <a:t>mức</a:t>
              </a:r>
              <a:r>
                <a:rPr lang="en-US" dirty="0"/>
                <a:t> </a:t>
              </a:r>
              <a:r>
                <a:rPr lang="en-US" dirty="0" err="1"/>
                <a:t>độ</a:t>
              </a:r>
              <a:r>
                <a:rPr lang="en-US" dirty="0"/>
                <a:t> </a:t>
              </a:r>
              <a:r>
                <a:rPr lang="en-US" dirty="0" err="1"/>
                <a:t>phù</a:t>
              </a:r>
              <a:r>
                <a:rPr lang="en-US" dirty="0"/>
                <a:t> </a:t>
              </a:r>
              <a:r>
                <a:rPr lang="en-US" dirty="0" err="1"/>
                <a:t>hợp</a:t>
              </a:r>
              <a:r>
                <a:rPr lang="en-US" dirty="0"/>
                <a:t> </a:t>
              </a:r>
              <a:r>
                <a:rPr lang="en-US" dirty="0" err="1"/>
                <a:t>cho</a:t>
              </a:r>
              <a:r>
                <a:rPr lang="en-US" dirty="0"/>
                <a:t> </a:t>
              </a:r>
              <a:r>
                <a:rPr lang="en-US" dirty="0" err="1"/>
                <a:t>đề</a:t>
              </a:r>
              <a:r>
                <a:rPr lang="en-US" dirty="0"/>
                <a:t> </a:t>
              </a:r>
              <a:r>
                <a:rPr lang="en-US" dirty="0" err="1"/>
                <a:t>tài</a:t>
              </a:r>
              <a:r>
                <a:rPr lang="en-US" dirty="0"/>
                <a:t>.</a:t>
              </a:r>
            </a:p>
            <a:p>
              <a:pPr marL="742950" lvl="1" indent="-285750">
                <a:buFont typeface="Wingdings" panose="05000000000000000000" pitchFamily="2" charset="2"/>
                <a:buChar char="v"/>
              </a:pPr>
              <a:r>
                <a:rPr lang="en-US" dirty="0"/>
                <a:t>Sau </a:t>
              </a:r>
              <a:r>
                <a:rPr lang="en-US" dirty="0" err="1"/>
                <a:t>khi</a:t>
              </a:r>
              <a:r>
                <a:rPr lang="en-US" dirty="0"/>
                <a:t> </a:t>
              </a:r>
              <a:r>
                <a:rPr lang="en-US" dirty="0" err="1"/>
                <a:t>tìm</a:t>
              </a:r>
              <a:r>
                <a:rPr lang="en-US" dirty="0"/>
                <a:t> </a:t>
              </a:r>
              <a:r>
                <a:rPr lang="en-US" dirty="0" err="1"/>
                <a:t>hiểu</a:t>
              </a:r>
              <a:r>
                <a:rPr lang="en-US" dirty="0"/>
                <a:t> </a:t>
              </a:r>
              <a:r>
                <a:rPr lang="en-US" dirty="0" err="1"/>
                <a:t>nhiều</a:t>
              </a:r>
              <a:r>
                <a:rPr lang="en-US" dirty="0"/>
                <a:t> </a:t>
              </a:r>
              <a:r>
                <a:rPr lang="en-US" dirty="0" err="1"/>
                <a:t>thuật</a:t>
              </a:r>
              <a:r>
                <a:rPr lang="en-US" dirty="0"/>
                <a:t> </a:t>
              </a:r>
              <a:r>
                <a:rPr lang="en-US" dirty="0" err="1"/>
                <a:t>toán</a:t>
              </a:r>
              <a:r>
                <a:rPr lang="en-US" dirty="0"/>
                <a:t> </a:t>
              </a:r>
              <a:r>
                <a:rPr lang="en-US" dirty="0" err="1"/>
                <a:t>thông</a:t>
              </a:r>
              <a:r>
                <a:rPr lang="en-US" dirty="0"/>
                <a:t> qua Internet </a:t>
              </a:r>
              <a:r>
                <a:rPr lang="en-US" dirty="0" err="1"/>
                <a:t>và</a:t>
              </a:r>
              <a:r>
                <a:rPr lang="en-US" dirty="0"/>
                <a:t> </a:t>
              </a:r>
              <a:r>
                <a:rPr lang="en-US" dirty="0" err="1"/>
                <a:t>trong</a:t>
              </a:r>
              <a:r>
                <a:rPr lang="en-US" dirty="0"/>
                <a:t> </a:t>
              </a:r>
              <a:r>
                <a:rPr lang="en-US" dirty="0" err="1"/>
                <a:t>chương</a:t>
              </a:r>
              <a:r>
                <a:rPr lang="en-US" dirty="0"/>
                <a:t> </a:t>
              </a:r>
              <a:r>
                <a:rPr lang="en-US" dirty="0" err="1"/>
                <a:t>trình</a:t>
              </a:r>
              <a:r>
                <a:rPr lang="en-US" dirty="0"/>
                <a:t> </a:t>
              </a:r>
              <a:r>
                <a:rPr lang="en-US" dirty="0" err="1"/>
                <a:t>học</a:t>
              </a:r>
              <a:r>
                <a:rPr lang="en-US" dirty="0"/>
                <a:t> </a:t>
              </a:r>
              <a:r>
                <a:rPr lang="en-US" dirty="0" err="1"/>
                <a:t>ví</a:t>
              </a:r>
              <a:r>
                <a:rPr lang="en-US" dirty="0"/>
                <a:t> </a:t>
              </a:r>
              <a:r>
                <a:rPr lang="en-US" dirty="0" err="1"/>
                <a:t>dụ</a:t>
              </a:r>
              <a:r>
                <a:rPr lang="en-US" dirty="0"/>
                <a:t> </a:t>
              </a:r>
              <a:r>
                <a:rPr lang="en-US" dirty="0" err="1"/>
                <a:t>như</a:t>
              </a:r>
              <a:r>
                <a:rPr lang="en-US" dirty="0"/>
                <a:t>: Support Vector Machine, Convolutional Neural Network, K-means, … </a:t>
              </a:r>
              <a:r>
                <a:rPr lang="en-US" dirty="0" err="1"/>
                <a:t>và</a:t>
              </a:r>
              <a:r>
                <a:rPr lang="en-US" dirty="0"/>
                <a:t> </a:t>
              </a:r>
              <a:r>
                <a:rPr lang="en-US" dirty="0" err="1"/>
                <a:t>sự</a:t>
              </a:r>
              <a:r>
                <a:rPr lang="en-US" dirty="0"/>
                <a:t> </a:t>
              </a:r>
              <a:r>
                <a:rPr lang="en-US" dirty="0" err="1"/>
                <a:t>hướng</a:t>
              </a:r>
              <a:r>
                <a:rPr lang="en-US" dirty="0"/>
                <a:t> </a:t>
              </a:r>
              <a:r>
                <a:rPr lang="en-US" dirty="0" err="1"/>
                <a:t>dẫn</a:t>
              </a:r>
              <a:r>
                <a:rPr lang="en-US" dirty="0"/>
                <a:t> </a:t>
              </a:r>
              <a:r>
                <a:rPr lang="en-US" dirty="0" err="1"/>
                <a:t>của</a:t>
              </a:r>
              <a:r>
                <a:rPr lang="en-US" dirty="0"/>
                <a:t> </a:t>
              </a:r>
              <a:r>
                <a:rPr lang="en-US" dirty="0" err="1"/>
                <a:t>giảng</a:t>
              </a:r>
              <a:r>
                <a:rPr lang="en-US" dirty="0"/>
                <a:t> </a:t>
              </a:r>
              <a:r>
                <a:rPr lang="en-US" dirty="0" err="1"/>
                <a:t>viên</a:t>
              </a:r>
              <a:r>
                <a:rPr lang="en-US" dirty="0"/>
                <a:t>, </a:t>
              </a:r>
              <a:r>
                <a:rPr lang="en-US" dirty="0" err="1"/>
                <a:t>nhóm</a:t>
              </a:r>
              <a:r>
                <a:rPr lang="en-US" dirty="0"/>
                <a:t> </a:t>
              </a:r>
              <a:r>
                <a:rPr lang="en-US" dirty="0" err="1"/>
                <a:t>đã</a:t>
              </a:r>
              <a:r>
                <a:rPr lang="en-US" dirty="0"/>
                <a:t> </a:t>
              </a:r>
              <a:r>
                <a:rPr lang="en-US" dirty="0" err="1"/>
                <a:t>xác</a:t>
              </a:r>
              <a:r>
                <a:rPr lang="en-US" dirty="0"/>
                <a:t> </a:t>
              </a:r>
              <a:r>
                <a:rPr lang="en-US" dirty="0" err="1"/>
                <a:t>định</a:t>
              </a:r>
              <a:r>
                <a:rPr lang="en-US" dirty="0"/>
                <a:t> </a:t>
              </a:r>
              <a:r>
                <a:rPr lang="en-US" dirty="0" err="1"/>
                <a:t>được</a:t>
              </a:r>
              <a:r>
                <a:rPr lang="en-US" dirty="0"/>
                <a:t> </a:t>
              </a:r>
              <a:r>
                <a:rPr lang="en-US" dirty="0" err="1"/>
                <a:t>thuật</a:t>
              </a:r>
              <a:r>
                <a:rPr lang="en-US" dirty="0"/>
                <a:t> </a:t>
              </a:r>
              <a:r>
                <a:rPr lang="en-US" dirty="0" err="1"/>
                <a:t>toán</a:t>
              </a:r>
              <a:r>
                <a:rPr lang="en-US" dirty="0"/>
                <a:t> Convolutional Neural Network </a:t>
              </a:r>
              <a:r>
                <a:rPr lang="en-US" dirty="0" err="1"/>
                <a:t>phù</a:t>
              </a:r>
              <a:r>
                <a:rPr lang="en-US" dirty="0"/>
                <a:t> </a:t>
              </a:r>
              <a:r>
                <a:rPr lang="en-US" dirty="0" err="1"/>
                <a:t>hợp</a:t>
              </a:r>
              <a:r>
                <a:rPr lang="en-US" dirty="0"/>
                <a:t> </a:t>
              </a:r>
              <a:r>
                <a:rPr lang="en-US" dirty="0" err="1"/>
                <a:t>với</a:t>
              </a:r>
              <a:r>
                <a:rPr lang="en-US" dirty="0"/>
                <a:t> </a:t>
              </a:r>
              <a:r>
                <a:rPr lang="en-US" dirty="0" err="1"/>
                <a:t>đề</a:t>
              </a:r>
              <a:r>
                <a:rPr lang="en-US" dirty="0"/>
                <a:t> </a:t>
              </a:r>
              <a:r>
                <a:rPr lang="en-US" dirty="0" err="1"/>
                <a:t>tài</a:t>
              </a:r>
              <a:r>
                <a:rPr lang="en-US" dirty="0" smtClean="0"/>
                <a:t>.</a:t>
              </a:r>
              <a:endParaRPr lang="en-US" dirty="0"/>
            </a:p>
          </p:txBody>
        </p:sp>
        <p:sp>
          <p:nvSpPr>
            <p:cNvPr id="168" name="矩形 167"/>
            <p:cNvSpPr/>
            <p:nvPr/>
          </p:nvSpPr>
          <p:spPr>
            <a:xfrm>
              <a:off x="1396153" y="2907480"/>
              <a:ext cx="1635287" cy="653654"/>
            </a:xfrm>
            <a:prstGeom prst="rect">
              <a:avLst/>
            </a:prstGeom>
          </p:spPr>
          <p:txBody>
            <a:bodyPr wrap="square">
              <a:spAutoFit/>
              <a:scene3d>
                <a:camera prst="orthographicFront"/>
                <a:lightRig rig="threePt" dir="t"/>
              </a:scene3d>
              <a:sp3d contourW="12700"/>
            </a:bodyPr>
            <a:lstStyle/>
            <a:p>
              <a:pPr algn="r">
                <a:lnSpc>
                  <a:spcPct val="120000"/>
                </a:lnSpc>
              </a:pPr>
              <a:endParaRPr lang="zh-CN" altLang="en-US" sz="2800" dirty="0"/>
            </a:p>
          </p:txBody>
        </p:sp>
      </p:grpSp>
    </p:spTree>
    <p:extLst>
      <p:ext uri="{BB962C8B-B14F-4D97-AF65-F5344CB8AC3E}">
        <p14:creationId xmlns:p14="http://schemas.microsoft.com/office/powerpoint/2010/main" val="1428419647"/>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0"/>
                                        </p:tgtEl>
                                        <p:attrNameLst>
                                          <p:attrName>style.visibility</p:attrName>
                                        </p:attrNameLst>
                                      </p:cBhvr>
                                      <p:to>
                                        <p:strVal val="visible"/>
                                      </p:to>
                                    </p:set>
                                    <p:anim calcmode="lin" valueType="num">
                                      <p:cBhvr>
                                        <p:cTn id="7" dur="500" fill="hold"/>
                                        <p:tgtEl>
                                          <p:spTgt spid="150"/>
                                        </p:tgtEl>
                                        <p:attrNameLst>
                                          <p:attrName>ppt_w</p:attrName>
                                        </p:attrNameLst>
                                      </p:cBhvr>
                                      <p:tavLst>
                                        <p:tav tm="0">
                                          <p:val>
                                            <p:fltVal val="0"/>
                                          </p:val>
                                        </p:tav>
                                        <p:tav tm="100000">
                                          <p:val>
                                            <p:strVal val="#ppt_w"/>
                                          </p:val>
                                        </p:tav>
                                      </p:tavLst>
                                    </p:anim>
                                    <p:anim calcmode="lin" valueType="num">
                                      <p:cBhvr>
                                        <p:cTn id="8" dur="500" fill="hold"/>
                                        <p:tgtEl>
                                          <p:spTgt spid="150"/>
                                        </p:tgtEl>
                                        <p:attrNameLst>
                                          <p:attrName>ppt_h</p:attrName>
                                        </p:attrNameLst>
                                      </p:cBhvr>
                                      <p:tavLst>
                                        <p:tav tm="0">
                                          <p:val>
                                            <p:fltVal val="0"/>
                                          </p:val>
                                        </p:tav>
                                        <p:tav tm="100000">
                                          <p:val>
                                            <p:strVal val="#ppt_h"/>
                                          </p:val>
                                        </p:tav>
                                      </p:tavLst>
                                    </p:anim>
                                    <p:animEffect transition="in" filter="fade">
                                      <p:cBhvr>
                                        <p:cTn id="9" dur="500"/>
                                        <p:tgtEl>
                                          <p:spTgt spid="15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par>
                                <p:cTn id="16" presetID="47" presetClass="entr" presetSubtype="0" fill="hold" nodeType="withEffect">
                                  <p:stCondLst>
                                    <p:cond delay="0"/>
                                  </p:stCondLst>
                                  <p:childTnLst>
                                    <p:set>
                                      <p:cBhvr>
                                        <p:cTn id="17" dur="1" fill="hold">
                                          <p:stCondLst>
                                            <p:cond delay="0"/>
                                          </p:stCondLst>
                                        </p:cTn>
                                        <p:tgtEl>
                                          <p:spTgt spid="166"/>
                                        </p:tgtEl>
                                        <p:attrNameLst>
                                          <p:attrName>style.visibility</p:attrName>
                                        </p:attrNameLst>
                                      </p:cBhvr>
                                      <p:to>
                                        <p:strVal val="visible"/>
                                      </p:to>
                                    </p:set>
                                    <p:animEffect transition="in" filter="fade">
                                      <p:cBhvr>
                                        <p:cTn id="18" dur="1000"/>
                                        <p:tgtEl>
                                          <p:spTgt spid="166"/>
                                        </p:tgtEl>
                                      </p:cBhvr>
                                    </p:animEffect>
                                    <p:anim calcmode="lin" valueType="num">
                                      <p:cBhvr>
                                        <p:cTn id="19" dur="1000" fill="hold"/>
                                        <p:tgtEl>
                                          <p:spTgt spid="166"/>
                                        </p:tgtEl>
                                        <p:attrNameLst>
                                          <p:attrName>ppt_x</p:attrName>
                                        </p:attrNameLst>
                                      </p:cBhvr>
                                      <p:tavLst>
                                        <p:tav tm="0">
                                          <p:val>
                                            <p:strVal val="#ppt_x"/>
                                          </p:val>
                                        </p:tav>
                                        <p:tav tm="100000">
                                          <p:val>
                                            <p:strVal val="#ppt_x"/>
                                          </p:val>
                                        </p:tav>
                                      </p:tavLst>
                                    </p:anim>
                                    <p:anim calcmode="lin" valueType="num">
                                      <p:cBhvr>
                                        <p:cTn id="20" dur="1000" fill="hold"/>
                                        <p:tgtEl>
                                          <p:spTgt spid="1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3048000" y="2135445"/>
            <a:ext cx="6096000" cy="1358952"/>
            <a:chOff x="3403358" y="2681557"/>
            <a:chExt cx="5324136" cy="1186884"/>
          </a:xfrm>
        </p:grpSpPr>
        <p:sp>
          <p:nvSpPr>
            <p:cNvPr id="4" name="Rectangle: Rounded Corners 3"/>
            <p:cNvSpPr/>
            <p:nvPr/>
          </p:nvSpPr>
          <p:spPr>
            <a:xfrm rot="2700000">
              <a:off x="3403356" y="2681559"/>
              <a:ext cx="1186884" cy="1186880"/>
            </a:xfrm>
            <a:prstGeom prst="roundRect">
              <a:avLst>
                <a:gd name="adj" fmla="val 10444"/>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 name="Rectangle: Rounded Corners 11"/>
            <p:cNvSpPr/>
            <p:nvPr/>
          </p:nvSpPr>
          <p:spPr>
            <a:xfrm rot="2700000">
              <a:off x="4794840" y="2681559"/>
              <a:ext cx="1186884" cy="1186880"/>
            </a:xfrm>
            <a:prstGeom prst="roundRect">
              <a:avLst>
                <a:gd name="adj" fmla="val 10444"/>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Rectangle: Rounded Corners 32"/>
            <p:cNvSpPr/>
            <p:nvPr/>
          </p:nvSpPr>
          <p:spPr>
            <a:xfrm rot="2700000">
              <a:off x="6173899" y="2681559"/>
              <a:ext cx="1186884" cy="1186880"/>
            </a:xfrm>
            <a:prstGeom prst="roundRect">
              <a:avLst>
                <a:gd name="adj" fmla="val 10444"/>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Rectangle: Rounded Corners 39"/>
            <p:cNvSpPr/>
            <p:nvPr/>
          </p:nvSpPr>
          <p:spPr>
            <a:xfrm rot="18900000" flipH="1">
              <a:off x="7540610" y="2681559"/>
              <a:ext cx="1186884" cy="1186880"/>
            </a:xfrm>
            <a:prstGeom prst="roundRect">
              <a:avLst>
                <a:gd name="adj" fmla="val 10444"/>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Freeform: Shape 87"/>
            <p:cNvSpPr>
              <a:spLocks/>
            </p:cNvSpPr>
            <p:nvPr/>
          </p:nvSpPr>
          <p:spPr bwMode="auto">
            <a:xfrm>
              <a:off x="6444830" y="2940911"/>
              <a:ext cx="633204" cy="633204"/>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accent3"/>
            </a:solidFill>
            <a:ln w="19050">
              <a:solidFill>
                <a:schemeClr val="tx1"/>
              </a:solidFill>
            </a:ln>
            <a:extLst/>
          </p:spPr>
          <p:txBody>
            <a:bodyPr anchor="ctr"/>
            <a:lstStyle/>
            <a:p>
              <a:pPr algn="ctr"/>
              <a:endParaRPr/>
            </a:p>
          </p:txBody>
        </p:sp>
        <p:sp>
          <p:nvSpPr>
            <p:cNvPr id="13" name="Freeform: Shape 88"/>
            <p:cNvSpPr>
              <a:spLocks/>
            </p:cNvSpPr>
            <p:nvPr/>
          </p:nvSpPr>
          <p:spPr bwMode="auto">
            <a:xfrm>
              <a:off x="3677806" y="2940911"/>
              <a:ext cx="633204" cy="633204"/>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accent1"/>
            </a:solidFill>
            <a:ln w="19050">
              <a:solidFill>
                <a:schemeClr val="tx1"/>
              </a:solidFill>
            </a:ln>
            <a:extLst/>
          </p:spPr>
          <p:txBody>
            <a:bodyPr anchor="ctr"/>
            <a:lstStyle/>
            <a:p>
              <a:pPr algn="ctr"/>
              <a:endParaRPr/>
            </a:p>
          </p:txBody>
        </p:sp>
        <p:sp>
          <p:nvSpPr>
            <p:cNvPr id="14" name="Freeform: Shape 89"/>
            <p:cNvSpPr>
              <a:spLocks/>
            </p:cNvSpPr>
            <p:nvPr/>
          </p:nvSpPr>
          <p:spPr bwMode="auto">
            <a:xfrm>
              <a:off x="5073479" y="2940911"/>
              <a:ext cx="633204" cy="633204"/>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accent2"/>
            </a:solidFill>
            <a:ln w="19050">
              <a:solidFill>
                <a:schemeClr val="tx1"/>
              </a:solidFill>
            </a:ln>
            <a:extLst/>
          </p:spPr>
          <p:txBody>
            <a:bodyPr anchor="ctr"/>
            <a:lstStyle/>
            <a:p>
              <a:pPr algn="ctr"/>
              <a:endParaRPr/>
            </a:p>
          </p:txBody>
        </p:sp>
        <p:sp>
          <p:nvSpPr>
            <p:cNvPr id="15" name="Freeform: Shape 90"/>
            <p:cNvSpPr>
              <a:spLocks/>
            </p:cNvSpPr>
            <p:nvPr/>
          </p:nvSpPr>
          <p:spPr bwMode="auto">
            <a:xfrm>
              <a:off x="7814223" y="2940911"/>
              <a:ext cx="633204" cy="633204"/>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chemeClr val="accent4"/>
            </a:solidFill>
            <a:ln w="19050">
              <a:solidFill>
                <a:schemeClr val="tx1"/>
              </a:solidFill>
            </a:ln>
            <a:extLst/>
          </p:spPr>
          <p:txBody>
            <a:bodyPr anchor="ctr"/>
            <a:lstStyle/>
            <a:p>
              <a:pPr algn="ctr"/>
              <a:endParaRPr/>
            </a:p>
          </p:txBody>
        </p:sp>
      </p:grpSp>
      <p:grpSp>
        <p:nvGrpSpPr>
          <p:cNvPr id="43" name="组合 42"/>
          <p:cNvGrpSpPr/>
          <p:nvPr/>
        </p:nvGrpSpPr>
        <p:grpSpPr>
          <a:xfrm>
            <a:off x="2724242" y="4017666"/>
            <a:ext cx="6099088" cy="1999465"/>
            <a:chOff x="809434" y="3240178"/>
            <a:chExt cx="5940383" cy="1791087"/>
          </a:xfrm>
        </p:grpSpPr>
        <p:sp>
          <p:nvSpPr>
            <p:cNvPr id="44" name="矩形 43"/>
            <p:cNvSpPr/>
            <p:nvPr/>
          </p:nvSpPr>
          <p:spPr>
            <a:xfrm>
              <a:off x="809434" y="3459769"/>
              <a:ext cx="5940383" cy="1571496"/>
            </a:xfrm>
            <a:prstGeom prst="rect">
              <a:avLst/>
            </a:prstGeom>
          </p:spPr>
          <p:txBody>
            <a:bodyPr wrap="square">
              <a:spAutoFit/>
              <a:scene3d>
                <a:camera prst="orthographicFront"/>
                <a:lightRig rig="threePt" dir="t"/>
              </a:scene3d>
              <a:sp3d contourW="12700"/>
            </a:bodyPr>
            <a:lstStyle/>
            <a:p>
              <a:pPr marL="742950" lvl="1" indent="-285750">
                <a:buFont typeface="Wingdings" panose="05000000000000000000" pitchFamily="2" charset="2"/>
                <a:buChar char="v"/>
              </a:pPr>
              <a:r>
                <a:rPr lang="en-US" dirty="0" err="1"/>
                <a:t>Nhóm</a:t>
              </a:r>
              <a:r>
                <a:rPr lang="en-US" dirty="0"/>
                <a:t> </a:t>
              </a:r>
              <a:r>
                <a:rPr lang="en-US" dirty="0" err="1"/>
                <a:t>thực</a:t>
              </a:r>
              <a:r>
                <a:rPr lang="en-US" dirty="0"/>
                <a:t> </a:t>
              </a:r>
              <a:r>
                <a:rPr lang="en-US" dirty="0" err="1"/>
                <a:t>hiện</a:t>
              </a:r>
              <a:r>
                <a:rPr lang="en-US" dirty="0"/>
                <a:t> </a:t>
              </a:r>
              <a:r>
                <a:rPr lang="en-US" dirty="0" err="1"/>
                <a:t>tìm</a:t>
              </a:r>
              <a:r>
                <a:rPr lang="en-US" dirty="0"/>
                <a:t> </a:t>
              </a:r>
              <a:r>
                <a:rPr lang="en-US" dirty="0" err="1"/>
                <a:t>hiểu</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thư</a:t>
              </a:r>
              <a:r>
                <a:rPr lang="en-US" dirty="0"/>
                <a:t> </a:t>
              </a:r>
              <a:r>
                <a:rPr lang="en-US" dirty="0" err="1"/>
                <a:t>viện</a:t>
              </a:r>
              <a:r>
                <a:rPr lang="en-US" dirty="0"/>
                <a:t> </a:t>
              </a:r>
              <a:r>
                <a:rPr lang="en-US" dirty="0" err="1"/>
                <a:t>hỗ</a:t>
              </a:r>
              <a:r>
                <a:rPr lang="en-US" dirty="0"/>
                <a:t> </a:t>
              </a:r>
              <a:r>
                <a:rPr lang="en-US" dirty="0" err="1"/>
                <a:t>trợ</a:t>
              </a:r>
              <a:r>
                <a:rPr lang="en-US" dirty="0"/>
                <a:t> </a:t>
              </a:r>
              <a:r>
                <a:rPr lang="en-US" dirty="0" err="1"/>
                <a:t>cho</a:t>
              </a:r>
              <a:r>
                <a:rPr lang="en-US" dirty="0"/>
                <a:t> Python </a:t>
              </a:r>
              <a:r>
                <a:rPr lang="en-US" dirty="0" err="1"/>
                <a:t>như</a:t>
              </a:r>
              <a:r>
                <a:rPr lang="en-US" dirty="0"/>
                <a:t> </a:t>
              </a:r>
              <a:r>
                <a:rPr lang="en-US" dirty="0" err="1"/>
                <a:t>matplotlib</a:t>
              </a:r>
              <a:r>
                <a:rPr lang="en-US" dirty="0"/>
                <a:t>, </a:t>
              </a:r>
              <a:r>
                <a:rPr lang="en-US" dirty="0" err="1"/>
                <a:t>keras</a:t>
              </a:r>
              <a:r>
                <a:rPr lang="en-US" dirty="0"/>
                <a:t>, </a:t>
              </a:r>
              <a:r>
                <a:rPr lang="en-US" dirty="0" err="1"/>
                <a:t>sklearn</a:t>
              </a:r>
              <a:r>
                <a:rPr lang="en-US" dirty="0" smtClean="0"/>
                <a:t>,…</a:t>
              </a:r>
            </a:p>
            <a:p>
              <a:pPr marL="742950" lvl="1" indent="-285750">
                <a:buFont typeface="Wingdings" panose="05000000000000000000" pitchFamily="2" charset="2"/>
                <a:buChar char="v"/>
              </a:pPr>
              <a:r>
                <a:rPr lang="en-US" dirty="0" err="1"/>
                <a:t>Áp</a:t>
              </a:r>
              <a:r>
                <a:rPr lang="en-US" dirty="0"/>
                <a:t> </a:t>
              </a:r>
              <a:r>
                <a:rPr lang="en-US" dirty="0" err="1"/>
                <a:t>dụng</a:t>
              </a:r>
              <a:r>
                <a:rPr lang="en-US" dirty="0"/>
                <a:t> </a:t>
              </a:r>
              <a:r>
                <a:rPr lang="en-US" dirty="0" err="1"/>
                <a:t>các</a:t>
              </a:r>
              <a:r>
                <a:rPr lang="en-US" dirty="0"/>
                <a:t> Layer </a:t>
              </a:r>
              <a:r>
                <a:rPr lang="en-US" dirty="0" err="1"/>
                <a:t>dùng</a:t>
              </a:r>
              <a:r>
                <a:rPr lang="en-US" dirty="0"/>
                <a:t> </a:t>
              </a:r>
              <a:r>
                <a:rPr lang="en-US" dirty="0" err="1"/>
                <a:t>cho</a:t>
              </a:r>
              <a:r>
                <a:rPr lang="en-US" dirty="0"/>
                <a:t> </a:t>
              </a:r>
              <a:r>
                <a:rPr lang="en-US" dirty="0" err="1"/>
                <a:t>thuật</a:t>
              </a:r>
              <a:r>
                <a:rPr lang="en-US" dirty="0"/>
                <a:t> </a:t>
              </a:r>
              <a:r>
                <a:rPr lang="en-US" dirty="0" err="1"/>
                <a:t>toán</a:t>
              </a:r>
              <a:r>
                <a:rPr lang="en-US" dirty="0"/>
                <a:t> CNN:</a:t>
              </a:r>
            </a:p>
            <a:p>
              <a:pPr marL="742950" lvl="1" indent="-285750">
                <a:buFont typeface="Wingdings" panose="05000000000000000000" pitchFamily="2" charset="2"/>
                <a:buChar char="v"/>
              </a:pPr>
              <a:r>
                <a:rPr lang="en-US" dirty="0" err="1"/>
                <a:t>Chạy</a:t>
              </a:r>
              <a:r>
                <a:rPr lang="en-US" dirty="0"/>
                <a:t> code </a:t>
              </a:r>
              <a:r>
                <a:rPr lang="en-US" dirty="0" err="1"/>
                <a:t>với</a:t>
              </a:r>
              <a:r>
                <a:rPr lang="en-US" dirty="0"/>
                <a:t> </a:t>
              </a:r>
              <a:r>
                <a:rPr lang="en-US" dirty="0" err="1"/>
                <a:t>các</a:t>
              </a:r>
              <a:r>
                <a:rPr lang="en-US" dirty="0"/>
                <a:t> </a:t>
              </a:r>
              <a:r>
                <a:rPr lang="en-US" dirty="0" err="1"/>
                <a:t>thông</a:t>
              </a:r>
              <a:r>
                <a:rPr lang="en-US" dirty="0"/>
                <a:t> </a:t>
              </a:r>
              <a:r>
                <a:rPr lang="en-US" dirty="0" err="1"/>
                <a:t>số</a:t>
              </a:r>
              <a:r>
                <a:rPr lang="en-US" dirty="0"/>
                <a:t> </a:t>
              </a:r>
              <a:r>
                <a:rPr lang="en-US" dirty="0" err="1"/>
                <a:t>khác</a:t>
              </a:r>
              <a:r>
                <a:rPr lang="en-US" dirty="0"/>
                <a:t> </a:t>
              </a:r>
              <a:r>
                <a:rPr lang="en-US" dirty="0" err="1"/>
                <a:t>nhau</a:t>
              </a:r>
              <a:r>
                <a:rPr lang="en-US" dirty="0"/>
                <a:t> </a:t>
              </a:r>
              <a:r>
                <a:rPr lang="en-US" dirty="0" err="1"/>
                <a:t>về</a:t>
              </a:r>
              <a:r>
                <a:rPr lang="en-US" dirty="0"/>
                <a:t> learning rate, </a:t>
              </a:r>
              <a:r>
                <a:rPr lang="en-US" dirty="0" err="1"/>
                <a:t>tỷ</a:t>
              </a:r>
              <a:r>
                <a:rPr lang="en-US" dirty="0"/>
                <a:t> </a:t>
              </a:r>
              <a:r>
                <a:rPr lang="en-US" dirty="0" err="1"/>
                <a:t>lệ</a:t>
              </a:r>
              <a:r>
                <a:rPr lang="en-US" dirty="0"/>
                <a:t> </a:t>
              </a:r>
              <a:r>
                <a:rPr lang="en-US" dirty="0" err="1"/>
                <a:t>hình</a:t>
              </a:r>
              <a:r>
                <a:rPr lang="en-US" dirty="0"/>
                <a:t> </a:t>
              </a:r>
              <a:r>
                <a:rPr lang="en-US" dirty="0" err="1"/>
                <a:t>trong</a:t>
              </a:r>
              <a:r>
                <a:rPr lang="en-US" dirty="0"/>
                <a:t> 2 </a:t>
              </a:r>
              <a:r>
                <a:rPr lang="en-US" dirty="0" err="1"/>
                <a:t>thư</a:t>
              </a:r>
              <a:r>
                <a:rPr lang="en-US" dirty="0"/>
                <a:t> </a:t>
              </a:r>
              <a:r>
                <a:rPr lang="en-US" dirty="0" err="1"/>
                <a:t>mục</a:t>
              </a:r>
              <a:r>
                <a:rPr lang="en-US" dirty="0"/>
                <a:t> (training, test) </a:t>
              </a:r>
              <a:r>
                <a:rPr lang="en-US" dirty="0" err="1"/>
                <a:t>và</a:t>
              </a:r>
              <a:r>
                <a:rPr lang="en-US" dirty="0"/>
                <a:t> </a:t>
              </a:r>
              <a:r>
                <a:rPr lang="en-US" dirty="0" err="1"/>
                <a:t>cho</a:t>
              </a:r>
              <a:r>
                <a:rPr lang="en-US" dirty="0"/>
                <a:t> </a:t>
              </a:r>
              <a:r>
                <a:rPr lang="en-US" dirty="0" err="1"/>
                <a:t>ra</a:t>
              </a:r>
              <a:r>
                <a:rPr lang="en-US" dirty="0"/>
                <a:t> model</a:t>
              </a:r>
              <a:r>
                <a:rPr lang="en-US" dirty="0" smtClean="0"/>
                <a:t>.</a:t>
              </a:r>
              <a:endParaRPr lang="en-US" dirty="0"/>
            </a:p>
          </p:txBody>
        </p:sp>
        <p:sp>
          <p:nvSpPr>
            <p:cNvPr id="45" name="矩形 44"/>
            <p:cNvSpPr/>
            <p:nvPr/>
          </p:nvSpPr>
          <p:spPr>
            <a:xfrm>
              <a:off x="1291014" y="3240178"/>
              <a:ext cx="2193317" cy="503327"/>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en-US" sz="2800" b="1" dirty="0"/>
            </a:p>
          </p:txBody>
        </p:sp>
      </p:grpSp>
      <p:pic>
        <p:nvPicPr>
          <p:cNvPr id="16" name="图片 149"/>
          <p:cNvPicPr>
            <a:picLocks noChangeAspect="1"/>
          </p:cNvPicPr>
          <p:nvPr/>
        </p:nvPicPr>
        <p:blipFill>
          <a:blip r:embed="rId3"/>
          <a:stretch>
            <a:fillRect/>
          </a:stretch>
        </p:blipFill>
        <p:spPr>
          <a:xfrm>
            <a:off x="932688" y="553693"/>
            <a:ext cx="759706" cy="913632"/>
          </a:xfrm>
          <a:prstGeom prst="rect">
            <a:avLst/>
          </a:prstGeom>
        </p:spPr>
      </p:pic>
      <p:sp>
        <p:nvSpPr>
          <p:cNvPr id="17" name="文本框 151"/>
          <p:cNvSpPr txBox="1"/>
          <p:nvPr/>
        </p:nvSpPr>
        <p:spPr>
          <a:xfrm>
            <a:off x="1983493" y="712336"/>
            <a:ext cx="2491964" cy="523220"/>
          </a:xfrm>
          <a:prstGeom prst="rect">
            <a:avLst/>
          </a:prstGeom>
          <a:noFill/>
        </p:spPr>
        <p:txBody>
          <a:bodyPr wrap="none" rtlCol="0">
            <a:spAutoFit/>
            <a:scene3d>
              <a:camera prst="orthographicFront"/>
              <a:lightRig rig="threePt" dir="t"/>
            </a:scene3d>
            <a:sp3d contourW="12700"/>
          </a:bodyPr>
          <a:lstStyle/>
          <a:p>
            <a:r>
              <a:rPr lang="en-US" altLang="zh-CN" sz="2800" dirty="0" smtClean="0">
                <a:latin typeface="Tahoma" panose="020B0604030504040204" pitchFamily="34" charset="0"/>
                <a:ea typeface="Tahoma" panose="020B0604030504040204" pitchFamily="34" charset="0"/>
                <a:cs typeface="Tahoma" panose="020B0604030504040204" pitchFamily="34" charset="0"/>
              </a:rPr>
              <a:t>Training Model</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2043192294"/>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fill="hold"/>
                                        <p:tgtEl>
                                          <p:spTgt spid="43"/>
                                        </p:tgtEl>
                                        <p:attrNameLst>
                                          <p:attrName>ppt_x</p:attrName>
                                        </p:attrNameLst>
                                      </p:cBhvr>
                                      <p:tavLst>
                                        <p:tav tm="0">
                                          <p:val>
                                            <p:strVal val="1+#ppt_w/2"/>
                                          </p:val>
                                        </p:tav>
                                        <p:tav tm="100000">
                                          <p:val>
                                            <p:strVal val="#ppt_x"/>
                                          </p:val>
                                        </p:tav>
                                      </p:tavLst>
                                    </p:anim>
                                    <p:anim calcmode="lin" valueType="num">
                                      <p:cBhvr additive="base">
                                        <p:cTn id="14" dur="500" fill="hold"/>
                                        <p:tgtEl>
                                          <p:spTgt spid="4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ppt_w</p:attrName>
                                        </p:attrNameLst>
                                      </p:cBhvr>
                                      <p:tavLst>
                                        <p:tav tm="0">
                                          <p:val>
                                            <p:fltVal val="0"/>
                                          </p:val>
                                        </p:tav>
                                        <p:tav tm="100000">
                                          <p:val>
                                            <p:strVal val="#ppt_w"/>
                                          </p:val>
                                        </p:tav>
                                      </p:tavLst>
                                    </p:anim>
                                    <p:anim calcmode="lin" valueType="num">
                                      <p:cBhvr>
                                        <p:cTn id="19" dur="500" fill="hold"/>
                                        <p:tgtEl>
                                          <p:spTgt spid="16"/>
                                        </p:tgtEl>
                                        <p:attrNameLst>
                                          <p:attrName>ppt_h</p:attrName>
                                        </p:attrNameLst>
                                      </p:cBhvr>
                                      <p:tavLst>
                                        <p:tav tm="0">
                                          <p:val>
                                            <p:fltVal val="0"/>
                                          </p:val>
                                        </p:tav>
                                        <p:tav tm="100000">
                                          <p:val>
                                            <p:strVal val="#ppt_h"/>
                                          </p:val>
                                        </p:tav>
                                      </p:tavLst>
                                    </p:anim>
                                    <p:animEffect transition="in" filter="fade">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3" name="Group 188"/>
          <p:cNvGrpSpPr/>
          <p:nvPr/>
        </p:nvGrpSpPr>
        <p:grpSpPr>
          <a:xfrm>
            <a:off x="7780536" y="1842730"/>
            <a:ext cx="1495029" cy="1946633"/>
            <a:chOff x="4118760" y="4761439"/>
            <a:chExt cx="3447200" cy="4488502"/>
          </a:xfrm>
        </p:grpSpPr>
        <p:sp>
          <p:nvSpPr>
            <p:cNvPr id="224" name="Freeform: Shape 189"/>
            <p:cNvSpPr>
              <a:spLocks/>
            </p:cNvSpPr>
            <p:nvPr/>
          </p:nvSpPr>
          <p:spPr bwMode="auto">
            <a:xfrm rot="1809314">
              <a:off x="4469495" y="7715814"/>
              <a:ext cx="1233004" cy="1531658"/>
            </a:xfrm>
            <a:custGeom>
              <a:avLst/>
              <a:gdLst>
                <a:gd name="T0" fmla="*/ 263 w 4756"/>
                <a:gd name="T1" fmla="*/ 0 h 5914"/>
                <a:gd name="T2" fmla="*/ 0 w 4756"/>
                <a:gd name="T3" fmla="*/ 3528 h 5914"/>
                <a:gd name="T4" fmla="*/ 970 w 4756"/>
                <a:gd name="T5" fmla="*/ 2841 h 5914"/>
                <a:gd name="T6" fmla="*/ 2410 w 4756"/>
                <a:gd name="T7" fmla="*/ 5913 h 5914"/>
                <a:gd name="T8" fmla="*/ 3785 w 4756"/>
                <a:gd name="T9" fmla="*/ 2834 h 5914"/>
                <a:gd name="T10" fmla="*/ 4755 w 4756"/>
                <a:gd name="T11" fmla="*/ 3528 h 5914"/>
                <a:gd name="T12" fmla="*/ 4518 w 4756"/>
                <a:gd name="T13" fmla="*/ 0 h 5914"/>
                <a:gd name="T14" fmla="*/ 263 w 4756"/>
                <a:gd name="T15" fmla="*/ 0 h 59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56" h="5914">
                  <a:moveTo>
                    <a:pt x="263" y="0"/>
                  </a:moveTo>
                  <a:lnTo>
                    <a:pt x="0" y="3528"/>
                  </a:lnTo>
                  <a:lnTo>
                    <a:pt x="970" y="2841"/>
                  </a:lnTo>
                  <a:lnTo>
                    <a:pt x="2410" y="5913"/>
                  </a:lnTo>
                  <a:lnTo>
                    <a:pt x="3785" y="2834"/>
                  </a:lnTo>
                  <a:lnTo>
                    <a:pt x="4755" y="3528"/>
                  </a:lnTo>
                  <a:lnTo>
                    <a:pt x="4518" y="0"/>
                  </a:lnTo>
                  <a:lnTo>
                    <a:pt x="263" y="0"/>
                  </a:lnTo>
                </a:path>
              </a:pathLst>
            </a:custGeom>
            <a:solidFill>
              <a:srgbClr val="FF6400"/>
            </a:solidFill>
            <a:ln w="19050">
              <a:solidFill>
                <a:schemeClr val="tx1"/>
              </a:solidFill>
            </a:ln>
            <a:effectLst/>
          </p:spPr>
          <p:txBody>
            <a:bodyPr anchor="ctr"/>
            <a:lstStyle/>
            <a:p>
              <a:pPr algn="ctr"/>
              <a:endParaRPr/>
            </a:p>
          </p:txBody>
        </p:sp>
        <p:sp>
          <p:nvSpPr>
            <p:cNvPr id="225" name="Freeform: Shape 190"/>
            <p:cNvSpPr>
              <a:spLocks/>
            </p:cNvSpPr>
            <p:nvPr/>
          </p:nvSpPr>
          <p:spPr bwMode="auto">
            <a:xfrm rot="1809314">
              <a:off x="4731911" y="7756928"/>
              <a:ext cx="999671" cy="975003"/>
            </a:xfrm>
            <a:custGeom>
              <a:avLst/>
              <a:gdLst>
                <a:gd name="T0" fmla="*/ 3619 w 3858"/>
                <a:gd name="T1" fmla="*/ 0 h 3767"/>
                <a:gd name="T2" fmla="*/ 174 w 3858"/>
                <a:gd name="T3" fmla="*/ 0 h 3767"/>
                <a:gd name="T4" fmla="*/ 244 w 3858"/>
                <a:gd name="T5" fmla="*/ 154 h 3767"/>
                <a:gd name="T6" fmla="*/ 0 w 3858"/>
                <a:gd name="T7" fmla="*/ 2442 h 3767"/>
                <a:gd name="T8" fmla="*/ 945 w 3858"/>
                <a:gd name="T9" fmla="*/ 1645 h 3767"/>
                <a:gd name="T10" fmla="*/ 1935 w 3858"/>
                <a:gd name="T11" fmla="*/ 3766 h 3767"/>
                <a:gd name="T12" fmla="*/ 2892 w 3858"/>
                <a:gd name="T13" fmla="*/ 1626 h 3767"/>
                <a:gd name="T14" fmla="*/ 3857 w 3858"/>
                <a:gd name="T15" fmla="*/ 2442 h 3767"/>
                <a:gd name="T16" fmla="*/ 3599 w 3858"/>
                <a:gd name="T17" fmla="*/ 45 h 3767"/>
                <a:gd name="T18" fmla="*/ 3619 w 3858"/>
                <a:gd name="T19" fmla="*/ 0 h 3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58" h="3767">
                  <a:moveTo>
                    <a:pt x="3619" y="0"/>
                  </a:moveTo>
                  <a:lnTo>
                    <a:pt x="174" y="0"/>
                  </a:lnTo>
                  <a:lnTo>
                    <a:pt x="244" y="154"/>
                  </a:lnTo>
                  <a:lnTo>
                    <a:pt x="0" y="2442"/>
                  </a:lnTo>
                  <a:lnTo>
                    <a:pt x="945" y="1645"/>
                  </a:lnTo>
                  <a:lnTo>
                    <a:pt x="1935" y="3766"/>
                  </a:lnTo>
                  <a:lnTo>
                    <a:pt x="2892" y="1626"/>
                  </a:lnTo>
                  <a:lnTo>
                    <a:pt x="3857" y="2442"/>
                  </a:lnTo>
                  <a:lnTo>
                    <a:pt x="3599" y="45"/>
                  </a:lnTo>
                  <a:lnTo>
                    <a:pt x="3619" y="0"/>
                  </a:lnTo>
                </a:path>
              </a:pathLst>
            </a:custGeom>
            <a:solidFill>
              <a:srgbClr val="FFC000"/>
            </a:solidFill>
            <a:ln w="19050">
              <a:solidFill>
                <a:schemeClr val="tx1"/>
              </a:solidFill>
            </a:ln>
            <a:effectLst/>
          </p:spPr>
          <p:txBody>
            <a:bodyPr anchor="ctr"/>
            <a:lstStyle/>
            <a:p>
              <a:pPr algn="ctr"/>
              <a:endParaRPr/>
            </a:p>
          </p:txBody>
        </p:sp>
        <p:sp>
          <p:nvSpPr>
            <p:cNvPr id="226" name="Freeform: Shape 191"/>
            <p:cNvSpPr>
              <a:spLocks/>
            </p:cNvSpPr>
            <p:nvPr/>
          </p:nvSpPr>
          <p:spPr bwMode="auto">
            <a:xfrm rot="1809314">
              <a:off x="4118760" y="5940647"/>
              <a:ext cx="733169" cy="1979725"/>
            </a:xfrm>
            <a:custGeom>
              <a:avLst/>
              <a:gdLst>
                <a:gd name="T0" fmla="*/ 2507 w 2829"/>
                <a:gd name="T1" fmla="*/ 0 h 7642"/>
                <a:gd name="T2" fmla="*/ 328 w 2829"/>
                <a:gd name="T3" fmla="*/ 2076 h 7642"/>
                <a:gd name="T4" fmla="*/ 0 w 2829"/>
                <a:gd name="T5" fmla="*/ 7641 h 7642"/>
                <a:gd name="T6" fmla="*/ 663 w 2829"/>
                <a:gd name="T7" fmla="*/ 7641 h 7642"/>
                <a:gd name="T8" fmla="*/ 1498 w 2829"/>
                <a:gd name="T9" fmla="*/ 4518 h 7642"/>
                <a:gd name="T10" fmla="*/ 2828 w 2829"/>
                <a:gd name="T11" fmla="*/ 3933 h 7642"/>
                <a:gd name="T12" fmla="*/ 2507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2507" y="0"/>
                  </a:moveTo>
                  <a:lnTo>
                    <a:pt x="328" y="2076"/>
                  </a:lnTo>
                  <a:lnTo>
                    <a:pt x="0" y="7641"/>
                  </a:lnTo>
                  <a:lnTo>
                    <a:pt x="663" y="7641"/>
                  </a:lnTo>
                  <a:lnTo>
                    <a:pt x="1498" y="4518"/>
                  </a:lnTo>
                  <a:lnTo>
                    <a:pt x="2828" y="3933"/>
                  </a:lnTo>
                  <a:lnTo>
                    <a:pt x="2507" y="0"/>
                  </a:lnTo>
                </a:path>
              </a:pathLst>
            </a:custGeom>
            <a:solidFill>
              <a:schemeClr val="accent1"/>
            </a:solidFill>
            <a:ln w="19050">
              <a:solidFill>
                <a:schemeClr val="tx1"/>
              </a:solidFill>
            </a:ln>
            <a:effectLst/>
          </p:spPr>
          <p:txBody>
            <a:bodyPr anchor="ctr"/>
            <a:lstStyle/>
            <a:p>
              <a:pPr algn="ctr"/>
              <a:endParaRPr/>
            </a:p>
          </p:txBody>
        </p:sp>
        <p:sp>
          <p:nvSpPr>
            <p:cNvPr id="227" name="Freeform: Shape 192"/>
            <p:cNvSpPr>
              <a:spLocks/>
            </p:cNvSpPr>
            <p:nvPr/>
          </p:nvSpPr>
          <p:spPr bwMode="auto">
            <a:xfrm rot="1809314">
              <a:off x="6407299" y="7270216"/>
              <a:ext cx="733169" cy="1979725"/>
            </a:xfrm>
            <a:custGeom>
              <a:avLst/>
              <a:gdLst>
                <a:gd name="T0" fmla="*/ 321 w 2829"/>
                <a:gd name="T1" fmla="*/ 0 h 7642"/>
                <a:gd name="T2" fmla="*/ 2500 w 2829"/>
                <a:gd name="T3" fmla="*/ 2076 h 7642"/>
                <a:gd name="T4" fmla="*/ 2828 w 2829"/>
                <a:gd name="T5" fmla="*/ 7641 h 7642"/>
                <a:gd name="T6" fmla="*/ 2159 w 2829"/>
                <a:gd name="T7" fmla="*/ 7641 h 7642"/>
                <a:gd name="T8" fmla="*/ 1330 w 2829"/>
                <a:gd name="T9" fmla="*/ 4518 h 7642"/>
                <a:gd name="T10" fmla="*/ 0 w 2829"/>
                <a:gd name="T11" fmla="*/ 3933 h 7642"/>
                <a:gd name="T12" fmla="*/ 321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321" y="0"/>
                  </a:moveTo>
                  <a:lnTo>
                    <a:pt x="2500" y="2076"/>
                  </a:lnTo>
                  <a:lnTo>
                    <a:pt x="2828" y="7641"/>
                  </a:lnTo>
                  <a:lnTo>
                    <a:pt x="2159" y="7641"/>
                  </a:lnTo>
                  <a:lnTo>
                    <a:pt x="1330" y="4518"/>
                  </a:lnTo>
                  <a:lnTo>
                    <a:pt x="0" y="3933"/>
                  </a:lnTo>
                  <a:lnTo>
                    <a:pt x="321" y="0"/>
                  </a:lnTo>
                </a:path>
              </a:pathLst>
            </a:custGeom>
            <a:solidFill>
              <a:schemeClr val="accent1"/>
            </a:solidFill>
            <a:ln w="19050">
              <a:solidFill>
                <a:schemeClr val="tx1"/>
              </a:solidFill>
            </a:ln>
            <a:effectLst/>
          </p:spPr>
          <p:txBody>
            <a:bodyPr anchor="ctr"/>
            <a:lstStyle/>
            <a:p>
              <a:pPr algn="ctr"/>
              <a:endParaRPr/>
            </a:p>
          </p:txBody>
        </p:sp>
        <p:sp>
          <p:nvSpPr>
            <p:cNvPr id="228" name="Freeform: Shape 193"/>
            <p:cNvSpPr>
              <a:spLocks/>
            </p:cNvSpPr>
            <p:nvPr/>
          </p:nvSpPr>
          <p:spPr bwMode="auto">
            <a:xfrm rot="1809314">
              <a:off x="5239860" y="4761439"/>
              <a:ext cx="2099995" cy="3397080"/>
            </a:xfrm>
            <a:custGeom>
              <a:avLst/>
              <a:gdLst>
                <a:gd name="T0" fmla="*/ 7339 w 8099"/>
                <a:gd name="T1" fmla="*/ 13110 h 13111"/>
                <a:gd name="T2" fmla="*/ 7339 w 8099"/>
                <a:gd name="T3" fmla="*/ 13110 h 13111"/>
                <a:gd name="T4" fmla="*/ 8098 w 8099"/>
                <a:gd name="T5" fmla="*/ 8734 h 13111"/>
                <a:gd name="T6" fmla="*/ 4049 w 8099"/>
                <a:gd name="T7" fmla="*/ 0 h 13111"/>
                <a:gd name="T8" fmla="*/ 0 w 8099"/>
                <a:gd name="T9" fmla="*/ 8734 h 13111"/>
                <a:gd name="T10" fmla="*/ 759 w 8099"/>
                <a:gd name="T11" fmla="*/ 13110 h 13111"/>
                <a:gd name="T12" fmla="*/ 7339 w 8099"/>
                <a:gd name="T13" fmla="*/ 13110 h 13111"/>
              </a:gdLst>
              <a:ahLst/>
              <a:cxnLst>
                <a:cxn ang="0">
                  <a:pos x="T0" y="T1"/>
                </a:cxn>
                <a:cxn ang="0">
                  <a:pos x="T2" y="T3"/>
                </a:cxn>
                <a:cxn ang="0">
                  <a:pos x="T4" y="T5"/>
                </a:cxn>
                <a:cxn ang="0">
                  <a:pos x="T6" y="T7"/>
                </a:cxn>
                <a:cxn ang="0">
                  <a:pos x="T8" y="T9"/>
                </a:cxn>
                <a:cxn ang="0">
                  <a:pos x="T10" y="T11"/>
                </a:cxn>
                <a:cxn ang="0">
                  <a:pos x="T12" y="T13"/>
                </a:cxn>
              </a:cxnLst>
              <a:rect l="0" t="0" r="r" b="b"/>
              <a:pathLst>
                <a:path w="8099" h="13111">
                  <a:moveTo>
                    <a:pt x="7339" y="13110"/>
                  </a:moveTo>
                  <a:lnTo>
                    <a:pt x="7339" y="13110"/>
                  </a:lnTo>
                  <a:cubicBezTo>
                    <a:pt x="7821" y="11799"/>
                    <a:pt x="8098" y="10309"/>
                    <a:pt x="8098" y="8734"/>
                  </a:cubicBezTo>
                  <a:cubicBezTo>
                    <a:pt x="8098" y="4846"/>
                    <a:pt x="6440" y="1504"/>
                    <a:pt x="4049" y="0"/>
                  </a:cubicBezTo>
                  <a:cubicBezTo>
                    <a:pt x="1665" y="1504"/>
                    <a:pt x="0" y="4846"/>
                    <a:pt x="0" y="8734"/>
                  </a:cubicBezTo>
                  <a:cubicBezTo>
                    <a:pt x="0" y="10309"/>
                    <a:pt x="277" y="11799"/>
                    <a:pt x="759" y="13110"/>
                  </a:cubicBezTo>
                  <a:lnTo>
                    <a:pt x="7339" y="13110"/>
                  </a:lnTo>
                </a:path>
              </a:pathLst>
            </a:custGeom>
            <a:solidFill>
              <a:schemeClr val="accent1">
                <a:lumMod val="20000"/>
                <a:lumOff val="80000"/>
              </a:schemeClr>
            </a:solidFill>
            <a:ln w="19050">
              <a:solidFill>
                <a:schemeClr val="tx1"/>
              </a:solidFill>
            </a:ln>
            <a:effectLst/>
          </p:spPr>
          <p:txBody>
            <a:bodyPr anchor="ctr"/>
            <a:lstStyle/>
            <a:p>
              <a:pPr algn="ctr"/>
              <a:endParaRPr/>
            </a:p>
          </p:txBody>
        </p:sp>
        <p:sp>
          <p:nvSpPr>
            <p:cNvPr id="229" name="Freeform: Shape 194"/>
            <p:cNvSpPr>
              <a:spLocks/>
            </p:cNvSpPr>
            <p:nvPr/>
          </p:nvSpPr>
          <p:spPr bwMode="auto">
            <a:xfrm rot="1809314">
              <a:off x="6441616" y="4953927"/>
              <a:ext cx="1124344" cy="556655"/>
            </a:xfrm>
            <a:custGeom>
              <a:avLst/>
              <a:gdLst>
                <a:gd name="T0" fmla="*/ 4337 w 4338"/>
                <a:gd name="T1" fmla="*/ 2153 h 2154"/>
                <a:gd name="T2" fmla="*/ 4337 w 4338"/>
                <a:gd name="T3" fmla="*/ 2153 h 2154"/>
                <a:gd name="T4" fmla="*/ 2165 w 4338"/>
                <a:gd name="T5" fmla="*/ 0 h 2154"/>
                <a:gd name="T6" fmla="*/ 0 w 4338"/>
                <a:gd name="T7" fmla="*/ 2153 h 2154"/>
                <a:gd name="T8" fmla="*/ 4337 w 4338"/>
                <a:gd name="T9" fmla="*/ 2153 h 2154"/>
              </a:gdLst>
              <a:ahLst/>
              <a:cxnLst>
                <a:cxn ang="0">
                  <a:pos x="T0" y="T1"/>
                </a:cxn>
                <a:cxn ang="0">
                  <a:pos x="T2" y="T3"/>
                </a:cxn>
                <a:cxn ang="0">
                  <a:pos x="T4" y="T5"/>
                </a:cxn>
                <a:cxn ang="0">
                  <a:pos x="T6" y="T7"/>
                </a:cxn>
                <a:cxn ang="0">
                  <a:pos x="T8" y="T9"/>
                </a:cxn>
              </a:cxnLst>
              <a:rect l="0" t="0" r="r" b="b"/>
              <a:pathLst>
                <a:path w="4338" h="2154">
                  <a:moveTo>
                    <a:pt x="4337" y="2153"/>
                  </a:moveTo>
                  <a:lnTo>
                    <a:pt x="4337" y="2153"/>
                  </a:lnTo>
                  <a:cubicBezTo>
                    <a:pt x="3721" y="1253"/>
                    <a:pt x="2988" y="514"/>
                    <a:pt x="2165" y="0"/>
                  </a:cubicBezTo>
                  <a:cubicBezTo>
                    <a:pt x="1343" y="514"/>
                    <a:pt x="610" y="1253"/>
                    <a:pt x="0" y="2153"/>
                  </a:cubicBezTo>
                  <a:lnTo>
                    <a:pt x="4337" y="2153"/>
                  </a:lnTo>
                </a:path>
              </a:pathLst>
            </a:custGeom>
            <a:solidFill>
              <a:schemeClr val="accent1"/>
            </a:solidFill>
            <a:ln w="19050">
              <a:solidFill>
                <a:schemeClr val="tx1"/>
              </a:solidFill>
            </a:ln>
            <a:effectLst/>
          </p:spPr>
          <p:txBody>
            <a:bodyPr anchor="ctr"/>
            <a:lstStyle/>
            <a:p>
              <a:pPr algn="ctr"/>
              <a:endParaRPr/>
            </a:p>
          </p:txBody>
        </p:sp>
        <p:sp>
          <p:nvSpPr>
            <p:cNvPr id="230" name="Freeform: Shape 195"/>
            <p:cNvSpPr>
              <a:spLocks/>
            </p:cNvSpPr>
            <p:nvPr/>
          </p:nvSpPr>
          <p:spPr bwMode="auto">
            <a:xfrm rot="1809314">
              <a:off x="5261122" y="6435272"/>
              <a:ext cx="2029081" cy="93728"/>
            </a:xfrm>
            <a:custGeom>
              <a:avLst/>
              <a:gdLst>
                <a:gd name="T0" fmla="*/ 58 w 7829"/>
                <a:gd name="T1" fmla="*/ 0 h 367"/>
                <a:gd name="T2" fmla="*/ 58 w 7829"/>
                <a:gd name="T3" fmla="*/ 0 h 367"/>
                <a:gd name="T4" fmla="*/ 0 w 7829"/>
                <a:gd name="T5" fmla="*/ 366 h 367"/>
                <a:gd name="T6" fmla="*/ 7828 w 7829"/>
                <a:gd name="T7" fmla="*/ 366 h 367"/>
                <a:gd name="T8" fmla="*/ 7770 w 7829"/>
                <a:gd name="T9" fmla="*/ 0 h 367"/>
                <a:gd name="T10" fmla="*/ 58 w 7829"/>
                <a:gd name="T11" fmla="*/ 0 h 367"/>
              </a:gdLst>
              <a:ahLst/>
              <a:cxnLst>
                <a:cxn ang="0">
                  <a:pos x="T0" y="T1"/>
                </a:cxn>
                <a:cxn ang="0">
                  <a:pos x="T2" y="T3"/>
                </a:cxn>
                <a:cxn ang="0">
                  <a:pos x="T4" y="T5"/>
                </a:cxn>
                <a:cxn ang="0">
                  <a:pos x="T6" y="T7"/>
                </a:cxn>
                <a:cxn ang="0">
                  <a:pos x="T8" y="T9"/>
                </a:cxn>
                <a:cxn ang="0">
                  <a:pos x="T10" y="T11"/>
                </a:cxn>
              </a:cxnLst>
              <a:rect l="0" t="0" r="r" b="b"/>
              <a:pathLst>
                <a:path w="7829" h="367">
                  <a:moveTo>
                    <a:pt x="58" y="0"/>
                  </a:moveTo>
                  <a:lnTo>
                    <a:pt x="58" y="0"/>
                  </a:lnTo>
                  <a:cubicBezTo>
                    <a:pt x="39" y="122"/>
                    <a:pt x="20" y="244"/>
                    <a:pt x="0" y="366"/>
                  </a:cubicBezTo>
                  <a:cubicBezTo>
                    <a:pt x="7828" y="366"/>
                    <a:pt x="7828" y="366"/>
                    <a:pt x="7828" y="366"/>
                  </a:cubicBezTo>
                  <a:cubicBezTo>
                    <a:pt x="7808" y="244"/>
                    <a:pt x="7789" y="122"/>
                    <a:pt x="7770" y="0"/>
                  </a:cubicBezTo>
                  <a:lnTo>
                    <a:pt x="58" y="0"/>
                  </a:lnTo>
                </a:path>
              </a:pathLst>
            </a:custGeom>
            <a:solidFill>
              <a:schemeClr val="accent1"/>
            </a:solidFill>
            <a:ln w="19050">
              <a:solidFill>
                <a:schemeClr val="tx1"/>
              </a:solidFill>
            </a:ln>
            <a:effectLst/>
          </p:spPr>
          <p:txBody>
            <a:bodyPr anchor="ctr"/>
            <a:lstStyle/>
            <a:p>
              <a:pPr algn="ctr"/>
              <a:endParaRPr/>
            </a:p>
          </p:txBody>
        </p:sp>
        <p:sp>
          <p:nvSpPr>
            <p:cNvPr id="231" name="Freeform: Shape 196"/>
            <p:cNvSpPr>
              <a:spLocks/>
            </p:cNvSpPr>
            <p:nvPr/>
          </p:nvSpPr>
          <p:spPr bwMode="auto">
            <a:xfrm rot="1809314">
              <a:off x="5149287" y="6589619"/>
              <a:ext cx="2071401" cy="104016"/>
            </a:xfrm>
            <a:custGeom>
              <a:avLst/>
              <a:gdLst>
                <a:gd name="T0" fmla="*/ 7988 w 7989"/>
                <a:gd name="T1" fmla="*/ 405 h 406"/>
                <a:gd name="T2" fmla="*/ 7988 w 7989"/>
                <a:gd name="T3" fmla="*/ 405 h 406"/>
                <a:gd name="T4" fmla="*/ 7950 w 7989"/>
                <a:gd name="T5" fmla="*/ 0 h 406"/>
                <a:gd name="T6" fmla="*/ 33 w 7989"/>
                <a:gd name="T7" fmla="*/ 0 h 406"/>
                <a:gd name="T8" fmla="*/ 0 w 7989"/>
                <a:gd name="T9" fmla="*/ 405 h 406"/>
                <a:gd name="T10" fmla="*/ 7988 w 7989"/>
                <a:gd name="T11" fmla="*/ 405 h 406"/>
              </a:gdLst>
              <a:ahLst/>
              <a:cxnLst>
                <a:cxn ang="0">
                  <a:pos x="T0" y="T1"/>
                </a:cxn>
                <a:cxn ang="0">
                  <a:pos x="T2" y="T3"/>
                </a:cxn>
                <a:cxn ang="0">
                  <a:pos x="T4" y="T5"/>
                </a:cxn>
                <a:cxn ang="0">
                  <a:pos x="T6" y="T7"/>
                </a:cxn>
                <a:cxn ang="0">
                  <a:pos x="T8" y="T9"/>
                </a:cxn>
                <a:cxn ang="0">
                  <a:pos x="T10" y="T11"/>
                </a:cxn>
              </a:cxnLst>
              <a:rect l="0" t="0" r="r" b="b"/>
              <a:pathLst>
                <a:path w="7989" h="406">
                  <a:moveTo>
                    <a:pt x="7988" y="405"/>
                  </a:moveTo>
                  <a:lnTo>
                    <a:pt x="7988" y="405"/>
                  </a:lnTo>
                  <a:cubicBezTo>
                    <a:pt x="7975" y="263"/>
                    <a:pt x="7962" y="122"/>
                    <a:pt x="7950" y="0"/>
                  </a:cubicBezTo>
                  <a:cubicBezTo>
                    <a:pt x="33" y="0"/>
                    <a:pt x="33" y="0"/>
                    <a:pt x="33" y="0"/>
                  </a:cubicBezTo>
                  <a:cubicBezTo>
                    <a:pt x="20" y="122"/>
                    <a:pt x="7" y="263"/>
                    <a:pt x="0" y="405"/>
                  </a:cubicBezTo>
                  <a:lnTo>
                    <a:pt x="7988" y="405"/>
                  </a:lnTo>
                </a:path>
              </a:pathLst>
            </a:custGeom>
            <a:solidFill>
              <a:schemeClr val="accent1"/>
            </a:solidFill>
            <a:ln w="19050">
              <a:solidFill>
                <a:schemeClr val="tx1"/>
              </a:solidFill>
            </a:ln>
            <a:effectLst/>
          </p:spPr>
          <p:txBody>
            <a:bodyPr anchor="ctr"/>
            <a:lstStyle/>
            <a:p>
              <a:pPr algn="ctr"/>
              <a:endParaRPr/>
            </a:p>
          </p:txBody>
        </p:sp>
        <p:sp>
          <p:nvSpPr>
            <p:cNvPr id="232" name="Freeform: Shape 197"/>
            <p:cNvSpPr>
              <a:spLocks/>
            </p:cNvSpPr>
            <p:nvPr/>
          </p:nvSpPr>
          <p:spPr bwMode="auto">
            <a:xfrm rot="1809314">
              <a:off x="4589372" y="7801591"/>
              <a:ext cx="1668788" cy="296045"/>
            </a:xfrm>
            <a:custGeom>
              <a:avLst/>
              <a:gdLst>
                <a:gd name="T0" fmla="*/ 6091 w 6440"/>
                <a:gd name="T1" fmla="*/ 1144 h 1145"/>
                <a:gd name="T2" fmla="*/ 6091 w 6440"/>
                <a:gd name="T3" fmla="*/ 1144 h 1145"/>
                <a:gd name="T4" fmla="*/ 6439 w 6440"/>
                <a:gd name="T5" fmla="*/ 0 h 1145"/>
                <a:gd name="T6" fmla="*/ 0 w 6440"/>
                <a:gd name="T7" fmla="*/ 0 h 1145"/>
                <a:gd name="T8" fmla="*/ 347 w 6440"/>
                <a:gd name="T9" fmla="*/ 1144 h 1145"/>
                <a:gd name="T10" fmla="*/ 6091 w 6440"/>
                <a:gd name="T11" fmla="*/ 1144 h 1145"/>
              </a:gdLst>
              <a:ahLst/>
              <a:cxnLst>
                <a:cxn ang="0">
                  <a:pos x="T0" y="T1"/>
                </a:cxn>
                <a:cxn ang="0">
                  <a:pos x="T2" y="T3"/>
                </a:cxn>
                <a:cxn ang="0">
                  <a:pos x="T4" y="T5"/>
                </a:cxn>
                <a:cxn ang="0">
                  <a:pos x="T6" y="T7"/>
                </a:cxn>
                <a:cxn ang="0">
                  <a:pos x="T8" y="T9"/>
                </a:cxn>
                <a:cxn ang="0">
                  <a:pos x="T10" y="T11"/>
                </a:cxn>
              </a:cxnLst>
              <a:rect l="0" t="0" r="r" b="b"/>
              <a:pathLst>
                <a:path w="6440" h="1145">
                  <a:moveTo>
                    <a:pt x="6091" y="1144"/>
                  </a:moveTo>
                  <a:lnTo>
                    <a:pt x="6091" y="1144"/>
                  </a:lnTo>
                  <a:cubicBezTo>
                    <a:pt x="6227" y="778"/>
                    <a:pt x="6342" y="399"/>
                    <a:pt x="6439" y="0"/>
                  </a:cubicBezTo>
                  <a:cubicBezTo>
                    <a:pt x="0" y="0"/>
                    <a:pt x="0" y="0"/>
                    <a:pt x="0" y="0"/>
                  </a:cubicBezTo>
                  <a:cubicBezTo>
                    <a:pt x="96" y="399"/>
                    <a:pt x="212" y="778"/>
                    <a:pt x="347" y="1144"/>
                  </a:cubicBezTo>
                  <a:lnTo>
                    <a:pt x="6091" y="1144"/>
                  </a:lnTo>
                </a:path>
              </a:pathLst>
            </a:custGeom>
            <a:solidFill>
              <a:schemeClr val="accent1">
                <a:lumMod val="50000"/>
              </a:schemeClr>
            </a:solidFill>
            <a:ln w="19050">
              <a:solidFill>
                <a:schemeClr val="tx1"/>
              </a:solidFill>
            </a:ln>
            <a:effectLst/>
          </p:spPr>
          <p:txBody>
            <a:bodyPr anchor="ctr"/>
            <a:lstStyle/>
            <a:p>
              <a:pPr algn="ctr"/>
              <a:endParaRPr/>
            </a:p>
          </p:txBody>
        </p:sp>
        <p:sp>
          <p:nvSpPr>
            <p:cNvPr id="233" name="Freeform: Shape 198"/>
            <p:cNvSpPr>
              <a:spLocks/>
            </p:cNvSpPr>
            <p:nvPr/>
          </p:nvSpPr>
          <p:spPr bwMode="auto">
            <a:xfrm rot="1809314">
              <a:off x="5526857" y="7885938"/>
              <a:ext cx="853266" cy="296045"/>
            </a:xfrm>
            <a:custGeom>
              <a:avLst/>
              <a:gdLst>
                <a:gd name="T0" fmla="*/ 3291 w 3292"/>
                <a:gd name="T1" fmla="*/ 0 h 1145"/>
                <a:gd name="T2" fmla="*/ 3291 w 3292"/>
                <a:gd name="T3" fmla="*/ 0 h 1145"/>
                <a:gd name="T4" fmla="*/ 0 w 3292"/>
                <a:gd name="T5" fmla="*/ 0 h 1145"/>
                <a:gd name="T6" fmla="*/ 0 w 3292"/>
                <a:gd name="T7" fmla="*/ 1144 h 1145"/>
                <a:gd name="T8" fmla="*/ 2944 w 3292"/>
                <a:gd name="T9" fmla="*/ 1144 h 1145"/>
                <a:gd name="T10" fmla="*/ 3291 w 3292"/>
                <a:gd name="T11" fmla="*/ 0 h 1145"/>
              </a:gdLst>
              <a:ahLst/>
              <a:cxnLst>
                <a:cxn ang="0">
                  <a:pos x="T0" y="T1"/>
                </a:cxn>
                <a:cxn ang="0">
                  <a:pos x="T2" y="T3"/>
                </a:cxn>
                <a:cxn ang="0">
                  <a:pos x="T4" y="T5"/>
                </a:cxn>
                <a:cxn ang="0">
                  <a:pos x="T6" y="T7"/>
                </a:cxn>
                <a:cxn ang="0">
                  <a:pos x="T8" y="T9"/>
                </a:cxn>
                <a:cxn ang="0">
                  <a:pos x="T10" y="T11"/>
                </a:cxn>
              </a:cxnLst>
              <a:rect l="0" t="0" r="r" b="b"/>
              <a:pathLst>
                <a:path w="3292" h="1145">
                  <a:moveTo>
                    <a:pt x="3291" y="0"/>
                  </a:moveTo>
                  <a:lnTo>
                    <a:pt x="3291" y="0"/>
                  </a:lnTo>
                  <a:cubicBezTo>
                    <a:pt x="0" y="0"/>
                    <a:pt x="0" y="0"/>
                    <a:pt x="0" y="0"/>
                  </a:cubicBezTo>
                  <a:cubicBezTo>
                    <a:pt x="0" y="1144"/>
                    <a:pt x="0" y="1144"/>
                    <a:pt x="0" y="1144"/>
                  </a:cubicBezTo>
                  <a:cubicBezTo>
                    <a:pt x="2944" y="1144"/>
                    <a:pt x="2944" y="1144"/>
                    <a:pt x="2944" y="1144"/>
                  </a:cubicBezTo>
                  <a:cubicBezTo>
                    <a:pt x="3079" y="778"/>
                    <a:pt x="3194" y="392"/>
                    <a:pt x="3291" y="0"/>
                  </a:cubicBezTo>
                </a:path>
              </a:pathLst>
            </a:custGeom>
            <a:solidFill>
              <a:srgbClr val="B6B3B3"/>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4" name="Freeform: Shape 199"/>
            <p:cNvSpPr>
              <a:spLocks/>
            </p:cNvSpPr>
            <p:nvPr/>
          </p:nvSpPr>
          <p:spPr bwMode="auto">
            <a:xfrm rot="1809314">
              <a:off x="4564103" y="7613700"/>
              <a:ext cx="1912414" cy="337194"/>
            </a:xfrm>
            <a:custGeom>
              <a:avLst/>
              <a:gdLst>
                <a:gd name="T0" fmla="*/ 6979 w 7379"/>
                <a:gd name="T1" fmla="*/ 1305 h 1306"/>
                <a:gd name="T2" fmla="*/ 6979 w 7379"/>
                <a:gd name="T3" fmla="*/ 1305 h 1306"/>
                <a:gd name="T4" fmla="*/ 7378 w 7379"/>
                <a:gd name="T5" fmla="*/ 0 h 1306"/>
                <a:gd name="T6" fmla="*/ 0 w 7379"/>
                <a:gd name="T7" fmla="*/ 0 h 1306"/>
                <a:gd name="T8" fmla="*/ 399 w 7379"/>
                <a:gd name="T9" fmla="*/ 1305 h 1306"/>
                <a:gd name="T10" fmla="*/ 6979 w 7379"/>
                <a:gd name="T11" fmla="*/ 1305 h 1306"/>
              </a:gdLst>
              <a:ahLst/>
              <a:cxnLst>
                <a:cxn ang="0">
                  <a:pos x="T0" y="T1"/>
                </a:cxn>
                <a:cxn ang="0">
                  <a:pos x="T2" y="T3"/>
                </a:cxn>
                <a:cxn ang="0">
                  <a:pos x="T4" y="T5"/>
                </a:cxn>
                <a:cxn ang="0">
                  <a:pos x="T6" y="T7"/>
                </a:cxn>
                <a:cxn ang="0">
                  <a:pos x="T8" y="T9"/>
                </a:cxn>
                <a:cxn ang="0">
                  <a:pos x="T10" y="T11"/>
                </a:cxn>
              </a:cxnLst>
              <a:rect l="0" t="0" r="r" b="b"/>
              <a:pathLst>
                <a:path w="7379" h="1306">
                  <a:moveTo>
                    <a:pt x="6979" y="1305"/>
                  </a:moveTo>
                  <a:lnTo>
                    <a:pt x="6979" y="1305"/>
                  </a:lnTo>
                  <a:cubicBezTo>
                    <a:pt x="7134" y="887"/>
                    <a:pt x="7268" y="450"/>
                    <a:pt x="7378" y="0"/>
                  </a:cubicBezTo>
                  <a:cubicBezTo>
                    <a:pt x="0" y="0"/>
                    <a:pt x="0" y="0"/>
                    <a:pt x="0" y="0"/>
                  </a:cubicBezTo>
                  <a:cubicBezTo>
                    <a:pt x="110" y="450"/>
                    <a:pt x="245" y="887"/>
                    <a:pt x="399" y="1305"/>
                  </a:cubicBezTo>
                  <a:lnTo>
                    <a:pt x="6979" y="1305"/>
                  </a:lnTo>
                </a:path>
              </a:pathLst>
            </a:custGeom>
            <a:solidFill>
              <a:schemeClr val="accent1"/>
            </a:solidFill>
            <a:ln w="19050">
              <a:solidFill>
                <a:schemeClr val="tx1"/>
              </a:solidFill>
            </a:ln>
            <a:effectLst/>
          </p:spPr>
          <p:txBody>
            <a:bodyPr anchor="ctr"/>
            <a:lstStyle/>
            <a:p>
              <a:pPr algn="ctr"/>
              <a:endParaRPr/>
            </a:p>
          </p:txBody>
        </p:sp>
        <p:sp>
          <p:nvSpPr>
            <p:cNvPr id="235" name="Freeform: Shape 200"/>
            <p:cNvSpPr>
              <a:spLocks/>
            </p:cNvSpPr>
            <p:nvPr/>
          </p:nvSpPr>
          <p:spPr bwMode="auto">
            <a:xfrm rot="1809314">
              <a:off x="5520419" y="6593703"/>
              <a:ext cx="220752" cy="1990012"/>
            </a:xfrm>
            <a:custGeom>
              <a:avLst/>
              <a:gdLst>
                <a:gd name="T0" fmla="*/ 617 w 855"/>
                <a:gd name="T1" fmla="*/ 7680 h 7681"/>
                <a:gd name="T2" fmla="*/ 237 w 855"/>
                <a:gd name="T3" fmla="*/ 7680 h 7681"/>
                <a:gd name="T4" fmla="*/ 0 w 855"/>
                <a:gd name="T5" fmla="*/ 0 h 7681"/>
                <a:gd name="T6" fmla="*/ 854 w 855"/>
                <a:gd name="T7" fmla="*/ 0 h 7681"/>
                <a:gd name="T8" fmla="*/ 617 w 855"/>
                <a:gd name="T9" fmla="*/ 7680 h 7681"/>
              </a:gdLst>
              <a:ahLst/>
              <a:cxnLst>
                <a:cxn ang="0">
                  <a:pos x="T0" y="T1"/>
                </a:cxn>
                <a:cxn ang="0">
                  <a:pos x="T2" y="T3"/>
                </a:cxn>
                <a:cxn ang="0">
                  <a:pos x="T4" y="T5"/>
                </a:cxn>
                <a:cxn ang="0">
                  <a:pos x="T6" y="T7"/>
                </a:cxn>
                <a:cxn ang="0">
                  <a:pos x="T8" y="T9"/>
                </a:cxn>
              </a:cxnLst>
              <a:rect l="0" t="0" r="r" b="b"/>
              <a:pathLst>
                <a:path w="855" h="7681">
                  <a:moveTo>
                    <a:pt x="617" y="7680"/>
                  </a:moveTo>
                  <a:lnTo>
                    <a:pt x="237" y="7680"/>
                  </a:lnTo>
                  <a:lnTo>
                    <a:pt x="0" y="0"/>
                  </a:lnTo>
                  <a:lnTo>
                    <a:pt x="854" y="0"/>
                  </a:lnTo>
                  <a:lnTo>
                    <a:pt x="617" y="7680"/>
                  </a:lnTo>
                </a:path>
              </a:pathLst>
            </a:custGeom>
            <a:solidFill>
              <a:schemeClr val="accent1"/>
            </a:solidFill>
            <a:ln w="19050">
              <a:solidFill>
                <a:schemeClr val="tx1"/>
              </a:solidFill>
            </a:ln>
            <a:effectLst/>
          </p:spPr>
          <p:txBody>
            <a:bodyPr anchor="ctr"/>
            <a:lstStyle/>
            <a:p>
              <a:pPr algn="ctr"/>
              <a:endParaRPr/>
            </a:p>
          </p:txBody>
        </p:sp>
        <p:sp>
          <p:nvSpPr>
            <p:cNvPr id="236" name="Freeform: Shape 201"/>
            <p:cNvSpPr>
              <a:spLocks/>
            </p:cNvSpPr>
            <p:nvPr/>
          </p:nvSpPr>
          <p:spPr bwMode="auto">
            <a:xfrm rot="1809314">
              <a:off x="6093487" y="5486708"/>
              <a:ext cx="953920" cy="953285"/>
            </a:xfrm>
            <a:custGeom>
              <a:avLst/>
              <a:gdLst>
                <a:gd name="T0" fmla="*/ 3681 w 3682"/>
                <a:gd name="T1" fmla="*/ 1845 h 3684"/>
                <a:gd name="T2" fmla="*/ 3681 w 3682"/>
                <a:gd name="T3" fmla="*/ 1845 h 3684"/>
                <a:gd name="T4" fmla="*/ 1838 w 3682"/>
                <a:gd name="T5" fmla="*/ 3683 h 3684"/>
                <a:gd name="T6" fmla="*/ 0 w 3682"/>
                <a:gd name="T7" fmla="*/ 1845 h 3684"/>
                <a:gd name="T8" fmla="*/ 1838 w 3682"/>
                <a:gd name="T9" fmla="*/ 0 h 3684"/>
                <a:gd name="T10" fmla="*/ 3681 w 3682"/>
                <a:gd name="T11" fmla="*/ 1845 h 3684"/>
              </a:gdLst>
              <a:ahLst/>
              <a:cxnLst>
                <a:cxn ang="0">
                  <a:pos x="T0" y="T1"/>
                </a:cxn>
                <a:cxn ang="0">
                  <a:pos x="T2" y="T3"/>
                </a:cxn>
                <a:cxn ang="0">
                  <a:pos x="T4" y="T5"/>
                </a:cxn>
                <a:cxn ang="0">
                  <a:pos x="T6" y="T7"/>
                </a:cxn>
                <a:cxn ang="0">
                  <a:pos x="T8" y="T9"/>
                </a:cxn>
                <a:cxn ang="0">
                  <a:pos x="T10" y="T11"/>
                </a:cxn>
              </a:cxnLst>
              <a:rect l="0" t="0" r="r" b="b"/>
              <a:pathLst>
                <a:path w="3682" h="3684">
                  <a:moveTo>
                    <a:pt x="3681" y="1845"/>
                  </a:moveTo>
                  <a:lnTo>
                    <a:pt x="3681" y="1845"/>
                  </a:lnTo>
                  <a:cubicBezTo>
                    <a:pt x="3681" y="2860"/>
                    <a:pt x="2853" y="3683"/>
                    <a:pt x="1838" y="3683"/>
                  </a:cubicBezTo>
                  <a:cubicBezTo>
                    <a:pt x="822" y="3683"/>
                    <a:pt x="0" y="2860"/>
                    <a:pt x="0" y="1845"/>
                  </a:cubicBezTo>
                  <a:cubicBezTo>
                    <a:pt x="0" y="829"/>
                    <a:pt x="822" y="0"/>
                    <a:pt x="1838" y="0"/>
                  </a:cubicBezTo>
                  <a:cubicBezTo>
                    <a:pt x="2853" y="0"/>
                    <a:pt x="3681" y="829"/>
                    <a:pt x="3681" y="1845"/>
                  </a:cubicBezTo>
                </a:path>
              </a:pathLst>
            </a:custGeom>
            <a:solidFill>
              <a:schemeClr val="accent1"/>
            </a:solidFill>
            <a:ln w="19050">
              <a:solidFill>
                <a:schemeClr val="tx1"/>
              </a:solidFill>
            </a:ln>
            <a:effectLst/>
          </p:spPr>
          <p:txBody>
            <a:bodyPr anchor="ctr"/>
            <a:lstStyle/>
            <a:p>
              <a:pPr algn="ctr"/>
              <a:endParaRPr/>
            </a:p>
          </p:txBody>
        </p:sp>
        <p:sp>
          <p:nvSpPr>
            <p:cNvPr id="237" name="Freeform: Shape 202"/>
            <p:cNvSpPr>
              <a:spLocks/>
            </p:cNvSpPr>
            <p:nvPr/>
          </p:nvSpPr>
          <p:spPr bwMode="auto">
            <a:xfrm rot="1809314">
              <a:off x="6190134" y="5584853"/>
              <a:ext cx="759475" cy="758971"/>
            </a:xfrm>
            <a:custGeom>
              <a:avLst/>
              <a:gdLst>
                <a:gd name="T0" fmla="*/ 2931 w 2932"/>
                <a:gd name="T1" fmla="*/ 1466 h 2932"/>
                <a:gd name="T2" fmla="*/ 2931 w 2932"/>
                <a:gd name="T3" fmla="*/ 1466 h 2932"/>
                <a:gd name="T4" fmla="*/ 1466 w 2932"/>
                <a:gd name="T5" fmla="*/ 2931 h 2932"/>
                <a:gd name="T6" fmla="*/ 0 w 2932"/>
                <a:gd name="T7" fmla="*/ 1466 h 2932"/>
                <a:gd name="T8" fmla="*/ 1466 w 2932"/>
                <a:gd name="T9" fmla="*/ 0 h 2932"/>
                <a:gd name="T10" fmla="*/ 2931 w 2932"/>
                <a:gd name="T11" fmla="*/ 1466 h 2932"/>
              </a:gdLst>
              <a:ahLst/>
              <a:cxnLst>
                <a:cxn ang="0">
                  <a:pos x="T0" y="T1"/>
                </a:cxn>
                <a:cxn ang="0">
                  <a:pos x="T2" y="T3"/>
                </a:cxn>
                <a:cxn ang="0">
                  <a:pos x="T4" y="T5"/>
                </a:cxn>
                <a:cxn ang="0">
                  <a:pos x="T6" y="T7"/>
                </a:cxn>
                <a:cxn ang="0">
                  <a:pos x="T8" y="T9"/>
                </a:cxn>
                <a:cxn ang="0">
                  <a:pos x="T10" y="T11"/>
                </a:cxn>
              </a:cxnLst>
              <a:rect l="0" t="0" r="r" b="b"/>
              <a:pathLst>
                <a:path w="2932" h="2932">
                  <a:moveTo>
                    <a:pt x="2931" y="1466"/>
                  </a:moveTo>
                  <a:lnTo>
                    <a:pt x="2931" y="1466"/>
                  </a:lnTo>
                  <a:cubicBezTo>
                    <a:pt x="2931" y="2275"/>
                    <a:pt x="2276" y="2931"/>
                    <a:pt x="1466" y="2931"/>
                  </a:cubicBezTo>
                  <a:cubicBezTo>
                    <a:pt x="656" y="2931"/>
                    <a:pt x="0" y="2275"/>
                    <a:pt x="0" y="1466"/>
                  </a:cubicBezTo>
                  <a:cubicBezTo>
                    <a:pt x="0" y="656"/>
                    <a:pt x="656" y="0"/>
                    <a:pt x="1466" y="0"/>
                  </a:cubicBezTo>
                  <a:cubicBezTo>
                    <a:pt x="2276" y="0"/>
                    <a:pt x="2931" y="656"/>
                    <a:pt x="2931" y="1466"/>
                  </a:cubicBezTo>
                </a:path>
              </a:pathLst>
            </a:custGeom>
            <a:solidFill>
              <a:schemeClr val="accent1">
                <a:lumMod val="20000"/>
                <a:lumOff val="80000"/>
              </a:schemeClr>
            </a:solidFill>
            <a:ln w="19050">
              <a:solidFill>
                <a:schemeClr val="tx1"/>
              </a:solidFill>
            </a:ln>
            <a:effectLst/>
          </p:spPr>
          <p:txBody>
            <a:bodyPr anchor="ctr"/>
            <a:lstStyle/>
            <a:p>
              <a:pPr algn="ctr"/>
              <a:endParaRPr/>
            </a:p>
          </p:txBody>
        </p:sp>
      </p:grpSp>
      <p:grpSp>
        <p:nvGrpSpPr>
          <p:cNvPr id="244" name="组合 243"/>
          <p:cNvGrpSpPr/>
          <p:nvPr/>
        </p:nvGrpSpPr>
        <p:grpSpPr>
          <a:xfrm>
            <a:off x="1117600" y="2230071"/>
            <a:ext cx="5253703" cy="2964304"/>
            <a:chOff x="42390" y="3343957"/>
            <a:chExt cx="4936009" cy="2070133"/>
          </a:xfrm>
        </p:grpSpPr>
        <p:sp>
          <p:nvSpPr>
            <p:cNvPr id="245" name="矩形 244"/>
            <p:cNvSpPr/>
            <p:nvPr/>
          </p:nvSpPr>
          <p:spPr>
            <a:xfrm>
              <a:off x="42390" y="3802063"/>
              <a:ext cx="4936009" cy="1612027"/>
            </a:xfrm>
            <a:prstGeom prst="rect">
              <a:avLst/>
            </a:prstGeom>
          </p:spPr>
          <p:txBody>
            <a:bodyPr wrap="square">
              <a:spAutoFit/>
              <a:scene3d>
                <a:camera prst="orthographicFront"/>
                <a:lightRig rig="threePt" dir="t"/>
              </a:scene3d>
              <a:sp3d contourW="12700"/>
            </a:bodyPr>
            <a:lstStyle/>
            <a:p>
              <a:pPr marL="742950" lvl="1" indent="-285750">
                <a:buFont typeface="Wingdings" panose="05000000000000000000" pitchFamily="2" charset="2"/>
                <a:buChar char="v"/>
              </a:pPr>
              <a:r>
                <a:rPr lang="en-US" dirty="0" err="1"/>
                <a:t>Với</a:t>
              </a:r>
              <a:r>
                <a:rPr lang="en-US" dirty="0"/>
                <a:t> </a:t>
              </a:r>
              <a:r>
                <a:rPr lang="en-US" dirty="0" err="1"/>
                <a:t>mỗi</a:t>
              </a:r>
              <a:r>
                <a:rPr lang="en-US" dirty="0"/>
                <a:t> model </a:t>
              </a:r>
              <a:r>
                <a:rPr lang="en-US" dirty="0" err="1"/>
                <a:t>đã</a:t>
              </a:r>
              <a:r>
                <a:rPr lang="en-US" dirty="0"/>
                <a:t> </a:t>
              </a:r>
              <a:r>
                <a:rPr lang="en-US" dirty="0" err="1"/>
                <a:t>được</a:t>
              </a:r>
              <a:r>
                <a:rPr lang="en-US" dirty="0"/>
                <a:t> training </a:t>
              </a:r>
              <a:r>
                <a:rPr lang="en-US" dirty="0" err="1"/>
                <a:t>trong</a:t>
              </a:r>
              <a:r>
                <a:rPr lang="en-US" dirty="0"/>
                <a:t> </a:t>
              </a:r>
              <a:r>
                <a:rPr lang="en-US" dirty="0" err="1"/>
                <a:t>phần</a:t>
              </a:r>
              <a:r>
                <a:rPr lang="en-US" dirty="0"/>
                <a:t> </a:t>
              </a:r>
              <a:r>
                <a:rPr lang="en-US" dirty="0" err="1"/>
                <a:t>trên</a:t>
              </a:r>
              <a:r>
                <a:rPr lang="en-US" dirty="0"/>
                <a:t>, </a:t>
              </a:r>
              <a:r>
                <a:rPr lang="en-US" dirty="0" err="1"/>
                <a:t>nhóm</a:t>
              </a:r>
              <a:r>
                <a:rPr lang="en-US" dirty="0"/>
                <a:t> </a:t>
              </a:r>
              <a:r>
                <a:rPr lang="en-US" dirty="0" err="1"/>
                <a:t>thực</a:t>
              </a:r>
              <a:r>
                <a:rPr lang="en-US" dirty="0"/>
                <a:t> </a:t>
              </a:r>
              <a:r>
                <a:rPr lang="en-US" dirty="0" err="1"/>
                <a:t>hiện</a:t>
              </a:r>
              <a:r>
                <a:rPr lang="en-US" dirty="0"/>
                <a:t> import model </a:t>
              </a:r>
              <a:r>
                <a:rPr lang="en-US" dirty="0" err="1"/>
                <a:t>và</a:t>
              </a:r>
              <a:r>
                <a:rPr lang="en-US" dirty="0"/>
                <a:t> </a:t>
              </a:r>
              <a:r>
                <a:rPr lang="en-US" dirty="0" err="1"/>
                <a:t>kiểm</a:t>
              </a:r>
              <a:r>
                <a:rPr lang="en-US" dirty="0"/>
                <a:t> </a:t>
              </a:r>
              <a:r>
                <a:rPr lang="en-US" dirty="0" err="1"/>
                <a:t>tra</a:t>
              </a:r>
              <a:r>
                <a:rPr lang="en-US" dirty="0"/>
                <a:t> </a:t>
              </a:r>
              <a:r>
                <a:rPr lang="en-US" dirty="0" err="1"/>
                <a:t>tỷ</a:t>
              </a:r>
              <a:r>
                <a:rPr lang="en-US" dirty="0"/>
                <a:t> </a:t>
              </a:r>
              <a:r>
                <a:rPr lang="en-US" dirty="0" err="1"/>
                <a:t>lệ</a:t>
              </a:r>
              <a:r>
                <a:rPr lang="en-US" dirty="0"/>
                <a:t> </a:t>
              </a:r>
              <a:r>
                <a:rPr lang="en-US" dirty="0" err="1"/>
                <a:t>chính</a:t>
              </a:r>
              <a:r>
                <a:rPr lang="en-US" dirty="0"/>
                <a:t> </a:t>
              </a:r>
              <a:r>
                <a:rPr lang="en-US" dirty="0" err="1"/>
                <a:t>xác</a:t>
              </a:r>
              <a:r>
                <a:rPr lang="en-US" dirty="0"/>
                <a:t> (%), </a:t>
              </a:r>
              <a:r>
                <a:rPr lang="en-US" dirty="0" err="1"/>
                <a:t>lưu</a:t>
              </a:r>
              <a:r>
                <a:rPr lang="en-US" dirty="0"/>
                <a:t> </a:t>
              </a:r>
              <a:r>
                <a:rPr lang="en-US" dirty="0" err="1"/>
                <a:t>kết</a:t>
              </a:r>
              <a:r>
                <a:rPr lang="en-US" dirty="0"/>
                <a:t> </a:t>
              </a:r>
              <a:r>
                <a:rPr lang="en-US" dirty="0" err="1"/>
                <a:t>quả</a:t>
              </a:r>
              <a:r>
                <a:rPr lang="en-US" dirty="0"/>
                <a:t> </a:t>
              </a:r>
              <a:r>
                <a:rPr lang="en-US" dirty="0" err="1"/>
                <a:t>kiểm</a:t>
              </a:r>
              <a:r>
                <a:rPr lang="en-US" dirty="0"/>
                <a:t> </a:t>
              </a:r>
              <a:r>
                <a:rPr lang="en-US" dirty="0" err="1"/>
                <a:t>tra</a:t>
              </a:r>
              <a:r>
                <a:rPr lang="en-US" dirty="0"/>
                <a:t> </a:t>
              </a:r>
              <a:r>
                <a:rPr lang="en-US" dirty="0" err="1"/>
                <a:t>với</a:t>
              </a:r>
              <a:r>
                <a:rPr lang="en-US" dirty="0"/>
                <a:t> </a:t>
              </a:r>
              <a:r>
                <a:rPr lang="en-US" dirty="0" err="1"/>
                <a:t>thông</a:t>
              </a:r>
              <a:r>
                <a:rPr lang="en-US" dirty="0"/>
                <a:t> </a:t>
              </a:r>
              <a:r>
                <a:rPr lang="en-US" dirty="0" err="1"/>
                <a:t>số</a:t>
              </a:r>
              <a:r>
                <a:rPr lang="en-US" dirty="0"/>
                <a:t> </a:t>
              </a:r>
              <a:r>
                <a:rPr lang="en-US" dirty="0" err="1"/>
                <a:t>tương</a:t>
              </a:r>
              <a:r>
                <a:rPr lang="en-US" dirty="0"/>
                <a:t> </a:t>
              </a:r>
              <a:r>
                <a:rPr lang="en-US" dirty="0" err="1"/>
                <a:t>ứng</a:t>
              </a:r>
              <a:r>
                <a:rPr lang="en-US" dirty="0" smtClean="0"/>
                <a:t>.</a:t>
              </a:r>
            </a:p>
            <a:p>
              <a:pPr marL="742950" lvl="1" indent="-285750">
                <a:buFont typeface="Wingdings" panose="05000000000000000000" pitchFamily="2" charset="2"/>
                <a:buChar char="v"/>
              </a:pPr>
              <a:r>
                <a:rPr lang="en-US" dirty="0" err="1"/>
                <a:t>Với</a:t>
              </a:r>
              <a:r>
                <a:rPr lang="en-US" dirty="0"/>
                <a:t> </a:t>
              </a:r>
              <a:r>
                <a:rPr lang="en-US" dirty="0" err="1"/>
                <a:t>kết</a:t>
              </a:r>
              <a:r>
                <a:rPr lang="en-US" dirty="0"/>
                <a:t> </a:t>
              </a:r>
              <a:r>
                <a:rPr lang="en-US" dirty="0" err="1"/>
                <a:t>quả</a:t>
              </a:r>
              <a:r>
                <a:rPr lang="en-US" dirty="0"/>
                <a:t> </a:t>
              </a:r>
              <a:r>
                <a:rPr lang="en-US" dirty="0" err="1"/>
                <a:t>kiểm</a:t>
              </a:r>
              <a:r>
                <a:rPr lang="en-US" dirty="0"/>
                <a:t> </a:t>
              </a:r>
              <a:r>
                <a:rPr lang="en-US" dirty="0" err="1"/>
                <a:t>tra</a:t>
              </a:r>
              <a:r>
                <a:rPr lang="en-US" dirty="0"/>
                <a:t>, </a:t>
              </a:r>
              <a:r>
                <a:rPr lang="en-US" dirty="0" err="1"/>
                <a:t>đưa</a:t>
              </a:r>
              <a:r>
                <a:rPr lang="en-US" dirty="0"/>
                <a:t> </a:t>
              </a:r>
              <a:r>
                <a:rPr lang="en-US" dirty="0" err="1"/>
                <a:t>ra</a:t>
              </a:r>
              <a:r>
                <a:rPr lang="en-US" dirty="0"/>
                <a:t> </a:t>
              </a:r>
              <a:r>
                <a:rPr lang="en-US" dirty="0" err="1"/>
                <a:t>được</a:t>
              </a:r>
              <a:r>
                <a:rPr lang="en-US" dirty="0"/>
                <a:t> model </a:t>
              </a:r>
              <a:r>
                <a:rPr lang="en-US" dirty="0" err="1"/>
                <a:t>có</a:t>
              </a:r>
              <a:r>
                <a:rPr lang="en-US" dirty="0"/>
                <a:t> </a:t>
              </a:r>
              <a:r>
                <a:rPr lang="en-US" dirty="0" err="1"/>
                <a:t>độ</a:t>
              </a:r>
              <a:r>
                <a:rPr lang="en-US" dirty="0"/>
                <a:t> </a:t>
              </a:r>
              <a:r>
                <a:rPr lang="en-US" dirty="0" err="1"/>
                <a:t>chính</a:t>
              </a:r>
              <a:r>
                <a:rPr lang="en-US" dirty="0"/>
                <a:t> </a:t>
              </a:r>
              <a:r>
                <a:rPr lang="en-US" dirty="0" err="1"/>
                <a:t>xác</a:t>
              </a:r>
              <a:r>
                <a:rPr lang="en-US" dirty="0"/>
                <a:t> </a:t>
              </a:r>
              <a:r>
                <a:rPr lang="en-US" dirty="0" err="1"/>
                <a:t>cao</a:t>
              </a:r>
              <a:r>
                <a:rPr lang="en-US" dirty="0"/>
                <a:t> </a:t>
              </a:r>
              <a:r>
                <a:rPr lang="en-US" dirty="0" err="1"/>
                <a:t>nhất</a:t>
              </a:r>
              <a:r>
                <a:rPr lang="en-US" dirty="0"/>
                <a:t> </a:t>
              </a:r>
              <a:r>
                <a:rPr lang="en-US" dirty="0" err="1"/>
                <a:t>và</a:t>
              </a:r>
              <a:r>
                <a:rPr lang="en-US" dirty="0"/>
                <a:t> </a:t>
              </a:r>
              <a:r>
                <a:rPr lang="en-US" dirty="0" err="1"/>
                <a:t>chọn</a:t>
              </a:r>
              <a:r>
                <a:rPr lang="en-US" dirty="0"/>
                <a:t> </a:t>
              </a:r>
              <a:r>
                <a:rPr lang="en-US" dirty="0" err="1"/>
                <a:t>đó</a:t>
              </a:r>
              <a:r>
                <a:rPr lang="en-US" dirty="0"/>
                <a:t> </a:t>
              </a:r>
              <a:r>
                <a:rPr lang="en-US" dirty="0" err="1"/>
                <a:t>làm</a:t>
              </a:r>
              <a:r>
                <a:rPr lang="en-US" dirty="0"/>
                <a:t> </a:t>
              </a:r>
              <a:r>
                <a:rPr lang="en-US" dirty="0" err="1"/>
                <a:t>kết</a:t>
              </a:r>
              <a:r>
                <a:rPr lang="en-US" dirty="0"/>
                <a:t> </a:t>
              </a:r>
              <a:r>
                <a:rPr lang="en-US" dirty="0" err="1"/>
                <a:t>quả</a:t>
              </a:r>
              <a:r>
                <a:rPr lang="en-US" dirty="0"/>
                <a:t> </a:t>
              </a:r>
              <a:r>
                <a:rPr lang="en-US" dirty="0" err="1"/>
                <a:t>cuối</a:t>
              </a:r>
              <a:r>
                <a:rPr lang="en-US" dirty="0"/>
                <a:t> </a:t>
              </a:r>
              <a:r>
                <a:rPr lang="en-US" dirty="0" err="1"/>
                <a:t>cùng</a:t>
              </a:r>
              <a:r>
                <a:rPr lang="en-US" dirty="0"/>
                <a:t>.</a:t>
              </a:r>
            </a:p>
            <a:p>
              <a:pPr marL="742950" lvl="1" indent="-285750">
                <a:buFont typeface="Wingdings" panose="05000000000000000000" pitchFamily="2" charset="2"/>
                <a:buChar char="v"/>
              </a:pPr>
              <a:endParaRPr lang="en-US" dirty="0"/>
            </a:p>
          </p:txBody>
        </p:sp>
        <p:sp>
          <p:nvSpPr>
            <p:cNvPr id="246" name="矩形 245"/>
            <p:cNvSpPr/>
            <p:nvPr/>
          </p:nvSpPr>
          <p:spPr>
            <a:xfrm>
              <a:off x="974175" y="3343957"/>
              <a:ext cx="2241974" cy="392395"/>
            </a:xfrm>
            <a:prstGeom prst="rect">
              <a:avLst/>
            </a:prstGeom>
          </p:spPr>
          <p:txBody>
            <a:bodyPr wrap="square">
              <a:spAutoFit/>
              <a:scene3d>
                <a:camera prst="orthographicFront"/>
                <a:lightRig rig="threePt" dir="t"/>
              </a:scene3d>
              <a:sp3d contourW="12700"/>
            </a:bodyPr>
            <a:lstStyle/>
            <a:p>
              <a:pPr algn="ctr">
                <a:lnSpc>
                  <a:spcPct val="120000"/>
                </a:lnSpc>
              </a:pPr>
              <a:endParaRPr lang="zh-CN" altLang="en-US" sz="2800" dirty="0"/>
            </a:p>
          </p:txBody>
        </p:sp>
      </p:grpSp>
      <p:pic>
        <p:nvPicPr>
          <p:cNvPr id="20" name="图片 149"/>
          <p:cNvPicPr>
            <a:picLocks noChangeAspect="1"/>
          </p:cNvPicPr>
          <p:nvPr/>
        </p:nvPicPr>
        <p:blipFill>
          <a:blip r:embed="rId3"/>
          <a:stretch>
            <a:fillRect/>
          </a:stretch>
        </p:blipFill>
        <p:spPr>
          <a:xfrm>
            <a:off x="905256" y="645133"/>
            <a:ext cx="759706" cy="913632"/>
          </a:xfrm>
          <a:prstGeom prst="rect">
            <a:avLst/>
          </a:prstGeom>
        </p:spPr>
      </p:pic>
      <p:sp>
        <p:nvSpPr>
          <p:cNvPr id="21" name="文本框 151"/>
          <p:cNvSpPr txBox="1"/>
          <p:nvPr/>
        </p:nvSpPr>
        <p:spPr>
          <a:xfrm>
            <a:off x="1837189" y="840339"/>
            <a:ext cx="1619354" cy="523220"/>
          </a:xfrm>
          <a:prstGeom prst="rect">
            <a:avLst/>
          </a:prstGeom>
          <a:noFill/>
        </p:spPr>
        <p:txBody>
          <a:bodyPr wrap="none" rtlCol="0">
            <a:spAutoFit/>
            <a:scene3d>
              <a:camera prst="orthographicFront"/>
              <a:lightRig rig="threePt" dir="t"/>
            </a:scene3d>
            <a:sp3d contourW="12700"/>
          </a:bodyPr>
          <a:lstStyle/>
          <a:p>
            <a:r>
              <a:rPr lang="en-US" altLang="zh-CN" sz="2800" dirty="0" err="1">
                <a:latin typeface="Tahoma" panose="020B0604030504040204" pitchFamily="34" charset="0"/>
                <a:ea typeface="Tahoma" panose="020B0604030504040204" pitchFamily="34" charset="0"/>
                <a:cs typeface="Tahoma" panose="020B0604030504040204" pitchFamily="34" charset="0"/>
              </a:rPr>
              <a:t>Kiểm</a:t>
            </a:r>
            <a:r>
              <a:rPr lang="en-US" altLang="zh-CN" sz="2800" dirty="0">
                <a:latin typeface="Tahoma" panose="020B0604030504040204" pitchFamily="34" charset="0"/>
                <a:ea typeface="Tahoma" panose="020B0604030504040204" pitchFamily="34" charset="0"/>
                <a:cs typeface="Tahoma" panose="020B0604030504040204" pitchFamily="34" charset="0"/>
              </a:rPr>
              <a:t> </a:t>
            </a:r>
            <a:r>
              <a:rPr lang="en-US" altLang="zh-CN" sz="2800" dirty="0" err="1">
                <a:latin typeface="Tahoma" panose="020B0604030504040204" pitchFamily="34" charset="0"/>
                <a:ea typeface="Tahoma" panose="020B0604030504040204" pitchFamily="34" charset="0"/>
                <a:cs typeface="Tahoma" panose="020B0604030504040204" pitchFamily="34" charset="0"/>
              </a:rPr>
              <a:t>thử</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3271908461"/>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44"/>
                                        </p:tgtEl>
                                        <p:attrNameLst>
                                          <p:attrName>style.visibility</p:attrName>
                                        </p:attrNameLst>
                                      </p:cBhvr>
                                      <p:to>
                                        <p:strVal val="visible"/>
                                      </p:to>
                                    </p:set>
                                    <p:anim calcmode="lin" valueType="num">
                                      <p:cBhvr>
                                        <p:cTn id="7" dur="500" fill="hold"/>
                                        <p:tgtEl>
                                          <p:spTgt spid="244"/>
                                        </p:tgtEl>
                                        <p:attrNameLst>
                                          <p:attrName>ppt_w</p:attrName>
                                        </p:attrNameLst>
                                      </p:cBhvr>
                                      <p:tavLst>
                                        <p:tav tm="0">
                                          <p:val>
                                            <p:fltVal val="0"/>
                                          </p:val>
                                        </p:tav>
                                        <p:tav tm="100000">
                                          <p:val>
                                            <p:strVal val="#ppt_w"/>
                                          </p:val>
                                        </p:tav>
                                      </p:tavLst>
                                    </p:anim>
                                    <p:anim calcmode="lin" valueType="num">
                                      <p:cBhvr>
                                        <p:cTn id="8" dur="500" fill="hold"/>
                                        <p:tgtEl>
                                          <p:spTgt spid="244"/>
                                        </p:tgtEl>
                                        <p:attrNameLst>
                                          <p:attrName>ppt_h</p:attrName>
                                        </p:attrNameLst>
                                      </p:cBhvr>
                                      <p:tavLst>
                                        <p:tav tm="0">
                                          <p:val>
                                            <p:fltVal val="0"/>
                                          </p:val>
                                        </p:tav>
                                        <p:tav tm="100000">
                                          <p:val>
                                            <p:strVal val="#ppt_h"/>
                                          </p:val>
                                        </p:tav>
                                      </p:tavLst>
                                    </p:anim>
                                    <p:animEffect transition="in" filter="fade">
                                      <p:cBhvr>
                                        <p:cTn id="9" dur="500"/>
                                        <p:tgtEl>
                                          <p:spTgt spid="244"/>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23"/>
                                        </p:tgtEl>
                                        <p:attrNameLst>
                                          <p:attrName>style.visibility</p:attrName>
                                        </p:attrNameLst>
                                      </p:cBhvr>
                                      <p:to>
                                        <p:strVal val="visible"/>
                                      </p:to>
                                    </p:set>
                                    <p:animEffect transition="in" filter="fade">
                                      <p:cBhvr>
                                        <p:cTn id="13" dur="1000"/>
                                        <p:tgtEl>
                                          <p:spTgt spid="223"/>
                                        </p:tgtEl>
                                      </p:cBhvr>
                                    </p:animEffect>
                                    <p:anim calcmode="lin" valueType="num">
                                      <p:cBhvr>
                                        <p:cTn id="14" dur="1000" fill="hold"/>
                                        <p:tgtEl>
                                          <p:spTgt spid="223"/>
                                        </p:tgtEl>
                                        <p:attrNameLst>
                                          <p:attrName>ppt_x</p:attrName>
                                        </p:attrNameLst>
                                      </p:cBhvr>
                                      <p:tavLst>
                                        <p:tav tm="0">
                                          <p:val>
                                            <p:strVal val="#ppt_x"/>
                                          </p:val>
                                        </p:tav>
                                        <p:tav tm="100000">
                                          <p:val>
                                            <p:strVal val="#ppt_x"/>
                                          </p:val>
                                        </p:tav>
                                      </p:tavLst>
                                    </p:anim>
                                    <p:anim calcmode="lin" valueType="num">
                                      <p:cBhvr>
                                        <p:cTn id="15" dur="1000" fill="hold"/>
                                        <p:tgtEl>
                                          <p:spTgt spid="223"/>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841883" y="2782669"/>
            <a:ext cx="2916183" cy="584775"/>
          </a:xfrm>
          <a:prstGeom prst="rect">
            <a:avLst/>
          </a:prstGeom>
          <a:noFill/>
        </p:spPr>
        <p:txBody>
          <a:bodyPr wrap="none" rtlCol="0">
            <a:spAutoFit/>
            <a:scene3d>
              <a:camera prst="orthographicFront"/>
              <a:lightRig rig="threePt" dir="t"/>
            </a:scene3d>
            <a:sp3d contourW="12700"/>
          </a:bodyPr>
          <a:lstStyle/>
          <a:p>
            <a:r>
              <a:rPr lang="en-US" altLang="zh-CN" sz="3200" dirty="0" err="1" smtClean="0">
                <a:latin typeface="Tahoma" panose="020B0604030504040204" pitchFamily="34" charset="0"/>
                <a:ea typeface="Tahoma" panose="020B0604030504040204" pitchFamily="34" charset="0"/>
                <a:cs typeface="Tahoma" panose="020B0604030504040204" pitchFamily="34" charset="0"/>
              </a:rPr>
              <a:t>Cơ</a:t>
            </a:r>
            <a:r>
              <a:rPr lang="en-US" altLang="zh-CN" sz="3200" dirty="0" smtClean="0">
                <a:latin typeface="Tahoma" panose="020B0604030504040204" pitchFamily="34" charset="0"/>
                <a:ea typeface="Tahoma" panose="020B0604030504040204" pitchFamily="34" charset="0"/>
                <a:cs typeface="Tahoma" panose="020B0604030504040204" pitchFamily="34" charset="0"/>
              </a:rPr>
              <a:t> </a:t>
            </a:r>
            <a:r>
              <a:rPr lang="en-US" altLang="zh-CN" sz="3200" dirty="0" err="1" smtClean="0">
                <a:latin typeface="Tahoma" panose="020B0604030504040204" pitchFamily="34" charset="0"/>
                <a:ea typeface="Tahoma" panose="020B0604030504040204" pitchFamily="34" charset="0"/>
                <a:cs typeface="Tahoma" panose="020B0604030504040204" pitchFamily="34" charset="0"/>
              </a:rPr>
              <a:t>sở</a:t>
            </a:r>
            <a:r>
              <a:rPr lang="en-US" altLang="zh-CN" sz="3200" dirty="0" smtClean="0">
                <a:latin typeface="Tahoma" panose="020B0604030504040204" pitchFamily="34" charset="0"/>
                <a:ea typeface="Tahoma" panose="020B0604030504040204" pitchFamily="34" charset="0"/>
                <a:cs typeface="Tahoma" panose="020B0604030504040204" pitchFamily="34" charset="0"/>
              </a:rPr>
              <a:t> </a:t>
            </a:r>
            <a:r>
              <a:rPr lang="en-US" altLang="zh-CN" sz="3200" dirty="0" err="1" smtClean="0">
                <a:latin typeface="Tahoma" panose="020B0604030504040204" pitchFamily="34" charset="0"/>
                <a:ea typeface="Tahoma" panose="020B0604030504040204" pitchFamily="34" charset="0"/>
                <a:cs typeface="Tahoma" panose="020B0604030504040204" pitchFamily="34" charset="0"/>
              </a:rPr>
              <a:t>lý</a:t>
            </a:r>
            <a:r>
              <a:rPr lang="en-US" altLang="zh-CN" sz="3200" dirty="0" smtClean="0">
                <a:latin typeface="Tahoma" panose="020B0604030504040204" pitchFamily="34" charset="0"/>
                <a:ea typeface="Tahoma" panose="020B0604030504040204" pitchFamily="34" charset="0"/>
                <a:cs typeface="Tahoma" panose="020B0604030504040204" pitchFamily="34" charset="0"/>
              </a:rPr>
              <a:t> </a:t>
            </a:r>
            <a:r>
              <a:rPr lang="en-US" altLang="zh-CN" sz="3200" dirty="0" err="1" smtClean="0">
                <a:latin typeface="Tahoma" panose="020B0604030504040204" pitchFamily="34" charset="0"/>
                <a:ea typeface="Tahoma" panose="020B0604030504040204" pitchFamily="34" charset="0"/>
                <a:cs typeface="Tahoma" panose="020B0604030504040204" pitchFamily="34" charset="0"/>
              </a:rPr>
              <a:t>thuyết</a:t>
            </a:r>
            <a:endParaRPr lang="zh-CN" altLang="en-US" sz="3200" b="1" dirty="0">
              <a:latin typeface="Agency FB" panose="020B0503020202020204" pitchFamily="34" charset="0"/>
            </a:endParaRPr>
          </a:p>
        </p:txBody>
      </p:sp>
      <p:grpSp>
        <p:nvGrpSpPr>
          <p:cNvPr id="12" name="组合 11"/>
          <p:cNvGrpSpPr/>
          <p:nvPr/>
        </p:nvGrpSpPr>
        <p:grpSpPr>
          <a:xfrm>
            <a:off x="1663701" y="2262187"/>
            <a:ext cx="3736332" cy="2333625"/>
            <a:chOff x="1663701" y="2262187"/>
            <a:chExt cx="3736332" cy="2333625"/>
          </a:xfrm>
        </p:grpSpPr>
        <p:pic>
          <p:nvPicPr>
            <p:cNvPr id="2" name="图片 1"/>
            <p:cNvPicPr>
              <a:picLocks noChangeAspect="1"/>
            </p:cNvPicPr>
            <p:nvPr/>
          </p:nvPicPr>
          <p:blipFill>
            <a:blip r:embed="rId3"/>
            <a:stretch>
              <a:fillRect/>
            </a:stretch>
          </p:blipFill>
          <p:spPr>
            <a:xfrm>
              <a:off x="1663701" y="2262187"/>
              <a:ext cx="3736332" cy="2333625"/>
            </a:xfrm>
            <a:prstGeom prst="rect">
              <a:avLst/>
            </a:prstGeom>
          </p:spPr>
        </p:pic>
        <p:sp>
          <p:nvSpPr>
            <p:cNvPr id="7" name="文本框 6"/>
            <p:cNvSpPr txBox="1"/>
            <p:nvPr/>
          </p:nvSpPr>
          <p:spPr>
            <a:xfrm>
              <a:off x="3103261" y="3273707"/>
              <a:ext cx="857212" cy="707886"/>
            </a:xfrm>
            <a:prstGeom prst="rect">
              <a:avLst/>
            </a:prstGeom>
            <a:noFill/>
          </p:spPr>
          <p:txBody>
            <a:bodyPr wrap="square" rtlCol="0">
              <a:spAutoFit/>
              <a:scene3d>
                <a:camera prst="orthographicFront"/>
                <a:lightRig rig="threePt" dir="t"/>
              </a:scene3d>
              <a:sp3d contourW="12700"/>
            </a:bodyPr>
            <a:lstStyle/>
            <a:p>
              <a:pPr algn="ctr"/>
              <a:r>
                <a:rPr lang="en-US" altLang="zh-CN" sz="4000" b="1">
                  <a:latin typeface="Agency FB" panose="020B0503020202020204" pitchFamily="34" charset="0"/>
                </a:rPr>
                <a:t>04</a:t>
              </a:r>
              <a:endParaRPr lang="zh-CN" altLang="en-US" sz="4000" b="1">
                <a:latin typeface="Agency FB" panose="020B0503020202020204" pitchFamily="34" charset="0"/>
              </a:endParaRPr>
            </a:p>
          </p:txBody>
        </p:sp>
      </p:grpSp>
      <p:cxnSp>
        <p:nvCxnSpPr>
          <p:cNvPr id="10" name="直接连接符 9"/>
          <p:cNvCxnSpPr/>
          <p:nvPr/>
        </p:nvCxnSpPr>
        <p:spPr>
          <a:xfrm>
            <a:off x="5966460" y="3482340"/>
            <a:ext cx="3888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616885"/>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par>
                          <p:cTn id="11" fill="hold">
                            <p:stCondLst>
                              <p:cond delay="1000"/>
                            </p:stCondLst>
                            <p:childTnLst>
                              <p:par>
                                <p:cTn id="12" presetID="12" presetClass="entr" presetSubtype="4"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p:tgtEl>
                                          <p:spTgt spid="5"/>
                                        </p:tgtEl>
                                        <p:attrNameLst>
                                          <p:attrName>ppt_y</p:attrName>
                                        </p:attrNameLst>
                                      </p:cBhvr>
                                      <p:tavLst>
                                        <p:tav tm="0">
                                          <p:val>
                                            <p:strVal val="#ppt_y+#ppt_h*1.125000"/>
                                          </p:val>
                                        </p:tav>
                                        <p:tav tm="100000">
                                          <p:val>
                                            <p:strVal val="#ppt_y"/>
                                          </p:val>
                                        </p:tav>
                                      </p:tavLst>
                                    </p:anim>
                                    <p:animEffect transition="in" filter="wipe(up)">
                                      <p:cBhvr>
                                        <p:cTn id="15" dur="500"/>
                                        <p:tgtEl>
                                          <p:spTgt spid="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1" name="图片 460"/>
          <p:cNvPicPr>
            <a:picLocks noChangeAspect="1"/>
          </p:cNvPicPr>
          <p:nvPr/>
        </p:nvPicPr>
        <p:blipFill>
          <a:blip r:embed="rId3"/>
          <a:stretch>
            <a:fillRect/>
          </a:stretch>
        </p:blipFill>
        <p:spPr>
          <a:xfrm>
            <a:off x="457200" y="262798"/>
            <a:ext cx="759706" cy="913632"/>
          </a:xfrm>
          <a:prstGeom prst="rect">
            <a:avLst/>
          </a:prstGeom>
        </p:spPr>
      </p:pic>
      <p:sp>
        <p:nvSpPr>
          <p:cNvPr id="463" name="文本框 462"/>
          <p:cNvSpPr txBox="1"/>
          <p:nvPr/>
        </p:nvSpPr>
        <p:spPr>
          <a:xfrm>
            <a:off x="1328082" y="381935"/>
            <a:ext cx="1289135" cy="523220"/>
          </a:xfrm>
          <a:prstGeom prst="rect">
            <a:avLst/>
          </a:prstGeom>
          <a:noFill/>
        </p:spPr>
        <p:txBody>
          <a:bodyPr wrap="none" rtlCol="0">
            <a:spAutoFit/>
            <a:scene3d>
              <a:camera prst="orthographicFront"/>
              <a:lightRig rig="threePt" dir="t"/>
            </a:scene3d>
            <a:sp3d contourW="12700"/>
          </a:bodyPr>
          <a:lstStyle/>
          <a:p>
            <a:r>
              <a:rPr lang="en-US" altLang="zh-CN" sz="2800">
                <a:latin typeface="Tahoma" panose="020B0604030504040204" pitchFamily="34" charset="0"/>
                <a:ea typeface="Tahoma" panose="020B0604030504040204" pitchFamily="34" charset="0"/>
                <a:cs typeface="Tahoma" panose="020B0604030504040204" pitchFamily="34" charset="0"/>
              </a:rPr>
              <a:t>Theory</a:t>
            </a:r>
            <a:endParaRPr lang="zh-CN" altLang="en-US" sz="2800" b="1">
              <a:latin typeface="Agency FB" panose="020B0503020202020204" pitchFamily="34" charset="0"/>
            </a:endParaRPr>
          </a:p>
        </p:txBody>
      </p:sp>
      <p:grpSp>
        <p:nvGrpSpPr>
          <p:cNvPr id="475" name="组合 474"/>
          <p:cNvGrpSpPr/>
          <p:nvPr/>
        </p:nvGrpSpPr>
        <p:grpSpPr>
          <a:xfrm>
            <a:off x="4928125" y="2371522"/>
            <a:ext cx="2667906" cy="2119758"/>
            <a:chOff x="1715963" y="2214994"/>
            <a:chExt cx="2241974" cy="1739590"/>
          </a:xfrm>
        </p:grpSpPr>
        <p:grpSp>
          <p:nvGrpSpPr>
            <p:cNvPr id="2" name="组合 1"/>
            <p:cNvGrpSpPr/>
            <p:nvPr/>
          </p:nvGrpSpPr>
          <p:grpSpPr>
            <a:xfrm>
              <a:off x="2189250" y="2214994"/>
              <a:ext cx="1295400" cy="854718"/>
              <a:chOff x="8329064" y="2074792"/>
              <a:chExt cx="2246715" cy="1482407"/>
            </a:xfrm>
          </p:grpSpPr>
          <p:sp>
            <p:nvSpPr>
              <p:cNvPr id="3" name="Freeform: Shape 30"/>
              <p:cNvSpPr>
                <a:spLocks/>
              </p:cNvSpPr>
              <p:nvPr/>
            </p:nvSpPr>
            <p:spPr bwMode="auto">
              <a:xfrm>
                <a:off x="8329064" y="2545674"/>
                <a:ext cx="1224688" cy="1011525"/>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 name="Freeform: Shape 32"/>
              <p:cNvSpPr>
                <a:spLocks/>
              </p:cNvSpPr>
              <p:nvPr/>
            </p:nvSpPr>
            <p:spPr bwMode="auto">
              <a:xfrm>
                <a:off x="8485964" y="2720075"/>
                <a:ext cx="185229" cy="425101"/>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 name="Freeform: Shape 33"/>
              <p:cNvSpPr>
                <a:spLocks/>
              </p:cNvSpPr>
              <p:nvPr/>
            </p:nvSpPr>
            <p:spPr bwMode="auto">
              <a:xfrm>
                <a:off x="8485964" y="2720075"/>
                <a:ext cx="185229" cy="425101"/>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 name="Freeform: Shape 34"/>
              <p:cNvSpPr>
                <a:spLocks/>
              </p:cNvSpPr>
              <p:nvPr/>
            </p:nvSpPr>
            <p:spPr bwMode="auto">
              <a:xfrm>
                <a:off x="8642863" y="2683014"/>
                <a:ext cx="128571"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 name="Freeform: Shape 35"/>
              <p:cNvSpPr>
                <a:spLocks/>
              </p:cNvSpPr>
              <p:nvPr/>
            </p:nvSpPr>
            <p:spPr bwMode="auto">
              <a:xfrm>
                <a:off x="8642863" y="2683014"/>
                <a:ext cx="128571"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 name="Freeform: Shape 36"/>
              <p:cNvSpPr>
                <a:spLocks/>
              </p:cNvSpPr>
              <p:nvPr/>
            </p:nvSpPr>
            <p:spPr bwMode="auto">
              <a:xfrm>
                <a:off x="8577488" y="3060157"/>
                <a:ext cx="259321" cy="239801"/>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 name="Freeform: Shape 37"/>
              <p:cNvSpPr>
                <a:spLocks/>
              </p:cNvSpPr>
              <p:nvPr/>
            </p:nvSpPr>
            <p:spPr bwMode="auto">
              <a:xfrm>
                <a:off x="8577488" y="3060157"/>
                <a:ext cx="259321" cy="239801"/>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 name="Freeform: Shape 38"/>
              <p:cNvSpPr>
                <a:spLocks/>
              </p:cNvSpPr>
              <p:nvPr/>
            </p:nvSpPr>
            <p:spPr bwMode="auto">
              <a:xfrm>
                <a:off x="8688626" y="2700454"/>
                <a:ext cx="128570"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 name="Freeform: Shape 39"/>
              <p:cNvSpPr>
                <a:spLocks/>
              </p:cNvSpPr>
              <p:nvPr/>
            </p:nvSpPr>
            <p:spPr bwMode="auto">
              <a:xfrm>
                <a:off x="8688626" y="2700454"/>
                <a:ext cx="128570"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 name="Freeform: Shape 40"/>
              <p:cNvSpPr>
                <a:spLocks/>
              </p:cNvSpPr>
              <p:nvPr/>
            </p:nvSpPr>
            <p:spPr bwMode="auto">
              <a:xfrm>
                <a:off x="8734388" y="2720075"/>
                <a:ext cx="128571" cy="342261"/>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 name="Freeform: Shape 41"/>
              <p:cNvSpPr>
                <a:spLocks/>
              </p:cNvSpPr>
              <p:nvPr/>
            </p:nvSpPr>
            <p:spPr bwMode="auto">
              <a:xfrm>
                <a:off x="8734388" y="2720075"/>
                <a:ext cx="128571" cy="342261"/>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 name="Freeform: Shape 42"/>
              <p:cNvSpPr>
                <a:spLocks/>
              </p:cNvSpPr>
              <p:nvPr/>
            </p:nvSpPr>
            <p:spPr bwMode="auto">
              <a:xfrm>
                <a:off x="8780151" y="2728795"/>
                <a:ext cx="128570" cy="350981"/>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5" name="Freeform: Shape 43"/>
              <p:cNvSpPr>
                <a:spLocks/>
              </p:cNvSpPr>
              <p:nvPr/>
            </p:nvSpPr>
            <p:spPr bwMode="auto">
              <a:xfrm>
                <a:off x="8780151" y="2728795"/>
                <a:ext cx="128570" cy="350981"/>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 name="Freeform: Shape 44"/>
              <p:cNvSpPr>
                <a:spLocks/>
              </p:cNvSpPr>
              <p:nvPr/>
            </p:nvSpPr>
            <p:spPr bwMode="auto">
              <a:xfrm>
                <a:off x="8825913" y="2746235"/>
                <a:ext cx="128571" cy="340082"/>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 name="Freeform: Shape 45"/>
              <p:cNvSpPr>
                <a:spLocks/>
              </p:cNvSpPr>
              <p:nvPr/>
            </p:nvSpPr>
            <p:spPr bwMode="auto">
              <a:xfrm>
                <a:off x="8825913" y="2746235"/>
                <a:ext cx="128571" cy="340082"/>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 name="Freeform: Shape 46"/>
              <p:cNvSpPr>
                <a:spLocks/>
              </p:cNvSpPr>
              <p:nvPr/>
            </p:nvSpPr>
            <p:spPr bwMode="auto">
              <a:xfrm>
                <a:off x="8799763" y="2757135"/>
                <a:ext cx="202663" cy="553723"/>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 name="Freeform: Shape 47"/>
              <p:cNvSpPr>
                <a:spLocks/>
              </p:cNvSpPr>
              <p:nvPr/>
            </p:nvSpPr>
            <p:spPr bwMode="auto">
              <a:xfrm>
                <a:off x="8799763" y="2757135"/>
                <a:ext cx="202663" cy="553723"/>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 name="Freeform: Shape 48"/>
              <p:cNvSpPr>
                <a:spLocks/>
              </p:cNvSpPr>
              <p:nvPr/>
            </p:nvSpPr>
            <p:spPr bwMode="auto">
              <a:xfrm>
                <a:off x="8891287" y="2783295"/>
                <a:ext cx="193946" cy="553723"/>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 name="Freeform: Shape 49"/>
              <p:cNvSpPr>
                <a:spLocks/>
              </p:cNvSpPr>
              <p:nvPr/>
            </p:nvSpPr>
            <p:spPr bwMode="auto">
              <a:xfrm>
                <a:off x="8891287" y="2783295"/>
                <a:ext cx="193946" cy="553723"/>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 name="Freeform: Shape 50"/>
              <p:cNvSpPr>
                <a:spLocks/>
              </p:cNvSpPr>
              <p:nvPr/>
            </p:nvSpPr>
            <p:spPr bwMode="auto">
              <a:xfrm>
                <a:off x="8937050" y="2802915"/>
                <a:ext cx="193945" cy="553723"/>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 name="Freeform: Shape 51"/>
              <p:cNvSpPr>
                <a:spLocks/>
              </p:cNvSpPr>
              <p:nvPr/>
            </p:nvSpPr>
            <p:spPr bwMode="auto">
              <a:xfrm>
                <a:off x="8937050" y="2802915"/>
                <a:ext cx="193945" cy="553723"/>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 name="Freeform: Shape 52"/>
              <p:cNvSpPr>
                <a:spLocks/>
              </p:cNvSpPr>
              <p:nvPr/>
            </p:nvSpPr>
            <p:spPr bwMode="auto">
              <a:xfrm>
                <a:off x="8982812" y="2811635"/>
                <a:ext cx="193946" cy="553723"/>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 name="Freeform: Shape 53"/>
              <p:cNvSpPr>
                <a:spLocks/>
              </p:cNvSpPr>
              <p:nvPr/>
            </p:nvSpPr>
            <p:spPr bwMode="auto">
              <a:xfrm>
                <a:off x="8982812" y="2811635"/>
                <a:ext cx="193946" cy="553723"/>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 name="Freeform: Shape 54"/>
              <p:cNvSpPr>
                <a:spLocks/>
              </p:cNvSpPr>
              <p:nvPr/>
            </p:nvSpPr>
            <p:spPr bwMode="auto">
              <a:xfrm>
                <a:off x="9028575" y="2829076"/>
                <a:ext cx="193945" cy="553723"/>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 name="Freeform: Shape 55"/>
              <p:cNvSpPr>
                <a:spLocks/>
              </p:cNvSpPr>
              <p:nvPr/>
            </p:nvSpPr>
            <p:spPr bwMode="auto">
              <a:xfrm>
                <a:off x="9028575" y="2829076"/>
                <a:ext cx="193945" cy="553723"/>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 name="Freeform: Shape 56"/>
              <p:cNvSpPr>
                <a:spLocks/>
              </p:cNvSpPr>
              <p:nvPr/>
            </p:nvSpPr>
            <p:spPr bwMode="auto">
              <a:xfrm>
                <a:off x="9074337" y="2839975"/>
                <a:ext cx="193946" cy="553723"/>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 name="Freeform: Shape 57"/>
              <p:cNvSpPr>
                <a:spLocks/>
              </p:cNvSpPr>
              <p:nvPr/>
            </p:nvSpPr>
            <p:spPr bwMode="auto">
              <a:xfrm>
                <a:off x="9074337" y="2839975"/>
                <a:ext cx="193946" cy="553723"/>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 name="Freeform: Shape 58"/>
              <p:cNvSpPr>
                <a:spLocks/>
              </p:cNvSpPr>
              <p:nvPr/>
            </p:nvSpPr>
            <p:spPr bwMode="auto">
              <a:xfrm>
                <a:off x="9122278" y="2857415"/>
                <a:ext cx="193946" cy="553723"/>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1" name="Freeform: Shape 59"/>
              <p:cNvSpPr>
                <a:spLocks/>
              </p:cNvSpPr>
              <p:nvPr/>
            </p:nvSpPr>
            <p:spPr bwMode="auto">
              <a:xfrm>
                <a:off x="9122278" y="2857415"/>
                <a:ext cx="193946" cy="553723"/>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 name="Freeform: Shape 60"/>
              <p:cNvSpPr>
                <a:spLocks/>
              </p:cNvSpPr>
              <p:nvPr/>
            </p:nvSpPr>
            <p:spPr bwMode="auto">
              <a:xfrm>
                <a:off x="9157145" y="2866135"/>
                <a:ext cx="202663" cy="553723"/>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 name="Freeform: Shape 61"/>
              <p:cNvSpPr>
                <a:spLocks/>
              </p:cNvSpPr>
              <p:nvPr/>
            </p:nvSpPr>
            <p:spPr bwMode="auto">
              <a:xfrm>
                <a:off x="9157145" y="2866135"/>
                <a:ext cx="202663" cy="553723"/>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 name="Freeform: Shape 62"/>
              <p:cNvSpPr>
                <a:spLocks/>
              </p:cNvSpPr>
              <p:nvPr/>
            </p:nvSpPr>
            <p:spPr bwMode="auto">
              <a:xfrm>
                <a:off x="9202908" y="2885756"/>
                <a:ext cx="193945" cy="553723"/>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 name="Freeform: Shape 63"/>
              <p:cNvSpPr>
                <a:spLocks/>
              </p:cNvSpPr>
              <p:nvPr/>
            </p:nvSpPr>
            <p:spPr bwMode="auto">
              <a:xfrm>
                <a:off x="9202908" y="2885756"/>
                <a:ext cx="193945" cy="553723"/>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 name="Freeform: Shape 64"/>
              <p:cNvSpPr>
                <a:spLocks/>
              </p:cNvSpPr>
              <p:nvPr/>
            </p:nvSpPr>
            <p:spPr bwMode="auto">
              <a:xfrm>
                <a:off x="8588385" y="2074792"/>
                <a:ext cx="1133163" cy="1270945"/>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 name="Freeform: Shape 66"/>
              <p:cNvSpPr>
                <a:spLocks/>
              </p:cNvSpPr>
              <p:nvPr/>
            </p:nvSpPr>
            <p:spPr bwMode="auto">
              <a:xfrm>
                <a:off x="8780151" y="2249193"/>
                <a:ext cx="405324" cy="248521"/>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 name="Freeform: Shape 67"/>
              <p:cNvSpPr>
                <a:spLocks/>
              </p:cNvSpPr>
              <p:nvPr/>
            </p:nvSpPr>
            <p:spPr bwMode="auto">
              <a:xfrm>
                <a:off x="8780151" y="2249193"/>
                <a:ext cx="405324" cy="248521"/>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 name="Freeform: Shape 68"/>
              <p:cNvSpPr>
                <a:spLocks/>
              </p:cNvSpPr>
              <p:nvPr/>
            </p:nvSpPr>
            <p:spPr bwMode="auto">
              <a:xfrm>
                <a:off x="8956662" y="2323313"/>
                <a:ext cx="331232" cy="185300"/>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 name="Freeform: Shape 69"/>
              <p:cNvSpPr>
                <a:spLocks/>
              </p:cNvSpPr>
              <p:nvPr/>
            </p:nvSpPr>
            <p:spPr bwMode="auto">
              <a:xfrm>
                <a:off x="8956662" y="2323313"/>
                <a:ext cx="331232" cy="185300"/>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 name="Freeform: Shape 70"/>
              <p:cNvSpPr>
                <a:spLocks/>
              </p:cNvSpPr>
              <p:nvPr/>
            </p:nvSpPr>
            <p:spPr bwMode="auto">
              <a:xfrm>
                <a:off x="8762718" y="2497714"/>
                <a:ext cx="268036" cy="285581"/>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 name="Freeform: Shape 71"/>
              <p:cNvSpPr>
                <a:spLocks/>
              </p:cNvSpPr>
              <p:nvPr/>
            </p:nvSpPr>
            <p:spPr bwMode="auto">
              <a:xfrm>
                <a:off x="8762718" y="2497714"/>
                <a:ext cx="268036" cy="285581"/>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 name="Freeform: Shape 72"/>
              <p:cNvSpPr>
                <a:spLocks/>
              </p:cNvSpPr>
              <p:nvPr/>
            </p:nvSpPr>
            <p:spPr bwMode="auto">
              <a:xfrm>
                <a:off x="8982812" y="236037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 name="Freeform: Shape 73"/>
              <p:cNvSpPr>
                <a:spLocks/>
              </p:cNvSpPr>
              <p:nvPr/>
            </p:nvSpPr>
            <p:spPr bwMode="auto">
              <a:xfrm>
                <a:off x="8982812" y="236037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 name="Freeform: Shape 74"/>
              <p:cNvSpPr>
                <a:spLocks/>
              </p:cNvSpPr>
              <p:nvPr/>
            </p:nvSpPr>
            <p:spPr bwMode="auto">
              <a:xfrm>
                <a:off x="9002425" y="2406154"/>
                <a:ext cx="322516" cy="185300"/>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6" name="Freeform: Shape 75"/>
              <p:cNvSpPr>
                <a:spLocks/>
              </p:cNvSpPr>
              <p:nvPr/>
            </p:nvSpPr>
            <p:spPr bwMode="auto">
              <a:xfrm>
                <a:off x="9002425" y="2406154"/>
                <a:ext cx="322516" cy="185300"/>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7" name="Freeform: Shape 76"/>
              <p:cNvSpPr>
                <a:spLocks/>
              </p:cNvSpPr>
              <p:nvPr/>
            </p:nvSpPr>
            <p:spPr bwMode="auto">
              <a:xfrm>
                <a:off x="9028575" y="244321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8" name="Freeform: Shape 77"/>
              <p:cNvSpPr>
                <a:spLocks/>
              </p:cNvSpPr>
              <p:nvPr/>
            </p:nvSpPr>
            <p:spPr bwMode="auto">
              <a:xfrm>
                <a:off x="9028575" y="244321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9" name="Freeform: Shape 78"/>
              <p:cNvSpPr>
                <a:spLocks/>
              </p:cNvSpPr>
              <p:nvPr/>
            </p:nvSpPr>
            <p:spPr bwMode="auto">
              <a:xfrm>
                <a:off x="9048187" y="2488994"/>
                <a:ext cx="322516" cy="185300"/>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0" name="Freeform: Shape 79"/>
              <p:cNvSpPr>
                <a:spLocks/>
              </p:cNvSpPr>
              <p:nvPr/>
            </p:nvSpPr>
            <p:spPr bwMode="auto">
              <a:xfrm>
                <a:off x="9048187" y="2488994"/>
                <a:ext cx="322516" cy="185300"/>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1" name="Freeform: Shape 80"/>
              <p:cNvSpPr>
                <a:spLocks/>
              </p:cNvSpPr>
              <p:nvPr/>
            </p:nvSpPr>
            <p:spPr bwMode="auto">
              <a:xfrm>
                <a:off x="8882571" y="2526053"/>
                <a:ext cx="516462" cy="285582"/>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2" name="Freeform: Shape 81"/>
              <p:cNvSpPr>
                <a:spLocks/>
              </p:cNvSpPr>
              <p:nvPr/>
            </p:nvSpPr>
            <p:spPr bwMode="auto">
              <a:xfrm>
                <a:off x="8882571" y="2526053"/>
                <a:ext cx="516462" cy="285582"/>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3" name="Freeform: Shape 82"/>
              <p:cNvSpPr>
                <a:spLocks/>
              </p:cNvSpPr>
              <p:nvPr/>
            </p:nvSpPr>
            <p:spPr bwMode="auto">
              <a:xfrm>
                <a:off x="8919617" y="2608894"/>
                <a:ext cx="516460" cy="285582"/>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4" name="Freeform: Shape 83"/>
              <p:cNvSpPr>
                <a:spLocks/>
              </p:cNvSpPr>
              <p:nvPr/>
            </p:nvSpPr>
            <p:spPr bwMode="auto">
              <a:xfrm>
                <a:off x="8919617" y="2608894"/>
                <a:ext cx="516460" cy="285582"/>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5" name="Freeform: Shape 84"/>
              <p:cNvSpPr>
                <a:spLocks/>
              </p:cNvSpPr>
              <p:nvPr/>
            </p:nvSpPr>
            <p:spPr bwMode="auto">
              <a:xfrm>
                <a:off x="8945767" y="2654675"/>
                <a:ext cx="516460" cy="285581"/>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6" name="Freeform: Shape 85"/>
              <p:cNvSpPr>
                <a:spLocks/>
              </p:cNvSpPr>
              <p:nvPr/>
            </p:nvSpPr>
            <p:spPr bwMode="auto">
              <a:xfrm>
                <a:off x="8945767" y="2654675"/>
                <a:ext cx="516460" cy="285581"/>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7" name="Freeform: Shape 86"/>
              <p:cNvSpPr>
                <a:spLocks/>
              </p:cNvSpPr>
              <p:nvPr/>
            </p:nvSpPr>
            <p:spPr bwMode="auto">
              <a:xfrm>
                <a:off x="8965379" y="2691734"/>
                <a:ext cx="516462" cy="294302"/>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8" name="Freeform: Shape 87"/>
              <p:cNvSpPr>
                <a:spLocks/>
              </p:cNvSpPr>
              <p:nvPr/>
            </p:nvSpPr>
            <p:spPr bwMode="auto">
              <a:xfrm>
                <a:off x="8965379" y="2691734"/>
                <a:ext cx="516462" cy="294302"/>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9" name="Freeform: Shape 88"/>
              <p:cNvSpPr>
                <a:spLocks/>
              </p:cNvSpPr>
              <p:nvPr/>
            </p:nvSpPr>
            <p:spPr bwMode="auto">
              <a:xfrm>
                <a:off x="8993709" y="2737515"/>
                <a:ext cx="516460" cy="285581"/>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0" name="Freeform: Shape 89"/>
              <p:cNvSpPr>
                <a:spLocks/>
              </p:cNvSpPr>
              <p:nvPr/>
            </p:nvSpPr>
            <p:spPr bwMode="auto">
              <a:xfrm>
                <a:off x="8993709" y="2737515"/>
                <a:ext cx="516460" cy="285581"/>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1" name="Freeform: Shape 90"/>
              <p:cNvSpPr>
                <a:spLocks/>
              </p:cNvSpPr>
              <p:nvPr/>
            </p:nvSpPr>
            <p:spPr bwMode="auto">
              <a:xfrm>
                <a:off x="9011142" y="2774575"/>
                <a:ext cx="516460" cy="294302"/>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2" name="Freeform: Shape 91"/>
              <p:cNvSpPr>
                <a:spLocks/>
              </p:cNvSpPr>
              <p:nvPr/>
            </p:nvSpPr>
            <p:spPr bwMode="auto">
              <a:xfrm>
                <a:off x="9011142" y="2774575"/>
                <a:ext cx="516460" cy="294302"/>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3" name="Freeform: Shape 92"/>
              <p:cNvSpPr>
                <a:spLocks/>
              </p:cNvSpPr>
              <p:nvPr/>
            </p:nvSpPr>
            <p:spPr bwMode="auto">
              <a:xfrm>
                <a:off x="9028575" y="2820356"/>
                <a:ext cx="516460" cy="285581"/>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4" name="Freeform: Shape 93"/>
              <p:cNvSpPr>
                <a:spLocks/>
              </p:cNvSpPr>
              <p:nvPr/>
            </p:nvSpPr>
            <p:spPr bwMode="auto">
              <a:xfrm>
                <a:off x="9028575" y="2820356"/>
                <a:ext cx="516460" cy="285581"/>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5" name="Freeform: Shape 94"/>
              <p:cNvSpPr>
                <a:spLocks/>
              </p:cNvSpPr>
              <p:nvPr/>
            </p:nvSpPr>
            <p:spPr bwMode="auto">
              <a:xfrm>
                <a:off x="9056904" y="2857415"/>
                <a:ext cx="516462" cy="294302"/>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6" name="Freeform: Shape 95"/>
              <p:cNvSpPr>
                <a:spLocks/>
              </p:cNvSpPr>
              <p:nvPr/>
            </p:nvSpPr>
            <p:spPr bwMode="auto">
              <a:xfrm>
                <a:off x="9056904" y="2857415"/>
                <a:ext cx="516462" cy="294302"/>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7" name="Freeform: Shape 96"/>
              <p:cNvSpPr>
                <a:spLocks/>
              </p:cNvSpPr>
              <p:nvPr/>
            </p:nvSpPr>
            <p:spPr bwMode="auto">
              <a:xfrm>
                <a:off x="9074337" y="2903196"/>
                <a:ext cx="516462" cy="285581"/>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8" name="Freeform: Shape 97"/>
              <p:cNvSpPr>
                <a:spLocks/>
              </p:cNvSpPr>
              <p:nvPr/>
            </p:nvSpPr>
            <p:spPr bwMode="auto">
              <a:xfrm>
                <a:off x="9074337" y="2903196"/>
                <a:ext cx="516462" cy="285581"/>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9" name="Freeform: Shape 98"/>
              <p:cNvSpPr>
                <a:spLocks/>
              </p:cNvSpPr>
              <p:nvPr/>
            </p:nvSpPr>
            <p:spPr bwMode="auto">
              <a:xfrm>
                <a:off x="9451332" y="2323313"/>
                <a:ext cx="736556" cy="340082"/>
              </a:xfrm>
              <a:custGeom>
                <a:avLst/>
                <a:gdLst>
                  <a:gd name="T0" fmla="*/ 1341 w 1491"/>
                  <a:gd name="T1" fmla="*/ 0 h 690"/>
                  <a:gd name="T2" fmla="*/ 1341 w 1491"/>
                  <a:gd name="T3" fmla="*/ 0 h 690"/>
                  <a:gd name="T4" fmla="*/ 168 w 1491"/>
                  <a:gd name="T5" fmla="*/ 0 h 690"/>
                  <a:gd name="T6" fmla="*/ 0 w 1491"/>
                  <a:gd name="T7" fmla="*/ 149 h 690"/>
                  <a:gd name="T8" fmla="*/ 0 w 1491"/>
                  <a:gd name="T9" fmla="*/ 596 h 690"/>
                  <a:gd name="T10" fmla="*/ 38 w 1491"/>
                  <a:gd name="T11" fmla="*/ 689 h 690"/>
                  <a:gd name="T12" fmla="*/ 38 w 1491"/>
                  <a:gd name="T13" fmla="*/ 335 h 690"/>
                  <a:gd name="T14" fmla="*/ 187 w 1491"/>
                  <a:gd name="T15" fmla="*/ 186 h 690"/>
                  <a:gd name="T16" fmla="*/ 1323 w 1491"/>
                  <a:gd name="T17" fmla="*/ 186 h 690"/>
                  <a:gd name="T18" fmla="*/ 1472 w 1491"/>
                  <a:gd name="T19" fmla="*/ 335 h 690"/>
                  <a:gd name="T20" fmla="*/ 1472 w 1491"/>
                  <a:gd name="T21" fmla="*/ 689 h 690"/>
                  <a:gd name="T22" fmla="*/ 1490 w 1491"/>
                  <a:gd name="T23" fmla="*/ 596 h 690"/>
                  <a:gd name="T24" fmla="*/ 1490 w 1491"/>
                  <a:gd name="T25" fmla="*/ 149 h 690"/>
                  <a:gd name="T26" fmla="*/ 1341 w 1491"/>
                  <a:gd name="T27" fmla="*/ 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1" h="690">
                    <a:moveTo>
                      <a:pt x="1341" y="0"/>
                    </a:moveTo>
                    <a:lnTo>
                      <a:pt x="1341" y="0"/>
                    </a:lnTo>
                    <a:cubicBezTo>
                      <a:pt x="168" y="0"/>
                      <a:pt x="168" y="0"/>
                      <a:pt x="168" y="0"/>
                    </a:cubicBezTo>
                    <a:cubicBezTo>
                      <a:pt x="75" y="0"/>
                      <a:pt x="0" y="74"/>
                      <a:pt x="0" y="149"/>
                    </a:cubicBezTo>
                    <a:cubicBezTo>
                      <a:pt x="0" y="596"/>
                      <a:pt x="0" y="596"/>
                      <a:pt x="0" y="596"/>
                    </a:cubicBezTo>
                    <a:cubicBezTo>
                      <a:pt x="0" y="633"/>
                      <a:pt x="19" y="651"/>
                      <a:pt x="38" y="689"/>
                    </a:cubicBezTo>
                    <a:cubicBezTo>
                      <a:pt x="38" y="335"/>
                      <a:pt x="38" y="335"/>
                      <a:pt x="38" y="335"/>
                    </a:cubicBezTo>
                    <a:cubicBezTo>
                      <a:pt x="38" y="260"/>
                      <a:pt x="112" y="186"/>
                      <a:pt x="187" y="186"/>
                    </a:cubicBezTo>
                    <a:cubicBezTo>
                      <a:pt x="1323" y="186"/>
                      <a:pt x="1323" y="186"/>
                      <a:pt x="1323" y="186"/>
                    </a:cubicBezTo>
                    <a:cubicBezTo>
                      <a:pt x="1397" y="186"/>
                      <a:pt x="1472" y="260"/>
                      <a:pt x="1472" y="335"/>
                    </a:cubicBezTo>
                    <a:cubicBezTo>
                      <a:pt x="1472" y="689"/>
                      <a:pt x="1472" y="689"/>
                      <a:pt x="1472" y="689"/>
                    </a:cubicBezTo>
                    <a:cubicBezTo>
                      <a:pt x="1490" y="651"/>
                      <a:pt x="1490" y="633"/>
                      <a:pt x="1490" y="596"/>
                    </a:cubicBezTo>
                    <a:cubicBezTo>
                      <a:pt x="1490" y="149"/>
                      <a:pt x="1490" y="149"/>
                      <a:pt x="1490" y="149"/>
                    </a:cubicBezTo>
                    <a:cubicBezTo>
                      <a:pt x="1490" y="74"/>
                      <a:pt x="1434" y="0"/>
                      <a:pt x="1341" y="0"/>
                    </a:cubicBezTo>
                  </a:path>
                </a:pathLst>
              </a:custGeom>
              <a:solidFill>
                <a:srgbClr val="2A384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0" name="Freeform: Shape 99"/>
              <p:cNvSpPr>
                <a:spLocks/>
              </p:cNvSpPr>
              <p:nvPr/>
            </p:nvSpPr>
            <p:spPr bwMode="auto">
              <a:xfrm>
                <a:off x="9074337" y="2517333"/>
                <a:ext cx="1499262" cy="1031146"/>
              </a:xfrm>
              <a:custGeom>
                <a:avLst/>
                <a:gdLst>
                  <a:gd name="T0" fmla="*/ 3035 w 3036"/>
                  <a:gd name="T1" fmla="*/ 1936 h 2085"/>
                  <a:gd name="T2" fmla="*/ 3035 w 3036"/>
                  <a:gd name="T3" fmla="*/ 1936 h 2085"/>
                  <a:gd name="T4" fmla="*/ 2886 w 3036"/>
                  <a:gd name="T5" fmla="*/ 2084 h 2085"/>
                  <a:gd name="T6" fmla="*/ 167 w 3036"/>
                  <a:gd name="T7" fmla="*/ 2084 h 2085"/>
                  <a:gd name="T8" fmla="*/ 0 w 3036"/>
                  <a:gd name="T9" fmla="*/ 1936 h 2085"/>
                  <a:gd name="T10" fmla="*/ 0 w 3036"/>
                  <a:gd name="T11" fmla="*/ 149 h 2085"/>
                  <a:gd name="T12" fmla="*/ 167 w 3036"/>
                  <a:gd name="T13" fmla="*/ 0 h 2085"/>
                  <a:gd name="T14" fmla="*/ 2886 w 3036"/>
                  <a:gd name="T15" fmla="*/ 0 h 2085"/>
                  <a:gd name="T16" fmla="*/ 3035 w 3036"/>
                  <a:gd name="T17" fmla="*/ 149 h 2085"/>
                  <a:gd name="T18" fmla="*/ 3035 w 3036"/>
                  <a:gd name="T19" fmla="*/ 1936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6" h="2085">
                    <a:moveTo>
                      <a:pt x="3035" y="1936"/>
                    </a:moveTo>
                    <a:lnTo>
                      <a:pt x="3035" y="1936"/>
                    </a:lnTo>
                    <a:cubicBezTo>
                      <a:pt x="3035" y="2029"/>
                      <a:pt x="2979" y="2084"/>
                      <a:pt x="2886" y="2084"/>
                    </a:cubicBezTo>
                    <a:cubicBezTo>
                      <a:pt x="167" y="2084"/>
                      <a:pt x="167" y="2084"/>
                      <a:pt x="167" y="2084"/>
                    </a:cubicBezTo>
                    <a:cubicBezTo>
                      <a:pt x="74" y="2084"/>
                      <a:pt x="0" y="2029"/>
                      <a:pt x="0" y="1936"/>
                    </a:cubicBezTo>
                    <a:cubicBezTo>
                      <a:pt x="0" y="149"/>
                      <a:pt x="0" y="149"/>
                      <a:pt x="0" y="149"/>
                    </a:cubicBezTo>
                    <a:cubicBezTo>
                      <a:pt x="0" y="74"/>
                      <a:pt x="74" y="0"/>
                      <a:pt x="167" y="0"/>
                    </a:cubicBezTo>
                    <a:cubicBezTo>
                      <a:pt x="2886" y="0"/>
                      <a:pt x="2886" y="0"/>
                      <a:pt x="2886" y="0"/>
                    </a:cubicBezTo>
                    <a:cubicBezTo>
                      <a:pt x="2979" y="0"/>
                      <a:pt x="3035" y="74"/>
                      <a:pt x="3035" y="149"/>
                    </a:cubicBezTo>
                    <a:cubicBezTo>
                      <a:pt x="3035" y="1936"/>
                      <a:pt x="3035" y="1936"/>
                      <a:pt x="3035" y="1936"/>
                    </a:cubicBez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1" name="Freeform: Shape 100"/>
              <p:cNvSpPr>
                <a:spLocks/>
              </p:cNvSpPr>
              <p:nvPr/>
            </p:nvSpPr>
            <p:spPr bwMode="auto">
              <a:xfrm>
                <a:off x="9074337" y="2517333"/>
                <a:ext cx="1499262" cy="525383"/>
              </a:xfrm>
              <a:custGeom>
                <a:avLst/>
                <a:gdLst>
                  <a:gd name="T0" fmla="*/ 3035 w 3036"/>
                  <a:gd name="T1" fmla="*/ 1061 h 1062"/>
                  <a:gd name="T2" fmla="*/ 3035 w 3036"/>
                  <a:gd name="T3" fmla="*/ 1061 h 1062"/>
                  <a:gd name="T4" fmla="*/ 3035 w 3036"/>
                  <a:gd name="T5" fmla="*/ 149 h 1062"/>
                  <a:gd name="T6" fmla="*/ 2886 w 3036"/>
                  <a:gd name="T7" fmla="*/ 0 h 1062"/>
                  <a:gd name="T8" fmla="*/ 167 w 3036"/>
                  <a:gd name="T9" fmla="*/ 0 h 1062"/>
                  <a:gd name="T10" fmla="*/ 0 w 3036"/>
                  <a:gd name="T11" fmla="*/ 149 h 1062"/>
                  <a:gd name="T12" fmla="*/ 0 w 3036"/>
                  <a:gd name="T13" fmla="*/ 1061 h 1062"/>
                  <a:gd name="T14" fmla="*/ 3035 w 3036"/>
                  <a:gd name="T15" fmla="*/ 1061 h 10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1062">
                    <a:moveTo>
                      <a:pt x="3035" y="1061"/>
                    </a:moveTo>
                    <a:lnTo>
                      <a:pt x="3035" y="1061"/>
                    </a:lnTo>
                    <a:cubicBezTo>
                      <a:pt x="3035" y="149"/>
                      <a:pt x="3035" y="149"/>
                      <a:pt x="3035" y="149"/>
                    </a:cubicBezTo>
                    <a:cubicBezTo>
                      <a:pt x="3035" y="74"/>
                      <a:pt x="2979" y="0"/>
                      <a:pt x="2886" y="0"/>
                    </a:cubicBezTo>
                    <a:cubicBezTo>
                      <a:pt x="167" y="0"/>
                      <a:pt x="167" y="0"/>
                      <a:pt x="167" y="0"/>
                    </a:cubicBezTo>
                    <a:cubicBezTo>
                      <a:pt x="74" y="0"/>
                      <a:pt x="0" y="74"/>
                      <a:pt x="0" y="149"/>
                    </a:cubicBezTo>
                    <a:cubicBezTo>
                      <a:pt x="0" y="1061"/>
                      <a:pt x="0" y="1061"/>
                      <a:pt x="0" y="1061"/>
                    </a:cubicBezTo>
                    <a:cubicBezTo>
                      <a:pt x="3035" y="1061"/>
                      <a:pt x="3035" y="1061"/>
                      <a:pt x="3035" y="1061"/>
                    </a:cubicBezTo>
                  </a:path>
                </a:pathLst>
              </a:custGeom>
              <a:solidFill>
                <a:srgbClr val="2A384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2" name="Freeform: Shape 101"/>
              <p:cNvSpPr>
                <a:spLocks/>
              </p:cNvSpPr>
              <p:nvPr/>
            </p:nvSpPr>
            <p:spPr bwMode="auto">
              <a:xfrm>
                <a:off x="9074337" y="2517333"/>
                <a:ext cx="1499262" cy="488322"/>
              </a:xfrm>
              <a:custGeom>
                <a:avLst/>
                <a:gdLst>
                  <a:gd name="T0" fmla="*/ 3035 w 3036"/>
                  <a:gd name="T1" fmla="*/ 986 h 987"/>
                  <a:gd name="T2" fmla="*/ 3035 w 3036"/>
                  <a:gd name="T3" fmla="*/ 986 h 987"/>
                  <a:gd name="T4" fmla="*/ 3035 w 3036"/>
                  <a:gd name="T5" fmla="*/ 149 h 987"/>
                  <a:gd name="T6" fmla="*/ 2886 w 3036"/>
                  <a:gd name="T7" fmla="*/ 0 h 987"/>
                  <a:gd name="T8" fmla="*/ 167 w 3036"/>
                  <a:gd name="T9" fmla="*/ 0 h 987"/>
                  <a:gd name="T10" fmla="*/ 0 w 3036"/>
                  <a:gd name="T11" fmla="*/ 149 h 987"/>
                  <a:gd name="T12" fmla="*/ 0 w 3036"/>
                  <a:gd name="T13" fmla="*/ 986 h 987"/>
                  <a:gd name="T14" fmla="*/ 3035 w 3036"/>
                  <a:gd name="T15" fmla="*/ 986 h 9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987">
                    <a:moveTo>
                      <a:pt x="3035" y="986"/>
                    </a:moveTo>
                    <a:lnTo>
                      <a:pt x="3035" y="986"/>
                    </a:lnTo>
                    <a:cubicBezTo>
                      <a:pt x="3035" y="149"/>
                      <a:pt x="3035" y="149"/>
                      <a:pt x="3035" y="149"/>
                    </a:cubicBezTo>
                    <a:cubicBezTo>
                      <a:pt x="3035" y="74"/>
                      <a:pt x="2979" y="0"/>
                      <a:pt x="2886" y="0"/>
                    </a:cubicBezTo>
                    <a:cubicBezTo>
                      <a:pt x="167" y="0"/>
                      <a:pt x="167" y="0"/>
                      <a:pt x="167" y="0"/>
                    </a:cubicBezTo>
                    <a:cubicBezTo>
                      <a:pt x="74" y="0"/>
                      <a:pt x="0" y="74"/>
                      <a:pt x="0" y="149"/>
                    </a:cubicBezTo>
                    <a:cubicBezTo>
                      <a:pt x="0" y="986"/>
                      <a:pt x="0" y="986"/>
                      <a:pt x="0" y="986"/>
                    </a:cubicBezTo>
                    <a:cubicBezTo>
                      <a:pt x="3035" y="986"/>
                      <a:pt x="3035" y="986"/>
                      <a:pt x="3035" y="986"/>
                    </a:cubicBez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3" name="Freeform: Shape 102"/>
              <p:cNvSpPr>
                <a:spLocks/>
              </p:cNvSpPr>
              <p:nvPr/>
            </p:nvSpPr>
            <p:spPr bwMode="auto">
              <a:xfrm>
                <a:off x="9645277" y="3040536"/>
                <a:ext cx="339949" cy="176582"/>
              </a:xfrm>
              <a:custGeom>
                <a:avLst/>
                <a:gdLst>
                  <a:gd name="T0" fmla="*/ 0 w 690"/>
                  <a:gd name="T1" fmla="*/ 0 h 355"/>
                  <a:gd name="T2" fmla="*/ 0 w 690"/>
                  <a:gd name="T3" fmla="*/ 0 h 355"/>
                  <a:gd name="T4" fmla="*/ 0 w 690"/>
                  <a:gd name="T5" fmla="*/ 18 h 355"/>
                  <a:gd name="T6" fmla="*/ 354 w 690"/>
                  <a:gd name="T7" fmla="*/ 354 h 355"/>
                  <a:gd name="T8" fmla="*/ 689 w 690"/>
                  <a:gd name="T9" fmla="*/ 18 h 355"/>
                  <a:gd name="T10" fmla="*/ 689 w 690"/>
                  <a:gd name="T11" fmla="*/ 0 h 355"/>
                  <a:gd name="T12" fmla="*/ 0 w 690"/>
                  <a:gd name="T13" fmla="*/ 0 h 355"/>
                </a:gdLst>
                <a:ahLst/>
                <a:cxnLst>
                  <a:cxn ang="0">
                    <a:pos x="T0" y="T1"/>
                  </a:cxn>
                  <a:cxn ang="0">
                    <a:pos x="T2" y="T3"/>
                  </a:cxn>
                  <a:cxn ang="0">
                    <a:pos x="T4" y="T5"/>
                  </a:cxn>
                  <a:cxn ang="0">
                    <a:pos x="T6" y="T7"/>
                  </a:cxn>
                  <a:cxn ang="0">
                    <a:pos x="T8" y="T9"/>
                  </a:cxn>
                  <a:cxn ang="0">
                    <a:pos x="T10" y="T11"/>
                  </a:cxn>
                  <a:cxn ang="0">
                    <a:pos x="T12" y="T13"/>
                  </a:cxn>
                </a:cxnLst>
                <a:rect l="0" t="0" r="r" b="b"/>
                <a:pathLst>
                  <a:path w="690" h="355">
                    <a:moveTo>
                      <a:pt x="0" y="0"/>
                    </a:moveTo>
                    <a:lnTo>
                      <a:pt x="0" y="0"/>
                    </a:lnTo>
                    <a:lnTo>
                      <a:pt x="0" y="18"/>
                    </a:lnTo>
                    <a:cubicBezTo>
                      <a:pt x="0" y="205"/>
                      <a:pt x="168" y="354"/>
                      <a:pt x="354" y="354"/>
                    </a:cubicBezTo>
                    <a:cubicBezTo>
                      <a:pt x="541" y="354"/>
                      <a:pt x="689" y="205"/>
                      <a:pt x="689" y="18"/>
                    </a:cubicBezTo>
                    <a:lnTo>
                      <a:pt x="689" y="0"/>
                    </a:lnTo>
                    <a:cubicBezTo>
                      <a:pt x="0" y="0"/>
                      <a:pt x="0" y="0"/>
                      <a:pt x="0" y="0"/>
                    </a:cubicBezTo>
                  </a:path>
                </a:pathLst>
              </a:custGeom>
              <a:solidFill>
                <a:srgbClr val="FBB259"/>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4" name="Freeform: Shape 103"/>
              <p:cNvSpPr>
                <a:spLocks/>
              </p:cNvSpPr>
              <p:nvPr/>
            </p:nvSpPr>
            <p:spPr bwMode="auto">
              <a:xfrm>
                <a:off x="9627844" y="2948975"/>
                <a:ext cx="376995" cy="119901"/>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5" name="Freeform: Shape 104"/>
              <p:cNvSpPr>
                <a:spLocks/>
              </p:cNvSpPr>
              <p:nvPr/>
            </p:nvSpPr>
            <p:spPr bwMode="auto">
              <a:xfrm>
                <a:off x="9627844" y="2948975"/>
                <a:ext cx="376995" cy="119901"/>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6" name="Freeform: Shape 105"/>
              <p:cNvSpPr>
                <a:spLocks/>
              </p:cNvSpPr>
              <p:nvPr/>
            </p:nvSpPr>
            <p:spPr bwMode="auto">
              <a:xfrm>
                <a:off x="9074337" y="3400238"/>
                <a:ext cx="156900" cy="148241"/>
              </a:xfrm>
              <a:custGeom>
                <a:avLst/>
                <a:gdLst>
                  <a:gd name="T0" fmla="*/ 0 w 317"/>
                  <a:gd name="T1" fmla="*/ 0 h 298"/>
                  <a:gd name="T2" fmla="*/ 0 w 317"/>
                  <a:gd name="T3" fmla="*/ 0 h 298"/>
                  <a:gd name="T4" fmla="*/ 0 w 317"/>
                  <a:gd name="T5" fmla="*/ 149 h 298"/>
                  <a:gd name="T6" fmla="*/ 167 w 317"/>
                  <a:gd name="T7" fmla="*/ 297 h 298"/>
                  <a:gd name="T8" fmla="*/ 316 w 317"/>
                  <a:gd name="T9" fmla="*/ 297 h 298"/>
                  <a:gd name="T10" fmla="*/ 0 w 317"/>
                  <a:gd name="T11" fmla="*/ 0 h 298"/>
                </a:gdLst>
                <a:ahLst/>
                <a:cxnLst>
                  <a:cxn ang="0">
                    <a:pos x="T0" y="T1"/>
                  </a:cxn>
                  <a:cxn ang="0">
                    <a:pos x="T2" y="T3"/>
                  </a:cxn>
                  <a:cxn ang="0">
                    <a:pos x="T4" y="T5"/>
                  </a:cxn>
                  <a:cxn ang="0">
                    <a:pos x="T6" y="T7"/>
                  </a:cxn>
                  <a:cxn ang="0">
                    <a:pos x="T8" y="T9"/>
                  </a:cxn>
                  <a:cxn ang="0">
                    <a:pos x="T10" y="T11"/>
                  </a:cxn>
                </a:cxnLst>
                <a:rect l="0" t="0" r="r" b="b"/>
                <a:pathLst>
                  <a:path w="317" h="298">
                    <a:moveTo>
                      <a:pt x="0" y="0"/>
                    </a:moveTo>
                    <a:lnTo>
                      <a:pt x="0" y="0"/>
                    </a:lnTo>
                    <a:cubicBezTo>
                      <a:pt x="0" y="149"/>
                      <a:pt x="0" y="149"/>
                      <a:pt x="0" y="149"/>
                    </a:cubicBezTo>
                    <a:cubicBezTo>
                      <a:pt x="0" y="242"/>
                      <a:pt x="74" y="297"/>
                      <a:pt x="167" y="297"/>
                    </a:cubicBezTo>
                    <a:cubicBezTo>
                      <a:pt x="316" y="297"/>
                      <a:pt x="316" y="297"/>
                      <a:pt x="316" y="297"/>
                    </a:cubicBezTo>
                    <a:cubicBezTo>
                      <a:pt x="223" y="205"/>
                      <a:pt x="111" y="93"/>
                      <a:pt x="0" y="0"/>
                    </a:cubicBezTo>
                  </a:path>
                </a:pathLst>
              </a:custGeom>
              <a:solidFill>
                <a:srgbClr val="FBB259"/>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7" name="Freeform: Shape 106"/>
              <p:cNvSpPr>
                <a:spLocks/>
              </p:cNvSpPr>
              <p:nvPr/>
            </p:nvSpPr>
            <p:spPr bwMode="auto">
              <a:xfrm>
                <a:off x="10410163" y="3382798"/>
                <a:ext cx="165616" cy="165681"/>
              </a:xfrm>
              <a:custGeom>
                <a:avLst/>
                <a:gdLst>
                  <a:gd name="T0" fmla="*/ 0 w 336"/>
                  <a:gd name="T1" fmla="*/ 334 h 335"/>
                  <a:gd name="T2" fmla="*/ 0 w 336"/>
                  <a:gd name="T3" fmla="*/ 334 h 335"/>
                  <a:gd name="T4" fmla="*/ 186 w 336"/>
                  <a:gd name="T5" fmla="*/ 334 h 335"/>
                  <a:gd name="T6" fmla="*/ 335 w 336"/>
                  <a:gd name="T7" fmla="*/ 186 h 335"/>
                  <a:gd name="T8" fmla="*/ 335 w 336"/>
                  <a:gd name="T9" fmla="*/ 0 h 335"/>
                  <a:gd name="T10" fmla="*/ 0 w 336"/>
                  <a:gd name="T11" fmla="*/ 334 h 335"/>
                </a:gdLst>
                <a:ahLst/>
                <a:cxnLst>
                  <a:cxn ang="0">
                    <a:pos x="T0" y="T1"/>
                  </a:cxn>
                  <a:cxn ang="0">
                    <a:pos x="T2" y="T3"/>
                  </a:cxn>
                  <a:cxn ang="0">
                    <a:pos x="T4" y="T5"/>
                  </a:cxn>
                  <a:cxn ang="0">
                    <a:pos x="T6" y="T7"/>
                  </a:cxn>
                  <a:cxn ang="0">
                    <a:pos x="T8" y="T9"/>
                  </a:cxn>
                  <a:cxn ang="0">
                    <a:pos x="T10" y="T11"/>
                  </a:cxn>
                </a:cxnLst>
                <a:rect l="0" t="0" r="r" b="b"/>
                <a:pathLst>
                  <a:path w="336" h="335">
                    <a:moveTo>
                      <a:pt x="0" y="334"/>
                    </a:moveTo>
                    <a:lnTo>
                      <a:pt x="0" y="334"/>
                    </a:lnTo>
                    <a:cubicBezTo>
                      <a:pt x="186" y="334"/>
                      <a:pt x="186" y="334"/>
                      <a:pt x="186" y="334"/>
                    </a:cubicBezTo>
                    <a:cubicBezTo>
                      <a:pt x="279" y="334"/>
                      <a:pt x="335" y="279"/>
                      <a:pt x="335" y="186"/>
                    </a:cubicBezTo>
                    <a:cubicBezTo>
                      <a:pt x="335" y="0"/>
                      <a:pt x="335" y="0"/>
                      <a:pt x="335" y="0"/>
                    </a:cubicBezTo>
                    <a:cubicBezTo>
                      <a:pt x="0" y="334"/>
                      <a:pt x="0" y="334"/>
                      <a:pt x="0" y="334"/>
                    </a:cubicBezTo>
                  </a:path>
                </a:pathLst>
              </a:custGeom>
              <a:solidFill>
                <a:srgbClr val="FBB259"/>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8" name="Freeform: Shape 107"/>
              <p:cNvSpPr>
                <a:spLocks/>
              </p:cNvSpPr>
              <p:nvPr/>
            </p:nvSpPr>
            <p:spPr bwMode="auto">
              <a:xfrm>
                <a:off x="8329064" y="2074792"/>
                <a:ext cx="1122268" cy="1399567"/>
              </a:xfrm>
              <a:custGeom>
                <a:avLst/>
                <a:gdLst>
                  <a:gd name="T0" fmla="*/ 0 w 2272"/>
                  <a:gd name="T1" fmla="*/ 2346 h 2831"/>
                  <a:gd name="T2" fmla="*/ 1508 w 2272"/>
                  <a:gd name="T3" fmla="*/ 2830 h 2831"/>
                  <a:gd name="T4" fmla="*/ 1508 w 2272"/>
                  <a:gd name="T5" fmla="*/ 2830 h 2831"/>
                  <a:gd name="T6" fmla="*/ 0 w 2272"/>
                  <a:gd name="T7" fmla="*/ 2346 h 2831"/>
                  <a:gd name="T8" fmla="*/ 651 w 2272"/>
                  <a:gd name="T9" fmla="*/ 968 h 2831"/>
                  <a:gd name="T10" fmla="*/ 689 w 2272"/>
                  <a:gd name="T11" fmla="*/ 1024 h 2831"/>
                  <a:gd name="T12" fmla="*/ 689 w 2272"/>
                  <a:gd name="T13" fmla="*/ 1024 h 2831"/>
                  <a:gd name="T14" fmla="*/ 651 w 2272"/>
                  <a:gd name="T15" fmla="*/ 968 h 2831"/>
                  <a:gd name="T16" fmla="*/ 1824 w 2272"/>
                  <a:gd name="T17" fmla="*/ 0 h 2831"/>
                  <a:gd name="T18" fmla="*/ 521 w 2272"/>
                  <a:gd name="T19" fmla="*/ 689 h 2831"/>
                  <a:gd name="T20" fmla="*/ 1824 w 2272"/>
                  <a:gd name="T21" fmla="*/ 0 h 2831"/>
                  <a:gd name="T22" fmla="*/ 2271 w 2272"/>
                  <a:gd name="T23" fmla="*/ 875 h 2831"/>
                  <a:gd name="T24" fmla="*/ 2271 w 2272"/>
                  <a:gd name="T25" fmla="*/ 875 h 2831"/>
                  <a:gd name="T26" fmla="*/ 1824 w 2272"/>
                  <a:gd name="T27" fmla="*/ 0 h 2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2" h="2831">
                    <a:moveTo>
                      <a:pt x="0" y="2346"/>
                    </a:moveTo>
                    <a:lnTo>
                      <a:pt x="1508" y="2830"/>
                    </a:lnTo>
                    <a:lnTo>
                      <a:pt x="1508" y="2830"/>
                    </a:lnTo>
                    <a:lnTo>
                      <a:pt x="0" y="2346"/>
                    </a:lnTo>
                    <a:close/>
                    <a:moveTo>
                      <a:pt x="651" y="968"/>
                    </a:moveTo>
                    <a:lnTo>
                      <a:pt x="689" y="1024"/>
                    </a:lnTo>
                    <a:lnTo>
                      <a:pt x="689" y="1024"/>
                    </a:lnTo>
                    <a:lnTo>
                      <a:pt x="651" y="968"/>
                    </a:lnTo>
                    <a:close/>
                    <a:moveTo>
                      <a:pt x="1824" y="0"/>
                    </a:moveTo>
                    <a:lnTo>
                      <a:pt x="521" y="689"/>
                    </a:lnTo>
                    <a:lnTo>
                      <a:pt x="1824" y="0"/>
                    </a:lnTo>
                    <a:lnTo>
                      <a:pt x="2271" y="875"/>
                    </a:lnTo>
                    <a:lnTo>
                      <a:pt x="2271" y="875"/>
                    </a:lnTo>
                    <a:lnTo>
                      <a:pt x="1824" y="0"/>
                    </a:lnTo>
                    <a:close/>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9" name="Freeform: Shape 108"/>
              <p:cNvSpPr>
                <a:spLocks/>
              </p:cNvSpPr>
              <p:nvPr/>
            </p:nvSpPr>
            <p:spPr bwMode="auto">
              <a:xfrm>
                <a:off x="8329064" y="3234557"/>
                <a:ext cx="745273" cy="239801"/>
              </a:xfrm>
              <a:custGeom>
                <a:avLst/>
                <a:gdLst>
                  <a:gd name="T0" fmla="*/ 0 w 1509"/>
                  <a:gd name="T1" fmla="*/ 0 h 485"/>
                  <a:gd name="T2" fmla="*/ 1508 w 1509"/>
                  <a:gd name="T3" fmla="*/ 484 h 485"/>
                  <a:gd name="T4" fmla="*/ 1508 w 1509"/>
                  <a:gd name="T5" fmla="*/ 484 h 485"/>
                  <a:gd name="T6" fmla="*/ 0 w 1509"/>
                  <a:gd name="T7" fmla="*/ 0 h 485"/>
                </a:gdLst>
                <a:ahLst/>
                <a:cxnLst>
                  <a:cxn ang="0">
                    <a:pos x="T0" y="T1"/>
                  </a:cxn>
                  <a:cxn ang="0">
                    <a:pos x="T2" y="T3"/>
                  </a:cxn>
                  <a:cxn ang="0">
                    <a:pos x="T4" y="T5"/>
                  </a:cxn>
                  <a:cxn ang="0">
                    <a:pos x="T6" y="T7"/>
                  </a:cxn>
                </a:cxnLst>
                <a:rect l="0" t="0" r="r" b="b"/>
                <a:pathLst>
                  <a:path w="1509" h="485">
                    <a:moveTo>
                      <a:pt x="0" y="0"/>
                    </a:moveTo>
                    <a:lnTo>
                      <a:pt x="1508" y="484"/>
                    </a:lnTo>
                    <a:lnTo>
                      <a:pt x="1508" y="484"/>
                    </a:lnTo>
                    <a:lnTo>
                      <a:pt x="0"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0" name="Freeform: Shape 109"/>
              <p:cNvSpPr>
                <a:spLocks/>
              </p:cNvSpPr>
              <p:nvPr/>
            </p:nvSpPr>
            <p:spPr bwMode="auto">
              <a:xfrm>
                <a:off x="8651580" y="2554394"/>
                <a:ext cx="19613" cy="28339"/>
              </a:xfrm>
              <a:custGeom>
                <a:avLst/>
                <a:gdLst>
                  <a:gd name="T0" fmla="*/ 0 w 39"/>
                  <a:gd name="T1" fmla="*/ 0 h 57"/>
                  <a:gd name="T2" fmla="*/ 38 w 39"/>
                  <a:gd name="T3" fmla="*/ 56 h 57"/>
                  <a:gd name="T4" fmla="*/ 38 w 39"/>
                  <a:gd name="T5" fmla="*/ 56 h 57"/>
                  <a:gd name="T6" fmla="*/ 0 w 39"/>
                  <a:gd name="T7" fmla="*/ 0 h 57"/>
                </a:gdLst>
                <a:ahLst/>
                <a:cxnLst>
                  <a:cxn ang="0">
                    <a:pos x="T0" y="T1"/>
                  </a:cxn>
                  <a:cxn ang="0">
                    <a:pos x="T2" y="T3"/>
                  </a:cxn>
                  <a:cxn ang="0">
                    <a:pos x="T4" y="T5"/>
                  </a:cxn>
                  <a:cxn ang="0">
                    <a:pos x="T6" y="T7"/>
                  </a:cxn>
                </a:cxnLst>
                <a:rect l="0" t="0" r="r" b="b"/>
                <a:pathLst>
                  <a:path w="39" h="57">
                    <a:moveTo>
                      <a:pt x="0" y="0"/>
                    </a:moveTo>
                    <a:lnTo>
                      <a:pt x="38" y="56"/>
                    </a:lnTo>
                    <a:lnTo>
                      <a:pt x="38" y="56"/>
                    </a:lnTo>
                    <a:lnTo>
                      <a:pt x="0"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1" name="Freeform: Shape 110"/>
              <p:cNvSpPr>
                <a:spLocks/>
              </p:cNvSpPr>
              <p:nvPr/>
            </p:nvSpPr>
            <p:spPr bwMode="auto">
              <a:xfrm>
                <a:off x="8588385" y="2074792"/>
                <a:ext cx="865126" cy="433821"/>
              </a:xfrm>
              <a:custGeom>
                <a:avLst/>
                <a:gdLst>
                  <a:gd name="T0" fmla="*/ 1303 w 1751"/>
                  <a:gd name="T1" fmla="*/ 0 h 876"/>
                  <a:gd name="T2" fmla="*/ 0 w 1751"/>
                  <a:gd name="T3" fmla="*/ 689 h 876"/>
                  <a:gd name="T4" fmla="*/ 1303 w 1751"/>
                  <a:gd name="T5" fmla="*/ 0 h 876"/>
                  <a:gd name="T6" fmla="*/ 1750 w 1751"/>
                  <a:gd name="T7" fmla="*/ 875 h 876"/>
                  <a:gd name="T8" fmla="*/ 1750 w 1751"/>
                  <a:gd name="T9" fmla="*/ 875 h 876"/>
                  <a:gd name="T10" fmla="*/ 1303 w 1751"/>
                  <a:gd name="T11" fmla="*/ 0 h 876"/>
                </a:gdLst>
                <a:ahLst/>
                <a:cxnLst>
                  <a:cxn ang="0">
                    <a:pos x="T0" y="T1"/>
                  </a:cxn>
                  <a:cxn ang="0">
                    <a:pos x="T2" y="T3"/>
                  </a:cxn>
                  <a:cxn ang="0">
                    <a:pos x="T4" y="T5"/>
                  </a:cxn>
                  <a:cxn ang="0">
                    <a:pos x="T6" y="T7"/>
                  </a:cxn>
                  <a:cxn ang="0">
                    <a:pos x="T8" y="T9"/>
                  </a:cxn>
                  <a:cxn ang="0">
                    <a:pos x="T10" y="T11"/>
                  </a:cxn>
                </a:cxnLst>
                <a:rect l="0" t="0" r="r" b="b"/>
                <a:pathLst>
                  <a:path w="1751" h="876">
                    <a:moveTo>
                      <a:pt x="1303" y="0"/>
                    </a:moveTo>
                    <a:lnTo>
                      <a:pt x="0" y="689"/>
                    </a:lnTo>
                    <a:lnTo>
                      <a:pt x="1303" y="0"/>
                    </a:lnTo>
                    <a:lnTo>
                      <a:pt x="1750" y="875"/>
                    </a:lnTo>
                    <a:lnTo>
                      <a:pt x="1750" y="875"/>
                    </a:lnTo>
                    <a:lnTo>
                      <a:pt x="1303"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2" name="Freeform: Shape 112"/>
              <p:cNvSpPr>
                <a:spLocks/>
              </p:cNvSpPr>
              <p:nvPr/>
            </p:nvSpPr>
            <p:spPr bwMode="auto">
              <a:xfrm>
                <a:off x="8485964" y="2720075"/>
                <a:ext cx="185229" cy="425101"/>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3" name="Freeform: Shape 113"/>
              <p:cNvSpPr>
                <a:spLocks/>
              </p:cNvSpPr>
              <p:nvPr/>
            </p:nvSpPr>
            <p:spPr bwMode="auto">
              <a:xfrm>
                <a:off x="8485964" y="2720075"/>
                <a:ext cx="185229" cy="425101"/>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4" name="Freeform: Shape 114"/>
              <p:cNvSpPr>
                <a:spLocks/>
              </p:cNvSpPr>
              <p:nvPr/>
            </p:nvSpPr>
            <p:spPr bwMode="auto">
              <a:xfrm>
                <a:off x="8642863" y="2720075"/>
                <a:ext cx="119855" cy="313921"/>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5" name="Freeform: Shape 115"/>
              <p:cNvSpPr>
                <a:spLocks/>
              </p:cNvSpPr>
              <p:nvPr/>
            </p:nvSpPr>
            <p:spPr bwMode="auto">
              <a:xfrm>
                <a:off x="8642863" y="2720075"/>
                <a:ext cx="119855" cy="313921"/>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6" name="Freeform: Shape 116"/>
              <p:cNvSpPr>
                <a:spLocks/>
              </p:cNvSpPr>
              <p:nvPr/>
            </p:nvSpPr>
            <p:spPr bwMode="auto">
              <a:xfrm>
                <a:off x="8577488" y="3060157"/>
                <a:ext cx="259321" cy="239801"/>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7" name="Freeform: Shape 117"/>
              <p:cNvSpPr>
                <a:spLocks/>
              </p:cNvSpPr>
              <p:nvPr/>
            </p:nvSpPr>
            <p:spPr bwMode="auto">
              <a:xfrm>
                <a:off x="8577488" y="3060157"/>
                <a:ext cx="259321" cy="239801"/>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8" name="Freeform: Shape 118"/>
              <p:cNvSpPr>
                <a:spLocks/>
              </p:cNvSpPr>
              <p:nvPr/>
            </p:nvSpPr>
            <p:spPr bwMode="auto">
              <a:xfrm>
                <a:off x="8688626" y="2774575"/>
                <a:ext cx="102420" cy="276862"/>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9" name="Freeform: Shape 119"/>
              <p:cNvSpPr>
                <a:spLocks/>
              </p:cNvSpPr>
              <p:nvPr/>
            </p:nvSpPr>
            <p:spPr bwMode="auto">
              <a:xfrm>
                <a:off x="8688626" y="2774575"/>
                <a:ext cx="102420" cy="276862"/>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0" name="Freeform: Shape 120"/>
              <p:cNvSpPr>
                <a:spLocks/>
              </p:cNvSpPr>
              <p:nvPr/>
            </p:nvSpPr>
            <p:spPr bwMode="auto">
              <a:xfrm>
                <a:off x="8734388" y="2829076"/>
                <a:ext cx="82808" cy="231081"/>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1" name="Freeform: Shape 121"/>
              <p:cNvSpPr>
                <a:spLocks/>
              </p:cNvSpPr>
              <p:nvPr/>
            </p:nvSpPr>
            <p:spPr bwMode="auto">
              <a:xfrm>
                <a:off x="8734388" y="2829076"/>
                <a:ext cx="82808" cy="231081"/>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2" name="Freeform: Shape 122"/>
              <p:cNvSpPr>
                <a:spLocks/>
              </p:cNvSpPr>
              <p:nvPr/>
            </p:nvSpPr>
            <p:spPr bwMode="auto">
              <a:xfrm>
                <a:off x="8780151" y="2885756"/>
                <a:ext cx="74091" cy="194020"/>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3" name="Freeform: Shape 123"/>
              <p:cNvSpPr>
                <a:spLocks/>
              </p:cNvSpPr>
              <p:nvPr/>
            </p:nvSpPr>
            <p:spPr bwMode="auto">
              <a:xfrm>
                <a:off x="8780151" y="2885756"/>
                <a:ext cx="74091" cy="194020"/>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4" name="Freeform: Shape 124"/>
              <p:cNvSpPr>
                <a:spLocks/>
              </p:cNvSpPr>
              <p:nvPr/>
            </p:nvSpPr>
            <p:spPr bwMode="auto">
              <a:xfrm>
                <a:off x="8825913" y="2948975"/>
                <a:ext cx="56658" cy="137341"/>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5" name="Freeform: Shape 125"/>
              <p:cNvSpPr>
                <a:spLocks/>
              </p:cNvSpPr>
              <p:nvPr/>
            </p:nvSpPr>
            <p:spPr bwMode="auto">
              <a:xfrm>
                <a:off x="8825913" y="2948975"/>
                <a:ext cx="56658" cy="137341"/>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6" name="Freeform: Shape 126"/>
              <p:cNvSpPr>
                <a:spLocks/>
              </p:cNvSpPr>
              <p:nvPr/>
            </p:nvSpPr>
            <p:spPr bwMode="auto">
              <a:xfrm>
                <a:off x="8799763" y="3003476"/>
                <a:ext cx="111138" cy="305201"/>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7" name="Freeform: Shape 127"/>
              <p:cNvSpPr>
                <a:spLocks/>
              </p:cNvSpPr>
              <p:nvPr/>
            </p:nvSpPr>
            <p:spPr bwMode="auto">
              <a:xfrm>
                <a:off x="8799763" y="3003476"/>
                <a:ext cx="111138" cy="305201"/>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8" name="Freeform: Shape 128"/>
              <p:cNvSpPr>
                <a:spLocks/>
              </p:cNvSpPr>
              <p:nvPr/>
            </p:nvSpPr>
            <p:spPr bwMode="auto">
              <a:xfrm>
                <a:off x="8891287" y="3123376"/>
                <a:ext cx="82808" cy="213641"/>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9" name="Freeform: Shape 129"/>
              <p:cNvSpPr>
                <a:spLocks/>
              </p:cNvSpPr>
              <p:nvPr/>
            </p:nvSpPr>
            <p:spPr bwMode="auto">
              <a:xfrm>
                <a:off x="8891287" y="3123376"/>
                <a:ext cx="82808" cy="213641"/>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0" name="Freeform: Shape 130"/>
              <p:cNvSpPr>
                <a:spLocks/>
              </p:cNvSpPr>
              <p:nvPr/>
            </p:nvSpPr>
            <p:spPr bwMode="auto">
              <a:xfrm>
                <a:off x="8937050" y="3180057"/>
                <a:ext cx="65375" cy="176582"/>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1" name="Freeform: Shape 131"/>
              <p:cNvSpPr>
                <a:spLocks/>
              </p:cNvSpPr>
              <p:nvPr/>
            </p:nvSpPr>
            <p:spPr bwMode="auto">
              <a:xfrm>
                <a:off x="8937050" y="3180057"/>
                <a:ext cx="65375" cy="176582"/>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2" name="Freeform: Shape 132"/>
              <p:cNvSpPr>
                <a:spLocks/>
              </p:cNvSpPr>
              <p:nvPr/>
            </p:nvSpPr>
            <p:spPr bwMode="auto">
              <a:xfrm>
                <a:off x="8982812" y="3234557"/>
                <a:ext cx="56658" cy="128620"/>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3" name="Freeform: Shape 133"/>
              <p:cNvSpPr>
                <a:spLocks/>
              </p:cNvSpPr>
              <p:nvPr/>
            </p:nvSpPr>
            <p:spPr bwMode="auto">
              <a:xfrm>
                <a:off x="8982812" y="3234557"/>
                <a:ext cx="56658" cy="128620"/>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4" name="Freeform: Shape 134"/>
              <p:cNvSpPr>
                <a:spLocks/>
              </p:cNvSpPr>
              <p:nvPr/>
            </p:nvSpPr>
            <p:spPr bwMode="auto">
              <a:xfrm>
                <a:off x="9028575" y="3299958"/>
                <a:ext cx="37045" cy="82840"/>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5" name="Freeform: Shape 135"/>
              <p:cNvSpPr>
                <a:spLocks/>
              </p:cNvSpPr>
              <p:nvPr/>
            </p:nvSpPr>
            <p:spPr bwMode="auto">
              <a:xfrm>
                <a:off x="9028575" y="3299958"/>
                <a:ext cx="37045" cy="82840"/>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6" name="Freeform: Shape 136"/>
              <p:cNvSpPr>
                <a:spLocks/>
              </p:cNvSpPr>
              <p:nvPr/>
            </p:nvSpPr>
            <p:spPr bwMode="auto">
              <a:xfrm>
                <a:off x="9074337" y="3363177"/>
                <a:ext cx="2180" cy="28341"/>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7" name="Freeform: Shape 137"/>
              <p:cNvSpPr>
                <a:spLocks/>
              </p:cNvSpPr>
              <p:nvPr/>
            </p:nvSpPr>
            <p:spPr bwMode="auto">
              <a:xfrm>
                <a:off x="9074337" y="3363177"/>
                <a:ext cx="2180" cy="28341"/>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8" name="Freeform: Shape 139"/>
              <p:cNvSpPr>
                <a:spLocks/>
              </p:cNvSpPr>
              <p:nvPr/>
            </p:nvSpPr>
            <p:spPr bwMode="auto">
              <a:xfrm>
                <a:off x="8780151" y="2249193"/>
                <a:ext cx="405324" cy="248521"/>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9" name="Freeform: Shape 140"/>
              <p:cNvSpPr>
                <a:spLocks/>
              </p:cNvSpPr>
              <p:nvPr/>
            </p:nvSpPr>
            <p:spPr bwMode="auto">
              <a:xfrm>
                <a:off x="8780151" y="2249193"/>
                <a:ext cx="405324" cy="248521"/>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0" name="Freeform: Shape 141"/>
              <p:cNvSpPr>
                <a:spLocks/>
              </p:cNvSpPr>
              <p:nvPr/>
            </p:nvSpPr>
            <p:spPr bwMode="auto">
              <a:xfrm>
                <a:off x="8956662" y="2323313"/>
                <a:ext cx="331232" cy="185300"/>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1" name="Freeform: Shape 142"/>
              <p:cNvSpPr>
                <a:spLocks/>
              </p:cNvSpPr>
              <p:nvPr/>
            </p:nvSpPr>
            <p:spPr bwMode="auto">
              <a:xfrm>
                <a:off x="8956662" y="2323313"/>
                <a:ext cx="331232" cy="185300"/>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2" name="Freeform: Shape 143"/>
              <p:cNvSpPr>
                <a:spLocks/>
              </p:cNvSpPr>
              <p:nvPr/>
            </p:nvSpPr>
            <p:spPr bwMode="auto">
              <a:xfrm>
                <a:off x="8762718" y="2497714"/>
                <a:ext cx="268036" cy="285581"/>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3" name="Freeform: Shape 144"/>
              <p:cNvSpPr>
                <a:spLocks/>
              </p:cNvSpPr>
              <p:nvPr/>
            </p:nvSpPr>
            <p:spPr bwMode="auto">
              <a:xfrm>
                <a:off x="8762718" y="2497714"/>
                <a:ext cx="268036" cy="285581"/>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4" name="Freeform: Shape 145"/>
              <p:cNvSpPr>
                <a:spLocks/>
              </p:cNvSpPr>
              <p:nvPr/>
            </p:nvSpPr>
            <p:spPr bwMode="auto">
              <a:xfrm>
                <a:off x="8982812" y="2360373"/>
                <a:ext cx="322516" cy="194022"/>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5" name="Freeform: Shape 146"/>
              <p:cNvSpPr>
                <a:spLocks/>
              </p:cNvSpPr>
              <p:nvPr/>
            </p:nvSpPr>
            <p:spPr bwMode="auto">
              <a:xfrm>
                <a:off x="8982812" y="2360373"/>
                <a:ext cx="322516" cy="194022"/>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6" name="Freeform: Shape 147"/>
              <p:cNvSpPr>
                <a:spLocks/>
              </p:cNvSpPr>
              <p:nvPr/>
            </p:nvSpPr>
            <p:spPr bwMode="auto">
              <a:xfrm>
                <a:off x="9002425" y="2406154"/>
                <a:ext cx="322516" cy="185300"/>
              </a:xfrm>
              <a:custGeom>
                <a:avLst/>
                <a:gdLst>
                  <a:gd name="T0" fmla="*/ 633 w 653"/>
                  <a:gd name="T1" fmla="*/ 0 h 374"/>
                  <a:gd name="T2" fmla="*/ 633 w 653"/>
                  <a:gd name="T3" fmla="*/ 0 h 374"/>
                  <a:gd name="T4" fmla="*/ 0 w 653"/>
                  <a:gd name="T5" fmla="*/ 335 h 374"/>
                  <a:gd name="T6" fmla="*/ 19 w 653"/>
                  <a:gd name="T7" fmla="*/ 373 h 374"/>
                  <a:gd name="T8" fmla="*/ 186 w 653"/>
                  <a:gd name="T9" fmla="*/ 298 h 374"/>
                  <a:gd name="T10" fmla="*/ 316 w 653"/>
                  <a:gd name="T11" fmla="*/ 224 h 374"/>
                  <a:gd name="T12" fmla="*/ 316 w 653"/>
                  <a:gd name="T13" fmla="*/ 224 h 374"/>
                  <a:gd name="T14" fmla="*/ 652 w 653"/>
                  <a:gd name="T15" fmla="*/ 37 h 374"/>
                  <a:gd name="T16" fmla="*/ 633 w 653"/>
                  <a:gd name="T17"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374">
                    <a:moveTo>
                      <a:pt x="633" y="0"/>
                    </a:moveTo>
                    <a:lnTo>
                      <a:pt x="633" y="0"/>
                    </a:lnTo>
                    <a:cubicBezTo>
                      <a:pt x="0" y="335"/>
                      <a:pt x="0" y="335"/>
                      <a:pt x="0" y="335"/>
                    </a:cubicBezTo>
                    <a:cubicBezTo>
                      <a:pt x="19" y="373"/>
                      <a:pt x="19" y="373"/>
                      <a:pt x="19" y="373"/>
                    </a:cubicBezTo>
                    <a:cubicBezTo>
                      <a:pt x="186" y="298"/>
                      <a:pt x="186" y="298"/>
                      <a:pt x="186" y="298"/>
                    </a:cubicBezTo>
                    <a:cubicBezTo>
                      <a:pt x="205" y="242"/>
                      <a:pt x="260" y="224"/>
                      <a:pt x="316" y="224"/>
                    </a:cubicBezTo>
                    <a:lnTo>
                      <a:pt x="316" y="224"/>
                    </a:lnTo>
                    <a:cubicBezTo>
                      <a:pt x="652" y="37"/>
                      <a:pt x="652" y="37"/>
                      <a:pt x="652" y="37"/>
                    </a:cubicBezTo>
                    <a:cubicBezTo>
                      <a:pt x="633" y="0"/>
                      <a:pt x="633" y="0"/>
                      <a:pt x="633" y="0"/>
                    </a:cubicBez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7" name="Freeform: Shape 148"/>
              <p:cNvSpPr>
                <a:spLocks/>
              </p:cNvSpPr>
              <p:nvPr/>
            </p:nvSpPr>
            <p:spPr bwMode="auto">
              <a:xfrm>
                <a:off x="9028575" y="2443213"/>
                <a:ext cx="322516" cy="194022"/>
              </a:xfrm>
              <a:custGeom>
                <a:avLst/>
                <a:gdLst>
                  <a:gd name="T0" fmla="*/ 93 w 652"/>
                  <a:gd name="T1" fmla="*/ 279 h 392"/>
                  <a:gd name="T2" fmla="*/ 93 w 652"/>
                  <a:gd name="T3" fmla="*/ 279 h 392"/>
                  <a:gd name="T4" fmla="*/ 0 w 652"/>
                  <a:gd name="T5" fmla="*/ 335 h 392"/>
                  <a:gd name="T6" fmla="*/ 19 w 652"/>
                  <a:gd name="T7" fmla="*/ 391 h 392"/>
                  <a:gd name="T8" fmla="*/ 93 w 652"/>
                  <a:gd name="T9" fmla="*/ 335 h 392"/>
                  <a:gd name="T10" fmla="*/ 93 w 652"/>
                  <a:gd name="T11" fmla="*/ 298 h 392"/>
                  <a:gd name="T12" fmla="*/ 93 w 652"/>
                  <a:gd name="T13" fmla="*/ 298 h 392"/>
                  <a:gd name="T14" fmla="*/ 93 w 652"/>
                  <a:gd name="T15" fmla="*/ 298 h 392"/>
                  <a:gd name="T16" fmla="*/ 93 w 652"/>
                  <a:gd name="T17" fmla="*/ 279 h 392"/>
                  <a:gd name="T18" fmla="*/ 633 w 652"/>
                  <a:gd name="T19" fmla="*/ 0 h 392"/>
                  <a:gd name="T20" fmla="*/ 633 w 652"/>
                  <a:gd name="T21" fmla="*/ 0 h 392"/>
                  <a:gd name="T22" fmla="*/ 353 w 652"/>
                  <a:gd name="T23" fmla="*/ 149 h 392"/>
                  <a:gd name="T24" fmla="*/ 465 w 652"/>
                  <a:gd name="T25" fmla="*/ 149 h 392"/>
                  <a:gd name="T26" fmla="*/ 651 w 652"/>
                  <a:gd name="T27" fmla="*/ 37 h 392"/>
                  <a:gd name="T28" fmla="*/ 633 w 652"/>
                  <a:gd name="T29" fmla="*/ 0 h 392"/>
                  <a:gd name="T30" fmla="*/ 93 w 652"/>
                  <a:gd name="T31" fmla="*/ 279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2" h="392">
                    <a:moveTo>
                      <a:pt x="93" y="279"/>
                    </a:moveTo>
                    <a:lnTo>
                      <a:pt x="93" y="279"/>
                    </a:lnTo>
                    <a:cubicBezTo>
                      <a:pt x="0" y="335"/>
                      <a:pt x="0" y="335"/>
                      <a:pt x="0" y="335"/>
                    </a:cubicBezTo>
                    <a:cubicBezTo>
                      <a:pt x="19" y="391"/>
                      <a:pt x="19" y="391"/>
                      <a:pt x="19" y="391"/>
                    </a:cubicBezTo>
                    <a:cubicBezTo>
                      <a:pt x="93" y="335"/>
                      <a:pt x="93" y="335"/>
                      <a:pt x="93" y="335"/>
                    </a:cubicBezTo>
                    <a:cubicBezTo>
                      <a:pt x="93" y="298"/>
                      <a:pt x="93" y="298"/>
                      <a:pt x="93" y="298"/>
                    </a:cubicBezTo>
                    <a:lnTo>
                      <a:pt x="93" y="298"/>
                    </a:lnTo>
                    <a:lnTo>
                      <a:pt x="93" y="298"/>
                    </a:lnTo>
                    <a:cubicBezTo>
                      <a:pt x="93" y="298"/>
                      <a:pt x="93" y="298"/>
                      <a:pt x="93" y="279"/>
                    </a:cubicBezTo>
                    <a:lnTo>
                      <a:pt x="633" y="0"/>
                    </a:lnTo>
                    <a:lnTo>
                      <a:pt x="633" y="0"/>
                    </a:lnTo>
                    <a:cubicBezTo>
                      <a:pt x="353" y="149"/>
                      <a:pt x="353" y="149"/>
                      <a:pt x="353" y="149"/>
                    </a:cubicBezTo>
                    <a:cubicBezTo>
                      <a:pt x="465" y="149"/>
                      <a:pt x="465" y="149"/>
                      <a:pt x="465" y="149"/>
                    </a:cubicBezTo>
                    <a:cubicBezTo>
                      <a:pt x="651" y="37"/>
                      <a:pt x="651" y="37"/>
                      <a:pt x="651" y="37"/>
                    </a:cubicBezTo>
                    <a:cubicBezTo>
                      <a:pt x="633" y="0"/>
                      <a:pt x="633" y="0"/>
                      <a:pt x="633" y="0"/>
                    </a:cubicBezTo>
                    <a:lnTo>
                      <a:pt x="93" y="279"/>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8" name="Freeform: Shape 149"/>
              <p:cNvSpPr>
                <a:spLocks/>
              </p:cNvSpPr>
              <p:nvPr/>
            </p:nvSpPr>
            <p:spPr bwMode="auto">
              <a:xfrm>
                <a:off x="9048187" y="2488994"/>
                <a:ext cx="322516" cy="185300"/>
              </a:xfrm>
              <a:custGeom>
                <a:avLst/>
                <a:gdLst>
                  <a:gd name="T0" fmla="*/ 56 w 653"/>
                  <a:gd name="T1" fmla="*/ 298 h 373"/>
                  <a:gd name="T2" fmla="*/ 0 w 653"/>
                  <a:gd name="T3" fmla="*/ 335 h 373"/>
                  <a:gd name="T4" fmla="*/ 18 w 653"/>
                  <a:gd name="T5" fmla="*/ 372 h 373"/>
                  <a:gd name="T6" fmla="*/ 56 w 653"/>
                  <a:gd name="T7" fmla="*/ 354 h 373"/>
                  <a:gd name="T8" fmla="*/ 56 w 653"/>
                  <a:gd name="T9" fmla="*/ 298 h 373"/>
                  <a:gd name="T10" fmla="*/ 633 w 653"/>
                  <a:gd name="T11" fmla="*/ 0 h 373"/>
                  <a:gd name="T12" fmla="*/ 521 w 653"/>
                  <a:gd name="T13" fmla="*/ 56 h 373"/>
                  <a:gd name="T14" fmla="*/ 633 w 653"/>
                  <a:gd name="T15" fmla="*/ 56 h 373"/>
                  <a:gd name="T16" fmla="*/ 652 w 653"/>
                  <a:gd name="T17" fmla="*/ 37 h 373"/>
                  <a:gd name="T18" fmla="*/ 633 w 653"/>
                  <a:gd name="T19"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3" h="373">
                    <a:moveTo>
                      <a:pt x="56" y="298"/>
                    </a:moveTo>
                    <a:lnTo>
                      <a:pt x="0" y="335"/>
                    </a:lnTo>
                    <a:lnTo>
                      <a:pt x="18" y="372"/>
                    </a:lnTo>
                    <a:lnTo>
                      <a:pt x="56" y="354"/>
                    </a:lnTo>
                    <a:lnTo>
                      <a:pt x="56" y="298"/>
                    </a:lnTo>
                    <a:close/>
                    <a:moveTo>
                      <a:pt x="633" y="0"/>
                    </a:moveTo>
                    <a:lnTo>
                      <a:pt x="521" y="56"/>
                    </a:lnTo>
                    <a:lnTo>
                      <a:pt x="633" y="56"/>
                    </a:lnTo>
                    <a:lnTo>
                      <a:pt x="652" y="37"/>
                    </a:lnTo>
                    <a:lnTo>
                      <a:pt x="633" y="0"/>
                    </a:lnTo>
                    <a:close/>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9" name="Freeform: Shape 150"/>
              <p:cNvSpPr>
                <a:spLocks/>
              </p:cNvSpPr>
              <p:nvPr/>
            </p:nvSpPr>
            <p:spPr bwMode="auto">
              <a:xfrm>
                <a:off x="9048187" y="2637235"/>
                <a:ext cx="28330" cy="37059"/>
              </a:xfrm>
              <a:custGeom>
                <a:avLst/>
                <a:gdLst>
                  <a:gd name="T0" fmla="*/ 56 w 57"/>
                  <a:gd name="T1" fmla="*/ 0 h 75"/>
                  <a:gd name="T2" fmla="*/ 0 w 57"/>
                  <a:gd name="T3" fmla="*/ 37 h 75"/>
                  <a:gd name="T4" fmla="*/ 18 w 57"/>
                  <a:gd name="T5" fmla="*/ 74 h 75"/>
                  <a:gd name="T6" fmla="*/ 56 w 57"/>
                  <a:gd name="T7" fmla="*/ 56 h 75"/>
                  <a:gd name="T8" fmla="*/ 56 w 57"/>
                  <a:gd name="T9" fmla="*/ 0 h 75"/>
                </a:gdLst>
                <a:ahLst/>
                <a:cxnLst>
                  <a:cxn ang="0">
                    <a:pos x="T0" y="T1"/>
                  </a:cxn>
                  <a:cxn ang="0">
                    <a:pos x="T2" y="T3"/>
                  </a:cxn>
                  <a:cxn ang="0">
                    <a:pos x="T4" y="T5"/>
                  </a:cxn>
                  <a:cxn ang="0">
                    <a:pos x="T6" y="T7"/>
                  </a:cxn>
                  <a:cxn ang="0">
                    <a:pos x="T8" y="T9"/>
                  </a:cxn>
                </a:cxnLst>
                <a:rect l="0" t="0" r="r" b="b"/>
                <a:pathLst>
                  <a:path w="57" h="75">
                    <a:moveTo>
                      <a:pt x="56" y="0"/>
                    </a:moveTo>
                    <a:lnTo>
                      <a:pt x="0" y="37"/>
                    </a:lnTo>
                    <a:lnTo>
                      <a:pt x="18" y="74"/>
                    </a:lnTo>
                    <a:lnTo>
                      <a:pt x="56" y="56"/>
                    </a:lnTo>
                    <a:lnTo>
                      <a:pt x="56"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0" name="Freeform: Shape 151"/>
              <p:cNvSpPr>
                <a:spLocks/>
              </p:cNvSpPr>
              <p:nvPr/>
            </p:nvSpPr>
            <p:spPr bwMode="auto">
              <a:xfrm>
                <a:off x="9305328" y="2488994"/>
                <a:ext cx="65375" cy="28339"/>
              </a:xfrm>
              <a:custGeom>
                <a:avLst/>
                <a:gdLst>
                  <a:gd name="T0" fmla="*/ 112 w 132"/>
                  <a:gd name="T1" fmla="*/ 0 h 57"/>
                  <a:gd name="T2" fmla="*/ 0 w 132"/>
                  <a:gd name="T3" fmla="*/ 56 h 57"/>
                  <a:gd name="T4" fmla="*/ 112 w 132"/>
                  <a:gd name="T5" fmla="*/ 56 h 57"/>
                  <a:gd name="T6" fmla="*/ 131 w 132"/>
                  <a:gd name="T7" fmla="*/ 37 h 57"/>
                  <a:gd name="T8" fmla="*/ 112 w 132"/>
                  <a:gd name="T9" fmla="*/ 0 h 57"/>
                </a:gdLst>
                <a:ahLst/>
                <a:cxnLst>
                  <a:cxn ang="0">
                    <a:pos x="T0" y="T1"/>
                  </a:cxn>
                  <a:cxn ang="0">
                    <a:pos x="T2" y="T3"/>
                  </a:cxn>
                  <a:cxn ang="0">
                    <a:pos x="T4" y="T5"/>
                  </a:cxn>
                  <a:cxn ang="0">
                    <a:pos x="T6" y="T7"/>
                  </a:cxn>
                  <a:cxn ang="0">
                    <a:pos x="T8" y="T9"/>
                  </a:cxn>
                </a:cxnLst>
                <a:rect l="0" t="0" r="r" b="b"/>
                <a:pathLst>
                  <a:path w="132" h="57">
                    <a:moveTo>
                      <a:pt x="112" y="0"/>
                    </a:moveTo>
                    <a:lnTo>
                      <a:pt x="0" y="56"/>
                    </a:lnTo>
                    <a:lnTo>
                      <a:pt x="112" y="56"/>
                    </a:lnTo>
                    <a:lnTo>
                      <a:pt x="131" y="37"/>
                    </a:lnTo>
                    <a:lnTo>
                      <a:pt x="112"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1" name="Freeform: Shape 152"/>
              <p:cNvSpPr>
                <a:spLocks/>
              </p:cNvSpPr>
              <p:nvPr/>
            </p:nvSpPr>
            <p:spPr bwMode="auto">
              <a:xfrm>
                <a:off x="8882571" y="2691734"/>
                <a:ext cx="193946" cy="119901"/>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2" name="Freeform: Shape 153"/>
              <p:cNvSpPr>
                <a:spLocks/>
              </p:cNvSpPr>
              <p:nvPr/>
            </p:nvSpPr>
            <p:spPr bwMode="auto">
              <a:xfrm>
                <a:off x="8882571" y="2691734"/>
                <a:ext cx="193946" cy="119901"/>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3" name="Freeform: Shape 154"/>
              <p:cNvSpPr>
                <a:spLocks/>
              </p:cNvSpPr>
              <p:nvPr/>
            </p:nvSpPr>
            <p:spPr bwMode="auto">
              <a:xfrm>
                <a:off x="8919617" y="2792015"/>
                <a:ext cx="156900" cy="102461"/>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4" name="Freeform: Shape 155"/>
              <p:cNvSpPr>
                <a:spLocks/>
              </p:cNvSpPr>
              <p:nvPr/>
            </p:nvSpPr>
            <p:spPr bwMode="auto">
              <a:xfrm>
                <a:off x="8919617" y="2792015"/>
                <a:ext cx="156900" cy="102461"/>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5" name="Freeform: Shape 156"/>
              <p:cNvSpPr>
                <a:spLocks/>
              </p:cNvSpPr>
              <p:nvPr/>
            </p:nvSpPr>
            <p:spPr bwMode="auto">
              <a:xfrm>
                <a:off x="8945767" y="2848695"/>
                <a:ext cx="128570" cy="91560"/>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6" name="Freeform: Shape 157"/>
              <p:cNvSpPr>
                <a:spLocks/>
              </p:cNvSpPr>
              <p:nvPr/>
            </p:nvSpPr>
            <p:spPr bwMode="auto">
              <a:xfrm>
                <a:off x="8945767" y="2848695"/>
                <a:ext cx="128570" cy="91560"/>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7" name="Freeform: Shape 158"/>
              <p:cNvSpPr>
                <a:spLocks/>
              </p:cNvSpPr>
              <p:nvPr/>
            </p:nvSpPr>
            <p:spPr bwMode="auto">
              <a:xfrm>
                <a:off x="8965379" y="2903196"/>
                <a:ext cx="111138" cy="82840"/>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8" name="Freeform: Shape 159"/>
              <p:cNvSpPr>
                <a:spLocks/>
              </p:cNvSpPr>
              <p:nvPr/>
            </p:nvSpPr>
            <p:spPr bwMode="auto">
              <a:xfrm>
                <a:off x="8965379" y="2903196"/>
                <a:ext cx="111138" cy="82840"/>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9" name="Freeform: Shape 160"/>
              <p:cNvSpPr>
                <a:spLocks/>
              </p:cNvSpPr>
              <p:nvPr/>
            </p:nvSpPr>
            <p:spPr bwMode="auto">
              <a:xfrm>
                <a:off x="8993709" y="2959876"/>
                <a:ext cx="82808" cy="65400"/>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0" name="Freeform: Shape 161"/>
              <p:cNvSpPr>
                <a:spLocks/>
              </p:cNvSpPr>
              <p:nvPr/>
            </p:nvSpPr>
            <p:spPr bwMode="auto">
              <a:xfrm>
                <a:off x="8993709" y="2959876"/>
                <a:ext cx="82808" cy="65400"/>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1" name="Freeform: Shape 162"/>
              <p:cNvSpPr>
                <a:spLocks/>
              </p:cNvSpPr>
              <p:nvPr/>
            </p:nvSpPr>
            <p:spPr bwMode="auto">
              <a:xfrm>
                <a:off x="9011142" y="3003476"/>
                <a:ext cx="65375" cy="65400"/>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2" name="Freeform: Shape 163"/>
              <p:cNvSpPr>
                <a:spLocks/>
              </p:cNvSpPr>
              <p:nvPr/>
            </p:nvSpPr>
            <p:spPr bwMode="auto">
              <a:xfrm>
                <a:off x="9011142" y="3003476"/>
                <a:ext cx="65375" cy="65400"/>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3" name="Freeform: Shape 164"/>
              <p:cNvSpPr>
                <a:spLocks/>
              </p:cNvSpPr>
              <p:nvPr/>
            </p:nvSpPr>
            <p:spPr bwMode="auto">
              <a:xfrm>
                <a:off x="9028575" y="3060157"/>
                <a:ext cx="45762" cy="45780"/>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4" name="Freeform: Shape 165"/>
              <p:cNvSpPr>
                <a:spLocks/>
              </p:cNvSpPr>
              <p:nvPr/>
            </p:nvSpPr>
            <p:spPr bwMode="auto">
              <a:xfrm>
                <a:off x="9028575" y="3060157"/>
                <a:ext cx="45762" cy="45780"/>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5" name="Freeform: Shape 166"/>
              <p:cNvSpPr>
                <a:spLocks/>
              </p:cNvSpPr>
              <p:nvPr/>
            </p:nvSpPr>
            <p:spPr bwMode="auto">
              <a:xfrm>
                <a:off x="9314044" y="3546298"/>
                <a:ext cx="19613" cy="10901"/>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6" name="Freeform: Shape 167"/>
              <p:cNvSpPr>
                <a:spLocks/>
              </p:cNvSpPr>
              <p:nvPr/>
            </p:nvSpPr>
            <p:spPr bwMode="auto">
              <a:xfrm>
                <a:off x="9314044" y="3546298"/>
                <a:ext cx="19613" cy="10901"/>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7" name="Freeform: Shape 168"/>
              <p:cNvSpPr>
                <a:spLocks/>
              </p:cNvSpPr>
              <p:nvPr/>
            </p:nvSpPr>
            <p:spPr bwMode="auto">
              <a:xfrm>
                <a:off x="9314044" y="3546298"/>
                <a:ext cx="19613" cy="10901"/>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8" name="Freeform: Shape 169"/>
              <p:cNvSpPr>
                <a:spLocks/>
              </p:cNvSpPr>
              <p:nvPr/>
            </p:nvSpPr>
            <p:spPr bwMode="auto">
              <a:xfrm>
                <a:off x="9314044" y="3546298"/>
                <a:ext cx="19613" cy="10901"/>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9" name="Freeform: Shape 170"/>
              <p:cNvSpPr>
                <a:spLocks/>
              </p:cNvSpPr>
              <p:nvPr/>
            </p:nvSpPr>
            <p:spPr bwMode="auto">
              <a:xfrm>
                <a:off x="9056904" y="3114656"/>
                <a:ext cx="19613" cy="37061"/>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0" name="Freeform: Shape 171"/>
              <p:cNvSpPr>
                <a:spLocks/>
              </p:cNvSpPr>
              <p:nvPr/>
            </p:nvSpPr>
            <p:spPr bwMode="auto">
              <a:xfrm>
                <a:off x="9056904" y="3114656"/>
                <a:ext cx="19613" cy="37061"/>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1" name="Freeform: Shape 172"/>
              <p:cNvSpPr>
                <a:spLocks/>
              </p:cNvSpPr>
              <p:nvPr/>
            </p:nvSpPr>
            <p:spPr bwMode="auto">
              <a:xfrm>
                <a:off x="9074337" y="3171336"/>
                <a:ext cx="2180" cy="2181"/>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2" name="Freeform: Shape 173"/>
              <p:cNvSpPr>
                <a:spLocks/>
              </p:cNvSpPr>
              <p:nvPr/>
            </p:nvSpPr>
            <p:spPr bwMode="auto">
              <a:xfrm>
                <a:off x="9074337" y="3171336"/>
                <a:ext cx="2180" cy="2181"/>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3" name="Freeform: Shape 174"/>
              <p:cNvSpPr>
                <a:spLocks/>
              </p:cNvSpPr>
              <p:nvPr/>
            </p:nvSpPr>
            <p:spPr bwMode="auto">
              <a:xfrm>
                <a:off x="9451332" y="2323313"/>
                <a:ext cx="736556" cy="194020"/>
              </a:xfrm>
              <a:custGeom>
                <a:avLst/>
                <a:gdLst>
                  <a:gd name="T0" fmla="*/ 1341 w 1491"/>
                  <a:gd name="T1" fmla="*/ 0 h 392"/>
                  <a:gd name="T2" fmla="*/ 1341 w 1491"/>
                  <a:gd name="T3" fmla="*/ 0 h 392"/>
                  <a:gd name="T4" fmla="*/ 168 w 1491"/>
                  <a:gd name="T5" fmla="*/ 0 h 392"/>
                  <a:gd name="T6" fmla="*/ 0 w 1491"/>
                  <a:gd name="T7" fmla="*/ 149 h 392"/>
                  <a:gd name="T8" fmla="*/ 0 w 1491"/>
                  <a:gd name="T9" fmla="*/ 372 h 392"/>
                  <a:gd name="T10" fmla="*/ 0 w 1491"/>
                  <a:gd name="T11" fmla="*/ 372 h 392"/>
                  <a:gd name="T12" fmla="*/ 0 w 1491"/>
                  <a:gd name="T13" fmla="*/ 391 h 392"/>
                  <a:gd name="T14" fmla="*/ 38 w 1491"/>
                  <a:gd name="T15" fmla="*/ 391 h 392"/>
                  <a:gd name="T16" fmla="*/ 38 w 1491"/>
                  <a:gd name="T17" fmla="*/ 335 h 392"/>
                  <a:gd name="T18" fmla="*/ 38 w 1491"/>
                  <a:gd name="T19" fmla="*/ 335 h 392"/>
                  <a:gd name="T20" fmla="*/ 187 w 1491"/>
                  <a:gd name="T21" fmla="*/ 186 h 392"/>
                  <a:gd name="T22" fmla="*/ 1323 w 1491"/>
                  <a:gd name="T23" fmla="*/ 186 h 392"/>
                  <a:gd name="T24" fmla="*/ 1472 w 1491"/>
                  <a:gd name="T25" fmla="*/ 335 h 392"/>
                  <a:gd name="T26" fmla="*/ 1472 w 1491"/>
                  <a:gd name="T27" fmla="*/ 391 h 392"/>
                  <a:gd name="T28" fmla="*/ 1490 w 1491"/>
                  <a:gd name="T29" fmla="*/ 391 h 392"/>
                  <a:gd name="T30" fmla="*/ 1490 w 1491"/>
                  <a:gd name="T31" fmla="*/ 149 h 392"/>
                  <a:gd name="T32" fmla="*/ 1341 w 1491"/>
                  <a:gd name="T33"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1" h="392">
                    <a:moveTo>
                      <a:pt x="1341" y="0"/>
                    </a:moveTo>
                    <a:lnTo>
                      <a:pt x="1341" y="0"/>
                    </a:lnTo>
                    <a:cubicBezTo>
                      <a:pt x="168" y="0"/>
                      <a:pt x="168" y="0"/>
                      <a:pt x="168" y="0"/>
                    </a:cubicBezTo>
                    <a:cubicBezTo>
                      <a:pt x="75" y="0"/>
                      <a:pt x="0" y="74"/>
                      <a:pt x="0" y="149"/>
                    </a:cubicBezTo>
                    <a:cubicBezTo>
                      <a:pt x="0" y="372"/>
                      <a:pt x="0" y="372"/>
                      <a:pt x="0" y="372"/>
                    </a:cubicBezTo>
                    <a:lnTo>
                      <a:pt x="0" y="372"/>
                    </a:lnTo>
                    <a:cubicBezTo>
                      <a:pt x="0" y="391"/>
                      <a:pt x="0" y="391"/>
                      <a:pt x="0" y="391"/>
                    </a:cubicBezTo>
                    <a:cubicBezTo>
                      <a:pt x="38" y="391"/>
                      <a:pt x="38" y="391"/>
                      <a:pt x="38" y="391"/>
                    </a:cubicBezTo>
                    <a:cubicBezTo>
                      <a:pt x="38" y="335"/>
                      <a:pt x="38" y="335"/>
                      <a:pt x="38" y="335"/>
                    </a:cubicBezTo>
                    <a:lnTo>
                      <a:pt x="38" y="335"/>
                    </a:lnTo>
                    <a:cubicBezTo>
                      <a:pt x="38" y="260"/>
                      <a:pt x="112" y="186"/>
                      <a:pt x="187" y="186"/>
                    </a:cubicBezTo>
                    <a:cubicBezTo>
                      <a:pt x="1323" y="186"/>
                      <a:pt x="1323" y="186"/>
                      <a:pt x="1323" y="186"/>
                    </a:cubicBezTo>
                    <a:cubicBezTo>
                      <a:pt x="1397" y="186"/>
                      <a:pt x="1472" y="260"/>
                      <a:pt x="1472" y="335"/>
                    </a:cubicBezTo>
                    <a:cubicBezTo>
                      <a:pt x="1472" y="391"/>
                      <a:pt x="1472" y="391"/>
                      <a:pt x="1472" y="391"/>
                    </a:cubicBezTo>
                    <a:cubicBezTo>
                      <a:pt x="1490" y="391"/>
                      <a:pt x="1490" y="391"/>
                      <a:pt x="1490" y="391"/>
                    </a:cubicBezTo>
                    <a:cubicBezTo>
                      <a:pt x="1490" y="149"/>
                      <a:pt x="1490" y="149"/>
                      <a:pt x="1490" y="149"/>
                    </a:cubicBezTo>
                    <a:cubicBezTo>
                      <a:pt x="1490" y="74"/>
                      <a:pt x="1434" y="0"/>
                      <a:pt x="1341" y="0"/>
                    </a:cubicBezTo>
                  </a:path>
                </a:pathLst>
              </a:custGeom>
              <a:solidFill>
                <a:schemeClr val="accent3">
                  <a:lumMod val="50000"/>
                </a:schemeClr>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4" name="Freeform: Shape 175"/>
              <p:cNvSpPr>
                <a:spLocks/>
              </p:cNvSpPr>
              <p:nvPr/>
            </p:nvSpPr>
            <p:spPr bwMode="auto">
              <a:xfrm>
                <a:off x="9074337" y="2591454"/>
                <a:ext cx="1499262" cy="957025"/>
              </a:xfrm>
              <a:custGeom>
                <a:avLst/>
                <a:gdLst>
                  <a:gd name="T0" fmla="*/ 0 w 3036"/>
                  <a:gd name="T1" fmla="*/ 0 h 1936"/>
                  <a:gd name="T2" fmla="*/ 0 w 3036"/>
                  <a:gd name="T3" fmla="*/ 0 h 1936"/>
                  <a:gd name="T4" fmla="*/ 0 w 3036"/>
                  <a:gd name="T5" fmla="*/ 0 h 1936"/>
                  <a:gd name="T6" fmla="*/ 0 w 3036"/>
                  <a:gd name="T7" fmla="*/ 37 h 1936"/>
                  <a:gd name="T8" fmla="*/ 0 w 3036"/>
                  <a:gd name="T9" fmla="*/ 93 h 1936"/>
                  <a:gd name="T10" fmla="*/ 0 w 3036"/>
                  <a:gd name="T11" fmla="*/ 149 h 1936"/>
                  <a:gd name="T12" fmla="*/ 0 w 3036"/>
                  <a:gd name="T13" fmla="*/ 205 h 1936"/>
                  <a:gd name="T14" fmla="*/ 0 w 3036"/>
                  <a:gd name="T15" fmla="*/ 260 h 1936"/>
                  <a:gd name="T16" fmla="*/ 0 w 3036"/>
                  <a:gd name="T17" fmla="*/ 409 h 1936"/>
                  <a:gd name="T18" fmla="*/ 0 w 3036"/>
                  <a:gd name="T19" fmla="*/ 465 h 1936"/>
                  <a:gd name="T20" fmla="*/ 0 w 3036"/>
                  <a:gd name="T21" fmla="*/ 521 h 1936"/>
                  <a:gd name="T22" fmla="*/ 0 w 3036"/>
                  <a:gd name="T23" fmla="*/ 577 h 1936"/>
                  <a:gd name="T24" fmla="*/ 0 w 3036"/>
                  <a:gd name="T25" fmla="*/ 633 h 1936"/>
                  <a:gd name="T26" fmla="*/ 0 w 3036"/>
                  <a:gd name="T27" fmla="*/ 689 h 1936"/>
                  <a:gd name="T28" fmla="*/ 0 w 3036"/>
                  <a:gd name="T29" fmla="*/ 745 h 1936"/>
                  <a:gd name="T30" fmla="*/ 0 w 3036"/>
                  <a:gd name="T31" fmla="*/ 781 h 1936"/>
                  <a:gd name="T32" fmla="*/ 0 w 3036"/>
                  <a:gd name="T33" fmla="*/ 837 h 1936"/>
                  <a:gd name="T34" fmla="*/ 0 w 3036"/>
                  <a:gd name="T35" fmla="*/ 893 h 1936"/>
                  <a:gd name="T36" fmla="*/ 0 w 3036"/>
                  <a:gd name="T37" fmla="*/ 950 h 1936"/>
                  <a:gd name="T38" fmla="*/ 0 w 3036"/>
                  <a:gd name="T39" fmla="*/ 1005 h 1936"/>
                  <a:gd name="T40" fmla="*/ 0 w 3036"/>
                  <a:gd name="T41" fmla="*/ 1061 h 1936"/>
                  <a:gd name="T42" fmla="*/ 0 w 3036"/>
                  <a:gd name="T43" fmla="*/ 1117 h 1936"/>
                  <a:gd name="T44" fmla="*/ 0 w 3036"/>
                  <a:gd name="T45" fmla="*/ 1173 h 1936"/>
                  <a:gd name="T46" fmla="*/ 0 w 3036"/>
                  <a:gd name="T47" fmla="*/ 1173 h 1936"/>
                  <a:gd name="T48" fmla="*/ 0 w 3036"/>
                  <a:gd name="T49" fmla="*/ 1526 h 1936"/>
                  <a:gd name="T50" fmla="*/ 0 w 3036"/>
                  <a:gd name="T51" fmla="*/ 1564 h 1936"/>
                  <a:gd name="T52" fmla="*/ 0 w 3036"/>
                  <a:gd name="T53" fmla="*/ 1620 h 1936"/>
                  <a:gd name="T54" fmla="*/ 0 w 3036"/>
                  <a:gd name="T55" fmla="*/ 1787 h 1936"/>
                  <a:gd name="T56" fmla="*/ 0 w 3036"/>
                  <a:gd name="T57" fmla="*/ 1787 h 1936"/>
                  <a:gd name="T58" fmla="*/ 0 w 3036"/>
                  <a:gd name="T59" fmla="*/ 1787 h 1936"/>
                  <a:gd name="T60" fmla="*/ 0 w 3036"/>
                  <a:gd name="T61" fmla="*/ 1787 h 1936"/>
                  <a:gd name="T62" fmla="*/ 0 w 3036"/>
                  <a:gd name="T63" fmla="*/ 1638 h 1936"/>
                  <a:gd name="T64" fmla="*/ 316 w 3036"/>
                  <a:gd name="T65" fmla="*/ 1935 h 1936"/>
                  <a:gd name="T66" fmla="*/ 484 w 3036"/>
                  <a:gd name="T67" fmla="*/ 1935 h 1936"/>
                  <a:gd name="T68" fmla="*/ 484 w 3036"/>
                  <a:gd name="T69" fmla="*/ 1935 h 1936"/>
                  <a:gd name="T70" fmla="*/ 521 w 3036"/>
                  <a:gd name="T71" fmla="*/ 1935 h 1936"/>
                  <a:gd name="T72" fmla="*/ 2700 w 3036"/>
                  <a:gd name="T73" fmla="*/ 1935 h 1936"/>
                  <a:gd name="T74" fmla="*/ 3035 w 3036"/>
                  <a:gd name="T75" fmla="*/ 1601 h 1936"/>
                  <a:gd name="T76" fmla="*/ 3035 w 3036"/>
                  <a:gd name="T77" fmla="*/ 912 h 1936"/>
                  <a:gd name="T78" fmla="*/ 1881 w 3036"/>
                  <a:gd name="T79" fmla="*/ 912 h 1936"/>
                  <a:gd name="T80" fmla="*/ 1881 w 3036"/>
                  <a:gd name="T81" fmla="*/ 968 h 1936"/>
                  <a:gd name="T82" fmla="*/ 1843 w 3036"/>
                  <a:gd name="T83" fmla="*/ 968 h 1936"/>
                  <a:gd name="T84" fmla="*/ 1508 w 3036"/>
                  <a:gd name="T85" fmla="*/ 1266 h 1936"/>
                  <a:gd name="T86" fmla="*/ 1154 w 3036"/>
                  <a:gd name="T87" fmla="*/ 968 h 1936"/>
                  <a:gd name="T88" fmla="*/ 1117 w 3036"/>
                  <a:gd name="T89" fmla="*/ 968 h 1936"/>
                  <a:gd name="T90" fmla="*/ 1117 w 3036"/>
                  <a:gd name="T91" fmla="*/ 912 h 1936"/>
                  <a:gd name="T92" fmla="*/ 0 w 3036"/>
                  <a:gd name="T93" fmla="*/ 912 h 1936"/>
                  <a:gd name="T94" fmla="*/ 0 w 3036"/>
                  <a:gd name="T95" fmla="*/ 0 h 1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36" h="1936">
                    <a:moveTo>
                      <a:pt x="0" y="0"/>
                    </a:moveTo>
                    <a:lnTo>
                      <a:pt x="0" y="0"/>
                    </a:lnTo>
                    <a:lnTo>
                      <a:pt x="0" y="0"/>
                    </a:lnTo>
                    <a:cubicBezTo>
                      <a:pt x="0" y="37"/>
                      <a:pt x="0" y="37"/>
                      <a:pt x="0" y="37"/>
                    </a:cubicBezTo>
                    <a:cubicBezTo>
                      <a:pt x="0" y="93"/>
                      <a:pt x="0" y="93"/>
                      <a:pt x="0" y="93"/>
                    </a:cubicBezTo>
                    <a:cubicBezTo>
                      <a:pt x="0" y="149"/>
                      <a:pt x="0" y="149"/>
                      <a:pt x="0" y="149"/>
                    </a:cubicBezTo>
                    <a:cubicBezTo>
                      <a:pt x="0" y="205"/>
                      <a:pt x="0" y="205"/>
                      <a:pt x="0" y="205"/>
                    </a:cubicBezTo>
                    <a:cubicBezTo>
                      <a:pt x="0" y="260"/>
                      <a:pt x="0" y="260"/>
                      <a:pt x="0" y="260"/>
                    </a:cubicBezTo>
                    <a:cubicBezTo>
                      <a:pt x="0" y="409"/>
                      <a:pt x="0" y="409"/>
                      <a:pt x="0" y="409"/>
                    </a:cubicBezTo>
                    <a:cubicBezTo>
                      <a:pt x="0" y="465"/>
                      <a:pt x="0" y="465"/>
                      <a:pt x="0" y="465"/>
                    </a:cubicBezTo>
                    <a:cubicBezTo>
                      <a:pt x="0" y="521"/>
                      <a:pt x="0" y="521"/>
                      <a:pt x="0" y="521"/>
                    </a:cubicBezTo>
                    <a:cubicBezTo>
                      <a:pt x="0" y="577"/>
                      <a:pt x="0" y="577"/>
                      <a:pt x="0" y="577"/>
                    </a:cubicBezTo>
                    <a:cubicBezTo>
                      <a:pt x="0" y="633"/>
                      <a:pt x="0" y="633"/>
                      <a:pt x="0" y="633"/>
                    </a:cubicBezTo>
                    <a:cubicBezTo>
                      <a:pt x="0" y="689"/>
                      <a:pt x="0" y="689"/>
                      <a:pt x="0" y="689"/>
                    </a:cubicBezTo>
                    <a:cubicBezTo>
                      <a:pt x="0" y="745"/>
                      <a:pt x="0" y="745"/>
                      <a:pt x="0" y="745"/>
                    </a:cubicBezTo>
                    <a:cubicBezTo>
                      <a:pt x="0" y="781"/>
                      <a:pt x="0" y="781"/>
                      <a:pt x="0" y="781"/>
                    </a:cubicBezTo>
                    <a:cubicBezTo>
                      <a:pt x="0" y="837"/>
                      <a:pt x="0" y="837"/>
                      <a:pt x="0" y="837"/>
                    </a:cubicBezTo>
                    <a:cubicBezTo>
                      <a:pt x="0" y="893"/>
                      <a:pt x="0" y="893"/>
                      <a:pt x="0" y="893"/>
                    </a:cubicBezTo>
                    <a:cubicBezTo>
                      <a:pt x="0" y="950"/>
                      <a:pt x="0" y="950"/>
                      <a:pt x="0" y="950"/>
                    </a:cubicBezTo>
                    <a:cubicBezTo>
                      <a:pt x="0" y="1005"/>
                      <a:pt x="0" y="1005"/>
                      <a:pt x="0" y="1005"/>
                    </a:cubicBezTo>
                    <a:cubicBezTo>
                      <a:pt x="0" y="1061"/>
                      <a:pt x="0" y="1061"/>
                      <a:pt x="0" y="1061"/>
                    </a:cubicBezTo>
                    <a:cubicBezTo>
                      <a:pt x="0" y="1117"/>
                      <a:pt x="0" y="1117"/>
                      <a:pt x="0" y="1117"/>
                    </a:cubicBezTo>
                    <a:cubicBezTo>
                      <a:pt x="0" y="1173"/>
                      <a:pt x="0" y="1173"/>
                      <a:pt x="0" y="1173"/>
                    </a:cubicBezTo>
                    <a:lnTo>
                      <a:pt x="0" y="1173"/>
                    </a:lnTo>
                    <a:cubicBezTo>
                      <a:pt x="0" y="1526"/>
                      <a:pt x="0" y="1526"/>
                      <a:pt x="0" y="1526"/>
                    </a:cubicBezTo>
                    <a:cubicBezTo>
                      <a:pt x="0" y="1564"/>
                      <a:pt x="0" y="1564"/>
                      <a:pt x="0" y="1564"/>
                    </a:cubicBezTo>
                    <a:cubicBezTo>
                      <a:pt x="0" y="1620"/>
                      <a:pt x="0" y="1620"/>
                      <a:pt x="0" y="1620"/>
                    </a:cubicBezTo>
                    <a:cubicBezTo>
                      <a:pt x="0" y="1787"/>
                      <a:pt x="0" y="1787"/>
                      <a:pt x="0" y="1787"/>
                    </a:cubicBezTo>
                    <a:lnTo>
                      <a:pt x="0" y="1787"/>
                    </a:lnTo>
                    <a:lnTo>
                      <a:pt x="0" y="1787"/>
                    </a:lnTo>
                    <a:lnTo>
                      <a:pt x="0" y="1787"/>
                    </a:lnTo>
                    <a:cubicBezTo>
                      <a:pt x="0" y="1638"/>
                      <a:pt x="0" y="1638"/>
                      <a:pt x="0" y="1638"/>
                    </a:cubicBezTo>
                    <a:cubicBezTo>
                      <a:pt x="111" y="1731"/>
                      <a:pt x="223" y="1843"/>
                      <a:pt x="316" y="1935"/>
                    </a:cubicBezTo>
                    <a:cubicBezTo>
                      <a:pt x="484" y="1935"/>
                      <a:pt x="484" y="1935"/>
                      <a:pt x="484" y="1935"/>
                    </a:cubicBezTo>
                    <a:lnTo>
                      <a:pt x="484" y="1935"/>
                    </a:lnTo>
                    <a:cubicBezTo>
                      <a:pt x="521" y="1935"/>
                      <a:pt x="521" y="1935"/>
                      <a:pt x="521" y="1935"/>
                    </a:cubicBezTo>
                    <a:cubicBezTo>
                      <a:pt x="2700" y="1935"/>
                      <a:pt x="2700" y="1935"/>
                      <a:pt x="2700" y="1935"/>
                    </a:cubicBezTo>
                    <a:cubicBezTo>
                      <a:pt x="3035" y="1601"/>
                      <a:pt x="3035" y="1601"/>
                      <a:pt x="3035" y="1601"/>
                    </a:cubicBezTo>
                    <a:cubicBezTo>
                      <a:pt x="3035" y="912"/>
                      <a:pt x="3035" y="912"/>
                      <a:pt x="3035" y="912"/>
                    </a:cubicBezTo>
                    <a:cubicBezTo>
                      <a:pt x="1881" y="912"/>
                      <a:pt x="1881" y="912"/>
                      <a:pt x="1881" y="912"/>
                    </a:cubicBezTo>
                    <a:cubicBezTo>
                      <a:pt x="1881" y="968"/>
                      <a:pt x="1881" y="968"/>
                      <a:pt x="1881" y="968"/>
                    </a:cubicBezTo>
                    <a:cubicBezTo>
                      <a:pt x="1843" y="968"/>
                      <a:pt x="1843" y="968"/>
                      <a:pt x="1843" y="968"/>
                    </a:cubicBezTo>
                    <a:cubicBezTo>
                      <a:pt x="1825" y="1135"/>
                      <a:pt x="1676" y="1266"/>
                      <a:pt x="1508" y="1266"/>
                    </a:cubicBezTo>
                    <a:cubicBezTo>
                      <a:pt x="1322" y="1266"/>
                      <a:pt x="1173" y="1135"/>
                      <a:pt x="1154" y="968"/>
                    </a:cubicBezTo>
                    <a:cubicBezTo>
                      <a:pt x="1117" y="968"/>
                      <a:pt x="1117" y="968"/>
                      <a:pt x="1117" y="968"/>
                    </a:cubicBezTo>
                    <a:cubicBezTo>
                      <a:pt x="1117" y="912"/>
                      <a:pt x="1117" y="912"/>
                      <a:pt x="1117" y="912"/>
                    </a:cubicBezTo>
                    <a:cubicBezTo>
                      <a:pt x="0" y="912"/>
                      <a:pt x="0" y="912"/>
                      <a:pt x="0" y="912"/>
                    </a:cubicBezTo>
                    <a:cubicBezTo>
                      <a:pt x="0" y="0"/>
                      <a:pt x="0" y="0"/>
                      <a:pt x="0" y="0"/>
                    </a:cubicBezTo>
                  </a:path>
                </a:pathLst>
              </a:custGeom>
              <a:solidFill>
                <a:schemeClr val="accent3">
                  <a:lumMod val="75000"/>
                </a:schemeClr>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5" name="Freeform: Shape 176"/>
              <p:cNvSpPr>
                <a:spLocks/>
              </p:cNvSpPr>
              <p:nvPr/>
            </p:nvSpPr>
            <p:spPr bwMode="auto">
              <a:xfrm>
                <a:off x="9074337" y="2591454"/>
                <a:ext cx="1499262" cy="451263"/>
              </a:xfrm>
              <a:custGeom>
                <a:avLst/>
                <a:gdLst>
                  <a:gd name="T0" fmla="*/ 3035 w 3036"/>
                  <a:gd name="T1" fmla="*/ 837 h 913"/>
                  <a:gd name="T2" fmla="*/ 1881 w 3036"/>
                  <a:gd name="T3" fmla="*/ 837 h 913"/>
                  <a:gd name="T4" fmla="*/ 1881 w 3036"/>
                  <a:gd name="T5" fmla="*/ 912 h 913"/>
                  <a:gd name="T6" fmla="*/ 3035 w 3036"/>
                  <a:gd name="T7" fmla="*/ 912 h 913"/>
                  <a:gd name="T8" fmla="*/ 3035 w 3036"/>
                  <a:gd name="T9" fmla="*/ 837 h 913"/>
                  <a:gd name="T10" fmla="*/ 0 w 3036"/>
                  <a:gd name="T11" fmla="*/ 0 h 913"/>
                  <a:gd name="T12" fmla="*/ 0 w 3036"/>
                  <a:gd name="T13" fmla="*/ 0 h 913"/>
                  <a:gd name="T14" fmla="*/ 0 w 3036"/>
                  <a:gd name="T15" fmla="*/ 912 h 913"/>
                  <a:gd name="T16" fmla="*/ 1117 w 3036"/>
                  <a:gd name="T17" fmla="*/ 912 h 913"/>
                  <a:gd name="T18" fmla="*/ 1117 w 3036"/>
                  <a:gd name="T19" fmla="*/ 837 h 913"/>
                  <a:gd name="T20" fmla="*/ 0 w 3036"/>
                  <a:gd name="T21" fmla="*/ 837 h 913"/>
                  <a:gd name="T22" fmla="*/ 0 w 3036"/>
                  <a:gd name="T23"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36" h="913">
                    <a:moveTo>
                      <a:pt x="3035" y="837"/>
                    </a:moveTo>
                    <a:lnTo>
                      <a:pt x="1881" y="837"/>
                    </a:lnTo>
                    <a:lnTo>
                      <a:pt x="1881" y="912"/>
                    </a:lnTo>
                    <a:lnTo>
                      <a:pt x="3035" y="912"/>
                    </a:lnTo>
                    <a:lnTo>
                      <a:pt x="3035" y="837"/>
                    </a:lnTo>
                    <a:close/>
                    <a:moveTo>
                      <a:pt x="0" y="0"/>
                    </a:moveTo>
                    <a:lnTo>
                      <a:pt x="0" y="0"/>
                    </a:lnTo>
                    <a:lnTo>
                      <a:pt x="0" y="912"/>
                    </a:lnTo>
                    <a:lnTo>
                      <a:pt x="1117" y="912"/>
                    </a:lnTo>
                    <a:lnTo>
                      <a:pt x="1117" y="837"/>
                    </a:lnTo>
                    <a:lnTo>
                      <a:pt x="0" y="837"/>
                    </a:lnTo>
                    <a:lnTo>
                      <a:pt x="0" y="0"/>
                    </a:lnTo>
                    <a:close/>
                  </a:path>
                </a:pathLst>
              </a:custGeom>
              <a:solidFill>
                <a:srgbClr val="283749"/>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6" name="Freeform: Shape 177"/>
              <p:cNvSpPr>
                <a:spLocks/>
              </p:cNvSpPr>
              <p:nvPr/>
            </p:nvSpPr>
            <p:spPr bwMode="auto">
              <a:xfrm>
                <a:off x="10004839" y="3003476"/>
                <a:ext cx="570940" cy="37059"/>
              </a:xfrm>
              <a:custGeom>
                <a:avLst/>
                <a:gdLst>
                  <a:gd name="T0" fmla="*/ 1154 w 1155"/>
                  <a:gd name="T1" fmla="*/ 0 h 76"/>
                  <a:gd name="T2" fmla="*/ 0 w 1155"/>
                  <a:gd name="T3" fmla="*/ 0 h 76"/>
                  <a:gd name="T4" fmla="*/ 0 w 1155"/>
                  <a:gd name="T5" fmla="*/ 75 h 76"/>
                  <a:gd name="T6" fmla="*/ 1154 w 1155"/>
                  <a:gd name="T7" fmla="*/ 75 h 76"/>
                  <a:gd name="T8" fmla="*/ 1154 w 1155"/>
                  <a:gd name="T9" fmla="*/ 0 h 76"/>
                </a:gdLst>
                <a:ahLst/>
                <a:cxnLst>
                  <a:cxn ang="0">
                    <a:pos x="T0" y="T1"/>
                  </a:cxn>
                  <a:cxn ang="0">
                    <a:pos x="T2" y="T3"/>
                  </a:cxn>
                  <a:cxn ang="0">
                    <a:pos x="T4" y="T5"/>
                  </a:cxn>
                  <a:cxn ang="0">
                    <a:pos x="T6" y="T7"/>
                  </a:cxn>
                  <a:cxn ang="0">
                    <a:pos x="T8" y="T9"/>
                  </a:cxn>
                </a:cxnLst>
                <a:rect l="0" t="0" r="r" b="b"/>
                <a:pathLst>
                  <a:path w="1155" h="76">
                    <a:moveTo>
                      <a:pt x="1154" y="0"/>
                    </a:moveTo>
                    <a:lnTo>
                      <a:pt x="0" y="0"/>
                    </a:lnTo>
                    <a:lnTo>
                      <a:pt x="0" y="75"/>
                    </a:lnTo>
                    <a:lnTo>
                      <a:pt x="1154" y="75"/>
                    </a:lnTo>
                    <a:lnTo>
                      <a:pt x="1154" y="0"/>
                    </a:lnTo>
                  </a:path>
                </a:pathLst>
              </a:custGeom>
              <a:solidFill>
                <a:srgbClr val="283749"/>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7" name="Freeform: Shape 178"/>
              <p:cNvSpPr>
                <a:spLocks/>
              </p:cNvSpPr>
              <p:nvPr/>
            </p:nvSpPr>
            <p:spPr bwMode="auto">
              <a:xfrm>
                <a:off x="9074337" y="2591454"/>
                <a:ext cx="553507" cy="451263"/>
              </a:xfrm>
              <a:custGeom>
                <a:avLst/>
                <a:gdLst>
                  <a:gd name="T0" fmla="*/ 0 w 1118"/>
                  <a:gd name="T1" fmla="*/ 0 h 913"/>
                  <a:gd name="T2" fmla="*/ 0 w 1118"/>
                  <a:gd name="T3" fmla="*/ 0 h 913"/>
                  <a:gd name="T4" fmla="*/ 0 w 1118"/>
                  <a:gd name="T5" fmla="*/ 912 h 913"/>
                  <a:gd name="T6" fmla="*/ 1117 w 1118"/>
                  <a:gd name="T7" fmla="*/ 912 h 913"/>
                  <a:gd name="T8" fmla="*/ 1117 w 1118"/>
                  <a:gd name="T9" fmla="*/ 837 h 913"/>
                  <a:gd name="T10" fmla="*/ 0 w 1118"/>
                  <a:gd name="T11" fmla="*/ 837 h 913"/>
                  <a:gd name="T12" fmla="*/ 0 w 1118"/>
                  <a:gd name="T13" fmla="*/ 0 h 913"/>
                </a:gdLst>
                <a:ahLst/>
                <a:cxnLst>
                  <a:cxn ang="0">
                    <a:pos x="T0" y="T1"/>
                  </a:cxn>
                  <a:cxn ang="0">
                    <a:pos x="T2" y="T3"/>
                  </a:cxn>
                  <a:cxn ang="0">
                    <a:pos x="T4" y="T5"/>
                  </a:cxn>
                  <a:cxn ang="0">
                    <a:pos x="T6" y="T7"/>
                  </a:cxn>
                  <a:cxn ang="0">
                    <a:pos x="T8" y="T9"/>
                  </a:cxn>
                  <a:cxn ang="0">
                    <a:pos x="T10" y="T11"/>
                  </a:cxn>
                  <a:cxn ang="0">
                    <a:pos x="T12" y="T13"/>
                  </a:cxn>
                </a:cxnLst>
                <a:rect l="0" t="0" r="r" b="b"/>
                <a:pathLst>
                  <a:path w="1118" h="913">
                    <a:moveTo>
                      <a:pt x="0" y="0"/>
                    </a:moveTo>
                    <a:lnTo>
                      <a:pt x="0" y="0"/>
                    </a:lnTo>
                    <a:lnTo>
                      <a:pt x="0" y="912"/>
                    </a:lnTo>
                    <a:lnTo>
                      <a:pt x="1117" y="912"/>
                    </a:lnTo>
                    <a:lnTo>
                      <a:pt x="1117" y="837"/>
                    </a:lnTo>
                    <a:lnTo>
                      <a:pt x="0" y="837"/>
                    </a:lnTo>
                    <a:lnTo>
                      <a:pt x="0" y="0"/>
                    </a:lnTo>
                  </a:path>
                </a:pathLst>
              </a:custGeom>
              <a:solidFill>
                <a:srgbClr val="283749"/>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8" name="Freeform: Shape 179"/>
              <p:cNvSpPr>
                <a:spLocks/>
              </p:cNvSpPr>
              <p:nvPr/>
            </p:nvSpPr>
            <p:spPr bwMode="auto">
              <a:xfrm>
                <a:off x="9074337" y="2517333"/>
                <a:ext cx="1499262" cy="488322"/>
              </a:xfrm>
              <a:custGeom>
                <a:avLst/>
                <a:gdLst>
                  <a:gd name="T0" fmla="*/ 2886 w 3036"/>
                  <a:gd name="T1" fmla="*/ 0 h 987"/>
                  <a:gd name="T2" fmla="*/ 2886 w 3036"/>
                  <a:gd name="T3" fmla="*/ 0 h 987"/>
                  <a:gd name="T4" fmla="*/ 2253 w 3036"/>
                  <a:gd name="T5" fmla="*/ 0 h 987"/>
                  <a:gd name="T6" fmla="*/ 2235 w 3036"/>
                  <a:gd name="T7" fmla="*/ 0 h 987"/>
                  <a:gd name="T8" fmla="*/ 801 w 3036"/>
                  <a:gd name="T9" fmla="*/ 0 h 987"/>
                  <a:gd name="T10" fmla="*/ 763 w 3036"/>
                  <a:gd name="T11" fmla="*/ 0 h 987"/>
                  <a:gd name="T12" fmla="*/ 577 w 3036"/>
                  <a:gd name="T13" fmla="*/ 0 h 987"/>
                  <a:gd name="T14" fmla="*/ 465 w 3036"/>
                  <a:gd name="T15" fmla="*/ 0 h 987"/>
                  <a:gd name="T16" fmla="*/ 372 w 3036"/>
                  <a:gd name="T17" fmla="*/ 0 h 987"/>
                  <a:gd name="T18" fmla="*/ 260 w 3036"/>
                  <a:gd name="T19" fmla="*/ 0 h 987"/>
                  <a:gd name="T20" fmla="*/ 167 w 3036"/>
                  <a:gd name="T21" fmla="*/ 0 h 987"/>
                  <a:gd name="T22" fmla="*/ 167 w 3036"/>
                  <a:gd name="T23" fmla="*/ 0 h 987"/>
                  <a:gd name="T24" fmla="*/ 37 w 3036"/>
                  <a:gd name="T25" fmla="*/ 74 h 987"/>
                  <a:gd name="T26" fmla="*/ 0 w 3036"/>
                  <a:gd name="T27" fmla="*/ 130 h 987"/>
                  <a:gd name="T28" fmla="*/ 0 w 3036"/>
                  <a:gd name="T29" fmla="*/ 149 h 987"/>
                  <a:gd name="T30" fmla="*/ 0 w 3036"/>
                  <a:gd name="T31" fmla="*/ 149 h 987"/>
                  <a:gd name="T32" fmla="*/ 0 w 3036"/>
                  <a:gd name="T33" fmla="*/ 986 h 987"/>
                  <a:gd name="T34" fmla="*/ 1117 w 3036"/>
                  <a:gd name="T35" fmla="*/ 986 h 987"/>
                  <a:gd name="T36" fmla="*/ 1117 w 3036"/>
                  <a:gd name="T37" fmla="*/ 875 h 987"/>
                  <a:gd name="T38" fmla="*/ 1881 w 3036"/>
                  <a:gd name="T39" fmla="*/ 875 h 987"/>
                  <a:gd name="T40" fmla="*/ 1881 w 3036"/>
                  <a:gd name="T41" fmla="*/ 986 h 987"/>
                  <a:gd name="T42" fmla="*/ 3035 w 3036"/>
                  <a:gd name="T43" fmla="*/ 986 h 987"/>
                  <a:gd name="T44" fmla="*/ 3035 w 3036"/>
                  <a:gd name="T45" fmla="*/ 149 h 987"/>
                  <a:gd name="T46" fmla="*/ 2886 w 3036"/>
                  <a:gd name="T4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36" h="987">
                    <a:moveTo>
                      <a:pt x="2886" y="0"/>
                    </a:moveTo>
                    <a:lnTo>
                      <a:pt x="2886" y="0"/>
                    </a:lnTo>
                    <a:cubicBezTo>
                      <a:pt x="2253" y="0"/>
                      <a:pt x="2253" y="0"/>
                      <a:pt x="2253" y="0"/>
                    </a:cubicBezTo>
                    <a:cubicBezTo>
                      <a:pt x="2235" y="0"/>
                      <a:pt x="2235" y="0"/>
                      <a:pt x="2235" y="0"/>
                    </a:cubicBezTo>
                    <a:cubicBezTo>
                      <a:pt x="801" y="0"/>
                      <a:pt x="801" y="0"/>
                      <a:pt x="801" y="0"/>
                    </a:cubicBezTo>
                    <a:cubicBezTo>
                      <a:pt x="763" y="0"/>
                      <a:pt x="763" y="0"/>
                      <a:pt x="763" y="0"/>
                    </a:cubicBezTo>
                    <a:cubicBezTo>
                      <a:pt x="577" y="0"/>
                      <a:pt x="577" y="0"/>
                      <a:pt x="577" y="0"/>
                    </a:cubicBezTo>
                    <a:cubicBezTo>
                      <a:pt x="465" y="0"/>
                      <a:pt x="465" y="0"/>
                      <a:pt x="465" y="0"/>
                    </a:cubicBezTo>
                    <a:cubicBezTo>
                      <a:pt x="372" y="0"/>
                      <a:pt x="372" y="0"/>
                      <a:pt x="372" y="0"/>
                    </a:cubicBezTo>
                    <a:cubicBezTo>
                      <a:pt x="260" y="0"/>
                      <a:pt x="260" y="0"/>
                      <a:pt x="260" y="0"/>
                    </a:cubicBezTo>
                    <a:cubicBezTo>
                      <a:pt x="167" y="0"/>
                      <a:pt x="167" y="0"/>
                      <a:pt x="167" y="0"/>
                    </a:cubicBezTo>
                    <a:lnTo>
                      <a:pt x="167" y="0"/>
                    </a:lnTo>
                    <a:cubicBezTo>
                      <a:pt x="111" y="0"/>
                      <a:pt x="56" y="18"/>
                      <a:pt x="37" y="74"/>
                    </a:cubicBezTo>
                    <a:cubicBezTo>
                      <a:pt x="18" y="93"/>
                      <a:pt x="18" y="111"/>
                      <a:pt x="0" y="130"/>
                    </a:cubicBezTo>
                    <a:cubicBezTo>
                      <a:pt x="0" y="149"/>
                      <a:pt x="0" y="149"/>
                      <a:pt x="0" y="149"/>
                    </a:cubicBezTo>
                    <a:lnTo>
                      <a:pt x="0" y="149"/>
                    </a:lnTo>
                    <a:cubicBezTo>
                      <a:pt x="0" y="986"/>
                      <a:pt x="0" y="986"/>
                      <a:pt x="0" y="986"/>
                    </a:cubicBezTo>
                    <a:cubicBezTo>
                      <a:pt x="1117" y="986"/>
                      <a:pt x="1117" y="986"/>
                      <a:pt x="1117" y="986"/>
                    </a:cubicBezTo>
                    <a:cubicBezTo>
                      <a:pt x="1117" y="875"/>
                      <a:pt x="1117" y="875"/>
                      <a:pt x="1117" y="875"/>
                    </a:cubicBezTo>
                    <a:cubicBezTo>
                      <a:pt x="1881" y="875"/>
                      <a:pt x="1881" y="875"/>
                      <a:pt x="1881" y="875"/>
                    </a:cubicBezTo>
                    <a:cubicBezTo>
                      <a:pt x="1881" y="986"/>
                      <a:pt x="1881" y="986"/>
                      <a:pt x="1881" y="986"/>
                    </a:cubicBezTo>
                    <a:cubicBezTo>
                      <a:pt x="3035" y="986"/>
                      <a:pt x="3035" y="986"/>
                      <a:pt x="3035" y="986"/>
                    </a:cubicBezTo>
                    <a:cubicBezTo>
                      <a:pt x="3035" y="149"/>
                      <a:pt x="3035" y="149"/>
                      <a:pt x="3035" y="149"/>
                    </a:cubicBezTo>
                    <a:cubicBezTo>
                      <a:pt x="3035" y="74"/>
                      <a:pt x="2979" y="0"/>
                      <a:pt x="2886" y="0"/>
                    </a:cubicBezTo>
                  </a:path>
                </a:pathLst>
              </a:custGeom>
              <a:solidFill>
                <a:schemeClr val="accent3"/>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9" name="Freeform: Shape 180"/>
              <p:cNvSpPr>
                <a:spLocks/>
              </p:cNvSpPr>
              <p:nvPr/>
            </p:nvSpPr>
            <p:spPr bwMode="auto">
              <a:xfrm>
                <a:off x="9645277" y="3068877"/>
                <a:ext cx="339949" cy="148241"/>
              </a:xfrm>
              <a:custGeom>
                <a:avLst/>
                <a:gdLst>
                  <a:gd name="T0" fmla="*/ 689 w 690"/>
                  <a:gd name="T1" fmla="*/ 0 h 299"/>
                  <a:gd name="T2" fmla="*/ 689 w 690"/>
                  <a:gd name="T3" fmla="*/ 0 h 299"/>
                  <a:gd name="T4" fmla="*/ 0 w 690"/>
                  <a:gd name="T5" fmla="*/ 0 h 299"/>
                  <a:gd name="T6" fmla="*/ 354 w 690"/>
                  <a:gd name="T7" fmla="*/ 298 h 299"/>
                  <a:gd name="T8" fmla="*/ 689 w 690"/>
                  <a:gd name="T9" fmla="*/ 0 h 299"/>
                </a:gdLst>
                <a:ahLst/>
                <a:cxnLst>
                  <a:cxn ang="0">
                    <a:pos x="T0" y="T1"/>
                  </a:cxn>
                  <a:cxn ang="0">
                    <a:pos x="T2" y="T3"/>
                  </a:cxn>
                  <a:cxn ang="0">
                    <a:pos x="T4" y="T5"/>
                  </a:cxn>
                  <a:cxn ang="0">
                    <a:pos x="T6" y="T7"/>
                  </a:cxn>
                  <a:cxn ang="0">
                    <a:pos x="T8" y="T9"/>
                  </a:cxn>
                </a:cxnLst>
                <a:rect l="0" t="0" r="r" b="b"/>
                <a:pathLst>
                  <a:path w="690" h="299">
                    <a:moveTo>
                      <a:pt x="689" y="0"/>
                    </a:moveTo>
                    <a:lnTo>
                      <a:pt x="689" y="0"/>
                    </a:lnTo>
                    <a:cubicBezTo>
                      <a:pt x="0" y="0"/>
                      <a:pt x="0" y="0"/>
                      <a:pt x="0" y="0"/>
                    </a:cubicBezTo>
                    <a:cubicBezTo>
                      <a:pt x="19" y="167"/>
                      <a:pt x="168" y="298"/>
                      <a:pt x="354" y="298"/>
                    </a:cubicBezTo>
                    <a:cubicBezTo>
                      <a:pt x="522" y="298"/>
                      <a:pt x="671" y="167"/>
                      <a:pt x="689" y="0"/>
                    </a:cubicBezTo>
                  </a:path>
                </a:pathLst>
              </a:custGeom>
              <a:solidFill>
                <a:schemeClr val="accent3"/>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50" name="Freeform: Shape 181"/>
              <p:cNvSpPr>
                <a:spLocks/>
              </p:cNvSpPr>
              <p:nvPr/>
            </p:nvSpPr>
            <p:spPr bwMode="auto">
              <a:xfrm>
                <a:off x="9148428" y="3546298"/>
                <a:ext cx="8717" cy="2181"/>
              </a:xfrm>
              <a:custGeom>
                <a:avLst/>
                <a:gdLst>
                  <a:gd name="T0" fmla="*/ 18 w 19"/>
                  <a:gd name="T1" fmla="*/ 0 h 1"/>
                  <a:gd name="T2" fmla="*/ 18 w 19"/>
                  <a:gd name="T3" fmla="*/ 0 h 1"/>
                  <a:gd name="T4" fmla="*/ 18 w 19"/>
                  <a:gd name="T5" fmla="*/ 0 h 1"/>
                  <a:gd name="T6" fmla="*/ 18 w 19"/>
                  <a:gd name="T7" fmla="*/ 0 h 1"/>
                  <a:gd name="T8" fmla="*/ 18 w 19"/>
                  <a:gd name="T9" fmla="*/ 0 h 1"/>
                  <a:gd name="T10" fmla="*/ 18 w 19"/>
                  <a:gd name="T11" fmla="*/ 0 h 1"/>
                  <a:gd name="T12" fmla="*/ 0 w 19"/>
                  <a:gd name="T13" fmla="*/ 0 h 1"/>
                  <a:gd name="T14" fmla="*/ 0 w 19"/>
                  <a:gd name="T15" fmla="*/ 0 h 1"/>
                  <a:gd name="T16" fmla="*/ 0 w 19"/>
                  <a:gd name="T17" fmla="*/ 0 h 1"/>
                  <a:gd name="T18" fmla="*/ 0 w 19"/>
                  <a:gd name="T19" fmla="*/ 0 h 1"/>
                  <a:gd name="T20" fmla="*/ 0 w 19"/>
                  <a:gd name="T21" fmla="*/ 0 h 1"/>
                  <a:gd name="T22" fmla="*/ 0 w 19"/>
                  <a:gd name="T23" fmla="*/ 0 h 1"/>
                  <a:gd name="T24" fmla="*/ 0 w 19"/>
                  <a:gd name="T25" fmla="*/ 0 h 1"/>
                  <a:gd name="T26" fmla="*/ 0 w 19"/>
                  <a:gd name="T27" fmla="*/ 0 h 1"/>
                  <a:gd name="T28" fmla="*/ 0 w 19"/>
                  <a:gd name="T29" fmla="*/ 0 h 1"/>
                  <a:gd name="T30" fmla="*/ 0 w 19"/>
                  <a:gd name="T31" fmla="*/ 0 h 1"/>
                  <a:gd name="T32" fmla="*/ 0 w 19"/>
                  <a:gd name="T33" fmla="*/ 0 h 1"/>
                  <a:gd name="T34" fmla="*/ 0 w 19"/>
                  <a:gd name="T35" fmla="*/ 0 h 1"/>
                  <a:gd name="T36" fmla="*/ 0 w 19"/>
                  <a:gd name="T37" fmla="*/ 0 h 1"/>
                  <a:gd name="T38" fmla="*/ 0 w 19"/>
                  <a:gd name="T39" fmla="*/ 0 h 1"/>
                  <a:gd name="T40" fmla="*/ 0 w 19"/>
                  <a:gd name="T41" fmla="*/ 0 h 1"/>
                  <a:gd name="T42" fmla="*/ 0 w 19"/>
                  <a:gd name="T43" fmla="*/ 0 h 1"/>
                  <a:gd name="T44" fmla="*/ 0 w 19"/>
                  <a:gd name="T45" fmla="*/ 0 h 1"/>
                  <a:gd name="T46" fmla="*/ 0 w 19"/>
                  <a:gd name="T47" fmla="*/ 0 h 1"/>
                  <a:gd name="T48" fmla="*/ 0 w 19"/>
                  <a:gd name="T49" fmla="*/ 0 h 1"/>
                  <a:gd name="T50" fmla="*/ 0 w 19"/>
                  <a:gd name="T51" fmla="*/ 0 h 1"/>
                  <a:gd name="T52" fmla="*/ 0 w 19"/>
                  <a:gd name="T53" fmla="*/ 0 h 1"/>
                  <a:gd name="T54" fmla="*/ 0 w 19"/>
                  <a:gd name="T55" fmla="*/ 0 h 1"/>
                  <a:gd name="T56" fmla="*/ 0 w 19"/>
                  <a:gd name="T57" fmla="*/ 0 h 1"/>
                  <a:gd name="T58" fmla="*/ 0 w 19"/>
                  <a:gd name="T59" fmla="*/ 0 h 1"/>
                  <a:gd name="T60" fmla="*/ 0 w 19"/>
                  <a:gd name="T61" fmla="*/ 0 h 1"/>
                  <a:gd name="T62" fmla="*/ 0 w 19"/>
                  <a:gd name="T63" fmla="*/ 0 h 1"/>
                  <a:gd name="T64" fmla="*/ 0 w 19"/>
                  <a:gd name="T65" fmla="*/ 0 h 1"/>
                  <a:gd name="T66" fmla="*/ 0 w 19"/>
                  <a:gd name="T6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1">
                    <a:moveTo>
                      <a:pt x="18" y="0"/>
                    </a:moveTo>
                    <a:lnTo>
                      <a:pt x="18" y="0"/>
                    </a:lnTo>
                    <a:lnTo>
                      <a:pt x="18" y="0"/>
                    </a:lnTo>
                    <a:lnTo>
                      <a:pt x="18" y="0"/>
                    </a:lnTo>
                    <a:lnTo>
                      <a:pt x="18" y="0"/>
                    </a:lnTo>
                    <a:lnTo>
                      <a:pt x="18" y="0"/>
                    </a:lnTo>
                    <a:lnTo>
                      <a:pt x="18" y="0"/>
                    </a:lnTo>
                    <a:lnTo>
                      <a:pt x="18" y="0"/>
                    </a:lnTo>
                    <a:lnTo>
                      <a:pt x="18" y="0"/>
                    </a:lnTo>
                    <a:lnTo>
                      <a:pt x="18" y="0"/>
                    </a:lnTo>
                    <a:lnTo>
                      <a:pt x="18" y="0"/>
                    </a:lnTo>
                    <a:lnTo>
                      <a:pt x="18"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8"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51" name="Freeform: Shape 182"/>
              <p:cNvSpPr>
                <a:spLocks/>
              </p:cNvSpPr>
              <p:nvPr/>
            </p:nvSpPr>
            <p:spPr bwMode="auto">
              <a:xfrm>
                <a:off x="9627844" y="2948975"/>
                <a:ext cx="376995" cy="119901"/>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rgbClr val="E8BF7E"/>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52" name="Freeform: Shape 183"/>
              <p:cNvSpPr>
                <a:spLocks/>
              </p:cNvSpPr>
              <p:nvPr/>
            </p:nvSpPr>
            <p:spPr bwMode="auto">
              <a:xfrm>
                <a:off x="9627844" y="2948975"/>
                <a:ext cx="376995" cy="119901"/>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chemeClr val="accent3">
                  <a:lumMod val="40000"/>
                  <a:lumOff val="60000"/>
                </a:schemeClr>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53" name="Freeform: Shape 184"/>
              <p:cNvSpPr>
                <a:spLocks/>
              </p:cNvSpPr>
              <p:nvPr/>
            </p:nvSpPr>
            <p:spPr bwMode="auto">
              <a:xfrm>
                <a:off x="9074337" y="3400238"/>
                <a:ext cx="156900" cy="148241"/>
              </a:xfrm>
              <a:custGeom>
                <a:avLst/>
                <a:gdLst>
                  <a:gd name="T0" fmla="*/ 0 w 317"/>
                  <a:gd name="T1" fmla="*/ 0 h 298"/>
                  <a:gd name="T2" fmla="*/ 0 w 317"/>
                  <a:gd name="T3" fmla="*/ 0 h 298"/>
                  <a:gd name="T4" fmla="*/ 0 w 317"/>
                  <a:gd name="T5" fmla="*/ 149 h 298"/>
                  <a:gd name="T6" fmla="*/ 0 w 317"/>
                  <a:gd name="T7" fmla="*/ 149 h 298"/>
                  <a:gd name="T8" fmla="*/ 0 w 317"/>
                  <a:gd name="T9" fmla="*/ 149 h 298"/>
                  <a:gd name="T10" fmla="*/ 149 w 317"/>
                  <a:gd name="T11" fmla="*/ 297 h 298"/>
                  <a:gd name="T12" fmla="*/ 149 w 317"/>
                  <a:gd name="T13" fmla="*/ 297 h 298"/>
                  <a:gd name="T14" fmla="*/ 149 w 317"/>
                  <a:gd name="T15" fmla="*/ 297 h 298"/>
                  <a:gd name="T16" fmla="*/ 149 w 317"/>
                  <a:gd name="T17" fmla="*/ 297 h 298"/>
                  <a:gd name="T18" fmla="*/ 149 w 317"/>
                  <a:gd name="T19" fmla="*/ 297 h 298"/>
                  <a:gd name="T20" fmla="*/ 149 w 317"/>
                  <a:gd name="T21" fmla="*/ 297 h 298"/>
                  <a:gd name="T22" fmla="*/ 149 w 317"/>
                  <a:gd name="T23" fmla="*/ 297 h 298"/>
                  <a:gd name="T24" fmla="*/ 149 w 317"/>
                  <a:gd name="T25" fmla="*/ 297 h 298"/>
                  <a:gd name="T26" fmla="*/ 149 w 317"/>
                  <a:gd name="T27" fmla="*/ 297 h 298"/>
                  <a:gd name="T28" fmla="*/ 149 w 317"/>
                  <a:gd name="T29" fmla="*/ 297 h 298"/>
                  <a:gd name="T30" fmla="*/ 149 w 317"/>
                  <a:gd name="T31" fmla="*/ 297 h 298"/>
                  <a:gd name="T32" fmla="*/ 149 w 317"/>
                  <a:gd name="T33" fmla="*/ 297 h 298"/>
                  <a:gd name="T34" fmla="*/ 149 w 317"/>
                  <a:gd name="T35" fmla="*/ 297 h 298"/>
                  <a:gd name="T36" fmla="*/ 149 w 317"/>
                  <a:gd name="T37" fmla="*/ 297 h 298"/>
                  <a:gd name="T38" fmla="*/ 149 w 317"/>
                  <a:gd name="T39" fmla="*/ 297 h 298"/>
                  <a:gd name="T40" fmla="*/ 149 w 317"/>
                  <a:gd name="T41" fmla="*/ 297 h 298"/>
                  <a:gd name="T42" fmla="*/ 149 w 317"/>
                  <a:gd name="T43" fmla="*/ 297 h 298"/>
                  <a:gd name="T44" fmla="*/ 149 w 317"/>
                  <a:gd name="T45" fmla="*/ 297 h 298"/>
                  <a:gd name="T46" fmla="*/ 149 w 317"/>
                  <a:gd name="T47" fmla="*/ 297 h 298"/>
                  <a:gd name="T48" fmla="*/ 149 w 317"/>
                  <a:gd name="T49" fmla="*/ 297 h 298"/>
                  <a:gd name="T50" fmla="*/ 149 w 317"/>
                  <a:gd name="T51" fmla="*/ 297 h 298"/>
                  <a:gd name="T52" fmla="*/ 149 w 317"/>
                  <a:gd name="T53" fmla="*/ 297 h 298"/>
                  <a:gd name="T54" fmla="*/ 149 w 317"/>
                  <a:gd name="T55" fmla="*/ 297 h 298"/>
                  <a:gd name="T56" fmla="*/ 149 w 317"/>
                  <a:gd name="T57" fmla="*/ 297 h 298"/>
                  <a:gd name="T58" fmla="*/ 149 w 317"/>
                  <a:gd name="T59" fmla="*/ 297 h 298"/>
                  <a:gd name="T60" fmla="*/ 149 w 317"/>
                  <a:gd name="T61" fmla="*/ 297 h 298"/>
                  <a:gd name="T62" fmla="*/ 149 w 317"/>
                  <a:gd name="T63" fmla="*/ 297 h 298"/>
                  <a:gd name="T64" fmla="*/ 149 w 317"/>
                  <a:gd name="T65" fmla="*/ 297 h 298"/>
                  <a:gd name="T66" fmla="*/ 167 w 317"/>
                  <a:gd name="T67" fmla="*/ 297 h 298"/>
                  <a:gd name="T68" fmla="*/ 167 w 317"/>
                  <a:gd name="T69" fmla="*/ 297 h 298"/>
                  <a:gd name="T70" fmla="*/ 167 w 317"/>
                  <a:gd name="T71" fmla="*/ 297 h 298"/>
                  <a:gd name="T72" fmla="*/ 167 w 317"/>
                  <a:gd name="T73" fmla="*/ 297 h 298"/>
                  <a:gd name="T74" fmla="*/ 167 w 317"/>
                  <a:gd name="T75" fmla="*/ 297 h 298"/>
                  <a:gd name="T76" fmla="*/ 167 w 317"/>
                  <a:gd name="T77" fmla="*/ 297 h 298"/>
                  <a:gd name="T78" fmla="*/ 167 w 317"/>
                  <a:gd name="T79" fmla="*/ 297 h 298"/>
                  <a:gd name="T80" fmla="*/ 316 w 317"/>
                  <a:gd name="T81" fmla="*/ 297 h 298"/>
                  <a:gd name="T82" fmla="*/ 316 w 317"/>
                  <a:gd name="T83" fmla="*/ 297 h 298"/>
                  <a:gd name="T84" fmla="*/ 0 w 317"/>
                  <a:gd name="T85"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7" h="298">
                    <a:moveTo>
                      <a:pt x="0" y="0"/>
                    </a:moveTo>
                    <a:lnTo>
                      <a:pt x="0" y="0"/>
                    </a:lnTo>
                    <a:cubicBezTo>
                      <a:pt x="0" y="149"/>
                      <a:pt x="0" y="149"/>
                      <a:pt x="0" y="149"/>
                    </a:cubicBezTo>
                    <a:lnTo>
                      <a:pt x="0" y="149"/>
                    </a:lnTo>
                    <a:lnTo>
                      <a:pt x="0" y="149"/>
                    </a:lnTo>
                    <a:cubicBezTo>
                      <a:pt x="0" y="224"/>
                      <a:pt x="74" y="297"/>
                      <a:pt x="149" y="297"/>
                    </a:cubicBez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cubicBezTo>
                      <a:pt x="167" y="297"/>
                      <a:pt x="167" y="297"/>
                      <a:pt x="167" y="297"/>
                    </a:cubicBezTo>
                    <a:lnTo>
                      <a:pt x="167" y="297"/>
                    </a:lnTo>
                    <a:lnTo>
                      <a:pt x="167" y="297"/>
                    </a:lnTo>
                    <a:lnTo>
                      <a:pt x="167" y="297"/>
                    </a:lnTo>
                    <a:lnTo>
                      <a:pt x="167" y="297"/>
                    </a:lnTo>
                    <a:lnTo>
                      <a:pt x="167" y="297"/>
                    </a:lnTo>
                    <a:lnTo>
                      <a:pt x="167" y="297"/>
                    </a:lnTo>
                    <a:cubicBezTo>
                      <a:pt x="316" y="297"/>
                      <a:pt x="316" y="297"/>
                      <a:pt x="316" y="297"/>
                    </a:cubicBezTo>
                    <a:lnTo>
                      <a:pt x="316" y="297"/>
                    </a:lnTo>
                    <a:cubicBezTo>
                      <a:pt x="223" y="205"/>
                      <a:pt x="111" y="93"/>
                      <a:pt x="0" y="0"/>
                    </a:cubicBezTo>
                  </a:path>
                </a:pathLst>
              </a:custGeom>
              <a:solidFill>
                <a:schemeClr val="accent3">
                  <a:lumMod val="50000"/>
                </a:schemeClr>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54" name="Freeform: Shape 185"/>
              <p:cNvSpPr>
                <a:spLocks/>
              </p:cNvSpPr>
              <p:nvPr/>
            </p:nvSpPr>
            <p:spPr bwMode="auto">
              <a:xfrm>
                <a:off x="10410163" y="3382798"/>
                <a:ext cx="165616" cy="165681"/>
              </a:xfrm>
              <a:custGeom>
                <a:avLst/>
                <a:gdLst>
                  <a:gd name="T0" fmla="*/ 335 w 336"/>
                  <a:gd name="T1" fmla="*/ 0 h 335"/>
                  <a:gd name="T2" fmla="*/ 335 w 336"/>
                  <a:gd name="T3" fmla="*/ 0 h 335"/>
                  <a:gd name="T4" fmla="*/ 335 w 336"/>
                  <a:gd name="T5" fmla="*/ 0 h 335"/>
                  <a:gd name="T6" fmla="*/ 0 w 336"/>
                  <a:gd name="T7" fmla="*/ 334 h 335"/>
                  <a:gd name="T8" fmla="*/ 186 w 336"/>
                  <a:gd name="T9" fmla="*/ 334 h 335"/>
                  <a:gd name="T10" fmla="*/ 335 w 336"/>
                  <a:gd name="T11" fmla="*/ 186 h 335"/>
                  <a:gd name="T12" fmla="*/ 335 w 336"/>
                  <a:gd name="T13" fmla="*/ 0 h 335"/>
                </a:gdLst>
                <a:ahLst/>
                <a:cxnLst>
                  <a:cxn ang="0">
                    <a:pos x="T0" y="T1"/>
                  </a:cxn>
                  <a:cxn ang="0">
                    <a:pos x="T2" y="T3"/>
                  </a:cxn>
                  <a:cxn ang="0">
                    <a:pos x="T4" y="T5"/>
                  </a:cxn>
                  <a:cxn ang="0">
                    <a:pos x="T6" y="T7"/>
                  </a:cxn>
                  <a:cxn ang="0">
                    <a:pos x="T8" y="T9"/>
                  </a:cxn>
                  <a:cxn ang="0">
                    <a:pos x="T10" y="T11"/>
                  </a:cxn>
                  <a:cxn ang="0">
                    <a:pos x="T12" y="T13"/>
                  </a:cxn>
                </a:cxnLst>
                <a:rect l="0" t="0" r="r" b="b"/>
                <a:pathLst>
                  <a:path w="336" h="335">
                    <a:moveTo>
                      <a:pt x="335" y="0"/>
                    </a:moveTo>
                    <a:lnTo>
                      <a:pt x="335" y="0"/>
                    </a:lnTo>
                    <a:lnTo>
                      <a:pt x="335" y="0"/>
                    </a:lnTo>
                    <a:cubicBezTo>
                      <a:pt x="0" y="334"/>
                      <a:pt x="0" y="334"/>
                      <a:pt x="0" y="334"/>
                    </a:cubicBezTo>
                    <a:cubicBezTo>
                      <a:pt x="186" y="334"/>
                      <a:pt x="186" y="334"/>
                      <a:pt x="186" y="334"/>
                    </a:cubicBezTo>
                    <a:cubicBezTo>
                      <a:pt x="279" y="334"/>
                      <a:pt x="335" y="279"/>
                      <a:pt x="335" y="186"/>
                    </a:cubicBezTo>
                    <a:cubicBezTo>
                      <a:pt x="335" y="0"/>
                      <a:pt x="335" y="0"/>
                      <a:pt x="335" y="0"/>
                    </a:cubicBezTo>
                  </a:path>
                </a:pathLst>
              </a:custGeom>
              <a:solidFill>
                <a:schemeClr val="accent3">
                  <a:lumMod val="50000"/>
                </a:schemeClr>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grpSp>
        <p:sp>
          <p:nvSpPr>
            <p:cNvPr id="467" name="矩形 466"/>
            <p:cNvSpPr/>
            <p:nvPr/>
          </p:nvSpPr>
          <p:spPr>
            <a:xfrm>
              <a:off x="1715963" y="3548564"/>
              <a:ext cx="2241974" cy="406020"/>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400" b="1" dirty="0" smtClean="0"/>
                <a:t>Neural Network</a:t>
              </a:r>
              <a:endParaRPr lang="zh-CN" altLang="en-US" sz="2400" b="1" dirty="0"/>
            </a:p>
          </p:txBody>
        </p:sp>
      </p:grpSp>
      <p:grpSp>
        <p:nvGrpSpPr>
          <p:cNvPr id="476" name="组合 475"/>
          <p:cNvGrpSpPr/>
          <p:nvPr/>
        </p:nvGrpSpPr>
        <p:grpSpPr>
          <a:xfrm>
            <a:off x="8397723" y="2371522"/>
            <a:ext cx="2752164" cy="2505835"/>
            <a:chOff x="5184212" y="2214994"/>
            <a:chExt cx="2241974" cy="2131346"/>
          </a:xfrm>
        </p:grpSpPr>
        <p:grpSp>
          <p:nvGrpSpPr>
            <p:cNvPr id="155" name="组合 154"/>
            <p:cNvGrpSpPr/>
            <p:nvPr/>
          </p:nvGrpSpPr>
          <p:grpSpPr>
            <a:xfrm>
              <a:off x="5657499" y="2214994"/>
              <a:ext cx="1295400" cy="854718"/>
              <a:chOff x="8329064" y="2074792"/>
              <a:chExt cx="2246715" cy="1482407"/>
            </a:xfrm>
          </p:grpSpPr>
          <p:sp>
            <p:nvSpPr>
              <p:cNvPr id="156" name="Freeform: Shape 30"/>
              <p:cNvSpPr>
                <a:spLocks/>
              </p:cNvSpPr>
              <p:nvPr/>
            </p:nvSpPr>
            <p:spPr bwMode="auto">
              <a:xfrm>
                <a:off x="8329064" y="2545674"/>
                <a:ext cx="1224688" cy="1011525"/>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57" name="Freeform: Shape 32"/>
              <p:cNvSpPr>
                <a:spLocks/>
              </p:cNvSpPr>
              <p:nvPr/>
            </p:nvSpPr>
            <p:spPr bwMode="auto">
              <a:xfrm>
                <a:off x="8485964" y="2720075"/>
                <a:ext cx="185229" cy="425101"/>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58" name="Freeform: Shape 33"/>
              <p:cNvSpPr>
                <a:spLocks/>
              </p:cNvSpPr>
              <p:nvPr/>
            </p:nvSpPr>
            <p:spPr bwMode="auto">
              <a:xfrm>
                <a:off x="8485964" y="2720075"/>
                <a:ext cx="185229" cy="425101"/>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59" name="Freeform: Shape 34"/>
              <p:cNvSpPr>
                <a:spLocks/>
              </p:cNvSpPr>
              <p:nvPr/>
            </p:nvSpPr>
            <p:spPr bwMode="auto">
              <a:xfrm>
                <a:off x="8642863" y="2683014"/>
                <a:ext cx="128571"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0" name="Freeform: Shape 35"/>
              <p:cNvSpPr>
                <a:spLocks/>
              </p:cNvSpPr>
              <p:nvPr/>
            </p:nvSpPr>
            <p:spPr bwMode="auto">
              <a:xfrm>
                <a:off x="8642863" y="2683014"/>
                <a:ext cx="128571"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1" name="Freeform: Shape 36"/>
              <p:cNvSpPr>
                <a:spLocks/>
              </p:cNvSpPr>
              <p:nvPr/>
            </p:nvSpPr>
            <p:spPr bwMode="auto">
              <a:xfrm>
                <a:off x="8577488" y="3060157"/>
                <a:ext cx="259321" cy="239801"/>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2" name="Freeform: Shape 37"/>
              <p:cNvSpPr>
                <a:spLocks/>
              </p:cNvSpPr>
              <p:nvPr/>
            </p:nvSpPr>
            <p:spPr bwMode="auto">
              <a:xfrm>
                <a:off x="8577488" y="3060157"/>
                <a:ext cx="259321" cy="239801"/>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3" name="Freeform: Shape 38"/>
              <p:cNvSpPr>
                <a:spLocks/>
              </p:cNvSpPr>
              <p:nvPr/>
            </p:nvSpPr>
            <p:spPr bwMode="auto">
              <a:xfrm>
                <a:off x="8688626" y="2700454"/>
                <a:ext cx="128570"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4" name="Freeform: Shape 39"/>
              <p:cNvSpPr>
                <a:spLocks/>
              </p:cNvSpPr>
              <p:nvPr/>
            </p:nvSpPr>
            <p:spPr bwMode="auto">
              <a:xfrm>
                <a:off x="8688626" y="2700454"/>
                <a:ext cx="128570"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5" name="Freeform: Shape 40"/>
              <p:cNvSpPr>
                <a:spLocks/>
              </p:cNvSpPr>
              <p:nvPr/>
            </p:nvSpPr>
            <p:spPr bwMode="auto">
              <a:xfrm>
                <a:off x="8734388" y="2720075"/>
                <a:ext cx="128571" cy="342261"/>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6" name="Freeform: Shape 41"/>
              <p:cNvSpPr>
                <a:spLocks/>
              </p:cNvSpPr>
              <p:nvPr/>
            </p:nvSpPr>
            <p:spPr bwMode="auto">
              <a:xfrm>
                <a:off x="8734388" y="2720075"/>
                <a:ext cx="128571" cy="342261"/>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7" name="Freeform: Shape 42"/>
              <p:cNvSpPr>
                <a:spLocks/>
              </p:cNvSpPr>
              <p:nvPr/>
            </p:nvSpPr>
            <p:spPr bwMode="auto">
              <a:xfrm>
                <a:off x="8780151" y="2728795"/>
                <a:ext cx="128570" cy="350981"/>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8" name="Freeform: Shape 43"/>
              <p:cNvSpPr>
                <a:spLocks/>
              </p:cNvSpPr>
              <p:nvPr/>
            </p:nvSpPr>
            <p:spPr bwMode="auto">
              <a:xfrm>
                <a:off x="8780151" y="2728795"/>
                <a:ext cx="128570" cy="350981"/>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9" name="Freeform: Shape 44"/>
              <p:cNvSpPr>
                <a:spLocks/>
              </p:cNvSpPr>
              <p:nvPr/>
            </p:nvSpPr>
            <p:spPr bwMode="auto">
              <a:xfrm>
                <a:off x="8825913" y="2746235"/>
                <a:ext cx="128571" cy="340082"/>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0" name="Freeform: Shape 45"/>
              <p:cNvSpPr>
                <a:spLocks/>
              </p:cNvSpPr>
              <p:nvPr/>
            </p:nvSpPr>
            <p:spPr bwMode="auto">
              <a:xfrm>
                <a:off x="8825913" y="2746235"/>
                <a:ext cx="128571" cy="340082"/>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1" name="Freeform: Shape 46"/>
              <p:cNvSpPr>
                <a:spLocks/>
              </p:cNvSpPr>
              <p:nvPr/>
            </p:nvSpPr>
            <p:spPr bwMode="auto">
              <a:xfrm>
                <a:off x="8799763" y="2757135"/>
                <a:ext cx="202663" cy="553723"/>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2" name="Freeform: Shape 47"/>
              <p:cNvSpPr>
                <a:spLocks/>
              </p:cNvSpPr>
              <p:nvPr/>
            </p:nvSpPr>
            <p:spPr bwMode="auto">
              <a:xfrm>
                <a:off x="8799763" y="2757135"/>
                <a:ext cx="202663" cy="553723"/>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3" name="Freeform: Shape 48"/>
              <p:cNvSpPr>
                <a:spLocks/>
              </p:cNvSpPr>
              <p:nvPr/>
            </p:nvSpPr>
            <p:spPr bwMode="auto">
              <a:xfrm>
                <a:off x="8891287" y="2783295"/>
                <a:ext cx="193946" cy="553723"/>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4" name="Freeform: Shape 49"/>
              <p:cNvSpPr>
                <a:spLocks/>
              </p:cNvSpPr>
              <p:nvPr/>
            </p:nvSpPr>
            <p:spPr bwMode="auto">
              <a:xfrm>
                <a:off x="8891287" y="2783295"/>
                <a:ext cx="193946" cy="553723"/>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5" name="Freeform: Shape 50"/>
              <p:cNvSpPr>
                <a:spLocks/>
              </p:cNvSpPr>
              <p:nvPr/>
            </p:nvSpPr>
            <p:spPr bwMode="auto">
              <a:xfrm>
                <a:off x="8937050" y="2802915"/>
                <a:ext cx="193945" cy="553723"/>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6" name="Freeform: Shape 51"/>
              <p:cNvSpPr>
                <a:spLocks/>
              </p:cNvSpPr>
              <p:nvPr/>
            </p:nvSpPr>
            <p:spPr bwMode="auto">
              <a:xfrm>
                <a:off x="8937050" y="2802915"/>
                <a:ext cx="193945" cy="553723"/>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7" name="Freeform: Shape 52"/>
              <p:cNvSpPr>
                <a:spLocks/>
              </p:cNvSpPr>
              <p:nvPr/>
            </p:nvSpPr>
            <p:spPr bwMode="auto">
              <a:xfrm>
                <a:off x="8982812" y="2811635"/>
                <a:ext cx="193946" cy="553723"/>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8" name="Freeform: Shape 53"/>
              <p:cNvSpPr>
                <a:spLocks/>
              </p:cNvSpPr>
              <p:nvPr/>
            </p:nvSpPr>
            <p:spPr bwMode="auto">
              <a:xfrm>
                <a:off x="8982812" y="2811635"/>
                <a:ext cx="193946" cy="553723"/>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9" name="Freeform: Shape 54"/>
              <p:cNvSpPr>
                <a:spLocks/>
              </p:cNvSpPr>
              <p:nvPr/>
            </p:nvSpPr>
            <p:spPr bwMode="auto">
              <a:xfrm>
                <a:off x="9028575" y="2829076"/>
                <a:ext cx="193945" cy="553723"/>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0" name="Freeform: Shape 55"/>
              <p:cNvSpPr>
                <a:spLocks/>
              </p:cNvSpPr>
              <p:nvPr/>
            </p:nvSpPr>
            <p:spPr bwMode="auto">
              <a:xfrm>
                <a:off x="9028575" y="2829076"/>
                <a:ext cx="193945" cy="553723"/>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1" name="Freeform: Shape 56"/>
              <p:cNvSpPr>
                <a:spLocks/>
              </p:cNvSpPr>
              <p:nvPr/>
            </p:nvSpPr>
            <p:spPr bwMode="auto">
              <a:xfrm>
                <a:off x="9074337" y="2839975"/>
                <a:ext cx="193946" cy="553723"/>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2" name="Freeform: Shape 57"/>
              <p:cNvSpPr>
                <a:spLocks/>
              </p:cNvSpPr>
              <p:nvPr/>
            </p:nvSpPr>
            <p:spPr bwMode="auto">
              <a:xfrm>
                <a:off x="9074337" y="2839975"/>
                <a:ext cx="193946" cy="553723"/>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3" name="Freeform: Shape 58"/>
              <p:cNvSpPr>
                <a:spLocks/>
              </p:cNvSpPr>
              <p:nvPr/>
            </p:nvSpPr>
            <p:spPr bwMode="auto">
              <a:xfrm>
                <a:off x="9122278" y="2857415"/>
                <a:ext cx="193946" cy="553723"/>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4" name="Freeform: Shape 59"/>
              <p:cNvSpPr>
                <a:spLocks/>
              </p:cNvSpPr>
              <p:nvPr/>
            </p:nvSpPr>
            <p:spPr bwMode="auto">
              <a:xfrm>
                <a:off x="9122278" y="2857415"/>
                <a:ext cx="193946" cy="553723"/>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5" name="Freeform: Shape 60"/>
              <p:cNvSpPr>
                <a:spLocks/>
              </p:cNvSpPr>
              <p:nvPr/>
            </p:nvSpPr>
            <p:spPr bwMode="auto">
              <a:xfrm>
                <a:off x="9157145" y="2866135"/>
                <a:ext cx="202663" cy="553723"/>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6" name="Freeform: Shape 61"/>
              <p:cNvSpPr>
                <a:spLocks/>
              </p:cNvSpPr>
              <p:nvPr/>
            </p:nvSpPr>
            <p:spPr bwMode="auto">
              <a:xfrm>
                <a:off x="9157145" y="2866135"/>
                <a:ext cx="202663" cy="553723"/>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7" name="Freeform: Shape 62"/>
              <p:cNvSpPr>
                <a:spLocks/>
              </p:cNvSpPr>
              <p:nvPr/>
            </p:nvSpPr>
            <p:spPr bwMode="auto">
              <a:xfrm>
                <a:off x="9202908" y="2885756"/>
                <a:ext cx="193945" cy="553723"/>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8" name="Freeform: Shape 63"/>
              <p:cNvSpPr>
                <a:spLocks/>
              </p:cNvSpPr>
              <p:nvPr/>
            </p:nvSpPr>
            <p:spPr bwMode="auto">
              <a:xfrm>
                <a:off x="9202908" y="2885756"/>
                <a:ext cx="193945" cy="553723"/>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9" name="Freeform: Shape 64"/>
              <p:cNvSpPr>
                <a:spLocks/>
              </p:cNvSpPr>
              <p:nvPr/>
            </p:nvSpPr>
            <p:spPr bwMode="auto">
              <a:xfrm>
                <a:off x="8588385" y="2074792"/>
                <a:ext cx="1133163" cy="1270945"/>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0" name="Freeform: Shape 66"/>
              <p:cNvSpPr>
                <a:spLocks/>
              </p:cNvSpPr>
              <p:nvPr/>
            </p:nvSpPr>
            <p:spPr bwMode="auto">
              <a:xfrm>
                <a:off x="8780151" y="2249193"/>
                <a:ext cx="405324" cy="248521"/>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1" name="Freeform: Shape 67"/>
              <p:cNvSpPr>
                <a:spLocks/>
              </p:cNvSpPr>
              <p:nvPr/>
            </p:nvSpPr>
            <p:spPr bwMode="auto">
              <a:xfrm>
                <a:off x="8780151" y="2249193"/>
                <a:ext cx="405324" cy="248521"/>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2" name="Freeform: Shape 68"/>
              <p:cNvSpPr>
                <a:spLocks/>
              </p:cNvSpPr>
              <p:nvPr/>
            </p:nvSpPr>
            <p:spPr bwMode="auto">
              <a:xfrm>
                <a:off x="8956662" y="2323313"/>
                <a:ext cx="331232" cy="185300"/>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3" name="Freeform: Shape 69"/>
              <p:cNvSpPr>
                <a:spLocks/>
              </p:cNvSpPr>
              <p:nvPr/>
            </p:nvSpPr>
            <p:spPr bwMode="auto">
              <a:xfrm>
                <a:off x="8956662" y="2323313"/>
                <a:ext cx="331232" cy="185300"/>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4" name="Freeform: Shape 70"/>
              <p:cNvSpPr>
                <a:spLocks/>
              </p:cNvSpPr>
              <p:nvPr/>
            </p:nvSpPr>
            <p:spPr bwMode="auto">
              <a:xfrm>
                <a:off x="8762718" y="2497714"/>
                <a:ext cx="268036" cy="285581"/>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5" name="Freeform: Shape 71"/>
              <p:cNvSpPr>
                <a:spLocks/>
              </p:cNvSpPr>
              <p:nvPr/>
            </p:nvSpPr>
            <p:spPr bwMode="auto">
              <a:xfrm>
                <a:off x="8762718" y="2497714"/>
                <a:ext cx="268036" cy="285581"/>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6" name="Freeform: Shape 72"/>
              <p:cNvSpPr>
                <a:spLocks/>
              </p:cNvSpPr>
              <p:nvPr/>
            </p:nvSpPr>
            <p:spPr bwMode="auto">
              <a:xfrm>
                <a:off x="8982812" y="236037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7" name="Freeform: Shape 73"/>
              <p:cNvSpPr>
                <a:spLocks/>
              </p:cNvSpPr>
              <p:nvPr/>
            </p:nvSpPr>
            <p:spPr bwMode="auto">
              <a:xfrm>
                <a:off x="8982812" y="236037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8" name="Freeform: Shape 74"/>
              <p:cNvSpPr>
                <a:spLocks/>
              </p:cNvSpPr>
              <p:nvPr/>
            </p:nvSpPr>
            <p:spPr bwMode="auto">
              <a:xfrm>
                <a:off x="9002425" y="2406154"/>
                <a:ext cx="322516" cy="185300"/>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9" name="Freeform: Shape 75"/>
              <p:cNvSpPr>
                <a:spLocks/>
              </p:cNvSpPr>
              <p:nvPr/>
            </p:nvSpPr>
            <p:spPr bwMode="auto">
              <a:xfrm>
                <a:off x="9002425" y="2406154"/>
                <a:ext cx="322516" cy="185300"/>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0" name="Freeform: Shape 76"/>
              <p:cNvSpPr>
                <a:spLocks/>
              </p:cNvSpPr>
              <p:nvPr/>
            </p:nvSpPr>
            <p:spPr bwMode="auto">
              <a:xfrm>
                <a:off x="9028575" y="244321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1" name="Freeform: Shape 77"/>
              <p:cNvSpPr>
                <a:spLocks/>
              </p:cNvSpPr>
              <p:nvPr/>
            </p:nvSpPr>
            <p:spPr bwMode="auto">
              <a:xfrm>
                <a:off x="9028575" y="244321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2" name="Freeform: Shape 78"/>
              <p:cNvSpPr>
                <a:spLocks/>
              </p:cNvSpPr>
              <p:nvPr/>
            </p:nvSpPr>
            <p:spPr bwMode="auto">
              <a:xfrm>
                <a:off x="9048187" y="2488994"/>
                <a:ext cx="322516" cy="185300"/>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3" name="Freeform: Shape 79"/>
              <p:cNvSpPr>
                <a:spLocks/>
              </p:cNvSpPr>
              <p:nvPr/>
            </p:nvSpPr>
            <p:spPr bwMode="auto">
              <a:xfrm>
                <a:off x="9048187" y="2488994"/>
                <a:ext cx="322516" cy="185300"/>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4" name="Freeform: Shape 80"/>
              <p:cNvSpPr>
                <a:spLocks/>
              </p:cNvSpPr>
              <p:nvPr/>
            </p:nvSpPr>
            <p:spPr bwMode="auto">
              <a:xfrm>
                <a:off x="8882571" y="2526053"/>
                <a:ext cx="516462" cy="285582"/>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5" name="Freeform: Shape 81"/>
              <p:cNvSpPr>
                <a:spLocks/>
              </p:cNvSpPr>
              <p:nvPr/>
            </p:nvSpPr>
            <p:spPr bwMode="auto">
              <a:xfrm>
                <a:off x="8882571" y="2526053"/>
                <a:ext cx="516462" cy="285582"/>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6" name="Freeform: Shape 82"/>
              <p:cNvSpPr>
                <a:spLocks/>
              </p:cNvSpPr>
              <p:nvPr/>
            </p:nvSpPr>
            <p:spPr bwMode="auto">
              <a:xfrm>
                <a:off x="8919617" y="2608894"/>
                <a:ext cx="516460" cy="285582"/>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7" name="Freeform: Shape 83"/>
              <p:cNvSpPr>
                <a:spLocks/>
              </p:cNvSpPr>
              <p:nvPr/>
            </p:nvSpPr>
            <p:spPr bwMode="auto">
              <a:xfrm>
                <a:off x="8919617" y="2608894"/>
                <a:ext cx="516460" cy="285582"/>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8" name="Freeform: Shape 84"/>
              <p:cNvSpPr>
                <a:spLocks/>
              </p:cNvSpPr>
              <p:nvPr/>
            </p:nvSpPr>
            <p:spPr bwMode="auto">
              <a:xfrm>
                <a:off x="8945767" y="2654675"/>
                <a:ext cx="516460" cy="285581"/>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9" name="Freeform: Shape 85"/>
              <p:cNvSpPr>
                <a:spLocks/>
              </p:cNvSpPr>
              <p:nvPr/>
            </p:nvSpPr>
            <p:spPr bwMode="auto">
              <a:xfrm>
                <a:off x="8945767" y="2654675"/>
                <a:ext cx="516460" cy="285581"/>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0" name="Freeform: Shape 86"/>
              <p:cNvSpPr>
                <a:spLocks/>
              </p:cNvSpPr>
              <p:nvPr/>
            </p:nvSpPr>
            <p:spPr bwMode="auto">
              <a:xfrm>
                <a:off x="8965379" y="2691734"/>
                <a:ext cx="516462" cy="294302"/>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1" name="Freeform: Shape 87"/>
              <p:cNvSpPr>
                <a:spLocks/>
              </p:cNvSpPr>
              <p:nvPr/>
            </p:nvSpPr>
            <p:spPr bwMode="auto">
              <a:xfrm>
                <a:off x="8965379" y="2691734"/>
                <a:ext cx="516462" cy="294302"/>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2" name="Freeform: Shape 88"/>
              <p:cNvSpPr>
                <a:spLocks/>
              </p:cNvSpPr>
              <p:nvPr/>
            </p:nvSpPr>
            <p:spPr bwMode="auto">
              <a:xfrm>
                <a:off x="8993709" y="2737515"/>
                <a:ext cx="516460" cy="285581"/>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3" name="Freeform: Shape 89"/>
              <p:cNvSpPr>
                <a:spLocks/>
              </p:cNvSpPr>
              <p:nvPr/>
            </p:nvSpPr>
            <p:spPr bwMode="auto">
              <a:xfrm>
                <a:off x="8993709" y="2737515"/>
                <a:ext cx="516460" cy="285581"/>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4" name="Freeform: Shape 90"/>
              <p:cNvSpPr>
                <a:spLocks/>
              </p:cNvSpPr>
              <p:nvPr/>
            </p:nvSpPr>
            <p:spPr bwMode="auto">
              <a:xfrm>
                <a:off x="9011142" y="2774575"/>
                <a:ext cx="516460" cy="294302"/>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5" name="Freeform: Shape 91"/>
              <p:cNvSpPr>
                <a:spLocks/>
              </p:cNvSpPr>
              <p:nvPr/>
            </p:nvSpPr>
            <p:spPr bwMode="auto">
              <a:xfrm>
                <a:off x="9011142" y="2774575"/>
                <a:ext cx="516460" cy="294302"/>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6" name="Freeform: Shape 92"/>
              <p:cNvSpPr>
                <a:spLocks/>
              </p:cNvSpPr>
              <p:nvPr/>
            </p:nvSpPr>
            <p:spPr bwMode="auto">
              <a:xfrm>
                <a:off x="9028575" y="2820356"/>
                <a:ext cx="516460" cy="285581"/>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7" name="Freeform: Shape 93"/>
              <p:cNvSpPr>
                <a:spLocks/>
              </p:cNvSpPr>
              <p:nvPr/>
            </p:nvSpPr>
            <p:spPr bwMode="auto">
              <a:xfrm>
                <a:off x="9028575" y="2820356"/>
                <a:ext cx="516460" cy="285581"/>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8" name="Freeform: Shape 94"/>
              <p:cNvSpPr>
                <a:spLocks/>
              </p:cNvSpPr>
              <p:nvPr/>
            </p:nvSpPr>
            <p:spPr bwMode="auto">
              <a:xfrm>
                <a:off x="9056904" y="2857415"/>
                <a:ext cx="516462" cy="294302"/>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9" name="Freeform: Shape 95"/>
              <p:cNvSpPr>
                <a:spLocks/>
              </p:cNvSpPr>
              <p:nvPr/>
            </p:nvSpPr>
            <p:spPr bwMode="auto">
              <a:xfrm>
                <a:off x="9056904" y="2857415"/>
                <a:ext cx="516462" cy="294302"/>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0" name="Freeform: Shape 96"/>
              <p:cNvSpPr>
                <a:spLocks/>
              </p:cNvSpPr>
              <p:nvPr/>
            </p:nvSpPr>
            <p:spPr bwMode="auto">
              <a:xfrm>
                <a:off x="9074337" y="2903196"/>
                <a:ext cx="516462" cy="285581"/>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1" name="Freeform: Shape 97"/>
              <p:cNvSpPr>
                <a:spLocks/>
              </p:cNvSpPr>
              <p:nvPr/>
            </p:nvSpPr>
            <p:spPr bwMode="auto">
              <a:xfrm>
                <a:off x="9074337" y="2903196"/>
                <a:ext cx="516462" cy="285581"/>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2" name="Freeform: Shape 98"/>
              <p:cNvSpPr>
                <a:spLocks/>
              </p:cNvSpPr>
              <p:nvPr/>
            </p:nvSpPr>
            <p:spPr bwMode="auto">
              <a:xfrm>
                <a:off x="9451332" y="2323313"/>
                <a:ext cx="736556" cy="340082"/>
              </a:xfrm>
              <a:custGeom>
                <a:avLst/>
                <a:gdLst>
                  <a:gd name="T0" fmla="*/ 1341 w 1491"/>
                  <a:gd name="T1" fmla="*/ 0 h 690"/>
                  <a:gd name="T2" fmla="*/ 1341 w 1491"/>
                  <a:gd name="T3" fmla="*/ 0 h 690"/>
                  <a:gd name="T4" fmla="*/ 168 w 1491"/>
                  <a:gd name="T5" fmla="*/ 0 h 690"/>
                  <a:gd name="T6" fmla="*/ 0 w 1491"/>
                  <a:gd name="T7" fmla="*/ 149 h 690"/>
                  <a:gd name="T8" fmla="*/ 0 w 1491"/>
                  <a:gd name="T9" fmla="*/ 596 h 690"/>
                  <a:gd name="T10" fmla="*/ 38 w 1491"/>
                  <a:gd name="T11" fmla="*/ 689 h 690"/>
                  <a:gd name="T12" fmla="*/ 38 w 1491"/>
                  <a:gd name="T13" fmla="*/ 335 h 690"/>
                  <a:gd name="T14" fmla="*/ 187 w 1491"/>
                  <a:gd name="T15" fmla="*/ 186 h 690"/>
                  <a:gd name="T16" fmla="*/ 1323 w 1491"/>
                  <a:gd name="T17" fmla="*/ 186 h 690"/>
                  <a:gd name="T18" fmla="*/ 1472 w 1491"/>
                  <a:gd name="T19" fmla="*/ 335 h 690"/>
                  <a:gd name="T20" fmla="*/ 1472 w 1491"/>
                  <a:gd name="T21" fmla="*/ 689 h 690"/>
                  <a:gd name="T22" fmla="*/ 1490 w 1491"/>
                  <a:gd name="T23" fmla="*/ 596 h 690"/>
                  <a:gd name="T24" fmla="*/ 1490 w 1491"/>
                  <a:gd name="T25" fmla="*/ 149 h 690"/>
                  <a:gd name="T26" fmla="*/ 1341 w 1491"/>
                  <a:gd name="T27" fmla="*/ 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1" h="690">
                    <a:moveTo>
                      <a:pt x="1341" y="0"/>
                    </a:moveTo>
                    <a:lnTo>
                      <a:pt x="1341" y="0"/>
                    </a:lnTo>
                    <a:cubicBezTo>
                      <a:pt x="168" y="0"/>
                      <a:pt x="168" y="0"/>
                      <a:pt x="168" y="0"/>
                    </a:cubicBezTo>
                    <a:cubicBezTo>
                      <a:pt x="75" y="0"/>
                      <a:pt x="0" y="74"/>
                      <a:pt x="0" y="149"/>
                    </a:cubicBezTo>
                    <a:cubicBezTo>
                      <a:pt x="0" y="596"/>
                      <a:pt x="0" y="596"/>
                      <a:pt x="0" y="596"/>
                    </a:cubicBezTo>
                    <a:cubicBezTo>
                      <a:pt x="0" y="633"/>
                      <a:pt x="19" y="651"/>
                      <a:pt x="38" y="689"/>
                    </a:cubicBezTo>
                    <a:cubicBezTo>
                      <a:pt x="38" y="335"/>
                      <a:pt x="38" y="335"/>
                      <a:pt x="38" y="335"/>
                    </a:cubicBezTo>
                    <a:cubicBezTo>
                      <a:pt x="38" y="260"/>
                      <a:pt x="112" y="186"/>
                      <a:pt x="187" y="186"/>
                    </a:cubicBezTo>
                    <a:cubicBezTo>
                      <a:pt x="1323" y="186"/>
                      <a:pt x="1323" y="186"/>
                      <a:pt x="1323" y="186"/>
                    </a:cubicBezTo>
                    <a:cubicBezTo>
                      <a:pt x="1397" y="186"/>
                      <a:pt x="1472" y="260"/>
                      <a:pt x="1472" y="335"/>
                    </a:cubicBezTo>
                    <a:cubicBezTo>
                      <a:pt x="1472" y="689"/>
                      <a:pt x="1472" y="689"/>
                      <a:pt x="1472" y="689"/>
                    </a:cubicBezTo>
                    <a:cubicBezTo>
                      <a:pt x="1490" y="651"/>
                      <a:pt x="1490" y="633"/>
                      <a:pt x="1490" y="596"/>
                    </a:cubicBezTo>
                    <a:cubicBezTo>
                      <a:pt x="1490" y="149"/>
                      <a:pt x="1490" y="149"/>
                      <a:pt x="1490" y="149"/>
                    </a:cubicBezTo>
                    <a:cubicBezTo>
                      <a:pt x="1490" y="74"/>
                      <a:pt x="1434" y="0"/>
                      <a:pt x="1341" y="0"/>
                    </a:cubicBezTo>
                  </a:path>
                </a:pathLst>
              </a:custGeom>
              <a:solidFill>
                <a:srgbClr val="2A384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3" name="Freeform: Shape 99"/>
              <p:cNvSpPr>
                <a:spLocks/>
              </p:cNvSpPr>
              <p:nvPr/>
            </p:nvSpPr>
            <p:spPr bwMode="auto">
              <a:xfrm>
                <a:off x="9074337" y="2517333"/>
                <a:ext cx="1499262" cy="1031146"/>
              </a:xfrm>
              <a:custGeom>
                <a:avLst/>
                <a:gdLst>
                  <a:gd name="T0" fmla="*/ 3035 w 3036"/>
                  <a:gd name="T1" fmla="*/ 1936 h 2085"/>
                  <a:gd name="T2" fmla="*/ 3035 w 3036"/>
                  <a:gd name="T3" fmla="*/ 1936 h 2085"/>
                  <a:gd name="T4" fmla="*/ 2886 w 3036"/>
                  <a:gd name="T5" fmla="*/ 2084 h 2085"/>
                  <a:gd name="T6" fmla="*/ 167 w 3036"/>
                  <a:gd name="T7" fmla="*/ 2084 h 2085"/>
                  <a:gd name="T8" fmla="*/ 0 w 3036"/>
                  <a:gd name="T9" fmla="*/ 1936 h 2085"/>
                  <a:gd name="T10" fmla="*/ 0 w 3036"/>
                  <a:gd name="T11" fmla="*/ 149 h 2085"/>
                  <a:gd name="T12" fmla="*/ 167 w 3036"/>
                  <a:gd name="T13" fmla="*/ 0 h 2085"/>
                  <a:gd name="T14" fmla="*/ 2886 w 3036"/>
                  <a:gd name="T15" fmla="*/ 0 h 2085"/>
                  <a:gd name="T16" fmla="*/ 3035 w 3036"/>
                  <a:gd name="T17" fmla="*/ 149 h 2085"/>
                  <a:gd name="T18" fmla="*/ 3035 w 3036"/>
                  <a:gd name="T19" fmla="*/ 1936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6" h="2085">
                    <a:moveTo>
                      <a:pt x="3035" y="1936"/>
                    </a:moveTo>
                    <a:lnTo>
                      <a:pt x="3035" y="1936"/>
                    </a:lnTo>
                    <a:cubicBezTo>
                      <a:pt x="3035" y="2029"/>
                      <a:pt x="2979" y="2084"/>
                      <a:pt x="2886" y="2084"/>
                    </a:cubicBezTo>
                    <a:cubicBezTo>
                      <a:pt x="167" y="2084"/>
                      <a:pt x="167" y="2084"/>
                      <a:pt x="167" y="2084"/>
                    </a:cubicBezTo>
                    <a:cubicBezTo>
                      <a:pt x="74" y="2084"/>
                      <a:pt x="0" y="2029"/>
                      <a:pt x="0" y="1936"/>
                    </a:cubicBezTo>
                    <a:cubicBezTo>
                      <a:pt x="0" y="149"/>
                      <a:pt x="0" y="149"/>
                      <a:pt x="0" y="149"/>
                    </a:cubicBezTo>
                    <a:cubicBezTo>
                      <a:pt x="0" y="74"/>
                      <a:pt x="74" y="0"/>
                      <a:pt x="167" y="0"/>
                    </a:cubicBezTo>
                    <a:cubicBezTo>
                      <a:pt x="2886" y="0"/>
                      <a:pt x="2886" y="0"/>
                      <a:pt x="2886" y="0"/>
                    </a:cubicBezTo>
                    <a:cubicBezTo>
                      <a:pt x="2979" y="0"/>
                      <a:pt x="3035" y="74"/>
                      <a:pt x="3035" y="149"/>
                    </a:cubicBezTo>
                    <a:cubicBezTo>
                      <a:pt x="3035" y="1936"/>
                      <a:pt x="3035" y="1936"/>
                      <a:pt x="3035" y="1936"/>
                    </a:cubicBez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4" name="Freeform: Shape 100"/>
              <p:cNvSpPr>
                <a:spLocks/>
              </p:cNvSpPr>
              <p:nvPr/>
            </p:nvSpPr>
            <p:spPr bwMode="auto">
              <a:xfrm>
                <a:off x="9074337" y="2517333"/>
                <a:ext cx="1499262" cy="525383"/>
              </a:xfrm>
              <a:custGeom>
                <a:avLst/>
                <a:gdLst>
                  <a:gd name="T0" fmla="*/ 3035 w 3036"/>
                  <a:gd name="T1" fmla="*/ 1061 h 1062"/>
                  <a:gd name="T2" fmla="*/ 3035 w 3036"/>
                  <a:gd name="T3" fmla="*/ 1061 h 1062"/>
                  <a:gd name="T4" fmla="*/ 3035 w 3036"/>
                  <a:gd name="T5" fmla="*/ 149 h 1062"/>
                  <a:gd name="T6" fmla="*/ 2886 w 3036"/>
                  <a:gd name="T7" fmla="*/ 0 h 1062"/>
                  <a:gd name="T8" fmla="*/ 167 w 3036"/>
                  <a:gd name="T9" fmla="*/ 0 h 1062"/>
                  <a:gd name="T10" fmla="*/ 0 w 3036"/>
                  <a:gd name="T11" fmla="*/ 149 h 1062"/>
                  <a:gd name="T12" fmla="*/ 0 w 3036"/>
                  <a:gd name="T13" fmla="*/ 1061 h 1062"/>
                  <a:gd name="T14" fmla="*/ 3035 w 3036"/>
                  <a:gd name="T15" fmla="*/ 1061 h 10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1062">
                    <a:moveTo>
                      <a:pt x="3035" y="1061"/>
                    </a:moveTo>
                    <a:lnTo>
                      <a:pt x="3035" y="1061"/>
                    </a:lnTo>
                    <a:cubicBezTo>
                      <a:pt x="3035" y="149"/>
                      <a:pt x="3035" y="149"/>
                      <a:pt x="3035" y="149"/>
                    </a:cubicBezTo>
                    <a:cubicBezTo>
                      <a:pt x="3035" y="74"/>
                      <a:pt x="2979" y="0"/>
                      <a:pt x="2886" y="0"/>
                    </a:cubicBezTo>
                    <a:cubicBezTo>
                      <a:pt x="167" y="0"/>
                      <a:pt x="167" y="0"/>
                      <a:pt x="167" y="0"/>
                    </a:cubicBezTo>
                    <a:cubicBezTo>
                      <a:pt x="74" y="0"/>
                      <a:pt x="0" y="74"/>
                      <a:pt x="0" y="149"/>
                    </a:cubicBezTo>
                    <a:cubicBezTo>
                      <a:pt x="0" y="1061"/>
                      <a:pt x="0" y="1061"/>
                      <a:pt x="0" y="1061"/>
                    </a:cubicBezTo>
                    <a:cubicBezTo>
                      <a:pt x="3035" y="1061"/>
                      <a:pt x="3035" y="1061"/>
                      <a:pt x="3035" y="1061"/>
                    </a:cubicBezTo>
                  </a:path>
                </a:pathLst>
              </a:custGeom>
              <a:solidFill>
                <a:srgbClr val="2A384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5" name="Freeform: Shape 101"/>
              <p:cNvSpPr>
                <a:spLocks/>
              </p:cNvSpPr>
              <p:nvPr/>
            </p:nvSpPr>
            <p:spPr bwMode="auto">
              <a:xfrm>
                <a:off x="9074337" y="2517333"/>
                <a:ext cx="1499262" cy="488322"/>
              </a:xfrm>
              <a:custGeom>
                <a:avLst/>
                <a:gdLst>
                  <a:gd name="T0" fmla="*/ 3035 w 3036"/>
                  <a:gd name="T1" fmla="*/ 986 h 987"/>
                  <a:gd name="T2" fmla="*/ 3035 w 3036"/>
                  <a:gd name="T3" fmla="*/ 986 h 987"/>
                  <a:gd name="T4" fmla="*/ 3035 w 3036"/>
                  <a:gd name="T5" fmla="*/ 149 h 987"/>
                  <a:gd name="T6" fmla="*/ 2886 w 3036"/>
                  <a:gd name="T7" fmla="*/ 0 h 987"/>
                  <a:gd name="T8" fmla="*/ 167 w 3036"/>
                  <a:gd name="T9" fmla="*/ 0 h 987"/>
                  <a:gd name="T10" fmla="*/ 0 w 3036"/>
                  <a:gd name="T11" fmla="*/ 149 h 987"/>
                  <a:gd name="T12" fmla="*/ 0 w 3036"/>
                  <a:gd name="T13" fmla="*/ 986 h 987"/>
                  <a:gd name="T14" fmla="*/ 3035 w 3036"/>
                  <a:gd name="T15" fmla="*/ 986 h 9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987">
                    <a:moveTo>
                      <a:pt x="3035" y="986"/>
                    </a:moveTo>
                    <a:lnTo>
                      <a:pt x="3035" y="986"/>
                    </a:lnTo>
                    <a:cubicBezTo>
                      <a:pt x="3035" y="149"/>
                      <a:pt x="3035" y="149"/>
                      <a:pt x="3035" y="149"/>
                    </a:cubicBezTo>
                    <a:cubicBezTo>
                      <a:pt x="3035" y="74"/>
                      <a:pt x="2979" y="0"/>
                      <a:pt x="2886" y="0"/>
                    </a:cubicBezTo>
                    <a:cubicBezTo>
                      <a:pt x="167" y="0"/>
                      <a:pt x="167" y="0"/>
                      <a:pt x="167" y="0"/>
                    </a:cubicBezTo>
                    <a:cubicBezTo>
                      <a:pt x="74" y="0"/>
                      <a:pt x="0" y="74"/>
                      <a:pt x="0" y="149"/>
                    </a:cubicBezTo>
                    <a:cubicBezTo>
                      <a:pt x="0" y="986"/>
                      <a:pt x="0" y="986"/>
                      <a:pt x="0" y="986"/>
                    </a:cubicBezTo>
                    <a:cubicBezTo>
                      <a:pt x="3035" y="986"/>
                      <a:pt x="3035" y="986"/>
                      <a:pt x="3035" y="986"/>
                    </a:cubicBez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6" name="Freeform: Shape 102"/>
              <p:cNvSpPr>
                <a:spLocks/>
              </p:cNvSpPr>
              <p:nvPr/>
            </p:nvSpPr>
            <p:spPr bwMode="auto">
              <a:xfrm>
                <a:off x="9645277" y="3040536"/>
                <a:ext cx="339949" cy="176582"/>
              </a:xfrm>
              <a:custGeom>
                <a:avLst/>
                <a:gdLst>
                  <a:gd name="T0" fmla="*/ 0 w 690"/>
                  <a:gd name="T1" fmla="*/ 0 h 355"/>
                  <a:gd name="T2" fmla="*/ 0 w 690"/>
                  <a:gd name="T3" fmla="*/ 0 h 355"/>
                  <a:gd name="T4" fmla="*/ 0 w 690"/>
                  <a:gd name="T5" fmla="*/ 18 h 355"/>
                  <a:gd name="T6" fmla="*/ 354 w 690"/>
                  <a:gd name="T7" fmla="*/ 354 h 355"/>
                  <a:gd name="T8" fmla="*/ 689 w 690"/>
                  <a:gd name="T9" fmla="*/ 18 h 355"/>
                  <a:gd name="T10" fmla="*/ 689 w 690"/>
                  <a:gd name="T11" fmla="*/ 0 h 355"/>
                  <a:gd name="T12" fmla="*/ 0 w 690"/>
                  <a:gd name="T13" fmla="*/ 0 h 355"/>
                </a:gdLst>
                <a:ahLst/>
                <a:cxnLst>
                  <a:cxn ang="0">
                    <a:pos x="T0" y="T1"/>
                  </a:cxn>
                  <a:cxn ang="0">
                    <a:pos x="T2" y="T3"/>
                  </a:cxn>
                  <a:cxn ang="0">
                    <a:pos x="T4" y="T5"/>
                  </a:cxn>
                  <a:cxn ang="0">
                    <a:pos x="T6" y="T7"/>
                  </a:cxn>
                  <a:cxn ang="0">
                    <a:pos x="T8" y="T9"/>
                  </a:cxn>
                  <a:cxn ang="0">
                    <a:pos x="T10" y="T11"/>
                  </a:cxn>
                  <a:cxn ang="0">
                    <a:pos x="T12" y="T13"/>
                  </a:cxn>
                </a:cxnLst>
                <a:rect l="0" t="0" r="r" b="b"/>
                <a:pathLst>
                  <a:path w="690" h="355">
                    <a:moveTo>
                      <a:pt x="0" y="0"/>
                    </a:moveTo>
                    <a:lnTo>
                      <a:pt x="0" y="0"/>
                    </a:lnTo>
                    <a:lnTo>
                      <a:pt x="0" y="18"/>
                    </a:lnTo>
                    <a:cubicBezTo>
                      <a:pt x="0" y="205"/>
                      <a:pt x="168" y="354"/>
                      <a:pt x="354" y="354"/>
                    </a:cubicBezTo>
                    <a:cubicBezTo>
                      <a:pt x="541" y="354"/>
                      <a:pt x="689" y="205"/>
                      <a:pt x="689" y="18"/>
                    </a:cubicBezTo>
                    <a:lnTo>
                      <a:pt x="689" y="0"/>
                    </a:lnTo>
                    <a:cubicBezTo>
                      <a:pt x="0" y="0"/>
                      <a:pt x="0" y="0"/>
                      <a:pt x="0" y="0"/>
                    </a:cubicBezTo>
                  </a:path>
                </a:pathLst>
              </a:custGeom>
              <a:solidFill>
                <a:srgbClr val="FBB259"/>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7" name="Freeform: Shape 103"/>
              <p:cNvSpPr>
                <a:spLocks/>
              </p:cNvSpPr>
              <p:nvPr/>
            </p:nvSpPr>
            <p:spPr bwMode="auto">
              <a:xfrm>
                <a:off x="9627844" y="2948975"/>
                <a:ext cx="376995" cy="119901"/>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8" name="Freeform: Shape 104"/>
              <p:cNvSpPr>
                <a:spLocks/>
              </p:cNvSpPr>
              <p:nvPr/>
            </p:nvSpPr>
            <p:spPr bwMode="auto">
              <a:xfrm>
                <a:off x="9627844" y="2948975"/>
                <a:ext cx="376995" cy="119901"/>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9" name="Freeform: Shape 105"/>
              <p:cNvSpPr>
                <a:spLocks/>
              </p:cNvSpPr>
              <p:nvPr/>
            </p:nvSpPr>
            <p:spPr bwMode="auto">
              <a:xfrm>
                <a:off x="9074337" y="3400238"/>
                <a:ext cx="156900" cy="148241"/>
              </a:xfrm>
              <a:custGeom>
                <a:avLst/>
                <a:gdLst>
                  <a:gd name="T0" fmla="*/ 0 w 317"/>
                  <a:gd name="T1" fmla="*/ 0 h 298"/>
                  <a:gd name="T2" fmla="*/ 0 w 317"/>
                  <a:gd name="T3" fmla="*/ 0 h 298"/>
                  <a:gd name="T4" fmla="*/ 0 w 317"/>
                  <a:gd name="T5" fmla="*/ 149 h 298"/>
                  <a:gd name="T6" fmla="*/ 167 w 317"/>
                  <a:gd name="T7" fmla="*/ 297 h 298"/>
                  <a:gd name="T8" fmla="*/ 316 w 317"/>
                  <a:gd name="T9" fmla="*/ 297 h 298"/>
                  <a:gd name="T10" fmla="*/ 0 w 317"/>
                  <a:gd name="T11" fmla="*/ 0 h 298"/>
                </a:gdLst>
                <a:ahLst/>
                <a:cxnLst>
                  <a:cxn ang="0">
                    <a:pos x="T0" y="T1"/>
                  </a:cxn>
                  <a:cxn ang="0">
                    <a:pos x="T2" y="T3"/>
                  </a:cxn>
                  <a:cxn ang="0">
                    <a:pos x="T4" y="T5"/>
                  </a:cxn>
                  <a:cxn ang="0">
                    <a:pos x="T6" y="T7"/>
                  </a:cxn>
                  <a:cxn ang="0">
                    <a:pos x="T8" y="T9"/>
                  </a:cxn>
                  <a:cxn ang="0">
                    <a:pos x="T10" y="T11"/>
                  </a:cxn>
                </a:cxnLst>
                <a:rect l="0" t="0" r="r" b="b"/>
                <a:pathLst>
                  <a:path w="317" h="298">
                    <a:moveTo>
                      <a:pt x="0" y="0"/>
                    </a:moveTo>
                    <a:lnTo>
                      <a:pt x="0" y="0"/>
                    </a:lnTo>
                    <a:cubicBezTo>
                      <a:pt x="0" y="149"/>
                      <a:pt x="0" y="149"/>
                      <a:pt x="0" y="149"/>
                    </a:cubicBezTo>
                    <a:cubicBezTo>
                      <a:pt x="0" y="242"/>
                      <a:pt x="74" y="297"/>
                      <a:pt x="167" y="297"/>
                    </a:cubicBezTo>
                    <a:cubicBezTo>
                      <a:pt x="316" y="297"/>
                      <a:pt x="316" y="297"/>
                      <a:pt x="316" y="297"/>
                    </a:cubicBezTo>
                    <a:cubicBezTo>
                      <a:pt x="223" y="205"/>
                      <a:pt x="111" y="93"/>
                      <a:pt x="0" y="0"/>
                    </a:cubicBezTo>
                  </a:path>
                </a:pathLst>
              </a:custGeom>
              <a:solidFill>
                <a:srgbClr val="FBB259"/>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0" name="Freeform: Shape 106"/>
              <p:cNvSpPr>
                <a:spLocks/>
              </p:cNvSpPr>
              <p:nvPr/>
            </p:nvSpPr>
            <p:spPr bwMode="auto">
              <a:xfrm>
                <a:off x="10410163" y="3382798"/>
                <a:ext cx="165616" cy="165681"/>
              </a:xfrm>
              <a:custGeom>
                <a:avLst/>
                <a:gdLst>
                  <a:gd name="T0" fmla="*/ 0 w 336"/>
                  <a:gd name="T1" fmla="*/ 334 h 335"/>
                  <a:gd name="T2" fmla="*/ 0 w 336"/>
                  <a:gd name="T3" fmla="*/ 334 h 335"/>
                  <a:gd name="T4" fmla="*/ 186 w 336"/>
                  <a:gd name="T5" fmla="*/ 334 h 335"/>
                  <a:gd name="T6" fmla="*/ 335 w 336"/>
                  <a:gd name="T7" fmla="*/ 186 h 335"/>
                  <a:gd name="T8" fmla="*/ 335 w 336"/>
                  <a:gd name="T9" fmla="*/ 0 h 335"/>
                  <a:gd name="T10" fmla="*/ 0 w 336"/>
                  <a:gd name="T11" fmla="*/ 334 h 335"/>
                </a:gdLst>
                <a:ahLst/>
                <a:cxnLst>
                  <a:cxn ang="0">
                    <a:pos x="T0" y="T1"/>
                  </a:cxn>
                  <a:cxn ang="0">
                    <a:pos x="T2" y="T3"/>
                  </a:cxn>
                  <a:cxn ang="0">
                    <a:pos x="T4" y="T5"/>
                  </a:cxn>
                  <a:cxn ang="0">
                    <a:pos x="T6" y="T7"/>
                  </a:cxn>
                  <a:cxn ang="0">
                    <a:pos x="T8" y="T9"/>
                  </a:cxn>
                  <a:cxn ang="0">
                    <a:pos x="T10" y="T11"/>
                  </a:cxn>
                </a:cxnLst>
                <a:rect l="0" t="0" r="r" b="b"/>
                <a:pathLst>
                  <a:path w="336" h="335">
                    <a:moveTo>
                      <a:pt x="0" y="334"/>
                    </a:moveTo>
                    <a:lnTo>
                      <a:pt x="0" y="334"/>
                    </a:lnTo>
                    <a:cubicBezTo>
                      <a:pt x="186" y="334"/>
                      <a:pt x="186" y="334"/>
                      <a:pt x="186" y="334"/>
                    </a:cubicBezTo>
                    <a:cubicBezTo>
                      <a:pt x="279" y="334"/>
                      <a:pt x="335" y="279"/>
                      <a:pt x="335" y="186"/>
                    </a:cubicBezTo>
                    <a:cubicBezTo>
                      <a:pt x="335" y="0"/>
                      <a:pt x="335" y="0"/>
                      <a:pt x="335" y="0"/>
                    </a:cubicBezTo>
                    <a:cubicBezTo>
                      <a:pt x="0" y="334"/>
                      <a:pt x="0" y="334"/>
                      <a:pt x="0" y="334"/>
                    </a:cubicBezTo>
                  </a:path>
                </a:pathLst>
              </a:custGeom>
              <a:solidFill>
                <a:srgbClr val="FBB259"/>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1" name="Freeform: Shape 107"/>
              <p:cNvSpPr>
                <a:spLocks/>
              </p:cNvSpPr>
              <p:nvPr/>
            </p:nvSpPr>
            <p:spPr bwMode="auto">
              <a:xfrm>
                <a:off x="8329064" y="2074792"/>
                <a:ext cx="1122268" cy="1399567"/>
              </a:xfrm>
              <a:custGeom>
                <a:avLst/>
                <a:gdLst>
                  <a:gd name="T0" fmla="*/ 0 w 2272"/>
                  <a:gd name="T1" fmla="*/ 2346 h 2831"/>
                  <a:gd name="T2" fmla="*/ 1508 w 2272"/>
                  <a:gd name="T3" fmla="*/ 2830 h 2831"/>
                  <a:gd name="T4" fmla="*/ 1508 w 2272"/>
                  <a:gd name="T5" fmla="*/ 2830 h 2831"/>
                  <a:gd name="T6" fmla="*/ 0 w 2272"/>
                  <a:gd name="T7" fmla="*/ 2346 h 2831"/>
                  <a:gd name="T8" fmla="*/ 651 w 2272"/>
                  <a:gd name="T9" fmla="*/ 968 h 2831"/>
                  <a:gd name="T10" fmla="*/ 689 w 2272"/>
                  <a:gd name="T11" fmla="*/ 1024 h 2831"/>
                  <a:gd name="T12" fmla="*/ 689 w 2272"/>
                  <a:gd name="T13" fmla="*/ 1024 h 2831"/>
                  <a:gd name="T14" fmla="*/ 651 w 2272"/>
                  <a:gd name="T15" fmla="*/ 968 h 2831"/>
                  <a:gd name="T16" fmla="*/ 1824 w 2272"/>
                  <a:gd name="T17" fmla="*/ 0 h 2831"/>
                  <a:gd name="T18" fmla="*/ 521 w 2272"/>
                  <a:gd name="T19" fmla="*/ 689 h 2831"/>
                  <a:gd name="T20" fmla="*/ 1824 w 2272"/>
                  <a:gd name="T21" fmla="*/ 0 h 2831"/>
                  <a:gd name="T22" fmla="*/ 2271 w 2272"/>
                  <a:gd name="T23" fmla="*/ 875 h 2831"/>
                  <a:gd name="T24" fmla="*/ 2271 w 2272"/>
                  <a:gd name="T25" fmla="*/ 875 h 2831"/>
                  <a:gd name="T26" fmla="*/ 1824 w 2272"/>
                  <a:gd name="T27" fmla="*/ 0 h 2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2" h="2831">
                    <a:moveTo>
                      <a:pt x="0" y="2346"/>
                    </a:moveTo>
                    <a:lnTo>
                      <a:pt x="1508" y="2830"/>
                    </a:lnTo>
                    <a:lnTo>
                      <a:pt x="1508" y="2830"/>
                    </a:lnTo>
                    <a:lnTo>
                      <a:pt x="0" y="2346"/>
                    </a:lnTo>
                    <a:close/>
                    <a:moveTo>
                      <a:pt x="651" y="968"/>
                    </a:moveTo>
                    <a:lnTo>
                      <a:pt x="689" y="1024"/>
                    </a:lnTo>
                    <a:lnTo>
                      <a:pt x="689" y="1024"/>
                    </a:lnTo>
                    <a:lnTo>
                      <a:pt x="651" y="968"/>
                    </a:lnTo>
                    <a:close/>
                    <a:moveTo>
                      <a:pt x="1824" y="0"/>
                    </a:moveTo>
                    <a:lnTo>
                      <a:pt x="521" y="689"/>
                    </a:lnTo>
                    <a:lnTo>
                      <a:pt x="1824" y="0"/>
                    </a:lnTo>
                    <a:lnTo>
                      <a:pt x="2271" y="875"/>
                    </a:lnTo>
                    <a:lnTo>
                      <a:pt x="2271" y="875"/>
                    </a:lnTo>
                    <a:lnTo>
                      <a:pt x="1824" y="0"/>
                    </a:lnTo>
                    <a:close/>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2" name="Freeform: Shape 108"/>
              <p:cNvSpPr>
                <a:spLocks/>
              </p:cNvSpPr>
              <p:nvPr/>
            </p:nvSpPr>
            <p:spPr bwMode="auto">
              <a:xfrm>
                <a:off x="8329064" y="3234557"/>
                <a:ext cx="745273" cy="239801"/>
              </a:xfrm>
              <a:custGeom>
                <a:avLst/>
                <a:gdLst>
                  <a:gd name="T0" fmla="*/ 0 w 1509"/>
                  <a:gd name="T1" fmla="*/ 0 h 485"/>
                  <a:gd name="T2" fmla="*/ 1508 w 1509"/>
                  <a:gd name="T3" fmla="*/ 484 h 485"/>
                  <a:gd name="T4" fmla="*/ 1508 w 1509"/>
                  <a:gd name="T5" fmla="*/ 484 h 485"/>
                  <a:gd name="T6" fmla="*/ 0 w 1509"/>
                  <a:gd name="T7" fmla="*/ 0 h 485"/>
                </a:gdLst>
                <a:ahLst/>
                <a:cxnLst>
                  <a:cxn ang="0">
                    <a:pos x="T0" y="T1"/>
                  </a:cxn>
                  <a:cxn ang="0">
                    <a:pos x="T2" y="T3"/>
                  </a:cxn>
                  <a:cxn ang="0">
                    <a:pos x="T4" y="T5"/>
                  </a:cxn>
                  <a:cxn ang="0">
                    <a:pos x="T6" y="T7"/>
                  </a:cxn>
                </a:cxnLst>
                <a:rect l="0" t="0" r="r" b="b"/>
                <a:pathLst>
                  <a:path w="1509" h="485">
                    <a:moveTo>
                      <a:pt x="0" y="0"/>
                    </a:moveTo>
                    <a:lnTo>
                      <a:pt x="1508" y="484"/>
                    </a:lnTo>
                    <a:lnTo>
                      <a:pt x="1508" y="484"/>
                    </a:lnTo>
                    <a:lnTo>
                      <a:pt x="0"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3" name="Freeform: Shape 109"/>
              <p:cNvSpPr>
                <a:spLocks/>
              </p:cNvSpPr>
              <p:nvPr/>
            </p:nvSpPr>
            <p:spPr bwMode="auto">
              <a:xfrm>
                <a:off x="8651580" y="2554394"/>
                <a:ext cx="19613" cy="28339"/>
              </a:xfrm>
              <a:custGeom>
                <a:avLst/>
                <a:gdLst>
                  <a:gd name="T0" fmla="*/ 0 w 39"/>
                  <a:gd name="T1" fmla="*/ 0 h 57"/>
                  <a:gd name="T2" fmla="*/ 38 w 39"/>
                  <a:gd name="T3" fmla="*/ 56 h 57"/>
                  <a:gd name="T4" fmla="*/ 38 w 39"/>
                  <a:gd name="T5" fmla="*/ 56 h 57"/>
                  <a:gd name="T6" fmla="*/ 0 w 39"/>
                  <a:gd name="T7" fmla="*/ 0 h 57"/>
                </a:gdLst>
                <a:ahLst/>
                <a:cxnLst>
                  <a:cxn ang="0">
                    <a:pos x="T0" y="T1"/>
                  </a:cxn>
                  <a:cxn ang="0">
                    <a:pos x="T2" y="T3"/>
                  </a:cxn>
                  <a:cxn ang="0">
                    <a:pos x="T4" y="T5"/>
                  </a:cxn>
                  <a:cxn ang="0">
                    <a:pos x="T6" y="T7"/>
                  </a:cxn>
                </a:cxnLst>
                <a:rect l="0" t="0" r="r" b="b"/>
                <a:pathLst>
                  <a:path w="39" h="57">
                    <a:moveTo>
                      <a:pt x="0" y="0"/>
                    </a:moveTo>
                    <a:lnTo>
                      <a:pt x="38" y="56"/>
                    </a:lnTo>
                    <a:lnTo>
                      <a:pt x="38" y="56"/>
                    </a:lnTo>
                    <a:lnTo>
                      <a:pt x="0"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4" name="Freeform: Shape 110"/>
              <p:cNvSpPr>
                <a:spLocks/>
              </p:cNvSpPr>
              <p:nvPr/>
            </p:nvSpPr>
            <p:spPr bwMode="auto">
              <a:xfrm>
                <a:off x="8588385" y="2074792"/>
                <a:ext cx="865126" cy="433821"/>
              </a:xfrm>
              <a:custGeom>
                <a:avLst/>
                <a:gdLst>
                  <a:gd name="T0" fmla="*/ 1303 w 1751"/>
                  <a:gd name="T1" fmla="*/ 0 h 876"/>
                  <a:gd name="T2" fmla="*/ 0 w 1751"/>
                  <a:gd name="T3" fmla="*/ 689 h 876"/>
                  <a:gd name="T4" fmla="*/ 1303 w 1751"/>
                  <a:gd name="T5" fmla="*/ 0 h 876"/>
                  <a:gd name="T6" fmla="*/ 1750 w 1751"/>
                  <a:gd name="T7" fmla="*/ 875 h 876"/>
                  <a:gd name="T8" fmla="*/ 1750 w 1751"/>
                  <a:gd name="T9" fmla="*/ 875 h 876"/>
                  <a:gd name="T10" fmla="*/ 1303 w 1751"/>
                  <a:gd name="T11" fmla="*/ 0 h 876"/>
                </a:gdLst>
                <a:ahLst/>
                <a:cxnLst>
                  <a:cxn ang="0">
                    <a:pos x="T0" y="T1"/>
                  </a:cxn>
                  <a:cxn ang="0">
                    <a:pos x="T2" y="T3"/>
                  </a:cxn>
                  <a:cxn ang="0">
                    <a:pos x="T4" y="T5"/>
                  </a:cxn>
                  <a:cxn ang="0">
                    <a:pos x="T6" y="T7"/>
                  </a:cxn>
                  <a:cxn ang="0">
                    <a:pos x="T8" y="T9"/>
                  </a:cxn>
                  <a:cxn ang="0">
                    <a:pos x="T10" y="T11"/>
                  </a:cxn>
                </a:cxnLst>
                <a:rect l="0" t="0" r="r" b="b"/>
                <a:pathLst>
                  <a:path w="1751" h="876">
                    <a:moveTo>
                      <a:pt x="1303" y="0"/>
                    </a:moveTo>
                    <a:lnTo>
                      <a:pt x="0" y="689"/>
                    </a:lnTo>
                    <a:lnTo>
                      <a:pt x="1303" y="0"/>
                    </a:lnTo>
                    <a:lnTo>
                      <a:pt x="1750" y="875"/>
                    </a:lnTo>
                    <a:lnTo>
                      <a:pt x="1750" y="875"/>
                    </a:lnTo>
                    <a:lnTo>
                      <a:pt x="1303"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5" name="Freeform: Shape 112"/>
              <p:cNvSpPr>
                <a:spLocks/>
              </p:cNvSpPr>
              <p:nvPr/>
            </p:nvSpPr>
            <p:spPr bwMode="auto">
              <a:xfrm>
                <a:off x="8485964" y="2720075"/>
                <a:ext cx="185229" cy="425101"/>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6" name="Freeform: Shape 113"/>
              <p:cNvSpPr>
                <a:spLocks/>
              </p:cNvSpPr>
              <p:nvPr/>
            </p:nvSpPr>
            <p:spPr bwMode="auto">
              <a:xfrm>
                <a:off x="8485964" y="2720075"/>
                <a:ext cx="185229" cy="425101"/>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7" name="Freeform: Shape 114"/>
              <p:cNvSpPr>
                <a:spLocks/>
              </p:cNvSpPr>
              <p:nvPr/>
            </p:nvSpPr>
            <p:spPr bwMode="auto">
              <a:xfrm>
                <a:off x="8642863" y="2720075"/>
                <a:ext cx="119855" cy="313921"/>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8" name="Freeform: Shape 115"/>
              <p:cNvSpPr>
                <a:spLocks/>
              </p:cNvSpPr>
              <p:nvPr/>
            </p:nvSpPr>
            <p:spPr bwMode="auto">
              <a:xfrm>
                <a:off x="8642863" y="2720075"/>
                <a:ext cx="119855" cy="313921"/>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9" name="Freeform: Shape 116"/>
              <p:cNvSpPr>
                <a:spLocks/>
              </p:cNvSpPr>
              <p:nvPr/>
            </p:nvSpPr>
            <p:spPr bwMode="auto">
              <a:xfrm>
                <a:off x="8577488" y="3060157"/>
                <a:ext cx="259321" cy="239801"/>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0" name="Freeform: Shape 117"/>
              <p:cNvSpPr>
                <a:spLocks/>
              </p:cNvSpPr>
              <p:nvPr/>
            </p:nvSpPr>
            <p:spPr bwMode="auto">
              <a:xfrm>
                <a:off x="8577488" y="3060157"/>
                <a:ext cx="259321" cy="239801"/>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1" name="Freeform: Shape 118"/>
              <p:cNvSpPr>
                <a:spLocks/>
              </p:cNvSpPr>
              <p:nvPr/>
            </p:nvSpPr>
            <p:spPr bwMode="auto">
              <a:xfrm>
                <a:off x="8688626" y="2774575"/>
                <a:ext cx="102420" cy="276862"/>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2" name="Freeform: Shape 119"/>
              <p:cNvSpPr>
                <a:spLocks/>
              </p:cNvSpPr>
              <p:nvPr/>
            </p:nvSpPr>
            <p:spPr bwMode="auto">
              <a:xfrm>
                <a:off x="8688626" y="2774575"/>
                <a:ext cx="102420" cy="276862"/>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3" name="Freeform: Shape 120"/>
              <p:cNvSpPr>
                <a:spLocks/>
              </p:cNvSpPr>
              <p:nvPr/>
            </p:nvSpPr>
            <p:spPr bwMode="auto">
              <a:xfrm>
                <a:off x="8734388" y="2829076"/>
                <a:ext cx="82808" cy="231081"/>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4" name="Freeform: Shape 121"/>
              <p:cNvSpPr>
                <a:spLocks/>
              </p:cNvSpPr>
              <p:nvPr/>
            </p:nvSpPr>
            <p:spPr bwMode="auto">
              <a:xfrm>
                <a:off x="8734388" y="2829076"/>
                <a:ext cx="82808" cy="231081"/>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5" name="Freeform: Shape 122"/>
              <p:cNvSpPr>
                <a:spLocks/>
              </p:cNvSpPr>
              <p:nvPr/>
            </p:nvSpPr>
            <p:spPr bwMode="auto">
              <a:xfrm>
                <a:off x="8780151" y="2885756"/>
                <a:ext cx="74091" cy="194020"/>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6" name="Freeform: Shape 123"/>
              <p:cNvSpPr>
                <a:spLocks/>
              </p:cNvSpPr>
              <p:nvPr/>
            </p:nvSpPr>
            <p:spPr bwMode="auto">
              <a:xfrm>
                <a:off x="8780151" y="2885756"/>
                <a:ext cx="74091" cy="194020"/>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7" name="Freeform: Shape 124"/>
              <p:cNvSpPr>
                <a:spLocks/>
              </p:cNvSpPr>
              <p:nvPr/>
            </p:nvSpPr>
            <p:spPr bwMode="auto">
              <a:xfrm>
                <a:off x="8825913" y="2948975"/>
                <a:ext cx="56658" cy="137341"/>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8" name="Freeform: Shape 125"/>
              <p:cNvSpPr>
                <a:spLocks/>
              </p:cNvSpPr>
              <p:nvPr/>
            </p:nvSpPr>
            <p:spPr bwMode="auto">
              <a:xfrm>
                <a:off x="8825913" y="2948975"/>
                <a:ext cx="56658" cy="137341"/>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9" name="Freeform: Shape 126"/>
              <p:cNvSpPr>
                <a:spLocks/>
              </p:cNvSpPr>
              <p:nvPr/>
            </p:nvSpPr>
            <p:spPr bwMode="auto">
              <a:xfrm>
                <a:off x="8799763" y="3003476"/>
                <a:ext cx="111138" cy="305201"/>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0" name="Freeform: Shape 127"/>
              <p:cNvSpPr>
                <a:spLocks/>
              </p:cNvSpPr>
              <p:nvPr/>
            </p:nvSpPr>
            <p:spPr bwMode="auto">
              <a:xfrm>
                <a:off x="8799763" y="3003476"/>
                <a:ext cx="111138" cy="305201"/>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1" name="Freeform: Shape 128"/>
              <p:cNvSpPr>
                <a:spLocks/>
              </p:cNvSpPr>
              <p:nvPr/>
            </p:nvSpPr>
            <p:spPr bwMode="auto">
              <a:xfrm>
                <a:off x="8891287" y="3123376"/>
                <a:ext cx="82808" cy="213641"/>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2" name="Freeform: Shape 129"/>
              <p:cNvSpPr>
                <a:spLocks/>
              </p:cNvSpPr>
              <p:nvPr/>
            </p:nvSpPr>
            <p:spPr bwMode="auto">
              <a:xfrm>
                <a:off x="8891287" y="3123376"/>
                <a:ext cx="82808" cy="213641"/>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3" name="Freeform: Shape 130"/>
              <p:cNvSpPr>
                <a:spLocks/>
              </p:cNvSpPr>
              <p:nvPr/>
            </p:nvSpPr>
            <p:spPr bwMode="auto">
              <a:xfrm>
                <a:off x="8937050" y="3180057"/>
                <a:ext cx="65375" cy="176582"/>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4" name="Freeform: Shape 131"/>
              <p:cNvSpPr>
                <a:spLocks/>
              </p:cNvSpPr>
              <p:nvPr/>
            </p:nvSpPr>
            <p:spPr bwMode="auto">
              <a:xfrm>
                <a:off x="8937050" y="3180057"/>
                <a:ext cx="65375" cy="176582"/>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5" name="Freeform: Shape 132"/>
              <p:cNvSpPr>
                <a:spLocks/>
              </p:cNvSpPr>
              <p:nvPr/>
            </p:nvSpPr>
            <p:spPr bwMode="auto">
              <a:xfrm>
                <a:off x="8982812" y="3234557"/>
                <a:ext cx="56658" cy="128620"/>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6" name="Freeform: Shape 133"/>
              <p:cNvSpPr>
                <a:spLocks/>
              </p:cNvSpPr>
              <p:nvPr/>
            </p:nvSpPr>
            <p:spPr bwMode="auto">
              <a:xfrm>
                <a:off x="8982812" y="3234557"/>
                <a:ext cx="56658" cy="128620"/>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7" name="Freeform: Shape 134"/>
              <p:cNvSpPr>
                <a:spLocks/>
              </p:cNvSpPr>
              <p:nvPr/>
            </p:nvSpPr>
            <p:spPr bwMode="auto">
              <a:xfrm>
                <a:off x="9028575" y="3299958"/>
                <a:ext cx="37045" cy="82840"/>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8" name="Freeform: Shape 135"/>
              <p:cNvSpPr>
                <a:spLocks/>
              </p:cNvSpPr>
              <p:nvPr/>
            </p:nvSpPr>
            <p:spPr bwMode="auto">
              <a:xfrm>
                <a:off x="9028575" y="3299958"/>
                <a:ext cx="37045" cy="82840"/>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9" name="Freeform: Shape 136"/>
              <p:cNvSpPr>
                <a:spLocks/>
              </p:cNvSpPr>
              <p:nvPr/>
            </p:nvSpPr>
            <p:spPr bwMode="auto">
              <a:xfrm>
                <a:off x="9074337" y="3363177"/>
                <a:ext cx="2180" cy="28341"/>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0" name="Freeform: Shape 137"/>
              <p:cNvSpPr>
                <a:spLocks/>
              </p:cNvSpPr>
              <p:nvPr/>
            </p:nvSpPr>
            <p:spPr bwMode="auto">
              <a:xfrm>
                <a:off x="9074337" y="3363177"/>
                <a:ext cx="2180" cy="28341"/>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1" name="Freeform: Shape 139"/>
              <p:cNvSpPr>
                <a:spLocks/>
              </p:cNvSpPr>
              <p:nvPr/>
            </p:nvSpPr>
            <p:spPr bwMode="auto">
              <a:xfrm>
                <a:off x="8780151" y="2249193"/>
                <a:ext cx="405324" cy="248521"/>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2" name="Freeform: Shape 140"/>
              <p:cNvSpPr>
                <a:spLocks/>
              </p:cNvSpPr>
              <p:nvPr/>
            </p:nvSpPr>
            <p:spPr bwMode="auto">
              <a:xfrm>
                <a:off x="8780151" y="2249193"/>
                <a:ext cx="405324" cy="248521"/>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3" name="Freeform: Shape 141"/>
              <p:cNvSpPr>
                <a:spLocks/>
              </p:cNvSpPr>
              <p:nvPr/>
            </p:nvSpPr>
            <p:spPr bwMode="auto">
              <a:xfrm>
                <a:off x="8956662" y="2323313"/>
                <a:ext cx="331232" cy="185300"/>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4" name="Freeform: Shape 142"/>
              <p:cNvSpPr>
                <a:spLocks/>
              </p:cNvSpPr>
              <p:nvPr/>
            </p:nvSpPr>
            <p:spPr bwMode="auto">
              <a:xfrm>
                <a:off x="8956662" y="2323313"/>
                <a:ext cx="331232" cy="185300"/>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5" name="Freeform: Shape 143"/>
              <p:cNvSpPr>
                <a:spLocks/>
              </p:cNvSpPr>
              <p:nvPr/>
            </p:nvSpPr>
            <p:spPr bwMode="auto">
              <a:xfrm>
                <a:off x="8762718" y="2497714"/>
                <a:ext cx="268036" cy="285581"/>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6" name="Freeform: Shape 144"/>
              <p:cNvSpPr>
                <a:spLocks/>
              </p:cNvSpPr>
              <p:nvPr/>
            </p:nvSpPr>
            <p:spPr bwMode="auto">
              <a:xfrm>
                <a:off x="8762718" y="2497714"/>
                <a:ext cx="268036" cy="285581"/>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7" name="Freeform: Shape 145"/>
              <p:cNvSpPr>
                <a:spLocks/>
              </p:cNvSpPr>
              <p:nvPr/>
            </p:nvSpPr>
            <p:spPr bwMode="auto">
              <a:xfrm>
                <a:off x="8982812" y="2360373"/>
                <a:ext cx="322516" cy="194022"/>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8" name="Freeform: Shape 146"/>
              <p:cNvSpPr>
                <a:spLocks/>
              </p:cNvSpPr>
              <p:nvPr/>
            </p:nvSpPr>
            <p:spPr bwMode="auto">
              <a:xfrm>
                <a:off x="8982812" y="2360373"/>
                <a:ext cx="322516" cy="194022"/>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9" name="Freeform: Shape 147"/>
              <p:cNvSpPr>
                <a:spLocks/>
              </p:cNvSpPr>
              <p:nvPr/>
            </p:nvSpPr>
            <p:spPr bwMode="auto">
              <a:xfrm>
                <a:off x="9002425" y="2406154"/>
                <a:ext cx="322516" cy="185300"/>
              </a:xfrm>
              <a:custGeom>
                <a:avLst/>
                <a:gdLst>
                  <a:gd name="T0" fmla="*/ 633 w 653"/>
                  <a:gd name="T1" fmla="*/ 0 h 374"/>
                  <a:gd name="T2" fmla="*/ 633 w 653"/>
                  <a:gd name="T3" fmla="*/ 0 h 374"/>
                  <a:gd name="T4" fmla="*/ 0 w 653"/>
                  <a:gd name="T5" fmla="*/ 335 h 374"/>
                  <a:gd name="T6" fmla="*/ 19 w 653"/>
                  <a:gd name="T7" fmla="*/ 373 h 374"/>
                  <a:gd name="T8" fmla="*/ 186 w 653"/>
                  <a:gd name="T9" fmla="*/ 298 h 374"/>
                  <a:gd name="T10" fmla="*/ 316 w 653"/>
                  <a:gd name="T11" fmla="*/ 224 h 374"/>
                  <a:gd name="T12" fmla="*/ 316 w 653"/>
                  <a:gd name="T13" fmla="*/ 224 h 374"/>
                  <a:gd name="T14" fmla="*/ 652 w 653"/>
                  <a:gd name="T15" fmla="*/ 37 h 374"/>
                  <a:gd name="T16" fmla="*/ 633 w 653"/>
                  <a:gd name="T17"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374">
                    <a:moveTo>
                      <a:pt x="633" y="0"/>
                    </a:moveTo>
                    <a:lnTo>
                      <a:pt x="633" y="0"/>
                    </a:lnTo>
                    <a:cubicBezTo>
                      <a:pt x="0" y="335"/>
                      <a:pt x="0" y="335"/>
                      <a:pt x="0" y="335"/>
                    </a:cubicBezTo>
                    <a:cubicBezTo>
                      <a:pt x="19" y="373"/>
                      <a:pt x="19" y="373"/>
                      <a:pt x="19" y="373"/>
                    </a:cubicBezTo>
                    <a:cubicBezTo>
                      <a:pt x="186" y="298"/>
                      <a:pt x="186" y="298"/>
                      <a:pt x="186" y="298"/>
                    </a:cubicBezTo>
                    <a:cubicBezTo>
                      <a:pt x="205" y="242"/>
                      <a:pt x="260" y="224"/>
                      <a:pt x="316" y="224"/>
                    </a:cubicBezTo>
                    <a:lnTo>
                      <a:pt x="316" y="224"/>
                    </a:lnTo>
                    <a:cubicBezTo>
                      <a:pt x="652" y="37"/>
                      <a:pt x="652" y="37"/>
                      <a:pt x="652" y="37"/>
                    </a:cubicBezTo>
                    <a:cubicBezTo>
                      <a:pt x="633" y="0"/>
                      <a:pt x="633" y="0"/>
                      <a:pt x="633" y="0"/>
                    </a:cubicBez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0" name="Freeform: Shape 148"/>
              <p:cNvSpPr>
                <a:spLocks/>
              </p:cNvSpPr>
              <p:nvPr/>
            </p:nvSpPr>
            <p:spPr bwMode="auto">
              <a:xfrm>
                <a:off x="9028575" y="2443213"/>
                <a:ext cx="322516" cy="194022"/>
              </a:xfrm>
              <a:custGeom>
                <a:avLst/>
                <a:gdLst>
                  <a:gd name="T0" fmla="*/ 93 w 652"/>
                  <a:gd name="T1" fmla="*/ 279 h 392"/>
                  <a:gd name="T2" fmla="*/ 93 w 652"/>
                  <a:gd name="T3" fmla="*/ 279 h 392"/>
                  <a:gd name="T4" fmla="*/ 0 w 652"/>
                  <a:gd name="T5" fmla="*/ 335 h 392"/>
                  <a:gd name="T6" fmla="*/ 19 w 652"/>
                  <a:gd name="T7" fmla="*/ 391 h 392"/>
                  <a:gd name="T8" fmla="*/ 93 w 652"/>
                  <a:gd name="T9" fmla="*/ 335 h 392"/>
                  <a:gd name="T10" fmla="*/ 93 w 652"/>
                  <a:gd name="T11" fmla="*/ 298 h 392"/>
                  <a:gd name="T12" fmla="*/ 93 w 652"/>
                  <a:gd name="T13" fmla="*/ 298 h 392"/>
                  <a:gd name="T14" fmla="*/ 93 w 652"/>
                  <a:gd name="T15" fmla="*/ 298 h 392"/>
                  <a:gd name="T16" fmla="*/ 93 w 652"/>
                  <a:gd name="T17" fmla="*/ 279 h 392"/>
                  <a:gd name="T18" fmla="*/ 633 w 652"/>
                  <a:gd name="T19" fmla="*/ 0 h 392"/>
                  <a:gd name="T20" fmla="*/ 633 w 652"/>
                  <a:gd name="T21" fmla="*/ 0 h 392"/>
                  <a:gd name="T22" fmla="*/ 353 w 652"/>
                  <a:gd name="T23" fmla="*/ 149 h 392"/>
                  <a:gd name="T24" fmla="*/ 465 w 652"/>
                  <a:gd name="T25" fmla="*/ 149 h 392"/>
                  <a:gd name="T26" fmla="*/ 651 w 652"/>
                  <a:gd name="T27" fmla="*/ 37 h 392"/>
                  <a:gd name="T28" fmla="*/ 633 w 652"/>
                  <a:gd name="T29" fmla="*/ 0 h 392"/>
                  <a:gd name="T30" fmla="*/ 93 w 652"/>
                  <a:gd name="T31" fmla="*/ 279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2" h="392">
                    <a:moveTo>
                      <a:pt x="93" y="279"/>
                    </a:moveTo>
                    <a:lnTo>
                      <a:pt x="93" y="279"/>
                    </a:lnTo>
                    <a:cubicBezTo>
                      <a:pt x="0" y="335"/>
                      <a:pt x="0" y="335"/>
                      <a:pt x="0" y="335"/>
                    </a:cubicBezTo>
                    <a:cubicBezTo>
                      <a:pt x="19" y="391"/>
                      <a:pt x="19" y="391"/>
                      <a:pt x="19" y="391"/>
                    </a:cubicBezTo>
                    <a:cubicBezTo>
                      <a:pt x="93" y="335"/>
                      <a:pt x="93" y="335"/>
                      <a:pt x="93" y="335"/>
                    </a:cubicBezTo>
                    <a:cubicBezTo>
                      <a:pt x="93" y="298"/>
                      <a:pt x="93" y="298"/>
                      <a:pt x="93" y="298"/>
                    </a:cubicBezTo>
                    <a:lnTo>
                      <a:pt x="93" y="298"/>
                    </a:lnTo>
                    <a:lnTo>
                      <a:pt x="93" y="298"/>
                    </a:lnTo>
                    <a:cubicBezTo>
                      <a:pt x="93" y="298"/>
                      <a:pt x="93" y="298"/>
                      <a:pt x="93" y="279"/>
                    </a:cubicBezTo>
                    <a:lnTo>
                      <a:pt x="633" y="0"/>
                    </a:lnTo>
                    <a:lnTo>
                      <a:pt x="633" y="0"/>
                    </a:lnTo>
                    <a:cubicBezTo>
                      <a:pt x="353" y="149"/>
                      <a:pt x="353" y="149"/>
                      <a:pt x="353" y="149"/>
                    </a:cubicBezTo>
                    <a:cubicBezTo>
                      <a:pt x="465" y="149"/>
                      <a:pt x="465" y="149"/>
                      <a:pt x="465" y="149"/>
                    </a:cubicBezTo>
                    <a:cubicBezTo>
                      <a:pt x="651" y="37"/>
                      <a:pt x="651" y="37"/>
                      <a:pt x="651" y="37"/>
                    </a:cubicBezTo>
                    <a:cubicBezTo>
                      <a:pt x="633" y="0"/>
                      <a:pt x="633" y="0"/>
                      <a:pt x="633" y="0"/>
                    </a:cubicBezTo>
                    <a:lnTo>
                      <a:pt x="93" y="279"/>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1" name="Freeform: Shape 149"/>
              <p:cNvSpPr>
                <a:spLocks/>
              </p:cNvSpPr>
              <p:nvPr/>
            </p:nvSpPr>
            <p:spPr bwMode="auto">
              <a:xfrm>
                <a:off x="9048187" y="2488994"/>
                <a:ext cx="322516" cy="185300"/>
              </a:xfrm>
              <a:custGeom>
                <a:avLst/>
                <a:gdLst>
                  <a:gd name="T0" fmla="*/ 56 w 653"/>
                  <a:gd name="T1" fmla="*/ 298 h 373"/>
                  <a:gd name="T2" fmla="*/ 0 w 653"/>
                  <a:gd name="T3" fmla="*/ 335 h 373"/>
                  <a:gd name="T4" fmla="*/ 18 w 653"/>
                  <a:gd name="T5" fmla="*/ 372 h 373"/>
                  <a:gd name="T6" fmla="*/ 56 w 653"/>
                  <a:gd name="T7" fmla="*/ 354 h 373"/>
                  <a:gd name="T8" fmla="*/ 56 w 653"/>
                  <a:gd name="T9" fmla="*/ 298 h 373"/>
                  <a:gd name="T10" fmla="*/ 633 w 653"/>
                  <a:gd name="T11" fmla="*/ 0 h 373"/>
                  <a:gd name="T12" fmla="*/ 521 w 653"/>
                  <a:gd name="T13" fmla="*/ 56 h 373"/>
                  <a:gd name="T14" fmla="*/ 633 w 653"/>
                  <a:gd name="T15" fmla="*/ 56 h 373"/>
                  <a:gd name="T16" fmla="*/ 652 w 653"/>
                  <a:gd name="T17" fmla="*/ 37 h 373"/>
                  <a:gd name="T18" fmla="*/ 633 w 653"/>
                  <a:gd name="T19"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3" h="373">
                    <a:moveTo>
                      <a:pt x="56" y="298"/>
                    </a:moveTo>
                    <a:lnTo>
                      <a:pt x="0" y="335"/>
                    </a:lnTo>
                    <a:lnTo>
                      <a:pt x="18" y="372"/>
                    </a:lnTo>
                    <a:lnTo>
                      <a:pt x="56" y="354"/>
                    </a:lnTo>
                    <a:lnTo>
                      <a:pt x="56" y="298"/>
                    </a:lnTo>
                    <a:close/>
                    <a:moveTo>
                      <a:pt x="633" y="0"/>
                    </a:moveTo>
                    <a:lnTo>
                      <a:pt x="521" y="56"/>
                    </a:lnTo>
                    <a:lnTo>
                      <a:pt x="633" y="56"/>
                    </a:lnTo>
                    <a:lnTo>
                      <a:pt x="652" y="37"/>
                    </a:lnTo>
                    <a:lnTo>
                      <a:pt x="633" y="0"/>
                    </a:lnTo>
                    <a:close/>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2" name="Freeform: Shape 150"/>
              <p:cNvSpPr>
                <a:spLocks/>
              </p:cNvSpPr>
              <p:nvPr/>
            </p:nvSpPr>
            <p:spPr bwMode="auto">
              <a:xfrm>
                <a:off x="9048187" y="2637235"/>
                <a:ext cx="28330" cy="37059"/>
              </a:xfrm>
              <a:custGeom>
                <a:avLst/>
                <a:gdLst>
                  <a:gd name="T0" fmla="*/ 56 w 57"/>
                  <a:gd name="T1" fmla="*/ 0 h 75"/>
                  <a:gd name="T2" fmla="*/ 0 w 57"/>
                  <a:gd name="T3" fmla="*/ 37 h 75"/>
                  <a:gd name="T4" fmla="*/ 18 w 57"/>
                  <a:gd name="T5" fmla="*/ 74 h 75"/>
                  <a:gd name="T6" fmla="*/ 56 w 57"/>
                  <a:gd name="T7" fmla="*/ 56 h 75"/>
                  <a:gd name="T8" fmla="*/ 56 w 57"/>
                  <a:gd name="T9" fmla="*/ 0 h 75"/>
                </a:gdLst>
                <a:ahLst/>
                <a:cxnLst>
                  <a:cxn ang="0">
                    <a:pos x="T0" y="T1"/>
                  </a:cxn>
                  <a:cxn ang="0">
                    <a:pos x="T2" y="T3"/>
                  </a:cxn>
                  <a:cxn ang="0">
                    <a:pos x="T4" y="T5"/>
                  </a:cxn>
                  <a:cxn ang="0">
                    <a:pos x="T6" y="T7"/>
                  </a:cxn>
                  <a:cxn ang="0">
                    <a:pos x="T8" y="T9"/>
                  </a:cxn>
                </a:cxnLst>
                <a:rect l="0" t="0" r="r" b="b"/>
                <a:pathLst>
                  <a:path w="57" h="75">
                    <a:moveTo>
                      <a:pt x="56" y="0"/>
                    </a:moveTo>
                    <a:lnTo>
                      <a:pt x="0" y="37"/>
                    </a:lnTo>
                    <a:lnTo>
                      <a:pt x="18" y="74"/>
                    </a:lnTo>
                    <a:lnTo>
                      <a:pt x="56" y="56"/>
                    </a:lnTo>
                    <a:lnTo>
                      <a:pt x="56"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3" name="Freeform: Shape 151"/>
              <p:cNvSpPr>
                <a:spLocks/>
              </p:cNvSpPr>
              <p:nvPr/>
            </p:nvSpPr>
            <p:spPr bwMode="auto">
              <a:xfrm>
                <a:off x="9305328" y="2488994"/>
                <a:ext cx="65375" cy="28339"/>
              </a:xfrm>
              <a:custGeom>
                <a:avLst/>
                <a:gdLst>
                  <a:gd name="T0" fmla="*/ 112 w 132"/>
                  <a:gd name="T1" fmla="*/ 0 h 57"/>
                  <a:gd name="T2" fmla="*/ 0 w 132"/>
                  <a:gd name="T3" fmla="*/ 56 h 57"/>
                  <a:gd name="T4" fmla="*/ 112 w 132"/>
                  <a:gd name="T5" fmla="*/ 56 h 57"/>
                  <a:gd name="T6" fmla="*/ 131 w 132"/>
                  <a:gd name="T7" fmla="*/ 37 h 57"/>
                  <a:gd name="T8" fmla="*/ 112 w 132"/>
                  <a:gd name="T9" fmla="*/ 0 h 57"/>
                </a:gdLst>
                <a:ahLst/>
                <a:cxnLst>
                  <a:cxn ang="0">
                    <a:pos x="T0" y="T1"/>
                  </a:cxn>
                  <a:cxn ang="0">
                    <a:pos x="T2" y="T3"/>
                  </a:cxn>
                  <a:cxn ang="0">
                    <a:pos x="T4" y="T5"/>
                  </a:cxn>
                  <a:cxn ang="0">
                    <a:pos x="T6" y="T7"/>
                  </a:cxn>
                  <a:cxn ang="0">
                    <a:pos x="T8" y="T9"/>
                  </a:cxn>
                </a:cxnLst>
                <a:rect l="0" t="0" r="r" b="b"/>
                <a:pathLst>
                  <a:path w="132" h="57">
                    <a:moveTo>
                      <a:pt x="112" y="0"/>
                    </a:moveTo>
                    <a:lnTo>
                      <a:pt x="0" y="56"/>
                    </a:lnTo>
                    <a:lnTo>
                      <a:pt x="112" y="56"/>
                    </a:lnTo>
                    <a:lnTo>
                      <a:pt x="131" y="37"/>
                    </a:lnTo>
                    <a:lnTo>
                      <a:pt x="112"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4" name="Freeform: Shape 152"/>
              <p:cNvSpPr>
                <a:spLocks/>
              </p:cNvSpPr>
              <p:nvPr/>
            </p:nvSpPr>
            <p:spPr bwMode="auto">
              <a:xfrm>
                <a:off x="8882571" y="2691734"/>
                <a:ext cx="193946" cy="119901"/>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5" name="Freeform: Shape 153"/>
              <p:cNvSpPr>
                <a:spLocks/>
              </p:cNvSpPr>
              <p:nvPr/>
            </p:nvSpPr>
            <p:spPr bwMode="auto">
              <a:xfrm>
                <a:off x="8882571" y="2691734"/>
                <a:ext cx="193946" cy="119901"/>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6" name="Freeform: Shape 154"/>
              <p:cNvSpPr>
                <a:spLocks/>
              </p:cNvSpPr>
              <p:nvPr/>
            </p:nvSpPr>
            <p:spPr bwMode="auto">
              <a:xfrm>
                <a:off x="8919617" y="2792015"/>
                <a:ext cx="156900" cy="102461"/>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7" name="Freeform: Shape 155"/>
              <p:cNvSpPr>
                <a:spLocks/>
              </p:cNvSpPr>
              <p:nvPr/>
            </p:nvSpPr>
            <p:spPr bwMode="auto">
              <a:xfrm>
                <a:off x="8919617" y="2792015"/>
                <a:ext cx="156900" cy="102461"/>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8" name="Freeform: Shape 156"/>
              <p:cNvSpPr>
                <a:spLocks/>
              </p:cNvSpPr>
              <p:nvPr/>
            </p:nvSpPr>
            <p:spPr bwMode="auto">
              <a:xfrm>
                <a:off x="8945767" y="2848695"/>
                <a:ext cx="128570" cy="91560"/>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9" name="Freeform: Shape 157"/>
              <p:cNvSpPr>
                <a:spLocks/>
              </p:cNvSpPr>
              <p:nvPr/>
            </p:nvSpPr>
            <p:spPr bwMode="auto">
              <a:xfrm>
                <a:off x="8945767" y="2848695"/>
                <a:ext cx="128570" cy="91560"/>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0" name="Freeform: Shape 158"/>
              <p:cNvSpPr>
                <a:spLocks/>
              </p:cNvSpPr>
              <p:nvPr/>
            </p:nvSpPr>
            <p:spPr bwMode="auto">
              <a:xfrm>
                <a:off x="8965379" y="2903196"/>
                <a:ext cx="111138" cy="82840"/>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1" name="Freeform: Shape 159"/>
              <p:cNvSpPr>
                <a:spLocks/>
              </p:cNvSpPr>
              <p:nvPr/>
            </p:nvSpPr>
            <p:spPr bwMode="auto">
              <a:xfrm>
                <a:off x="8965379" y="2903196"/>
                <a:ext cx="111138" cy="82840"/>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2" name="Freeform: Shape 160"/>
              <p:cNvSpPr>
                <a:spLocks/>
              </p:cNvSpPr>
              <p:nvPr/>
            </p:nvSpPr>
            <p:spPr bwMode="auto">
              <a:xfrm>
                <a:off x="8993709" y="2959876"/>
                <a:ext cx="82808" cy="65400"/>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3" name="Freeform: Shape 161"/>
              <p:cNvSpPr>
                <a:spLocks/>
              </p:cNvSpPr>
              <p:nvPr/>
            </p:nvSpPr>
            <p:spPr bwMode="auto">
              <a:xfrm>
                <a:off x="8993709" y="2959876"/>
                <a:ext cx="82808" cy="65400"/>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4" name="Freeform: Shape 162"/>
              <p:cNvSpPr>
                <a:spLocks/>
              </p:cNvSpPr>
              <p:nvPr/>
            </p:nvSpPr>
            <p:spPr bwMode="auto">
              <a:xfrm>
                <a:off x="9011142" y="3003476"/>
                <a:ext cx="65375" cy="65400"/>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5" name="Freeform: Shape 163"/>
              <p:cNvSpPr>
                <a:spLocks/>
              </p:cNvSpPr>
              <p:nvPr/>
            </p:nvSpPr>
            <p:spPr bwMode="auto">
              <a:xfrm>
                <a:off x="9011142" y="3003476"/>
                <a:ext cx="65375" cy="65400"/>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6" name="Freeform: Shape 164"/>
              <p:cNvSpPr>
                <a:spLocks/>
              </p:cNvSpPr>
              <p:nvPr/>
            </p:nvSpPr>
            <p:spPr bwMode="auto">
              <a:xfrm>
                <a:off x="9028575" y="3060157"/>
                <a:ext cx="45762" cy="45780"/>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7" name="Freeform: Shape 165"/>
              <p:cNvSpPr>
                <a:spLocks/>
              </p:cNvSpPr>
              <p:nvPr/>
            </p:nvSpPr>
            <p:spPr bwMode="auto">
              <a:xfrm>
                <a:off x="9028575" y="3060157"/>
                <a:ext cx="45762" cy="45780"/>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8" name="Freeform: Shape 166"/>
              <p:cNvSpPr>
                <a:spLocks/>
              </p:cNvSpPr>
              <p:nvPr/>
            </p:nvSpPr>
            <p:spPr bwMode="auto">
              <a:xfrm>
                <a:off x="9314044" y="3546298"/>
                <a:ext cx="19613" cy="10901"/>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9" name="Freeform: Shape 167"/>
              <p:cNvSpPr>
                <a:spLocks/>
              </p:cNvSpPr>
              <p:nvPr/>
            </p:nvSpPr>
            <p:spPr bwMode="auto">
              <a:xfrm>
                <a:off x="9314044" y="3546298"/>
                <a:ext cx="19613" cy="10901"/>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0" name="Freeform: Shape 168"/>
              <p:cNvSpPr>
                <a:spLocks/>
              </p:cNvSpPr>
              <p:nvPr/>
            </p:nvSpPr>
            <p:spPr bwMode="auto">
              <a:xfrm>
                <a:off x="9314044" y="3546298"/>
                <a:ext cx="19613" cy="10901"/>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1" name="Freeform: Shape 169"/>
              <p:cNvSpPr>
                <a:spLocks/>
              </p:cNvSpPr>
              <p:nvPr/>
            </p:nvSpPr>
            <p:spPr bwMode="auto">
              <a:xfrm>
                <a:off x="9314044" y="3546298"/>
                <a:ext cx="19613" cy="10901"/>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2" name="Freeform: Shape 170"/>
              <p:cNvSpPr>
                <a:spLocks/>
              </p:cNvSpPr>
              <p:nvPr/>
            </p:nvSpPr>
            <p:spPr bwMode="auto">
              <a:xfrm>
                <a:off x="9056904" y="3114656"/>
                <a:ext cx="19613" cy="37061"/>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3" name="Freeform: Shape 171"/>
              <p:cNvSpPr>
                <a:spLocks/>
              </p:cNvSpPr>
              <p:nvPr/>
            </p:nvSpPr>
            <p:spPr bwMode="auto">
              <a:xfrm>
                <a:off x="9056904" y="3114656"/>
                <a:ext cx="19613" cy="37061"/>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4" name="Freeform: Shape 172"/>
              <p:cNvSpPr>
                <a:spLocks/>
              </p:cNvSpPr>
              <p:nvPr/>
            </p:nvSpPr>
            <p:spPr bwMode="auto">
              <a:xfrm>
                <a:off x="9074337" y="3171336"/>
                <a:ext cx="2180" cy="2181"/>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5" name="Freeform: Shape 173"/>
              <p:cNvSpPr>
                <a:spLocks/>
              </p:cNvSpPr>
              <p:nvPr/>
            </p:nvSpPr>
            <p:spPr bwMode="auto">
              <a:xfrm>
                <a:off x="9074337" y="3171336"/>
                <a:ext cx="2180" cy="2181"/>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6" name="Freeform: Shape 174"/>
              <p:cNvSpPr>
                <a:spLocks/>
              </p:cNvSpPr>
              <p:nvPr/>
            </p:nvSpPr>
            <p:spPr bwMode="auto">
              <a:xfrm>
                <a:off x="9451332" y="2323313"/>
                <a:ext cx="736556" cy="194020"/>
              </a:xfrm>
              <a:custGeom>
                <a:avLst/>
                <a:gdLst>
                  <a:gd name="T0" fmla="*/ 1341 w 1491"/>
                  <a:gd name="T1" fmla="*/ 0 h 392"/>
                  <a:gd name="T2" fmla="*/ 1341 w 1491"/>
                  <a:gd name="T3" fmla="*/ 0 h 392"/>
                  <a:gd name="T4" fmla="*/ 168 w 1491"/>
                  <a:gd name="T5" fmla="*/ 0 h 392"/>
                  <a:gd name="T6" fmla="*/ 0 w 1491"/>
                  <a:gd name="T7" fmla="*/ 149 h 392"/>
                  <a:gd name="T8" fmla="*/ 0 w 1491"/>
                  <a:gd name="T9" fmla="*/ 372 h 392"/>
                  <a:gd name="T10" fmla="*/ 0 w 1491"/>
                  <a:gd name="T11" fmla="*/ 372 h 392"/>
                  <a:gd name="T12" fmla="*/ 0 w 1491"/>
                  <a:gd name="T13" fmla="*/ 391 h 392"/>
                  <a:gd name="T14" fmla="*/ 38 w 1491"/>
                  <a:gd name="T15" fmla="*/ 391 h 392"/>
                  <a:gd name="T16" fmla="*/ 38 w 1491"/>
                  <a:gd name="T17" fmla="*/ 335 h 392"/>
                  <a:gd name="T18" fmla="*/ 38 w 1491"/>
                  <a:gd name="T19" fmla="*/ 335 h 392"/>
                  <a:gd name="T20" fmla="*/ 187 w 1491"/>
                  <a:gd name="T21" fmla="*/ 186 h 392"/>
                  <a:gd name="T22" fmla="*/ 1323 w 1491"/>
                  <a:gd name="T23" fmla="*/ 186 h 392"/>
                  <a:gd name="T24" fmla="*/ 1472 w 1491"/>
                  <a:gd name="T25" fmla="*/ 335 h 392"/>
                  <a:gd name="T26" fmla="*/ 1472 w 1491"/>
                  <a:gd name="T27" fmla="*/ 391 h 392"/>
                  <a:gd name="T28" fmla="*/ 1490 w 1491"/>
                  <a:gd name="T29" fmla="*/ 391 h 392"/>
                  <a:gd name="T30" fmla="*/ 1490 w 1491"/>
                  <a:gd name="T31" fmla="*/ 149 h 392"/>
                  <a:gd name="T32" fmla="*/ 1341 w 1491"/>
                  <a:gd name="T33"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1" h="392">
                    <a:moveTo>
                      <a:pt x="1341" y="0"/>
                    </a:moveTo>
                    <a:lnTo>
                      <a:pt x="1341" y="0"/>
                    </a:lnTo>
                    <a:cubicBezTo>
                      <a:pt x="168" y="0"/>
                      <a:pt x="168" y="0"/>
                      <a:pt x="168" y="0"/>
                    </a:cubicBezTo>
                    <a:cubicBezTo>
                      <a:pt x="75" y="0"/>
                      <a:pt x="0" y="74"/>
                      <a:pt x="0" y="149"/>
                    </a:cubicBezTo>
                    <a:cubicBezTo>
                      <a:pt x="0" y="372"/>
                      <a:pt x="0" y="372"/>
                      <a:pt x="0" y="372"/>
                    </a:cubicBezTo>
                    <a:lnTo>
                      <a:pt x="0" y="372"/>
                    </a:lnTo>
                    <a:cubicBezTo>
                      <a:pt x="0" y="391"/>
                      <a:pt x="0" y="391"/>
                      <a:pt x="0" y="391"/>
                    </a:cubicBezTo>
                    <a:cubicBezTo>
                      <a:pt x="38" y="391"/>
                      <a:pt x="38" y="391"/>
                      <a:pt x="38" y="391"/>
                    </a:cubicBezTo>
                    <a:cubicBezTo>
                      <a:pt x="38" y="335"/>
                      <a:pt x="38" y="335"/>
                      <a:pt x="38" y="335"/>
                    </a:cubicBezTo>
                    <a:lnTo>
                      <a:pt x="38" y="335"/>
                    </a:lnTo>
                    <a:cubicBezTo>
                      <a:pt x="38" y="260"/>
                      <a:pt x="112" y="186"/>
                      <a:pt x="187" y="186"/>
                    </a:cubicBezTo>
                    <a:cubicBezTo>
                      <a:pt x="1323" y="186"/>
                      <a:pt x="1323" y="186"/>
                      <a:pt x="1323" y="186"/>
                    </a:cubicBezTo>
                    <a:cubicBezTo>
                      <a:pt x="1397" y="186"/>
                      <a:pt x="1472" y="260"/>
                      <a:pt x="1472" y="335"/>
                    </a:cubicBezTo>
                    <a:cubicBezTo>
                      <a:pt x="1472" y="391"/>
                      <a:pt x="1472" y="391"/>
                      <a:pt x="1472" y="391"/>
                    </a:cubicBezTo>
                    <a:cubicBezTo>
                      <a:pt x="1490" y="391"/>
                      <a:pt x="1490" y="391"/>
                      <a:pt x="1490" y="391"/>
                    </a:cubicBezTo>
                    <a:cubicBezTo>
                      <a:pt x="1490" y="149"/>
                      <a:pt x="1490" y="149"/>
                      <a:pt x="1490" y="149"/>
                    </a:cubicBezTo>
                    <a:cubicBezTo>
                      <a:pt x="1490" y="74"/>
                      <a:pt x="1434" y="0"/>
                      <a:pt x="1341" y="0"/>
                    </a:cubicBezTo>
                  </a:path>
                </a:pathLst>
              </a:custGeom>
              <a:solidFill>
                <a:schemeClr val="accent3">
                  <a:lumMod val="50000"/>
                </a:schemeClr>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7" name="Freeform: Shape 175"/>
              <p:cNvSpPr>
                <a:spLocks/>
              </p:cNvSpPr>
              <p:nvPr/>
            </p:nvSpPr>
            <p:spPr bwMode="auto">
              <a:xfrm>
                <a:off x="9074337" y="2591454"/>
                <a:ext cx="1499262" cy="957025"/>
              </a:xfrm>
              <a:custGeom>
                <a:avLst/>
                <a:gdLst>
                  <a:gd name="T0" fmla="*/ 0 w 3036"/>
                  <a:gd name="T1" fmla="*/ 0 h 1936"/>
                  <a:gd name="T2" fmla="*/ 0 w 3036"/>
                  <a:gd name="T3" fmla="*/ 0 h 1936"/>
                  <a:gd name="T4" fmla="*/ 0 w 3036"/>
                  <a:gd name="T5" fmla="*/ 0 h 1936"/>
                  <a:gd name="T6" fmla="*/ 0 w 3036"/>
                  <a:gd name="T7" fmla="*/ 37 h 1936"/>
                  <a:gd name="T8" fmla="*/ 0 w 3036"/>
                  <a:gd name="T9" fmla="*/ 93 h 1936"/>
                  <a:gd name="T10" fmla="*/ 0 w 3036"/>
                  <a:gd name="T11" fmla="*/ 149 h 1936"/>
                  <a:gd name="T12" fmla="*/ 0 w 3036"/>
                  <a:gd name="T13" fmla="*/ 205 h 1936"/>
                  <a:gd name="T14" fmla="*/ 0 w 3036"/>
                  <a:gd name="T15" fmla="*/ 260 h 1936"/>
                  <a:gd name="T16" fmla="*/ 0 w 3036"/>
                  <a:gd name="T17" fmla="*/ 409 h 1936"/>
                  <a:gd name="T18" fmla="*/ 0 w 3036"/>
                  <a:gd name="T19" fmla="*/ 465 h 1936"/>
                  <a:gd name="T20" fmla="*/ 0 w 3036"/>
                  <a:gd name="T21" fmla="*/ 521 h 1936"/>
                  <a:gd name="T22" fmla="*/ 0 w 3036"/>
                  <a:gd name="T23" fmla="*/ 577 h 1936"/>
                  <a:gd name="T24" fmla="*/ 0 w 3036"/>
                  <a:gd name="T25" fmla="*/ 633 h 1936"/>
                  <a:gd name="T26" fmla="*/ 0 w 3036"/>
                  <a:gd name="T27" fmla="*/ 689 h 1936"/>
                  <a:gd name="T28" fmla="*/ 0 w 3036"/>
                  <a:gd name="T29" fmla="*/ 745 h 1936"/>
                  <a:gd name="T30" fmla="*/ 0 w 3036"/>
                  <a:gd name="T31" fmla="*/ 781 h 1936"/>
                  <a:gd name="T32" fmla="*/ 0 w 3036"/>
                  <a:gd name="T33" fmla="*/ 837 h 1936"/>
                  <a:gd name="T34" fmla="*/ 0 w 3036"/>
                  <a:gd name="T35" fmla="*/ 893 h 1936"/>
                  <a:gd name="T36" fmla="*/ 0 w 3036"/>
                  <a:gd name="T37" fmla="*/ 950 h 1936"/>
                  <a:gd name="T38" fmla="*/ 0 w 3036"/>
                  <a:gd name="T39" fmla="*/ 1005 h 1936"/>
                  <a:gd name="T40" fmla="*/ 0 w 3036"/>
                  <a:gd name="T41" fmla="*/ 1061 h 1936"/>
                  <a:gd name="T42" fmla="*/ 0 w 3036"/>
                  <a:gd name="T43" fmla="*/ 1117 h 1936"/>
                  <a:gd name="T44" fmla="*/ 0 w 3036"/>
                  <a:gd name="T45" fmla="*/ 1173 h 1936"/>
                  <a:gd name="T46" fmla="*/ 0 w 3036"/>
                  <a:gd name="T47" fmla="*/ 1173 h 1936"/>
                  <a:gd name="T48" fmla="*/ 0 w 3036"/>
                  <a:gd name="T49" fmla="*/ 1526 h 1936"/>
                  <a:gd name="T50" fmla="*/ 0 w 3036"/>
                  <a:gd name="T51" fmla="*/ 1564 h 1936"/>
                  <a:gd name="T52" fmla="*/ 0 w 3036"/>
                  <a:gd name="T53" fmla="*/ 1620 h 1936"/>
                  <a:gd name="T54" fmla="*/ 0 w 3036"/>
                  <a:gd name="T55" fmla="*/ 1787 h 1936"/>
                  <a:gd name="T56" fmla="*/ 0 w 3036"/>
                  <a:gd name="T57" fmla="*/ 1787 h 1936"/>
                  <a:gd name="T58" fmla="*/ 0 w 3036"/>
                  <a:gd name="T59" fmla="*/ 1787 h 1936"/>
                  <a:gd name="T60" fmla="*/ 0 w 3036"/>
                  <a:gd name="T61" fmla="*/ 1787 h 1936"/>
                  <a:gd name="T62" fmla="*/ 0 w 3036"/>
                  <a:gd name="T63" fmla="*/ 1638 h 1936"/>
                  <a:gd name="T64" fmla="*/ 316 w 3036"/>
                  <a:gd name="T65" fmla="*/ 1935 h 1936"/>
                  <a:gd name="T66" fmla="*/ 484 w 3036"/>
                  <a:gd name="T67" fmla="*/ 1935 h 1936"/>
                  <a:gd name="T68" fmla="*/ 484 w 3036"/>
                  <a:gd name="T69" fmla="*/ 1935 h 1936"/>
                  <a:gd name="T70" fmla="*/ 521 w 3036"/>
                  <a:gd name="T71" fmla="*/ 1935 h 1936"/>
                  <a:gd name="T72" fmla="*/ 2700 w 3036"/>
                  <a:gd name="T73" fmla="*/ 1935 h 1936"/>
                  <a:gd name="T74" fmla="*/ 3035 w 3036"/>
                  <a:gd name="T75" fmla="*/ 1601 h 1936"/>
                  <a:gd name="T76" fmla="*/ 3035 w 3036"/>
                  <a:gd name="T77" fmla="*/ 912 h 1936"/>
                  <a:gd name="T78" fmla="*/ 1881 w 3036"/>
                  <a:gd name="T79" fmla="*/ 912 h 1936"/>
                  <a:gd name="T80" fmla="*/ 1881 w 3036"/>
                  <a:gd name="T81" fmla="*/ 968 h 1936"/>
                  <a:gd name="T82" fmla="*/ 1843 w 3036"/>
                  <a:gd name="T83" fmla="*/ 968 h 1936"/>
                  <a:gd name="T84" fmla="*/ 1508 w 3036"/>
                  <a:gd name="T85" fmla="*/ 1266 h 1936"/>
                  <a:gd name="T86" fmla="*/ 1154 w 3036"/>
                  <a:gd name="T87" fmla="*/ 968 h 1936"/>
                  <a:gd name="T88" fmla="*/ 1117 w 3036"/>
                  <a:gd name="T89" fmla="*/ 968 h 1936"/>
                  <a:gd name="T90" fmla="*/ 1117 w 3036"/>
                  <a:gd name="T91" fmla="*/ 912 h 1936"/>
                  <a:gd name="T92" fmla="*/ 0 w 3036"/>
                  <a:gd name="T93" fmla="*/ 912 h 1936"/>
                  <a:gd name="T94" fmla="*/ 0 w 3036"/>
                  <a:gd name="T95" fmla="*/ 0 h 1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36" h="1936">
                    <a:moveTo>
                      <a:pt x="0" y="0"/>
                    </a:moveTo>
                    <a:lnTo>
                      <a:pt x="0" y="0"/>
                    </a:lnTo>
                    <a:lnTo>
                      <a:pt x="0" y="0"/>
                    </a:lnTo>
                    <a:cubicBezTo>
                      <a:pt x="0" y="37"/>
                      <a:pt x="0" y="37"/>
                      <a:pt x="0" y="37"/>
                    </a:cubicBezTo>
                    <a:cubicBezTo>
                      <a:pt x="0" y="93"/>
                      <a:pt x="0" y="93"/>
                      <a:pt x="0" y="93"/>
                    </a:cubicBezTo>
                    <a:cubicBezTo>
                      <a:pt x="0" y="149"/>
                      <a:pt x="0" y="149"/>
                      <a:pt x="0" y="149"/>
                    </a:cubicBezTo>
                    <a:cubicBezTo>
                      <a:pt x="0" y="205"/>
                      <a:pt x="0" y="205"/>
                      <a:pt x="0" y="205"/>
                    </a:cubicBezTo>
                    <a:cubicBezTo>
                      <a:pt x="0" y="260"/>
                      <a:pt x="0" y="260"/>
                      <a:pt x="0" y="260"/>
                    </a:cubicBezTo>
                    <a:cubicBezTo>
                      <a:pt x="0" y="409"/>
                      <a:pt x="0" y="409"/>
                      <a:pt x="0" y="409"/>
                    </a:cubicBezTo>
                    <a:cubicBezTo>
                      <a:pt x="0" y="465"/>
                      <a:pt x="0" y="465"/>
                      <a:pt x="0" y="465"/>
                    </a:cubicBezTo>
                    <a:cubicBezTo>
                      <a:pt x="0" y="521"/>
                      <a:pt x="0" y="521"/>
                      <a:pt x="0" y="521"/>
                    </a:cubicBezTo>
                    <a:cubicBezTo>
                      <a:pt x="0" y="577"/>
                      <a:pt x="0" y="577"/>
                      <a:pt x="0" y="577"/>
                    </a:cubicBezTo>
                    <a:cubicBezTo>
                      <a:pt x="0" y="633"/>
                      <a:pt x="0" y="633"/>
                      <a:pt x="0" y="633"/>
                    </a:cubicBezTo>
                    <a:cubicBezTo>
                      <a:pt x="0" y="689"/>
                      <a:pt x="0" y="689"/>
                      <a:pt x="0" y="689"/>
                    </a:cubicBezTo>
                    <a:cubicBezTo>
                      <a:pt x="0" y="745"/>
                      <a:pt x="0" y="745"/>
                      <a:pt x="0" y="745"/>
                    </a:cubicBezTo>
                    <a:cubicBezTo>
                      <a:pt x="0" y="781"/>
                      <a:pt x="0" y="781"/>
                      <a:pt x="0" y="781"/>
                    </a:cubicBezTo>
                    <a:cubicBezTo>
                      <a:pt x="0" y="837"/>
                      <a:pt x="0" y="837"/>
                      <a:pt x="0" y="837"/>
                    </a:cubicBezTo>
                    <a:cubicBezTo>
                      <a:pt x="0" y="893"/>
                      <a:pt x="0" y="893"/>
                      <a:pt x="0" y="893"/>
                    </a:cubicBezTo>
                    <a:cubicBezTo>
                      <a:pt x="0" y="950"/>
                      <a:pt x="0" y="950"/>
                      <a:pt x="0" y="950"/>
                    </a:cubicBezTo>
                    <a:cubicBezTo>
                      <a:pt x="0" y="1005"/>
                      <a:pt x="0" y="1005"/>
                      <a:pt x="0" y="1005"/>
                    </a:cubicBezTo>
                    <a:cubicBezTo>
                      <a:pt x="0" y="1061"/>
                      <a:pt x="0" y="1061"/>
                      <a:pt x="0" y="1061"/>
                    </a:cubicBezTo>
                    <a:cubicBezTo>
                      <a:pt x="0" y="1117"/>
                      <a:pt x="0" y="1117"/>
                      <a:pt x="0" y="1117"/>
                    </a:cubicBezTo>
                    <a:cubicBezTo>
                      <a:pt x="0" y="1173"/>
                      <a:pt x="0" y="1173"/>
                      <a:pt x="0" y="1173"/>
                    </a:cubicBezTo>
                    <a:lnTo>
                      <a:pt x="0" y="1173"/>
                    </a:lnTo>
                    <a:cubicBezTo>
                      <a:pt x="0" y="1526"/>
                      <a:pt x="0" y="1526"/>
                      <a:pt x="0" y="1526"/>
                    </a:cubicBezTo>
                    <a:cubicBezTo>
                      <a:pt x="0" y="1564"/>
                      <a:pt x="0" y="1564"/>
                      <a:pt x="0" y="1564"/>
                    </a:cubicBezTo>
                    <a:cubicBezTo>
                      <a:pt x="0" y="1620"/>
                      <a:pt x="0" y="1620"/>
                      <a:pt x="0" y="1620"/>
                    </a:cubicBezTo>
                    <a:cubicBezTo>
                      <a:pt x="0" y="1787"/>
                      <a:pt x="0" y="1787"/>
                      <a:pt x="0" y="1787"/>
                    </a:cubicBezTo>
                    <a:lnTo>
                      <a:pt x="0" y="1787"/>
                    </a:lnTo>
                    <a:lnTo>
                      <a:pt x="0" y="1787"/>
                    </a:lnTo>
                    <a:lnTo>
                      <a:pt x="0" y="1787"/>
                    </a:lnTo>
                    <a:cubicBezTo>
                      <a:pt x="0" y="1638"/>
                      <a:pt x="0" y="1638"/>
                      <a:pt x="0" y="1638"/>
                    </a:cubicBezTo>
                    <a:cubicBezTo>
                      <a:pt x="111" y="1731"/>
                      <a:pt x="223" y="1843"/>
                      <a:pt x="316" y="1935"/>
                    </a:cubicBezTo>
                    <a:cubicBezTo>
                      <a:pt x="484" y="1935"/>
                      <a:pt x="484" y="1935"/>
                      <a:pt x="484" y="1935"/>
                    </a:cubicBezTo>
                    <a:lnTo>
                      <a:pt x="484" y="1935"/>
                    </a:lnTo>
                    <a:cubicBezTo>
                      <a:pt x="521" y="1935"/>
                      <a:pt x="521" y="1935"/>
                      <a:pt x="521" y="1935"/>
                    </a:cubicBezTo>
                    <a:cubicBezTo>
                      <a:pt x="2700" y="1935"/>
                      <a:pt x="2700" y="1935"/>
                      <a:pt x="2700" y="1935"/>
                    </a:cubicBezTo>
                    <a:cubicBezTo>
                      <a:pt x="3035" y="1601"/>
                      <a:pt x="3035" y="1601"/>
                      <a:pt x="3035" y="1601"/>
                    </a:cubicBezTo>
                    <a:cubicBezTo>
                      <a:pt x="3035" y="912"/>
                      <a:pt x="3035" y="912"/>
                      <a:pt x="3035" y="912"/>
                    </a:cubicBezTo>
                    <a:cubicBezTo>
                      <a:pt x="1881" y="912"/>
                      <a:pt x="1881" y="912"/>
                      <a:pt x="1881" y="912"/>
                    </a:cubicBezTo>
                    <a:cubicBezTo>
                      <a:pt x="1881" y="968"/>
                      <a:pt x="1881" y="968"/>
                      <a:pt x="1881" y="968"/>
                    </a:cubicBezTo>
                    <a:cubicBezTo>
                      <a:pt x="1843" y="968"/>
                      <a:pt x="1843" y="968"/>
                      <a:pt x="1843" y="968"/>
                    </a:cubicBezTo>
                    <a:cubicBezTo>
                      <a:pt x="1825" y="1135"/>
                      <a:pt x="1676" y="1266"/>
                      <a:pt x="1508" y="1266"/>
                    </a:cubicBezTo>
                    <a:cubicBezTo>
                      <a:pt x="1322" y="1266"/>
                      <a:pt x="1173" y="1135"/>
                      <a:pt x="1154" y="968"/>
                    </a:cubicBezTo>
                    <a:cubicBezTo>
                      <a:pt x="1117" y="968"/>
                      <a:pt x="1117" y="968"/>
                      <a:pt x="1117" y="968"/>
                    </a:cubicBezTo>
                    <a:cubicBezTo>
                      <a:pt x="1117" y="912"/>
                      <a:pt x="1117" y="912"/>
                      <a:pt x="1117" y="912"/>
                    </a:cubicBezTo>
                    <a:cubicBezTo>
                      <a:pt x="0" y="912"/>
                      <a:pt x="0" y="912"/>
                      <a:pt x="0" y="912"/>
                    </a:cubicBezTo>
                    <a:cubicBezTo>
                      <a:pt x="0" y="0"/>
                      <a:pt x="0" y="0"/>
                      <a:pt x="0" y="0"/>
                    </a:cubicBezTo>
                  </a:path>
                </a:pathLst>
              </a:custGeom>
              <a:solidFill>
                <a:schemeClr val="accent3">
                  <a:lumMod val="75000"/>
                </a:schemeClr>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8" name="Freeform: Shape 176"/>
              <p:cNvSpPr>
                <a:spLocks/>
              </p:cNvSpPr>
              <p:nvPr/>
            </p:nvSpPr>
            <p:spPr bwMode="auto">
              <a:xfrm>
                <a:off x="9074337" y="2591454"/>
                <a:ext cx="1499262" cy="451263"/>
              </a:xfrm>
              <a:custGeom>
                <a:avLst/>
                <a:gdLst>
                  <a:gd name="T0" fmla="*/ 3035 w 3036"/>
                  <a:gd name="T1" fmla="*/ 837 h 913"/>
                  <a:gd name="T2" fmla="*/ 1881 w 3036"/>
                  <a:gd name="T3" fmla="*/ 837 h 913"/>
                  <a:gd name="T4" fmla="*/ 1881 w 3036"/>
                  <a:gd name="T5" fmla="*/ 912 h 913"/>
                  <a:gd name="T6" fmla="*/ 3035 w 3036"/>
                  <a:gd name="T7" fmla="*/ 912 h 913"/>
                  <a:gd name="T8" fmla="*/ 3035 w 3036"/>
                  <a:gd name="T9" fmla="*/ 837 h 913"/>
                  <a:gd name="T10" fmla="*/ 0 w 3036"/>
                  <a:gd name="T11" fmla="*/ 0 h 913"/>
                  <a:gd name="T12" fmla="*/ 0 w 3036"/>
                  <a:gd name="T13" fmla="*/ 0 h 913"/>
                  <a:gd name="T14" fmla="*/ 0 w 3036"/>
                  <a:gd name="T15" fmla="*/ 912 h 913"/>
                  <a:gd name="T16" fmla="*/ 1117 w 3036"/>
                  <a:gd name="T17" fmla="*/ 912 h 913"/>
                  <a:gd name="T18" fmla="*/ 1117 w 3036"/>
                  <a:gd name="T19" fmla="*/ 837 h 913"/>
                  <a:gd name="T20" fmla="*/ 0 w 3036"/>
                  <a:gd name="T21" fmla="*/ 837 h 913"/>
                  <a:gd name="T22" fmla="*/ 0 w 3036"/>
                  <a:gd name="T23"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36" h="913">
                    <a:moveTo>
                      <a:pt x="3035" y="837"/>
                    </a:moveTo>
                    <a:lnTo>
                      <a:pt x="1881" y="837"/>
                    </a:lnTo>
                    <a:lnTo>
                      <a:pt x="1881" y="912"/>
                    </a:lnTo>
                    <a:lnTo>
                      <a:pt x="3035" y="912"/>
                    </a:lnTo>
                    <a:lnTo>
                      <a:pt x="3035" y="837"/>
                    </a:lnTo>
                    <a:close/>
                    <a:moveTo>
                      <a:pt x="0" y="0"/>
                    </a:moveTo>
                    <a:lnTo>
                      <a:pt x="0" y="0"/>
                    </a:lnTo>
                    <a:lnTo>
                      <a:pt x="0" y="912"/>
                    </a:lnTo>
                    <a:lnTo>
                      <a:pt x="1117" y="912"/>
                    </a:lnTo>
                    <a:lnTo>
                      <a:pt x="1117" y="837"/>
                    </a:lnTo>
                    <a:lnTo>
                      <a:pt x="0" y="837"/>
                    </a:lnTo>
                    <a:lnTo>
                      <a:pt x="0" y="0"/>
                    </a:lnTo>
                    <a:close/>
                  </a:path>
                </a:pathLst>
              </a:custGeom>
              <a:solidFill>
                <a:srgbClr val="283749"/>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9" name="Freeform: Shape 177"/>
              <p:cNvSpPr>
                <a:spLocks/>
              </p:cNvSpPr>
              <p:nvPr/>
            </p:nvSpPr>
            <p:spPr bwMode="auto">
              <a:xfrm>
                <a:off x="10004839" y="3003476"/>
                <a:ext cx="570940" cy="37059"/>
              </a:xfrm>
              <a:custGeom>
                <a:avLst/>
                <a:gdLst>
                  <a:gd name="T0" fmla="*/ 1154 w 1155"/>
                  <a:gd name="T1" fmla="*/ 0 h 76"/>
                  <a:gd name="T2" fmla="*/ 0 w 1155"/>
                  <a:gd name="T3" fmla="*/ 0 h 76"/>
                  <a:gd name="T4" fmla="*/ 0 w 1155"/>
                  <a:gd name="T5" fmla="*/ 75 h 76"/>
                  <a:gd name="T6" fmla="*/ 1154 w 1155"/>
                  <a:gd name="T7" fmla="*/ 75 h 76"/>
                  <a:gd name="T8" fmla="*/ 1154 w 1155"/>
                  <a:gd name="T9" fmla="*/ 0 h 76"/>
                </a:gdLst>
                <a:ahLst/>
                <a:cxnLst>
                  <a:cxn ang="0">
                    <a:pos x="T0" y="T1"/>
                  </a:cxn>
                  <a:cxn ang="0">
                    <a:pos x="T2" y="T3"/>
                  </a:cxn>
                  <a:cxn ang="0">
                    <a:pos x="T4" y="T5"/>
                  </a:cxn>
                  <a:cxn ang="0">
                    <a:pos x="T6" y="T7"/>
                  </a:cxn>
                  <a:cxn ang="0">
                    <a:pos x="T8" y="T9"/>
                  </a:cxn>
                </a:cxnLst>
                <a:rect l="0" t="0" r="r" b="b"/>
                <a:pathLst>
                  <a:path w="1155" h="76">
                    <a:moveTo>
                      <a:pt x="1154" y="0"/>
                    </a:moveTo>
                    <a:lnTo>
                      <a:pt x="0" y="0"/>
                    </a:lnTo>
                    <a:lnTo>
                      <a:pt x="0" y="75"/>
                    </a:lnTo>
                    <a:lnTo>
                      <a:pt x="1154" y="75"/>
                    </a:lnTo>
                    <a:lnTo>
                      <a:pt x="1154" y="0"/>
                    </a:lnTo>
                  </a:path>
                </a:pathLst>
              </a:custGeom>
              <a:solidFill>
                <a:srgbClr val="283749"/>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0" name="Freeform: Shape 178"/>
              <p:cNvSpPr>
                <a:spLocks/>
              </p:cNvSpPr>
              <p:nvPr/>
            </p:nvSpPr>
            <p:spPr bwMode="auto">
              <a:xfrm>
                <a:off x="9074337" y="2591454"/>
                <a:ext cx="553507" cy="451263"/>
              </a:xfrm>
              <a:custGeom>
                <a:avLst/>
                <a:gdLst>
                  <a:gd name="T0" fmla="*/ 0 w 1118"/>
                  <a:gd name="T1" fmla="*/ 0 h 913"/>
                  <a:gd name="T2" fmla="*/ 0 w 1118"/>
                  <a:gd name="T3" fmla="*/ 0 h 913"/>
                  <a:gd name="T4" fmla="*/ 0 w 1118"/>
                  <a:gd name="T5" fmla="*/ 912 h 913"/>
                  <a:gd name="T6" fmla="*/ 1117 w 1118"/>
                  <a:gd name="T7" fmla="*/ 912 h 913"/>
                  <a:gd name="T8" fmla="*/ 1117 w 1118"/>
                  <a:gd name="T9" fmla="*/ 837 h 913"/>
                  <a:gd name="T10" fmla="*/ 0 w 1118"/>
                  <a:gd name="T11" fmla="*/ 837 h 913"/>
                  <a:gd name="T12" fmla="*/ 0 w 1118"/>
                  <a:gd name="T13" fmla="*/ 0 h 913"/>
                </a:gdLst>
                <a:ahLst/>
                <a:cxnLst>
                  <a:cxn ang="0">
                    <a:pos x="T0" y="T1"/>
                  </a:cxn>
                  <a:cxn ang="0">
                    <a:pos x="T2" y="T3"/>
                  </a:cxn>
                  <a:cxn ang="0">
                    <a:pos x="T4" y="T5"/>
                  </a:cxn>
                  <a:cxn ang="0">
                    <a:pos x="T6" y="T7"/>
                  </a:cxn>
                  <a:cxn ang="0">
                    <a:pos x="T8" y="T9"/>
                  </a:cxn>
                  <a:cxn ang="0">
                    <a:pos x="T10" y="T11"/>
                  </a:cxn>
                  <a:cxn ang="0">
                    <a:pos x="T12" y="T13"/>
                  </a:cxn>
                </a:cxnLst>
                <a:rect l="0" t="0" r="r" b="b"/>
                <a:pathLst>
                  <a:path w="1118" h="913">
                    <a:moveTo>
                      <a:pt x="0" y="0"/>
                    </a:moveTo>
                    <a:lnTo>
                      <a:pt x="0" y="0"/>
                    </a:lnTo>
                    <a:lnTo>
                      <a:pt x="0" y="912"/>
                    </a:lnTo>
                    <a:lnTo>
                      <a:pt x="1117" y="912"/>
                    </a:lnTo>
                    <a:lnTo>
                      <a:pt x="1117" y="837"/>
                    </a:lnTo>
                    <a:lnTo>
                      <a:pt x="0" y="837"/>
                    </a:lnTo>
                    <a:lnTo>
                      <a:pt x="0" y="0"/>
                    </a:lnTo>
                  </a:path>
                </a:pathLst>
              </a:custGeom>
              <a:solidFill>
                <a:srgbClr val="283749"/>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1" name="Freeform: Shape 179"/>
              <p:cNvSpPr>
                <a:spLocks/>
              </p:cNvSpPr>
              <p:nvPr/>
            </p:nvSpPr>
            <p:spPr bwMode="auto">
              <a:xfrm>
                <a:off x="9074337" y="2517333"/>
                <a:ext cx="1499262" cy="488322"/>
              </a:xfrm>
              <a:custGeom>
                <a:avLst/>
                <a:gdLst>
                  <a:gd name="T0" fmla="*/ 2886 w 3036"/>
                  <a:gd name="T1" fmla="*/ 0 h 987"/>
                  <a:gd name="T2" fmla="*/ 2886 w 3036"/>
                  <a:gd name="T3" fmla="*/ 0 h 987"/>
                  <a:gd name="T4" fmla="*/ 2253 w 3036"/>
                  <a:gd name="T5" fmla="*/ 0 h 987"/>
                  <a:gd name="T6" fmla="*/ 2235 w 3036"/>
                  <a:gd name="T7" fmla="*/ 0 h 987"/>
                  <a:gd name="T8" fmla="*/ 801 w 3036"/>
                  <a:gd name="T9" fmla="*/ 0 h 987"/>
                  <a:gd name="T10" fmla="*/ 763 w 3036"/>
                  <a:gd name="T11" fmla="*/ 0 h 987"/>
                  <a:gd name="T12" fmla="*/ 577 w 3036"/>
                  <a:gd name="T13" fmla="*/ 0 h 987"/>
                  <a:gd name="T14" fmla="*/ 465 w 3036"/>
                  <a:gd name="T15" fmla="*/ 0 h 987"/>
                  <a:gd name="T16" fmla="*/ 372 w 3036"/>
                  <a:gd name="T17" fmla="*/ 0 h 987"/>
                  <a:gd name="T18" fmla="*/ 260 w 3036"/>
                  <a:gd name="T19" fmla="*/ 0 h 987"/>
                  <a:gd name="T20" fmla="*/ 167 w 3036"/>
                  <a:gd name="T21" fmla="*/ 0 h 987"/>
                  <a:gd name="T22" fmla="*/ 167 w 3036"/>
                  <a:gd name="T23" fmla="*/ 0 h 987"/>
                  <a:gd name="T24" fmla="*/ 37 w 3036"/>
                  <a:gd name="T25" fmla="*/ 74 h 987"/>
                  <a:gd name="T26" fmla="*/ 0 w 3036"/>
                  <a:gd name="T27" fmla="*/ 130 h 987"/>
                  <a:gd name="T28" fmla="*/ 0 w 3036"/>
                  <a:gd name="T29" fmla="*/ 149 h 987"/>
                  <a:gd name="T30" fmla="*/ 0 w 3036"/>
                  <a:gd name="T31" fmla="*/ 149 h 987"/>
                  <a:gd name="T32" fmla="*/ 0 w 3036"/>
                  <a:gd name="T33" fmla="*/ 986 h 987"/>
                  <a:gd name="T34" fmla="*/ 1117 w 3036"/>
                  <a:gd name="T35" fmla="*/ 986 h 987"/>
                  <a:gd name="T36" fmla="*/ 1117 w 3036"/>
                  <a:gd name="T37" fmla="*/ 875 h 987"/>
                  <a:gd name="T38" fmla="*/ 1881 w 3036"/>
                  <a:gd name="T39" fmla="*/ 875 h 987"/>
                  <a:gd name="T40" fmla="*/ 1881 w 3036"/>
                  <a:gd name="T41" fmla="*/ 986 h 987"/>
                  <a:gd name="T42" fmla="*/ 3035 w 3036"/>
                  <a:gd name="T43" fmla="*/ 986 h 987"/>
                  <a:gd name="T44" fmla="*/ 3035 w 3036"/>
                  <a:gd name="T45" fmla="*/ 149 h 987"/>
                  <a:gd name="T46" fmla="*/ 2886 w 3036"/>
                  <a:gd name="T4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36" h="987">
                    <a:moveTo>
                      <a:pt x="2886" y="0"/>
                    </a:moveTo>
                    <a:lnTo>
                      <a:pt x="2886" y="0"/>
                    </a:lnTo>
                    <a:cubicBezTo>
                      <a:pt x="2253" y="0"/>
                      <a:pt x="2253" y="0"/>
                      <a:pt x="2253" y="0"/>
                    </a:cubicBezTo>
                    <a:cubicBezTo>
                      <a:pt x="2235" y="0"/>
                      <a:pt x="2235" y="0"/>
                      <a:pt x="2235" y="0"/>
                    </a:cubicBezTo>
                    <a:cubicBezTo>
                      <a:pt x="801" y="0"/>
                      <a:pt x="801" y="0"/>
                      <a:pt x="801" y="0"/>
                    </a:cubicBezTo>
                    <a:cubicBezTo>
                      <a:pt x="763" y="0"/>
                      <a:pt x="763" y="0"/>
                      <a:pt x="763" y="0"/>
                    </a:cubicBezTo>
                    <a:cubicBezTo>
                      <a:pt x="577" y="0"/>
                      <a:pt x="577" y="0"/>
                      <a:pt x="577" y="0"/>
                    </a:cubicBezTo>
                    <a:cubicBezTo>
                      <a:pt x="465" y="0"/>
                      <a:pt x="465" y="0"/>
                      <a:pt x="465" y="0"/>
                    </a:cubicBezTo>
                    <a:cubicBezTo>
                      <a:pt x="372" y="0"/>
                      <a:pt x="372" y="0"/>
                      <a:pt x="372" y="0"/>
                    </a:cubicBezTo>
                    <a:cubicBezTo>
                      <a:pt x="260" y="0"/>
                      <a:pt x="260" y="0"/>
                      <a:pt x="260" y="0"/>
                    </a:cubicBezTo>
                    <a:cubicBezTo>
                      <a:pt x="167" y="0"/>
                      <a:pt x="167" y="0"/>
                      <a:pt x="167" y="0"/>
                    </a:cubicBezTo>
                    <a:lnTo>
                      <a:pt x="167" y="0"/>
                    </a:lnTo>
                    <a:cubicBezTo>
                      <a:pt x="111" y="0"/>
                      <a:pt x="56" y="18"/>
                      <a:pt x="37" y="74"/>
                    </a:cubicBezTo>
                    <a:cubicBezTo>
                      <a:pt x="18" y="93"/>
                      <a:pt x="18" y="111"/>
                      <a:pt x="0" y="130"/>
                    </a:cubicBezTo>
                    <a:cubicBezTo>
                      <a:pt x="0" y="149"/>
                      <a:pt x="0" y="149"/>
                      <a:pt x="0" y="149"/>
                    </a:cubicBezTo>
                    <a:lnTo>
                      <a:pt x="0" y="149"/>
                    </a:lnTo>
                    <a:cubicBezTo>
                      <a:pt x="0" y="986"/>
                      <a:pt x="0" y="986"/>
                      <a:pt x="0" y="986"/>
                    </a:cubicBezTo>
                    <a:cubicBezTo>
                      <a:pt x="1117" y="986"/>
                      <a:pt x="1117" y="986"/>
                      <a:pt x="1117" y="986"/>
                    </a:cubicBezTo>
                    <a:cubicBezTo>
                      <a:pt x="1117" y="875"/>
                      <a:pt x="1117" y="875"/>
                      <a:pt x="1117" y="875"/>
                    </a:cubicBezTo>
                    <a:cubicBezTo>
                      <a:pt x="1881" y="875"/>
                      <a:pt x="1881" y="875"/>
                      <a:pt x="1881" y="875"/>
                    </a:cubicBezTo>
                    <a:cubicBezTo>
                      <a:pt x="1881" y="986"/>
                      <a:pt x="1881" y="986"/>
                      <a:pt x="1881" y="986"/>
                    </a:cubicBezTo>
                    <a:cubicBezTo>
                      <a:pt x="3035" y="986"/>
                      <a:pt x="3035" y="986"/>
                      <a:pt x="3035" y="986"/>
                    </a:cubicBezTo>
                    <a:cubicBezTo>
                      <a:pt x="3035" y="149"/>
                      <a:pt x="3035" y="149"/>
                      <a:pt x="3035" y="149"/>
                    </a:cubicBezTo>
                    <a:cubicBezTo>
                      <a:pt x="3035" y="74"/>
                      <a:pt x="2979" y="0"/>
                      <a:pt x="2886" y="0"/>
                    </a:cubicBezTo>
                  </a:path>
                </a:pathLst>
              </a:custGeom>
              <a:solidFill>
                <a:schemeClr val="accent3"/>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2" name="Freeform: Shape 180"/>
              <p:cNvSpPr>
                <a:spLocks/>
              </p:cNvSpPr>
              <p:nvPr/>
            </p:nvSpPr>
            <p:spPr bwMode="auto">
              <a:xfrm>
                <a:off x="9645277" y="3068877"/>
                <a:ext cx="339949" cy="148241"/>
              </a:xfrm>
              <a:custGeom>
                <a:avLst/>
                <a:gdLst>
                  <a:gd name="T0" fmla="*/ 689 w 690"/>
                  <a:gd name="T1" fmla="*/ 0 h 299"/>
                  <a:gd name="T2" fmla="*/ 689 w 690"/>
                  <a:gd name="T3" fmla="*/ 0 h 299"/>
                  <a:gd name="T4" fmla="*/ 0 w 690"/>
                  <a:gd name="T5" fmla="*/ 0 h 299"/>
                  <a:gd name="T6" fmla="*/ 354 w 690"/>
                  <a:gd name="T7" fmla="*/ 298 h 299"/>
                  <a:gd name="T8" fmla="*/ 689 w 690"/>
                  <a:gd name="T9" fmla="*/ 0 h 299"/>
                </a:gdLst>
                <a:ahLst/>
                <a:cxnLst>
                  <a:cxn ang="0">
                    <a:pos x="T0" y="T1"/>
                  </a:cxn>
                  <a:cxn ang="0">
                    <a:pos x="T2" y="T3"/>
                  </a:cxn>
                  <a:cxn ang="0">
                    <a:pos x="T4" y="T5"/>
                  </a:cxn>
                  <a:cxn ang="0">
                    <a:pos x="T6" y="T7"/>
                  </a:cxn>
                  <a:cxn ang="0">
                    <a:pos x="T8" y="T9"/>
                  </a:cxn>
                </a:cxnLst>
                <a:rect l="0" t="0" r="r" b="b"/>
                <a:pathLst>
                  <a:path w="690" h="299">
                    <a:moveTo>
                      <a:pt x="689" y="0"/>
                    </a:moveTo>
                    <a:lnTo>
                      <a:pt x="689" y="0"/>
                    </a:lnTo>
                    <a:cubicBezTo>
                      <a:pt x="0" y="0"/>
                      <a:pt x="0" y="0"/>
                      <a:pt x="0" y="0"/>
                    </a:cubicBezTo>
                    <a:cubicBezTo>
                      <a:pt x="19" y="167"/>
                      <a:pt x="168" y="298"/>
                      <a:pt x="354" y="298"/>
                    </a:cubicBezTo>
                    <a:cubicBezTo>
                      <a:pt x="522" y="298"/>
                      <a:pt x="671" y="167"/>
                      <a:pt x="689" y="0"/>
                    </a:cubicBezTo>
                  </a:path>
                </a:pathLst>
              </a:custGeom>
              <a:solidFill>
                <a:schemeClr val="accent3"/>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3" name="Freeform: Shape 181"/>
              <p:cNvSpPr>
                <a:spLocks/>
              </p:cNvSpPr>
              <p:nvPr/>
            </p:nvSpPr>
            <p:spPr bwMode="auto">
              <a:xfrm>
                <a:off x="9148428" y="3546298"/>
                <a:ext cx="8717" cy="2181"/>
              </a:xfrm>
              <a:custGeom>
                <a:avLst/>
                <a:gdLst>
                  <a:gd name="T0" fmla="*/ 18 w 19"/>
                  <a:gd name="T1" fmla="*/ 0 h 1"/>
                  <a:gd name="T2" fmla="*/ 18 w 19"/>
                  <a:gd name="T3" fmla="*/ 0 h 1"/>
                  <a:gd name="T4" fmla="*/ 18 w 19"/>
                  <a:gd name="T5" fmla="*/ 0 h 1"/>
                  <a:gd name="T6" fmla="*/ 18 w 19"/>
                  <a:gd name="T7" fmla="*/ 0 h 1"/>
                  <a:gd name="T8" fmla="*/ 18 w 19"/>
                  <a:gd name="T9" fmla="*/ 0 h 1"/>
                  <a:gd name="T10" fmla="*/ 18 w 19"/>
                  <a:gd name="T11" fmla="*/ 0 h 1"/>
                  <a:gd name="T12" fmla="*/ 0 w 19"/>
                  <a:gd name="T13" fmla="*/ 0 h 1"/>
                  <a:gd name="T14" fmla="*/ 0 w 19"/>
                  <a:gd name="T15" fmla="*/ 0 h 1"/>
                  <a:gd name="T16" fmla="*/ 0 w 19"/>
                  <a:gd name="T17" fmla="*/ 0 h 1"/>
                  <a:gd name="T18" fmla="*/ 0 w 19"/>
                  <a:gd name="T19" fmla="*/ 0 h 1"/>
                  <a:gd name="T20" fmla="*/ 0 w 19"/>
                  <a:gd name="T21" fmla="*/ 0 h 1"/>
                  <a:gd name="T22" fmla="*/ 0 w 19"/>
                  <a:gd name="T23" fmla="*/ 0 h 1"/>
                  <a:gd name="T24" fmla="*/ 0 w 19"/>
                  <a:gd name="T25" fmla="*/ 0 h 1"/>
                  <a:gd name="T26" fmla="*/ 0 w 19"/>
                  <a:gd name="T27" fmla="*/ 0 h 1"/>
                  <a:gd name="T28" fmla="*/ 0 w 19"/>
                  <a:gd name="T29" fmla="*/ 0 h 1"/>
                  <a:gd name="T30" fmla="*/ 0 w 19"/>
                  <a:gd name="T31" fmla="*/ 0 h 1"/>
                  <a:gd name="T32" fmla="*/ 0 w 19"/>
                  <a:gd name="T33" fmla="*/ 0 h 1"/>
                  <a:gd name="T34" fmla="*/ 0 w 19"/>
                  <a:gd name="T35" fmla="*/ 0 h 1"/>
                  <a:gd name="T36" fmla="*/ 0 w 19"/>
                  <a:gd name="T37" fmla="*/ 0 h 1"/>
                  <a:gd name="T38" fmla="*/ 0 w 19"/>
                  <a:gd name="T39" fmla="*/ 0 h 1"/>
                  <a:gd name="T40" fmla="*/ 0 w 19"/>
                  <a:gd name="T41" fmla="*/ 0 h 1"/>
                  <a:gd name="T42" fmla="*/ 0 w 19"/>
                  <a:gd name="T43" fmla="*/ 0 h 1"/>
                  <a:gd name="T44" fmla="*/ 0 w 19"/>
                  <a:gd name="T45" fmla="*/ 0 h 1"/>
                  <a:gd name="T46" fmla="*/ 0 w 19"/>
                  <a:gd name="T47" fmla="*/ 0 h 1"/>
                  <a:gd name="T48" fmla="*/ 0 w 19"/>
                  <a:gd name="T49" fmla="*/ 0 h 1"/>
                  <a:gd name="T50" fmla="*/ 0 w 19"/>
                  <a:gd name="T51" fmla="*/ 0 h 1"/>
                  <a:gd name="T52" fmla="*/ 0 w 19"/>
                  <a:gd name="T53" fmla="*/ 0 h 1"/>
                  <a:gd name="T54" fmla="*/ 0 w 19"/>
                  <a:gd name="T55" fmla="*/ 0 h 1"/>
                  <a:gd name="T56" fmla="*/ 0 w 19"/>
                  <a:gd name="T57" fmla="*/ 0 h 1"/>
                  <a:gd name="T58" fmla="*/ 0 w 19"/>
                  <a:gd name="T59" fmla="*/ 0 h 1"/>
                  <a:gd name="T60" fmla="*/ 0 w 19"/>
                  <a:gd name="T61" fmla="*/ 0 h 1"/>
                  <a:gd name="T62" fmla="*/ 0 w 19"/>
                  <a:gd name="T63" fmla="*/ 0 h 1"/>
                  <a:gd name="T64" fmla="*/ 0 w 19"/>
                  <a:gd name="T65" fmla="*/ 0 h 1"/>
                  <a:gd name="T66" fmla="*/ 0 w 19"/>
                  <a:gd name="T6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1">
                    <a:moveTo>
                      <a:pt x="18" y="0"/>
                    </a:moveTo>
                    <a:lnTo>
                      <a:pt x="18" y="0"/>
                    </a:lnTo>
                    <a:lnTo>
                      <a:pt x="18" y="0"/>
                    </a:lnTo>
                    <a:lnTo>
                      <a:pt x="18" y="0"/>
                    </a:lnTo>
                    <a:lnTo>
                      <a:pt x="18" y="0"/>
                    </a:lnTo>
                    <a:lnTo>
                      <a:pt x="18" y="0"/>
                    </a:lnTo>
                    <a:lnTo>
                      <a:pt x="18" y="0"/>
                    </a:lnTo>
                    <a:lnTo>
                      <a:pt x="18" y="0"/>
                    </a:lnTo>
                    <a:lnTo>
                      <a:pt x="18" y="0"/>
                    </a:lnTo>
                    <a:lnTo>
                      <a:pt x="18" y="0"/>
                    </a:lnTo>
                    <a:lnTo>
                      <a:pt x="18" y="0"/>
                    </a:lnTo>
                    <a:lnTo>
                      <a:pt x="18"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8"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4" name="Freeform: Shape 182"/>
              <p:cNvSpPr>
                <a:spLocks/>
              </p:cNvSpPr>
              <p:nvPr/>
            </p:nvSpPr>
            <p:spPr bwMode="auto">
              <a:xfrm>
                <a:off x="9627844" y="2948975"/>
                <a:ext cx="376995" cy="119901"/>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rgbClr val="E8BF7E"/>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5" name="Freeform: Shape 183"/>
              <p:cNvSpPr>
                <a:spLocks/>
              </p:cNvSpPr>
              <p:nvPr/>
            </p:nvSpPr>
            <p:spPr bwMode="auto">
              <a:xfrm>
                <a:off x="9627844" y="2948975"/>
                <a:ext cx="376995" cy="119901"/>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chemeClr val="accent3">
                  <a:lumMod val="40000"/>
                  <a:lumOff val="60000"/>
                </a:schemeClr>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6" name="Freeform: Shape 184"/>
              <p:cNvSpPr>
                <a:spLocks/>
              </p:cNvSpPr>
              <p:nvPr/>
            </p:nvSpPr>
            <p:spPr bwMode="auto">
              <a:xfrm>
                <a:off x="9074337" y="3400238"/>
                <a:ext cx="156900" cy="148241"/>
              </a:xfrm>
              <a:custGeom>
                <a:avLst/>
                <a:gdLst>
                  <a:gd name="T0" fmla="*/ 0 w 317"/>
                  <a:gd name="T1" fmla="*/ 0 h 298"/>
                  <a:gd name="T2" fmla="*/ 0 w 317"/>
                  <a:gd name="T3" fmla="*/ 0 h 298"/>
                  <a:gd name="T4" fmla="*/ 0 w 317"/>
                  <a:gd name="T5" fmla="*/ 149 h 298"/>
                  <a:gd name="T6" fmla="*/ 0 w 317"/>
                  <a:gd name="T7" fmla="*/ 149 h 298"/>
                  <a:gd name="T8" fmla="*/ 0 w 317"/>
                  <a:gd name="T9" fmla="*/ 149 h 298"/>
                  <a:gd name="T10" fmla="*/ 149 w 317"/>
                  <a:gd name="T11" fmla="*/ 297 h 298"/>
                  <a:gd name="T12" fmla="*/ 149 w 317"/>
                  <a:gd name="T13" fmla="*/ 297 h 298"/>
                  <a:gd name="T14" fmla="*/ 149 w 317"/>
                  <a:gd name="T15" fmla="*/ 297 h 298"/>
                  <a:gd name="T16" fmla="*/ 149 w 317"/>
                  <a:gd name="T17" fmla="*/ 297 h 298"/>
                  <a:gd name="T18" fmla="*/ 149 w 317"/>
                  <a:gd name="T19" fmla="*/ 297 h 298"/>
                  <a:gd name="T20" fmla="*/ 149 w 317"/>
                  <a:gd name="T21" fmla="*/ 297 h 298"/>
                  <a:gd name="T22" fmla="*/ 149 w 317"/>
                  <a:gd name="T23" fmla="*/ 297 h 298"/>
                  <a:gd name="T24" fmla="*/ 149 w 317"/>
                  <a:gd name="T25" fmla="*/ 297 h 298"/>
                  <a:gd name="T26" fmla="*/ 149 w 317"/>
                  <a:gd name="T27" fmla="*/ 297 h 298"/>
                  <a:gd name="T28" fmla="*/ 149 w 317"/>
                  <a:gd name="T29" fmla="*/ 297 h 298"/>
                  <a:gd name="T30" fmla="*/ 149 w 317"/>
                  <a:gd name="T31" fmla="*/ 297 h 298"/>
                  <a:gd name="T32" fmla="*/ 149 w 317"/>
                  <a:gd name="T33" fmla="*/ 297 h 298"/>
                  <a:gd name="T34" fmla="*/ 149 w 317"/>
                  <a:gd name="T35" fmla="*/ 297 h 298"/>
                  <a:gd name="T36" fmla="*/ 149 w 317"/>
                  <a:gd name="T37" fmla="*/ 297 h 298"/>
                  <a:gd name="T38" fmla="*/ 149 w 317"/>
                  <a:gd name="T39" fmla="*/ 297 h 298"/>
                  <a:gd name="T40" fmla="*/ 149 w 317"/>
                  <a:gd name="T41" fmla="*/ 297 h 298"/>
                  <a:gd name="T42" fmla="*/ 149 w 317"/>
                  <a:gd name="T43" fmla="*/ 297 h 298"/>
                  <a:gd name="T44" fmla="*/ 149 w 317"/>
                  <a:gd name="T45" fmla="*/ 297 h 298"/>
                  <a:gd name="T46" fmla="*/ 149 w 317"/>
                  <a:gd name="T47" fmla="*/ 297 h 298"/>
                  <a:gd name="T48" fmla="*/ 149 w 317"/>
                  <a:gd name="T49" fmla="*/ 297 h 298"/>
                  <a:gd name="T50" fmla="*/ 149 w 317"/>
                  <a:gd name="T51" fmla="*/ 297 h 298"/>
                  <a:gd name="T52" fmla="*/ 149 w 317"/>
                  <a:gd name="T53" fmla="*/ 297 h 298"/>
                  <a:gd name="T54" fmla="*/ 149 w 317"/>
                  <a:gd name="T55" fmla="*/ 297 h 298"/>
                  <a:gd name="T56" fmla="*/ 149 w 317"/>
                  <a:gd name="T57" fmla="*/ 297 h 298"/>
                  <a:gd name="T58" fmla="*/ 149 w 317"/>
                  <a:gd name="T59" fmla="*/ 297 h 298"/>
                  <a:gd name="T60" fmla="*/ 149 w 317"/>
                  <a:gd name="T61" fmla="*/ 297 h 298"/>
                  <a:gd name="T62" fmla="*/ 149 w 317"/>
                  <a:gd name="T63" fmla="*/ 297 h 298"/>
                  <a:gd name="T64" fmla="*/ 149 w 317"/>
                  <a:gd name="T65" fmla="*/ 297 h 298"/>
                  <a:gd name="T66" fmla="*/ 167 w 317"/>
                  <a:gd name="T67" fmla="*/ 297 h 298"/>
                  <a:gd name="T68" fmla="*/ 167 w 317"/>
                  <a:gd name="T69" fmla="*/ 297 h 298"/>
                  <a:gd name="T70" fmla="*/ 167 w 317"/>
                  <a:gd name="T71" fmla="*/ 297 h 298"/>
                  <a:gd name="T72" fmla="*/ 167 w 317"/>
                  <a:gd name="T73" fmla="*/ 297 h 298"/>
                  <a:gd name="T74" fmla="*/ 167 w 317"/>
                  <a:gd name="T75" fmla="*/ 297 h 298"/>
                  <a:gd name="T76" fmla="*/ 167 w 317"/>
                  <a:gd name="T77" fmla="*/ 297 h 298"/>
                  <a:gd name="T78" fmla="*/ 167 w 317"/>
                  <a:gd name="T79" fmla="*/ 297 h 298"/>
                  <a:gd name="T80" fmla="*/ 316 w 317"/>
                  <a:gd name="T81" fmla="*/ 297 h 298"/>
                  <a:gd name="T82" fmla="*/ 316 w 317"/>
                  <a:gd name="T83" fmla="*/ 297 h 298"/>
                  <a:gd name="T84" fmla="*/ 0 w 317"/>
                  <a:gd name="T85"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7" h="298">
                    <a:moveTo>
                      <a:pt x="0" y="0"/>
                    </a:moveTo>
                    <a:lnTo>
                      <a:pt x="0" y="0"/>
                    </a:lnTo>
                    <a:cubicBezTo>
                      <a:pt x="0" y="149"/>
                      <a:pt x="0" y="149"/>
                      <a:pt x="0" y="149"/>
                    </a:cubicBezTo>
                    <a:lnTo>
                      <a:pt x="0" y="149"/>
                    </a:lnTo>
                    <a:lnTo>
                      <a:pt x="0" y="149"/>
                    </a:lnTo>
                    <a:cubicBezTo>
                      <a:pt x="0" y="224"/>
                      <a:pt x="74" y="297"/>
                      <a:pt x="149" y="297"/>
                    </a:cubicBez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cubicBezTo>
                      <a:pt x="167" y="297"/>
                      <a:pt x="167" y="297"/>
                      <a:pt x="167" y="297"/>
                    </a:cubicBezTo>
                    <a:lnTo>
                      <a:pt x="167" y="297"/>
                    </a:lnTo>
                    <a:lnTo>
                      <a:pt x="167" y="297"/>
                    </a:lnTo>
                    <a:lnTo>
                      <a:pt x="167" y="297"/>
                    </a:lnTo>
                    <a:lnTo>
                      <a:pt x="167" y="297"/>
                    </a:lnTo>
                    <a:lnTo>
                      <a:pt x="167" y="297"/>
                    </a:lnTo>
                    <a:lnTo>
                      <a:pt x="167" y="297"/>
                    </a:lnTo>
                    <a:cubicBezTo>
                      <a:pt x="316" y="297"/>
                      <a:pt x="316" y="297"/>
                      <a:pt x="316" y="297"/>
                    </a:cubicBezTo>
                    <a:lnTo>
                      <a:pt x="316" y="297"/>
                    </a:lnTo>
                    <a:cubicBezTo>
                      <a:pt x="223" y="205"/>
                      <a:pt x="111" y="93"/>
                      <a:pt x="0" y="0"/>
                    </a:cubicBezTo>
                  </a:path>
                </a:pathLst>
              </a:custGeom>
              <a:solidFill>
                <a:schemeClr val="accent3">
                  <a:lumMod val="50000"/>
                </a:schemeClr>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7" name="Freeform: Shape 185"/>
              <p:cNvSpPr>
                <a:spLocks/>
              </p:cNvSpPr>
              <p:nvPr/>
            </p:nvSpPr>
            <p:spPr bwMode="auto">
              <a:xfrm>
                <a:off x="10410163" y="3382798"/>
                <a:ext cx="165616" cy="165681"/>
              </a:xfrm>
              <a:custGeom>
                <a:avLst/>
                <a:gdLst>
                  <a:gd name="T0" fmla="*/ 335 w 336"/>
                  <a:gd name="T1" fmla="*/ 0 h 335"/>
                  <a:gd name="T2" fmla="*/ 335 w 336"/>
                  <a:gd name="T3" fmla="*/ 0 h 335"/>
                  <a:gd name="T4" fmla="*/ 335 w 336"/>
                  <a:gd name="T5" fmla="*/ 0 h 335"/>
                  <a:gd name="T6" fmla="*/ 0 w 336"/>
                  <a:gd name="T7" fmla="*/ 334 h 335"/>
                  <a:gd name="T8" fmla="*/ 186 w 336"/>
                  <a:gd name="T9" fmla="*/ 334 h 335"/>
                  <a:gd name="T10" fmla="*/ 335 w 336"/>
                  <a:gd name="T11" fmla="*/ 186 h 335"/>
                  <a:gd name="T12" fmla="*/ 335 w 336"/>
                  <a:gd name="T13" fmla="*/ 0 h 335"/>
                </a:gdLst>
                <a:ahLst/>
                <a:cxnLst>
                  <a:cxn ang="0">
                    <a:pos x="T0" y="T1"/>
                  </a:cxn>
                  <a:cxn ang="0">
                    <a:pos x="T2" y="T3"/>
                  </a:cxn>
                  <a:cxn ang="0">
                    <a:pos x="T4" y="T5"/>
                  </a:cxn>
                  <a:cxn ang="0">
                    <a:pos x="T6" y="T7"/>
                  </a:cxn>
                  <a:cxn ang="0">
                    <a:pos x="T8" y="T9"/>
                  </a:cxn>
                  <a:cxn ang="0">
                    <a:pos x="T10" y="T11"/>
                  </a:cxn>
                  <a:cxn ang="0">
                    <a:pos x="T12" y="T13"/>
                  </a:cxn>
                </a:cxnLst>
                <a:rect l="0" t="0" r="r" b="b"/>
                <a:pathLst>
                  <a:path w="336" h="335">
                    <a:moveTo>
                      <a:pt x="335" y="0"/>
                    </a:moveTo>
                    <a:lnTo>
                      <a:pt x="335" y="0"/>
                    </a:lnTo>
                    <a:lnTo>
                      <a:pt x="335" y="0"/>
                    </a:lnTo>
                    <a:cubicBezTo>
                      <a:pt x="0" y="334"/>
                      <a:pt x="0" y="334"/>
                      <a:pt x="0" y="334"/>
                    </a:cubicBezTo>
                    <a:cubicBezTo>
                      <a:pt x="186" y="334"/>
                      <a:pt x="186" y="334"/>
                      <a:pt x="186" y="334"/>
                    </a:cubicBezTo>
                    <a:cubicBezTo>
                      <a:pt x="279" y="334"/>
                      <a:pt x="335" y="279"/>
                      <a:pt x="335" y="186"/>
                    </a:cubicBezTo>
                    <a:cubicBezTo>
                      <a:pt x="335" y="0"/>
                      <a:pt x="335" y="0"/>
                      <a:pt x="335" y="0"/>
                    </a:cubicBezTo>
                  </a:path>
                </a:pathLst>
              </a:custGeom>
              <a:solidFill>
                <a:schemeClr val="accent3">
                  <a:lumMod val="50000"/>
                </a:schemeClr>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grpSp>
        <p:sp>
          <p:nvSpPr>
            <p:cNvPr id="470" name="矩形 469"/>
            <p:cNvSpPr/>
            <p:nvPr/>
          </p:nvSpPr>
          <p:spPr>
            <a:xfrm>
              <a:off x="5184212" y="3548564"/>
              <a:ext cx="2241974" cy="797776"/>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400" b="1" dirty="0" smtClean="0"/>
                <a:t>Convolutional Neural Network</a:t>
              </a:r>
              <a:endParaRPr lang="zh-CN" altLang="en-US" sz="2400" b="1" dirty="0"/>
            </a:p>
          </p:txBody>
        </p:sp>
      </p:grpSp>
      <p:grpSp>
        <p:nvGrpSpPr>
          <p:cNvPr id="316" name="组合 475"/>
          <p:cNvGrpSpPr/>
          <p:nvPr/>
        </p:nvGrpSpPr>
        <p:grpSpPr>
          <a:xfrm>
            <a:off x="1021157" y="2371522"/>
            <a:ext cx="2865180" cy="2062636"/>
            <a:chOff x="5184212" y="2214994"/>
            <a:chExt cx="2241974" cy="1754382"/>
          </a:xfrm>
        </p:grpSpPr>
        <p:grpSp>
          <p:nvGrpSpPr>
            <p:cNvPr id="317" name="组合 154"/>
            <p:cNvGrpSpPr/>
            <p:nvPr/>
          </p:nvGrpSpPr>
          <p:grpSpPr>
            <a:xfrm>
              <a:off x="5657499" y="2214994"/>
              <a:ext cx="1295400" cy="854718"/>
              <a:chOff x="8329064" y="2074792"/>
              <a:chExt cx="2246715" cy="1482407"/>
            </a:xfrm>
          </p:grpSpPr>
          <p:sp>
            <p:nvSpPr>
              <p:cNvPr id="319" name="Freeform: Shape 30"/>
              <p:cNvSpPr>
                <a:spLocks/>
              </p:cNvSpPr>
              <p:nvPr/>
            </p:nvSpPr>
            <p:spPr bwMode="auto">
              <a:xfrm>
                <a:off x="8329064" y="2545674"/>
                <a:ext cx="1224688" cy="1011525"/>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0" name="Freeform: Shape 32"/>
              <p:cNvSpPr>
                <a:spLocks/>
              </p:cNvSpPr>
              <p:nvPr/>
            </p:nvSpPr>
            <p:spPr bwMode="auto">
              <a:xfrm>
                <a:off x="8485964" y="2720075"/>
                <a:ext cx="185229" cy="425101"/>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1" name="Freeform: Shape 33"/>
              <p:cNvSpPr>
                <a:spLocks/>
              </p:cNvSpPr>
              <p:nvPr/>
            </p:nvSpPr>
            <p:spPr bwMode="auto">
              <a:xfrm>
                <a:off x="8485964" y="2720075"/>
                <a:ext cx="185229" cy="425101"/>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2" name="Freeform: Shape 34"/>
              <p:cNvSpPr>
                <a:spLocks/>
              </p:cNvSpPr>
              <p:nvPr/>
            </p:nvSpPr>
            <p:spPr bwMode="auto">
              <a:xfrm>
                <a:off x="8642863" y="2683014"/>
                <a:ext cx="128571"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3" name="Freeform: Shape 35"/>
              <p:cNvSpPr>
                <a:spLocks/>
              </p:cNvSpPr>
              <p:nvPr/>
            </p:nvSpPr>
            <p:spPr bwMode="auto">
              <a:xfrm>
                <a:off x="8642863" y="2683014"/>
                <a:ext cx="128571"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4" name="Freeform: Shape 36"/>
              <p:cNvSpPr>
                <a:spLocks/>
              </p:cNvSpPr>
              <p:nvPr/>
            </p:nvSpPr>
            <p:spPr bwMode="auto">
              <a:xfrm>
                <a:off x="8577488" y="3060157"/>
                <a:ext cx="259321" cy="239801"/>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5" name="Freeform: Shape 37"/>
              <p:cNvSpPr>
                <a:spLocks/>
              </p:cNvSpPr>
              <p:nvPr/>
            </p:nvSpPr>
            <p:spPr bwMode="auto">
              <a:xfrm>
                <a:off x="8577488" y="3060157"/>
                <a:ext cx="259321" cy="239801"/>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6" name="Freeform: Shape 38"/>
              <p:cNvSpPr>
                <a:spLocks/>
              </p:cNvSpPr>
              <p:nvPr/>
            </p:nvSpPr>
            <p:spPr bwMode="auto">
              <a:xfrm>
                <a:off x="8688626" y="2700454"/>
                <a:ext cx="128570"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7" name="Freeform: Shape 39"/>
              <p:cNvSpPr>
                <a:spLocks/>
              </p:cNvSpPr>
              <p:nvPr/>
            </p:nvSpPr>
            <p:spPr bwMode="auto">
              <a:xfrm>
                <a:off x="8688626" y="2700454"/>
                <a:ext cx="128570" cy="350982"/>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8" name="Freeform: Shape 40"/>
              <p:cNvSpPr>
                <a:spLocks/>
              </p:cNvSpPr>
              <p:nvPr/>
            </p:nvSpPr>
            <p:spPr bwMode="auto">
              <a:xfrm>
                <a:off x="8734388" y="2720075"/>
                <a:ext cx="128571" cy="342261"/>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9" name="Freeform: Shape 41"/>
              <p:cNvSpPr>
                <a:spLocks/>
              </p:cNvSpPr>
              <p:nvPr/>
            </p:nvSpPr>
            <p:spPr bwMode="auto">
              <a:xfrm>
                <a:off x="8734388" y="2720075"/>
                <a:ext cx="128571" cy="342261"/>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0" name="Freeform: Shape 42"/>
              <p:cNvSpPr>
                <a:spLocks/>
              </p:cNvSpPr>
              <p:nvPr/>
            </p:nvSpPr>
            <p:spPr bwMode="auto">
              <a:xfrm>
                <a:off x="8780151" y="2728795"/>
                <a:ext cx="128570" cy="350981"/>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1" name="Freeform: Shape 43"/>
              <p:cNvSpPr>
                <a:spLocks/>
              </p:cNvSpPr>
              <p:nvPr/>
            </p:nvSpPr>
            <p:spPr bwMode="auto">
              <a:xfrm>
                <a:off x="8780151" y="2728795"/>
                <a:ext cx="128570" cy="350981"/>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2" name="Freeform: Shape 44"/>
              <p:cNvSpPr>
                <a:spLocks/>
              </p:cNvSpPr>
              <p:nvPr/>
            </p:nvSpPr>
            <p:spPr bwMode="auto">
              <a:xfrm>
                <a:off x="8825913" y="2746235"/>
                <a:ext cx="128571" cy="340082"/>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3" name="Freeform: Shape 45"/>
              <p:cNvSpPr>
                <a:spLocks/>
              </p:cNvSpPr>
              <p:nvPr/>
            </p:nvSpPr>
            <p:spPr bwMode="auto">
              <a:xfrm>
                <a:off x="8825913" y="2746235"/>
                <a:ext cx="128571" cy="340082"/>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4" name="Freeform: Shape 46"/>
              <p:cNvSpPr>
                <a:spLocks/>
              </p:cNvSpPr>
              <p:nvPr/>
            </p:nvSpPr>
            <p:spPr bwMode="auto">
              <a:xfrm>
                <a:off x="8799763" y="2757135"/>
                <a:ext cx="202663" cy="553723"/>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5" name="Freeform: Shape 47"/>
              <p:cNvSpPr>
                <a:spLocks/>
              </p:cNvSpPr>
              <p:nvPr/>
            </p:nvSpPr>
            <p:spPr bwMode="auto">
              <a:xfrm>
                <a:off x="8799763" y="2757135"/>
                <a:ext cx="202663" cy="553723"/>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6" name="Freeform: Shape 48"/>
              <p:cNvSpPr>
                <a:spLocks/>
              </p:cNvSpPr>
              <p:nvPr/>
            </p:nvSpPr>
            <p:spPr bwMode="auto">
              <a:xfrm>
                <a:off x="8891287" y="2783295"/>
                <a:ext cx="193946" cy="553723"/>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7" name="Freeform: Shape 49"/>
              <p:cNvSpPr>
                <a:spLocks/>
              </p:cNvSpPr>
              <p:nvPr/>
            </p:nvSpPr>
            <p:spPr bwMode="auto">
              <a:xfrm>
                <a:off x="8891287" y="2783295"/>
                <a:ext cx="193946" cy="553723"/>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8" name="Freeform: Shape 50"/>
              <p:cNvSpPr>
                <a:spLocks/>
              </p:cNvSpPr>
              <p:nvPr/>
            </p:nvSpPr>
            <p:spPr bwMode="auto">
              <a:xfrm>
                <a:off x="8937050" y="2802915"/>
                <a:ext cx="193945" cy="553723"/>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9" name="Freeform: Shape 51"/>
              <p:cNvSpPr>
                <a:spLocks/>
              </p:cNvSpPr>
              <p:nvPr/>
            </p:nvSpPr>
            <p:spPr bwMode="auto">
              <a:xfrm>
                <a:off x="8937050" y="2802915"/>
                <a:ext cx="193945" cy="553723"/>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0" name="Freeform: Shape 52"/>
              <p:cNvSpPr>
                <a:spLocks/>
              </p:cNvSpPr>
              <p:nvPr/>
            </p:nvSpPr>
            <p:spPr bwMode="auto">
              <a:xfrm>
                <a:off x="8982812" y="2811635"/>
                <a:ext cx="193946" cy="553723"/>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1" name="Freeform: Shape 53"/>
              <p:cNvSpPr>
                <a:spLocks/>
              </p:cNvSpPr>
              <p:nvPr/>
            </p:nvSpPr>
            <p:spPr bwMode="auto">
              <a:xfrm>
                <a:off x="8982812" y="2811635"/>
                <a:ext cx="193946" cy="553723"/>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2" name="Freeform: Shape 54"/>
              <p:cNvSpPr>
                <a:spLocks/>
              </p:cNvSpPr>
              <p:nvPr/>
            </p:nvSpPr>
            <p:spPr bwMode="auto">
              <a:xfrm>
                <a:off x="9028575" y="2829076"/>
                <a:ext cx="193945" cy="553723"/>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3" name="Freeform: Shape 55"/>
              <p:cNvSpPr>
                <a:spLocks/>
              </p:cNvSpPr>
              <p:nvPr/>
            </p:nvSpPr>
            <p:spPr bwMode="auto">
              <a:xfrm>
                <a:off x="9028575" y="2829076"/>
                <a:ext cx="193945" cy="553723"/>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4" name="Freeform: Shape 56"/>
              <p:cNvSpPr>
                <a:spLocks/>
              </p:cNvSpPr>
              <p:nvPr/>
            </p:nvSpPr>
            <p:spPr bwMode="auto">
              <a:xfrm>
                <a:off x="9074337" y="2839975"/>
                <a:ext cx="193946" cy="553723"/>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5" name="Freeform: Shape 57"/>
              <p:cNvSpPr>
                <a:spLocks/>
              </p:cNvSpPr>
              <p:nvPr/>
            </p:nvSpPr>
            <p:spPr bwMode="auto">
              <a:xfrm>
                <a:off x="9074337" y="2839975"/>
                <a:ext cx="193946" cy="553723"/>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6" name="Freeform: Shape 58"/>
              <p:cNvSpPr>
                <a:spLocks/>
              </p:cNvSpPr>
              <p:nvPr/>
            </p:nvSpPr>
            <p:spPr bwMode="auto">
              <a:xfrm>
                <a:off x="9122278" y="2857415"/>
                <a:ext cx="193946" cy="553723"/>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7" name="Freeform: Shape 59"/>
              <p:cNvSpPr>
                <a:spLocks/>
              </p:cNvSpPr>
              <p:nvPr/>
            </p:nvSpPr>
            <p:spPr bwMode="auto">
              <a:xfrm>
                <a:off x="9122278" y="2857415"/>
                <a:ext cx="193946" cy="553723"/>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8" name="Freeform: Shape 60"/>
              <p:cNvSpPr>
                <a:spLocks/>
              </p:cNvSpPr>
              <p:nvPr/>
            </p:nvSpPr>
            <p:spPr bwMode="auto">
              <a:xfrm>
                <a:off x="9157145" y="2866135"/>
                <a:ext cx="202663" cy="553723"/>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9" name="Freeform: Shape 61"/>
              <p:cNvSpPr>
                <a:spLocks/>
              </p:cNvSpPr>
              <p:nvPr/>
            </p:nvSpPr>
            <p:spPr bwMode="auto">
              <a:xfrm>
                <a:off x="9157145" y="2866135"/>
                <a:ext cx="202663" cy="553723"/>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0" name="Freeform: Shape 62"/>
              <p:cNvSpPr>
                <a:spLocks/>
              </p:cNvSpPr>
              <p:nvPr/>
            </p:nvSpPr>
            <p:spPr bwMode="auto">
              <a:xfrm>
                <a:off x="9202908" y="2885756"/>
                <a:ext cx="193945" cy="553723"/>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1" name="Freeform: Shape 63"/>
              <p:cNvSpPr>
                <a:spLocks/>
              </p:cNvSpPr>
              <p:nvPr/>
            </p:nvSpPr>
            <p:spPr bwMode="auto">
              <a:xfrm>
                <a:off x="9202908" y="2885756"/>
                <a:ext cx="193945" cy="553723"/>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2" name="Freeform: Shape 64"/>
              <p:cNvSpPr>
                <a:spLocks/>
              </p:cNvSpPr>
              <p:nvPr/>
            </p:nvSpPr>
            <p:spPr bwMode="auto">
              <a:xfrm>
                <a:off x="8588385" y="2074792"/>
                <a:ext cx="1133163" cy="1270945"/>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3" name="Freeform: Shape 66"/>
              <p:cNvSpPr>
                <a:spLocks/>
              </p:cNvSpPr>
              <p:nvPr/>
            </p:nvSpPr>
            <p:spPr bwMode="auto">
              <a:xfrm>
                <a:off x="8780151" y="2249193"/>
                <a:ext cx="405324" cy="248521"/>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4" name="Freeform: Shape 67"/>
              <p:cNvSpPr>
                <a:spLocks/>
              </p:cNvSpPr>
              <p:nvPr/>
            </p:nvSpPr>
            <p:spPr bwMode="auto">
              <a:xfrm>
                <a:off x="8780151" y="2249193"/>
                <a:ext cx="405324" cy="248521"/>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5" name="Freeform: Shape 68"/>
              <p:cNvSpPr>
                <a:spLocks/>
              </p:cNvSpPr>
              <p:nvPr/>
            </p:nvSpPr>
            <p:spPr bwMode="auto">
              <a:xfrm>
                <a:off x="8956662" y="2323313"/>
                <a:ext cx="331232" cy="185300"/>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6" name="Freeform: Shape 69"/>
              <p:cNvSpPr>
                <a:spLocks/>
              </p:cNvSpPr>
              <p:nvPr/>
            </p:nvSpPr>
            <p:spPr bwMode="auto">
              <a:xfrm>
                <a:off x="8956662" y="2323313"/>
                <a:ext cx="331232" cy="185300"/>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7" name="Freeform: Shape 70"/>
              <p:cNvSpPr>
                <a:spLocks/>
              </p:cNvSpPr>
              <p:nvPr/>
            </p:nvSpPr>
            <p:spPr bwMode="auto">
              <a:xfrm>
                <a:off x="8762718" y="2497714"/>
                <a:ext cx="268036" cy="285581"/>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8" name="Freeform: Shape 71"/>
              <p:cNvSpPr>
                <a:spLocks/>
              </p:cNvSpPr>
              <p:nvPr/>
            </p:nvSpPr>
            <p:spPr bwMode="auto">
              <a:xfrm>
                <a:off x="8762718" y="2497714"/>
                <a:ext cx="268036" cy="285581"/>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9" name="Freeform: Shape 72"/>
              <p:cNvSpPr>
                <a:spLocks/>
              </p:cNvSpPr>
              <p:nvPr/>
            </p:nvSpPr>
            <p:spPr bwMode="auto">
              <a:xfrm>
                <a:off x="8982812" y="236037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0" name="Freeform: Shape 73"/>
              <p:cNvSpPr>
                <a:spLocks/>
              </p:cNvSpPr>
              <p:nvPr/>
            </p:nvSpPr>
            <p:spPr bwMode="auto">
              <a:xfrm>
                <a:off x="8982812" y="236037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1" name="Freeform: Shape 74"/>
              <p:cNvSpPr>
                <a:spLocks/>
              </p:cNvSpPr>
              <p:nvPr/>
            </p:nvSpPr>
            <p:spPr bwMode="auto">
              <a:xfrm>
                <a:off x="9002425" y="2406154"/>
                <a:ext cx="322516" cy="185300"/>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2" name="Freeform: Shape 75"/>
              <p:cNvSpPr>
                <a:spLocks/>
              </p:cNvSpPr>
              <p:nvPr/>
            </p:nvSpPr>
            <p:spPr bwMode="auto">
              <a:xfrm>
                <a:off x="9002425" y="2406154"/>
                <a:ext cx="322516" cy="185300"/>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3" name="Freeform: Shape 76"/>
              <p:cNvSpPr>
                <a:spLocks/>
              </p:cNvSpPr>
              <p:nvPr/>
            </p:nvSpPr>
            <p:spPr bwMode="auto">
              <a:xfrm>
                <a:off x="9028575" y="244321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4" name="Freeform: Shape 77"/>
              <p:cNvSpPr>
                <a:spLocks/>
              </p:cNvSpPr>
              <p:nvPr/>
            </p:nvSpPr>
            <p:spPr bwMode="auto">
              <a:xfrm>
                <a:off x="9028575" y="2443213"/>
                <a:ext cx="322516" cy="194022"/>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5" name="Freeform: Shape 78"/>
              <p:cNvSpPr>
                <a:spLocks/>
              </p:cNvSpPr>
              <p:nvPr/>
            </p:nvSpPr>
            <p:spPr bwMode="auto">
              <a:xfrm>
                <a:off x="9048187" y="2488994"/>
                <a:ext cx="322516" cy="185300"/>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6" name="Freeform: Shape 79"/>
              <p:cNvSpPr>
                <a:spLocks/>
              </p:cNvSpPr>
              <p:nvPr/>
            </p:nvSpPr>
            <p:spPr bwMode="auto">
              <a:xfrm>
                <a:off x="9048187" y="2488994"/>
                <a:ext cx="322516" cy="185300"/>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7" name="Freeform: Shape 80"/>
              <p:cNvSpPr>
                <a:spLocks/>
              </p:cNvSpPr>
              <p:nvPr/>
            </p:nvSpPr>
            <p:spPr bwMode="auto">
              <a:xfrm>
                <a:off x="8882571" y="2526053"/>
                <a:ext cx="516462" cy="285582"/>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8" name="Freeform: Shape 81"/>
              <p:cNvSpPr>
                <a:spLocks/>
              </p:cNvSpPr>
              <p:nvPr/>
            </p:nvSpPr>
            <p:spPr bwMode="auto">
              <a:xfrm>
                <a:off x="8882571" y="2526053"/>
                <a:ext cx="516462" cy="285582"/>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9" name="Freeform: Shape 82"/>
              <p:cNvSpPr>
                <a:spLocks/>
              </p:cNvSpPr>
              <p:nvPr/>
            </p:nvSpPr>
            <p:spPr bwMode="auto">
              <a:xfrm>
                <a:off x="8919617" y="2608894"/>
                <a:ext cx="516460" cy="285582"/>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0" name="Freeform: Shape 83"/>
              <p:cNvSpPr>
                <a:spLocks/>
              </p:cNvSpPr>
              <p:nvPr/>
            </p:nvSpPr>
            <p:spPr bwMode="auto">
              <a:xfrm>
                <a:off x="8919617" y="2608894"/>
                <a:ext cx="516460" cy="285582"/>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1" name="Freeform: Shape 84"/>
              <p:cNvSpPr>
                <a:spLocks/>
              </p:cNvSpPr>
              <p:nvPr/>
            </p:nvSpPr>
            <p:spPr bwMode="auto">
              <a:xfrm>
                <a:off x="8945767" y="2654675"/>
                <a:ext cx="516460" cy="285581"/>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2" name="Freeform: Shape 85"/>
              <p:cNvSpPr>
                <a:spLocks/>
              </p:cNvSpPr>
              <p:nvPr/>
            </p:nvSpPr>
            <p:spPr bwMode="auto">
              <a:xfrm>
                <a:off x="8945767" y="2654675"/>
                <a:ext cx="516460" cy="285581"/>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3" name="Freeform: Shape 86"/>
              <p:cNvSpPr>
                <a:spLocks/>
              </p:cNvSpPr>
              <p:nvPr/>
            </p:nvSpPr>
            <p:spPr bwMode="auto">
              <a:xfrm>
                <a:off x="8965379" y="2691734"/>
                <a:ext cx="516462" cy="294302"/>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4" name="Freeform: Shape 87"/>
              <p:cNvSpPr>
                <a:spLocks/>
              </p:cNvSpPr>
              <p:nvPr/>
            </p:nvSpPr>
            <p:spPr bwMode="auto">
              <a:xfrm>
                <a:off x="8965379" y="2691734"/>
                <a:ext cx="516462" cy="294302"/>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5" name="Freeform: Shape 88"/>
              <p:cNvSpPr>
                <a:spLocks/>
              </p:cNvSpPr>
              <p:nvPr/>
            </p:nvSpPr>
            <p:spPr bwMode="auto">
              <a:xfrm>
                <a:off x="8993709" y="2737515"/>
                <a:ext cx="516460" cy="285581"/>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6" name="Freeform: Shape 89"/>
              <p:cNvSpPr>
                <a:spLocks/>
              </p:cNvSpPr>
              <p:nvPr/>
            </p:nvSpPr>
            <p:spPr bwMode="auto">
              <a:xfrm>
                <a:off x="8993709" y="2737515"/>
                <a:ext cx="516460" cy="285581"/>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7" name="Freeform: Shape 90"/>
              <p:cNvSpPr>
                <a:spLocks/>
              </p:cNvSpPr>
              <p:nvPr/>
            </p:nvSpPr>
            <p:spPr bwMode="auto">
              <a:xfrm>
                <a:off x="9011142" y="2774575"/>
                <a:ext cx="516460" cy="294302"/>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8" name="Freeform: Shape 91"/>
              <p:cNvSpPr>
                <a:spLocks/>
              </p:cNvSpPr>
              <p:nvPr/>
            </p:nvSpPr>
            <p:spPr bwMode="auto">
              <a:xfrm>
                <a:off x="9011142" y="2774575"/>
                <a:ext cx="516460" cy="294302"/>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9" name="Freeform: Shape 92"/>
              <p:cNvSpPr>
                <a:spLocks/>
              </p:cNvSpPr>
              <p:nvPr/>
            </p:nvSpPr>
            <p:spPr bwMode="auto">
              <a:xfrm>
                <a:off x="9028575" y="2820356"/>
                <a:ext cx="516460" cy="285581"/>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0" name="Freeform: Shape 93"/>
              <p:cNvSpPr>
                <a:spLocks/>
              </p:cNvSpPr>
              <p:nvPr/>
            </p:nvSpPr>
            <p:spPr bwMode="auto">
              <a:xfrm>
                <a:off x="9028575" y="2820356"/>
                <a:ext cx="516460" cy="285581"/>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1" name="Freeform: Shape 94"/>
              <p:cNvSpPr>
                <a:spLocks/>
              </p:cNvSpPr>
              <p:nvPr/>
            </p:nvSpPr>
            <p:spPr bwMode="auto">
              <a:xfrm>
                <a:off x="9056904" y="2857415"/>
                <a:ext cx="516462" cy="294302"/>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2" name="Freeform: Shape 95"/>
              <p:cNvSpPr>
                <a:spLocks/>
              </p:cNvSpPr>
              <p:nvPr/>
            </p:nvSpPr>
            <p:spPr bwMode="auto">
              <a:xfrm>
                <a:off x="9056904" y="2857415"/>
                <a:ext cx="516462" cy="294302"/>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3" name="Freeform: Shape 96"/>
              <p:cNvSpPr>
                <a:spLocks/>
              </p:cNvSpPr>
              <p:nvPr/>
            </p:nvSpPr>
            <p:spPr bwMode="auto">
              <a:xfrm>
                <a:off x="9074337" y="2903196"/>
                <a:ext cx="516462" cy="285581"/>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4" name="Freeform: Shape 97"/>
              <p:cNvSpPr>
                <a:spLocks/>
              </p:cNvSpPr>
              <p:nvPr/>
            </p:nvSpPr>
            <p:spPr bwMode="auto">
              <a:xfrm>
                <a:off x="9074337" y="2903196"/>
                <a:ext cx="516462" cy="285581"/>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5" name="Freeform: Shape 98"/>
              <p:cNvSpPr>
                <a:spLocks/>
              </p:cNvSpPr>
              <p:nvPr/>
            </p:nvSpPr>
            <p:spPr bwMode="auto">
              <a:xfrm>
                <a:off x="9451332" y="2323313"/>
                <a:ext cx="736556" cy="340082"/>
              </a:xfrm>
              <a:custGeom>
                <a:avLst/>
                <a:gdLst>
                  <a:gd name="T0" fmla="*/ 1341 w 1491"/>
                  <a:gd name="T1" fmla="*/ 0 h 690"/>
                  <a:gd name="T2" fmla="*/ 1341 w 1491"/>
                  <a:gd name="T3" fmla="*/ 0 h 690"/>
                  <a:gd name="T4" fmla="*/ 168 w 1491"/>
                  <a:gd name="T5" fmla="*/ 0 h 690"/>
                  <a:gd name="T6" fmla="*/ 0 w 1491"/>
                  <a:gd name="T7" fmla="*/ 149 h 690"/>
                  <a:gd name="T8" fmla="*/ 0 w 1491"/>
                  <a:gd name="T9" fmla="*/ 596 h 690"/>
                  <a:gd name="T10" fmla="*/ 38 w 1491"/>
                  <a:gd name="T11" fmla="*/ 689 h 690"/>
                  <a:gd name="T12" fmla="*/ 38 w 1491"/>
                  <a:gd name="T13" fmla="*/ 335 h 690"/>
                  <a:gd name="T14" fmla="*/ 187 w 1491"/>
                  <a:gd name="T15" fmla="*/ 186 h 690"/>
                  <a:gd name="T16" fmla="*/ 1323 w 1491"/>
                  <a:gd name="T17" fmla="*/ 186 h 690"/>
                  <a:gd name="T18" fmla="*/ 1472 w 1491"/>
                  <a:gd name="T19" fmla="*/ 335 h 690"/>
                  <a:gd name="T20" fmla="*/ 1472 w 1491"/>
                  <a:gd name="T21" fmla="*/ 689 h 690"/>
                  <a:gd name="T22" fmla="*/ 1490 w 1491"/>
                  <a:gd name="T23" fmla="*/ 596 h 690"/>
                  <a:gd name="T24" fmla="*/ 1490 w 1491"/>
                  <a:gd name="T25" fmla="*/ 149 h 690"/>
                  <a:gd name="T26" fmla="*/ 1341 w 1491"/>
                  <a:gd name="T27" fmla="*/ 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1" h="690">
                    <a:moveTo>
                      <a:pt x="1341" y="0"/>
                    </a:moveTo>
                    <a:lnTo>
                      <a:pt x="1341" y="0"/>
                    </a:lnTo>
                    <a:cubicBezTo>
                      <a:pt x="168" y="0"/>
                      <a:pt x="168" y="0"/>
                      <a:pt x="168" y="0"/>
                    </a:cubicBezTo>
                    <a:cubicBezTo>
                      <a:pt x="75" y="0"/>
                      <a:pt x="0" y="74"/>
                      <a:pt x="0" y="149"/>
                    </a:cubicBezTo>
                    <a:cubicBezTo>
                      <a:pt x="0" y="596"/>
                      <a:pt x="0" y="596"/>
                      <a:pt x="0" y="596"/>
                    </a:cubicBezTo>
                    <a:cubicBezTo>
                      <a:pt x="0" y="633"/>
                      <a:pt x="19" y="651"/>
                      <a:pt x="38" y="689"/>
                    </a:cubicBezTo>
                    <a:cubicBezTo>
                      <a:pt x="38" y="335"/>
                      <a:pt x="38" y="335"/>
                      <a:pt x="38" y="335"/>
                    </a:cubicBezTo>
                    <a:cubicBezTo>
                      <a:pt x="38" y="260"/>
                      <a:pt x="112" y="186"/>
                      <a:pt x="187" y="186"/>
                    </a:cubicBezTo>
                    <a:cubicBezTo>
                      <a:pt x="1323" y="186"/>
                      <a:pt x="1323" y="186"/>
                      <a:pt x="1323" y="186"/>
                    </a:cubicBezTo>
                    <a:cubicBezTo>
                      <a:pt x="1397" y="186"/>
                      <a:pt x="1472" y="260"/>
                      <a:pt x="1472" y="335"/>
                    </a:cubicBezTo>
                    <a:cubicBezTo>
                      <a:pt x="1472" y="689"/>
                      <a:pt x="1472" y="689"/>
                      <a:pt x="1472" y="689"/>
                    </a:cubicBezTo>
                    <a:cubicBezTo>
                      <a:pt x="1490" y="651"/>
                      <a:pt x="1490" y="633"/>
                      <a:pt x="1490" y="596"/>
                    </a:cubicBezTo>
                    <a:cubicBezTo>
                      <a:pt x="1490" y="149"/>
                      <a:pt x="1490" y="149"/>
                      <a:pt x="1490" y="149"/>
                    </a:cubicBezTo>
                    <a:cubicBezTo>
                      <a:pt x="1490" y="74"/>
                      <a:pt x="1434" y="0"/>
                      <a:pt x="1341" y="0"/>
                    </a:cubicBezTo>
                  </a:path>
                </a:pathLst>
              </a:custGeom>
              <a:solidFill>
                <a:srgbClr val="2A384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6" name="Freeform: Shape 99"/>
              <p:cNvSpPr>
                <a:spLocks/>
              </p:cNvSpPr>
              <p:nvPr/>
            </p:nvSpPr>
            <p:spPr bwMode="auto">
              <a:xfrm>
                <a:off x="9074337" y="2517333"/>
                <a:ext cx="1499262" cy="1031146"/>
              </a:xfrm>
              <a:custGeom>
                <a:avLst/>
                <a:gdLst>
                  <a:gd name="T0" fmla="*/ 3035 w 3036"/>
                  <a:gd name="T1" fmla="*/ 1936 h 2085"/>
                  <a:gd name="T2" fmla="*/ 3035 w 3036"/>
                  <a:gd name="T3" fmla="*/ 1936 h 2085"/>
                  <a:gd name="T4" fmla="*/ 2886 w 3036"/>
                  <a:gd name="T5" fmla="*/ 2084 h 2085"/>
                  <a:gd name="T6" fmla="*/ 167 w 3036"/>
                  <a:gd name="T7" fmla="*/ 2084 h 2085"/>
                  <a:gd name="T8" fmla="*/ 0 w 3036"/>
                  <a:gd name="T9" fmla="*/ 1936 h 2085"/>
                  <a:gd name="T10" fmla="*/ 0 w 3036"/>
                  <a:gd name="T11" fmla="*/ 149 h 2085"/>
                  <a:gd name="T12" fmla="*/ 167 w 3036"/>
                  <a:gd name="T13" fmla="*/ 0 h 2085"/>
                  <a:gd name="T14" fmla="*/ 2886 w 3036"/>
                  <a:gd name="T15" fmla="*/ 0 h 2085"/>
                  <a:gd name="T16" fmla="*/ 3035 w 3036"/>
                  <a:gd name="T17" fmla="*/ 149 h 2085"/>
                  <a:gd name="T18" fmla="*/ 3035 w 3036"/>
                  <a:gd name="T19" fmla="*/ 1936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6" h="2085">
                    <a:moveTo>
                      <a:pt x="3035" y="1936"/>
                    </a:moveTo>
                    <a:lnTo>
                      <a:pt x="3035" y="1936"/>
                    </a:lnTo>
                    <a:cubicBezTo>
                      <a:pt x="3035" y="2029"/>
                      <a:pt x="2979" y="2084"/>
                      <a:pt x="2886" y="2084"/>
                    </a:cubicBezTo>
                    <a:cubicBezTo>
                      <a:pt x="167" y="2084"/>
                      <a:pt x="167" y="2084"/>
                      <a:pt x="167" y="2084"/>
                    </a:cubicBezTo>
                    <a:cubicBezTo>
                      <a:pt x="74" y="2084"/>
                      <a:pt x="0" y="2029"/>
                      <a:pt x="0" y="1936"/>
                    </a:cubicBezTo>
                    <a:cubicBezTo>
                      <a:pt x="0" y="149"/>
                      <a:pt x="0" y="149"/>
                      <a:pt x="0" y="149"/>
                    </a:cubicBezTo>
                    <a:cubicBezTo>
                      <a:pt x="0" y="74"/>
                      <a:pt x="74" y="0"/>
                      <a:pt x="167" y="0"/>
                    </a:cubicBezTo>
                    <a:cubicBezTo>
                      <a:pt x="2886" y="0"/>
                      <a:pt x="2886" y="0"/>
                      <a:pt x="2886" y="0"/>
                    </a:cubicBezTo>
                    <a:cubicBezTo>
                      <a:pt x="2979" y="0"/>
                      <a:pt x="3035" y="74"/>
                      <a:pt x="3035" y="149"/>
                    </a:cubicBezTo>
                    <a:cubicBezTo>
                      <a:pt x="3035" y="1936"/>
                      <a:pt x="3035" y="1936"/>
                      <a:pt x="3035" y="1936"/>
                    </a:cubicBezTo>
                  </a:path>
                </a:pathLst>
              </a:custGeom>
              <a:solidFill>
                <a:srgbClr val="384D65"/>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7" name="Freeform: Shape 100"/>
              <p:cNvSpPr>
                <a:spLocks/>
              </p:cNvSpPr>
              <p:nvPr/>
            </p:nvSpPr>
            <p:spPr bwMode="auto">
              <a:xfrm>
                <a:off x="9074337" y="2517333"/>
                <a:ext cx="1499262" cy="525383"/>
              </a:xfrm>
              <a:custGeom>
                <a:avLst/>
                <a:gdLst>
                  <a:gd name="T0" fmla="*/ 3035 w 3036"/>
                  <a:gd name="T1" fmla="*/ 1061 h 1062"/>
                  <a:gd name="T2" fmla="*/ 3035 w 3036"/>
                  <a:gd name="T3" fmla="*/ 1061 h 1062"/>
                  <a:gd name="T4" fmla="*/ 3035 w 3036"/>
                  <a:gd name="T5" fmla="*/ 149 h 1062"/>
                  <a:gd name="T6" fmla="*/ 2886 w 3036"/>
                  <a:gd name="T7" fmla="*/ 0 h 1062"/>
                  <a:gd name="T8" fmla="*/ 167 w 3036"/>
                  <a:gd name="T9" fmla="*/ 0 h 1062"/>
                  <a:gd name="T10" fmla="*/ 0 w 3036"/>
                  <a:gd name="T11" fmla="*/ 149 h 1062"/>
                  <a:gd name="T12" fmla="*/ 0 w 3036"/>
                  <a:gd name="T13" fmla="*/ 1061 h 1062"/>
                  <a:gd name="T14" fmla="*/ 3035 w 3036"/>
                  <a:gd name="T15" fmla="*/ 1061 h 10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1062">
                    <a:moveTo>
                      <a:pt x="3035" y="1061"/>
                    </a:moveTo>
                    <a:lnTo>
                      <a:pt x="3035" y="1061"/>
                    </a:lnTo>
                    <a:cubicBezTo>
                      <a:pt x="3035" y="149"/>
                      <a:pt x="3035" y="149"/>
                      <a:pt x="3035" y="149"/>
                    </a:cubicBezTo>
                    <a:cubicBezTo>
                      <a:pt x="3035" y="74"/>
                      <a:pt x="2979" y="0"/>
                      <a:pt x="2886" y="0"/>
                    </a:cubicBezTo>
                    <a:cubicBezTo>
                      <a:pt x="167" y="0"/>
                      <a:pt x="167" y="0"/>
                      <a:pt x="167" y="0"/>
                    </a:cubicBezTo>
                    <a:cubicBezTo>
                      <a:pt x="74" y="0"/>
                      <a:pt x="0" y="74"/>
                      <a:pt x="0" y="149"/>
                    </a:cubicBezTo>
                    <a:cubicBezTo>
                      <a:pt x="0" y="1061"/>
                      <a:pt x="0" y="1061"/>
                      <a:pt x="0" y="1061"/>
                    </a:cubicBezTo>
                    <a:cubicBezTo>
                      <a:pt x="3035" y="1061"/>
                      <a:pt x="3035" y="1061"/>
                      <a:pt x="3035" y="1061"/>
                    </a:cubicBezTo>
                  </a:path>
                </a:pathLst>
              </a:custGeom>
              <a:solidFill>
                <a:srgbClr val="2A384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8" name="Freeform: Shape 101"/>
              <p:cNvSpPr>
                <a:spLocks/>
              </p:cNvSpPr>
              <p:nvPr/>
            </p:nvSpPr>
            <p:spPr bwMode="auto">
              <a:xfrm>
                <a:off x="9074337" y="2517333"/>
                <a:ext cx="1499262" cy="488322"/>
              </a:xfrm>
              <a:custGeom>
                <a:avLst/>
                <a:gdLst>
                  <a:gd name="T0" fmla="*/ 3035 w 3036"/>
                  <a:gd name="T1" fmla="*/ 986 h 987"/>
                  <a:gd name="T2" fmla="*/ 3035 w 3036"/>
                  <a:gd name="T3" fmla="*/ 986 h 987"/>
                  <a:gd name="T4" fmla="*/ 3035 w 3036"/>
                  <a:gd name="T5" fmla="*/ 149 h 987"/>
                  <a:gd name="T6" fmla="*/ 2886 w 3036"/>
                  <a:gd name="T7" fmla="*/ 0 h 987"/>
                  <a:gd name="T8" fmla="*/ 167 w 3036"/>
                  <a:gd name="T9" fmla="*/ 0 h 987"/>
                  <a:gd name="T10" fmla="*/ 0 w 3036"/>
                  <a:gd name="T11" fmla="*/ 149 h 987"/>
                  <a:gd name="T12" fmla="*/ 0 w 3036"/>
                  <a:gd name="T13" fmla="*/ 986 h 987"/>
                  <a:gd name="T14" fmla="*/ 3035 w 3036"/>
                  <a:gd name="T15" fmla="*/ 986 h 9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987">
                    <a:moveTo>
                      <a:pt x="3035" y="986"/>
                    </a:moveTo>
                    <a:lnTo>
                      <a:pt x="3035" y="986"/>
                    </a:lnTo>
                    <a:cubicBezTo>
                      <a:pt x="3035" y="149"/>
                      <a:pt x="3035" y="149"/>
                      <a:pt x="3035" y="149"/>
                    </a:cubicBezTo>
                    <a:cubicBezTo>
                      <a:pt x="3035" y="74"/>
                      <a:pt x="2979" y="0"/>
                      <a:pt x="2886" y="0"/>
                    </a:cubicBezTo>
                    <a:cubicBezTo>
                      <a:pt x="167" y="0"/>
                      <a:pt x="167" y="0"/>
                      <a:pt x="167" y="0"/>
                    </a:cubicBezTo>
                    <a:cubicBezTo>
                      <a:pt x="74" y="0"/>
                      <a:pt x="0" y="74"/>
                      <a:pt x="0" y="149"/>
                    </a:cubicBezTo>
                    <a:cubicBezTo>
                      <a:pt x="0" y="986"/>
                      <a:pt x="0" y="986"/>
                      <a:pt x="0" y="986"/>
                    </a:cubicBezTo>
                    <a:cubicBezTo>
                      <a:pt x="3035" y="986"/>
                      <a:pt x="3035" y="986"/>
                      <a:pt x="3035" y="986"/>
                    </a:cubicBezTo>
                  </a:path>
                </a:pathLst>
              </a:custGeom>
              <a:solidFill>
                <a:srgbClr val="53627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9" name="Freeform: Shape 102"/>
              <p:cNvSpPr>
                <a:spLocks/>
              </p:cNvSpPr>
              <p:nvPr/>
            </p:nvSpPr>
            <p:spPr bwMode="auto">
              <a:xfrm>
                <a:off x="9645277" y="3040536"/>
                <a:ext cx="339949" cy="176582"/>
              </a:xfrm>
              <a:custGeom>
                <a:avLst/>
                <a:gdLst>
                  <a:gd name="T0" fmla="*/ 0 w 690"/>
                  <a:gd name="T1" fmla="*/ 0 h 355"/>
                  <a:gd name="T2" fmla="*/ 0 w 690"/>
                  <a:gd name="T3" fmla="*/ 0 h 355"/>
                  <a:gd name="T4" fmla="*/ 0 w 690"/>
                  <a:gd name="T5" fmla="*/ 18 h 355"/>
                  <a:gd name="T6" fmla="*/ 354 w 690"/>
                  <a:gd name="T7" fmla="*/ 354 h 355"/>
                  <a:gd name="T8" fmla="*/ 689 w 690"/>
                  <a:gd name="T9" fmla="*/ 18 h 355"/>
                  <a:gd name="T10" fmla="*/ 689 w 690"/>
                  <a:gd name="T11" fmla="*/ 0 h 355"/>
                  <a:gd name="T12" fmla="*/ 0 w 690"/>
                  <a:gd name="T13" fmla="*/ 0 h 355"/>
                </a:gdLst>
                <a:ahLst/>
                <a:cxnLst>
                  <a:cxn ang="0">
                    <a:pos x="T0" y="T1"/>
                  </a:cxn>
                  <a:cxn ang="0">
                    <a:pos x="T2" y="T3"/>
                  </a:cxn>
                  <a:cxn ang="0">
                    <a:pos x="T4" y="T5"/>
                  </a:cxn>
                  <a:cxn ang="0">
                    <a:pos x="T6" y="T7"/>
                  </a:cxn>
                  <a:cxn ang="0">
                    <a:pos x="T8" y="T9"/>
                  </a:cxn>
                  <a:cxn ang="0">
                    <a:pos x="T10" y="T11"/>
                  </a:cxn>
                  <a:cxn ang="0">
                    <a:pos x="T12" y="T13"/>
                  </a:cxn>
                </a:cxnLst>
                <a:rect l="0" t="0" r="r" b="b"/>
                <a:pathLst>
                  <a:path w="690" h="355">
                    <a:moveTo>
                      <a:pt x="0" y="0"/>
                    </a:moveTo>
                    <a:lnTo>
                      <a:pt x="0" y="0"/>
                    </a:lnTo>
                    <a:lnTo>
                      <a:pt x="0" y="18"/>
                    </a:lnTo>
                    <a:cubicBezTo>
                      <a:pt x="0" y="205"/>
                      <a:pt x="168" y="354"/>
                      <a:pt x="354" y="354"/>
                    </a:cubicBezTo>
                    <a:cubicBezTo>
                      <a:pt x="541" y="354"/>
                      <a:pt x="689" y="205"/>
                      <a:pt x="689" y="18"/>
                    </a:cubicBezTo>
                    <a:lnTo>
                      <a:pt x="689" y="0"/>
                    </a:lnTo>
                    <a:cubicBezTo>
                      <a:pt x="0" y="0"/>
                      <a:pt x="0" y="0"/>
                      <a:pt x="0" y="0"/>
                    </a:cubicBezTo>
                  </a:path>
                </a:pathLst>
              </a:custGeom>
              <a:solidFill>
                <a:srgbClr val="FBB259"/>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0" name="Freeform: Shape 103"/>
              <p:cNvSpPr>
                <a:spLocks/>
              </p:cNvSpPr>
              <p:nvPr/>
            </p:nvSpPr>
            <p:spPr bwMode="auto">
              <a:xfrm>
                <a:off x="9627844" y="2948975"/>
                <a:ext cx="376995" cy="119901"/>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1" name="Freeform: Shape 104"/>
              <p:cNvSpPr>
                <a:spLocks/>
              </p:cNvSpPr>
              <p:nvPr/>
            </p:nvSpPr>
            <p:spPr bwMode="auto">
              <a:xfrm>
                <a:off x="9627844" y="2948975"/>
                <a:ext cx="376995" cy="119901"/>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2" name="Freeform: Shape 105"/>
              <p:cNvSpPr>
                <a:spLocks/>
              </p:cNvSpPr>
              <p:nvPr/>
            </p:nvSpPr>
            <p:spPr bwMode="auto">
              <a:xfrm>
                <a:off x="9074337" y="3400238"/>
                <a:ext cx="156900" cy="148241"/>
              </a:xfrm>
              <a:custGeom>
                <a:avLst/>
                <a:gdLst>
                  <a:gd name="T0" fmla="*/ 0 w 317"/>
                  <a:gd name="T1" fmla="*/ 0 h 298"/>
                  <a:gd name="T2" fmla="*/ 0 w 317"/>
                  <a:gd name="T3" fmla="*/ 0 h 298"/>
                  <a:gd name="T4" fmla="*/ 0 w 317"/>
                  <a:gd name="T5" fmla="*/ 149 h 298"/>
                  <a:gd name="T6" fmla="*/ 167 w 317"/>
                  <a:gd name="T7" fmla="*/ 297 h 298"/>
                  <a:gd name="T8" fmla="*/ 316 w 317"/>
                  <a:gd name="T9" fmla="*/ 297 h 298"/>
                  <a:gd name="T10" fmla="*/ 0 w 317"/>
                  <a:gd name="T11" fmla="*/ 0 h 298"/>
                </a:gdLst>
                <a:ahLst/>
                <a:cxnLst>
                  <a:cxn ang="0">
                    <a:pos x="T0" y="T1"/>
                  </a:cxn>
                  <a:cxn ang="0">
                    <a:pos x="T2" y="T3"/>
                  </a:cxn>
                  <a:cxn ang="0">
                    <a:pos x="T4" y="T5"/>
                  </a:cxn>
                  <a:cxn ang="0">
                    <a:pos x="T6" y="T7"/>
                  </a:cxn>
                  <a:cxn ang="0">
                    <a:pos x="T8" y="T9"/>
                  </a:cxn>
                  <a:cxn ang="0">
                    <a:pos x="T10" y="T11"/>
                  </a:cxn>
                </a:cxnLst>
                <a:rect l="0" t="0" r="r" b="b"/>
                <a:pathLst>
                  <a:path w="317" h="298">
                    <a:moveTo>
                      <a:pt x="0" y="0"/>
                    </a:moveTo>
                    <a:lnTo>
                      <a:pt x="0" y="0"/>
                    </a:lnTo>
                    <a:cubicBezTo>
                      <a:pt x="0" y="149"/>
                      <a:pt x="0" y="149"/>
                      <a:pt x="0" y="149"/>
                    </a:cubicBezTo>
                    <a:cubicBezTo>
                      <a:pt x="0" y="242"/>
                      <a:pt x="74" y="297"/>
                      <a:pt x="167" y="297"/>
                    </a:cubicBezTo>
                    <a:cubicBezTo>
                      <a:pt x="316" y="297"/>
                      <a:pt x="316" y="297"/>
                      <a:pt x="316" y="297"/>
                    </a:cubicBezTo>
                    <a:cubicBezTo>
                      <a:pt x="223" y="205"/>
                      <a:pt x="111" y="93"/>
                      <a:pt x="0" y="0"/>
                    </a:cubicBezTo>
                  </a:path>
                </a:pathLst>
              </a:custGeom>
              <a:solidFill>
                <a:srgbClr val="FBB259"/>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3" name="Freeform: Shape 106"/>
              <p:cNvSpPr>
                <a:spLocks/>
              </p:cNvSpPr>
              <p:nvPr/>
            </p:nvSpPr>
            <p:spPr bwMode="auto">
              <a:xfrm>
                <a:off x="10410163" y="3382798"/>
                <a:ext cx="165616" cy="165681"/>
              </a:xfrm>
              <a:custGeom>
                <a:avLst/>
                <a:gdLst>
                  <a:gd name="T0" fmla="*/ 0 w 336"/>
                  <a:gd name="T1" fmla="*/ 334 h 335"/>
                  <a:gd name="T2" fmla="*/ 0 w 336"/>
                  <a:gd name="T3" fmla="*/ 334 h 335"/>
                  <a:gd name="T4" fmla="*/ 186 w 336"/>
                  <a:gd name="T5" fmla="*/ 334 h 335"/>
                  <a:gd name="T6" fmla="*/ 335 w 336"/>
                  <a:gd name="T7" fmla="*/ 186 h 335"/>
                  <a:gd name="T8" fmla="*/ 335 w 336"/>
                  <a:gd name="T9" fmla="*/ 0 h 335"/>
                  <a:gd name="T10" fmla="*/ 0 w 336"/>
                  <a:gd name="T11" fmla="*/ 334 h 335"/>
                </a:gdLst>
                <a:ahLst/>
                <a:cxnLst>
                  <a:cxn ang="0">
                    <a:pos x="T0" y="T1"/>
                  </a:cxn>
                  <a:cxn ang="0">
                    <a:pos x="T2" y="T3"/>
                  </a:cxn>
                  <a:cxn ang="0">
                    <a:pos x="T4" y="T5"/>
                  </a:cxn>
                  <a:cxn ang="0">
                    <a:pos x="T6" y="T7"/>
                  </a:cxn>
                  <a:cxn ang="0">
                    <a:pos x="T8" y="T9"/>
                  </a:cxn>
                  <a:cxn ang="0">
                    <a:pos x="T10" y="T11"/>
                  </a:cxn>
                </a:cxnLst>
                <a:rect l="0" t="0" r="r" b="b"/>
                <a:pathLst>
                  <a:path w="336" h="335">
                    <a:moveTo>
                      <a:pt x="0" y="334"/>
                    </a:moveTo>
                    <a:lnTo>
                      <a:pt x="0" y="334"/>
                    </a:lnTo>
                    <a:cubicBezTo>
                      <a:pt x="186" y="334"/>
                      <a:pt x="186" y="334"/>
                      <a:pt x="186" y="334"/>
                    </a:cubicBezTo>
                    <a:cubicBezTo>
                      <a:pt x="279" y="334"/>
                      <a:pt x="335" y="279"/>
                      <a:pt x="335" y="186"/>
                    </a:cubicBezTo>
                    <a:cubicBezTo>
                      <a:pt x="335" y="0"/>
                      <a:pt x="335" y="0"/>
                      <a:pt x="335" y="0"/>
                    </a:cubicBezTo>
                    <a:cubicBezTo>
                      <a:pt x="0" y="334"/>
                      <a:pt x="0" y="334"/>
                      <a:pt x="0" y="334"/>
                    </a:cubicBezTo>
                  </a:path>
                </a:pathLst>
              </a:custGeom>
              <a:solidFill>
                <a:srgbClr val="FBB259"/>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4" name="Freeform: Shape 107"/>
              <p:cNvSpPr>
                <a:spLocks/>
              </p:cNvSpPr>
              <p:nvPr/>
            </p:nvSpPr>
            <p:spPr bwMode="auto">
              <a:xfrm>
                <a:off x="8329064" y="2074792"/>
                <a:ext cx="1122268" cy="1399567"/>
              </a:xfrm>
              <a:custGeom>
                <a:avLst/>
                <a:gdLst>
                  <a:gd name="T0" fmla="*/ 0 w 2272"/>
                  <a:gd name="T1" fmla="*/ 2346 h 2831"/>
                  <a:gd name="T2" fmla="*/ 1508 w 2272"/>
                  <a:gd name="T3" fmla="*/ 2830 h 2831"/>
                  <a:gd name="T4" fmla="*/ 1508 w 2272"/>
                  <a:gd name="T5" fmla="*/ 2830 h 2831"/>
                  <a:gd name="T6" fmla="*/ 0 w 2272"/>
                  <a:gd name="T7" fmla="*/ 2346 h 2831"/>
                  <a:gd name="T8" fmla="*/ 651 w 2272"/>
                  <a:gd name="T9" fmla="*/ 968 h 2831"/>
                  <a:gd name="T10" fmla="*/ 689 w 2272"/>
                  <a:gd name="T11" fmla="*/ 1024 h 2831"/>
                  <a:gd name="T12" fmla="*/ 689 w 2272"/>
                  <a:gd name="T13" fmla="*/ 1024 h 2831"/>
                  <a:gd name="T14" fmla="*/ 651 w 2272"/>
                  <a:gd name="T15" fmla="*/ 968 h 2831"/>
                  <a:gd name="T16" fmla="*/ 1824 w 2272"/>
                  <a:gd name="T17" fmla="*/ 0 h 2831"/>
                  <a:gd name="T18" fmla="*/ 521 w 2272"/>
                  <a:gd name="T19" fmla="*/ 689 h 2831"/>
                  <a:gd name="T20" fmla="*/ 1824 w 2272"/>
                  <a:gd name="T21" fmla="*/ 0 h 2831"/>
                  <a:gd name="T22" fmla="*/ 2271 w 2272"/>
                  <a:gd name="T23" fmla="*/ 875 h 2831"/>
                  <a:gd name="T24" fmla="*/ 2271 w 2272"/>
                  <a:gd name="T25" fmla="*/ 875 h 2831"/>
                  <a:gd name="T26" fmla="*/ 1824 w 2272"/>
                  <a:gd name="T27" fmla="*/ 0 h 2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2" h="2831">
                    <a:moveTo>
                      <a:pt x="0" y="2346"/>
                    </a:moveTo>
                    <a:lnTo>
                      <a:pt x="1508" y="2830"/>
                    </a:lnTo>
                    <a:lnTo>
                      <a:pt x="1508" y="2830"/>
                    </a:lnTo>
                    <a:lnTo>
                      <a:pt x="0" y="2346"/>
                    </a:lnTo>
                    <a:close/>
                    <a:moveTo>
                      <a:pt x="651" y="968"/>
                    </a:moveTo>
                    <a:lnTo>
                      <a:pt x="689" y="1024"/>
                    </a:lnTo>
                    <a:lnTo>
                      <a:pt x="689" y="1024"/>
                    </a:lnTo>
                    <a:lnTo>
                      <a:pt x="651" y="968"/>
                    </a:lnTo>
                    <a:close/>
                    <a:moveTo>
                      <a:pt x="1824" y="0"/>
                    </a:moveTo>
                    <a:lnTo>
                      <a:pt x="521" y="689"/>
                    </a:lnTo>
                    <a:lnTo>
                      <a:pt x="1824" y="0"/>
                    </a:lnTo>
                    <a:lnTo>
                      <a:pt x="2271" y="875"/>
                    </a:lnTo>
                    <a:lnTo>
                      <a:pt x="2271" y="875"/>
                    </a:lnTo>
                    <a:lnTo>
                      <a:pt x="1824" y="0"/>
                    </a:lnTo>
                    <a:close/>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5" name="Freeform: Shape 108"/>
              <p:cNvSpPr>
                <a:spLocks/>
              </p:cNvSpPr>
              <p:nvPr/>
            </p:nvSpPr>
            <p:spPr bwMode="auto">
              <a:xfrm>
                <a:off x="8329064" y="3234557"/>
                <a:ext cx="745273" cy="239801"/>
              </a:xfrm>
              <a:custGeom>
                <a:avLst/>
                <a:gdLst>
                  <a:gd name="T0" fmla="*/ 0 w 1509"/>
                  <a:gd name="T1" fmla="*/ 0 h 485"/>
                  <a:gd name="T2" fmla="*/ 1508 w 1509"/>
                  <a:gd name="T3" fmla="*/ 484 h 485"/>
                  <a:gd name="T4" fmla="*/ 1508 w 1509"/>
                  <a:gd name="T5" fmla="*/ 484 h 485"/>
                  <a:gd name="T6" fmla="*/ 0 w 1509"/>
                  <a:gd name="T7" fmla="*/ 0 h 485"/>
                </a:gdLst>
                <a:ahLst/>
                <a:cxnLst>
                  <a:cxn ang="0">
                    <a:pos x="T0" y="T1"/>
                  </a:cxn>
                  <a:cxn ang="0">
                    <a:pos x="T2" y="T3"/>
                  </a:cxn>
                  <a:cxn ang="0">
                    <a:pos x="T4" y="T5"/>
                  </a:cxn>
                  <a:cxn ang="0">
                    <a:pos x="T6" y="T7"/>
                  </a:cxn>
                </a:cxnLst>
                <a:rect l="0" t="0" r="r" b="b"/>
                <a:pathLst>
                  <a:path w="1509" h="485">
                    <a:moveTo>
                      <a:pt x="0" y="0"/>
                    </a:moveTo>
                    <a:lnTo>
                      <a:pt x="1508" y="484"/>
                    </a:lnTo>
                    <a:lnTo>
                      <a:pt x="1508" y="484"/>
                    </a:lnTo>
                    <a:lnTo>
                      <a:pt x="0"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6" name="Freeform: Shape 109"/>
              <p:cNvSpPr>
                <a:spLocks/>
              </p:cNvSpPr>
              <p:nvPr/>
            </p:nvSpPr>
            <p:spPr bwMode="auto">
              <a:xfrm>
                <a:off x="8651580" y="2554394"/>
                <a:ext cx="19613" cy="28339"/>
              </a:xfrm>
              <a:custGeom>
                <a:avLst/>
                <a:gdLst>
                  <a:gd name="T0" fmla="*/ 0 w 39"/>
                  <a:gd name="T1" fmla="*/ 0 h 57"/>
                  <a:gd name="T2" fmla="*/ 38 w 39"/>
                  <a:gd name="T3" fmla="*/ 56 h 57"/>
                  <a:gd name="T4" fmla="*/ 38 w 39"/>
                  <a:gd name="T5" fmla="*/ 56 h 57"/>
                  <a:gd name="T6" fmla="*/ 0 w 39"/>
                  <a:gd name="T7" fmla="*/ 0 h 57"/>
                </a:gdLst>
                <a:ahLst/>
                <a:cxnLst>
                  <a:cxn ang="0">
                    <a:pos x="T0" y="T1"/>
                  </a:cxn>
                  <a:cxn ang="0">
                    <a:pos x="T2" y="T3"/>
                  </a:cxn>
                  <a:cxn ang="0">
                    <a:pos x="T4" y="T5"/>
                  </a:cxn>
                  <a:cxn ang="0">
                    <a:pos x="T6" y="T7"/>
                  </a:cxn>
                </a:cxnLst>
                <a:rect l="0" t="0" r="r" b="b"/>
                <a:pathLst>
                  <a:path w="39" h="57">
                    <a:moveTo>
                      <a:pt x="0" y="0"/>
                    </a:moveTo>
                    <a:lnTo>
                      <a:pt x="38" y="56"/>
                    </a:lnTo>
                    <a:lnTo>
                      <a:pt x="38" y="56"/>
                    </a:lnTo>
                    <a:lnTo>
                      <a:pt x="0"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7" name="Freeform: Shape 110"/>
              <p:cNvSpPr>
                <a:spLocks/>
              </p:cNvSpPr>
              <p:nvPr/>
            </p:nvSpPr>
            <p:spPr bwMode="auto">
              <a:xfrm>
                <a:off x="8588385" y="2074792"/>
                <a:ext cx="865126" cy="433821"/>
              </a:xfrm>
              <a:custGeom>
                <a:avLst/>
                <a:gdLst>
                  <a:gd name="T0" fmla="*/ 1303 w 1751"/>
                  <a:gd name="T1" fmla="*/ 0 h 876"/>
                  <a:gd name="T2" fmla="*/ 0 w 1751"/>
                  <a:gd name="T3" fmla="*/ 689 h 876"/>
                  <a:gd name="T4" fmla="*/ 1303 w 1751"/>
                  <a:gd name="T5" fmla="*/ 0 h 876"/>
                  <a:gd name="T6" fmla="*/ 1750 w 1751"/>
                  <a:gd name="T7" fmla="*/ 875 h 876"/>
                  <a:gd name="T8" fmla="*/ 1750 w 1751"/>
                  <a:gd name="T9" fmla="*/ 875 h 876"/>
                  <a:gd name="T10" fmla="*/ 1303 w 1751"/>
                  <a:gd name="T11" fmla="*/ 0 h 876"/>
                </a:gdLst>
                <a:ahLst/>
                <a:cxnLst>
                  <a:cxn ang="0">
                    <a:pos x="T0" y="T1"/>
                  </a:cxn>
                  <a:cxn ang="0">
                    <a:pos x="T2" y="T3"/>
                  </a:cxn>
                  <a:cxn ang="0">
                    <a:pos x="T4" y="T5"/>
                  </a:cxn>
                  <a:cxn ang="0">
                    <a:pos x="T6" y="T7"/>
                  </a:cxn>
                  <a:cxn ang="0">
                    <a:pos x="T8" y="T9"/>
                  </a:cxn>
                  <a:cxn ang="0">
                    <a:pos x="T10" y="T11"/>
                  </a:cxn>
                </a:cxnLst>
                <a:rect l="0" t="0" r="r" b="b"/>
                <a:pathLst>
                  <a:path w="1751" h="876">
                    <a:moveTo>
                      <a:pt x="1303" y="0"/>
                    </a:moveTo>
                    <a:lnTo>
                      <a:pt x="0" y="689"/>
                    </a:lnTo>
                    <a:lnTo>
                      <a:pt x="1303" y="0"/>
                    </a:lnTo>
                    <a:lnTo>
                      <a:pt x="1750" y="875"/>
                    </a:lnTo>
                    <a:lnTo>
                      <a:pt x="1750" y="875"/>
                    </a:lnTo>
                    <a:lnTo>
                      <a:pt x="1303"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8" name="Freeform: Shape 112"/>
              <p:cNvSpPr>
                <a:spLocks/>
              </p:cNvSpPr>
              <p:nvPr/>
            </p:nvSpPr>
            <p:spPr bwMode="auto">
              <a:xfrm>
                <a:off x="8485964" y="2720075"/>
                <a:ext cx="185229" cy="425101"/>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9" name="Freeform: Shape 113"/>
              <p:cNvSpPr>
                <a:spLocks/>
              </p:cNvSpPr>
              <p:nvPr/>
            </p:nvSpPr>
            <p:spPr bwMode="auto">
              <a:xfrm>
                <a:off x="8485964" y="2720075"/>
                <a:ext cx="185229" cy="425101"/>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0" name="Freeform: Shape 114"/>
              <p:cNvSpPr>
                <a:spLocks/>
              </p:cNvSpPr>
              <p:nvPr/>
            </p:nvSpPr>
            <p:spPr bwMode="auto">
              <a:xfrm>
                <a:off x="8642863" y="2720075"/>
                <a:ext cx="119855" cy="313921"/>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1" name="Freeform: Shape 115"/>
              <p:cNvSpPr>
                <a:spLocks/>
              </p:cNvSpPr>
              <p:nvPr/>
            </p:nvSpPr>
            <p:spPr bwMode="auto">
              <a:xfrm>
                <a:off x="8642863" y="2720075"/>
                <a:ext cx="119855" cy="313921"/>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2" name="Freeform: Shape 116"/>
              <p:cNvSpPr>
                <a:spLocks/>
              </p:cNvSpPr>
              <p:nvPr/>
            </p:nvSpPr>
            <p:spPr bwMode="auto">
              <a:xfrm>
                <a:off x="8577488" y="3060157"/>
                <a:ext cx="259321" cy="239801"/>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3" name="Freeform: Shape 117"/>
              <p:cNvSpPr>
                <a:spLocks/>
              </p:cNvSpPr>
              <p:nvPr/>
            </p:nvSpPr>
            <p:spPr bwMode="auto">
              <a:xfrm>
                <a:off x="8577488" y="3060157"/>
                <a:ext cx="259321" cy="239801"/>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4" name="Freeform: Shape 118"/>
              <p:cNvSpPr>
                <a:spLocks/>
              </p:cNvSpPr>
              <p:nvPr/>
            </p:nvSpPr>
            <p:spPr bwMode="auto">
              <a:xfrm>
                <a:off x="8688626" y="2774575"/>
                <a:ext cx="102420" cy="276862"/>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5" name="Freeform: Shape 119"/>
              <p:cNvSpPr>
                <a:spLocks/>
              </p:cNvSpPr>
              <p:nvPr/>
            </p:nvSpPr>
            <p:spPr bwMode="auto">
              <a:xfrm>
                <a:off x="8688626" y="2774575"/>
                <a:ext cx="102420" cy="276862"/>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6" name="Freeform: Shape 120"/>
              <p:cNvSpPr>
                <a:spLocks/>
              </p:cNvSpPr>
              <p:nvPr/>
            </p:nvSpPr>
            <p:spPr bwMode="auto">
              <a:xfrm>
                <a:off x="8734388" y="2829076"/>
                <a:ext cx="82808" cy="231081"/>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7" name="Freeform: Shape 121"/>
              <p:cNvSpPr>
                <a:spLocks/>
              </p:cNvSpPr>
              <p:nvPr/>
            </p:nvSpPr>
            <p:spPr bwMode="auto">
              <a:xfrm>
                <a:off x="8734388" y="2829076"/>
                <a:ext cx="82808" cy="231081"/>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8" name="Freeform: Shape 122"/>
              <p:cNvSpPr>
                <a:spLocks/>
              </p:cNvSpPr>
              <p:nvPr/>
            </p:nvSpPr>
            <p:spPr bwMode="auto">
              <a:xfrm>
                <a:off x="8780151" y="2885756"/>
                <a:ext cx="74091" cy="194020"/>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9" name="Freeform: Shape 123"/>
              <p:cNvSpPr>
                <a:spLocks/>
              </p:cNvSpPr>
              <p:nvPr/>
            </p:nvSpPr>
            <p:spPr bwMode="auto">
              <a:xfrm>
                <a:off x="8780151" y="2885756"/>
                <a:ext cx="74091" cy="194020"/>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0" name="Freeform: Shape 124"/>
              <p:cNvSpPr>
                <a:spLocks/>
              </p:cNvSpPr>
              <p:nvPr/>
            </p:nvSpPr>
            <p:spPr bwMode="auto">
              <a:xfrm>
                <a:off x="8825913" y="2948975"/>
                <a:ext cx="56658" cy="137341"/>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1" name="Freeform: Shape 125"/>
              <p:cNvSpPr>
                <a:spLocks/>
              </p:cNvSpPr>
              <p:nvPr/>
            </p:nvSpPr>
            <p:spPr bwMode="auto">
              <a:xfrm>
                <a:off x="8825913" y="2948975"/>
                <a:ext cx="56658" cy="137341"/>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2" name="Freeform: Shape 126"/>
              <p:cNvSpPr>
                <a:spLocks/>
              </p:cNvSpPr>
              <p:nvPr/>
            </p:nvSpPr>
            <p:spPr bwMode="auto">
              <a:xfrm>
                <a:off x="8799763" y="3003476"/>
                <a:ext cx="111138" cy="305201"/>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3" name="Freeform: Shape 127"/>
              <p:cNvSpPr>
                <a:spLocks/>
              </p:cNvSpPr>
              <p:nvPr/>
            </p:nvSpPr>
            <p:spPr bwMode="auto">
              <a:xfrm>
                <a:off x="8799763" y="3003476"/>
                <a:ext cx="111138" cy="305201"/>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4" name="Freeform: Shape 128"/>
              <p:cNvSpPr>
                <a:spLocks/>
              </p:cNvSpPr>
              <p:nvPr/>
            </p:nvSpPr>
            <p:spPr bwMode="auto">
              <a:xfrm>
                <a:off x="8891287" y="3123376"/>
                <a:ext cx="82808" cy="213641"/>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5" name="Freeform: Shape 129"/>
              <p:cNvSpPr>
                <a:spLocks/>
              </p:cNvSpPr>
              <p:nvPr/>
            </p:nvSpPr>
            <p:spPr bwMode="auto">
              <a:xfrm>
                <a:off x="8891287" y="3123376"/>
                <a:ext cx="82808" cy="213641"/>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6" name="Freeform: Shape 130"/>
              <p:cNvSpPr>
                <a:spLocks/>
              </p:cNvSpPr>
              <p:nvPr/>
            </p:nvSpPr>
            <p:spPr bwMode="auto">
              <a:xfrm>
                <a:off x="8937050" y="3180057"/>
                <a:ext cx="65375" cy="176582"/>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7" name="Freeform: Shape 131"/>
              <p:cNvSpPr>
                <a:spLocks/>
              </p:cNvSpPr>
              <p:nvPr/>
            </p:nvSpPr>
            <p:spPr bwMode="auto">
              <a:xfrm>
                <a:off x="8937050" y="3180057"/>
                <a:ext cx="65375" cy="176582"/>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8" name="Freeform: Shape 132"/>
              <p:cNvSpPr>
                <a:spLocks/>
              </p:cNvSpPr>
              <p:nvPr/>
            </p:nvSpPr>
            <p:spPr bwMode="auto">
              <a:xfrm>
                <a:off x="8982812" y="3234557"/>
                <a:ext cx="56658" cy="128620"/>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9" name="Freeform: Shape 133"/>
              <p:cNvSpPr>
                <a:spLocks/>
              </p:cNvSpPr>
              <p:nvPr/>
            </p:nvSpPr>
            <p:spPr bwMode="auto">
              <a:xfrm>
                <a:off x="8982812" y="3234557"/>
                <a:ext cx="56658" cy="128620"/>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0" name="Freeform: Shape 134"/>
              <p:cNvSpPr>
                <a:spLocks/>
              </p:cNvSpPr>
              <p:nvPr/>
            </p:nvSpPr>
            <p:spPr bwMode="auto">
              <a:xfrm>
                <a:off x="9028575" y="3299958"/>
                <a:ext cx="37045" cy="82840"/>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1" name="Freeform: Shape 135"/>
              <p:cNvSpPr>
                <a:spLocks/>
              </p:cNvSpPr>
              <p:nvPr/>
            </p:nvSpPr>
            <p:spPr bwMode="auto">
              <a:xfrm>
                <a:off x="9028575" y="3299958"/>
                <a:ext cx="37045" cy="82840"/>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2" name="Freeform: Shape 136"/>
              <p:cNvSpPr>
                <a:spLocks/>
              </p:cNvSpPr>
              <p:nvPr/>
            </p:nvSpPr>
            <p:spPr bwMode="auto">
              <a:xfrm>
                <a:off x="9074337" y="3363177"/>
                <a:ext cx="2180" cy="28341"/>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3" name="Freeform: Shape 137"/>
              <p:cNvSpPr>
                <a:spLocks/>
              </p:cNvSpPr>
              <p:nvPr/>
            </p:nvSpPr>
            <p:spPr bwMode="auto">
              <a:xfrm>
                <a:off x="9074337" y="3363177"/>
                <a:ext cx="2180" cy="28341"/>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4" name="Freeform: Shape 139"/>
              <p:cNvSpPr>
                <a:spLocks/>
              </p:cNvSpPr>
              <p:nvPr/>
            </p:nvSpPr>
            <p:spPr bwMode="auto">
              <a:xfrm>
                <a:off x="8780151" y="2249193"/>
                <a:ext cx="405324" cy="248521"/>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5" name="Freeform: Shape 140"/>
              <p:cNvSpPr>
                <a:spLocks/>
              </p:cNvSpPr>
              <p:nvPr/>
            </p:nvSpPr>
            <p:spPr bwMode="auto">
              <a:xfrm>
                <a:off x="8780151" y="2249193"/>
                <a:ext cx="405324" cy="248521"/>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6" name="Freeform: Shape 141"/>
              <p:cNvSpPr>
                <a:spLocks/>
              </p:cNvSpPr>
              <p:nvPr/>
            </p:nvSpPr>
            <p:spPr bwMode="auto">
              <a:xfrm>
                <a:off x="8956662" y="2323313"/>
                <a:ext cx="331232" cy="185300"/>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7" name="Freeform: Shape 142"/>
              <p:cNvSpPr>
                <a:spLocks/>
              </p:cNvSpPr>
              <p:nvPr/>
            </p:nvSpPr>
            <p:spPr bwMode="auto">
              <a:xfrm>
                <a:off x="8956662" y="2323313"/>
                <a:ext cx="331232" cy="185300"/>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8" name="Freeform: Shape 143"/>
              <p:cNvSpPr>
                <a:spLocks/>
              </p:cNvSpPr>
              <p:nvPr/>
            </p:nvSpPr>
            <p:spPr bwMode="auto">
              <a:xfrm>
                <a:off x="8762718" y="2497714"/>
                <a:ext cx="268036" cy="285581"/>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9" name="Freeform: Shape 144"/>
              <p:cNvSpPr>
                <a:spLocks/>
              </p:cNvSpPr>
              <p:nvPr/>
            </p:nvSpPr>
            <p:spPr bwMode="auto">
              <a:xfrm>
                <a:off x="8762718" y="2497714"/>
                <a:ext cx="268036" cy="285581"/>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0" name="Freeform: Shape 145"/>
              <p:cNvSpPr>
                <a:spLocks/>
              </p:cNvSpPr>
              <p:nvPr/>
            </p:nvSpPr>
            <p:spPr bwMode="auto">
              <a:xfrm>
                <a:off x="8982812" y="2360373"/>
                <a:ext cx="322516" cy="194022"/>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1" name="Freeform: Shape 146"/>
              <p:cNvSpPr>
                <a:spLocks/>
              </p:cNvSpPr>
              <p:nvPr/>
            </p:nvSpPr>
            <p:spPr bwMode="auto">
              <a:xfrm>
                <a:off x="8982812" y="2360373"/>
                <a:ext cx="322516" cy="194022"/>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2" name="Freeform: Shape 147"/>
              <p:cNvSpPr>
                <a:spLocks/>
              </p:cNvSpPr>
              <p:nvPr/>
            </p:nvSpPr>
            <p:spPr bwMode="auto">
              <a:xfrm>
                <a:off x="9002425" y="2406154"/>
                <a:ext cx="322516" cy="185300"/>
              </a:xfrm>
              <a:custGeom>
                <a:avLst/>
                <a:gdLst>
                  <a:gd name="T0" fmla="*/ 633 w 653"/>
                  <a:gd name="T1" fmla="*/ 0 h 374"/>
                  <a:gd name="T2" fmla="*/ 633 w 653"/>
                  <a:gd name="T3" fmla="*/ 0 h 374"/>
                  <a:gd name="T4" fmla="*/ 0 w 653"/>
                  <a:gd name="T5" fmla="*/ 335 h 374"/>
                  <a:gd name="T6" fmla="*/ 19 w 653"/>
                  <a:gd name="T7" fmla="*/ 373 h 374"/>
                  <a:gd name="T8" fmla="*/ 186 w 653"/>
                  <a:gd name="T9" fmla="*/ 298 h 374"/>
                  <a:gd name="T10" fmla="*/ 316 w 653"/>
                  <a:gd name="T11" fmla="*/ 224 h 374"/>
                  <a:gd name="T12" fmla="*/ 316 w 653"/>
                  <a:gd name="T13" fmla="*/ 224 h 374"/>
                  <a:gd name="T14" fmla="*/ 652 w 653"/>
                  <a:gd name="T15" fmla="*/ 37 h 374"/>
                  <a:gd name="T16" fmla="*/ 633 w 653"/>
                  <a:gd name="T17"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374">
                    <a:moveTo>
                      <a:pt x="633" y="0"/>
                    </a:moveTo>
                    <a:lnTo>
                      <a:pt x="633" y="0"/>
                    </a:lnTo>
                    <a:cubicBezTo>
                      <a:pt x="0" y="335"/>
                      <a:pt x="0" y="335"/>
                      <a:pt x="0" y="335"/>
                    </a:cubicBezTo>
                    <a:cubicBezTo>
                      <a:pt x="19" y="373"/>
                      <a:pt x="19" y="373"/>
                      <a:pt x="19" y="373"/>
                    </a:cubicBezTo>
                    <a:cubicBezTo>
                      <a:pt x="186" y="298"/>
                      <a:pt x="186" y="298"/>
                      <a:pt x="186" y="298"/>
                    </a:cubicBezTo>
                    <a:cubicBezTo>
                      <a:pt x="205" y="242"/>
                      <a:pt x="260" y="224"/>
                      <a:pt x="316" y="224"/>
                    </a:cubicBezTo>
                    <a:lnTo>
                      <a:pt x="316" y="224"/>
                    </a:lnTo>
                    <a:cubicBezTo>
                      <a:pt x="652" y="37"/>
                      <a:pt x="652" y="37"/>
                      <a:pt x="652" y="37"/>
                    </a:cubicBezTo>
                    <a:cubicBezTo>
                      <a:pt x="633" y="0"/>
                      <a:pt x="633" y="0"/>
                      <a:pt x="633" y="0"/>
                    </a:cubicBez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3" name="Freeform: Shape 148"/>
              <p:cNvSpPr>
                <a:spLocks/>
              </p:cNvSpPr>
              <p:nvPr/>
            </p:nvSpPr>
            <p:spPr bwMode="auto">
              <a:xfrm>
                <a:off x="9028575" y="2443213"/>
                <a:ext cx="322516" cy="194022"/>
              </a:xfrm>
              <a:custGeom>
                <a:avLst/>
                <a:gdLst>
                  <a:gd name="T0" fmla="*/ 93 w 652"/>
                  <a:gd name="T1" fmla="*/ 279 h 392"/>
                  <a:gd name="T2" fmla="*/ 93 w 652"/>
                  <a:gd name="T3" fmla="*/ 279 h 392"/>
                  <a:gd name="T4" fmla="*/ 0 w 652"/>
                  <a:gd name="T5" fmla="*/ 335 h 392"/>
                  <a:gd name="T6" fmla="*/ 19 w 652"/>
                  <a:gd name="T7" fmla="*/ 391 h 392"/>
                  <a:gd name="T8" fmla="*/ 93 w 652"/>
                  <a:gd name="T9" fmla="*/ 335 h 392"/>
                  <a:gd name="T10" fmla="*/ 93 w 652"/>
                  <a:gd name="T11" fmla="*/ 298 h 392"/>
                  <a:gd name="T12" fmla="*/ 93 w 652"/>
                  <a:gd name="T13" fmla="*/ 298 h 392"/>
                  <a:gd name="T14" fmla="*/ 93 w 652"/>
                  <a:gd name="T15" fmla="*/ 298 h 392"/>
                  <a:gd name="T16" fmla="*/ 93 w 652"/>
                  <a:gd name="T17" fmla="*/ 279 h 392"/>
                  <a:gd name="T18" fmla="*/ 633 w 652"/>
                  <a:gd name="T19" fmla="*/ 0 h 392"/>
                  <a:gd name="T20" fmla="*/ 633 w 652"/>
                  <a:gd name="T21" fmla="*/ 0 h 392"/>
                  <a:gd name="T22" fmla="*/ 353 w 652"/>
                  <a:gd name="T23" fmla="*/ 149 h 392"/>
                  <a:gd name="T24" fmla="*/ 465 w 652"/>
                  <a:gd name="T25" fmla="*/ 149 h 392"/>
                  <a:gd name="T26" fmla="*/ 651 w 652"/>
                  <a:gd name="T27" fmla="*/ 37 h 392"/>
                  <a:gd name="T28" fmla="*/ 633 w 652"/>
                  <a:gd name="T29" fmla="*/ 0 h 392"/>
                  <a:gd name="T30" fmla="*/ 93 w 652"/>
                  <a:gd name="T31" fmla="*/ 279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2" h="392">
                    <a:moveTo>
                      <a:pt x="93" y="279"/>
                    </a:moveTo>
                    <a:lnTo>
                      <a:pt x="93" y="279"/>
                    </a:lnTo>
                    <a:cubicBezTo>
                      <a:pt x="0" y="335"/>
                      <a:pt x="0" y="335"/>
                      <a:pt x="0" y="335"/>
                    </a:cubicBezTo>
                    <a:cubicBezTo>
                      <a:pt x="19" y="391"/>
                      <a:pt x="19" y="391"/>
                      <a:pt x="19" y="391"/>
                    </a:cubicBezTo>
                    <a:cubicBezTo>
                      <a:pt x="93" y="335"/>
                      <a:pt x="93" y="335"/>
                      <a:pt x="93" y="335"/>
                    </a:cubicBezTo>
                    <a:cubicBezTo>
                      <a:pt x="93" y="298"/>
                      <a:pt x="93" y="298"/>
                      <a:pt x="93" y="298"/>
                    </a:cubicBezTo>
                    <a:lnTo>
                      <a:pt x="93" y="298"/>
                    </a:lnTo>
                    <a:lnTo>
                      <a:pt x="93" y="298"/>
                    </a:lnTo>
                    <a:cubicBezTo>
                      <a:pt x="93" y="298"/>
                      <a:pt x="93" y="298"/>
                      <a:pt x="93" y="279"/>
                    </a:cubicBezTo>
                    <a:lnTo>
                      <a:pt x="633" y="0"/>
                    </a:lnTo>
                    <a:lnTo>
                      <a:pt x="633" y="0"/>
                    </a:lnTo>
                    <a:cubicBezTo>
                      <a:pt x="353" y="149"/>
                      <a:pt x="353" y="149"/>
                      <a:pt x="353" y="149"/>
                    </a:cubicBezTo>
                    <a:cubicBezTo>
                      <a:pt x="465" y="149"/>
                      <a:pt x="465" y="149"/>
                      <a:pt x="465" y="149"/>
                    </a:cubicBezTo>
                    <a:cubicBezTo>
                      <a:pt x="651" y="37"/>
                      <a:pt x="651" y="37"/>
                      <a:pt x="651" y="37"/>
                    </a:cubicBezTo>
                    <a:cubicBezTo>
                      <a:pt x="633" y="0"/>
                      <a:pt x="633" y="0"/>
                      <a:pt x="633" y="0"/>
                    </a:cubicBezTo>
                    <a:lnTo>
                      <a:pt x="93" y="279"/>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4" name="Freeform: Shape 149"/>
              <p:cNvSpPr>
                <a:spLocks/>
              </p:cNvSpPr>
              <p:nvPr/>
            </p:nvSpPr>
            <p:spPr bwMode="auto">
              <a:xfrm>
                <a:off x="9048187" y="2488994"/>
                <a:ext cx="322516" cy="185300"/>
              </a:xfrm>
              <a:custGeom>
                <a:avLst/>
                <a:gdLst>
                  <a:gd name="T0" fmla="*/ 56 w 653"/>
                  <a:gd name="T1" fmla="*/ 298 h 373"/>
                  <a:gd name="T2" fmla="*/ 0 w 653"/>
                  <a:gd name="T3" fmla="*/ 335 h 373"/>
                  <a:gd name="T4" fmla="*/ 18 w 653"/>
                  <a:gd name="T5" fmla="*/ 372 h 373"/>
                  <a:gd name="T6" fmla="*/ 56 w 653"/>
                  <a:gd name="T7" fmla="*/ 354 h 373"/>
                  <a:gd name="T8" fmla="*/ 56 w 653"/>
                  <a:gd name="T9" fmla="*/ 298 h 373"/>
                  <a:gd name="T10" fmla="*/ 633 w 653"/>
                  <a:gd name="T11" fmla="*/ 0 h 373"/>
                  <a:gd name="T12" fmla="*/ 521 w 653"/>
                  <a:gd name="T13" fmla="*/ 56 h 373"/>
                  <a:gd name="T14" fmla="*/ 633 w 653"/>
                  <a:gd name="T15" fmla="*/ 56 h 373"/>
                  <a:gd name="T16" fmla="*/ 652 w 653"/>
                  <a:gd name="T17" fmla="*/ 37 h 373"/>
                  <a:gd name="T18" fmla="*/ 633 w 653"/>
                  <a:gd name="T19"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3" h="373">
                    <a:moveTo>
                      <a:pt x="56" y="298"/>
                    </a:moveTo>
                    <a:lnTo>
                      <a:pt x="0" y="335"/>
                    </a:lnTo>
                    <a:lnTo>
                      <a:pt x="18" y="372"/>
                    </a:lnTo>
                    <a:lnTo>
                      <a:pt x="56" y="354"/>
                    </a:lnTo>
                    <a:lnTo>
                      <a:pt x="56" y="298"/>
                    </a:lnTo>
                    <a:close/>
                    <a:moveTo>
                      <a:pt x="633" y="0"/>
                    </a:moveTo>
                    <a:lnTo>
                      <a:pt x="521" y="56"/>
                    </a:lnTo>
                    <a:lnTo>
                      <a:pt x="633" y="56"/>
                    </a:lnTo>
                    <a:lnTo>
                      <a:pt x="652" y="37"/>
                    </a:lnTo>
                    <a:lnTo>
                      <a:pt x="633" y="0"/>
                    </a:lnTo>
                    <a:close/>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5" name="Freeform: Shape 150"/>
              <p:cNvSpPr>
                <a:spLocks/>
              </p:cNvSpPr>
              <p:nvPr/>
            </p:nvSpPr>
            <p:spPr bwMode="auto">
              <a:xfrm>
                <a:off x="9048187" y="2637235"/>
                <a:ext cx="28330" cy="37059"/>
              </a:xfrm>
              <a:custGeom>
                <a:avLst/>
                <a:gdLst>
                  <a:gd name="T0" fmla="*/ 56 w 57"/>
                  <a:gd name="T1" fmla="*/ 0 h 75"/>
                  <a:gd name="T2" fmla="*/ 0 w 57"/>
                  <a:gd name="T3" fmla="*/ 37 h 75"/>
                  <a:gd name="T4" fmla="*/ 18 w 57"/>
                  <a:gd name="T5" fmla="*/ 74 h 75"/>
                  <a:gd name="T6" fmla="*/ 56 w 57"/>
                  <a:gd name="T7" fmla="*/ 56 h 75"/>
                  <a:gd name="T8" fmla="*/ 56 w 57"/>
                  <a:gd name="T9" fmla="*/ 0 h 75"/>
                </a:gdLst>
                <a:ahLst/>
                <a:cxnLst>
                  <a:cxn ang="0">
                    <a:pos x="T0" y="T1"/>
                  </a:cxn>
                  <a:cxn ang="0">
                    <a:pos x="T2" y="T3"/>
                  </a:cxn>
                  <a:cxn ang="0">
                    <a:pos x="T4" y="T5"/>
                  </a:cxn>
                  <a:cxn ang="0">
                    <a:pos x="T6" y="T7"/>
                  </a:cxn>
                  <a:cxn ang="0">
                    <a:pos x="T8" y="T9"/>
                  </a:cxn>
                </a:cxnLst>
                <a:rect l="0" t="0" r="r" b="b"/>
                <a:pathLst>
                  <a:path w="57" h="75">
                    <a:moveTo>
                      <a:pt x="56" y="0"/>
                    </a:moveTo>
                    <a:lnTo>
                      <a:pt x="0" y="37"/>
                    </a:lnTo>
                    <a:lnTo>
                      <a:pt x="18" y="74"/>
                    </a:lnTo>
                    <a:lnTo>
                      <a:pt x="56" y="56"/>
                    </a:lnTo>
                    <a:lnTo>
                      <a:pt x="56"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6" name="Freeform: Shape 151"/>
              <p:cNvSpPr>
                <a:spLocks/>
              </p:cNvSpPr>
              <p:nvPr/>
            </p:nvSpPr>
            <p:spPr bwMode="auto">
              <a:xfrm>
                <a:off x="9305328" y="2488994"/>
                <a:ext cx="65375" cy="28339"/>
              </a:xfrm>
              <a:custGeom>
                <a:avLst/>
                <a:gdLst>
                  <a:gd name="T0" fmla="*/ 112 w 132"/>
                  <a:gd name="T1" fmla="*/ 0 h 57"/>
                  <a:gd name="T2" fmla="*/ 0 w 132"/>
                  <a:gd name="T3" fmla="*/ 56 h 57"/>
                  <a:gd name="T4" fmla="*/ 112 w 132"/>
                  <a:gd name="T5" fmla="*/ 56 h 57"/>
                  <a:gd name="T6" fmla="*/ 131 w 132"/>
                  <a:gd name="T7" fmla="*/ 37 h 57"/>
                  <a:gd name="T8" fmla="*/ 112 w 132"/>
                  <a:gd name="T9" fmla="*/ 0 h 57"/>
                </a:gdLst>
                <a:ahLst/>
                <a:cxnLst>
                  <a:cxn ang="0">
                    <a:pos x="T0" y="T1"/>
                  </a:cxn>
                  <a:cxn ang="0">
                    <a:pos x="T2" y="T3"/>
                  </a:cxn>
                  <a:cxn ang="0">
                    <a:pos x="T4" y="T5"/>
                  </a:cxn>
                  <a:cxn ang="0">
                    <a:pos x="T6" y="T7"/>
                  </a:cxn>
                  <a:cxn ang="0">
                    <a:pos x="T8" y="T9"/>
                  </a:cxn>
                </a:cxnLst>
                <a:rect l="0" t="0" r="r" b="b"/>
                <a:pathLst>
                  <a:path w="132" h="57">
                    <a:moveTo>
                      <a:pt x="112" y="0"/>
                    </a:moveTo>
                    <a:lnTo>
                      <a:pt x="0" y="56"/>
                    </a:lnTo>
                    <a:lnTo>
                      <a:pt x="112" y="56"/>
                    </a:lnTo>
                    <a:lnTo>
                      <a:pt x="131" y="37"/>
                    </a:lnTo>
                    <a:lnTo>
                      <a:pt x="112"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7" name="Freeform: Shape 152"/>
              <p:cNvSpPr>
                <a:spLocks/>
              </p:cNvSpPr>
              <p:nvPr/>
            </p:nvSpPr>
            <p:spPr bwMode="auto">
              <a:xfrm>
                <a:off x="8882571" y="2691734"/>
                <a:ext cx="193946" cy="119901"/>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8" name="Freeform: Shape 153"/>
              <p:cNvSpPr>
                <a:spLocks/>
              </p:cNvSpPr>
              <p:nvPr/>
            </p:nvSpPr>
            <p:spPr bwMode="auto">
              <a:xfrm>
                <a:off x="8882571" y="2691734"/>
                <a:ext cx="193946" cy="119901"/>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9" name="Freeform: Shape 154"/>
              <p:cNvSpPr>
                <a:spLocks/>
              </p:cNvSpPr>
              <p:nvPr/>
            </p:nvSpPr>
            <p:spPr bwMode="auto">
              <a:xfrm>
                <a:off x="8919617" y="2792015"/>
                <a:ext cx="156900" cy="102461"/>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0" name="Freeform: Shape 155"/>
              <p:cNvSpPr>
                <a:spLocks/>
              </p:cNvSpPr>
              <p:nvPr/>
            </p:nvSpPr>
            <p:spPr bwMode="auto">
              <a:xfrm>
                <a:off x="8919617" y="2792015"/>
                <a:ext cx="156900" cy="102461"/>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1" name="Freeform: Shape 156"/>
              <p:cNvSpPr>
                <a:spLocks/>
              </p:cNvSpPr>
              <p:nvPr/>
            </p:nvSpPr>
            <p:spPr bwMode="auto">
              <a:xfrm>
                <a:off x="8945767" y="2848695"/>
                <a:ext cx="128570" cy="91560"/>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2" name="Freeform: Shape 157"/>
              <p:cNvSpPr>
                <a:spLocks/>
              </p:cNvSpPr>
              <p:nvPr/>
            </p:nvSpPr>
            <p:spPr bwMode="auto">
              <a:xfrm>
                <a:off x="8945767" y="2848695"/>
                <a:ext cx="128570" cy="91560"/>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3" name="Freeform: Shape 158"/>
              <p:cNvSpPr>
                <a:spLocks/>
              </p:cNvSpPr>
              <p:nvPr/>
            </p:nvSpPr>
            <p:spPr bwMode="auto">
              <a:xfrm>
                <a:off x="8965379" y="2903196"/>
                <a:ext cx="111138" cy="82840"/>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4" name="Freeform: Shape 159"/>
              <p:cNvSpPr>
                <a:spLocks/>
              </p:cNvSpPr>
              <p:nvPr/>
            </p:nvSpPr>
            <p:spPr bwMode="auto">
              <a:xfrm>
                <a:off x="8965379" y="2903196"/>
                <a:ext cx="111138" cy="82840"/>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5" name="Freeform: Shape 160"/>
              <p:cNvSpPr>
                <a:spLocks/>
              </p:cNvSpPr>
              <p:nvPr/>
            </p:nvSpPr>
            <p:spPr bwMode="auto">
              <a:xfrm>
                <a:off x="8993709" y="2959876"/>
                <a:ext cx="82808" cy="65400"/>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6" name="Freeform: Shape 161"/>
              <p:cNvSpPr>
                <a:spLocks/>
              </p:cNvSpPr>
              <p:nvPr/>
            </p:nvSpPr>
            <p:spPr bwMode="auto">
              <a:xfrm>
                <a:off x="8993709" y="2959876"/>
                <a:ext cx="82808" cy="65400"/>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7" name="Freeform: Shape 162"/>
              <p:cNvSpPr>
                <a:spLocks/>
              </p:cNvSpPr>
              <p:nvPr/>
            </p:nvSpPr>
            <p:spPr bwMode="auto">
              <a:xfrm>
                <a:off x="9011142" y="3003476"/>
                <a:ext cx="65375" cy="65400"/>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8" name="Freeform: Shape 163"/>
              <p:cNvSpPr>
                <a:spLocks/>
              </p:cNvSpPr>
              <p:nvPr/>
            </p:nvSpPr>
            <p:spPr bwMode="auto">
              <a:xfrm>
                <a:off x="9011142" y="3003476"/>
                <a:ext cx="65375" cy="65400"/>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9" name="Freeform: Shape 164"/>
              <p:cNvSpPr>
                <a:spLocks/>
              </p:cNvSpPr>
              <p:nvPr/>
            </p:nvSpPr>
            <p:spPr bwMode="auto">
              <a:xfrm>
                <a:off x="9028575" y="3060157"/>
                <a:ext cx="45762" cy="45780"/>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0" name="Freeform: Shape 165"/>
              <p:cNvSpPr>
                <a:spLocks/>
              </p:cNvSpPr>
              <p:nvPr/>
            </p:nvSpPr>
            <p:spPr bwMode="auto">
              <a:xfrm>
                <a:off x="9028575" y="3060157"/>
                <a:ext cx="45762" cy="45780"/>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1" name="Freeform: Shape 166"/>
              <p:cNvSpPr>
                <a:spLocks/>
              </p:cNvSpPr>
              <p:nvPr/>
            </p:nvSpPr>
            <p:spPr bwMode="auto">
              <a:xfrm>
                <a:off x="9314044" y="3546298"/>
                <a:ext cx="19613" cy="10901"/>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2" name="Freeform: Shape 167"/>
              <p:cNvSpPr>
                <a:spLocks/>
              </p:cNvSpPr>
              <p:nvPr/>
            </p:nvSpPr>
            <p:spPr bwMode="auto">
              <a:xfrm>
                <a:off x="9314044" y="3546298"/>
                <a:ext cx="19613" cy="10901"/>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3" name="Freeform: Shape 168"/>
              <p:cNvSpPr>
                <a:spLocks/>
              </p:cNvSpPr>
              <p:nvPr/>
            </p:nvSpPr>
            <p:spPr bwMode="auto">
              <a:xfrm>
                <a:off x="9314044" y="3546298"/>
                <a:ext cx="19613" cy="10901"/>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4" name="Freeform: Shape 169"/>
              <p:cNvSpPr>
                <a:spLocks/>
              </p:cNvSpPr>
              <p:nvPr/>
            </p:nvSpPr>
            <p:spPr bwMode="auto">
              <a:xfrm>
                <a:off x="9314044" y="3546298"/>
                <a:ext cx="19613" cy="10901"/>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5" name="Freeform: Shape 170"/>
              <p:cNvSpPr>
                <a:spLocks/>
              </p:cNvSpPr>
              <p:nvPr/>
            </p:nvSpPr>
            <p:spPr bwMode="auto">
              <a:xfrm>
                <a:off x="9056904" y="3114656"/>
                <a:ext cx="19613" cy="37061"/>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6" name="Freeform: Shape 171"/>
              <p:cNvSpPr>
                <a:spLocks/>
              </p:cNvSpPr>
              <p:nvPr/>
            </p:nvSpPr>
            <p:spPr bwMode="auto">
              <a:xfrm>
                <a:off x="9056904" y="3114656"/>
                <a:ext cx="19613" cy="37061"/>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7" name="Freeform: Shape 172"/>
              <p:cNvSpPr>
                <a:spLocks/>
              </p:cNvSpPr>
              <p:nvPr/>
            </p:nvSpPr>
            <p:spPr bwMode="auto">
              <a:xfrm>
                <a:off x="9074337" y="3171336"/>
                <a:ext cx="2180" cy="2181"/>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8" name="Freeform: Shape 173"/>
              <p:cNvSpPr>
                <a:spLocks/>
              </p:cNvSpPr>
              <p:nvPr/>
            </p:nvSpPr>
            <p:spPr bwMode="auto">
              <a:xfrm>
                <a:off x="9074337" y="3171336"/>
                <a:ext cx="2180" cy="2181"/>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9" name="Freeform: Shape 174"/>
              <p:cNvSpPr>
                <a:spLocks/>
              </p:cNvSpPr>
              <p:nvPr/>
            </p:nvSpPr>
            <p:spPr bwMode="auto">
              <a:xfrm>
                <a:off x="9451332" y="2323313"/>
                <a:ext cx="736556" cy="194020"/>
              </a:xfrm>
              <a:custGeom>
                <a:avLst/>
                <a:gdLst>
                  <a:gd name="T0" fmla="*/ 1341 w 1491"/>
                  <a:gd name="T1" fmla="*/ 0 h 392"/>
                  <a:gd name="T2" fmla="*/ 1341 w 1491"/>
                  <a:gd name="T3" fmla="*/ 0 h 392"/>
                  <a:gd name="T4" fmla="*/ 168 w 1491"/>
                  <a:gd name="T5" fmla="*/ 0 h 392"/>
                  <a:gd name="T6" fmla="*/ 0 w 1491"/>
                  <a:gd name="T7" fmla="*/ 149 h 392"/>
                  <a:gd name="T8" fmla="*/ 0 w 1491"/>
                  <a:gd name="T9" fmla="*/ 372 h 392"/>
                  <a:gd name="T10" fmla="*/ 0 w 1491"/>
                  <a:gd name="T11" fmla="*/ 372 h 392"/>
                  <a:gd name="T12" fmla="*/ 0 w 1491"/>
                  <a:gd name="T13" fmla="*/ 391 h 392"/>
                  <a:gd name="T14" fmla="*/ 38 w 1491"/>
                  <a:gd name="T15" fmla="*/ 391 h 392"/>
                  <a:gd name="T16" fmla="*/ 38 w 1491"/>
                  <a:gd name="T17" fmla="*/ 335 h 392"/>
                  <a:gd name="T18" fmla="*/ 38 w 1491"/>
                  <a:gd name="T19" fmla="*/ 335 h 392"/>
                  <a:gd name="T20" fmla="*/ 187 w 1491"/>
                  <a:gd name="T21" fmla="*/ 186 h 392"/>
                  <a:gd name="T22" fmla="*/ 1323 w 1491"/>
                  <a:gd name="T23" fmla="*/ 186 h 392"/>
                  <a:gd name="T24" fmla="*/ 1472 w 1491"/>
                  <a:gd name="T25" fmla="*/ 335 h 392"/>
                  <a:gd name="T26" fmla="*/ 1472 w 1491"/>
                  <a:gd name="T27" fmla="*/ 391 h 392"/>
                  <a:gd name="T28" fmla="*/ 1490 w 1491"/>
                  <a:gd name="T29" fmla="*/ 391 h 392"/>
                  <a:gd name="T30" fmla="*/ 1490 w 1491"/>
                  <a:gd name="T31" fmla="*/ 149 h 392"/>
                  <a:gd name="T32" fmla="*/ 1341 w 1491"/>
                  <a:gd name="T33"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1" h="392">
                    <a:moveTo>
                      <a:pt x="1341" y="0"/>
                    </a:moveTo>
                    <a:lnTo>
                      <a:pt x="1341" y="0"/>
                    </a:lnTo>
                    <a:cubicBezTo>
                      <a:pt x="168" y="0"/>
                      <a:pt x="168" y="0"/>
                      <a:pt x="168" y="0"/>
                    </a:cubicBezTo>
                    <a:cubicBezTo>
                      <a:pt x="75" y="0"/>
                      <a:pt x="0" y="74"/>
                      <a:pt x="0" y="149"/>
                    </a:cubicBezTo>
                    <a:cubicBezTo>
                      <a:pt x="0" y="372"/>
                      <a:pt x="0" y="372"/>
                      <a:pt x="0" y="372"/>
                    </a:cubicBezTo>
                    <a:lnTo>
                      <a:pt x="0" y="372"/>
                    </a:lnTo>
                    <a:cubicBezTo>
                      <a:pt x="0" y="391"/>
                      <a:pt x="0" y="391"/>
                      <a:pt x="0" y="391"/>
                    </a:cubicBezTo>
                    <a:cubicBezTo>
                      <a:pt x="38" y="391"/>
                      <a:pt x="38" y="391"/>
                      <a:pt x="38" y="391"/>
                    </a:cubicBezTo>
                    <a:cubicBezTo>
                      <a:pt x="38" y="335"/>
                      <a:pt x="38" y="335"/>
                      <a:pt x="38" y="335"/>
                    </a:cubicBezTo>
                    <a:lnTo>
                      <a:pt x="38" y="335"/>
                    </a:lnTo>
                    <a:cubicBezTo>
                      <a:pt x="38" y="260"/>
                      <a:pt x="112" y="186"/>
                      <a:pt x="187" y="186"/>
                    </a:cubicBezTo>
                    <a:cubicBezTo>
                      <a:pt x="1323" y="186"/>
                      <a:pt x="1323" y="186"/>
                      <a:pt x="1323" y="186"/>
                    </a:cubicBezTo>
                    <a:cubicBezTo>
                      <a:pt x="1397" y="186"/>
                      <a:pt x="1472" y="260"/>
                      <a:pt x="1472" y="335"/>
                    </a:cubicBezTo>
                    <a:cubicBezTo>
                      <a:pt x="1472" y="391"/>
                      <a:pt x="1472" y="391"/>
                      <a:pt x="1472" y="391"/>
                    </a:cubicBezTo>
                    <a:cubicBezTo>
                      <a:pt x="1490" y="391"/>
                      <a:pt x="1490" y="391"/>
                      <a:pt x="1490" y="391"/>
                    </a:cubicBezTo>
                    <a:cubicBezTo>
                      <a:pt x="1490" y="149"/>
                      <a:pt x="1490" y="149"/>
                      <a:pt x="1490" y="149"/>
                    </a:cubicBezTo>
                    <a:cubicBezTo>
                      <a:pt x="1490" y="74"/>
                      <a:pt x="1434" y="0"/>
                      <a:pt x="1341" y="0"/>
                    </a:cubicBezTo>
                  </a:path>
                </a:pathLst>
              </a:custGeom>
              <a:solidFill>
                <a:schemeClr val="accent3">
                  <a:lumMod val="50000"/>
                </a:schemeClr>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60" name="Freeform: Shape 175"/>
              <p:cNvSpPr>
                <a:spLocks/>
              </p:cNvSpPr>
              <p:nvPr/>
            </p:nvSpPr>
            <p:spPr bwMode="auto">
              <a:xfrm>
                <a:off x="9074337" y="2591454"/>
                <a:ext cx="1499262" cy="957025"/>
              </a:xfrm>
              <a:custGeom>
                <a:avLst/>
                <a:gdLst>
                  <a:gd name="T0" fmla="*/ 0 w 3036"/>
                  <a:gd name="T1" fmla="*/ 0 h 1936"/>
                  <a:gd name="T2" fmla="*/ 0 w 3036"/>
                  <a:gd name="T3" fmla="*/ 0 h 1936"/>
                  <a:gd name="T4" fmla="*/ 0 w 3036"/>
                  <a:gd name="T5" fmla="*/ 0 h 1936"/>
                  <a:gd name="T6" fmla="*/ 0 w 3036"/>
                  <a:gd name="T7" fmla="*/ 37 h 1936"/>
                  <a:gd name="T8" fmla="*/ 0 w 3036"/>
                  <a:gd name="T9" fmla="*/ 93 h 1936"/>
                  <a:gd name="T10" fmla="*/ 0 w 3036"/>
                  <a:gd name="T11" fmla="*/ 149 h 1936"/>
                  <a:gd name="T12" fmla="*/ 0 w 3036"/>
                  <a:gd name="T13" fmla="*/ 205 h 1936"/>
                  <a:gd name="T14" fmla="*/ 0 w 3036"/>
                  <a:gd name="T15" fmla="*/ 260 h 1936"/>
                  <a:gd name="T16" fmla="*/ 0 w 3036"/>
                  <a:gd name="T17" fmla="*/ 409 h 1936"/>
                  <a:gd name="T18" fmla="*/ 0 w 3036"/>
                  <a:gd name="T19" fmla="*/ 465 h 1936"/>
                  <a:gd name="T20" fmla="*/ 0 w 3036"/>
                  <a:gd name="T21" fmla="*/ 521 h 1936"/>
                  <a:gd name="T22" fmla="*/ 0 w 3036"/>
                  <a:gd name="T23" fmla="*/ 577 h 1936"/>
                  <a:gd name="T24" fmla="*/ 0 w 3036"/>
                  <a:gd name="T25" fmla="*/ 633 h 1936"/>
                  <a:gd name="T26" fmla="*/ 0 w 3036"/>
                  <a:gd name="T27" fmla="*/ 689 h 1936"/>
                  <a:gd name="T28" fmla="*/ 0 w 3036"/>
                  <a:gd name="T29" fmla="*/ 745 h 1936"/>
                  <a:gd name="T30" fmla="*/ 0 w 3036"/>
                  <a:gd name="T31" fmla="*/ 781 h 1936"/>
                  <a:gd name="T32" fmla="*/ 0 w 3036"/>
                  <a:gd name="T33" fmla="*/ 837 h 1936"/>
                  <a:gd name="T34" fmla="*/ 0 w 3036"/>
                  <a:gd name="T35" fmla="*/ 893 h 1936"/>
                  <a:gd name="T36" fmla="*/ 0 w 3036"/>
                  <a:gd name="T37" fmla="*/ 950 h 1936"/>
                  <a:gd name="T38" fmla="*/ 0 w 3036"/>
                  <a:gd name="T39" fmla="*/ 1005 h 1936"/>
                  <a:gd name="T40" fmla="*/ 0 w 3036"/>
                  <a:gd name="T41" fmla="*/ 1061 h 1936"/>
                  <a:gd name="T42" fmla="*/ 0 w 3036"/>
                  <a:gd name="T43" fmla="*/ 1117 h 1936"/>
                  <a:gd name="T44" fmla="*/ 0 w 3036"/>
                  <a:gd name="T45" fmla="*/ 1173 h 1936"/>
                  <a:gd name="T46" fmla="*/ 0 w 3036"/>
                  <a:gd name="T47" fmla="*/ 1173 h 1936"/>
                  <a:gd name="T48" fmla="*/ 0 w 3036"/>
                  <a:gd name="T49" fmla="*/ 1526 h 1936"/>
                  <a:gd name="T50" fmla="*/ 0 w 3036"/>
                  <a:gd name="T51" fmla="*/ 1564 h 1936"/>
                  <a:gd name="T52" fmla="*/ 0 w 3036"/>
                  <a:gd name="T53" fmla="*/ 1620 h 1936"/>
                  <a:gd name="T54" fmla="*/ 0 w 3036"/>
                  <a:gd name="T55" fmla="*/ 1787 h 1936"/>
                  <a:gd name="T56" fmla="*/ 0 w 3036"/>
                  <a:gd name="T57" fmla="*/ 1787 h 1936"/>
                  <a:gd name="T58" fmla="*/ 0 w 3036"/>
                  <a:gd name="T59" fmla="*/ 1787 h 1936"/>
                  <a:gd name="T60" fmla="*/ 0 w 3036"/>
                  <a:gd name="T61" fmla="*/ 1787 h 1936"/>
                  <a:gd name="T62" fmla="*/ 0 w 3036"/>
                  <a:gd name="T63" fmla="*/ 1638 h 1936"/>
                  <a:gd name="T64" fmla="*/ 316 w 3036"/>
                  <a:gd name="T65" fmla="*/ 1935 h 1936"/>
                  <a:gd name="T66" fmla="*/ 484 w 3036"/>
                  <a:gd name="T67" fmla="*/ 1935 h 1936"/>
                  <a:gd name="T68" fmla="*/ 484 w 3036"/>
                  <a:gd name="T69" fmla="*/ 1935 h 1936"/>
                  <a:gd name="T70" fmla="*/ 521 w 3036"/>
                  <a:gd name="T71" fmla="*/ 1935 h 1936"/>
                  <a:gd name="T72" fmla="*/ 2700 w 3036"/>
                  <a:gd name="T73" fmla="*/ 1935 h 1936"/>
                  <a:gd name="T74" fmla="*/ 3035 w 3036"/>
                  <a:gd name="T75" fmla="*/ 1601 h 1936"/>
                  <a:gd name="T76" fmla="*/ 3035 w 3036"/>
                  <a:gd name="T77" fmla="*/ 912 h 1936"/>
                  <a:gd name="T78" fmla="*/ 1881 w 3036"/>
                  <a:gd name="T79" fmla="*/ 912 h 1936"/>
                  <a:gd name="T80" fmla="*/ 1881 w 3036"/>
                  <a:gd name="T81" fmla="*/ 968 h 1936"/>
                  <a:gd name="T82" fmla="*/ 1843 w 3036"/>
                  <a:gd name="T83" fmla="*/ 968 h 1936"/>
                  <a:gd name="T84" fmla="*/ 1508 w 3036"/>
                  <a:gd name="T85" fmla="*/ 1266 h 1936"/>
                  <a:gd name="T86" fmla="*/ 1154 w 3036"/>
                  <a:gd name="T87" fmla="*/ 968 h 1936"/>
                  <a:gd name="T88" fmla="*/ 1117 w 3036"/>
                  <a:gd name="T89" fmla="*/ 968 h 1936"/>
                  <a:gd name="T90" fmla="*/ 1117 w 3036"/>
                  <a:gd name="T91" fmla="*/ 912 h 1936"/>
                  <a:gd name="T92" fmla="*/ 0 w 3036"/>
                  <a:gd name="T93" fmla="*/ 912 h 1936"/>
                  <a:gd name="T94" fmla="*/ 0 w 3036"/>
                  <a:gd name="T95" fmla="*/ 0 h 1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36" h="1936">
                    <a:moveTo>
                      <a:pt x="0" y="0"/>
                    </a:moveTo>
                    <a:lnTo>
                      <a:pt x="0" y="0"/>
                    </a:lnTo>
                    <a:lnTo>
                      <a:pt x="0" y="0"/>
                    </a:lnTo>
                    <a:cubicBezTo>
                      <a:pt x="0" y="37"/>
                      <a:pt x="0" y="37"/>
                      <a:pt x="0" y="37"/>
                    </a:cubicBezTo>
                    <a:cubicBezTo>
                      <a:pt x="0" y="93"/>
                      <a:pt x="0" y="93"/>
                      <a:pt x="0" y="93"/>
                    </a:cubicBezTo>
                    <a:cubicBezTo>
                      <a:pt x="0" y="149"/>
                      <a:pt x="0" y="149"/>
                      <a:pt x="0" y="149"/>
                    </a:cubicBezTo>
                    <a:cubicBezTo>
                      <a:pt x="0" y="205"/>
                      <a:pt x="0" y="205"/>
                      <a:pt x="0" y="205"/>
                    </a:cubicBezTo>
                    <a:cubicBezTo>
                      <a:pt x="0" y="260"/>
                      <a:pt x="0" y="260"/>
                      <a:pt x="0" y="260"/>
                    </a:cubicBezTo>
                    <a:cubicBezTo>
                      <a:pt x="0" y="409"/>
                      <a:pt x="0" y="409"/>
                      <a:pt x="0" y="409"/>
                    </a:cubicBezTo>
                    <a:cubicBezTo>
                      <a:pt x="0" y="465"/>
                      <a:pt x="0" y="465"/>
                      <a:pt x="0" y="465"/>
                    </a:cubicBezTo>
                    <a:cubicBezTo>
                      <a:pt x="0" y="521"/>
                      <a:pt x="0" y="521"/>
                      <a:pt x="0" y="521"/>
                    </a:cubicBezTo>
                    <a:cubicBezTo>
                      <a:pt x="0" y="577"/>
                      <a:pt x="0" y="577"/>
                      <a:pt x="0" y="577"/>
                    </a:cubicBezTo>
                    <a:cubicBezTo>
                      <a:pt x="0" y="633"/>
                      <a:pt x="0" y="633"/>
                      <a:pt x="0" y="633"/>
                    </a:cubicBezTo>
                    <a:cubicBezTo>
                      <a:pt x="0" y="689"/>
                      <a:pt x="0" y="689"/>
                      <a:pt x="0" y="689"/>
                    </a:cubicBezTo>
                    <a:cubicBezTo>
                      <a:pt x="0" y="745"/>
                      <a:pt x="0" y="745"/>
                      <a:pt x="0" y="745"/>
                    </a:cubicBezTo>
                    <a:cubicBezTo>
                      <a:pt x="0" y="781"/>
                      <a:pt x="0" y="781"/>
                      <a:pt x="0" y="781"/>
                    </a:cubicBezTo>
                    <a:cubicBezTo>
                      <a:pt x="0" y="837"/>
                      <a:pt x="0" y="837"/>
                      <a:pt x="0" y="837"/>
                    </a:cubicBezTo>
                    <a:cubicBezTo>
                      <a:pt x="0" y="893"/>
                      <a:pt x="0" y="893"/>
                      <a:pt x="0" y="893"/>
                    </a:cubicBezTo>
                    <a:cubicBezTo>
                      <a:pt x="0" y="950"/>
                      <a:pt x="0" y="950"/>
                      <a:pt x="0" y="950"/>
                    </a:cubicBezTo>
                    <a:cubicBezTo>
                      <a:pt x="0" y="1005"/>
                      <a:pt x="0" y="1005"/>
                      <a:pt x="0" y="1005"/>
                    </a:cubicBezTo>
                    <a:cubicBezTo>
                      <a:pt x="0" y="1061"/>
                      <a:pt x="0" y="1061"/>
                      <a:pt x="0" y="1061"/>
                    </a:cubicBezTo>
                    <a:cubicBezTo>
                      <a:pt x="0" y="1117"/>
                      <a:pt x="0" y="1117"/>
                      <a:pt x="0" y="1117"/>
                    </a:cubicBezTo>
                    <a:cubicBezTo>
                      <a:pt x="0" y="1173"/>
                      <a:pt x="0" y="1173"/>
                      <a:pt x="0" y="1173"/>
                    </a:cubicBezTo>
                    <a:lnTo>
                      <a:pt x="0" y="1173"/>
                    </a:lnTo>
                    <a:cubicBezTo>
                      <a:pt x="0" y="1526"/>
                      <a:pt x="0" y="1526"/>
                      <a:pt x="0" y="1526"/>
                    </a:cubicBezTo>
                    <a:cubicBezTo>
                      <a:pt x="0" y="1564"/>
                      <a:pt x="0" y="1564"/>
                      <a:pt x="0" y="1564"/>
                    </a:cubicBezTo>
                    <a:cubicBezTo>
                      <a:pt x="0" y="1620"/>
                      <a:pt x="0" y="1620"/>
                      <a:pt x="0" y="1620"/>
                    </a:cubicBezTo>
                    <a:cubicBezTo>
                      <a:pt x="0" y="1787"/>
                      <a:pt x="0" y="1787"/>
                      <a:pt x="0" y="1787"/>
                    </a:cubicBezTo>
                    <a:lnTo>
                      <a:pt x="0" y="1787"/>
                    </a:lnTo>
                    <a:lnTo>
                      <a:pt x="0" y="1787"/>
                    </a:lnTo>
                    <a:lnTo>
                      <a:pt x="0" y="1787"/>
                    </a:lnTo>
                    <a:cubicBezTo>
                      <a:pt x="0" y="1638"/>
                      <a:pt x="0" y="1638"/>
                      <a:pt x="0" y="1638"/>
                    </a:cubicBezTo>
                    <a:cubicBezTo>
                      <a:pt x="111" y="1731"/>
                      <a:pt x="223" y="1843"/>
                      <a:pt x="316" y="1935"/>
                    </a:cubicBezTo>
                    <a:cubicBezTo>
                      <a:pt x="484" y="1935"/>
                      <a:pt x="484" y="1935"/>
                      <a:pt x="484" y="1935"/>
                    </a:cubicBezTo>
                    <a:lnTo>
                      <a:pt x="484" y="1935"/>
                    </a:lnTo>
                    <a:cubicBezTo>
                      <a:pt x="521" y="1935"/>
                      <a:pt x="521" y="1935"/>
                      <a:pt x="521" y="1935"/>
                    </a:cubicBezTo>
                    <a:cubicBezTo>
                      <a:pt x="2700" y="1935"/>
                      <a:pt x="2700" y="1935"/>
                      <a:pt x="2700" y="1935"/>
                    </a:cubicBezTo>
                    <a:cubicBezTo>
                      <a:pt x="3035" y="1601"/>
                      <a:pt x="3035" y="1601"/>
                      <a:pt x="3035" y="1601"/>
                    </a:cubicBezTo>
                    <a:cubicBezTo>
                      <a:pt x="3035" y="912"/>
                      <a:pt x="3035" y="912"/>
                      <a:pt x="3035" y="912"/>
                    </a:cubicBezTo>
                    <a:cubicBezTo>
                      <a:pt x="1881" y="912"/>
                      <a:pt x="1881" y="912"/>
                      <a:pt x="1881" y="912"/>
                    </a:cubicBezTo>
                    <a:cubicBezTo>
                      <a:pt x="1881" y="968"/>
                      <a:pt x="1881" y="968"/>
                      <a:pt x="1881" y="968"/>
                    </a:cubicBezTo>
                    <a:cubicBezTo>
                      <a:pt x="1843" y="968"/>
                      <a:pt x="1843" y="968"/>
                      <a:pt x="1843" y="968"/>
                    </a:cubicBezTo>
                    <a:cubicBezTo>
                      <a:pt x="1825" y="1135"/>
                      <a:pt x="1676" y="1266"/>
                      <a:pt x="1508" y="1266"/>
                    </a:cubicBezTo>
                    <a:cubicBezTo>
                      <a:pt x="1322" y="1266"/>
                      <a:pt x="1173" y="1135"/>
                      <a:pt x="1154" y="968"/>
                    </a:cubicBezTo>
                    <a:cubicBezTo>
                      <a:pt x="1117" y="968"/>
                      <a:pt x="1117" y="968"/>
                      <a:pt x="1117" y="968"/>
                    </a:cubicBezTo>
                    <a:cubicBezTo>
                      <a:pt x="1117" y="912"/>
                      <a:pt x="1117" y="912"/>
                      <a:pt x="1117" y="912"/>
                    </a:cubicBezTo>
                    <a:cubicBezTo>
                      <a:pt x="0" y="912"/>
                      <a:pt x="0" y="912"/>
                      <a:pt x="0" y="912"/>
                    </a:cubicBezTo>
                    <a:cubicBezTo>
                      <a:pt x="0" y="0"/>
                      <a:pt x="0" y="0"/>
                      <a:pt x="0" y="0"/>
                    </a:cubicBezTo>
                  </a:path>
                </a:pathLst>
              </a:custGeom>
              <a:solidFill>
                <a:schemeClr val="accent3">
                  <a:lumMod val="75000"/>
                </a:schemeClr>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62" name="Freeform: Shape 176"/>
              <p:cNvSpPr>
                <a:spLocks/>
              </p:cNvSpPr>
              <p:nvPr/>
            </p:nvSpPr>
            <p:spPr bwMode="auto">
              <a:xfrm>
                <a:off x="9074337" y="2591454"/>
                <a:ext cx="1499262" cy="451263"/>
              </a:xfrm>
              <a:custGeom>
                <a:avLst/>
                <a:gdLst>
                  <a:gd name="T0" fmla="*/ 3035 w 3036"/>
                  <a:gd name="T1" fmla="*/ 837 h 913"/>
                  <a:gd name="T2" fmla="*/ 1881 w 3036"/>
                  <a:gd name="T3" fmla="*/ 837 h 913"/>
                  <a:gd name="T4" fmla="*/ 1881 w 3036"/>
                  <a:gd name="T5" fmla="*/ 912 h 913"/>
                  <a:gd name="T6" fmla="*/ 3035 w 3036"/>
                  <a:gd name="T7" fmla="*/ 912 h 913"/>
                  <a:gd name="T8" fmla="*/ 3035 w 3036"/>
                  <a:gd name="T9" fmla="*/ 837 h 913"/>
                  <a:gd name="T10" fmla="*/ 0 w 3036"/>
                  <a:gd name="T11" fmla="*/ 0 h 913"/>
                  <a:gd name="T12" fmla="*/ 0 w 3036"/>
                  <a:gd name="T13" fmla="*/ 0 h 913"/>
                  <a:gd name="T14" fmla="*/ 0 w 3036"/>
                  <a:gd name="T15" fmla="*/ 912 h 913"/>
                  <a:gd name="T16" fmla="*/ 1117 w 3036"/>
                  <a:gd name="T17" fmla="*/ 912 h 913"/>
                  <a:gd name="T18" fmla="*/ 1117 w 3036"/>
                  <a:gd name="T19" fmla="*/ 837 h 913"/>
                  <a:gd name="T20" fmla="*/ 0 w 3036"/>
                  <a:gd name="T21" fmla="*/ 837 h 913"/>
                  <a:gd name="T22" fmla="*/ 0 w 3036"/>
                  <a:gd name="T23"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36" h="913">
                    <a:moveTo>
                      <a:pt x="3035" y="837"/>
                    </a:moveTo>
                    <a:lnTo>
                      <a:pt x="1881" y="837"/>
                    </a:lnTo>
                    <a:lnTo>
                      <a:pt x="1881" y="912"/>
                    </a:lnTo>
                    <a:lnTo>
                      <a:pt x="3035" y="912"/>
                    </a:lnTo>
                    <a:lnTo>
                      <a:pt x="3035" y="837"/>
                    </a:lnTo>
                    <a:close/>
                    <a:moveTo>
                      <a:pt x="0" y="0"/>
                    </a:moveTo>
                    <a:lnTo>
                      <a:pt x="0" y="0"/>
                    </a:lnTo>
                    <a:lnTo>
                      <a:pt x="0" y="912"/>
                    </a:lnTo>
                    <a:lnTo>
                      <a:pt x="1117" y="912"/>
                    </a:lnTo>
                    <a:lnTo>
                      <a:pt x="1117" y="837"/>
                    </a:lnTo>
                    <a:lnTo>
                      <a:pt x="0" y="837"/>
                    </a:lnTo>
                    <a:lnTo>
                      <a:pt x="0" y="0"/>
                    </a:lnTo>
                    <a:close/>
                  </a:path>
                </a:pathLst>
              </a:custGeom>
              <a:solidFill>
                <a:srgbClr val="283749"/>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64" name="Freeform: Shape 177"/>
              <p:cNvSpPr>
                <a:spLocks/>
              </p:cNvSpPr>
              <p:nvPr/>
            </p:nvSpPr>
            <p:spPr bwMode="auto">
              <a:xfrm>
                <a:off x="10004839" y="3003476"/>
                <a:ext cx="570940" cy="37059"/>
              </a:xfrm>
              <a:custGeom>
                <a:avLst/>
                <a:gdLst>
                  <a:gd name="T0" fmla="*/ 1154 w 1155"/>
                  <a:gd name="T1" fmla="*/ 0 h 76"/>
                  <a:gd name="T2" fmla="*/ 0 w 1155"/>
                  <a:gd name="T3" fmla="*/ 0 h 76"/>
                  <a:gd name="T4" fmla="*/ 0 w 1155"/>
                  <a:gd name="T5" fmla="*/ 75 h 76"/>
                  <a:gd name="T6" fmla="*/ 1154 w 1155"/>
                  <a:gd name="T7" fmla="*/ 75 h 76"/>
                  <a:gd name="T8" fmla="*/ 1154 w 1155"/>
                  <a:gd name="T9" fmla="*/ 0 h 76"/>
                </a:gdLst>
                <a:ahLst/>
                <a:cxnLst>
                  <a:cxn ang="0">
                    <a:pos x="T0" y="T1"/>
                  </a:cxn>
                  <a:cxn ang="0">
                    <a:pos x="T2" y="T3"/>
                  </a:cxn>
                  <a:cxn ang="0">
                    <a:pos x="T4" y="T5"/>
                  </a:cxn>
                  <a:cxn ang="0">
                    <a:pos x="T6" y="T7"/>
                  </a:cxn>
                  <a:cxn ang="0">
                    <a:pos x="T8" y="T9"/>
                  </a:cxn>
                </a:cxnLst>
                <a:rect l="0" t="0" r="r" b="b"/>
                <a:pathLst>
                  <a:path w="1155" h="76">
                    <a:moveTo>
                      <a:pt x="1154" y="0"/>
                    </a:moveTo>
                    <a:lnTo>
                      <a:pt x="0" y="0"/>
                    </a:lnTo>
                    <a:lnTo>
                      <a:pt x="0" y="75"/>
                    </a:lnTo>
                    <a:lnTo>
                      <a:pt x="1154" y="75"/>
                    </a:lnTo>
                    <a:lnTo>
                      <a:pt x="1154" y="0"/>
                    </a:lnTo>
                  </a:path>
                </a:pathLst>
              </a:custGeom>
              <a:solidFill>
                <a:srgbClr val="283749"/>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68" name="Freeform: Shape 178"/>
              <p:cNvSpPr>
                <a:spLocks/>
              </p:cNvSpPr>
              <p:nvPr/>
            </p:nvSpPr>
            <p:spPr bwMode="auto">
              <a:xfrm>
                <a:off x="9074337" y="2591454"/>
                <a:ext cx="553507" cy="451263"/>
              </a:xfrm>
              <a:custGeom>
                <a:avLst/>
                <a:gdLst>
                  <a:gd name="T0" fmla="*/ 0 w 1118"/>
                  <a:gd name="T1" fmla="*/ 0 h 913"/>
                  <a:gd name="T2" fmla="*/ 0 w 1118"/>
                  <a:gd name="T3" fmla="*/ 0 h 913"/>
                  <a:gd name="T4" fmla="*/ 0 w 1118"/>
                  <a:gd name="T5" fmla="*/ 912 h 913"/>
                  <a:gd name="T6" fmla="*/ 1117 w 1118"/>
                  <a:gd name="T7" fmla="*/ 912 h 913"/>
                  <a:gd name="T8" fmla="*/ 1117 w 1118"/>
                  <a:gd name="T9" fmla="*/ 837 h 913"/>
                  <a:gd name="T10" fmla="*/ 0 w 1118"/>
                  <a:gd name="T11" fmla="*/ 837 h 913"/>
                  <a:gd name="T12" fmla="*/ 0 w 1118"/>
                  <a:gd name="T13" fmla="*/ 0 h 913"/>
                </a:gdLst>
                <a:ahLst/>
                <a:cxnLst>
                  <a:cxn ang="0">
                    <a:pos x="T0" y="T1"/>
                  </a:cxn>
                  <a:cxn ang="0">
                    <a:pos x="T2" y="T3"/>
                  </a:cxn>
                  <a:cxn ang="0">
                    <a:pos x="T4" y="T5"/>
                  </a:cxn>
                  <a:cxn ang="0">
                    <a:pos x="T6" y="T7"/>
                  </a:cxn>
                  <a:cxn ang="0">
                    <a:pos x="T8" y="T9"/>
                  </a:cxn>
                  <a:cxn ang="0">
                    <a:pos x="T10" y="T11"/>
                  </a:cxn>
                  <a:cxn ang="0">
                    <a:pos x="T12" y="T13"/>
                  </a:cxn>
                </a:cxnLst>
                <a:rect l="0" t="0" r="r" b="b"/>
                <a:pathLst>
                  <a:path w="1118" h="913">
                    <a:moveTo>
                      <a:pt x="0" y="0"/>
                    </a:moveTo>
                    <a:lnTo>
                      <a:pt x="0" y="0"/>
                    </a:lnTo>
                    <a:lnTo>
                      <a:pt x="0" y="912"/>
                    </a:lnTo>
                    <a:lnTo>
                      <a:pt x="1117" y="912"/>
                    </a:lnTo>
                    <a:lnTo>
                      <a:pt x="1117" y="837"/>
                    </a:lnTo>
                    <a:lnTo>
                      <a:pt x="0" y="837"/>
                    </a:lnTo>
                    <a:lnTo>
                      <a:pt x="0" y="0"/>
                    </a:lnTo>
                  </a:path>
                </a:pathLst>
              </a:custGeom>
              <a:solidFill>
                <a:srgbClr val="283749"/>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69" name="Freeform: Shape 179"/>
              <p:cNvSpPr>
                <a:spLocks/>
              </p:cNvSpPr>
              <p:nvPr/>
            </p:nvSpPr>
            <p:spPr bwMode="auto">
              <a:xfrm>
                <a:off x="9074337" y="2517333"/>
                <a:ext cx="1499262" cy="488322"/>
              </a:xfrm>
              <a:custGeom>
                <a:avLst/>
                <a:gdLst>
                  <a:gd name="T0" fmla="*/ 2886 w 3036"/>
                  <a:gd name="T1" fmla="*/ 0 h 987"/>
                  <a:gd name="T2" fmla="*/ 2886 w 3036"/>
                  <a:gd name="T3" fmla="*/ 0 h 987"/>
                  <a:gd name="T4" fmla="*/ 2253 w 3036"/>
                  <a:gd name="T5" fmla="*/ 0 h 987"/>
                  <a:gd name="T6" fmla="*/ 2235 w 3036"/>
                  <a:gd name="T7" fmla="*/ 0 h 987"/>
                  <a:gd name="T8" fmla="*/ 801 w 3036"/>
                  <a:gd name="T9" fmla="*/ 0 h 987"/>
                  <a:gd name="T10" fmla="*/ 763 w 3036"/>
                  <a:gd name="T11" fmla="*/ 0 h 987"/>
                  <a:gd name="T12" fmla="*/ 577 w 3036"/>
                  <a:gd name="T13" fmla="*/ 0 h 987"/>
                  <a:gd name="T14" fmla="*/ 465 w 3036"/>
                  <a:gd name="T15" fmla="*/ 0 h 987"/>
                  <a:gd name="T16" fmla="*/ 372 w 3036"/>
                  <a:gd name="T17" fmla="*/ 0 h 987"/>
                  <a:gd name="T18" fmla="*/ 260 w 3036"/>
                  <a:gd name="T19" fmla="*/ 0 h 987"/>
                  <a:gd name="T20" fmla="*/ 167 w 3036"/>
                  <a:gd name="T21" fmla="*/ 0 h 987"/>
                  <a:gd name="T22" fmla="*/ 167 w 3036"/>
                  <a:gd name="T23" fmla="*/ 0 h 987"/>
                  <a:gd name="T24" fmla="*/ 37 w 3036"/>
                  <a:gd name="T25" fmla="*/ 74 h 987"/>
                  <a:gd name="T26" fmla="*/ 0 w 3036"/>
                  <a:gd name="T27" fmla="*/ 130 h 987"/>
                  <a:gd name="T28" fmla="*/ 0 w 3036"/>
                  <a:gd name="T29" fmla="*/ 149 h 987"/>
                  <a:gd name="T30" fmla="*/ 0 w 3036"/>
                  <a:gd name="T31" fmla="*/ 149 h 987"/>
                  <a:gd name="T32" fmla="*/ 0 w 3036"/>
                  <a:gd name="T33" fmla="*/ 986 h 987"/>
                  <a:gd name="T34" fmla="*/ 1117 w 3036"/>
                  <a:gd name="T35" fmla="*/ 986 h 987"/>
                  <a:gd name="T36" fmla="*/ 1117 w 3036"/>
                  <a:gd name="T37" fmla="*/ 875 h 987"/>
                  <a:gd name="T38" fmla="*/ 1881 w 3036"/>
                  <a:gd name="T39" fmla="*/ 875 h 987"/>
                  <a:gd name="T40" fmla="*/ 1881 w 3036"/>
                  <a:gd name="T41" fmla="*/ 986 h 987"/>
                  <a:gd name="T42" fmla="*/ 3035 w 3036"/>
                  <a:gd name="T43" fmla="*/ 986 h 987"/>
                  <a:gd name="T44" fmla="*/ 3035 w 3036"/>
                  <a:gd name="T45" fmla="*/ 149 h 987"/>
                  <a:gd name="T46" fmla="*/ 2886 w 3036"/>
                  <a:gd name="T4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36" h="987">
                    <a:moveTo>
                      <a:pt x="2886" y="0"/>
                    </a:moveTo>
                    <a:lnTo>
                      <a:pt x="2886" y="0"/>
                    </a:lnTo>
                    <a:cubicBezTo>
                      <a:pt x="2253" y="0"/>
                      <a:pt x="2253" y="0"/>
                      <a:pt x="2253" y="0"/>
                    </a:cubicBezTo>
                    <a:cubicBezTo>
                      <a:pt x="2235" y="0"/>
                      <a:pt x="2235" y="0"/>
                      <a:pt x="2235" y="0"/>
                    </a:cubicBezTo>
                    <a:cubicBezTo>
                      <a:pt x="801" y="0"/>
                      <a:pt x="801" y="0"/>
                      <a:pt x="801" y="0"/>
                    </a:cubicBezTo>
                    <a:cubicBezTo>
                      <a:pt x="763" y="0"/>
                      <a:pt x="763" y="0"/>
                      <a:pt x="763" y="0"/>
                    </a:cubicBezTo>
                    <a:cubicBezTo>
                      <a:pt x="577" y="0"/>
                      <a:pt x="577" y="0"/>
                      <a:pt x="577" y="0"/>
                    </a:cubicBezTo>
                    <a:cubicBezTo>
                      <a:pt x="465" y="0"/>
                      <a:pt x="465" y="0"/>
                      <a:pt x="465" y="0"/>
                    </a:cubicBezTo>
                    <a:cubicBezTo>
                      <a:pt x="372" y="0"/>
                      <a:pt x="372" y="0"/>
                      <a:pt x="372" y="0"/>
                    </a:cubicBezTo>
                    <a:cubicBezTo>
                      <a:pt x="260" y="0"/>
                      <a:pt x="260" y="0"/>
                      <a:pt x="260" y="0"/>
                    </a:cubicBezTo>
                    <a:cubicBezTo>
                      <a:pt x="167" y="0"/>
                      <a:pt x="167" y="0"/>
                      <a:pt x="167" y="0"/>
                    </a:cubicBezTo>
                    <a:lnTo>
                      <a:pt x="167" y="0"/>
                    </a:lnTo>
                    <a:cubicBezTo>
                      <a:pt x="111" y="0"/>
                      <a:pt x="56" y="18"/>
                      <a:pt x="37" y="74"/>
                    </a:cubicBezTo>
                    <a:cubicBezTo>
                      <a:pt x="18" y="93"/>
                      <a:pt x="18" y="111"/>
                      <a:pt x="0" y="130"/>
                    </a:cubicBezTo>
                    <a:cubicBezTo>
                      <a:pt x="0" y="149"/>
                      <a:pt x="0" y="149"/>
                      <a:pt x="0" y="149"/>
                    </a:cubicBezTo>
                    <a:lnTo>
                      <a:pt x="0" y="149"/>
                    </a:lnTo>
                    <a:cubicBezTo>
                      <a:pt x="0" y="986"/>
                      <a:pt x="0" y="986"/>
                      <a:pt x="0" y="986"/>
                    </a:cubicBezTo>
                    <a:cubicBezTo>
                      <a:pt x="1117" y="986"/>
                      <a:pt x="1117" y="986"/>
                      <a:pt x="1117" y="986"/>
                    </a:cubicBezTo>
                    <a:cubicBezTo>
                      <a:pt x="1117" y="875"/>
                      <a:pt x="1117" y="875"/>
                      <a:pt x="1117" y="875"/>
                    </a:cubicBezTo>
                    <a:cubicBezTo>
                      <a:pt x="1881" y="875"/>
                      <a:pt x="1881" y="875"/>
                      <a:pt x="1881" y="875"/>
                    </a:cubicBezTo>
                    <a:cubicBezTo>
                      <a:pt x="1881" y="986"/>
                      <a:pt x="1881" y="986"/>
                      <a:pt x="1881" y="986"/>
                    </a:cubicBezTo>
                    <a:cubicBezTo>
                      <a:pt x="3035" y="986"/>
                      <a:pt x="3035" y="986"/>
                      <a:pt x="3035" y="986"/>
                    </a:cubicBezTo>
                    <a:cubicBezTo>
                      <a:pt x="3035" y="149"/>
                      <a:pt x="3035" y="149"/>
                      <a:pt x="3035" y="149"/>
                    </a:cubicBezTo>
                    <a:cubicBezTo>
                      <a:pt x="3035" y="74"/>
                      <a:pt x="2979" y="0"/>
                      <a:pt x="2886" y="0"/>
                    </a:cubicBezTo>
                  </a:path>
                </a:pathLst>
              </a:custGeom>
              <a:solidFill>
                <a:schemeClr val="accent3"/>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71" name="Freeform: Shape 180"/>
              <p:cNvSpPr>
                <a:spLocks/>
              </p:cNvSpPr>
              <p:nvPr/>
            </p:nvSpPr>
            <p:spPr bwMode="auto">
              <a:xfrm>
                <a:off x="9645277" y="3068877"/>
                <a:ext cx="339949" cy="148241"/>
              </a:xfrm>
              <a:custGeom>
                <a:avLst/>
                <a:gdLst>
                  <a:gd name="T0" fmla="*/ 689 w 690"/>
                  <a:gd name="T1" fmla="*/ 0 h 299"/>
                  <a:gd name="T2" fmla="*/ 689 w 690"/>
                  <a:gd name="T3" fmla="*/ 0 h 299"/>
                  <a:gd name="T4" fmla="*/ 0 w 690"/>
                  <a:gd name="T5" fmla="*/ 0 h 299"/>
                  <a:gd name="T6" fmla="*/ 354 w 690"/>
                  <a:gd name="T7" fmla="*/ 298 h 299"/>
                  <a:gd name="T8" fmla="*/ 689 w 690"/>
                  <a:gd name="T9" fmla="*/ 0 h 299"/>
                </a:gdLst>
                <a:ahLst/>
                <a:cxnLst>
                  <a:cxn ang="0">
                    <a:pos x="T0" y="T1"/>
                  </a:cxn>
                  <a:cxn ang="0">
                    <a:pos x="T2" y="T3"/>
                  </a:cxn>
                  <a:cxn ang="0">
                    <a:pos x="T4" y="T5"/>
                  </a:cxn>
                  <a:cxn ang="0">
                    <a:pos x="T6" y="T7"/>
                  </a:cxn>
                  <a:cxn ang="0">
                    <a:pos x="T8" y="T9"/>
                  </a:cxn>
                </a:cxnLst>
                <a:rect l="0" t="0" r="r" b="b"/>
                <a:pathLst>
                  <a:path w="690" h="299">
                    <a:moveTo>
                      <a:pt x="689" y="0"/>
                    </a:moveTo>
                    <a:lnTo>
                      <a:pt x="689" y="0"/>
                    </a:lnTo>
                    <a:cubicBezTo>
                      <a:pt x="0" y="0"/>
                      <a:pt x="0" y="0"/>
                      <a:pt x="0" y="0"/>
                    </a:cubicBezTo>
                    <a:cubicBezTo>
                      <a:pt x="19" y="167"/>
                      <a:pt x="168" y="298"/>
                      <a:pt x="354" y="298"/>
                    </a:cubicBezTo>
                    <a:cubicBezTo>
                      <a:pt x="522" y="298"/>
                      <a:pt x="671" y="167"/>
                      <a:pt x="689" y="0"/>
                    </a:cubicBezTo>
                  </a:path>
                </a:pathLst>
              </a:custGeom>
              <a:solidFill>
                <a:schemeClr val="accent3"/>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72" name="Freeform: Shape 181"/>
              <p:cNvSpPr>
                <a:spLocks/>
              </p:cNvSpPr>
              <p:nvPr/>
            </p:nvSpPr>
            <p:spPr bwMode="auto">
              <a:xfrm>
                <a:off x="9148428" y="3546298"/>
                <a:ext cx="8717" cy="2181"/>
              </a:xfrm>
              <a:custGeom>
                <a:avLst/>
                <a:gdLst>
                  <a:gd name="T0" fmla="*/ 18 w 19"/>
                  <a:gd name="T1" fmla="*/ 0 h 1"/>
                  <a:gd name="T2" fmla="*/ 18 w 19"/>
                  <a:gd name="T3" fmla="*/ 0 h 1"/>
                  <a:gd name="T4" fmla="*/ 18 w 19"/>
                  <a:gd name="T5" fmla="*/ 0 h 1"/>
                  <a:gd name="T6" fmla="*/ 18 w 19"/>
                  <a:gd name="T7" fmla="*/ 0 h 1"/>
                  <a:gd name="T8" fmla="*/ 18 w 19"/>
                  <a:gd name="T9" fmla="*/ 0 h 1"/>
                  <a:gd name="T10" fmla="*/ 18 w 19"/>
                  <a:gd name="T11" fmla="*/ 0 h 1"/>
                  <a:gd name="T12" fmla="*/ 0 w 19"/>
                  <a:gd name="T13" fmla="*/ 0 h 1"/>
                  <a:gd name="T14" fmla="*/ 0 w 19"/>
                  <a:gd name="T15" fmla="*/ 0 h 1"/>
                  <a:gd name="T16" fmla="*/ 0 w 19"/>
                  <a:gd name="T17" fmla="*/ 0 h 1"/>
                  <a:gd name="T18" fmla="*/ 0 w 19"/>
                  <a:gd name="T19" fmla="*/ 0 h 1"/>
                  <a:gd name="T20" fmla="*/ 0 w 19"/>
                  <a:gd name="T21" fmla="*/ 0 h 1"/>
                  <a:gd name="T22" fmla="*/ 0 w 19"/>
                  <a:gd name="T23" fmla="*/ 0 h 1"/>
                  <a:gd name="T24" fmla="*/ 0 w 19"/>
                  <a:gd name="T25" fmla="*/ 0 h 1"/>
                  <a:gd name="T26" fmla="*/ 0 w 19"/>
                  <a:gd name="T27" fmla="*/ 0 h 1"/>
                  <a:gd name="T28" fmla="*/ 0 w 19"/>
                  <a:gd name="T29" fmla="*/ 0 h 1"/>
                  <a:gd name="T30" fmla="*/ 0 w 19"/>
                  <a:gd name="T31" fmla="*/ 0 h 1"/>
                  <a:gd name="T32" fmla="*/ 0 w 19"/>
                  <a:gd name="T33" fmla="*/ 0 h 1"/>
                  <a:gd name="T34" fmla="*/ 0 w 19"/>
                  <a:gd name="T35" fmla="*/ 0 h 1"/>
                  <a:gd name="T36" fmla="*/ 0 w 19"/>
                  <a:gd name="T37" fmla="*/ 0 h 1"/>
                  <a:gd name="T38" fmla="*/ 0 w 19"/>
                  <a:gd name="T39" fmla="*/ 0 h 1"/>
                  <a:gd name="T40" fmla="*/ 0 w 19"/>
                  <a:gd name="T41" fmla="*/ 0 h 1"/>
                  <a:gd name="T42" fmla="*/ 0 w 19"/>
                  <a:gd name="T43" fmla="*/ 0 h 1"/>
                  <a:gd name="T44" fmla="*/ 0 w 19"/>
                  <a:gd name="T45" fmla="*/ 0 h 1"/>
                  <a:gd name="T46" fmla="*/ 0 w 19"/>
                  <a:gd name="T47" fmla="*/ 0 h 1"/>
                  <a:gd name="T48" fmla="*/ 0 w 19"/>
                  <a:gd name="T49" fmla="*/ 0 h 1"/>
                  <a:gd name="T50" fmla="*/ 0 w 19"/>
                  <a:gd name="T51" fmla="*/ 0 h 1"/>
                  <a:gd name="T52" fmla="*/ 0 w 19"/>
                  <a:gd name="T53" fmla="*/ 0 h 1"/>
                  <a:gd name="T54" fmla="*/ 0 w 19"/>
                  <a:gd name="T55" fmla="*/ 0 h 1"/>
                  <a:gd name="T56" fmla="*/ 0 w 19"/>
                  <a:gd name="T57" fmla="*/ 0 h 1"/>
                  <a:gd name="T58" fmla="*/ 0 w 19"/>
                  <a:gd name="T59" fmla="*/ 0 h 1"/>
                  <a:gd name="T60" fmla="*/ 0 w 19"/>
                  <a:gd name="T61" fmla="*/ 0 h 1"/>
                  <a:gd name="T62" fmla="*/ 0 w 19"/>
                  <a:gd name="T63" fmla="*/ 0 h 1"/>
                  <a:gd name="T64" fmla="*/ 0 w 19"/>
                  <a:gd name="T65" fmla="*/ 0 h 1"/>
                  <a:gd name="T66" fmla="*/ 0 w 19"/>
                  <a:gd name="T6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1">
                    <a:moveTo>
                      <a:pt x="18" y="0"/>
                    </a:moveTo>
                    <a:lnTo>
                      <a:pt x="18" y="0"/>
                    </a:lnTo>
                    <a:lnTo>
                      <a:pt x="18" y="0"/>
                    </a:lnTo>
                    <a:lnTo>
                      <a:pt x="18" y="0"/>
                    </a:lnTo>
                    <a:lnTo>
                      <a:pt x="18" y="0"/>
                    </a:lnTo>
                    <a:lnTo>
                      <a:pt x="18" y="0"/>
                    </a:lnTo>
                    <a:lnTo>
                      <a:pt x="18" y="0"/>
                    </a:lnTo>
                    <a:lnTo>
                      <a:pt x="18" y="0"/>
                    </a:lnTo>
                    <a:lnTo>
                      <a:pt x="18" y="0"/>
                    </a:lnTo>
                    <a:lnTo>
                      <a:pt x="18" y="0"/>
                    </a:lnTo>
                    <a:lnTo>
                      <a:pt x="18" y="0"/>
                    </a:lnTo>
                    <a:lnTo>
                      <a:pt x="18"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8" y="0"/>
                    </a:lnTo>
                  </a:path>
                </a:pathLst>
              </a:custGeom>
              <a:solidFill>
                <a:srgbClr val="E6E9EB"/>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73" name="Freeform: Shape 182"/>
              <p:cNvSpPr>
                <a:spLocks/>
              </p:cNvSpPr>
              <p:nvPr/>
            </p:nvSpPr>
            <p:spPr bwMode="auto">
              <a:xfrm>
                <a:off x="9627844" y="2948975"/>
                <a:ext cx="376995" cy="119901"/>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rgbClr val="E8BF7E"/>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74" name="Freeform: Shape 183"/>
              <p:cNvSpPr>
                <a:spLocks/>
              </p:cNvSpPr>
              <p:nvPr/>
            </p:nvSpPr>
            <p:spPr bwMode="auto">
              <a:xfrm>
                <a:off x="9627844" y="2948975"/>
                <a:ext cx="376995" cy="119901"/>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chemeClr val="accent3">
                  <a:lumMod val="40000"/>
                  <a:lumOff val="60000"/>
                </a:schemeClr>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round/>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77" name="Freeform: Shape 184"/>
              <p:cNvSpPr>
                <a:spLocks/>
              </p:cNvSpPr>
              <p:nvPr/>
            </p:nvSpPr>
            <p:spPr bwMode="auto">
              <a:xfrm>
                <a:off x="9074337" y="3400238"/>
                <a:ext cx="156900" cy="148241"/>
              </a:xfrm>
              <a:custGeom>
                <a:avLst/>
                <a:gdLst>
                  <a:gd name="T0" fmla="*/ 0 w 317"/>
                  <a:gd name="T1" fmla="*/ 0 h 298"/>
                  <a:gd name="T2" fmla="*/ 0 w 317"/>
                  <a:gd name="T3" fmla="*/ 0 h 298"/>
                  <a:gd name="T4" fmla="*/ 0 w 317"/>
                  <a:gd name="T5" fmla="*/ 149 h 298"/>
                  <a:gd name="T6" fmla="*/ 0 w 317"/>
                  <a:gd name="T7" fmla="*/ 149 h 298"/>
                  <a:gd name="T8" fmla="*/ 0 w 317"/>
                  <a:gd name="T9" fmla="*/ 149 h 298"/>
                  <a:gd name="T10" fmla="*/ 149 w 317"/>
                  <a:gd name="T11" fmla="*/ 297 h 298"/>
                  <a:gd name="T12" fmla="*/ 149 w 317"/>
                  <a:gd name="T13" fmla="*/ 297 h 298"/>
                  <a:gd name="T14" fmla="*/ 149 w 317"/>
                  <a:gd name="T15" fmla="*/ 297 h 298"/>
                  <a:gd name="T16" fmla="*/ 149 w 317"/>
                  <a:gd name="T17" fmla="*/ 297 h 298"/>
                  <a:gd name="T18" fmla="*/ 149 w 317"/>
                  <a:gd name="T19" fmla="*/ 297 h 298"/>
                  <a:gd name="T20" fmla="*/ 149 w 317"/>
                  <a:gd name="T21" fmla="*/ 297 h 298"/>
                  <a:gd name="T22" fmla="*/ 149 w 317"/>
                  <a:gd name="T23" fmla="*/ 297 h 298"/>
                  <a:gd name="T24" fmla="*/ 149 w 317"/>
                  <a:gd name="T25" fmla="*/ 297 h 298"/>
                  <a:gd name="T26" fmla="*/ 149 w 317"/>
                  <a:gd name="T27" fmla="*/ 297 h 298"/>
                  <a:gd name="T28" fmla="*/ 149 w 317"/>
                  <a:gd name="T29" fmla="*/ 297 h 298"/>
                  <a:gd name="T30" fmla="*/ 149 w 317"/>
                  <a:gd name="T31" fmla="*/ 297 h 298"/>
                  <a:gd name="T32" fmla="*/ 149 w 317"/>
                  <a:gd name="T33" fmla="*/ 297 h 298"/>
                  <a:gd name="T34" fmla="*/ 149 w 317"/>
                  <a:gd name="T35" fmla="*/ 297 h 298"/>
                  <a:gd name="T36" fmla="*/ 149 w 317"/>
                  <a:gd name="T37" fmla="*/ 297 h 298"/>
                  <a:gd name="T38" fmla="*/ 149 w 317"/>
                  <a:gd name="T39" fmla="*/ 297 h 298"/>
                  <a:gd name="T40" fmla="*/ 149 w 317"/>
                  <a:gd name="T41" fmla="*/ 297 h 298"/>
                  <a:gd name="T42" fmla="*/ 149 w 317"/>
                  <a:gd name="T43" fmla="*/ 297 h 298"/>
                  <a:gd name="T44" fmla="*/ 149 w 317"/>
                  <a:gd name="T45" fmla="*/ 297 h 298"/>
                  <a:gd name="T46" fmla="*/ 149 w 317"/>
                  <a:gd name="T47" fmla="*/ 297 h 298"/>
                  <a:gd name="T48" fmla="*/ 149 w 317"/>
                  <a:gd name="T49" fmla="*/ 297 h 298"/>
                  <a:gd name="T50" fmla="*/ 149 w 317"/>
                  <a:gd name="T51" fmla="*/ 297 h 298"/>
                  <a:gd name="T52" fmla="*/ 149 w 317"/>
                  <a:gd name="T53" fmla="*/ 297 h 298"/>
                  <a:gd name="T54" fmla="*/ 149 w 317"/>
                  <a:gd name="T55" fmla="*/ 297 h 298"/>
                  <a:gd name="T56" fmla="*/ 149 w 317"/>
                  <a:gd name="T57" fmla="*/ 297 h 298"/>
                  <a:gd name="T58" fmla="*/ 149 w 317"/>
                  <a:gd name="T59" fmla="*/ 297 h 298"/>
                  <a:gd name="T60" fmla="*/ 149 w 317"/>
                  <a:gd name="T61" fmla="*/ 297 h 298"/>
                  <a:gd name="T62" fmla="*/ 149 w 317"/>
                  <a:gd name="T63" fmla="*/ 297 h 298"/>
                  <a:gd name="T64" fmla="*/ 149 w 317"/>
                  <a:gd name="T65" fmla="*/ 297 h 298"/>
                  <a:gd name="T66" fmla="*/ 167 w 317"/>
                  <a:gd name="T67" fmla="*/ 297 h 298"/>
                  <a:gd name="T68" fmla="*/ 167 w 317"/>
                  <a:gd name="T69" fmla="*/ 297 h 298"/>
                  <a:gd name="T70" fmla="*/ 167 w 317"/>
                  <a:gd name="T71" fmla="*/ 297 h 298"/>
                  <a:gd name="T72" fmla="*/ 167 w 317"/>
                  <a:gd name="T73" fmla="*/ 297 h 298"/>
                  <a:gd name="T74" fmla="*/ 167 w 317"/>
                  <a:gd name="T75" fmla="*/ 297 h 298"/>
                  <a:gd name="T76" fmla="*/ 167 w 317"/>
                  <a:gd name="T77" fmla="*/ 297 h 298"/>
                  <a:gd name="T78" fmla="*/ 167 w 317"/>
                  <a:gd name="T79" fmla="*/ 297 h 298"/>
                  <a:gd name="T80" fmla="*/ 316 w 317"/>
                  <a:gd name="T81" fmla="*/ 297 h 298"/>
                  <a:gd name="T82" fmla="*/ 316 w 317"/>
                  <a:gd name="T83" fmla="*/ 297 h 298"/>
                  <a:gd name="T84" fmla="*/ 0 w 317"/>
                  <a:gd name="T85"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7" h="298">
                    <a:moveTo>
                      <a:pt x="0" y="0"/>
                    </a:moveTo>
                    <a:lnTo>
                      <a:pt x="0" y="0"/>
                    </a:lnTo>
                    <a:cubicBezTo>
                      <a:pt x="0" y="149"/>
                      <a:pt x="0" y="149"/>
                      <a:pt x="0" y="149"/>
                    </a:cubicBezTo>
                    <a:lnTo>
                      <a:pt x="0" y="149"/>
                    </a:lnTo>
                    <a:lnTo>
                      <a:pt x="0" y="149"/>
                    </a:lnTo>
                    <a:cubicBezTo>
                      <a:pt x="0" y="224"/>
                      <a:pt x="74" y="297"/>
                      <a:pt x="149" y="297"/>
                    </a:cubicBez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cubicBezTo>
                      <a:pt x="167" y="297"/>
                      <a:pt x="167" y="297"/>
                      <a:pt x="167" y="297"/>
                    </a:cubicBezTo>
                    <a:lnTo>
                      <a:pt x="167" y="297"/>
                    </a:lnTo>
                    <a:lnTo>
                      <a:pt x="167" y="297"/>
                    </a:lnTo>
                    <a:lnTo>
                      <a:pt x="167" y="297"/>
                    </a:lnTo>
                    <a:lnTo>
                      <a:pt x="167" y="297"/>
                    </a:lnTo>
                    <a:lnTo>
                      <a:pt x="167" y="297"/>
                    </a:lnTo>
                    <a:lnTo>
                      <a:pt x="167" y="297"/>
                    </a:lnTo>
                    <a:cubicBezTo>
                      <a:pt x="316" y="297"/>
                      <a:pt x="316" y="297"/>
                      <a:pt x="316" y="297"/>
                    </a:cubicBezTo>
                    <a:lnTo>
                      <a:pt x="316" y="297"/>
                    </a:lnTo>
                    <a:cubicBezTo>
                      <a:pt x="223" y="205"/>
                      <a:pt x="111" y="93"/>
                      <a:pt x="0" y="0"/>
                    </a:cubicBezTo>
                  </a:path>
                </a:pathLst>
              </a:custGeom>
              <a:solidFill>
                <a:schemeClr val="accent3">
                  <a:lumMod val="50000"/>
                </a:schemeClr>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78" name="Freeform: Shape 185"/>
              <p:cNvSpPr>
                <a:spLocks/>
              </p:cNvSpPr>
              <p:nvPr/>
            </p:nvSpPr>
            <p:spPr bwMode="auto">
              <a:xfrm>
                <a:off x="10410163" y="3382798"/>
                <a:ext cx="165616" cy="165681"/>
              </a:xfrm>
              <a:custGeom>
                <a:avLst/>
                <a:gdLst>
                  <a:gd name="T0" fmla="*/ 335 w 336"/>
                  <a:gd name="T1" fmla="*/ 0 h 335"/>
                  <a:gd name="T2" fmla="*/ 335 w 336"/>
                  <a:gd name="T3" fmla="*/ 0 h 335"/>
                  <a:gd name="T4" fmla="*/ 335 w 336"/>
                  <a:gd name="T5" fmla="*/ 0 h 335"/>
                  <a:gd name="T6" fmla="*/ 0 w 336"/>
                  <a:gd name="T7" fmla="*/ 334 h 335"/>
                  <a:gd name="T8" fmla="*/ 186 w 336"/>
                  <a:gd name="T9" fmla="*/ 334 h 335"/>
                  <a:gd name="T10" fmla="*/ 335 w 336"/>
                  <a:gd name="T11" fmla="*/ 186 h 335"/>
                  <a:gd name="T12" fmla="*/ 335 w 336"/>
                  <a:gd name="T13" fmla="*/ 0 h 335"/>
                </a:gdLst>
                <a:ahLst/>
                <a:cxnLst>
                  <a:cxn ang="0">
                    <a:pos x="T0" y="T1"/>
                  </a:cxn>
                  <a:cxn ang="0">
                    <a:pos x="T2" y="T3"/>
                  </a:cxn>
                  <a:cxn ang="0">
                    <a:pos x="T4" y="T5"/>
                  </a:cxn>
                  <a:cxn ang="0">
                    <a:pos x="T6" y="T7"/>
                  </a:cxn>
                  <a:cxn ang="0">
                    <a:pos x="T8" y="T9"/>
                  </a:cxn>
                  <a:cxn ang="0">
                    <a:pos x="T10" y="T11"/>
                  </a:cxn>
                  <a:cxn ang="0">
                    <a:pos x="T12" y="T13"/>
                  </a:cxn>
                </a:cxnLst>
                <a:rect l="0" t="0" r="r" b="b"/>
                <a:pathLst>
                  <a:path w="336" h="335">
                    <a:moveTo>
                      <a:pt x="335" y="0"/>
                    </a:moveTo>
                    <a:lnTo>
                      <a:pt x="335" y="0"/>
                    </a:lnTo>
                    <a:lnTo>
                      <a:pt x="335" y="0"/>
                    </a:lnTo>
                    <a:cubicBezTo>
                      <a:pt x="0" y="334"/>
                      <a:pt x="0" y="334"/>
                      <a:pt x="0" y="334"/>
                    </a:cubicBezTo>
                    <a:cubicBezTo>
                      <a:pt x="186" y="334"/>
                      <a:pt x="186" y="334"/>
                      <a:pt x="186" y="334"/>
                    </a:cubicBezTo>
                    <a:cubicBezTo>
                      <a:pt x="279" y="334"/>
                      <a:pt x="335" y="279"/>
                      <a:pt x="335" y="186"/>
                    </a:cubicBezTo>
                    <a:cubicBezTo>
                      <a:pt x="335" y="0"/>
                      <a:pt x="335" y="0"/>
                      <a:pt x="335" y="0"/>
                    </a:cubicBezTo>
                  </a:path>
                </a:pathLst>
              </a:custGeom>
              <a:solidFill>
                <a:schemeClr val="accent3">
                  <a:lumMod val="50000"/>
                </a:schemeClr>
              </a:solidFill>
              <a:ln w="19050">
                <a:solidFill>
                  <a:schemeClr val="tx1"/>
                </a:solid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grpSp>
        <p:sp>
          <p:nvSpPr>
            <p:cNvPr id="318" name="矩形 469"/>
            <p:cNvSpPr/>
            <p:nvPr/>
          </p:nvSpPr>
          <p:spPr>
            <a:xfrm>
              <a:off x="5184212" y="3548564"/>
              <a:ext cx="2241974" cy="420812"/>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400" b="1" dirty="0" err="1" smtClean="0"/>
                <a:t>Xử</a:t>
              </a:r>
              <a:r>
                <a:rPr lang="en-US" altLang="zh-CN" sz="2400" b="1" dirty="0" smtClean="0"/>
                <a:t> </a:t>
              </a:r>
              <a:r>
                <a:rPr lang="en-US" altLang="zh-CN" sz="2400" b="1" dirty="0" err="1" smtClean="0"/>
                <a:t>lý</a:t>
              </a:r>
              <a:r>
                <a:rPr lang="en-US" altLang="zh-CN" sz="2400" b="1" dirty="0" smtClean="0"/>
                <a:t> </a:t>
              </a:r>
              <a:r>
                <a:rPr lang="en-US" altLang="zh-CN" sz="2400" b="1" dirty="0" err="1" smtClean="0"/>
                <a:t>ảnh</a:t>
              </a:r>
              <a:endParaRPr lang="zh-CN" altLang="en-US" sz="2400" b="1" dirty="0"/>
            </a:p>
          </p:txBody>
        </p:sp>
      </p:grpSp>
    </p:spTree>
    <p:extLst>
      <p:ext uri="{BB962C8B-B14F-4D97-AF65-F5344CB8AC3E}">
        <p14:creationId xmlns:p14="http://schemas.microsoft.com/office/powerpoint/2010/main" val="4142911366"/>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61"/>
                                        </p:tgtEl>
                                        <p:attrNameLst>
                                          <p:attrName>style.visibility</p:attrName>
                                        </p:attrNameLst>
                                      </p:cBhvr>
                                      <p:to>
                                        <p:strVal val="visible"/>
                                      </p:to>
                                    </p:set>
                                    <p:anim calcmode="lin" valueType="num">
                                      <p:cBhvr>
                                        <p:cTn id="7" dur="500" fill="hold"/>
                                        <p:tgtEl>
                                          <p:spTgt spid="461"/>
                                        </p:tgtEl>
                                        <p:attrNameLst>
                                          <p:attrName>ppt_w</p:attrName>
                                        </p:attrNameLst>
                                      </p:cBhvr>
                                      <p:tavLst>
                                        <p:tav tm="0">
                                          <p:val>
                                            <p:fltVal val="0"/>
                                          </p:val>
                                        </p:tav>
                                        <p:tav tm="100000">
                                          <p:val>
                                            <p:strVal val="#ppt_w"/>
                                          </p:val>
                                        </p:tav>
                                      </p:tavLst>
                                    </p:anim>
                                    <p:anim calcmode="lin" valueType="num">
                                      <p:cBhvr>
                                        <p:cTn id="8" dur="500" fill="hold"/>
                                        <p:tgtEl>
                                          <p:spTgt spid="461"/>
                                        </p:tgtEl>
                                        <p:attrNameLst>
                                          <p:attrName>ppt_h</p:attrName>
                                        </p:attrNameLst>
                                      </p:cBhvr>
                                      <p:tavLst>
                                        <p:tav tm="0">
                                          <p:val>
                                            <p:fltVal val="0"/>
                                          </p:val>
                                        </p:tav>
                                        <p:tav tm="100000">
                                          <p:val>
                                            <p:strVal val="#ppt_h"/>
                                          </p:val>
                                        </p:tav>
                                      </p:tavLst>
                                    </p:anim>
                                    <p:animEffect transition="in" filter="fade">
                                      <p:cBhvr>
                                        <p:cTn id="9" dur="500"/>
                                        <p:tgtEl>
                                          <p:spTgt spid="461"/>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75"/>
                                        </p:tgtEl>
                                        <p:attrNameLst>
                                          <p:attrName>style.visibility</p:attrName>
                                        </p:attrNameLst>
                                      </p:cBhvr>
                                      <p:to>
                                        <p:strVal val="visible"/>
                                      </p:to>
                                    </p:set>
                                    <p:animEffect transition="in" filter="circle(in)">
                                      <p:cBhvr>
                                        <p:cTn id="14" dur="2000"/>
                                        <p:tgtEl>
                                          <p:spTgt spid="475"/>
                                        </p:tgtEl>
                                      </p:cBhvr>
                                    </p:animEffect>
                                  </p:childTnLst>
                                </p:cTn>
                              </p:par>
                              <p:par>
                                <p:cTn id="15" presetID="6" presetClass="entr" presetSubtype="16" fill="hold" nodeType="withEffect">
                                  <p:stCondLst>
                                    <p:cond delay="0"/>
                                  </p:stCondLst>
                                  <p:childTnLst>
                                    <p:set>
                                      <p:cBhvr>
                                        <p:cTn id="16" dur="1" fill="hold">
                                          <p:stCondLst>
                                            <p:cond delay="0"/>
                                          </p:stCondLst>
                                        </p:cTn>
                                        <p:tgtEl>
                                          <p:spTgt spid="476"/>
                                        </p:tgtEl>
                                        <p:attrNameLst>
                                          <p:attrName>style.visibility</p:attrName>
                                        </p:attrNameLst>
                                      </p:cBhvr>
                                      <p:to>
                                        <p:strVal val="visible"/>
                                      </p:to>
                                    </p:set>
                                    <p:animEffect transition="in" filter="circle(in)">
                                      <p:cBhvr>
                                        <p:cTn id="17" dur="2000"/>
                                        <p:tgtEl>
                                          <p:spTgt spid="476"/>
                                        </p:tgtEl>
                                      </p:cBhvr>
                                    </p:animEffect>
                                  </p:childTnLst>
                                </p:cTn>
                              </p:par>
                              <p:par>
                                <p:cTn id="18" presetID="6" presetClass="entr" presetSubtype="16" fill="hold" nodeType="withEffect">
                                  <p:stCondLst>
                                    <p:cond delay="0"/>
                                  </p:stCondLst>
                                  <p:childTnLst>
                                    <p:set>
                                      <p:cBhvr>
                                        <p:cTn id="19" dur="1" fill="hold">
                                          <p:stCondLst>
                                            <p:cond delay="0"/>
                                          </p:stCondLst>
                                        </p:cTn>
                                        <p:tgtEl>
                                          <p:spTgt spid="316"/>
                                        </p:tgtEl>
                                        <p:attrNameLst>
                                          <p:attrName>style.visibility</p:attrName>
                                        </p:attrNameLst>
                                      </p:cBhvr>
                                      <p:to>
                                        <p:strVal val="visible"/>
                                      </p:to>
                                    </p:set>
                                    <p:animEffect transition="in" filter="circle(in)">
                                      <p:cBhvr>
                                        <p:cTn id="20" dur="2000"/>
                                        <p:tgtEl>
                                          <p:spTgt spid="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1" name="图片 460"/>
          <p:cNvPicPr>
            <a:picLocks noChangeAspect="1"/>
          </p:cNvPicPr>
          <p:nvPr/>
        </p:nvPicPr>
        <p:blipFill>
          <a:blip r:embed="rId3"/>
          <a:stretch>
            <a:fillRect/>
          </a:stretch>
        </p:blipFill>
        <p:spPr>
          <a:xfrm>
            <a:off x="457200" y="262798"/>
            <a:ext cx="759706" cy="913632"/>
          </a:xfrm>
          <a:prstGeom prst="rect">
            <a:avLst/>
          </a:prstGeom>
        </p:spPr>
      </p:pic>
      <p:sp>
        <p:nvSpPr>
          <p:cNvPr id="463" name="文本框 462"/>
          <p:cNvSpPr txBox="1"/>
          <p:nvPr/>
        </p:nvSpPr>
        <p:spPr>
          <a:xfrm>
            <a:off x="1328082" y="381935"/>
            <a:ext cx="1686680" cy="523220"/>
          </a:xfrm>
          <a:prstGeom prst="rect">
            <a:avLst/>
          </a:prstGeom>
          <a:noFill/>
        </p:spPr>
        <p:txBody>
          <a:bodyPr wrap="none" rtlCol="0">
            <a:spAutoFit/>
            <a:scene3d>
              <a:camera prst="orthographicFront"/>
              <a:lightRig rig="threePt" dir="t"/>
            </a:scene3d>
            <a:sp3d contourW="12700"/>
          </a:bodyPr>
          <a:lstStyle/>
          <a:p>
            <a:r>
              <a:rPr lang="en-US" altLang="zh-CN" sz="2800" dirty="0" err="1" smtClean="0">
                <a:latin typeface="Tahoma" panose="020B0604030504040204" pitchFamily="34" charset="0"/>
                <a:ea typeface="Tahoma" panose="020B0604030504040204" pitchFamily="34" charset="0"/>
                <a:cs typeface="Tahoma" panose="020B0604030504040204" pitchFamily="34" charset="0"/>
              </a:rPr>
              <a:t>Xử</a:t>
            </a:r>
            <a:r>
              <a:rPr lang="en-US" altLang="zh-CN" sz="2800" dirty="0" smtClean="0">
                <a:latin typeface="Tahoma" panose="020B0604030504040204" pitchFamily="34" charset="0"/>
                <a:ea typeface="Tahoma" panose="020B0604030504040204" pitchFamily="34" charset="0"/>
                <a:cs typeface="Tahoma" panose="020B0604030504040204" pitchFamily="34" charset="0"/>
              </a:rPr>
              <a:t> </a:t>
            </a:r>
            <a:r>
              <a:rPr lang="en-US" altLang="zh-CN" sz="2800" dirty="0" err="1" smtClean="0">
                <a:latin typeface="Tahoma" panose="020B0604030504040204" pitchFamily="34" charset="0"/>
                <a:ea typeface="Tahoma" panose="020B0604030504040204" pitchFamily="34" charset="0"/>
                <a:cs typeface="Tahoma" panose="020B0604030504040204" pitchFamily="34" charset="0"/>
              </a:rPr>
              <a:t>lý</a:t>
            </a:r>
            <a:r>
              <a:rPr lang="en-US" altLang="zh-CN" sz="2800" dirty="0" smtClean="0">
                <a:latin typeface="Tahoma" panose="020B0604030504040204" pitchFamily="34" charset="0"/>
                <a:ea typeface="Tahoma" panose="020B0604030504040204" pitchFamily="34" charset="0"/>
                <a:cs typeface="Tahoma" panose="020B0604030504040204" pitchFamily="34" charset="0"/>
              </a:rPr>
              <a:t> </a:t>
            </a:r>
            <a:r>
              <a:rPr lang="en-US" altLang="zh-CN" sz="2800" dirty="0" err="1" smtClean="0">
                <a:latin typeface="Tahoma" panose="020B0604030504040204" pitchFamily="34" charset="0"/>
                <a:ea typeface="Tahoma" panose="020B0604030504040204" pitchFamily="34" charset="0"/>
                <a:cs typeface="Tahoma" panose="020B0604030504040204" pitchFamily="34" charset="0"/>
              </a:rPr>
              <a:t>ảnh</a:t>
            </a:r>
            <a:endParaRPr lang="zh-CN" altLang="en-US" sz="2800" b="1" dirty="0">
              <a:latin typeface="Agency FB" panose="020B0503020202020204" pitchFamily="34" charset="0"/>
            </a:endParaRPr>
          </a:p>
        </p:txBody>
      </p:sp>
      <p:pic>
        <p:nvPicPr>
          <p:cNvPr id="1026" name="Picture 2" descr="http://mmlab.ie.cuhk.edu.hk/projects/pcn_files/intr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9539" y="905155"/>
            <a:ext cx="6162098" cy="4948639"/>
          </a:xfrm>
          <a:prstGeom prst="rect">
            <a:avLst/>
          </a:prstGeom>
          <a:noFill/>
          <a:extLst>
            <a:ext uri="{909E8E84-426E-40DD-AFC4-6F175D3DCCD1}">
              <a14:hiddenFill xmlns:a14="http://schemas.microsoft.com/office/drawing/2010/main">
                <a:solidFill>
                  <a:srgbClr val="FFFFFF"/>
                </a:solidFill>
              </a14:hiddenFill>
            </a:ext>
          </a:extLst>
        </p:spPr>
      </p:pic>
      <p:sp>
        <p:nvSpPr>
          <p:cNvPr id="466" name="TextBox 465"/>
          <p:cNvSpPr txBox="1"/>
          <p:nvPr/>
        </p:nvSpPr>
        <p:spPr>
          <a:xfrm>
            <a:off x="4850730" y="5915349"/>
            <a:ext cx="2239716" cy="461665"/>
          </a:xfrm>
          <a:prstGeom prst="rect">
            <a:avLst/>
          </a:prstGeom>
          <a:noFill/>
        </p:spPr>
        <p:txBody>
          <a:bodyPr wrap="none" rtlCol="0">
            <a:spAutoFit/>
          </a:bodyPr>
          <a:lstStyle/>
          <a:p>
            <a:r>
              <a:rPr lang="en-US" sz="2400" dirty="0" err="1" smtClean="0"/>
              <a:t>Xử</a:t>
            </a:r>
            <a:r>
              <a:rPr lang="en-US" sz="2400" dirty="0" smtClean="0"/>
              <a:t> </a:t>
            </a:r>
            <a:r>
              <a:rPr lang="en-US" sz="2400" dirty="0" err="1" smtClean="0"/>
              <a:t>lí</a:t>
            </a:r>
            <a:r>
              <a:rPr lang="en-US" sz="2400" dirty="0" smtClean="0"/>
              <a:t> </a:t>
            </a:r>
            <a:r>
              <a:rPr lang="en-US" sz="2400" dirty="0" err="1" smtClean="0"/>
              <a:t>đặc</a:t>
            </a:r>
            <a:r>
              <a:rPr lang="en-US" sz="2400" dirty="0" smtClean="0"/>
              <a:t> </a:t>
            </a:r>
            <a:r>
              <a:rPr lang="en-US" sz="2400" dirty="0" err="1" smtClean="0"/>
              <a:t>trưng</a:t>
            </a:r>
            <a:endParaRPr lang="en-US" sz="2400" dirty="0"/>
          </a:p>
        </p:txBody>
      </p:sp>
    </p:spTree>
    <p:extLst>
      <p:ext uri="{BB962C8B-B14F-4D97-AF65-F5344CB8AC3E}">
        <p14:creationId xmlns:p14="http://schemas.microsoft.com/office/powerpoint/2010/main" val="603899590"/>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61"/>
                                        </p:tgtEl>
                                        <p:attrNameLst>
                                          <p:attrName>style.visibility</p:attrName>
                                        </p:attrNameLst>
                                      </p:cBhvr>
                                      <p:to>
                                        <p:strVal val="visible"/>
                                      </p:to>
                                    </p:set>
                                    <p:anim calcmode="lin" valueType="num">
                                      <p:cBhvr>
                                        <p:cTn id="7" dur="500" fill="hold"/>
                                        <p:tgtEl>
                                          <p:spTgt spid="461"/>
                                        </p:tgtEl>
                                        <p:attrNameLst>
                                          <p:attrName>ppt_w</p:attrName>
                                        </p:attrNameLst>
                                      </p:cBhvr>
                                      <p:tavLst>
                                        <p:tav tm="0">
                                          <p:val>
                                            <p:fltVal val="0"/>
                                          </p:val>
                                        </p:tav>
                                        <p:tav tm="100000">
                                          <p:val>
                                            <p:strVal val="#ppt_w"/>
                                          </p:val>
                                        </p:tav>
                                      </p:tavLst>
                                    </p:anim>
                                    <p:anim calcmode="lin" valueType="num">
                                      <p:cBhvr>
                                        <p:cTn id="8" dur="500" fill="hold"/>
                                        <p:tgtEl>
                                          <p:spTgt spid="461"/>
                                        </p:tgtEl>
                                        <p:attrNameLst>
                                          <p:attrName>ppt_h</p:attrName>
                                        </p:attrNameLst>
                                      </p:cBhvr>
                                      <p:tavLst>
                                        <p:tav tm="0">
                                          <p:val>
                                            <p:fltVal val="0"/>
                                          </p:val>
                                        </p:tav>
                                        <p:tav tm="100000">
                                          <p:val>
                                            <p:strVal val="#ppt_h"/>
                                          </p:val>
                                        </p:tav>
                                      </p:tavLst>
                                    </p:anim>
                                    <p:animEffect transition="in" filter="fade">
                                      <p:cBhvr>
                                        <p:cTn id="9" dur="500"/>
                                        <p:tgtEl>
                                          <p:spTgt spid="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1" name="图片 460"/>
          <p:cNvPicPr>
            <a:picLocks noChangeAspect="1"/>
          </p:cNvPicPr>
          <p:nvPr/>
        </p:nvPicPr>
        <p:blipFill>
          <a:blip r:embed="rId3"/>
          <a:stretch>
            <a:fillRect/>
          </a:stretch>
        </p:blipFill>
        <p:spPr>
          <a:xfrm>
            <a:off x="457200" y="262798"/>
            <a:ext cx="759706" cy="913632"/>
          </a:xfrm>
          <a:prstGeom prst="rect">
            <a:avLst/>
          </a:prstGeom>
        </p:spPr>
      </p:pic>
      <p:sp>
        <p:nvSpPr>
          <p:cNvPr id="463" name="文本框 462"/>
          <p:cNvSpPr txBox="1"/>
          <p:nvPr/>
        </p:nvSpPr>
        <p:spPr>
          <a:xfrm>
            <a:off x="1328082" y="381935"/>
            <a:ext cx="1686680" cy="523220"/>
          </a:xfrm>
          <a:prstGeom prst="rect">
            <a:avLst/>
          </a:prstGeom>
          <a:noFill/>
        </p:spPr>
        <p:txBody>
          <a:bodyPr wrap="none" rtlCol="0">
            <a:spAutoFit/>
            <a:scene3d>
              <a:camera prst="orthographicFront"/>
              <a:lightRig rig="threePt" dir="t"/>
            </a:scene3d>
            <a:sp3d contourW="12700"/>
          </a:bodyPr>
          <a:lstStyle/>
          <a:p>
            <a:r>
              <a:rPr lang="en-US" altLang="zh-CN" sz="2800" dirty="0" err="1" smtClean="0">
                <a:latin typeface="Tahoma" panose="020B0604030504040204" pitchFamily="34" charset="0"/>
                <a:ea typeface="Tahoma" panose="020B0604030504040204" pitchFamily="34" charset="0"/>
                <a:cs typeface="Tahoma" panose="020B0604030504040204" pitchFamily="34" charset="0"/>
              </a:rPr>
              <a:t>Xử</a:t>
            </a:r>
            <a:r>
              <a:rPr lang="en-US" altLang="zh-CN" sz="2800" dirty="0" smtClean="0">
                <a:latin typeface="Tahoma" panose="020B0604030504040204" pitchFamily="34" charset="0"/>
                <a:ea typeface="Tahoma" panose="020B0604030504040204" pitchFamily="34" charset="0"/>
                <a:cs typeface="Tahoma" panose="020B0604030504040204" pitchFamily="34" charset="0"/>
              </a:rPr>
              <a:t> </a:t>
            </a:r>
            <a:r>
              <a:rPr lang="en-US" altLang="zh-CN" sz="2800" dirty="0" err="1" smtClean="0">
                <a:latin typeface="Tahoma" panose="020B0604030504040204" pitchFamily="34" charset="0"/>
                <a:ea typeface="Tahoma" panose="020B0604030504040204" pitchFamily="34" charset="0"/>
                <a:cs typeface="Tahoma" panose="020B0604030504040204" pitchFamily="34" charset="0"/>
              </a:rPr>
              <a:t>lý</a:t>
            </a:r>
            <a:r>
              <a:rPr lang="en-US" altLang="zh-CN" sz="2800" dirty="0" smtClean="0">
                <a:latin typeface="Tahoma" panose="020B0604030504040204" pitchFamily="34" charset="0"/>
                <a:ea typeface="Tahoma" panose="020B0604030504040204" pitchFamily="34" charset="0"/>
                <a:cs typeface="Tahoma" panose="020B0604030504040204" pitchFamily="34" charset="0"/>
              </a:rPr>
              <a:t> </a:t>
            </a:r>
            <a:r>
              <a:rPr lang="en-US" altLang="zh-CN" sz="2800" dirty="0" err="1" smtClean="0">
                <a:latin typeface="Tahoma" panose="020B0604030504040204" pitchFamily="34" charset="0"/>
                <a:ea typeface="Tahoma" panose="020B0604030504040204" pitchFamily="34" charset="0"/>
                <a:cs typeface="Tahoma" panose="020B0604030504040204" pitchFamily="34" charset="0"/>
              </a:rPr>
              <a:t>ảnh</a:t>
            </a:r>
            <a:endParaRPr lang="zh-CN" altLang="en-US" sz="2800" b="1" dirty="0">
              <a:latin typeface="Agency FB" panose="020B0503020202020204" pitchFamily="34" charset="0"/>
            </a:endParaRPr>
          </a:p>
        </p:txBody>
      </p:sp>
      <p:pic>
        <p:nvPicPr>
          <p:cNvPr id="2050" name="Picture 2" descr="Káº¿t quáº£ hÃ¬nh áº£nh cho convert grayscale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4725" y="969810"/>
            <a:ext cx="8221699" cy="411740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Ã¬nh áº£nh cÃ³ liÃªn qua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4762" y="969810"/>
            <a:ext cx="5008174" cy="497087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675716" y="6035409"/>
            <a:ext cx="2068195" cy="461665"/>
          </a:xfrm>
          <a:prstGeom prst="rect">
            <a:avLst/>
          </a:prstGeom>
          <a:noFill/>
        </p:spPr>
        <p:txBody>
          <a:bodyPr wrap="none" rtlCol="0">
            <a:spAutoFit/>
          </a:bodyPr>
          <a:lstStyle/>
          <a:p>
            <a:r>
              <a:rPr lang="en-US" sz="2400" dirty="0" err="1" smtClean="0"/>
              <a:t>Xử</a:t>
            </a:r>
            <a:r>
              <a:rPr lang="en-US" sz="2400" dirty="0" smtClean="0"/>
              <a:t> </a:t>
            </a:r>
            <a:r>
              <a:rPr lang="en-US" sz="2400" dirty="0" err="1" smtClean="0"/>
              <a:t>lí</a:t>
            </a:r>
            <a:r>
              <a:rPr lang="en-US" sz="2400" dirty="0" smtClean="0"/>
              <a:t> </a:t>
            </a:r>
            <a:r>
              <a:rPr lang="en-US" sz="2400" dirty="0" err="1" smtClean="0"/>
              <a:t>số</a:t>
            </a:r>
            <a:r>
              <a:rPr lang="en-US" sz="2400" dirty="0" smtClean="0"/>
              <a:t> </a:t>
            </a:r>
            <a:r>
              <a:rPr lang="en-US" sz="2400" dirty="0" err="1" smtClean="0"/>
              <a:t>chiều</a:t>
            </a:r>
            <a:endParaRPr lang="en-US" sz="2400" dirty="0"/>
          </a:p>
        </p:txBody>
      </p:sp>
    </p:spTree>
    <p:extLst>
      <p:ext uri="{BB962C8B-B14F-4D97-AF65-F5344CB8AC3E}">
        <p14:creationId xmlns:p14="http://schemas.microsoft.com/office/powerpoint/2010/main" val="4027945340"/>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61"/>
                                        </p:tgtEl>
                                        <p:attrNameLst>
                                          <p:attrName>style.visibility</p:attrName>
                                        </p:attrNameLst>
                                      </p:cBhvr>
                                      <p:to>
                                        <p:strVal val="visible"/>
                                      </p:to>
                                    </p:set>
                                    <p:anim calcmode="lin" valueType="num">
                                      <p:cBhvr>
                                        <p:cTn id="7" dur="500" fill="hold"/>
                                        <p:tgtEl>
                                          <p:spTgt spid="461"/>
                                        </p:tgtEl>
                                        <p:attrNameLst>
                                          <p:attrName>ppt_w</p:attrName>
                                        </p:attrNameLst>
                                      </p:cBhvr>
                                      <p:tavLst>
                                        <p:tav tm="0">
                                          <p:val>
                                            <p:fltVal val="0"/>
                                          </p:val>
                                        </p:tav>
                                        <p:tav tm="100000">
                                          <p:val>
                                            <p:strVal val="#ppt_w"/>
                                          </p:val>
                                        </p:tav>
                                      </p:tavLst>
                                    </p:anim>
                                    <p:anim calcmode="lin" valueType="num">
                                      <p:cBhvr>
                                        <p:cTn id="8" dur="500" fill="hold"/>
                                        <p:tgtEl>
                                          <p:spTgt spid="461"/>
                                        </p:tgtEl>
                                        <p:attrNameLst>
                                          <p:attrName>ppt_h</p:attrName>
                                        </p:attrNameLst>
                                      </p:cBhvr>
                                      <p:tavLst>
                                        <p:tav tm="0">
                                          <p:val>
                                            <p:fltVal val="0"/>
                                          </p:val>
                                        </p:tav>
                                        <p:tav tm="100000">
                                          <p:val>
                                            <p:strVal val="#ppt_h"/>
                                          </p:val>
                                        </p:tav>
                                      </p:tavLst>
                                    </p:anim>
                                    <p:animEffect transition="in" filter="fade">
                                      <p:cBhvr>
                                        <p:cTn id="9" dur="500"/>
                                        <p:tgtEl>
                                          <p:spTgt spid="46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052"/>
                                        </p:tgtEl>
                                        <p:attrNameLst>
                                          <p:attrName>style.visibility</p:attrName>
                                        </p:attrNameLst>
                                      </p:cBhvr>
                                      <p:to>
                                        <p:strVal val="visible"/>
                                      </p:to>
                                    </p:set>
                                    <p:animEffect transition="in" filter="wipe(down)">
                                      <p:cBhvr>
                                        <p:cTn id="14" dur="500"/>
                                        <p:tgtEl>
                                          <p:spTgt spid="2052"/>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nodeType="clickEffect">
                                  <p:stCondLst>
                                    <p:cond delay="0"/>
                                  </p:stCondLst>
                                  <p:childTnLst>
                                    <p:animEffect transition="out" filter="barn(inVertical)">
                                      <p:cBhvr>
                                        <p:cTn id="21" dur="500"/>
                                        <p:tgtEl>
                                          <p:spTgt spid="2052"/>
                                        </p:tgtEl>
                                      </p:cBhvr>
                                    </p:animEffect>
                                    <p:set>
                                      <p:cBhvr>
                                        <p:cTn id="22" dur="1" fill="hold">
                                          <p:stCondLst>
                                            <p:cond delay="499"/>
                                          </p:stCondLst>
                                        </p:cTn>
                                        <p:tgtEl>
                                          <p:spTgt spid="2052"/>
                                        </p:tgtEl>
                                        <p:attrNameLst>
                                          <p:attrName>style.visibility</p:attrName>
                                        </p:attrNameLst>
                                      </p:cBhvr>
                                      <p:to>
                                        <p:strVal val="hidden"/>
                                      </p:to>
                                    </p:set>
                                  </p:childTnLst>
                                </p:cTn>
                              </p:par>
                              <p:par>
                                <p:cTn id="23" presetID="16" presetClass="entr" presetSubtype="21" fill="hold" nodeType="withEffect">
                                  <p:stCondLst>
                                    <p:cond delay="0"/>
                                  </p:stCondLst>
                                  <p:childTnLst>
                                    <p:set>
                                      <p:cBhvr>
                                        <p:cTn id="24" dur="1" fill="hold">
                                          <p:stCondLst>
                                            <p:cond delay="0"/>
                                          </p:stCondLst>
                                        </p:cTn>
                                        <p:tgtEl>
                                          <p:spTgt spid="2050"/>
                                        </p:tgtEl>
                                        <p:attrNameLst>
                                          <p:attrName>style.visibility</p:attrName>
                                        </p:attrNameLst>
                                      </p:cBhvr>
                                      <p:to>
                                        <p:strVal val="visible"/>
                                      </p:to>
                                    </p:set>
                                    <p:animEffect transition="in" filter="barn(inVertical)">
                                      <p:cBhvr>
                                        <p:cTn id="2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88510" y="4469841"/>
            <a:ext cx="2957861" cy="523220"/>
          </a:xfrm>
          <a:prstGeom prst="rect">
            <a:avLst/>
          </a:prstGeom>
          <a:noFill/>
        </p:spPr>
        <p:txBody>
          <a:bodyPr wrap="none" rtlCol="0">
            <a:spAutoFit/>
            <a:scene3d>
              <a:camera prst="orthographicFront"/>
              <a:lightRig rig="threePt" dir="t"/>
            </a:scene3d>
            <a:sp3d contourW="12700"/>
          </a:bodyPr>
          <a:lstStyle/>
          <a:p>
            <a:r>
              <a:rPr lang="en-US" altLang="zh-CN" sz="2800">
                <a:latin typeface="Tahoma" panose="020B0604030504040204" pitchFamily="34" charset="0"/>
                <a:ea typeface="Tahoma" panose="020B0604030504040204" pitchFamily="34" charset="0"/>
                <a:cs typeface="Tahoma" panose="020B0604030504040204" pitchFamily="34" charset="0"/>
              </a:rPr>
              <a:t>Thành viên nhóm</a:t>
            </a:r>
            <a:endParaRPr lang="zh-CN" altLang="en-US" sz="2800" b="1">
              <a:latin typeface="Agency FB" panose="020B0503020202020204" pitchFamily="34" charset="0"/>
            </a:endParaRPr>
          </a:p>
        </p:txBody>
      </p:sp>
      <p:sp>
        <p:nvSpPr>
          <p:cNvPr id="7" name="矩形 6"/>
          <p:cNvSpPr/>
          <p:nvPr/>
        </p:nvSpPr>
        <p:spPr>
          <a:xfrm>
            <a:off x="1127311" y="3035397"/>
            <a:ext cx="3101761" cy="535531"/>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400" b="1"/>
              <a:t>Phạm Hồng Cang</a:t>
            </a:r>
            <a:endParaRPr lang="zh-CN" altLang="en-US" sz="2400" b="1"/>
          </a:p>
        </p:txBody>
      </p:sp>
      <p:sp>
        <p:nvSpPr>
          <p:cNvPr id="12" name="矩形 11"/>
          <p:cNvSpPr/>
          <p:nvPr/>
        </p:nvSpPr>
        <p:spPr>
          <a:xfrm>
            <a:off x="4788510" y="3021339"/>
            <a:ext cx="3101761" cy="535531"/>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400" b="1"/>
              <a:t>Lê Minh Chương</a:t>
            </a:r>
            <a:endParaRPr lang="zh-CN" altLang="en-US" sz="2400" b="1"/>
          </a:p>
        </p:txBody>
      </p:sp>
      <p:sp>
        <p:nvSpPr>
          <p:cNvPr id="20" name="矩形 19"/>
          <p:cNvSpPr/>
          <p:nvPr/>
        </p:nvSpPr>
        <p:spPr>
          <a:xfrm>
            <a:off x="8358718" y="3028441"/>
            <a:ext cx="3101761" cy="535531"/>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400" b="1"/>
              <a:t>Nguyễn Thành luân</a:t>
            </a:r>
            <a:endParaRPr lang="zh-CN" altLang="en-US" sz="2400" b="1"/>
          </a:p>
        </p:txBody>
      </p:sp>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6923" b="6923"/>
          <a:stretch>
            <a:fillRect/>
          </a:stretch>
        </p:blipFill>
        <p:spPr>
          <a:xfrm>
            <a:off x="1571020" y="1120697"/>
            <a:ext cx="2214345" cy="1907744"/>
          </a:xfrm>
        </p:spPr>
      </p:pic>
      <p:pic>
        <p:nvPicPr>
          <p:cNvPr id="13" name="Picture Placeholder 12"/>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t="17692" b="17692"/>
          <a:stretch>
            <a:fillRect/>
          </a:stretch>
        </p:blipFill>
        <p:spPr>
          <a:xfrm>
            <a:off x="5162146" y="1105944"/>
            <a:ext cx="2213789" cy="1908439"/>
          </a:xfrm>
        </p:spPr>
      </p:pic>
      <p:pic>
        <p:nvPicPr>
          <p:cNvPr id="15" name="Picture Placeholder 14"/>
          <p:cNvPicPr>
            <a:picLocks noGrp="1" noChangeAspect="1"/>
          </p:cNvPicPr>
          <p:nvPr>
            <p:ph type="pic" sz="quarter" idx="12"/>
          </p:nvPr>
        </p:nvPicPr>
        <p:blipFill>
          <a:blip r:embed="rId5">
            <a:extLst>
              <a:ext uri="{28A0092B-C50C-407E-A947-70E740481C1C}">
                <a14:useLocalDpi xmlns:a14="http://schemas.microsoft.com/office/drawing/2010/main" val="0"/>
              </a:ext>
            </a:extLst>
          </a:blip>
          <a:srcRect t="6923" b="6923"/>
          <a:stretch>
            <a:fillRect/>
          </a:stretch>
        </p:blipFill>
        <p:spPr>
          <a:xfrm>
            <a:off x="8629246" y="1105944"/>
            <a:ext cx="2213789" cy="1908439"/>
          </a:xfrm>
        </p:spPr>
      </p:pic>
    </p:spTree>
    <p:extLst>
      <p:ext uri="{BB962C8B-B14F-4D97-AF65-F5344CB8AC3E}">
        <p14:creationId xmlns:p14="http://schemas.microsoft.com/office/powerpoint/2010/main" val="3398181720"/>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3328155" cy="584775"/>
          </a:xfrm>
          <a:prstGeom prst="rect">
            <a:avLst/>
          </a:prstGeom>
          <a:noFill/>
        </p:spPr>
        <p:txBody>
          <a:bodyPr wrap="none" rtlCol="0">
            <a:spAutoFit/>
            <a:scene3d>
              <a:camera prst="orthographicFront"/>
              <a:lightRig rig="threePt" dir="t"/>
            </a:scene3d>
            <a:sp3d contourW="12700"/>
          </a:bodyPr>
          <a:lstStyle/>
          <a:p>
            <a:r>
              <a:rPr lang="en-US" sz="3200" dirty="0" smtClean="0"/>
              <a:t> </a:t>
            </a:r>
            <a:r>
              <a:rPr lang="en-US" sz="3200" dirty="0"/>
              <a:t>Neural </a:t>
            </a:r>
            <a:r>
              <a:rPr lang="en-US" sz="3200" dirty="0" smtClean="0"/>
              <a:t>Networks</a:t>
            </a:r>
            <a:endParaRPr lang="zh-CN" altLang="en-US" sz="3200" b="1" dirty="0">
              <a:latin typeface="Agency FB" panose="020B0503020202020204" pitchFamily="34" charset="0"/>
            </a:endParaRPr>
          </a:p>
        </p:txBody>
      </p:sp>
      <p:pic>
        <p:nvPicPr>
          <p:cNvPr id="1026" name="Picture 2" descr="Kết quả hình ảnh cho neural network là gì"/>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8626" y="1551334"/>
            <a:ext cx="9331854" cy="35132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389120" y="5208704"/>
            <a:ext cx="3608680" cy="461665"/>
          </a:xfrm>
          <a:prstGeom prst="rect">
            <a:avLst/>
          </a:prstGeom>
          <a:noFill/>
        </p:spPr>
        <p:txBody>
          <a:bodyPr wrap="none" rtlCol="0">
            <a:spAutoFit/>
          </a:bodyPr>
          <a:lstStyle/>
          <a:p>
            <a:r>
              <a:rPr lang="en-US" sz="2400" dirty="0" err="1" smtClean="0"/>
              <a:t>Kiến</a:t>
            </a:r>
            <a:r>
              <a:rPr lang="en-US" sz="2400" dirty="0" smtClean="0"/>
              <a:t> </a:t>
            </a:r>
            <a:r>
              <a:rPr lang="en-US" sz="2400" dirty="0" err="1" smtClean="0"/>
              <a:t>trúc</a:t>
            </a:r>
            <a:r>
              <a:rPr lang="en-US" sz="2400" dirty="0" smtClean="0"/>
              <a:t> </a:t>
            </a:r>
            <a:r>
              <a:rPr lang="en-US" sz="2400" dirty="0" smtClean="0"/>
              <a:t>Neural </a:t>
            </a:r>
            <a:r>
              <a:rPr lang="en-US" sz="2400" dirty="0"/>
              <a:t>Network</a:t>
            </a:r>
          </a:p>
        </p:txBody>
      </p:sp>
    </p:spTree>
    <p:extLst>
      <p:ext uri="{BB962C8B-B14F-4D97-AF65-F5344CB8AC3E}">
        <p14:creationId xmlns:p14="http://schemas.microsoft.com/office/powerpoint/2010/main" val="3536237056"/>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7087197" cy="584775"/>
          </a:xfrm>
          <a:prstGeom prst="rect">
            <a:avLst/>
          </a:prstGeom>
          <a:noFill/>
        </p:spPr>
        <p:txBody>
          <a:bodyPr wrap="none" rtlCol="0">
            <a:spAutoFit/>
            <a:scene3d>
              <a:camera prst="orthographicFront"/>
              <a:lightRig rig="threePt" dir="t"/>
            </a:scene3d>
            <a:sp3d contourW="12700"/>
          </a:bodyPr>
          <a:lstStyle/>
          <a:p>
            <a:r>
              <a:rPr lang="en-US" sz="3200"/>
              <a:t>Convolutional Neural Networks (CNN)</a:t>
            </a:r>
            <a:endParaRPr lang="zh-CN" altLang="en-US" sz="3200" b="1">
              <a:latin typeface="Agency FB" panose="020B0503020202020204" pitchFamily="34" charset="0"/>
            </a:endParaRPr>
          </a:p>
        </p:txBody>
      </p:sp>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1649692" y="1300899"/>
            <a:ext cx="8625524" cy="3742441"/>
          </a:xfrm>
          <a:prstGeom prst="rect">
            <a:avLst/>
          </a:prstGeom>
          <a:noFill/>
          <a:ln>
            <a:noFill/>
          </a:ln>
        </p:spPr>
      </p:pic>
      <p:sp>
        <p:nvSpPr>
          <p:cNvPr id="3" name="TextBox 2"/>
          <p:cNvSpPr txBox="1"/>
          <p:nvPr/>
        </p:nvSpPr>
        <p:spPr>
          <a:xfrm>
            <a:off x="4015819" y="5377529"/>
            <a:ext cx="3161443" cy="523220"/>
          </a:xfrm>
          <a:prstGeom prst="rect">
            <a:avLst/>
          </a:prstGeom>
          <a:noFill/>
        </p:spPr>
        <p:txBody>
          <a:bodyPr wrap="none" rtlCol="0">
            <a:spAutoFit/>
          </a:bodyPr>
          <a:lstStyle/>
          <a:p>
            <a:r>
              <a:rPr lang="en-US" sz="2800" dirty="0" err="1" smtClean="0"/>
              <a:t>Kiến</a:t>
            </a:r>
            <a:r>
              <a:rPr lang="en-US" sz="2800" dirty="0" smtClean="0"/>
              <a:t> </a:t>
            </a:r>
            <a:r>
              <a:rPr lang="en-US" sz="2800" dirty="0" err="1" smtClean="0"/>
              <a:t>trúc</a:t>
            </a:r>
            <a:r>
              <a:rPr lang="en-US" sz="2800" dirty="0" smtClean="0"/>
              <a:t> </a:t>
            </a:r>
            <a:r>
              <a:rPr lang="en-US" sz="2800" dirty="0" err="1" smtClean="0"/>
              <a:t>của</a:t>
            </a:r>
            <a:r>
              <a:rPr lang="en-US" sz="2800" dirty="0" smtClean="0"/>
              <a:t> CNN</a:t>
            </a:r>
            <a:endParaRPr lang="en-US" sz="2800" dirty="0"/>
          </a:p>
        </p:txBody>
      </p:sp>
    </p:spTree>
    <p:extLst>
      <p:ext uri="{BB962C8B-B14F-4D97-AF65-F5344CB8AC3E}">
        <p14:creationId xmlns:p14="http://schemas.microsoft.com/office/powerpoint/2010/main" val="3670029395"/>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3145413" cy="584775"/>
          </a:xfrm>
          <a:prstGeom prst="rect">
            <a:avLst/>
          </a:prstGeom>
          <a:noFill/>
        </p:spPr>
        <p:txBody>
          <a:bodyPr wrap="none" rtlCol="0">
            <a:spAutoFit/>
            <a:scene3d>
              <a:camera prst="orthographicFront"/>
              <a:lightRig rig="threePt" dir="t"/>
            </a:scene3d>
            <a:sp3d contourW="12700"/>
          </a:bodyPr>
          <a:lstStyle/>
          <a:p>
            <a:r>
              <a:rPr lang="en-US" sz="3200" dirty="0" smtClean="0"/>
              <a:t>Fully Connected</a:t>
            </a:r>
            <a:endParaRPr lang="zh-CN" altLang="en-US" sz="3200" b="1" dirty="0">
              <a:latin typeface="Agency FB" panose="020B0503020202020204" pitchFamily="34" charset="0"/>
            </a:endParaRPr>
          </a:p>
        </p:txBody>
      </p:sp>
      <p:pic>
        <p:nvPicPr>
          <p:cNvPr id="3074" name="Picture 2" descr="Káº¿t quáº£ hÃ¬nh áº£nh cho fully connected and resul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8082" y="1489434"/>
            <a:ext cx="8657571" cy="30919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49312" y="5571241"/>
            <a:ext cx="7265130" cy="523220"/>
          </a:xfrm>
          <a:prstGeom prst="rect">
            <a:avLst/>
          </a:prstGeom>
          <a:noFill/>
        </p:spPr>
        <p:txBody>
          <a:bodyPr wrap="none" rtlCol="0">
            <a:spAutoFit/>
          </a:bodyPr>
          <a:lstStyle/>
          <a:p>
            <a:r>
              <a:rPr lang="en-US" sz="2800" dirty="0" smtClean="0"/>
              <a:t>Fully Connected Layer </a:t>
            </a:r>
            <a:r>
              <a:rPr lang="en-US" sz="2800" dirty="0" err="1" smtClean="0"/>
              <a:t>và</a:t>
            </a:r>
            <a:r>
              <a:rPr lang="en-US" sz="2800" dirty="0" smtClean="0"/>
              <a:t> Convolution Layer</a:t>
            </a:r>
            <a:endParaRPr lang="en-US" sz="2800" dirty="0"/>
          </a:p>
        </p:txBody>
      </p:sp>
    </p:spTree>
    <p:extLst>
      <p:ext uri="{BB962C8B-B14F-4D97-AF65-F5344CB8AC3E}">
        <p14:creationId xmlns:p14="http://schemas.microsoft.com/office/powerpoint/2010/main" val="210623264"/>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3145413" cy="584775"/>
          </a:xfrm>
          <a:prstGeom prst="rect">
            <a:avLst/>
          </a:prstGeom>
          <a:noFill/>
        </p:spPr>
        <p:txBody>
          <a:bodyPr wrap="none" rtlCol="0">
            <a:spAutoFit/>
            <a:scene3d>
              <a:camera prst="orthographicFront"/>
              <a:lightRig rig="threePt" dir="t"/>
            </a:scene3d>
            <a:sp3d contourW="12700"/>
          </a:bodyPr>
          <a:lstStyle/>
          <a:p>
            <a:r>
              <a:rPr lang="en-US" sz="3200" dirty="0" smtClean="0"/>
              <a:t>Fully Connected</a:t>
            </a:r>
            <a:endParaRPr lang="zh-CN" altLang="en-US" sz="3200" b="1" dirty="0">
              <a:latin typeface="Agency FB" panose="020B0503020202020204" pitchFamily="3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2697" y="966710"/>
            <a:ext cx="4633362" cy="5067739"/>
          </a:xfrm>
          <a:prstGeom prst="rect">
            <a:avLst/>
          </a:prstGeom>
        </p:spPr>
      </p:pic>
      <p:sp>
        <p:nvSpPr>
          <p:cNvPr id="8" name="TextBox 7"/>
          <p:cNvSpPr txBox="1"/>
          <p:nvPr/>
        </p:nvSpPr>
        <p:spPr>
          <a:xfrm rot="2565744">
            <a:off x="5171076" y="1728283"/>
            <a:ext cx="1031051" cy="369332"/>
          </a:xfrm>
          <a:prstGeom prst="rect">
            <a:avLst/>
          </a:prstGeom>
          <a:noFill/>
        </p:spPr>
        <p:txBody>
          <a:bodyPr wrap="none" rtlCol="0">
            <a:spAutoFit/>
          </a:bodyPr>
          <a:lstStyle/>
          <a:p>
            <a:r>
              <a:rPr lang="en-US" dirty="0" err="1" smtClean="0"/>
              <a:t>Softmax</a:t>
            </a:r>
            <a:endParaRPr lang="en-US" dirty="0"/>
          </a:p>
        </p:txBody>
      </p:sp>
      <p:sp>
        <p:nvSpPr>
          <p:cNvPr id="5" name="TextBox 4"/>
          <p:cNvSpPr txBox="1"/>
          <p:nvPr/>
        </p:nvSpPr>
        <p:spPr>
          <a:xfrm>
            <a:off x="2237580" y="5772839"/>
            <a:ext cx="6898042" cy="523220"/>
          </a:xfrm>
          <a:prstGeom prst="rect">
            <a:avLst/>
          </a:prstGeom>
          <a:noFill/>
        </p:spPr>
        <p:txBody>
          <a:bodyPr wrap="none" rtlCol="0">
            <a:spAutoFit/>
          </a:bodyPr>
          <a:lstStyle/>
          <a:p>
            <a:r>
              <a:rPr lang="en-US" sz="2800" dirty="0" err="1" smtClean="0"/>
              <a:t>Kết</a:t>
            </a:r>
            <a:r>
              <a:rPr lang="en-US" sz="2800" dirty="0" smtClean="0"/>
              <a:t> </a:t>
            </a:r>
            <a:r>
              <a:rPr lang="en-US" sz="2800" dirty="0" err="1" smtClean="0"/>
              <a:t>quả</a:t>
            </a:r>
            <a:r>
              <a:rPr lang="en-US" sz="2800" dirty="0" smtClean="0"/>
              <a:t> </a:t>
            </a:r>
            <a:r>
              <a:rPr lang="en-US" sz="2800" dirty="0" err="1" smtClean="0"/>
              <a:t>sau</a:t>
            </a:r>
            <a:r>
              <a:rPr lang="en-US" sz="2800" dirty="0" smtClean="0"/>
              <a:t> </a:t>
            </a:r>
            <a:r>
              <a:rPr lang="en-US" sz="2800" dirty="0" err="1" smtClean="0"/>
              <a:t>khi</a:t>
            </a:r>
            <a:r>
              <a:rPr lang="en-US" sz="2800" dirty="0" smtClean="0"/>
              <a:t> qua </a:t>
            </a:r>
            <a:r>
              <a:rPr lang="en-US" sz="2800" dirty="0" err="1" smtClean="0"/>
              <a:t>lớp</a:t>
            </a:r>
            <a:r>
              <a:rPr lang="en-US" sz="2800" dirty="0" smtClean="0"/>
              <a:t> Fully - Connected</a:t>
            </a:r>
            <a:endParaRPr lang="en-US" sz="2800" dirty="0"/>
          </a:p>
        </p:txBody>
      </p:sp>
    </p:spTree>
    <p:extLst>
      <p:ext uri="{BB962C8B-B14F-4D97-AF65-F5344CB8AC3E}">
        <p14:creationId xmlns:p14="http://schemas.microsoft.com/office/powerpoint/2010/main" val="2561434708"/>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3805850" cy="584775"/>
          </a:xfrm>
          <a:prstGeom prst="rect">
            <a:avLst/>
          </a:prstGeom>
          <a:noFill/>
        </p:spPr>
        <p:txBody>
          <a:bodyPr wrap="none" rtlCol="0">
            <a:spAutoFit/>
            <a:scene3d>
              <a:camera prst="orthographicFront"/>
              <a:lightRig rig="threePt" dir="t"/>
            </a:scene3d>
            <a:sp3d contourW="12700"/>
          </a:bodyPr>
          <a:lstStyle/>
          <a:p>
            <a:r>
              <a:rPr lang="en-US" sz="3200" dirty="0" smtClean="0"/>
              <a:t>Convolutional Layer</a:t>
            </a:r>
            <a:endParaRPr lang="zh-CN" altLang="en-US" sz="3200" b="1" dirty="0">
              <a:latin typeface="Agency FB" panose="020B0503020202020204" pitchFamily="34" charset="0"/>
            </a:endParaRPr>
          </a:p>
        </p:txBody>
      </p:sp>
      <p:pic>
        <p:nvPicPr>
          <p:cNvPr id="1028" name="Picture 4" descr="Kết quả hình ảnh cho Convolu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9937" y="1176430"/>
            <a:ext cx="7738251" cy="47339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346516" y="5910419"/>
            <a:ext cx="3746538" cy="523220"/>
          </a:xfrm>
          <a:prstGeom prst="rect">
            <a:avLst/>
          </a:prstGeom>
          <a:noFill/>
        </p:spPr>
        <p:txBody>
          <a:bodyPr wrap="none" rtlCol="0">
            <a:spAutoFit/>
          </a:bodyPr>
          <a:lstStyle/>
          <a:p>
            <a:r>
              <a:rPr lang="en-US" sz="2800" dirty="0" err="1" smtClean="0"/>
              <a:t>Khối</a:t>
            </a:r>
            <a:r>
              <a:rPr lang="en-US" sz="2800" dirty="0" smtClean="0"/>
              <a:t> Feature Learning</a:t>
            </a:r>
            <a:endParaRPr lang="en-US" sz="2800" dirty="0"/>
          </a:p>
        </p:txBody>
      </p:sp>
    </p:spTree>
    <p:extLst>
      <p:ext uri="{BB962C8B-B14F-4D97-AF65-F5344CB8AC3E}">
        <p14:creationId xmlns:p14="http://schemas.microsoft.com/office/powerpoint/2010/main" val="3187877598"/>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3805850" cy="584775"/>
          </a:xfrm>
          <a:prstGeom prst="rect">
            <a:avLst/>
          </a:prstGeom>
          <a:noFill/>
        </p:spPr>
        <p:txBody>
          <a:bodyPr wrap="none" rtlCol="0">
            <a:spAutoFit/>
            <a:scene3d>
              <a:camera prst="orthographicFront"/>
              <a:lightRig rig="threePt" dir="t"/>
            </a:scene3d>
            <a:sp3d contourW="12700"/>
          </a:bodyPr>
          <a:lstStyle/>
          <a:p>
            <a:r>
              <a:rPr lang="en-US" sz="3200" dirty="0"/>
              <a:t>Convolutional Layer</a:t>
            </a:r>
            <a:endParaRPr lang="zh-CN" altLang="en-US" sz="3200" b="1" dirty="0">
              <a:latin typeface="Agency FB" panose="020B0503020202020204" pitchFamily="34" charset="0"/>
            </a:endParaRPr>
          </a:p>
        </p:txBody>
      </p:sp>
      <p:pic>
        <p:nvPicPr>
          <p:cNvPr id="1030" name="Picture 6" descr="Hình ảnh có liên qu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174" y="1453683"/>
            <a:ext cx="10129233" cy="41223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49831" y="5844619"/>
            <a:ext cx="4177747" cy="523220"/>
          </a:xfrm>
          <a:prstGeom prst="rect">
            <a:avLst/>
          </a:prstGeom>
          <a:noFill/>
        </p:spPr>
        <p:txBody>
          <a:bodyPr wrap="none" rtlCol="0">
            <a:spAutoFit/>
          </a:bodyPr>
          <a:lstStyle/>
          <a:p>
            <a:r>
              <a:rPr lang="en-US" sz="2800" dirty="0" err="1" smtClean="0"/>
              <a:t>Ví</a:t>
            </a:r>
            <a:r>
              <a:rPr lang="en-US" sz="2800" dirty="0" smtClean="0"/>
              <a:t> </a:t>
            </a:r>
            <a:r>
              <a:rPr lang="en-US" sz="2800" dirty="0" err="1" smtClean="0"/>
              <a:t>dụ</a:t>
            </a:r>
            <a:r>
              <a:rPr lang="en-US" sz="2800" dirty="0" smtClean="0"/>
              <a:t> </a:t>
            </a:r>
            <a:r>
              <a:rPr lang="en-US" sz="2800" dirty="0" err="1" smtClean="0"/>
              <a:t>khi</a:t>
            </a:r>
            <a:r>
              <a:rPr lang="en-US" sz="2800" dirty="0" smtClean="0"/>
              <a:t> Detected </a:t>
            </a:r>
            <a:r>
              <a:rPr lang="en-US" sz="2800" dirty="0" err="1" smtClean="0"/>
              <a:t>người</a:t>
            </a:r>
            <a:endParaRPr lang="en-US" sz="2800" dirty="0"/>
          </a:p>
        </p:txBody>
      </p:sp>
    </p:spTree>
    <p:extLst>
      <p:ext uri="{BB962C8B-B14F-4D97-AF65-F5344CB8AC3E}">
        <p14:creationId xmlns:p14="http://schemas.microsoft.com/office/powerpoint/2010/main" val="2246929431"/>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3805850" cy="584775"/>
          </a:xfrm>
          <a:prstGeom prst="rect">
            <a:avLst/>
          </a:prstGeom>
          <a:noFill/>
        </p:spPr>
        <p:txBody>
          <a:bodyPr wrap="none" rtlCol="0">
            <a:spAutoFit/>
            <a:scene3d>
              <a:camera prst="orthographicFront"/>
              <a:lightRig rig="threePt" dir="t"/>
            </a:scene3d>
            <a:sp3d contourW="12700"/>
          </a:bodyPr>
          <a:lstStyle/>
          <a:p>
            <a:r>
              <a:rPr lang="en-US" sz="3200" dirty="0"/>
              <a:t>Convolutional Layer</a:t>
            </a:r>
            <a:endParaRPr lang="zh-CN" altLang="en-US" sz="3200" b="1" dirty="0">
              <a:latin typeface="Agency FB" panose="020B0503020202020204" pitchFamily="34" charset="0"/>
            </a:endParaRPr>
          </a:p>
        </p:txBody>
      </p:sp>
      <p:pic>
        <p:nvPicPr>
          <p:cNvPr id="5" name="Picture 4" descr="https://dlapplications.github.io/img/20180717/edge-filters.png"/>
          <p:cNvPicPr/>
          <p:nvPr/>
        </p:nvPicPr>
        <p:blipFill>
          <a:blip r:embed="rId4">
            <a:extLst>
              <a:ext uri="{28A0092B-C50C-407E-A947-70E740481C1C}">
                <a14:useLocalDpi xmlns:a14="http://schemas.microsoft.com/office/drawing/2010/main" val="0"/>
              </a:ext>
            </a:extLst>
          </a:blip>
          <a:srcRect/>
          <a:stretch>
            <a:fillRect/>
          </a:stretch>
        </p:blipFill>
        <p:spPr bwMode="auto">
          <a:xfrm>
            <a:off x="457200" y="1176430"/>
            <a:ext cx="7584649" cy="3857854"/>
          </a:xfrm>
          <a:prstGeom prst="rect">
            <a:avLst/>
          </a:prstGeom>
          <a:noFill/>
          <a:ln>
            <a:noFill/>
          </a:ln>
        </p:spPr>
      </p:pic>
      <p:sp>
        <p:nvSpPr>
          <p:cNvPr id="2" name="Rectangle 1"/>
          <p:cNvSpPr/>
          <p:nvPr/>
        </p:nvSpPr>
        <p:spPr>
          <a:xfrm>
            <a:off x="2713822" y="5417625"/>
            <a:ext cx="7127761" cy="954107"/>
          </a:xfrm>
          <a:prstGeom prst="rect">
            <a:avLst/>
          </a:prstGeom>
        </p:spPr>
        <p:txBody>
          <a:bodyPr wrap="square">
            <a:spAutoFit/>
          </a:bodyPr>
          <a:lstStyle/>
          <a:p>
            <a:pPr algn="ctr"/>
            <a:r>
              <a:rPr lang="en-US" sz="2800" dirty="0" err="1">
                <a:latin typeface="Calibri" panose="020F0502020204030204" pitchFamily="34" charset="0"/>
                <a:ea typeface="Calibri" panose="020F0502020204030204" pitchFamily="34" charset="0"/>
                <a:cs typeface="Times New Roman" panose="02020603050405020304" pitchFamily="18" charset="0"/>
              </a:rPr>
              <a:t>Một</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số</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hình</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ảnh</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của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việc</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chọn</a:t>
            </a:r>
            <a:r>
              <a:rPr lang="en-US" sz="2800" dirty="0">
                <a:latin typeface="Calibri" panose="020F0502020204030204" pitchFamily="34" charset="0"/>
                <a:ea typeface="Calibri" panose="020F0502020204030204" pitchFamily="34" charset="0"/>
                <a:cs typeface="Times New Roman" panose="02020603050405020304" pitchFamily="18" charset="0"/>
              </a:rPr>
              <a:t> Sliding Window </a:t>
            </a:r>
            <a:r>
              <a:rPr lang="en-US" sz="2800" dirty="0" err="1">
                <a:latin typeface="Calibri" panose="020F0502020204030204" pitchFamily="34" charset="0"/>
                <a:ea typeface="Calibri" panose="020F0502020204030204" pitchFamily="34" charset="0"/>
                <a:cs typeface="Times New Roman" panose="02020603050405020304" pitchFamily="18" charset="0"/>
              </a:rPr>
              <a:t>trong</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lớp</a:t>
            </a:r>
            <a:r>
              <a:rPr lang="en-US" sz="2800" dirty="0">
                <a:latin typeface="Calibri" panose="020F0502020204030204" pitchFamily="34" charset="0"/>
                <a:ea typeface="Calibri" panose="020F0502020204030204" pitchFamily="34" charset="0"/>
                <a:cs typeface="Times New Roman" panose="02020603050405020304" pitchFamily="18" charset="0"/>
              </a:rPr>
              <a:t> Convolutional</a:t>
            </a:r>
            <a:endParaRPr lang="en-US" sz="2800" dirty="0"/>
          </a:p>
        </p:txBody>
      </p:sp>
      <p:sp>
        <p:nvSpPr>
          <p:cNvPr id="3" name="Rectangle 2"/>
          <p:cNvSpPr/>
          <p:nvPr/>
        </p:nvSpPr>
        <p:spPr>
          <a:xfrm>
            <a:off x="7843101" y="2340855"/>
            <a:ext cx="4348899" cy="1717393"/>
          </a:xfrm>
          <a:prstGeom prst="rect">
            <a:avLst/>
          </a:prstGeom>
        </p:spPr>
        <p:txBody>
          <a:bodyPr wrap="square">
            <a:spAutoFit/>
          </a:bodyPr>
          <a:lstStyle/>
          <a:p>
            <a:pPr marL="457200" marR="0">
              <a:lnSpc>
                <a:spcPct val="107000"/>
              </a:lnSpc>
              <a:spcBef>
                <a:spcPts val="0"/>
              </a:spcBef>
              <a:spcAft>
                <a:spcPts val="800"/>
              </a:spcAft>
            </a:pP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F1: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Phát</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hiện</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cạnh</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đứng</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phải</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F2: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Phát</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hiện</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cạnh</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đứng</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trái</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F3: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Phát</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hiện</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cạnh</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ngang</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dưới</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F4: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Phát</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hiện</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cạnh</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ngang</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 </a:t>
            </a:r>
            <a:r>
              <a:rPr lang="en-US" sz="2000" dirty="0" err="1">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trên</a:t>
            </a:r>
            <a:r>
              <a:rPr lang="en-US" sz="20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2411659"/>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3805850" cy="584775"/>
          </a:xfrm>
          <a:prstGeom prst="rect">
            <a:avLst/>
          </a:prstGeom>
          <a:noFill/>
        </p:spPr>
        <p:txBody>
          <a:bodyPr wrap="none" rtlCol="0">
            <a:spAutoFit/>
            <a:scene3d>
              <a:camera prst="orthographicFront"/>
              <a:lightRig rig="threePt" dir="t"/>
            </a:scene3d>
            <a:sp3d contourW="12700"/>
          </a:bodyPr>
          <a:lstStyle/>
          <a:p>
            <a:r>
              <a:rPr lang="en-US" sz="3200" dirty="0"/>
              <a:t>Convolutional Layer</a:t>
            </a:r>
            <a:endParaRPr lang="zh-CN" altLang="en-US" sz="3200" b="1" dirty="0">
              <a:latin typeface="Agency FB" panose="020B0503020202020204" pitchFamily="34" charset="0"/>
            </a:endParaRPr>
          </a:p>
        </p:txBody>
      </p:sp>
      <p:sp>
        <p:nvSpPr>
          <p:cNvPr id="2" name="Rectangle 1"/>
          <p:cNvSpPr/>
          <p:nvPr/>
        </p:nvSpPr>
        <p:spPr>
          <a:xfrm>
            <a:off x="2713821" y="5415606"/>
            <a:ext cx="7127761" cy="523220"/>
          </a:xfrm>
          <a:prstGeom prst="rect">
            <a:avLst/>
          </a:prstGeom>
        </p:spPr>
        <p:txBody>
          <a:bodyPr wrap="square">
            <a:spAutoFit/>
          </a:bodyPr>
          <a:lstStyle/>
          <a:p>
            <a:pPr algn="ctr"/>
            <a:r>
              <a:rPr lang="en-US" sz="2800" dirty="0" err="1"/>
              <a:t>Cơ</a:t>
            </a:r>
            <a:r>
              <a:rPr lang="en-US" sz="2800" dirty="0"/>
              <a:t> </a:t>
            </a:r>
            <a:r>
              <a:rPr lang="en-US" sz="2800" dirty="0" err="1"/>
              <a:t>chế</a:t>
            </a:r>
            <a:r>
              <a:rPr lang="en-US" sz="2800" dirty="0"/>
              <a:t> </a:t>
            </a:r>
            <a:r>
              <a:rPr lang="en-US" sz="2800" dirty="0" err="1"/>
              <a:t>hoạt</a:t>
            </a:r>
            <a:r>
              <a:rPr lang="en-US" sz="2800" dirty="0"/>
              <a:t> </a:t>
            </a:r>
            <a:r>
              <a:rPr lang="en-US" sz="2800" dirty="0" err="1"/>
              <a:t>động</a:t>
            </a:r>
            <a:r>
              <a:rPr lang="en-US" sz="2800" dirty="0"/>
              <a:t> </a:t>
            </a:r>
            <a:r>
              <a:rPr lang="en-US" sz="2800" dirty="0" err="1"/>
              <a:t>của</a:t>
            </a:r>
            <a:r>
              <a:rPr lang="en-US" sz="2800" dirty="0"/>
              <a:t> </a:t>
            </a:r>
            <a:r>
              <a:rPr lang="en-US" sz="2800" dirty="0"/>
              <a:t>S</a:t>
            </a:r>
            <a:r>
              <a:rPr lang="en-US" sz="2800" dirty="0" smtClean="0"/>
              <a:t>liding </a:t>
            </a:r>
            <a:r>
              <a:rPr lang="en-US" sz="2800" dirty="0"/>
              <a:t>window</a:t>
            </a:r>
            <a:endParaRPr lang="en-US" sz="2800" dirty="0"/>
          </a:p>
        </p:txBody>
      </p:sp>
      <p:pic>
        <p:nvPicPr>
          <p:cNvPr id="6" name="Picture 5" descr="https://dlapplications.github.io/img/20180717/edge-detection-example.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9318" y="1565219"/>
            <a:ext cx="8936768" cy="2695697"/>
          </a:xfrm>
          <a:prstGeom prst="rect">
            <a:avLst/>
          </a:prstGeom>
          <a:noFill/>
          <a:ln>
            <a:noFill/>
          </a:ln>
        </p:spPr>
      </p:pic>
    </p:spTree>
    <p:extLst>
      <p:ext uri="{BB962C8B-B14F-4D97-AF65-F5344CB8AC3E}">
        <p14:creationId xmlns:p14="http://schemas.microsoft.com/office/powerpoint/2010/main" val="168267698"/>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3805850" cy="584775"/>
          </a:xfrm>
          <a:prstGeom prst="rect">
            <a:avLst/>
          </a:prstGeom>
          <a:noFill/>
        </p:spPr>
        <p:txBody>
          <a:bodyPr wrap="none" rtlCol="0">
            <a:spAutoFit/>
            <a:scene3d>
              <a:camera prst="orthographicFront"/>
              <a:lightRig rig="threePt" dir="t"/>
            </a:scene3d>
            <a:sp3d contourW="12700"/>
          </a:bodyPr>
          <a:lstStyle/>
          <a:p>
            <a:r>
              <a:rPr lang="en-US" sz="3200" dirty="0"/>
              <a:t>Convolutional Layer</a:t>
            </a:r>
            <a:endParaRPr lang="zh-CN" altLang="en-US" sz="3200" b="1" dirty="0">
              <a:latin typeface="Agency FB" panose="020B0503020202020204" pitchFamily="34" charset="0"/>
            </a:endParaRPr>
          </a:p>
        </p:txBody>
      </p:sp>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1461155" y="1176431"/>
            <a:ext cx="9622834" cy="4423092"/>
          </a:xfrm>
          <a:prstGeom prst="rect">
            <a:avLst/>
          </a:prstGeom>
          <a:noFill/>
          <a:ln>
            <a:noFill/>
          </a:ln>
        </p:spPr>
      </p:pic>
      <p:sp>
        <p:nvSpPr>
          <p:cNvPr id="2" name="TextBox 1"/>
          <p:cNvSpPr txBox="1"/>
          <p:nvPr/>
        </p:nvSpPr>
        <p:spPr>
          <a:xfrm>
            <a:off x="3372579" y="5809244"/>
            <a:ext cx="5799986" cy="523220"/>
          </a:xfrm>
          <a:prstGeom prst="rect">
            <a:avLst/>
          </a:prstGeom>
          <a:noFill/>
        </p:spPr>
        <p:txBody>
          <a:bodyPr wrap="none" rtlCol="0">
            <a:spAutoFit/>
          </a:bodyPr>
          <a:lstStyle/>
          <a:p>
            <a:r>
              <a:rPr lang="en-US" sz="2800" dirty="0" err="1" smtClean="0"/>
              <a:t>Ảnh</a:t>
            </a:r>
            <a:r>
              <a:rPr lang="en-US" sz="2800" dirty="0" smtClean="0"/>
              <a:t> </a:t>
            </a:r>
            <a:r>
              <a:rPr lang="en-US" sz="2800" dirty="0" err="1" smtClean="0"/>
              <a:t>phổi</a:t>
            </a:r>
            <a:r>
              <a:rPr lang="en-US" sz="2800" dirty="0" smtClean="0"/>
              <a:t> </a:t>
            </a:r>
            <a:r>
              <a:rPr lang="en-US" sz="2800" dirty="0" err="1" smtClean="0"/>
              <a:t>sau</a:t>
            </a:r>
            <a:r>
              <a:rPr lang="en-US" sz="2800" dirty="0" smtClean="0"/>
              <a:t> </a:t>
            </a:r>
            <a:r>
              <a:rPr lang="en-US" sz="2800" dirty="0" err="1" smtClean="0"/>
              <a:t>khi</a:t>
            </a:r>
            <a:r>
              <a:rPr lang="en-US" sz="2800" dirty="0" smtClean="0"/>
              <a:t> </a:t>
            </a:r>
            <a:r>
              <a:rPr lang="en-US" sz="2800" dirty="0" err="1" smtClean="0"/>
              <a:t>được</a:t>
            </a:r>
            <a:r>
              <a:rPr lang="en-US" sz="2800" dirty="0" smtClean="0"/>
              <a:t> Convolution</a:t>
            </a:r>
            <a:endParaRPr lang="en-US" sz="2800" dirty="0"/>
          </a:p>
        </p:txBody>
      </p:sp>
    </p:spTree>
    <p:extLst>
      <p:ext uri="{BB962C8B-B14F-4D97-AF65-F5344CB8AC3E}">
        <p14:creationId xmlns:p14="http://schemas.microsoft.com/office/powerpoint/2010/main" val="3180153979"/>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2440092" cy="584775"/>
          </a:xfrm>
          <a:prstGeom prst="rect">
            <a:avLst/>
          </a:prstGeom>
          <a:noFill/>
        </p:spPr>
        <p:txBody>
          <a:bodyPr wrap="none" rtlCol="0">
            <a:spAutoFit/>
            <a:scene3d>
              <a:camera prst="orthographicFront"/>
              <a:lightRig rig="threePt" dir="t"/>
            </a:scene3d>
            <a:sp3d contourW="12700"/>
          </a:bodyPr>
          <a:lstStyle/>
          <a:p>
            <a:r>
              <a:rPr lang="en-US" sz="3200" dirty="0" smtClean="0"/>
              <a:t>Max Pooling</a:t>
            </a:r>
            <a:endParaRPr lang="zh-CN" altLang="en-US" sz="3200" b="1" dirty="0">
              <a:latin typeface="Agency FB" panose="020B0503020202020204" pitchFamily="34" charset="0"/>
            </a:endParaRPr>
          </a:p>
        </p:txBody>
      </p:sp>
      <p:pic>
        <p:nvPicPr>
          <p:cNvPr id="5" name="Picture 4" descr="https://scontent.fsgn5-3.fna.fbcdn.net/v/t1.15752-9/47231405_589574128140887_991551397088460800_n.png?_nc_cat=111&amp;_nc_ht=scontent.fsgn5-3.fna&amp;oh=1f8d20da7b163b8fe1e3da689df2f6be&amp;oe=5C72E52C"/>
          <p:cNvPicPr/>
          <p:nvPr/>
        </p:nvPicPr>
        <p:blipFill>
          <a:blip r:embed="rId4">
            <a:extLst>
              <a:ext uri="{28A0092B-C50C-407E-A947-70E740481C1C}">
                <a14:useLocalDpi xmlns:a14="http://schemas.microsoft.com/office/drawing/2010/main" val="0"/>
              </a:ext>
            </a:extLst>
          </a:blip>
          <a:srcRect/>
          <a:stretch>
            <a:fillRect/>
          </a:stretch>
        </p:blipFill>
        <p:spPr bwMode="auto">
          <a:xfrm>
            <a:off x="1649691" y="1176430"/>
            <a:ext cx="9209987" cy="4187422"/>
          </a:xfrm>
          <a:prstGeom prst="rect">
            <a:avLst/>
          </a:prstGeom>
          <a:noFill/>
          <a:ln>
            <a:noFill/>
          </a:ln>
        </p:spPr>
      </p:pic>
      <p:sp>
        <p:nvSpPr>
          <p:cNvPr id="2" name="TextBox 1"/>
          <p:cNvSpPr txBox="1"/>
          <p:nvPr/>
        </p:nvSpPr>
        <p:spPr>
          <a:xfrm>
            <a:off x="3271102" y="5573572"/>
            <a:ext cx="6155702" cy="523220"/>
          </a:xfrm>
          <a:prstGeom prst="rect">
            <a:avLst/>
          </a:prstGeom>
          <a:noFill/>
        </p:spPr>
        <p:txBody>
          <a:bodyPr wrap="square" rtlCol="0">
            <a:spAutoFit/>
          </a:bodyPr>
          <a:lstStyle/>
          <a:p>
            <a:r>
              <a:rPr lang="en-US" sz="2800" dirty="0" err="1" smtClean="0"/>
              <a:t>Ảnh</a:t>
            </a:r>
            <a:r>
              <a:rPr lang="en-US" sz="2800" dirty="0" smtClean="0"/>
              <a:t> </a:t>
            </a:r>
            <a:r>
              <a:rPr lang="en-US" sz="2800" dirty="0" err="1" smtClean="0"/>
              <a:t>phổi</a:t>
            </a:r>
            <a:r>
              <a:rPr lang="en-US" sz="2800" dirty="0" smtClean="0"/>
              <a:t> </a:t>
            </a:r>
            <a:r>
              <a:rPr lang="en-US" sz="2800" dirty="0" err="1" smtClean="0"/>
              <a:t>sau</a:t>
            </a:r>
            <a:r>
              <a:rPr lang="en-US" sz="2800" dirty="0" smtClean="0"/>
              <a:t> </a:t>
            </a:r>
            <a:r>
              <a:rPr lang="en-US" sz="2800" dirty="0" err="1" smtClean="0"/>
              <a:t>khi</a:t>
            </a:r>
            <a:r>
              <a:rPr lang="en-US" sz="2800" dirty="0" smtClean="0"/>
              <a:t> </a:t>
            </a:r>
            <a:r>
              <a:rPr lang="en-US" sz="2800" dirty="0" err="1" smtClean="0"/>
              <a:t>được</a:t>
            </a:r>
            <a:r>
              <a:rPr lang="en-US" sz="2800" dirty="0" smtClean="0"/>
              <a:t> Max Pooling</a:t>
            </a:r>
            <a:endParaRPr lang="en-US" sz="2800" dirty="0"/>
          </a:p>
        </p:txBody>
      </p:sp>
    </p:spTree>
    <p:extLst>
      <p:ext uri="{BB962C8B-B14F-4D97-AF65-F5344CB8AC3E}">
        <p14:creationId xmlns:p14="http://schemas.microsoft.com/office/powerpoint/2010/main" val="4282773224"/>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353592" y="2457359"/>
            <a:ext cx="3603186" cy="768442"/>
            <a:chOff x="1353592" y="2610973"/>
            <a:chExt cx="2183957" cy="564028"/>
          </a:xfrm>
        </p:grpSpPr>
        <p:pic>
          <p:nvPicPr>
            <p:cNvPr id="2" name="图片 1"/>
            <p:cNvPicPr>
              <a:picLocks noChangeAspect="1"/>
            </p:cNvPicPr>
            <p:nvPr/>
          </p:nvPicPr>
          <p:blipFill>
            <a:blip r:embed="rId3"/>
            <a:stretch>
              <a:fillRect/>
            </a:stretch>
          </p:blipFill>
          <p:spPr>
            <a:xfrm>
              <a:off x="1353592" y="2610973"/>
              <a:ext cx="1009296" cy="564028"/>
            </a:xfrm>
            <a:prstGeom prst="rect">
              <a:avLst/>
            </a:prstGeom>
          </p:spPr>
        </p:pic>
        <p:sp>
          <p:nvSpPr>
            <p:cNvPr id="3" name="文本框 2"/>
            <p:cNvSpPr txBox="1"/>
            <p:nvPr/>
          </p:nvSpPr>
          <p:spPr>
            <a:xfrm>
              <a:off x="2641530" y="2692932"/>
              <a:ext cx="896019" cy="338857"/>
            </a:xfrm>
            <a:prstGeom prst="rect">
              <a:avLst/>
            </a:prstGeom>
            <a:noFill/>
          </p:spPr>
          <p:txBody>
            <a:bodyPr wrap="none" rtlCol="0">
              <a:spAutoFit/>
              <a:scene3d>
                <a:camera prst="orthographicFront"/>
                <a:lightRig rig="threePt" dir="t"/>
              </a:scene3d>
              <a:sp3d contourW="12700"/>
            </a:bodyPr>
            <a:lstStyle/>
            <a:p>
              <a:pPr algn="ctr"/>
              <a:r>
                <a:rPr lang="en-US" altLang="zh-CN" sz="2400" dirty="0" err="1" smtClean="0">
                  <a:latin typeface="Tahoma" panose="020B0604030504040204" pitchFamily="34" charset="0"/>
                  <a:ea typeface="Tahoma" panose="020B0604030504040204" pitchFamily="34" charset="0"/>
                  <a:cs typeface="Tahoma" panose="020B0604030504040204" pitchFamily="34" charset="0"/>
                </a:rPr>
                <a:t>Giới</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thiệu</a:t>
              </a:r>
              <a:endParaRPr lang="zh-CN" altLang="en-US" sz="2400" dirty="0">
                <a:latin typeface="Tahoma" panose="020B0604030504040204" pitchFamily="34" charset="0"/>
                <a:ea typeface="方正悠黑简体_502L" panose="02000000000000000000" charset="-122"/>
                <a:cs typeface="Tahoma" panose="020B0604030504040204" pitchFamily="34" charset="0"/>
              </a:endParaRPr>
            </a:p>
          </p:txBody>
        </p:sp>
        <p:sp>
          <p:nvSpPr>
            <p:cNvPr id="10" name="文本框 9"/>
            <p:cNvSpPr txBox="1"/>
            <p:nvPr/>
          </p:nvSpPr>
          <p:spPr>
            <a:xfrm>
              <a:off x="1588470" y="2651781"/>
              <a:ext cx="437940" cy="523220"/>
            </a:xfrm>
            <a:prstGeom prst="rect">
              <a:avLst/>
            </a:prstGeom>
            <a:noFill/>
          </p:spPr>
          <p:txBody>
            <a:bodyPr wrap="none" rtlCol="0">
              <a:spAutoFit/>
              <a:scene3d>
                <a:camera prst="orthographicFront"/>
                <a:lightRig rig="threePt" dir="t"/>
              </a:scene3d>
              <a:sp3d contourW="12700"/>
            </a:bodyPr>
            <a:lstStyle/>
            <a:p>
              <a:pPr algn="ctr"/>
              <a:r>
                <a:rPr lang="en-US" altLang="zh-CN" sz="2800" b="1">
                  <a:latin typeface="Agency FB" panose="020B0503020202020204" pitchFamily="34" charset="0"/>
                </a:rPr>
                <a:t>01</a:t>
              </a:r>
              <a:endParaRPr lang="zh-CN" altLang="en-US" sz="2800" b="1">
                <a:latin typeface="Agency FB" panose="020B0503020202020204" pitchFamily="34" charset="0"/>
              </a:endParaRPr>
            </a:p>
          </p:txBody>
        </p:sp>
      </p:grpSp>
      <p:grpSp>
        <p:nvGrpSpPr>
          <p:cNvPr id="26" name="组合 25"/>
          <p:cNvGrpSpPr/>
          <p:nvPr/>
        </p:nvGrpSpPr>
        <p:grpSpPr>
          <a:xfrm>
            <a:off x="6370085" y="2457359"/>
            <a:ext cx="3245254" cy="768442"/>
            <a:chOff x="6370092" y="2610973"/>
            <a:chExt cx="1967009" cy="564028"/>
          </a:xfrm>
        </p:grpSpPr>
        <p:pic>
          <p:nvPicPr>
            <p:cNvPr id="12" name="图片 11"/>
            <p:cNvPicPr>
              <a:picLocks noChangeAspect="1"/>
            </p:cNvPicPr>
            <p:nvPr/>
          </p:nvPicPr>
          <p:blipFill>
            <a:blip r:embed="rId3"/>
            <a:stretch>
              <a:fillRect/>
            </a:stretch>
          </p:blipFill>
          <p:spPr>
            <a:xfrm>
              <a:off x="6370092" y="2610973"/>
              <a:ext cx="1009296" cy="564028"/>
            </a:xfrm>
            <a:prstGeom prst="rect">
              <a:avLst/>
            </a:prstGeom>
          </p:spPr>
        </p:pic>
        <p:sp>
          <p:nvSpPr>
            <p:cNvPr id="13" name="文本框 12"/>
            <p:cNvSpPr txBox="1"/>
            <p:nvPr/>
          </p:nvSpPr>
          <p:spPr>
            <a:xfrm>
              <a:off x="7379386" y="2713336"/>
              <a:ext cx="957715" cy="338857"/>
            </a:xfrm>
            <a:prstGeom prst="rect">
              <a:avLst/>
            </a:prstGeom>
            <a:noFill/>
          </p:spPr>
          <p:txBody>
            <a:bodyPr wrap="square" rtlCol="0">
              <a:spAutoFit/>
              <a:scene3d>
                <a:camera prst="orthographicFront"/>
                <a:lightRig rig="threePt" dir="t"/>
              </a:scene3d>
              <a:sp3d contourW="12700"/>
            </a:bodyPr>
            <a:lstStyle/>
            <a:p>
              <a:pPr algn="ctr"/>
              <a:r>
                <a:rPr lang="en-US" altLang="zh-CN" sz="2400" dirty="0" err="1" smtClean="0">
                  <a:latin typeface="Tahoma" panose="020B0604030504040204" pitchFamily="34" charset="0"/>
                  <a:ea typeface="Tahoma" panose="020B0604030504040204" pitchFamily="34" charset="0"/>
                  <a:cs typeface="Tahoma" panose="020B0604030504040204" pitchFamily="34" charset="0"/>
                </a:rPr>
                <a:t>Mục</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tiêu</a:t>
              </a:r>
              <a:endParaRPr lang="zh-CN" altLang="en-US" sz="2000" dirty="0">
                <a:latin typeface="Tahoma" panose="020B0604030504040204" pitchFamily="34" charset="0"/>
                <a:ea typeface="方正悠黑简体_502L" panose="02000000000000000000" charset="-122"/>
                <a:cs typeface="Tahoma" panose="020B0604030504040204" pitchFamily="34" charset="0"/>
              </a:endParaRPr>
            </a:p>
          </p:txBody>
        </p:sp>
        <p:sp>
          <p:nvSpPr>
            <p:cNvPr id="15" name="文本框 14"/>
            <p:cNvSpPr txBox="1"/>
            <p:nvPr/>
          </p:nvSpPr>
          <p:spPr>
            <a:xfrm>
              <a:off x="6604970" y="2651781"/>
              <a:ext cx="511679" cy="523220"/>
            </a:xfrm>
            <a:prstGeom prst="rect">
              <a:avLst/>
            </a:prstGeom>
            <a:noFill/>
          </p:spPr>
          <p:txBody>
            <a:bodyPr wrap="none" rtlCol="0">
              <a:spAutoFit/>
              <a:scene3d>
                <a:camera prst="orthographicFront"/>
                <a:lightRig rig="threePt" dir="t"/>
              </a:scene3d>
              <a:sp3d contourW="12700"/>
            </a:bodyPr>
            <a:lstStyle/>
            <a:p>
              <a:pPr algn="ctr"/>
              <a:r>
                <a:rPr lang="en-US" altLang="zh-CN" sz="2800" b="1">
                  <a:latin typeface="Agency FB" panose="020B0503020202020204" pitchFamily="34" charset="0"/>
                </a:rPr>
                <a:t>02</a:t>
              </a:r>
              <a:endParaRPr lang="zh-CN" altLang="en-US" sz="2800" b="1">
                <a:latin typeface="Agency FB" panose="020B0503020202020204" pitchFamily="34" charset="0"/>
              </a:endParaRPr>
            </a:p>
          </p:txBody>
        </p:sp>
      </p:grpSp>
      <p:grpSp>
        <p:nvGrpSpPr>
          <p:cNvPr id="28" name="组合 27"/>
          <p:cNvGrpSpPr/>
          <p:nvPr/>
        </p:nvGrpSpPr>
        <p:grpSpPr>
          <a:xfrm>
            <a:off x="1353592" y="4105835"/>
            <a:ext cx="4459411" cy="768442"/>
            <a:chOff x="1353592" y="4094349"/>
            <a:chExt cx="2702933" cy="564028"/>
          </a:xfrm>
        </p:grpSpPr>
        <p:pic>
          <p:nvPicPr>
            <p:cNvPr id="17" name="图片 16"/>
            <p:cNvPicPr>
              <a:picLocks noChangeAspect="1"/>
            </p:cNvPicPr>
            <p:nvPr/>
          </p:nvPicPr>
          <p:blipFill>
            <a:blip r:embed="rId3"/>
            <a:stretch>
              <a:fillRect/>
            </a:stretch>
          </p:blipFill>
          <p:spPr>
            <a:xfrm>
              <a:off x="1353592" y="4094349"/>
              <a:ext cx="1009296" cy="564028"/>
            </a:xfrm>
            <a:prstGeom prst="rect">
              <a:avLst/>
            </a:prstGeom>
          </p:spPr>
        </p:pic>
        <p:sp>
          <p:nvSpPr>
            <p:cNvPr id="18" name="文本框 17"/>
            <p:cNvSpPr txBox="1"/>
            <p:nvPr/>
          </p:nvSpPr>
          <p:spPr>
            <a:xfrm>
              <a:off x="2341438" y="4227338"/>
              <a:ext cx="1715087" cy="338857"/>
            </a:xfrm>
            <a:prstGeom prst="rect">
              <a:avLst/>
            </a:prstGeom>
            <a:noFill/>
          </p:spPr>
          <p:txBody>
            <a:bodyPr wrap="none" rtlCol="0">
              <a:spAutoFit/>
              <a:scene3d>
                <a:camera prst="orthographicFront"/>
                <a:lightRig rig="threePt" dir="t"/>
              </a:scene3d>
              <a:sp3d contourW="12700"/>
            </a:bodyPr>
            <a:lstStyle/>
            <a:p>
              <a:pPr algn="ctr"/>
              <a:r>
                <a:rPr lang="en-US" altLang="zh-CN" sz="2400" dirty="0" err="1" smtClean="0">
                  <a:latin typeface="Tahoma" panose="020B0604030504040204" pitchFamily="34" charset="0"/>
                  <a:ea typeface="Tahoma" panose="020B0604030504040204" pitchFamily="34" charset="0"/>
                  <a:cs typeface="Tahoma" panose="020B0604030504040204" pitchFamily="34" charset="0"/>
                </a:rPr>
                <a:t>Quá</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trình</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thực</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hiện</a:t>
              </a:r>
              <a:endParaRPr lang="zh-CN" altLang="en-US" sz="2400" dirty="0">
                <a:latin typeface="Tahoma" panose="020B0604030504040204" pitchFamily="34" charset="0"/>
                <a:ea typeface="方正悠黑简体_502L" panose="02000000000000000000" charset="-122"/>
                <a:cs typeface="Tahoma" panose="020B0604030504040204" pitchFamily="34" charset="0"/>
              </a:endParaRPr>
            </a:p>
          </p:txBody>
        </p:sp>
        <p:sp>
          <p:nvSpPr>
            <p:cNvPr id="20" name="文本框 19"/>
            <p:cNvSpPr txBox="1"/>
            <p:nvPr/>
          </p:nvSpPr>
          <p:spPr>
            <a:xfrm>
              <a:off x="1588470" y="4135157"/>
              <a:ext cx="518091" cy="523220"/>
            </a:xfrm>
            <a:prstGeom prst="rect">
              <a:avLst/>
            </a:prstGeom>
            <a:noFill/>
          </p:spPr>
          <p:txBody>
            <a:bodyPr wrap="none" rtlCol="0">
              <a:spAutoFit/>
              <a:scene3d>
                <a:camera prst="orthographicFront"/>
                <a:lightRig rig="threePt" dir="t"/>
              </a:scene3d>
              <a:sp3d contourW="12700"/>
            </a:bodyPr>
            <a:lstStyle/>
            <a:p>
              <a:pPr algn="ctr"/>
              <a:r>
                <a:rPr lang="en-US" altLang="zh-CN" sz="2800" b="1">
                  <a:latin typeface="Agency FB" panose="020B0503020202020204" pitchFamily="34" charset="0"/>
                </a:rPr>
                <a:t>03</a:t>
              </a:r>
              <a:endParaRPr lang="zh-CN" altLang="en-US" sz="2800" b="1">
                <a:latin typeface="Agency FB" panose="020B0503020202020204" pitchFamily="34" charset="0"/>
              </a:endParaRPr>
            </a:p>
          </p:txBody>
        </p:sp>
      </p:grpSp>
      <p:grpSp>
        <p:nvGrpSpPr>
          <p:cNvPr id="27" name="组合 26"/>
          <p:cNvGrpSpPr/>
          <p:nvPr/>
        </p:nvGrpSpPr>
        <p:grpSpPr>
          <a:xfrm>
            <a:off x="6370082" y="4105835"/>
            <a:ext cx="5523762" cy="768442"/>
            <a:chOff x="6370092" y="4094349"/>
            <a:chExt cx="3348055" cy="564028"/>
          </a:xfrm>
        </p:grpSpPr>
        <p:pic>
          <p:nvPicPr>
            <p:cNvPr id="22" name="图片 21"/>
            <p:cNvPicPr>
              <a:picLocks noChangeAspect="1"/>
            </p:cNvPicPr>
            <p:nvPr/>
          </p:nvPicPr>
          <p:blipFill>
            <a:blip r:embed="rId3"/>
            <a:stretch>
              <a:fillRect/>
            </a:stretch>
          </p:blipFill>
          <p:spPr>
            <a:xfrm>
              <a:off x="6370092" y="4094349"/>
              <a:ext cx="1009296" cy="564028"/>
            </a:xfrm>
            <a:prstGeom prst="rect">
              <a:avLst/>
            </a:prstGeom>
          </p:spPr>
        </p:pic>
        <p:sp>
          <p:nvSpPr>
            <p:cNvPr id="23" name="文本框 22"/>
            <p:cNvSpPr txBox="1"/>
            <p:nvPr/>
          </p:nvSpPr>
          <p:spPr>
            <a:xfrm>
              <a:off x="7569723" y="4229524"/>
              <a:ext cx="2148424" cy="338857"/>
            </a:xfrm>
            <a:prstGeom prst="rect">
              <a:avLst/>
            </a:prstGeom>
            <a:noFill/>
          </p:spPr>
          <p:txBody>
            <a:bodyPr wrap="none" rtlCol="0">
              <a:spAutoFit/>
              <a:scene3d>
                <a:camera prst="orthographicFront"/>
                <a:lightRig rig="threePt" dir="t"/>
              </a:scene3d>
              <a:sp3d contourW="12700"/>
            </a:bodyPr>
            <a:lstStyle/>
            <a:p>
              <a:r>
                <a:rPr lang="en-US" altLang="zh-CN" sz="2400" dirty="0" err="1" smtClean="0">
                  <a:latin typeface="Tahoma" panose="020B0604030504040204" pitchFamily="34" charset="0"/>
                  <a:ea typeface="Tahoma" panose="020B0604030504040204" pitchFamily="34" charset="0"/>
                  <a:cs typeface="Tahoma" panose="020B0604030504040204" pitchFamily="34" charset="0"/>
                </a:rPr>
                <a:t>Cơ</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sở</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lý</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thuyết</a:t>
              </a:r>
              <a:r>
                <a:rPr lang="en-US" altLang="zh-CN" sz="2400" dirty="0" smtClean="0">
                  <a:latin typeface="Tahoma" panose="020B0604030504040204" pitchFamily="34" charset="0"/>
                  <a:ea typeface="Tahoma" panose="020B0604030504040204" pitchFamily="34" charset="0"/>
                  <a:cs typeface="Tahoma" panose="020B0604030504040204" pitchFamily="34" charset="0"/>
                </a:rPr>
                <a:t> </a:t>
              </a:r>
              <a:r>
                <a:rPr lang="en-US" altLang="zh-CN" sz="2400" dirty="0" err="1" smtClean="0">
                  <a:latin typeface="Tahoma" panose="020B0604030504040204" pitchFamily="34" charset="0"/>
                  <a:ea typeface="Tahoma" panose="020B0604030504040204" pitchFamily="34" charset="0"/>
                  <a:cs typeface="Tahoma" panose="020B0604030504040204" pitchFamily="34" charset="0"/>
                </a:rPr>
                <a:t>và</a:t>
              </a:r>
              <a:r>
                <a:rPr lang="en-US" altLang="zh-CN" sz="2400" dirty="0" smtClean="0">
                  <a:latin typeface="Tahoma" panose="020B0604030504040204" pitchFamily="34" charset="0"/>
                  <a:ea typeface="Tahoma" panose="020B0604030504040204" pitchFamily="34" charset="0"/>
                  <a:cs typeface="Tahoma" panose="020B0604030504040204" pitchFamily="34" charset="0"/>
                </a:rPr>
                <a:t> Model</a:t>
              </a:r>
              <a:endParaRPr lang="zh-CN" altLang="en-US" sz="2400" dirty="0">
                <a:latin typeface="Tahoma" panose="020B0604030504040204" pitchFamily="34" charset="0"/>
                <a:ea typeface="方正悠黑简体_502L" panose="02000000000000000000" charset="-122"/>
                <a:cs typeface="Tahoma" panose="020B0604030504040204" pitchFamily="34" charset="0"/>
              </a:endParaRPr>
            </a:p>
          </p:txBody>
        </p:sp>
        <p:sp>
          <p:nvSpPr>
            <p:cNvPr id="25" name="文本框 24"/>
            <p:cNvSpPr txBox="1"/>
            <p:nvPr/>
          </p:nvSpPr>
          <p:spPr>
            <a:xfrm>
              <a:off x="6604970" y="4135157"/>
              <a:ext cx="516488" cy="523220"/>
            </a:xfrm>
            <a:prstGeom prst="rect">
              <a:avLst/>
            </a:prstGeom>
            <a:noFill/>
          </p:spPr>
          <p:txBody>
            <a:bodyPr wrap="none" rtlCol="0">
              <a:spAutoFit/>
              <a:scene3d>
                <a:camera prst="orthographicFront"/>
                <a:lightRig rig="threePt" dir="t"/>
              </a:scene3d>
              <a:sp3d contourW="12700"/>
            </a:bodyPr>
            <a:lstStyle/>
            <a:p>
              <a:pPr algn="ctr"/>
              <a:r>
                <a:rPr lang="en-US" altLang="zh-CN" sz="2800" b="1">
                  <a:latin typeface="Agency FB" panose="020B0503020202020204" pitchFamily="34" charset="0"/>
                </a:rPr>
                <a:t>04</a:t>
              </a:r>
              <a:endParaRPr lang="zh-CN" altLang="en-US" sz="2800" b="1">
                <a:latin typeface="Agency FB" panose="020B0503020202020204" pitchFamily="34" charset="0"/>
              </a:endParaRPr>
            </a:p>
          </p:txBody>
        </p:sp>
      </p:grpSp>
      <p:sp>
        <p:nvSpPr>
          <p:cNvPr id="30" name="文本框 29"/>
          <p:cNvSpPr txBox="1"/>
          <p:nvPr/>
        </p:nvSpPr>
        <p:spPr>
          <a:xfrm>
            <a:off x="4142299" y="561662"/>
            <a:ext cx="2903359" cy="1015663"/>
          </a:xfrm>
          <a:prstGeom prst="rect">
            <a:avLst/>
          </a:prstGeom>
          <a:noFill/>
        </p:spPr>
        <p:txBody>
          <a:bodyPr wrap="none" rtlCol="0">
            <a:spAutoFit/>
          </a:bodyPr>
          <a:lstStyle/>
          <a:p>
            <a:pPr algn="ctr"/>
            <a:r>
              <a:rPr lang="en-US" altLang="zh-CN" sz="6000" b="1">
                <a:solidFill>
                  <a:schemeClr val="accent1"/>
                </a:solidFill>
                <a:latin typeface="Agency FB" panose="020B0503020202020204" pitchFamily="34" charset="0"/>
              </a:rPr>
              <a:t>CONTENTS</a:t>
            </a:r>
            <a:endParaRPr lang="zh-CN" altLang="en-US" sz="6000" b="1">
              <a:solidFill>
                <a:schemeClr val="accent1"/>
              </a:solidFill>
              <a:latin typeface="Agency FB" panose="020B0503020202020204" pitchFamily="34" charset="0"/>
            </a:endParaRPr>
          </a:p>
        </p:txBody>
      </p:sp>
    </p:spTree>
    <p:extLst>
      <p:ext uri="{BB962C8B-B14F-4D97-AF65-F5344CB8AC3E}">
        <p14:creationId xmlns:p14="http://schemas.microsoft.com/office/powerpoint/2010/main" val="2640031851"/>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childTnLst>
                          </p:cTn>
                        </p:par>
                        <p:par>
                          <p:cTn id="10" fill="hold">
                            <p:stCondLst>
                              <p:cond delay="500"/>
                            </p:stCondLst>
                            <p:childTnLst>
                              <p:par>
                                <p:cTn id="11" presetID="12" presetClass="entr" presetSubtype="8" fill="hold" nodeType="after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p:tgtEl>
                                          <p:spTgt spid="29"/>
                                        </p:tgtEl>
                                        <p:attrNameLst>
                                          <p:attrName>ppt_x</p:attrName>
                                        </p:attrNameLst>
                                      </p:cBhvr>
                                      <p:tavLst>
                                        <p:tav tm="0">
                                          <p:val>
                                            <p:strVal val="#ppt_x-#ppt_w*1.125000"/>
                                          </p:val>
                                        </p:tav>
                                        <p:tav tm="100000">
                                          <p:val>
                                            <p:strVal val="#ppt_x"/>
                                          </p:val>
                                        </p:tav>
                                      </p:tavLst>
                                    </p:anim>
                                    <p:animEffect transition="in" filter="wipe(right)">
                                      <p:cBhvr>
                                        <p:cTn id="14" dur="500"/>
                                        <p:tgtEl>
                                          <p:spTgt spid="29"/>
                                        </p:tgtEl>
                                      </p:cBhvr>
                                    </p:animEffect>
                                  </p:childTnLst>
                                </p:cTn>
                              </p:par>
                            </p:childTnLst>
                          </p:cTn>
                        </p:par>
                        <p:par>
                          <p:cTn id="15" fill="hold">
                            <p:stCondLst>
                              <p:cond delay="1000"/>
                            </p:stCondLst>
                            <p:childTnLst>
                              <p:par>
                                <p:cTn id="16" presetID="12" presetClass="entr" presetSubtype="8"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p:tgtEl>
                                          <p:spTgt spid="26"/>
                                        </p:tgtEl>
                                        <p:attrNameLst>
                                          <p:attrName>ppt_x</p:attrName>
                                        </p:attrNameLst>
                                      </p:cBhvr>
                                      <p:tavLst>
                                        <p:tav tm="0">
                                          <p:val>
                                            <p:strVal val="#ppt_x-#ppt_w*1.125000"/>
                                          </p:val>
                                        </p:tav>
                                        <p:tav tm="100000">
                                          <p:val>
                                            <p:strVal val="#ppt_x"/>
                                          </p:val>
                                        </p:tav>
                                      </p:tavLst>
                                    </p:anim>
                                    <p:animEffect transition="in" filter="wipe(right)">
                                      <p:cBhvr>
                                        <p:cTn id="19" dur="500"/>
                                        <p:tgtEl>
                                          <p:spTgt spid="26"/>
                                        </p:tgtEl>
                                      </p:cBhvr>
                                    </p:animEffect>
                                  </p:childTnLst>
                                </p:cTn>
                              </p:par>
                            </p:childTnLst>
                          </p:cTn>
                        </p:par>
                        <p:par>
                          <p:cTn id="20" fill="hold">
                            <p:stCondLst>
                              <p:cond delay="1500"/>
                            </p:stCondLst>
                            <p:childTnLst>
                              <p:par>
                                <p:cTn id="21" presetID="12" presetClass="entr" presetSubtype="8"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p:tgtEl>
                                          <p:spTgt spid="28"/>
                                        </p:tgtEl>
                                        <p:attrNameLst>
                                          <p:attrName>ppt_x</p:attrName>
                                        </p:attrNameLst>
                                      </p:cBhvr>
                                      <p:tavLst>
                                        <p:tav tm="0">
                                          <p:val>
                                            <p:strVal val="#ppt_x-#ppt_w*1.125000"/>
                                          </p:val>
                                        </p:tav>
                                        <p:tav tm="100000">
                                          <p:val>
                                            <p:strVal val="#ppt_x"/>
                                          </p:val>
                                        </p:tav>
                                      </p:tavLst>
                                    </p:anim>
                                    <p:animEffect transition="in" filter="wipe(right)">
                                      <p:cBhvr>
                                        <p:cTn id="24" dur="500"/>
                                        <p:tgtEl>
                                          <p:spTgt spid="28"/>
                                        </p:tgtEl>
                                      </p:cBhvr>
                                    </p:animEffect>
                                  </p:childTnLst>
                                </p:cTn>
                              </p:par>
                            </p:childTnLst>
                          </p:cTn>
                        </p:par>
                        <p:par>
                          <p:cTn id="25" fill="hold">
                            <p:stCondLst>
                              <p:cond delay="2000"/>
                            </p:stCondLst>
                            <p:childTnLst>
                              <p:par>
                                <p:cTn id="26" presetID="12" presetClass="entr" presetSubtype="8" fill="hold"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500"/>
                                        <p:tgtEl>
                                          <p:spTgt spid="27"/>
                                        </p:tgtEl>
                                        <p:attrNameLst>
                                          <p:attrName>ppt_x</p:attrName>
                                        </p:attrNameLst>
                                      </p:cBhvr>
                                      <p:tavLst>
                                        <p:tav tm="0">
                                          <p:val>
                                            <p:strVal val="#ppt_x-#ppt_w*1.125000"/>
                                          </p:val>
                                        </p:tav>
                                        <p:tav tm="100000">
                                          <p:val>
                                            <p:strVal val="#ppt_x"/>
                                          </p:val>
                                        </p:tav>
                                      </p:tavLst>
                                    </p:anim>
                                    <p:animEffect transition="in" filter="wipe(right)">
                                      <p:cBhvr>
                                        <p:cTn id="2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3647152" cy="584775"/>
          </a:xfrm>
          <a:prstGeom prst="rect">
            <a:avLst/>
          </a:prstGeom>
          <a:noFill/>
        </p:spPr>
        <p:txBody>
          <a:bodyPr wrap="none" rtlCol="0">
            <a:spAutoFit/>
            <a:scene3d>
              <a:camera prst="orthographicFront"/>
              <a:lightRig rig="threePt" dir="t"/>
            </a:scene3d>
            <a:sp3d contourW="12700"/>
          </a:bodyPr>
          <a:lstStyle/>
          <a:p>
            <a:r>
              <a:rPr lang="en-US" sz="3200" dirty="0" smtClean="0"/>
              <a:t>Activation Function</a:t>
            </a:r>
            <a:endParaRPr lang="zh-CN" altLang="en-US" sz="3200" b="1" dirty="0">
              <a:latin typeface="Agency FB" panose="020B0503020202020204" pitchFamily="34" charset="0"/>
            </a:endParaRPr>
          </a:p>
        </p:txBody>
      </p:sp>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2871734" y="1035028"/>
            <a:ext cx="6470229" cy="4357104"/>
          </a:xfrm>
          <a:prstGeom prst="rect">
            <a:avLst/>
          </a:prstGeom>
        </p:spPr>
      </p:pic>
      <p:sp>
        <p:nvSpPr>
          <p:cNvPr id="2" name="TextBox 1"/>
          <p:cNvSpPr txBox="1"/>
          <p:nvPr/>
        </p:nvSpPr>
        <p:spPr>
          <a:xfrm>
            <a:off x="4855544" y="5641900"/>
            <a:ext cx="2502608" cy="523220"/>
          </a:xfrm>
          <a:prstGeom prst="rect">
            <a:avLst/>
          </a:prstGeom>
          <a:noFill/>
        </p:spPr>
        <p:txBody>
          <a:bodyPr wrap="none" rtlCol="0">
            <a:spAutoFit/>
          </a:bodyPr>
          <a:lstStyle/>
          <a:p>
            <a:r>
              <a:rPr lang="en-US" sz="2800" dirty="0" err="1" smtClean="0"/>
              <a:t>Hàm</a:t>
            </a:r>
            <a:r>
              <a:rPr lang="en-US" sz="2800" dirty="0" smtClean="0"/>
              <a:t> </a:t>
            </a:r>
            <a:r>
              <a:rPr lang="en-US" sz="2800" dirty="0" err="1" smtClean="0"/>
              <a:t>kích</a:t>
            </a:r>
            <a:r>
              <a:rPr lang="en-US" sz="2800" dirty="0" smtClean="0"/>
              <a:t> </a:t>
            </a:r>
            <a:r>
              <a:rPr lang="en-US" sz="2800" dirty="0" err="1" smtClean="0"/>
              <a:t>hoạt</a:t>
            </a:r>
            <a:endParaRPr lang="en-US" sz="2800" dirty="0"/>
          </a:p>
        </p:txBody>
      </p:sp>
    </p:spTree>
    <p:extLst>
      <p:ext uri="{BB962C8B-B14F-4D97-AF65-F5344CB8AC3E}">
        <p14:creationId xmlns:p14="http://schemas.microsoft.com/office/powerpoint/2010/main" val="1643777842"/>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3647152" cy="584775"/>
          </a:xfrm>
          <a:prstGeom prst="rect">
            <a:avLst/>
          </a:prstGeom>
          <a:noFill/>
        </p:spPr>
        <p:txBody>
          <a:bodyPr wrap="none" rtlCol="0">
            <a:spAutoFit/>
            <a:scene3d>
              <a:camera prst="orthographicFront"/>
              <a:lightRig rig="threePt" dir="t"/>
            </a:scene3d>
            <a:sp3d contourW="12700"/>
          </a:bodyPr>
          <a:lstStyle/>
          <a:p>
            <a:r>
              <a:rPr lang="en-US" sz="3200" dirty="0" smtClean="0"/>
              <a:t>Activation Function</a:t>
            </a:r>
            <a:endParaRPr lang="zh-CN" altLang="en-US" sz="3200" b="1" dirty="0">
              <a:latin typeface="Agency FB" panose="020B0503020202020204" pitchFamily="34" charset="0"/>
            </a:endParaRPr>
          </a:p>
        </p:txBody>
      </p:sp>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2507530" y="966709"/>
            <a:ext cx="6994688" cy="4222243"/>
          </a:xfrm>
          <a:prstGeom prst="rect">
            <a:avLst/>
          </a:prstGeom>
        </p:spPr>
      </p:pic>
      <p:sp>
        <p:nvSpPr>
          <p:cNvPr id="3" name="Rectangle 2"/>
          <p:cNvSpPr/>
          <p:nvPr/>
        </p:nvSpPr>
        <p:spPr>
          <a:xfrm>
            <a:off x="2633598" y="5424622"/>
            <a:ext cx="6742551" cy="523220"/>
          </a:xfrm>
          <a:prstGeom prst="rect">
            <a:avLst/>
          </a:prstGeom>
        </p:spPr>
        <p:txBody>
          <a:bodyPr wrap="none">
            <a:spAutoFit/>
          </a:bodyPr>
          <a:lstStyle/>
          <a:p>
            <a:r>
              <a:rPr lang="en-US" sz="2800" dirty="0" err="1">
                <a:latin typeface="Times New Roman" panose="02020603050405020304" pitchFamily="18" charset="0"/>
                <a:ea typeface="Calibri" panose="020F0502020204030204" pitchFamily="34" charset="0"/>
              </a:rPr>
              <a:t>Một</a:t>
            </a:r>
            <a:r>
              <a:rPr lang="en-US" sz="2800" dirty="0">
                <a:latin typeface="Times New Roman" panose="02020603050405020304" pitchFamily="18" charset="0"/>
                <a:ea typeface="Calibri" panose="020F0502020204030204" pitchFamily="34" charset="0"/>
              </a:rPr>
              <a:t> Neural Network </a:t>
            </a:r>
            <a:r>
              <a:rPr lang="en-US" sz="2800" dirty="0" err="1">
                <a:latin typeface="Times New Roman" panose="02020603050405020304" pitchFamily="18" charset="0"/>
                <a:ea typeface="Calibri" panose="020F0502020204030204" pitchFamily="34" charset="0"/>
              </a:rPr>
              <a:t>đơn</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giản</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áp</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dụng</a:t>
            </a:r>
            <a:r>
              <a:rPr lang="en-US" sz="2800" dirty="0">
                <a:latin typeface="Times New Roman" panose="02020603050405020304" pitchFamily="18" charset="0"/>
                <a:ea typeface="Calibri" panose="020F0502020204030204" pitchFamily="34" charset="0"/>
              </a:rPr>
              <a:t> </a:t>
            </a:r>
            <a:r>
              <a:rPr lang="en-US" sz="2800" dirty="0" err="1">
                <a:latin typeface="Times New Roman" panose="02020603050405020304" pitchFamily="18" charset="0"/>
                <a:ea typeface="Calibri" panose="020F0502020204030204" pitchFamily="34" charset="0"/>
              </a:rPr>
              <a:t>ReLU</a:t>
            </a:r>
            <a:endParaRPr lang="en-US" sz="2800" dirty="0"/>
          </a:p>
        </p:txBody>
      </p:sp>
    </p:spTree>
    <p:extLst>
      <p:ext uri="{BB962C8B-B14F-4D97-AF65-F5344CB8AC3E}">
        <p14:creationId xmlns:p14="http://schemas.microsoft.com/office/powerpoint/2010/main" val="1049434798"/>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2165978" cy="584775"/>
          </a:xfrm>
          <a:prstGeom prst="rect">
            <a:avLst/>
          </a:prstGeom>
          <a:noFill/>
        </p:spPr>
        <p:txBody>
          <a:bodyPr wrap="none" rtlCol="0">
            <a:spAutoFit/>
            <a:scene3d>
              <a:camera prst="orthographicFront"/>
              <a:lightRig rig="threePt" dir="t"/>
            </a:scene3d>
            <a:sp3d contourW="12700"/>
          </a:bodyPr>
          <a:lstStyle/>
          <a:p>
            <a:r>
              <a:rPr lang="en-US" altLang="zh-CN" sz="3200" dirty="0" smtClean="0"/>
              <a:t>Flow Chart</a:t>
            </a:r>
            <a:endParaRPr lang="zh-CN" altLang="en-US" sz="3200" b="1" dirty="0">
              <a:latin typeface="Agency FB" panose="020B0503020202020204" pitchFamily="34" charset="0"/>
            </a:endParaRPr>
          </a:p>
        </p:txBody>
      </p:sp>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754145" y="1291471"/>
            <a:ext cx="10463753" cy="4308049"/>
          </a:xfrm>
          <a:prstGeom prst="rect">
            <a:avLst/>
          </a:prstGeom>
          <a:noFill/>
          <a:ln>
            <a:noFill/>
          </a:ln>
        </p:spPr>
      </p:pic>
      <p:sp>
        <p:nvSpPr>
          <p:cNvPr id="3" name="TextBox 2"/>
          <p:cNvSpPr txBox="1"/>
          <p:nvPr/>
        </p:nvSpPr>
        <p:spPr>
          <a:xfrm>
            <a:off x="3235107" y="5761693"/>
            <a:ext cx="5501827" cy="523220"/>
          </a:xfrm>
          <a:prstGeom prst="rect">
            <a:avLst/>
          </a:prstGeom>
          <a:noFill/>
        </p:spPr>
        <p:txBody>
          <a:bodyPr wrap="none" rtlCol="0">
            <a:spAutoFit/>
          </a:bodyPr>
          <a:lstStyle/>
          <a:p>
            <a:r>
              <a:rPr lang="en-US" sz="2800" dirty="0" err="1"/>
              <a:t>Quá</a:t>
            </a:r>
            <a:r>
              <a:rPr lang="en-US" sz="2800" dirty="0"/>
              <a:t> </a:t>
            </a:r>
            <a:r>
              <a:rPr lang="en-US" sz="2800" dirty="0" err="1"/>
              <a:t>trình</a:t>
            </a:r>
            <a:r>
              <a:rPr lang="en-US" sz="2800" dirty="0"/>
              <a:t> </a:t>
            </a:r>
            <a:r>
              <a:rPr lang="en-US" sz="2800" dirty="0" err="1"/>
              <a:t>triển</a:t>
            </a:r>
            <a:r>
              <a:rPr lang="en-US" sz="2800" dirty="0"/>
              <a:t> </a:t>
            </a:r>
            <a:r>
              <a:rPr lang="en-US" sz="2800" dirty="0" err="1"/>
              <a:t>khai</a:t>
            </a:r>
            <a:r>
              <a:rPr lang="en-US" sz="2800" dirty="0"/>
              <a:t> </a:t>
            </a:r>
            <a:r>
              <a:rPr lang="en-US" sz="2800" dirty="0" err="1"/>
              <a:t>xử</a:t>
            </a:r>
            <a:r>
              <a:rPr lang="en-US" sz="2800" dirty="0"/>
              <a:t> </a:t>
            </a:r>
            <a:r>
              <a:rPr lang="en-US" sz="2800" dirty="0" err="1"/>
              <a:t>lý</a:t>
            </a:r>
            <a:r>
              <a:rPr lang="en-US" sz="2800" dirty="0"/>
              <a:t> </a:t>
            </a:r>
            <a:r>
              <a:rPr lang="en-US" sz="2800" dirty="0" err="1"/>
              <a:t>bài</a:t>
            </a:r>
            <a:r>
              <a:rPr lang="en-US" sz="2800" dirty="0"/>
              <a:t> </a:t>
            </a:r>
            <a:r>
              <a:rPr lang="en-US" sz="2800" dirty="0" err="1"/>
              <a:t>toán</a:t>
            </a:r>
            <a:endParaRPr lang="en-US" sz="2800" dirty="0"/>
          </a:p>
        </p:txBody>
      </p:sp>
    </p:spTree>
    <p:extLst>
      <p:ext uri="{BB962C8B-B14F-4D97-AF65-F5344CB8AC3E}">
        <p14:creationId xmlns:p14="http://schemas.microsoft.com/office/powerpoint/2010/main" val="2597341358"/>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stretch>
            <a:fillRect/>
          </a:stretch>
        </p:blipFill>
        <p:spPr>
          <a:xfrm>
            <a:off x="457200" y="262798"/>
            <a:ext cx="759706" cy="913632"/>
          </a:xfrm>
          <a:prstGeom prst="rect">
            <a:avLst/>
          </a:prstGeom>
        </p:spPr>
      </p:pic>
      <p:sp>
        <p:nvSpPr>
          <p:cNvPr id="31" name="文本框 30"/>
          <p:cNvSpPr txBox="1"/>
          <p:nvPr/>
        </p:nvSpPr>
        <p:spPr>
          <a:xfrm>
            <a:off x="1328082" y="381935"/>
            <a:ext cx="1710725" cy="584775"/>
          </a:xfrm>
          <a:prstGeom prst="rect">
            <a:avLst/>
          </a:prstGeom>
          <a:noFill/>
        </p:spPr>
        <p:txBody>
          <a:bodyPr wrap="none" rtlCol="0">
            <a:spAutoFit/>
            <a:scene3d>
              <a:camera prst="orthographicFront"/>
              <a:lightRig rig="threePt" dir="t"/>
            </a:scene3d>
            <a:sp3d contourW="12700"/>
          </a:bodyPr>
          <a:lstStyle/>
          <a:p>
            <a:r>
              <a:rPr lang="en-US" altLang="zh-CN" sz="3200" dirty="0" err="1" smtClean="0"/>
              <a:t>Kết</a:t>
            </a:r>
            <a:r>
              <a:rPr lang="en-US" altLang="zh-CN" sz="3200" dirty="0" smtClean="0"/>
              <a:t> </a:t>
            </a:r>
            <a:r>
              <a:rPr lang="en-US" altLang="zh-CN" sz="3200" dirty="0" err="1" smtClean="0"/>
              <a:t>quả</a:t>
            </a:r>
            <a:r>
              <a:rPr lang="en-US" altLang="zh-CN" sz="3200" dirty="0" smtClean="0"/>
              <a:t> </a:t>
            </a:r>
            <a:endParaRPr lang="zh-CN" altLang="en-US" sz="3200" b="1" dirty="0">
              <a:latin typeface="Agency FB" panose="020B0503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53352146"/>
              </p:ext>
            </p:extLst>
          </p:nvPr>
        </p:nvGraphicFramePr>
        <p:xfrm>
          <a:off x="1112363" y="1822602"/>
          <a:ext cx="9115720" cy="2287485"/>
        </p:xfrm>
        <a:graphic>
          <a:graphicData uri="http://schemas.openxmlformats.org/drawingml/2006/table">
            <a:tbl>
              <a:tblPr firstRow="1" bandRow="1">
                <a:tableStyleId>{5C22544A-7EE6-4342-B048-85BDC9FD1C3A}</a:tableStyleId>
              </a:tblPr>
              <a:tblGrid>
                <a:gridCol w="1355097"/>
                <a:gridCol w="1800344"/>
                <a:gridCol w="1402418"/>
                <a:gridCol w="1519287"/>
                <a:gridCol w="1519287"/>
                <a:gridCol w="1519287"/>
              </a:tblGrid>
              <a:tr h="461389">
                <a:tc>
                  <a:txBody>
                    <a:bodyPr/>
                    <a:lstStyle/>
                    <a:p>
                      <a:r>
                        <a:rPr lang="en-US" dirty="0" smtClean="0"/>
                        <a:t>Model</a:t>
                      </a:r>
                      <a:endParaRPr lang="en-US" dirty="0"/>
                    </a:p>
                  </a:txBody>
                  <a:tcPr/>
                </a:tc>
                <a:tc>
                  <a:txBody>
                    <a:bodyPr/>
                    <a:lstStyle/>
                    <a:p>
                      <a:r>
                        <a:rPr lang="en-US" dirty="0" smtClean="0"/>
                        <a:t>Learning</a:t>
                      </a:r>
                      <a:r>
                        <a:rPr lang="en-US" baseline="0" dirty="0" smtClean="0"/>
                        <a:t> rate</a:t>
                      </a:r>
                      <a:endParaRPr lang="en-US" dirty="0"/>
                    </a:p>
                  </a:txBody>
                  <a:tcPr/>
                </a:tc>
                <a:tc>
                  <a:txBody>
                    <a:bodyPr/>
                    <a:lstStyle/>
                    <a:p>
                      <a:r>
                        <a:rPr lang="en-US" dirty="0" smtClean="0"/>
                        <a:t>Data</a:t>
                      </a:r>
                      <a:r>
                        <a:rPr lang="en-US" baseline="0" dirty="0" smtClean="0"/>
                        <a:t> Train</a:t>
                      </a:r>
                      <a:endParaRPr lang="en-US" dirty="0"/>
                    </a:p>
                  </a:txBody>
                  <a:tcPr/>
                </a:tc>
                <a:tc>
                  <a:txBody>
                    <a:bodyPr/>
                    <a:lstStyle/>
                    <a:p>
                      <a:r>
                        <a:rPr lang="en-US" dirty="0" smtClean="0"/>
                        <a:t>Data</a:t>
                      </a:r>
                      <a:r>
                        <a:rPr lang="en-US" baseline="0" dirty="0" smtClean="0"/>
                        <a:t> Test</a:t>
                      </a:r>
                      <a:endParaRPr lang="en-US" dirty="0"/>
                    </a:p>
                  </a:txBody>
                  <a:tcPr/>
                </a:tc>
                <a:tc>
                  <a:txBody>
                    <a:bodyPr/>
                    <a:lstStyle/>
                    <a:p>
                      <a:r>
                        <a:rPr lang="en-US" dirty="0" smtClean="0"/>
                        <a:t>Scale</a:t>
                      </a:r>
                      <a:endParaRPr lang="en-US" dirty="0"/>
                    </a:p>
                  </a:txBody>
                  <a:tcPr/>
                </a:tc>
                <a:tc>
                  <a:txBody>
                    <a:bodyPr/>
                    <a:lstStyle/>
                    <a:p>
                      <a:r>
                        <a:rPr lang="en-US" dirty="0" smtClean="0"/>
                        <a:t>Results</a:t>
                      </a:r>
                      <a:endParaRPr lang="en-US" dirty="0"/>
                    </a:p>
                  </a:txBody>
                  <a:tcPr/>
                </a:tc>
              </a:tr>
              <a:tr h="461389">
                <a:tc>
                  <a:txBody>
                    <a:bodyPr/>
                    <a:lstStyle/>
                    <a:p>
                      <a:r>
                        <a:rPr lang="en-US" sz="1800" kern="1200" dirty="0" smtClean="0">
                          <a:solidFill>
                            <a:schemeClr val="dk1"/>
                          </a:solidFill>
                          <a:effectLst/>
                          <a:latin typeface="+mn-lt"/>
                          <a:ea typeface="+mn-ea"/>
                          <a:cs typeface="+mn-cs"/>
                        </a:rPr>
                        <a:t>MODEL_1</a:t>
                      </a:r>
                      <a:endParaRPr lang="en-US" dirty="0"/>
                    </a:p>
                  </a:txBody>
                  <a:tcPr/>
                </a:tc>
                <a:tc>
                  <a:txBody>
                    <a:bodyPr/>
                    <a:lstStyle/>
                    <a:p>
                      <a:r>
                        <a:rPr lang="en-US" dirty="0" smtClean="0"/>
                        <a:t>0,001</a:t>
                      </a:r>
                      <a:endParaRPr lang="en-US" dirty="0"/>
                    </a:p>
                  </a:txBody>
                  <a:tcPr/>
                </a:tc>
                <a:tc>
                  <a:txBody>
                    <a:bodyPr/>
                    <a:lstStyle/>
                    <a:p>
                      <a:r>
                        <a:rPr lang="en-US" dirty="0" smtClean="0"/>
                        <a:t>5216</a:t>
                      </a:r>
                      <a:endParaRPr lang="en-US" dirty="0"/>
                    </a:p>
                  </a:txBody>
                  <a:tcPr/>
                </a:tc>
                <a:tc>
                  <a:txBody>
                    <a:bodyPr/>
                    <a:lstStyle/>
                    <a:p>
                      <a:r>
                        <a:rPr lang="en-US" dirty="0" smtClean="0"/>
                        <a:t>624</a:t>
                      </a:r>
                      <a:endParaRPr lang="en-US" dirty="0"/>
                    </a:p>
                  </a:txBody>
                  <a:tcPr/>
                </a:tc>
                <a:tc>
                  <a:txBody>
                    <a:bodyPr/>
                    <a:lstStyle/>
                    <a:p>
                      <a:r>
                        <a:rPr lang="en-US" dirty="0" smtClean="0"/>
                        <a:t>9:1</a:t>
                      </a:r>
                      <a:endParaRPr lang="en-US" dirty="0"/>
                    </a:p>
                  </a:txBody>
                  <a:tcPr/>
                </a:tc>
                <a:tc>
                  <a:txBody>
                    <a:bodyPr/>
                    <a:lstStyle/>
                    <a:p>
                      <a:r>
                        <a:rPr lang="en-US" dirty="0" smtClean="0"/>
                        <a:t>68,75%</a:t>
                      </a:r>
                      <a:endParaRPr lang="en-US" dirty="0"/>
                    </a:p>
                  </a:txBody>
                  <a:tcPr/>
                </a:tc>
              </a:tr>
              <a:tr h="461389">
                <a:tc>
                  <a:txBody>
                    <a:bodyPr/>
                    <a:lstStyle/>
                    <a:p>
                      <a:r>
                        <a:rPr lang="en-US" sz="1800" kern="1200" dirty="0" smtClean="0">
                          <a:solidFill>
                            <a:schemeClr val="dk1"/>
                          </a:solidFill>
                          <a:effectLst/>
                          <a:latin typeface="+mn-lt"/>
                          <a:ea typeface="+mn-ea"/>
                          <a:cs typeface="+mn-cs"/>
                        </a:rPr>
                        <a:t>MODEL_2</a:t>
                      </a:r>
                      <a:endParaRPr lang="en-US" dirty="0"/>
                    </a:p>
                  </a:txBody>
                  <a:tcPr/>
                </a:tc>
                <a:tc>
                  <a:txBody>
                    <a:bodyPr/>
                    <a:lstStyle/>
                    <a:p>
                      <a:r>
                        <a:rPr lang="en-US" dirty="0" smtClean="0"/>
                        <a:t>0.0001</a:t>
                      </a:r>
                      <a:endParaRPr lang="en-US" dirty="0"/>
                    </a:p>
                  </a:txBody>
                  <a:tcPr/>
                </a:tc>
                <a:tc>
                  <a:txBody>
                    <a:bodyPr/>
                    <a:lstStyle/>
                    <a:p>
                      <a:r>
                        <a:rPr lang="en-US" dirty="0" smtClean="0"/>
                        <a:t>5216</a:t>
                      </a:r>
                      <a:endParaRPr lang="en-US" dirty="0"/>
                    </a:p>
                  </a:txBody>
                  <a:tcPr/>
                </a:tc>
                <a:tc>
                  <a:txBody>
                    <a:bodyPr/>
                    <a:lstStyle/>
                    <a:p>
                      <a:r>
                        <a:rPr lang="en-US" dirty="0" smtClean="0"/>
                        <a:t>624</a:t>
                      </a:r>
                      <a:endParaRPr lang="en-US" dirty="0"/>
                    </a:p>
                  </a:txBody>
                  <a:tcPr/>
                </a:tc>
                <a:tc>
                  <a:txBody>
                    <a:bodyPr/>
                    <a:lstStyle/>
                    <a:p>
                      <a:r>
                        <a:rPr lang="en-US" dirty="0" smtClean="0"/>
                        <a:t>9:1</a:t>
                      </a:r>
                      <a:endParaRPr lang="en-US" dirty="0"/>
                    </a:p>
                  </a:txBody>
                  <a:tcPr/>
                </a:tc>
                <a:tc>
                  <a:txBody>
                    <a:bodyPr/>
                    <a:lstStyle/>
                    <a:p>
                      <a:r>
                        <a:rPr lang="en-US" dirty="0" smtClean="0"/>
                        <a:t>75%</a:t>
                      </a:r>
                      <a:endParaRPr lang="en-US" dirty="0"/>
                    </a:p>
                  </a:txBody>
                  <a:tcPr/>
                </a:tc>
              </a:tr>
              <a:tr h="461389">
                <a:tc>
                  <a:txBody>
                    <a:bodyPr/>
                    <a:lstStyle/>
                    <a:p>
                      <a:r>
                        <a:rPr lang="en-US" sz="1800" kern="1200" dirty="0" smtClean="0">
                          <a:solidFill>
                            <a:schemeClr val="dk1"/>
                          </a:solidFill>
                          <a:effectLst/>
                          <a:latin typeface="+mn-lt"/>
                          <a:ea typeface="+mn-ea"/>
                          <a:cs typeface="+mn-cs"/>
                        </a:rPr>
                        <a:t>MODEL_3</a:t>
                      </a:r>
                      <a:endParaRPr lang="en-US" dirty="0"/>
                    </a:p>
                  </a:txBody>
                  <a:tcPr/>
                </a:tc>
                <a:tc>
                  <a:txBody>
                    <a:bodyPr/>
                    <a:lstStyle/>
                    <a:p>
                      <a:r>
                        <a:rPr lang="en-US" dirty="0" smtClean="0"/>
                        <a:t>0.001</a:t>
                      </a:r>
                      <a:endParaRPr lang="en-US" dirty="0"/>
                    </a:p>
                  </a:txBody>
                  <a:tcPr/>
                </a:tc>
                <a:tc>
                  <a:txBody>
                    <a:bodyPr/>
                    <a:lstStyle/>
                    <a:p>
                      <a:r>
                        <a:rPr lang="en-US" dirty="0" smtClean="0"/>
                        <a:t>5780</a:t>
                      </a:r>
                      <a:endParaRPr lang="en-US" dirty="0"/>
                    </a:p>
                  </a:txBody>
                  <a:tcPr/>
                </a:tc>
                <a:tc>
                  <a:txBody>
                    <a:bodyPr/>
                    <a:lstStyle/>
                    <a:p>
                      <a:r>
                        <a:rPr lang="en-US" dirty="0" smtClean="0"/>
                        <a:t>60</a:t>
                      </a:r>
                      <a:endParaRPr lang="en-US" dirty="0"/>
                    </a:p>
                  </a:txBody>
                  <a:tcPr/>
                </a:tc>
                <a:tc>
                  <a:txBody>
                    <a:bodyPr/>
                    <a:lstStyle/>
                    <a:p>
                      <a:r>
                        <a:rPr lang="en-US" dirty="0" smtClean="0"/>
                        <a:t>96:1</a:t>
                      </a:r>
                      <a:endParaRPr lang="en-US" dirty="0"/>
                    </a:p>
                  </a:txBody>
                  <a:tcPr/>
                </a:tc>
                <a:tc>
                  <a:txBody>
                    <a:bodyPr/>
                    <a:lstStyle/>
                    <a:p>
                      <a:endParaRPr lang="en-US" dirty="0"/>
                    </a:p>
                  </a:txBody>
                  <a:tcPr/>
                </a:tc>
              </a:tr>
              <a:tr h="441929">
                <a:tc>
                  <a:txBody>
                    <a:bodyPr/>
                    <a:lstStyle/>
                    <a:p>
                      <a:r>
                        <a:rPr lang="en-US" sz="1800" kern="1200" dirty="0" smtClean="0">
                          <a:solidFill>
                            <a:schemeClr val="dk1"/>
                          </a:solidFill>
                          <a:effectLst/>
                          <a:latin typeface="+mn-lt"/>
                          <a:ea typeface="+mn-ea"/>
                          <a:cs typeface="+mn-cs"/>
                        </a:rPr>
                        <a:t>MODEL_4</a:t>
                      </a:r>
                      <a:endParaRPr lang="en-US" dirty="0"/>
                    </a:p>
                  </a:txBody>
                  <a:tcPr/>
                </a:tc>
                <a:tc>
                  <a:txBody>
                    <a:bodyPr/>
                    <a:lstStyle/>
                    <a:p>
                      <a:r>
                        <a:rPr lang="en-US" dirty="0" smtClean="0"/>
                        <a:t>0,0001</a:t>
                      </a:r>
                      <a:endParaRPr lang="en-US" dirty="0"/>
                    </a:p>
                  </a:txBody>
                  <a:tcPr/>
                </a:tc>
                <a:tc>
                  <a:txBody>
                    <a:bodyPr/>
                    <a:lstStyle/>
                    <a:p>
                      <a:r>
                        <a:rPr lang="en-US" dirty="0" smtClean="0"/>
                        <a:t>5780</a:t>
                      </a:r>
                      <a:endParaRPr lang="en-US" dirty="0"/>
                    </a:p>
                  </a:txBody>
                  <a:tcPr/>
                </a:tc>
                <a:tc>
                  <a:txBody>
                    <a:bodyPr/>
                    <a:lstStyle/>
                    <a:p>
                      <a:r>
                        <a:rPr lang="en-US" dirty="0" smtClean="0"/>
                        <a:t>60</a:t>
                      </a:r>
                      <a:endParaRPr lang="en-US" dirty="0"/>
                    </a:p>
                  </a:txBody>
                  <a:tcPr/>
                </a:tc>
                <a:tc>
                  <a:txBody>
                    <a:bodyPr/>
                    <a:lstStyle/>
                    <a:p>
                      <a:r>
                        <a:rPr lang="en-US" dirty="0" smtClean="0"/>
                        <a:t>96:1</a:t>
                      </a:r>
                      <a:endParaRPr lang="en-US" dirty="0"/>
                    </a:p>
                  </a:txBody>
                  <a:tcPr/>
                </a:tc>
                <a:tc>
                  <a:txBody>
                    <a:bodyPr/>
                    <a:lstStyle/>
                    <a:p>
                      <a:r>
                        <a:rPr lang="en-US" dirty="0" smtClean="0"/>
                        <a:t>93,33%</a:t>
                      </a:r>
                      <a:endParaRPr lang="en-US" dirty="0"/>
                    </a:p>
                  </a:txBody>
                  <a:tcPr/>
                </a:tc>
              </a:tr>
            </a:tbl>
          </a:graphicData>
        </a:graphic>
      </p:graphicFrame>
      <p:sp>
        <p:nvSpPr>
          <p:cNvPr id="4" name="TextBox 3"/>
          <p:cNvSpPr txBox="1"/>
          <p:nvPr/>
        </p:nvSpPr>
        <p:spPr>
          <a:xfrm>
            <a:off x="1438936" y="5297864"/>
            <a:ext cx="8462573" cy="523220"/>
          </a:xfrm>
          <a:prstGeom prst="rect">
            <a:avLst/>
          </a:prstGeom>
          <a:noFill/>
        </p:spPr>
        <p:txBody>
          <a:bodyPr wrap="none" rtlCol="0">
            <a:spAutoFit/>
          </a:bodyPr>
          <a:lstStyle/>
          <a:p>
            <a:r>
              <a:rPr lang="en-US" sz="2800" dirty="0" err="1" smtClean="0"/>
              <a:t>Bảng</a:t>
            </a:r>
            <a:r>
              <a:rPr lang="en-US" sz="2800" dirty="0" smtClean="0"/>
              <a:t> </a:t>
            </a:r>
            <a:r>
              <a:rPr lang="en-US" sz="2800" dirty="0" err="1" smtClean="0"/>
              <a:t>thống</a:t>
            </a:r>
            <a:r>
              <a:rPr lang="en-US" sz="2800" dirty="0" smtClean="0"/>
              <a:t> </a:t>
            </a:r>
            <a:r>
              <a:rPr lang="en-US" sz="2800" dirty="0" err="1" smtClean="0"/>
              <a:t>kê</a:t>
            </a:r>
            <a:r>
              <a:rPr lang="en-US" sz="2800" dirty="0" smtClean="0"/>
              <a:t> </a:t>
            </a:r>
            <a:r>
              <a:rPr lang="en-US" sz="2800" dirty="0" err="1" smtClean="0"/>
              <a:t>kết</a:t>
            </a:r>
            <a:r>
              <a:rPr lang="en-US" sz="2800" dirty="0" smtClean="0"/>
              <a:t> </a:t>
            </a:r>
            <a:r>
              <a:rPr lang="en-US" sz="2800" dirty="0" err="1" smtClean="0"/>
              <a:t>quả</a:t>
            </a:r>
            <a:r>
              <a:rPr lang="en-US" sz="2800" dirty="0" smtClean="0"/>
              <a:t> </a:t>
            </a:r>
            <a:r>
              <a:rPr lang="en-US" sz="2800" dirty="0" err="1" smtClean="0"/>
              <a:t>sau</a:t>
            </a:r>
            <a:r>
              <a:rPr lang="en-US" sz="2800" dirty="0" smtClean="0"/>
              <a:t> </a:t>
            </a:r>
            <a:r>
              <a:rPr lang="en-US" sz="2800" dirty="0" err="1" smtClean="0"/>
              <a:t>nhiều</a:t>
            </a:r>
            <a:r>
              <a:rPr lang="en-US" sz="2800" dirty="0" smtClean="0"/>
              <a:t> </a:t>
            </a:r>
            <a:r>
              <a:rPr lang="en-US" sz="2800" dirty="0" err="1" smtClean="0"/>
              <a:t>lần</a:t>
            </a:r>
            <a:r>
              <a:rPr lang="en-US" sz="2800" dirty="0" smtClean="0"/>
              <a:t> training </a:t>
            </a:r>
            <a:r>
              <a:rPr lang="en-US" sz="2800" dirty="0" err="1" smtClean="0"/>
              <a:t>và</a:t>
            </a:r>
            <a:r>
              <a:rPr lang="en-US" sz="2800" dirty="0" smtClean="0"/>
              <a:t> test</a:t>
            </a:r>
            <a:endParaRPr lang="en-US" sz="2800" dirty="0"/>
          </a:p>
        </p:txBody>
      </p:sp>
    </p:spTree>
    <p:extLst>
      <p:ext uri="{BB962C8B-B14F-4D97-AF65-F5344CB8AC3E}">
        <p14:creationId xmlns:p14="http://schemas.microsoft.com/office/powerpoint/2010/main" val="2868482376"/>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2705100" y="965786"/>
            <a:ext cx="6515100" cy="4069178"/>
          </a:xfrm>
          <a:prstGeom prst="rect">
            <a:avLst/>
          </a:prstGeom>
        </p:spPr>
      </p:pic>
      <p:sp>
        <p:nvSpPr>
          <p:cNvPr id="4" name="文本框 3"/>
          <p:cNvSpPr txBox="1"/>
          <p:nvPr/>
        </p:nvSpPr>
        <p:spPr>
          <a:xfrm>
            <a:off x="5061103" y="3095625"/>
            <a:ext cx="2069797"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prstClr val="black"/>
                </a:solidFill>
                <a:effectLst/>
                <a:uLnTx/>
                <a:uFillTx/>
                <a:latin typeface="Agency FB" panose="020B0503020202020204" pitchFamily="34" charset="0"/>
                <a:ea typeface="微软雅黑"/>
                <a:cs typeface="+mn-cs"/>
              </a:rPr>
              <a:t>THANK YOU!</a:t>
            </a:r>
            <a:endParaRPr kumimoji="0" lang="zh-CN" altLang="en-US" sz="4000" b="0" i="0" u="none" strike="noStrike" kern="1200" cap="none" spc="0" normalizeH="0" baseline="0" noProof="0" dirty="0">
              <a:ln>
                <a:noFill/>
              </a:ln>
              <a:solidFill>
                <a:prstClr val="black"/>
              </a:solidFill>
              <a:effectLst/>
              <a:uLnTx/>
              <a:uFillTx/>
              <a:latin typeface="Agency FB" panose="020B0503020202020204" pitchFamily="34" charset="0"/>
              <a:ea typeface="微软雅黑"/>
              <a:cs typeface="+mn-cs"/>
            </a:endParaRPr>
          </a:p>
        </p:txBody>
      </p:sp>
    </p:spTree>
    <p:extLst>
      <p:ext uri="{BB962C8B-B14F-4D97-AF65-F5344CB8AC3E}">
        <p14:creationId xmlns:p14="http://schemas.microsoft.com/office/powerpoint/2010/main" val="4170254255"/>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823724" y="2782669"/>
            <a:ext cx="1914307"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err="1" smtClean="0">
                <a:latin typeface="Tahoma" panose="020B0604030504040204" pitchFamily="34" charset="0"/>
                <a:ea typeface="Tahoma" panose="020B0604030504040204" pitchFamily="34" charset="0"/>
                <a:cs typeface="Tahoma" panose="020B0604030504040204" pitchFamily="34" charset="0"/>
              </a:rPr>
              <a:t>Giới</a:t>
            </a:r>
            <a:r>
              <a:rPr lang="en-US" altLang="zh-CN" sz="3200" dirty="0" smtClean="0">
                <a:latin typeface="Tahoma" panose="020B0604030504040204" pitchFamily="34" charset="0"/>
                <a:ea typeface="Tahoma" panose="020B0604030504040204" pitchFamily="34" charset="0"/>
                <a:cs typeface="Tahoma" panose="020B0604030504040204" pitchFamily="34" charset="0"/>
              </a:rPr>
              <a:t> </a:t>
            </a:r>
            <a:r>
              <a:rPr lang="en-US" altLang="zh-CN" sz="3200" dirty="0" err="1" smtClean="0">
                <a:latin typeface="Tahoma" panose="020B0604030504040204" pitchFamily="34" charset="0"/>
                <a:ea typeface="Tahoma" panose="020B0604030504040204" pitchFamily="34" charset="0"/>
                <a:cs typeface="Tahoma" panose="020B0604030504040204" pitchFamily="34" charset="0"/>
              </a:rPr>
              <a:t>thiệu</a:t>
            </a:r>
            <a:endParaRPr lang="zh-CN" altLang="en-US" sz="3200" dirty="0">
              <a:latin typeface="Tahoma" panose="020B0604030504040204" pitchFamily="34" charset="0"/>
              <a:ea typeface="方正悠黑简体_502L" panose="02000000000000000000" charset="-122"/>
              <a:cs typeface="Tahoma" panose="020B0604030504040204" pitchFamily="34" charset="0"/>
            </a:endParaRPr>
          </a:p>
        </p:txBody>
      </p:sp>
      <p:grpSp>
        <p:nvGrpSpPr>
          <p:cNvPr id="12" name="组合 11"/>
          <p:cNvGrpSpPr/>
          <p:nvPr/>
        </p:nvGrpSpPr>
        <p:grpSpPr>
          <a:xfrm>
            <a:off x="1663701" y="2262187"/>
            <a:ext cx="3736332" cy="2333625"/>
            <a:chOff x="1663701" y="2262187"/>
            <a:chExt cx="3736332" cy="2333625"/>
          </a:xfrm>
        </p:grpSpPr>
        <p:pic>
          <p:nvPicPr>
            <p:cNvPr id="2" name="图片 1"/>
            <p:cNvPicPr>
              <a:picLocks noChangeAspect="1"/>
            </p:cNvPicPr>
            <p:nvPr/>
          </p:nvPicPr>
          <p:blipFill>
            <a:blip r:embed="rId3"/>
            <a:stretch>
              <a:fillRect/>
            </a:stretch>
          </p:blipFill>
          <p:spPr>
            <a:xfrm>
              <a:off x="1663701" y="2262187"/>
              <a:ext cx="3736332" cy="2333625"/>
            </a:xfrm>
            <a:prstGeom prst="rect">
              <a:avLst/>
            </a:prstGeom>
          </p:spPr>
        </p:pic>
        <p:sp>
          <p:nvSpPr>
            <p:cNvPr id="7" name="文本框 6"/>
            <p:cNvSpPr txBox="1"/>
            <p:nvPr/>
          </p:nvSpPr>
          <p:spPr>
            <a:xfrm>
              <a:off x="3103261" y="3273707"/>
              <a:ext cx="857212" cy="707886"/>
            </a:xfrm>
            <a:prstGeom prst="rect">
              <a:avLst/>
            </a:prstGeom>
            <a:noFill/>
          </p:spPr>
          <p:txBody>
            <a:bodyPr wrap="square" rtlCol="0">
              <a:spAutoFit/>
              <a:scene3d>
                <a:camera prst="orthographicFront"/>
                <a:lightRig rig="threePt" dir="t"/>
              </a:scene3d>
              <a:sp3d contourW="12700"/>
            </a:bodyPr>
            <a:lstStyle/>
            <a:p>
              <a:pPr algn="ctr"/>
              <a:r>
                <a:rPr lang="en-US" altLang="zh-CN" sz="4000" b="1">
                  <a:latin typeface="Agency FB" panose="020B0503020202020204" pitchFamily="34" charset="0"/>
                </a:rPr>
                <a:t>01</a:t>
              </a:r>
              <a:endParaRPr lang="zh-CN" altLang="en-US" sz="4000" b="1">
                <a:latin typeface="Agency FB" panose="020B0503020202020204" pitchFamily="34" charset="0"/>
              </a:endParaRPr>
            </a:p>
          </p:txBody>
        </p:sp>
      </p:grpSp>
      <p:sp>
        <p:nvSpPr>
          <p:cNvPr id="8" name="文本框 7"/>
          <p:cNvSpPr txBox="1"/>
          <p:nvPr/>
        </p:nvSpPr>
        <p:spPr>
          <a:xfrm>
            <a:off x="6172200" y="3482340"/>
            <a:ext cx="2993136" cy="1569660"/>
          </a:xfrm>
          <a:prstGeom prst="rect">
            <a:avLst/>
          </a:prstGeom>
          <a:noFill/>
        </p:spPr>
        <p:txBody>
          <a:bodyPr wrap="square" rtlCol="0">
            <a:spAutoFit/>
            <a:scene3d>
              <a:camera prst="orthographicFront"/>
              <a:lightRig rig="threePt" dir="t"/>
            </a:scene3d>
            <a:sp3d contourW="12700"/>
          </a:bodyPr>
          <a:lstStyle/>
          <a:p>
            <a:pPr marL="228600" indent="-228600">
              <a:buAutoNum type="alphaUcPeriod"/>
            </a:pPr>
            <a:r>
              <a:rPr lang="en-US" altLang="zh-CN" sz="2400" dirty="0">
                <a:latin typeface="Tahoma" panose="020B0604030504040204" pitchFamily="34" charset="0"/>
                <a:ea typeface="Tahoma" panose="020B0604030504040204" pitchFamily="34" charset="0"/>
                <a:cs typeface="Tahoma" panose="020B0604030504040204" pitchFamily="34" charset="0"/>
              </a:rPr>
              <a:t>Machine </a:t>
            </a:r>
            <a:r>
              <a:rPr lang="en-US" altLang="zh-CN" sz="2400" dirty="0" smtClean="0">
                <a:latin typeface="Tahoma" panose="020B0604030504040204" pitchFamily="34" charset="0"/>
                <a:ea typeface="Tahoma" panose="020B0604030504040204" pitchFamily="34" charset="0"/>
                <a:cs typeface="Tahoma" panose="020B0604030504040204" pitchFamily="34" charset="0"/>
              </a:rPr>
              <a:t>Learning</a:t>
            </a:r>
            <a:r>
              <a:rPr lang="en-US" altLang="zh-CN" sz="2400" dirty="0">
                <a:latin typeface="Tahoma" panose="020B0604030504040204" pitchFamily="34" charset="0"/>
                <a:ea typeface="Tahoma" panose="020B0604030504040204" pitchFamily="34" charset="0"/>
                <a:cs typeface="Tahoma" panose="020B0604030504040204" pitchFamily="34" charset="0"/>
              </a:rPr>
              <a:t>?</a:t>
            </a:r>
          </a:p>
          <a:p>
            <a:pPr marL="228600" indent="-228600">
              <a:buAutoNum type="alphaUcPeriod"/>
            </a:pPr>
            <a:r>
              <a:rPr lang="en-US" altLang="zh-CN" sz="2400" dirty="0" err="1">
                <a:latin typeface="Tahoma" panose="020B0604030504040204" pitchFamily="34" charset="0"/>
                <a:ea typeface="Tahoma" panose="020B0604030504040204" pitchFamily="34" charset="0"/>
                <a:cs typeface="Tahoma" panose="020B0604030504040204" pitchFamily="34" charset="0"/>
              </a:rPr>
              <a:t>Lí</a:t>
            </a:r>
            <a:r>
              <a:rPr lang="en-US" altLang="zh-CN" sz="2400" dirty="0">
                <a:latin typeface="Tahoma" panose="020B0604030504040204" pitchFamily="34" charset="0"/>
                <a:ea typeface="Tahoma" panose="020B0604030504040204" pitchFamily="34" charset="0"/>
                <a:cs typeface="Tahoma" panose="020B0604030504040204" pitchFamily="34" charset="0"/>
              </a:rPr>
              <a:t> do </a:t>
            </a:r>
            <a:r>
              <a:rPr lang="en-US" altLang="zh-CN" sz="2400" dirty="0" err="1">
                <a:latin typeface="Tahoma" panose="020B0604030504040204" pitchFamily="34" charset="0"/>
                <a:ea typeface="Tahoma" panose="020B0604030504040204" pitchFamily="34" charset="0"/>
                <a:cs typeface="Tahoma" panose="020B0604030504040204" pitchFamily="34" charset="0"/>
              </a:rPr>
              <a:t>chọn</a:t>
            </a:r>
            <a:r>
              <a:rPr lang="en-US" altLang="zh-CN" sz="2400" dirty="0">
                <a:latin typeface="Tahoma" panose="020B0604030504040204" pitchFamily="34" charset="0"/>
                <a:ea typeface="Tahoma" panose="020B0604030504040204" pitchFamily="34" charset="0"/>
                <a:cs typeface="Tahoma" panose="020B0604030504040204" pitchFamily="34" charset="0"/>
              </a:rPr>
              <a:t> </a:t>
            </a:r>
            <a:r>
              <a:rPr lang="en-US" altLang="zh-CN" sz="2400" dirty="0" err="1">
                <a:latin typeface="Tahoma" panose="020B0604030504040204" pitchFamily="34" charset="0"/>
                <a:ea typeface="Tahoma" panose="020B0604030504040204" pitchFamily="34" charset="0"/>
                <a:cs typeface="Tahoma" panose="020B0604030504040204" pitchFamily="34" charset="0"/>
              </a:rPr>
              <a:t>đề</a:t>
            </a:r>
            <a:r>
              <a:rPr lang="en-US" altLang="zh-CN" sz="2400" dirty="0">
                <a:latin typeface="Tahoma" panose="020B0604030504040204" pitchFamily="34" charset="0"/>
                <a:ea typeface="Tahoma" panose="020B0604030504040204" pitchFamily="34" charset="0"/>
                <a:cs typeface="Tahoma" panose="020B0604030504040204" pitchFamily="34" charset="0"/>
              </a:rPr>
              <a:t> </a:t>
            </a:r>
            <a:r>
              <a:rPr lang="en-US" altLang="zh-CN" sz="2400" dirty="0" err="1">
                <a:latin typeface="Tahoma" panose="020B0604030504040204" pitchFamily="34" charset="0"/>
                <a:ea typeface="Tahoma" panose="020B0604030504040204" pitchFamily="34" charset="0"/>
                <a:cs typeface="Tahoma" panose="020B0604030504040204" pitchFamily="34" charset="0"/>
              </a:rPr>
              <a:t>tài</a:t>
            </a:r>
            <a:endParaRPr lang="en-US" altLang="zh-CN" sz="2400" dirty="0">
              <a:latin typeface="Tahoma" panose="020B0604030504040204" pitchFamily="34" charset="0"/>
              <a:ea typeface="Tahoma" panose="020B0604030504040204" pitchFamily="34" charset="0"/>
              <a:cs typeface="Tahoma" panose="020B0604030504040204" pitchFamily="34" charset="0"/>
            </a:endParaRPr>
          </a:p>
          <a:p>
            <a:pPr marL="228600" indent="-228600">
              <a:buAutoNum type="alphaUcPeriod"/>
            </a:pPr>
            <a:r>
              <a:rPr lang="en-US" altLang="zh-CN" sz="2400" dirty="0">
                <a:latin typeface="Tahoma" panose="020B0604030504040204" pitchFamily="34" charset="0"/>
                <a:ea typeface="Tahoma" panose="020B0604030504040204" pitchFamily="34" charset="0"/>
                <a:cs typeface="Tahoma" panose="020B0604030504040204" pitchFamily="34" charset="0"/>
              </a:rPr>
              <a:t>Ý </a:t>
            </a:r>
            <a:r>
              <a:rPr lang="en-US" altLang="zh-CN" sz="2400" dirty="0" err="1">
                <a:latin typeface="Tahoma" panose="020B0604030504040204" pitchFamily="34" charset="0"/>
                <a:ea typeface="Tahoma" panose="020B0604030504040204" pitchFamily="34" charset="0"/>
                <a:cs typeface="Tahoma" panose="020B0604030504040204" pitchFamily="34" charset="0"/>
              </a:rPr>
              <a:t>nghĩa</a:t>
            </a:r>
            <a:r>
              <a:rPr lang="en-US" altLang="zh-CN" sz="2400" dirty="0">
                <a:latin typeface="Tahoma" panose="020B0604030504040204" pitchFamily="34" charset="0"/>
                <a:ea typeface="Tahoma" panose="020B0604030504040204" pitchFamily="34" charset="0"/>
                <a:cs typeface="Tahoma" panose="020B0604030504040204" pitchFamily="34" charset="0"/>
              </a:rPr>
              <a:t> </a:t>
            </a:r>
            <a:r>
              <a:rPr lang="en-US" altLang="zh-CN" sz="2400" dirty="0" err="1">
                <a:latin typeface="Tahoma" panose="020B0604030504040204" pitchFamily="34" charset="0"/>
                <a:ea typeface="Tahoma" panose="020B0604030504040204" pitchFamily="34" charset="0"/>
                <a:cs typeface="Tahoma" panose="020B0604030504040204" pitchFamily="34" charset="0"/>
              </a:rPr>
              <a:t>đề</a:t>
            </a:r>
            <a:r>
              <a:rPr lang="en-US" altLang="zh-CN" sz="2400" dirty="0">
                <a:latin typeface="Tahoma" panose="020B0604030504040204" pitchFamily="34" charset="0"/>
                <a:ea typeface="Tahoma" panose="020B0604030504040204" pitchFamily="34" charset="0"/>
                <a:cs typeface="Tahoma" panose="020B0604030504040204" pitchFamily="34" charset="0"/>
              </a:rPr>
              <a:t> </a:t>
            </a:r>
            <a:r>
              <a:rPr lang="en-US" altLang="zh-CN" sz="2400" dirty="0" err="1">
                <a:latin typeface="Tahoma" panose="020B0604030504040204" pitchFamily="34" charset="0"/>
                <a:ea typeface="Tahoma" panose="020B0604030504040204" pitchFamily="34" charset="0"/>
                <a:cs typeface="Tahoma" panose="020B0604030504040204" pitchFamily="34" charset="0"/>
              </a:rPr>
              <a:t>tài</a:t>
            </a:r>
            <a:endParaRPr lang="en-US" altLang="zh-CN" sz="2400" dirty="0">
              <a:latin typeface="Tahoma" panose="020B0604030504040204" pitchFamily="34" charset="0"/>
              <a:ea typeface="Tahoma" panose="020B0604030504040204" pitchFamily="34" charset="0"/>
              <a:cs typeface="Tahoma" panose="020B0604030504040204" pitchFamily="34" charset="0"/>
            </a:endParaRPr>
          </a:p>
          <a:p>
            <a:endParaRPr lang="zh-CN" altLang="en-US" sz="2400" dirty="0">
              <a:latin typeface="Tahoma" panose="020B0604030504040204" pitchFamily="34" charset="0"/>
              <a:ea typeface="方正悠黑简体_502L" panose="02000000000000000000" charset="-122"/>
              <a:cs typeface="Tahoma" panose="020B0604030504040204" pitchFamily="34" charset="0"/>
            </a:endParaRPr>
          </a:p>
        </p:txBody>
      </p:sp>
      <p:cxnSp>
        <p:nvCxnSpPr>
          <p:cNvPr id="10" name="直接连接符 9"/>
          <p:cNvCxnSpPr/>
          <p:nvPr/>
        </p:nvCxnSpPr>
        <p:spPr>
          <a:xfrm>
            <a:off x="5966460" y="3482340"/>
            <a:ext cx="3888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342112"/>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par>
                          <p:cTn id="11" fill="hold">
                            <p:stCondLst>
                              <p:cond delay="1000"/>
                            </p:stCondLst>
                            <p:childTnLst>
                              <p:par>
                                <p:cTn id="12" presetID="12" presetClass="entr" presetSubtype="4"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p:tgtEl>
                                          <p:spTgt spid="5"/>
                                        </p:tgtEl>
                                        <p:attrNameLst>
                                          <p:attrName>ppt_y</p:attrName>
                                        </p:attrNameLst>
                                      </p:cBhvr>
                                      <p:tavLst>
                                        <p:tav tm="0">
                                          <p:val>
                                            <p:strVal val="#ppt_y+#ppt_h*1.125000"/>
                                          </p:val>
                                        </p:tav>
                                        <p:tav tm="100000">
                                          <p:val>
                                            <p:strVal val="#ppt_y"/>
                                          </p:val>
                                        </p:tav>
                                      </p:tavLst>
                                    </p:anim>
                                    <p:animEffect transition="in" filter="wipe(up)">
                                      <p:cBhvr>
                                        <p:cTn id="15" dur="500"/>
                                        <p:tgtEl>
                                          <p:spTgt spid="5"/>
                                        </p:tgtEl>
                                      </p:cBhvr>
                                    </p:animEffect>
                                  </p:childTnLst>
                                </p:cTn>
                              </p:par>
                              <p:par>
                                <p:cTn id="16" presetID="12" presetClass="entr" presetSubtype="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p:tgtEl>
                                          <p:spTgt spid="8"/>
                                        </p:tgtEl>
                                        <p:attrNameLst>
                                          <p:attrName>ppt_y</p:attrName>
                                        </p:attrNameLst>
                                      </p:cBhvr>
                                      <p:tavLst>
                                        <p:tav tm="0">
                                          <p:val>
                                            <p:strVal val="#ppt_y-#ppt_h*1.125000"/>
                                          </p:val>
                                        </p:tav>
                                        <p:tav tm="100000">
                                          <p:val>
                                            <p:strVal val="#ppt_y"/>
                                          </p:val>
                                        </p:tav>
                                      </p:tavLst>
                                    </p:anim>
                                    <p:animEffect transition="in" filter="wipe(down)">
                                      <p:cBhvr>
                                        <p:cTn id="19" dur="500"/>
                                        <p:tgtEl>
                                          <p:spTgt spid="8"/>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3"/>
          <p:cNvGrpSpPr/>
          <p:nvPr/>
        </p:nvGrpSpPr>
        <p:grpSpPr>
          <a:xfrm rot="607256">
            <a:off x="395848" y="846692"/>
            <a:ext cx="10260437" cy="5413868"/>
            <a:chOff x="3600048" y="1675079"/>
            <a:chExt cx="7753752" cy="4091228"/>
          </a:xfrm>
        </p:grpSpPr>
        <p:sp>
          <p:nvSpPr>
            <p:cNvPr id="32" name="Freeform: Shape 14"/>
            <p:cNvSpPr>
              <a:spLocks/>
            </p:cNvSpPr>
            <p:nvPr/>
          </p:nvSpPr>
          <p:spPr bwMode="auto">
            <a:xfrm>
              <a:off x="3600048" y="2922919"/>
              <a:ext cx="6920252" cy="2843388"/>
            </a:xfrm>
            <a:custGeom>
              <a:avLst/>
              <a:gdLst>
                <a:gd name="T0" fmla="*/ 0 w 1296"/>
                <a:gd name="T1" fmla="*/ 421 h 439"/>
                <a:gd name="T2" fmla="*/ 61 w 1296"/>
                <a:gd name="T3" fmla="*/ 427 h 439"/>
                <a:gd name="T4" fmla="*/ 221 w 1296"/>
                <a:gd name="T5" fmla="*/ 433 h 439"/>
                <a:gd name="T6" fmla="*/ 447 w 1296"/>
                <a:gd name="T7" fmla="*/ 422 h 439"/>
                <a:gd name="T8" fmla="*/ 573 w 1296"/>
                <a:gd name="T9" fmla="*/ 404 h 439"/>
                <a:gd name="T10" fmla="*/ 702 w 1296"/>
                <a:gd name="T11" fmla="*/ 377 h 439"/>
                <a:gd name="T12" fmla="*/ 828 w 1296"/>
                <a:gd name="T13" fmla="*/ 338 h 439"/>
                <a:gd name="T14" fmla="*/ 944 w 1296"/>
                <a:gd name="T15" fmla="*/ 288 h 439"/>
                <a:gd name="T16" fmla="*/ 1047 w 1296"/>
                <a:gd name="T17" fmla="*/ 229 h 439"/>
                <a:gd name="T18" fmla="*/ 1131 w 1296"/>
                <a:gd name="T19" fmla="*/ 165 h 439"/>
                <a:gd name="T20" fmla="*/ 1195 w 1296"/>
                <a:gd name="T21" fmla="*/ 102 h 439"/>
                <a:gd name="T22" fmla="*/ 1219 w 1296"/>
                <a:gd name="T23" fmla="*/ 74 h 439"/>
                <a:gd name="T24" fmla="*/ 1239 w 1296"/>
                <a:gd name="T25" fmla="*/ 50 h 439"/>
                <a:gd name="T26" fmla="*/ 1253 w 1296"/>
                <a:gd name="T27" fmla="*/ 29 h 439"/>
                <a:gd name="T28" fmla="*/ 1264 w 1296"/>
                <a:gd name="T29" fmla="*/ 13 h 439"/>
                <a:gd name="T30" fmla="*/ 1272 w 1296"/>
                <a:gd name="T31" fmla="*/ 0 h 439"/>
                <a:gd name="T32" fmla="*/ 1296 w 1296"/>
                <a:gd name="T33" fmla="*/ 16 h 439"/>
                <a:gd name="T34" fmla="*/ 1287 w 1296"/>
                <a:gd name="T35" fmla="*/ 29 h 439"/>
                <a:gd name="T36" fmla="*/ 1276 w 1296"/>
                <a:gd name="T37" fmla="*/ 45 h 439"/>
                <a:gd name="T38" fmla="*/ 1260 w 1296"/>
                <a:gd name="T39" fmla="*/ 66 h 439"/>
                <a:gd name="T40" fmla="*/ 1239 w 1296"/>
                <a:gd name="T41" fmla="*/ 91 h 439"/>
                <a:gd name="T42" fmla="*/ 1213 w 1296"/>
                <a:gd name="T43" fmla="*/ 120 h 439"/>
                <a:gd name="T44" fmla="*/ 1146 w 1296"/>
                <a:gd name="T45" fmla="*/ 183 h 439"/>
                <a:gd name="T46" fmla="*/ 1058 w 1296"/>
                <a:gd name="T47" fmla="*/ 247 h 439"/>
                <a:gd name="T48" fmla="*/ 953 w 1296"/>
                <a:gd name="T49" fmla="*/ 305 h 439"/>
                <a:gd name="T50" fmla="*/ 833 w 1296"/>
                <a:gd name="T51" fmla="*/ 354 h 439"/>
                <a:gd name="T52" fmla="*/ 706 w 1296"/>
                <a:gd name="T53" fmla="*/ 390 h 439"/>
                <a:gd name="T54" fmla="*/ 575 w 1296"/>
                <a:gd name="T55" fmla="*/ 415 h 439"/>
                <a:gd name="T56" fmla="*/ 448 w 1296"/>
                <a:gd name="T57" fmla="*/ 430 h 439"/>
                <a:gd name="T58" fmla="*/ 221 w 1296"/>
                <a:gd name="T59" fmla="*/ 437 h 439"/>
                <a:gd name="T60" fmla="*/ 60 w 1296"/>
                <a:gd name="T61" fmla="*/ 428 h 439"/>
                <a:gd name="T62" fmla="*/ 0 w 1296"/>
                <a:gd name="T63" fmla="*/ 421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96" h="439">
                  <a:moveTo>
                    <a:pt x="0" y="421"/>
                  </a:moveTo>
                  <a:cubicBezTo>
                    <a:pt x="0" y="421"/>
                    <a:pt x="22" y="424"/>
                    <a:pt x="61" y="427"/>
                  </a:cubicBezTo>
                  <a:cubicBezTo>
                    <a:pt x="99" y="430"/>
                    <a:pt x="154" y="433"/>
                    <a:pt x="221" y="433"/>
                  </a:cubicBezTo>
                  <a:cubicBezTo>
                    <a:pt x="287" y="433"/>
                    <a:pt x="365" y="430"/>
                    <a:pt x="447" y="422"/>
                  </a:cubicBezTo>
                  <a:cubicBezTo>
                    <a:pt x="488" y="417"/>
                    <a:pt x="531" y="412"/>
                    <a:pt x="573" y="404"/>
                  </a:cubicBezTo>
                  <a:cubicBezTo>
                    <a:pt x="616" y="397"/>
                    <a:pt x="660" y="388"/>
                    <a:pt x="702" y="377"/>
                  </a:cubicBezTo>
                  <a:cubicBezTo>
                    <a:pt x="745" y="366"/>
                    <a:pt x="787" y="353"/>
                    <a:pt x="828" y="338"/>
                  </a:cubicBezTo>
                  <a:cubicBezTo>
                    <a:pt x="868" y="323"/>
                    <a:pt x="907" y="306"/>
                    <a:pt x="944" y="288"/>
                  </a:cubicBezTo>
                  <a:cubicBezTo>
                    <a:pt x="981" y="269"/>
                    <a:pt x="1015" y="249"/>
                    <a:pt x="1047" y="229"/>
                  </a:cubicBezTo>
                  <a:cubicBezTo>
                    <a:pt x="1078" y="208"/>
                    <a:pt x="1106" y="186"/>
                    <a:pt x="1131" y="165"/>
                  </a:cubicBezTo>
                  <a:cubicBezTo>
                    <a:pt x="1156" y="143"/>
                    <a:pt x="1177" y="122"/>
                    <a:pt x="1195" y="102"/>
                  </a:cubicBezTo>
                  <a:cubicBezTo>
                    <a:pt x="1204" y="93"/>
                    <a:pt x="1212" y="83"/>
                    <a:pt x="1219" y="74"/>
                  </a:cubicBezTo>
                  <a:cubicBezTo>
                    <a:pt x="1226" y="65"/>
                    <a:pt x="1233" y="57"/>
                    <a:pt x="1239" y="50"/>
                  </a:cubicBezTo>
                  <a:cubicBezTo>
                    <a:pt x="1244" y="42"/>
                    <a:pt x="1249" y="35"/>
                    <a:pt x="1253" y="29"/>
                  </a:cubicBezTo>
                  <a:cubicBezTo>
                    <a:pt x="1258" y="23"/>
                    <a:pt x="1261" y="18"/>
                    <a:pt x="1264" y="13"/>
                  </a:cubicBezTo>
                  <a:cubicBezTo>
                    <a:pt x="1270" y="5"/>
                    <a:pt x="1272" y="0"/>
                    <a:pt x="1272" y="0"/>
                  </a:cubicBezTo>
                  <a:cubicBezTo>
                    <a:pt x="1296" y="16"/>
                    <a:pt x="1296" y="16"/>
                    <a:pt x="1296" y="16"/>
                  </a:cubicBezTo>
                  <a:cubicBezTo>
                    <a:pt x="1296" y="16"/>
                    <a:pt x="1293" y="20"/>
                    <a:pt x="1287" y="29"/>
                  </a:cubicBezTo>
                  <a:cubicBezTo>
                    <a:pt x="1284" y="33"/>
                    <a:pt x="1280" y="39"/>
                    <a:pt x="1276" y="45"/>
                  </a:cubicBezTo>
                  <a:cubicBezTo>
                    <a:pt x="1271" y="51"/>
                    <a:pt x="1266" y="58"/>
                    <a:pt x="1260" y="66"/>
                  </a:cubicBezTo>
                  <a:cubicBezTo>
                    <a:pt x="1254" y="73"/>
                    <a:pt x="1247" y="82"/>
                    <a:pt x="1239" y="91"/>
                  </a:cubicBezTo>
                  <a:cubicBezTo>
                    <a:pt x="1231" y="100"/>
                    <a:pt x="1223" y="110"/>
                    <a:pt x="1213" y="120"/>
                  </a:cubicBezTo>
                  <a:cubicBezTo>
                    <a:pt x="1195" y="140"/>
                    <a:pt x="1172" y="161"/>
                    <a:pt x="1146" y="183"/>
                  </a:cubicBezTo>
                  <a:cubicBezTo>
                    <a:pt x="1120" y="204"/>
                    <a:pt x="1091" y="226"/>
                    <a:pt x="1058" y="247"/>
                  </a:cubicBezTo>
                  <a:cubicBezTo>
                    <a:pt x="1026" y="267"/>
                    <a:pt x="990" y="287"/>
                    <a:pt x="953" y="305"/>
                  </a:cubicBezTo>
                  <a:cubicBezTo>
                    <a:pt x="915" y="323"/>
                    <a:pt x="875" y="339"/>
                    <a:pt x="833" y="354"/>
                  </a:cubicBezTo>
                  <a:cubicBezTo>
                    <a:pt x="792" y="368"/>
                    <a:pt x="749" y="380"/>
                    <a:pt x="706" y="390"/>
                  </a:cubicBezTo>
                  <a:cubicBezTo>
                    <a:pt x="662" y="401"/>
                    <a:pt x="619" y="409"/>
                    <a:pt x="575" y="415"/>
                  </a:cubicBezTo>
                  <a:cubicBezTo>
                    <a:pt x="532" y="422"/>
                    <a:pt x="489" y="427"/>
                    <a:pt x="448" y="430"/>
                  </a:cubicBezTo>
                  <a:cubicBezTo>
                    <a:pt x="365" y="437"/>
                    <a:pt x="287" y="439"/>
                    <a:pt x="221" y="437"/>
                  </a:cubicBezTo>
                  <a:cubicBezTo>
                    <a:pt x="154" y="436"/>
                    <a:pt x="99" y="432"/>
                    <a:pt x="60" y="428"/>
                  </a:cubicBezTo>
                  <a:cubicBezTo>
                    <a:pt x="22" y="424"/>
                    <a:pt x="0" y="421"/>
                    <a:pt x="0" y="421"/>
                  </a:cubicBezTo>
                </a:path>
              </a:pathLst>
            </a:custGeom>
            <a:solidFill>
              <a:schemeClr val="bg2">
                <a:lumMod val="40000"/>
                <a:lumOff val="60000"/>
              </a:schemeClr>
            </a:solidFill>
            <a:ln w="19050">
              <a:noFill/>
            </a:ln>
          </p:spPr>
          <p:txBody>
            <a:bodyPr anchor="ctr"/>
            <a:lstStyle/>
            <a:p>
              <a:pPr algn="ctr"/>
              <a:endParaRPr/>
            </a:p>
          </p:txBody>
        </p:sp>
        <p:sp>
          <p:nvSpPr>
            <p:cNvPr id="33" name="Freeform: Shape 15"/>
            <p:cNvSpPr>
              <a:spLocks/>
            </p:cNvSpPr>
            <p:nvPr/>
          </p:nvSpPr>
          <p:spPr bwMode="auto">
            <a:xfrm>
              <a:off x="10046935" y="3047561"/>
              <a:ext cx="374562" cy="311679"/>
            </a:xfrm>
            <a:custGeom>
              <a:avLst/>
              <a:gdLst>
                <a:gd name="T0" fmla="*/ 119 w 137"/>
                <a:gd name="T1" fmla="*/ 114 h 114"/>
                <a:gd name="T2" fmla="*/ 0 w 137"/>
                <a:gd name="T3" fmla="*/ 26 h 114"/>
                <a:gd name="T4" fmla="*/ 19 w 137"/>
                <a:gd name="T5" fmla="*/ 0 h 114"/>
                <a:gd name="T6" fmla="*/ 137 w 137"/>
                <a:gd name="T7" fmla="*/ 85 h 114"/>
                <a:gd name="T8" fmla="*/ 119 w 137"/>
                <a:gd name="T9" fmla="*/ 114 h 114"/>
              </a:gdLst>
              <a:ahLst/>
              <a:cxnLst>
                <a:cxn ang="0">
                  <a:pos x="T0" y="T1"/>
                </a:cxn>
                <a:cxn ang="0">
                  <a:pos x="T2" y="T3"/>
                </a:cxn>
                <a:cxn ang="0">
                  <a:pos x="T4" y="T5"/>
                </a:cxn>
                <a:cxn ang="0">
                  <a:pos x="T6" y="T7"/>
                </a:cxn>
                <a:cxn ang="0">
                  <a:pos x="T8" y="T9"/>
                </a:cxn>
              </a:cxnLst>
              <a:rect l="0" t="0" r="r" b="b"/>
              <a:pathLst>
                <a:path w="137" h="114">
                  <a:moveTo>
                    <a:pt x="119" y="114"/>
                  </a:moveTo>
                  <a:lnTo>
                    <a:pt x="0" y="26"/>
                  </a:lnTo>
                  <a:lnTo>
                    <a:pt x="19" y="0"/>
                  </a:lnTo>
                  <a:lnTo>
                    <a:pt x="137" y="85"/>
                  </a:lnTo>
                  <a:lnTo>
                    <a:pt x="119" y="114"/>
                  </a:lnTo>
                  <a:close/>
                </a:path>
              </a:pathLst>
            </a:custGeom>
            <a:solidFill>
              <a:schemeClr val="tx2"/>
            </a:solidFill>
            <a:ln w="19050">
              <a:solidFill>
                <a:schemeClr val="tx1"/>
              </a:solidFill>
            </a:ln>
          </p:spPr>
          <p:txBody>
            <a:bodyPr anchor="ctr"/>
            <a:lstStyle/>
            <a:p>
              <a:pPr algn="ctr"/>
              <a:endParaRPr/>
            </a:p>
          </p:txBody>
        </p:sp>
        <p:sp>
          <p:nvSpPr>
            <p:cNvPr id="34" name="Freeform: Shape 16"/>
            <p:cNvSpPr>
              <a:spLocks/>
            </p:cNvSpPr>
            <p:nvPr/>
          </p:nvSpPr>
          <p:spPr bwMode="auto">
            <a:xfrm>
              <a:off x="10046935" y="3047561"/>
              <a:ext cx="374562" cy="311679"/>
            </a:xfrm>
            <a:custGeom>
              <a:avLst/>
              <a:gdLst>
                <a:gd name="T0" fmla="*/ 119 w 137"/>
                <a:gd name="T1" fmla="*/ 114 h 114"/>
                <a:gd name="T2" fmla="*/ 0 w 137"/>
                <a:gd name="T3" fmla="*/ 26 h 114"/>
                <a:gd name="T4" fmla="*/ 19 w 137"/>
                <a:gd name="T5" fmla="*/ 0 h 114"/>
                <a:gd name="T6" fmla="*/ 137 w 137"/>
                <a:gd name="T7" fmla="*/ 85 h 114"/>
                <a:gd name="T8" fmla="*/ 119 w 137"/>
                <a:gd name="T9" fmla="*/ 114 h 114"/>
              </a:gdLst>
              <a:ahLst/>
              <a:cxnLst>
                <a:cxn ang="0">
                  <a:pos x="T0" y="T1"/>
                </a:cxn>
                <a:cxn ang="0">
                  <a:pos x="T2" y="T3"/>
                </a:cxn>
                <a:cxn ang="0">
                  <a:pos x="T4" y="T5"/>
                </a:cxn>
                <a:cxn ang="0">
                  <a:pos x="T6" y="T7"/>
                </a:cxn>
                <a:cxn ang="0">
                  <a:pos x="T8" y="T9"/>
                </a:cxn>
              </a:cxnLst>
              <a:rect l="0" t="0" r="r" b="b"/>
              <a:pathLst>
                <a:path w="137" h="114">
                  <a:moveTo>
                    <a:pt x="119" y="114"/>
                  </a:moveTo>
                  <a:lnTo>
                    <a:pt x="0" y="26"/>
                  </a:lnTo>
                  <a:lnTo>
                    <a:pt x="19" y="0"/>
                  </a:lnTo>
                  <a:lnTo>
                    <a:pt x="137" y="85"/>
                  </a:lnTo>
                  <a:lnTo>
                    <a:pt x="119" y="114"/>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35" name="Freeform: Shape 17"/>
            <p:cNvSpPr>
              <a:spLocks/>
            </p:cNvSpPr>
            <p:nvPr/>
          </p:nvSpPr>
          <p:spPr bwMode="auto">
            <a:xfrm>
              <a:off x="9614958" y="2484351"/>
              <a:ext cx="612422" cy="661635"/>
            </a:xfrm>
            <a:custGeom>
              <a:avLst/>
              <a:gdLst>
                <a:gd name="T0" fmla="*/ 95 w 95"/>
                <a:gd name="T1" fmla="*/ 26 h 102"/>
                <a:gd name="T2" fmla="*/ 82 w 95"/>
                <a:gd name="T3" fmla="*/ 0 h 102"/>
                <a:gd name="T4" fmla="*/ 0 w 95"/>
                <a:gd name="T5" fmla="*/ 102 h 102"/>
                <a:gd name="T6" fmla="*/ 82 w 95"/>
                <a:gd name="T7" fmla="*/ 67 h 102"/>
                <a:gd name="T8" fmla="*/ 95 w 95"/>
                <a:gd name="T9" fmla="*/ 26 h 102"/>
              </a:gdLst>
              <a:ahLst/>
              <a:cxnLst>
                <a:cxn ang="0">
                  <a:pos x="T0" y="T1"/>
                </a:cxn>
                <a:cxn ang="0">
                  <a:pos x="T2" y="T3"/>
                </a:cxn>
                <a:cxn ang="0">
                  <a:pos x="T4" y="T5"/>
                </a:cxn>
                <a:cxn ang="0">
                  <a:pos x="T6" y="T7"/>
                </a:cxn>
                <a:cxn ang="0">
                  <a:pos x="T8" y="T9"/>
                </a:cxn>
              </a:cxnLst>
              <a:rect l="0" t="0" r="r" b="b"/>
              <a:pathLst>
                <a:path w="95" h="102">
                  <a:moveTo>
                    <a:pt x="95" y="26"/>
                  </a:moveTo>
                  <a:cubicBezTo>
                    <a:pt x="95" y="26"/>
                    <a:pt x="79" y="15"/>
                    <a:pt x="82" y="0"/>
                  </a:cubicBezTo>
                  <a:cubicBezTo>
                    <a:pt x="82" y="0"/>
                    <a:pt x="16" y="28"/>
                    <a:pt x="0" y="102"/>
                  </a:cubicBezTo>
                  <a:cubicBezTo>
                    <a:pt x="0" y="102"/>
                    <a:pt x="46" y="60"/>
                    <a:pt x="82" y="67"/>
                  </a:cubicBezTo>
                  <a:lnTo>
                    <a:pt x="95" y="26"/>
                  </a:lnTo>
                  <a:close/>
                </a:path>
              </a:pathLst>
            </a:custGeom>
            <a:solidFill>
              <a:schemeClr val="accent3"/>
            </a:solidFill>
            <a:ln w="19050">
              <a:solidFill>
                <a:schemeClr val="tx1"/>
              </a:solidFill>
            </a:ln>
          </p:spPr>
          <p:txBody>
            <a:bodyPr anchor="ctr"/>
            <a:lstStyle/>
            <a:p>
              <a:pPr algn="ctr"/>
              <a:endParaRPr/>
            </a:p>
          </p:txBody>
        </p:sp>
        <p:sp>
          <p:nvSpPr>
            <p:cNvPr id="36" name="Freeform: Shape 18"/>
            <p:cNvSpPr>
              <a:spLocks/>
            </p:cNvSpPr>
            <p:nvPr/>
          </p:nvSpPr>
          <p:spPr bwMode="auto">
            <a:xfrm>
              <a:off x="10481645" y="3042093"/>
              <a:ext cx="464785" cy="738187"/>
            </a:xfrm>
            <a:custGeom>
              <a:avLst/>
              <a:gdLst>
                <a:gd name="T0" fmla="*/ 44 w 72"/>
                <a:gd name="T1" fmla="*/ 0 h 114"/>
                <a:gd name="T2" fmla="*/ 72 w 72"/>
                <a:gd name="T3" fmla="*/ 4 h 114"/>
                <a:gd name="T4" fmla="*/ 0 w 72"/>
                <a:gd name="T5" fmla="*/ 114 h 114"/>
                <a:gd name="T6" fmla="*/ 8 w 72"/>
                <a:gd name="T7" fmla="*/ 25 h 114"/>
                <a:gd name="T8" fmla="*/ 44 w 72"/>
                <a:gd name="T9" fmla="*/ 0 h 114"/>
              </a:gdLst>
              <a:ahLst/>
              <a:cxnLst>
                <a:cxn ang="0">
                  <a:pos x="T0" y="T1"/>
                </a:cxn>
                <a:cxn ang="0">
                  <a:pos x="T2" y="T3"/>
                </a:cxn>
                <a:cxn ang="0">
                  <a:pos x="T4" y="T5"/>
                </a:cxn>
                <a:cxn ang="0">
                  <a:pos x="T6" y="T7"/>
                </a:cxn>
                <a:cxn ang="0">
                  <a:pos x="T8" y="T9"/>
                </a:cxn>
              </a:cxnLst>
              <a:rect l="0" t="0" r="r" b="b"/>
              <a:pathLst>
                <a:path w="72" h="114">
                  <a:moveTo>
                    <a:pt x="44" y="0"/>
                  </a:moveTo>
                  <a:cubicBezTo>
                    <a:pt x="44" y="0"/>
                    <a:pt x="58" y="12"/>
                    <a:pt x="72" y="4"/>
                  </a:cubicBezTo>
                  <a:cubicBezTo>
                    <a:pt x="72" y="4"/>
                    <a:pt x="66" y="76"/>
                    <a:pt x="0" y="114"/>
                  </a:cubicBezTo>
                  <a:cubicBezTo>
                    <a:pt x="0" y="114"/>
                    <a:pt x="26" y="57"/>
                    <a:pt x="8" y="25"/>
                  </a:cubicBezTo>
                  <a:cubicBezTo>
                    <a:pt x="44" y="0"/>
                    <a:pt x="44" y="0"/>
                    <a:pt x="44" y="0"/>
                  </a:cubicBezTo>
                </a:path>
              </a:pathLst>
            </a:custGeom>
            <a:solidFill>
              <a:schemeClr val="accent3"/>
            </a:solidFill>
            <a:ln w="19050">
              <a:solidFill>
                <a:schemeClr val="tx1"/>
              </a:solidFill>
            </a:ln>
          </p:spPr>
          <p:txBody>
            <a:bodyPr anchor="ctr"/>
            <a:lstStyle/>
            <a:p>
              <a:pPr algn="ctr"/>
              <a:endParaRPr/>
            </a:p>
          </p:txBody>
        </p:sp>
        <p:sp>
          <p:nvSpPr>
            <p:cNvPr id="37" name="Freeform: Shape 19"/>
            <p:cNvSpPr>
              <a:spLocks/>
            </p:cNvSpPr>
            <p:nvPr/>
          </p:nvSpPr>
          <p:spPr bwMode="auto">
            <a:xfrm>
              <a:off x="10098881" y="1675079"/>
              <a:ext cx="1254919" cy="1604874"/>
            </a:xfrm>
            <a:custGeom>
              <a:avLst/>
              <a:gdLst>
                <a:gd name="T0" fmla="*/ 50 w 194"/>
                <a:gd name="T1" fmla="*/ 248 h 248"/>
                <a:gd name="T2" fmla="*/ 140 w 194"/>
                <a:gd name="T3" fmla="*/ 167 h 248"/>
                <a:gd name="T4" fmla="*/ 193 w 194"/>
                <a:gd name="T5" fmla="*/ 0 h 248"/>
                <a:gd name="T6" fmla="*/ 50 w 194"/>
                <a:gd name="T7" fmla="*/ 101 h 248"/>
                <a:gd name="T8" fmla="*/ 0 w 194"/>
                <a:gd name="T9" fmla="*/ 212 h 248"/>
                <a:gd name="T10" fmla="*/ 50 w 194"/>
                <a:gd name="T11" fmla="*/ 248 h 248"/>
              </a:gdLst>
              <a:ahLst/>
              <a:cxnLst>
                <a:cxn ang="0">
                  <a:pos x="T0" y="T1"/>
                </a:cxn>
                <a:cxn ang="0">
                  <a:pos x="T2" y="T3"/>
                </a:cxn>
                <a:cxn ang="0">
                  <a:pos x="T4" y="T5"/>
                </a:cxn>
                <a:cxn ang="0">
                  <a:pos x="T6" y="T7"/>
                </a:cxn>
                <a:cxn ang="0">
                  <a:pos x="T8" y="T9"/>
                </a:cxn>
                <a:cxn ang="0">
                  <a:pos x="T10" y="T11"/>
                </a:cxn>
              </a:cxnLst>
              <a:rect l="0" t="0" r="r" b="b"/>
              <a:pathLst>
                <a:path w="194" h="248">
                  <a:moveTo>
                    <a:pt x="50" y="248"/>
                  </a:moveTo>
                  <a:cubicBezTo>
                    <a:pt x="80" y="233"/>
                    <a:pt x="106" y="213"/>
                    <a:pt x="140" y="167"/>
                  </a:cubicBezTo>
                  <a:cubicBezTo>
                    <a:pt x="194" y="92"/>
                    <a:pt x="193" y="0"/>
                    <a:pt x="193" y="0"/>
                  </a:cubicBezTo>
                  <a:cubicBezTo>
                    <a:pt x="193" y="0"/>
                    <a:pt x="105" y="27"/>
                    <a:pt x="50" y="101"/>
                  </a:cubicBezTo>
                  <a:cubicBezTo>
                    <a:pt x="17" y="148"/>
                    <a:pt x="6" y="179"/>
                    <a:pt x="0" y="212"/>
                  </a:cubicBezTo>
                  <a:cubicBezTo>
                    <a:pt x="50" y="248"/>
                    <a:pt x="50" y="248"/>
                    <a:pt x="50" y="248"/>
                  </a:cubicBezTo>
                </a:path>
              </a:pathLst>
            </a:custGeom>
            <a:solidFill>
              <a:schemeClr val="bg1">
                <a:lumMod val="95000"/>
              </a:schemeClr>
            </a:solidFill>
            <a:ln w="19050">
              <a:solidFill>
                <a:schemeClr val="tx1"/>
              </a:solidFill>
            </a:ln>
          </p:spPr>
          <p:txBody>
            <a:bodyPr anchor="ctr"/>
            <a:lstStyle/>
            <a:p>
              <a:pPr algn="ctr"/>
              <a:endParaRPr/>
            </a:p>
          </p:txBody>
        </p:sp>
        <p:sp>
          <p:nvSpPr>
            <p:cNvPr id="38" name="Freeform: Shape 20"/>
            <p:cNvSpPr>
              <a:spLocks/>
            </p:cNvSpPr>
            <p:nvPr/>
          </p:nvSpPr>
          <p:spPr bwMode="auto">
            <a:xfrm>
              <a:off x="10098881" y="2951870"/>
              <a:ext cx="415572" cy="328083"/>
            </a:xfrm>
            <a:custGeom>
              <a:avLst/>
              <a:gdLst>
                <a:gd name="T0" fmla="*/ 3 w 64"/>
                <a:gd name="T1" fmla="*/ 0 h 51"/>
                <a:gd name="T2" fmla="*/ 0 w 64"/>
                <a:gd name="T3" fmla="*/ 15 h 51"/>
                <a:gd name="T4" fmla="*/ 50 w 64"/>
                <a:gd name="T5" fmla="*/ 51 h 51"/>
                <a:gd name="T6" fmla="*/ 64 w 64"/>
                <a:gd name="T7" fmla="*/ 44 h 51"/>
                <a:gd name="T8" fmla="*/ 3 w 64"/>
                <a:gd name="T9" fmla="*/ 0 h 51"/>
              </a:gdLst>
              <a:ahLst/>
              <a:cxnLst>
                <a:cxn ang="0">
                  <a:pos x="T0" y="T1"/>
                </a:cxn>
                <a:cxn ang="0">
                  <a:pos x="T2" y="T3"/>
                </a:cxn>
                <a:cxn ang="0">
                  <a:pos x="T4" y="T5"/>
                </a:cxn>
                <a:cxn ang="0">
                  <a:pos x="T6" y="T7"/>
                </a:cxn>
                <a:cxn ang="0">
                  <a:pos x="T8" y="T9"/>
                </a:cxn>
              </a:cxnLst>
              <a:rect l="0" t="0" r="r" b="b"/>
              <a:pathLst>
                <a:path w="64" h="51">
                  <a:moveTo>
                    <a:pt x="3" y="0"/>
                  </a:moveTo>
                  <a:cubicBezTo>
                    <a:pt x="2" y="5"/>
                    <a:pt x="1" y="10"/>
                    <a:pt x="0" y="15"/>
                  </a:cubicBezTo>
                  <a:cubicBezTo>
                    <a:pt x="50" y="51"/>
                    <a:pt x="50" y="51"/>
                    <a:pt x="50" y="51"/>
                  </a:cubicBezTo>
                  <a:cubicBezTo>
                    <a:pt x="55" y="49"/>
                    <a:pt x="59" y="46"/>
                    <a:pt x="64" y="44"/>
                  </a:cubicBezTo>
                  <a:cubicBezTo>
                    <a:pt x="3" y="0"/>
                    <a:pt x="3" y="0"/>
                    <a:pt x="3" y="0"/>
                  </a:cubicBezTo>
                </a:path>
              </a:pathLst>
            </a:custGeom>
            <a:solidFill>
              <a:schemeClr val="accent1">
                <a:lumMod val="75000"/>
              </a:schemeClr>
            </a:solidFill>
            <a:ln w="19050">
              <a:solidFill>
                <a:schemeClr val="tx1"/>
              </a:solidFill>
            </a:ln>
          </p:spPr>
          <p:txBody>
            <a:bodyPr anchor="ctr"/>
            <a:lstStyle/>
            <a:p>
              <a:pPr algn="ctr"/>
              <a:endParaRPr/>
            </a:p>
          </p:txBody>
        </p:sp>
        <p:sp>
          <p:nvSpPr>
            <p:cNvPr id="39" name="Freeform: Shape 21"/>
            <p:cNvSpPr>
              <a:spLocks/>
            </p:cNvSpPr>
            <p:nvPr/>
          </p:nvSpPr>
          <p:spPr bwMode="auto">
            <a:xfrm>
              <a:off x="10894483" y="1675079"/>
              <a:ext cx="459317" cy="503061"/>
            </a:xfrm>
            <a:custGeom>
              <a:avLst/>
              <a:gdLst>
                <a:gd name="T0" fmla="*/ 59 w 71"/>
                <a:gd name="T1" fmla="*/ 78 h 78"/>
                <a:gd name="T2" fmla="*/ 70 w 71"/>
                <a:gd name="T3" fmla="*/ 0 h 78"/>
                <a:gd name="T4" fmla="*/ 0 w 71"/>
                <a:gd name="T5" fmla="*/ 34 h 78"/>
                <a:gd name="T6" fmla="*/ 59 w 71"/>
                <a:gd name="T7" fmla="*/ 78 h 78"/>
              </a:gdLst>
              <a:ahLst/>
              <a:cxnLst>
                <a:cxn ang="0">
                  <a:pos x="T0" y="T1"/>
                </a:cxn>
                <a:cxn ang="0">
                  <a:pos x="T2" y="T3"/>
                </a:cxn>
                <a:cxn ang="0">
                  <a:pos x="T4" y="T5"/>
                </a:cxn>
                <a:cxn ang="0">
                  <a:pos x="T6" y="T7"/>
                </a:cxn>
              </a:cxnLst>
              <a:rect l="0" t="0" r="r" b="b"/>
              <a:pathLst>
                <a:path w="71" h="78">
                  <a:moveTo>
                    <a:pt x="59" y="78"/>
                  </a:moveTo>
                  <a:cubicBezTo>
                    <a:pt x="71" y="34"/>
                    <a:pt x="70" y="0"/>
                    <a:pt x="70" y="0"/>
                  </a:cubicBezTo>
                  <a:cubicBezTo>
                    <a:pt x="70" y="0"/>
                    <a:pt x="37" y="10"/>
                    <a:pt x="0" y="34"/>
                  </a:cubicBezTo>
                  <a:cubicBezTo>
                    <a:pt x="59" y="78"/>
                    <a:pt x="59" y="78"/>
                    <a:pt x="59" y="78"/>
                  </a:cubicBezTo>
                </a:path>
              </a:pathLst>
            </a:custGeom>
            <a:solidFill>
              <a:schemeClr val="accent4">
                <a:lumMod val="60000"/>
                <a:lumOff val="40000"/>
              </a:schemeClr>
            </a:solidFill>
            <a:ln w="19050">
              <a:solidFill>
                <a:schemeClr val="tx1"/>
              </a:solidFill>
            </a:ln>
          </p:spPr>
          <p:txBody>
            <a:bodyPr anchor="ctr"/>
            <a:lstStyle/>
            <a:p>
              <a:pPr algn="ctr"/>
              <a:endParaRPr/>
            </a:p>
          </p:txBody>
        </p:sp>
        <p:sp>
          <p:nvSpPr>
            <p:cNvPr id="40" name="Freeform: Shape 22"/>
            <p:cNvSpPr>
              <a:spLocks/>
            </p:cNvSpPr>
            <p:nvPr/>
          </p:nvSpPr>
          <p:spPr bwMode="auto">
            <a:xfrm>
              <a:off x="10046935" y="2763222"/>
              <a:ext cx="519465" cy="699911"/>
            </a:xfrm>
            <a:custGeom>
              <a:avLst/>
              <a:gdLst>
                <a:gd name="T0" fmla="*/ 33 w 80"/>
                <a:gd name="T1" fmla="*/ 52 h 108"/>
                <a:gd name="T2" fmla="*/ 0 w 80"/>
                <a:gd name="T3" fmla="*/ 108 h 108"/>
                <a:gd name="T4" fmla="*/ 43 w 80"/>
                <a:gd name="T5" fmla="*/ 59 h 108"/>
                <a:gd name="T6" fmla="*/ 77 w 80"/>
                <a:gd name="T7" fmla="*/ 2 h 108"/>
                <a:gd name="T8" fmla="*/ 33 w 80"/>
                <a:gd name="T9" fmla="*/ 52 h 108"/>
              </a:gdLst>
              <a:ahLst/>
              <a:cxnLst>
                <a:cxn ang="0">
                  <a:pos x="T0" y="T1"/>
                </a:cxn>
                <a:cxn ang="0">
                  <a:pos x="T2" y="T3"/>
                </a:cxn>
                <a:cxn ang="0">
                  <a:pos x="T4" y="T5"/>
                </a:cxn>
                <a:cxn ang="0">
                  <a:pos x="T6" y="T7"/>
                </a:cxn>
                <a:cxn ang="0">
                  <a:pos x="T8" y="T9"/>
                </a:cxn>
              </a:cxnLst>
              <a:rect l="0" t="0" r="r" b="b"/>
              <a:pathLst>
                <a:path w="80" h="108">
                  <a:moveTo>
                    <a:pt x="33" y="52"/>
                  </a:moveTo>
                  <a:cubicBezTo>
                    <a:pt x="12" y="81"/>
                    <a:pt x="0" y="108"/>
                    <a:pt x="0" y="108"/>
                  </a:cubicBezTo>
                  <a:cubicBezTo>
                    <a:pt x="0" y="108"/>
                    <a:pt x="22" y="88"/>
                    <a:pt x="43" y="59"/>
                  </a:cubicBezTo>
                  <a:cubicBezTo>
                    <a:pt x="65" y="30"/>
                    <a:pt x="80" y="4"/>
                    <a:pt x="77" y="2"/>
                  </a:cubicBezTo>
                  <a:cubicBezTo>
                    <a:pt x="74" y="0"/>
                    <a:pt x="55" y="22"/>
                    <a:pt x="33" y="52"/>
                  </a:cubicBezTo>
                </a:path>
              </a:pathLst>
            </a:custGeom>
            <a:solidFill>
              <a:schemeClr val="accent1"/>
            </a:solidFill>
            <a:ln w="19050">
              <a:solidFill>
                <a:schemeClr val="tx1"/>
              </a:solidFill>
            </a:ln>
          </p:spPr>
          <p:txBody>
            <a:bodyPr anchor="ctr"/>
            <a:lstStyle/>
            <a:p>
              <a:pPr algn="ctr"/>
              <a:endParaRPr/>
            </a:p>
          </p:txBody>
        </p:sp>
        <p:sp>
          <p:nvSpPr>
            <p:cNvPr id="41" name="Freeform: Shape 23"/>
            <p:cNvSpPr>
              <a:spLocks/>
            </p:cNvSpPr>
            <p:nvPr/>
          </p:nvSpPr>
          <p:spPr bwMode="auto">
            <a:xfrm>
              <a:off x="10675761" y="2139864"/>
              <a:ext cx="388232" cy="382764"/>
            </a:xfrm>
            <a:custGeom>
              <a:avLst/>
              <a:gdLst>
                <a:gd name="T0" fmla="*/ 51 w 60"/>
                <a:gd name="T1" fmla="*/ 45 h 59"/>
                <a:gd name="T2" fmla="*/ 15 w 60"/>
                <a:gd name="T3" fmla="*/ 51 h 59"/>
                <a:gd name="T4" fmla="*/ 9 w 60"/>
                <a:gd name="T5" fmla="*/ 14 h 59"/>
                <a:gd name="T6" fmla="*/ 45 w 60"/>
                <a:gd name="T7" fmla="*/ 8 h 59"/>
                <a:gd name="T8" fmla="*/ 51 w 60"/>
                <a:gd name="T9" fmla="*/ 45 h 59"/>
              </a:gdLst>
              <a:ahLst/>
              <a:cxnLst>
                <a:cxn ang="0">
                  <a:pos x="T0" y="T1"/>
                </a:cxn>
                <a:cxn ang="0">
                  <a:pos x="T2" y="T3"/>
                </a:cxn>
                <a:cxn ang="0">
                  <a:pos x="T4" y="T5"/>
                </a:cxn>
                <a:cxn ang="0">
                  <a:pos x="T6" y="T7"/>
                </a:cxn>
                <a:cxn ang="0">
                  <a:pos x="T8" y="T9"/>
                </a:cxn>
              </a:cxnLst>
              <a:rect l="0" t="0" r="r" b="b"/>
              <a:pathLst>
                <a:path w="60" h="59">
                  <a:moveTo>
                    <a:pt x="51" y="45"/>
                  </a:moveTo>
                  <a:cubicBezTo>
                    <a:pt x="43" y="57"/>
                    <a:pt x="26" y="59"/>
                    <a:pt x="15" y="51"/>
                  </a:cubicBezTo>
                  <a:cubicBezTo>
                    <a:pt x="3" y="42"/>
                    <a:pt x="0" y="26"/>
                    <a:pt x="9" y="14"/>
                  </a:cubicBezTo>
                  <a:cubicBezTo>
                    <a:pt x="17" y="2"/>
                    <a:pt x="34" y="0"/>
                    <a:pt x="45" y="8"/>
                  </a:cubicBezTo>
                  <a:cubicBezTo>
                    <a:pt x="57" y="17"/>
                    <a:pt x="60" y="33"/>
                    <a:pt x="51" y="45"/>
                  </a:cubicBezTo>
                </a:path>
              </a:pathLst>
            </a:custGeom>
            <a:solidFill>
              <a:schemeClr val="accent4"/>
            </a:solidFill>
            <a:ln w="19050">
              <a:solidFill>
                <a:schemeClr val="tx1"/>
              </a:solidFill>
            </a:ln>
          </p:spPr>
          <p:txBody>
            <a:bodyPr anchor="ctr"/>
            <a:lstStyle/>
            <a:p>
              <a:pPr algn="ctr"/>
              <a:endParaRPr/>
            </a:p>
          </p:txBody>
        </p:sp>
        <p:sp>
          <p:nvSpPr>
            <p:cNvPr id="42" name="Freeform: Shape 24"/>
            <p:cNvSpPr>
              <a:spLocks/>
            </p:cNvSpPr>
            <p:nvPr/>
          </p:nvSpPr>
          <p:spPr bwMode="auto">
            <a:xfrm>
              <a:off x="10727708" y="2191810"/>
              <a:ext cx="284339" cy="278871"/>
            </a:xfrm>
            <a:custGeom>
              <a:avLst/>
              <a:gdLst>
                <a:gd name="T0" fmla="*/ 38 w 44"/>
                <a:gd name="T1" fmla="*/ 33 h 43"/>
                <a:gd name="T2" fmla="*/ 11 w 44"/>
                <a:gd name="T3" fmla="*/ 37 h 43"/>
                <a:gd name="T4" fmla="*/ 6 w 44"/>
                <a:gd name="T5" fmla="*/ 10 h 43"/>
                <a:gd name="T6" fmla="*/ 33 w 44"/>
                <a:gd name="T7" fmla="*/ 6 h 43"/>
                <a:gd name="T8" fmla="*/ 38 w 44"/>
                <a:gd name="T9" fmla="*/ 33 h 43"/>
              </a:gdLst>
              <a:ahLst/>
              <a:cxnLst>
                <a:cxn ang="0">
                  <a:pos x="T0" y="T1"/>
                </a:cxn>
                <a:cxn ang="0">
                  <a:pos x="T2" y="T3"/>
                </a:cxn>
                <a:cxn ang="0">
                  <a:pos x="T4" y="T5"/>
                </a:cxn>
                <a:cxn ang="0">
                  <a:pos x="T6" y="T7"/>
                </a:cxn>
                <a:cxn ang="0">
                  <a:pos x="T8" y="T9"/>
                </a:cxn>
              </a:cxnLst>
              <a:rect l="0" t="0" r="r" b="b"/>
              <a:pathLst>
                <a:path w="44" h="43">
                  <a:moveTo>
                    <a:pt x="38" y="33"/>
                  </a:moveTo>
                  <a:cubicBezTo>
                    <a:pt x="31" y="41"/>
                    <a:pt x="19" y="43"/>
                    <a:pt x="11" y="37"/>
                  </a:cubicBezTo>
                  <a:cubicBezTo>
                    <a:pt x="2" y="31"/>
                    <a:pt x="0" y="19"/>
                    <a:pt x="6" y="10"/>
                  </a:cubicBezTo>
                  <a:cubicBezTo>
                    <a:pt x="13" y="2"/>
                    <a:pt x="25" y="0"/>
                    <a:pt x="33" y="6"/>
                  </a:cubicBezTo>
                  <a:cubicBezTo>
                    <a:pt x="42" y="12"/>
                    <a:pt x="44" y="24"/>
                    <a:pt x="38" y="33"/>
                  </a:cubicBezTo>
                </a:path>
              </a:pathLst>
            </a:custGeom>
            <a:solidFill>
              <a:schemeClr val="accent1"/>
            </a:solidFill>
            <a:ln w="19050">
              <a:solidFill>
                <a:schemeClr val="tx1"/>
              </a:solidFill>
            </a:ln>
          </p:spPr>
          <p:txBody>
            <a:bodyPr anchor="ctr"/>
            <a:lstStyle/>
            <a:p>
              <a:pPr algn="ctr"/>
              <a:endParaRPr/>
            </a:p>
          </p:txBody>
        </p:sp>
        <p:sp>
          <p:nvSpPr>
            <p:cNvPr id="43" name="Freeform: Shape 25"/>
            <p:cNvSpPr>
              <a:spLocks/>
            </p:cNvSpPr>
            <p:nvPr/>
          </p:nvSpPr>
          <p:spPr bwMode="auto">
            <a:xfrm>
              <a:off x="10325806" y="3208868"/>
              <a:ext cx="95691" cy="71085"/>
            </a:xfrm>
            <a:custGeom>
              <a:avLst/>
              <a:gdLst>
                <a:gd name="T0" fmla="*/ 0 w 35"/>
                <a:gd name="T1" fmla="*/ 0 h 26"/>
                <a:gd name="T2" fmla="*/ 0 w 35"/>
                <a:gd name="T3" fmla="*/ 0 h 26"/>
                <a:gd name="T4" fmla="*/ 35 w 35"/>
                <a:gd name="T5" fmla="*/ 26 h 26"/>
                <a:gd name="T6" fmla="*/ 33 w 35"/>
                <a:gd name="T7" fmla="*/ 26 h 26"/>
                <a:gd name="T8" fmla="*/ 0 w 35"/>
                <a:gd name="T9" fmla="*/ 0 h 26"/>
              </a:gdLst>
              <a:ahLst/>
              <a:cxnLst>
                <a:cxn ang="0">
                  <a:pos x="T0" y="T1"/>
                </a:cxn>
                <a:cxn ang="0">
                  <a:pos x="T2" y="T3"/>
                </a:cxn>
                <a:cxn ang="0">
                  <a:pos x="T4" y="T5"/>
                </a:cxn>
                <a:cxn ang="0">
                  <a:pos x="T6" y="T7"/>
                </a:cxn>
                <a:cxn ang="0">
                  <a:pos x="T8" y="T9"/>
                </a:cxn>
              </a:cxnLst>
              <a:rect l="0" t="0" r="r" b="b"/>
              <a:pathLst>
                <a:path w="35" h="26">
                  <a:moveTo>
                    <a:pt x="0" y="0"/>
                  </a:moveTo>
                  <a:lnTo>
                    <a:pt x="0" y="0"/>
                  </a:lnTo>
                  <a:lnTo>
                    <a:pt x="35" y="26"/>
                  </a:lnTo>
                  <a:lnTo>
                    <a:pt x="33" y="26"/>
                  </a:lnTo>
                  <a:lnTo>
                    <a:pt x="0" y="0"/>
                  </a:lnTo>
                  <a:close/>
                </a:path>
              </a:pathLst>
            </a:custGeom>
            <a:solidFill>
              <a:srgbClr val="808080"/>
            </a:solidFill>
            <a:ln w="19050">
              <a:solidFill>
                <a:srgbClr val="000000"/>
              </a:solidFill>
              <a:round/>
              <a:headEnd/>
              <a:tailEnd/>
            </a:ln>
            <a:extLst/>
          </p:spPr>
          <p:txBody>
            <a:bodyPr anchor="ctr"/>
            <a:lstStyle/>
            <a:p>
              <a:pPr algn="ctr"/>
              <a:endParaRPr/>
            </a:p>
          </p:txBody>
        </p:sp>
        <p:sp>
          <p:nvSpPr>
            <p:cNvPr id="44" name="Freeform: Shape 26"/>
            <p:cNvSpPr>
              <a:spLocks/>
            </p:cNvSpPr>
            <p:nvPr/>
          </p:nvSpPr>
          <p:spPr bwMode="auto">
            <a:xfrm>
              <a:off x="10325806" y="3208868"/>
              <a:ext cx="95691" cy="71085"/>
            </a:xfrm>
            <a:custGeom>
              <a:avLst/>
              <a:gdLst>
                <a:gd name="T0" fmla="*/ 0 w 35"/>
                <a:gd name="T1" fmla="*/ 0 h 26"/>
                <a:gd name="T2" fmla="*/ 0 w 35"/>
                <a:gd name="T3" fmla="*/ 0 h 26"/>
                <a:gd name="T4" fmla="*/ 35 w 35"/>
                <a:gd name="T5" fmla="*/ 26 h 26"/>
                <a:gd name="T6" fmla="*/ 33 w 35"/>
                <a:gd name="T7" fmla="*/ 26 h 26"/>
                <a:gd name="T8" fmla="*/ 0 w 35"/>
                <a:gd name="T9" fmla="*/ 0 h 26"/>
              </a:gdLst>
              <a:ahLst/>
              <a:cxnLst>
                <a:cxn ang="0">
                  <a:pos x="T0" y="T1"/>
                </a:cxn>
                <a:cxn ang="0">
                  <a:pos x="T2" y="T3"/>
                </a:cxn>
                <a:cxn ang="0">
                  <a:pos x="T4" y="T5"/>
                </a:cxn>
                <a:cxn ang="0">
                  <a:pos x="T6" y="T7"/>
                </a:cxn>
                <a:cxn ang="0">
                  <a:pos x="T8" y="T9"/>
                </a:cxn>
              </a:cxnLst>
              <a:rect l="0" t="0" r="r" b="b"/>
              <a:pathLst>
                <a:path w="35" h="26">
                  <a:moveTo>
                    <a:pt x="0" y="0"/>
                  </a:moveTo>
                  <a:lnTo>
                    <a:pt x="0" y="0"/>
                  </a:lnTo>
                  <a:lnTo>
                    <a:pt x="35" y="26"/>
                  </a:lnTo>
                  <a:lnTo>
                    <a:pt x="33" y="26"/>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5" name="Freeform: Shape 27"/>
            <p:cNvSpPr>
              <a:spLocks/>
            </p:cNvSpPr>
            <p:nvPr/>
          </p:nvSpPr>
          <p:spPr bwMode="auto">
            <a:xfrm>
              <a:off x="10241051" y="3189730"/>
              <a:ext cx="180446" cy="169510"/>
            </a:xfrm>
            <a:custGeom>
              <a:avLst/>
              <a:gdLst>
                <a:gd name="T0" fmla="*/ 8 w 28"/>
                <a:gd name="T1" fmla="*/ 0 h 26"/>
                <a:gd name="T2" fmla="*/ 3 w 28"/>
                <a:gd name="T3" fmla="*/ 7 h 26"/>
                <a:gd name="T4" fmla="*/ 0 w 28"/>
                <a:gd name="T5" fmla="*/ 11 h 26"/>
                <a:gd name="T6" fmla="*/ 20 w 28"/>
                <a:gd name="T7" fmla="*/ 26 h 26"/>
                <a:gd name="T8" fmla="*/ 28 w 28"/>
                <a:gd name="T9" fmla="*/ 14 h 26"/>
                <a:gd name="T10" fmla="*/ 13 w 28"/>
                <a:gd name="T11" fmla="*/ 3 h 26"/>
                <a:gd name="T12" fmla="*/ 8 w 28"/>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8" y="0"/>
                  </a:moveTo>
                  <a:cubicBezTo>
                    <a:pt x="6" y="2"/>
                    <a:pt x="5" y="5"/>
                    <a:pt x="3" y="7"/>
                  </a:cubicBezTo>
                  <a:cubicBezTo>
                    <a:pt x="2" y="8"/>
                    <a:pt x="1" y="9"/>
                    <a:pt x="0" y="11"/>
                  </a:cubicBezTo>
                  <a:cubicBezTo>
                    <a:pt x="20" y="26"/>
                    <a:pt x="20" y="26"/>
                    <a:pt x="20" y="26"/>
                  </a:cubicBezTo>
                  <a:cubicBezTo>
                    <a:pt x="28" y="14"/>
                    <a:pt x="28" y="14"/>
                    <a:pt x="28" y="14"/>
                  </a:cubicBezTo>
                  <a:cubicBezTo>
                    <a:pt x="13" y="3"/>
                    <a:pt x="13" y="3"/>
                    <a:pt x="13" y="3"/>
                  </a:cubicBezTo>
                  <a:cubicBezTo>
                    <a:pt x="8" y="0"/>
                    <a:pt x="8" y="0"/>
                    <a:pt x="8" y="0"/>
                  </a:cubicBezTo>
                </a:path>
              </a:pathLst>
            </a:custGeom>
            <a:solidFill>
              <a:schemeClr val="tx2">
                <a:lumMod val="75000"/>
              </a:schemeClr>
            </a:solidFill>
            <a:ln w="19050">
              <a:solidFill>
                <a:schemeClr val="tx1"/>
              </a:solidFill>
            </a:ln>
          </p:spPr>
          <p:txBody>
            <a:bodyPr anchor="ctr"/>
            <a:lstStyle/>
            <a:p>
              <a:pPr algn="ctr"/>
              <a:endParaRPr/>
            </a:p>
          </p:txBody>
        </p:sp>
        <p:sp>
          <p:nvSpPr>
            <p:cNvPr id="46" name="Freeform: Shape 28"/>
            <p:cNvSpPr>
              <a:spLocks/>
            </p:cNvSpPr>
            <p:nvPr/>
          </p:nvSpPr>
          <p:spPr bwMode="auto">
            <a:xfrm>
              <a:off x="10292997" y="3189730"/>
              <a:ext cx="123031" cy="90223"/>
            </a:xfrm>
            <a:custGeom>
              <a:avLst/>
              <a:gdLst>
                <a:gd name="T0" fmla="*/ 0 w 19"/>
                <a:gd name="T1" fmla="*/ 0 h 14"/>
                <a:gd name="T2" fmla="*/ 0 w 19"/>
                <a:gd name="T3" fmla="*/ 0 h 14"/>
                <a:gd name="T4" fmla="*/ 19 w 19"/>
                <a:gd name="T5" fmla="*/ 14 h 14"/>
                <a:gd name="T6" fmla="*/ 0 w 19"/>
                <a:gd name="T7" fmla="*/ 0 h 14"/>
              </a:gdLst>
              <a:ahLst/>
              <a:cxnLst>
                <a:cxn ang="0">
                  <a:pos x="T0" y="T1"/>
                </a:cxn>
                <a:cxn ang="0">
                  <a:pos x="T2" y="T3"/>
                </a:cxn>
                <a:cxn ang="0">
                  <a:pos x="T4" y="T5"/>
                </a:cxn>
                <a:cxn ang="0">
                  <a:pos x="T6" y="T7"/>
                </a:cxn>
              </a:cxnLst>
              <a:rect l="0" t="0" r="r" b="b"/>
              <a:pathLst>
                <a:path w="19" h="14">
                  <a:moveTo>
                    <a:pt x="0" y="0"/>
                  </a:moveTo>
                  <a:cubicBezTo>
                    <a:pt x="0" y="0"/>
                    <a:pt x="0" y="0"/>
                    <a:pt x="0" y="0"/>
                  </a:cubicBezTo>
                  <a:cubicBezTo>
                    <a:pt x="19" y="14"/>
                    <a:pt x="19" y="14"/>
                    <a:pt x="19" y="14"/>
                  </a:cubicBezTo>
                  <a:cubicBezTo>
                    <a:pt x="0" y="0"/>
                    <a:pt x="0" y="0"/>
                    <a:pt x="0" y="0"/>
                  </a:cubicBezTo>
                </a:path>
              </a:pathLst>
            </a:custGeom>
            <a:solidFill>
              <a:srgbClr val="00334E"/>
            </a:solidFill>
            <a:ln w="19050">
              <a:solidFill>
                <a:srgbClr val="000000"/>
              </a:solidFill>
              <a:round/>
              <a:headEnd/>
              <a:tailEnd/>
            </a:ln>
            <a:extLst/>
          </p:spPr>
          <p:txBody>
            <a:bodyPr anchor="ctr"/>
            <a:lstStyle/>
            <a:p>
              <a:pPr algn="ctr"/>
              <a:endParaRPr/>
            </a:p>
          </p:txBody>
        </p:sp>
        <p:sp>
          <p:nvSpPr>
            <p:cNvPr id="47" name="Freeform: Shape 29"/>
            <p:cNvSpPr>
              <a:spLocks/>
            </p:cNvSpPr>
            <p:nvPr/>
          </p:nvSpPr>
          <p:spPr bwMode="auto">
            <a:xfrm>
              <a:off x="10260189" y="3189730"/>
              <a:ext cx="32808" cy="46478"/>
            </a:xfrm>
            <a:custGeom>
              <a:avLst/>
              <a:gdLst>
                <a:gd name="T0" fmla="*/ 5 w 5"/>
                <a:gd name="T1" fmla="*/ 0 h 7"/>
                <a:gd name="T2" fmla="*/ 0 w 5"/>
                <a:gd name="T3" fmla="*/ 7 h 7"/>
                <a:gd name="T4" fmla="*/ 5 w 5"/>
                <a:gd name="T5" fmla="*/ 0 h 7"/>
                <a:gd name="T6" fmla="*/ 5 w 5"/>
                <a:gd name="T7" fmla="*/ 0 h 7"/>
                <a:gd name="T8" fmla="*/ 5 w 5"/>
                <a:gd name="T9" fmla="*/ 0 h 7"/>
                <a:gd name="T10" fmla="*/ 5 w 5"/>
                <a:gd name="T11" fmla="*/ 0 h 7"/>
                <a:gd name="T12" fmla="*/ 5 w 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0"/>
                  </a:moveTo>
                  <a:cubicBezTo>
                    <a:pt x="3" y="2"/>
                    <a:pt x="2" y="5"/>
                    <a:pt x="0" y="7"/>
                  </a:cubicBezTo>
                  <a:cubicBezTo>
                    <a:pt x="2" y="5"/>
                    <a:pt x="3" y="2"/>
                    <a:pt x="5" y="0"/>
                  </a:cubicBezTo>
                  <a:cubicBezTo>
                    <a:pt x="5" y="0"/>
                    <a:pt x="5" y="0"/>
                    <a:pt x="5" y="0"/>
                  </a:cubicBezTo>
                  <a:cubicBezTo>
                    <a:pt x="5" y="0"/>
                    <a:pt x="5" y="0"/>
                    <a:pt x="5" y="0"/>
                  </a:cubicBezTo>
                  <a:cubicBezTo>
                    <a:pt x="5" y="0"/>
                    <a:pt x="5" y="0"/>
                    <a:pt x="5" y="0"/>
                  </a:cubicBezTo>
                  <a:cubicBezTo>
                    <a:pt x="5" y="0"/>
                    <a:pt x="5" y="0"/>
                    <a:pt x="5" y="0"/>
                  </a:cubicBezTo>
                </a:path>
              </a:pathLst>
            </a:custGeom>
            <a:solidFill>
              <a:srgbClr val="00334E"/>
            </a:solidFill>
            <a:ln w="19050">
              <a:solidFill>
                <a:srgbClr val="000000"/>
              </a:solidFill>
              <a:round/>
              <a:headEnd/>
              <a:tailEnd/>
            </a:ln>
            <a:extLst/>
          </p:spPr>
          <p:txBody>
            <a:bodyPr anchor="ctr"/>
            <a:lstStyle/>
            <a:p>
              <a:pPr algn="ctr"/>
              <a:endParaRPr/>
            </a:p>
          </p:txBody>
        </p:sp>
        <p:sp>
          <p:nvSpPr>
            <p:cNvPr id="48" name="Rectangle 30"/>
            <p:cNvSpPr>
              <a:spLocks/>
            </p:cNvSpPr>
            <p:nvPr/>
          </p:nvSpPr>
          <p:spPr bwMode="auto">
            <a:xfrm>
              <a:off x="11348332" y="1675079"/>
              <a:ext cx="2734" cy="2734"/>
            </a:xfrm>
            <a:prstGeom prst="rect">
              <a:avLst/>
            </a:prstGeom>
            <a:solidFill>
              <a:srgbClr val="FCFDF2"/>
            </a:solidFill>
            <a:ln w="19050">
              <a:solidFill>
                <a:srgbClr val="000000"/>
              </a:solidFill>
              <a:miter lim="800000"/>
              <a:headEnd/>
              <a:tailEnd/>
            </a:ln>
            <a:extLst/>
          </p:spPr>
          <p:txBody>
            <a:bodyPr anchor="ctr"/>
            <a:lstStyle/>
            <a:p>
              <a:pPr algn="ctr"/>
              <a:endParaRPr/>
            </a:p>
          </p:txBody>
        </p:sp>
        <p:sp>
          <p:nvSpPr>
            <p:cNvPr id="49" name="Freeform: Shape 31"/>
            <p:cNvSpPr>
              <a:spLocks/>
            </p:cNvSpPr>
            <p:nvPr/>
          </p:nvSpPr>
          <p:spPr bwMode="auto">
            <a:xfrm>
              <a:off x="11348332" y="1675079"/>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50" name="Rectangle 32"/>
            <p:cNvSpPr>
              <a:spLocks/>
            </p:cNvSpPr>
            <p:nvPr/>
          </p:nvSpPr>
          <p:spPr bwMode="auto">
            <a:xfrm>
              <a:off x="11348332" y="1675079"/>
              <a:ext cx="2734" cy="5468"/>
            </a:xfrm>
            <a:prstGeom prst="rect">
              <a:avLst/>
            </a:prstGeom>
            <a:solidFill>
              <a:srgbClr val="EEEFE5"/>
            </a:solidFill>
            <a:ln w="19050">
              <a:solidFill>
                <a:srgbClr val="000000"/>
              </a:solidFill>
              <a:miter lim="800000"/>
              <a:headEnd/>
              <a:tailEnd/>
            </a:ln>
            <a:extLst/>
          </p:spPr>
          <p:txBody>
            <a:bodyPr anchor="ctr"/>
            <a:lstStyle/>
            <a:p>
              <a:pPr algn="ctr"/>
              <a:endParaRPr/>
            </a:p>
          </p:txBody>
        </p:sp>
        <p:sp>
          <p:nvSpPr>
            <p:cNvPr id="51" name="Rectangle 33"/>
            <p:cNvSpPr>
              <a:spLocks/>
            </p:cNvSpPr>
            <p:nvPr/>
          </p:nvSpPr>
          <p:spPr bwMode="auto">
            <a:xfrm>
              <a:off x="11348332" y="1675079"/>
              <a:ext cx="2734" cy="546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52" name="Rectangle 34"/>
            <p:cNvSpPr>
              <a:spLocks/>
            </p:cNvSpPr>
            <p:nvPr/>
          </p:nvSpPr>
          <p:spPr bwMode="auto">
            <a:xfrm>
              <a:off x="11348332" y="1680547"/>
              <a:ext cx="2734" cy="2734"/>
            </a:xfrm>
            <a:prstGeom prst="rect">
              <a:avLst/>
            </a:prstGeom>
            <a:solidFill>
              <a:srgbClr val="FC9F00"/>
            </a:solidFill>
            <a:ln w="19050">
              <a:solidFill>
                <a:srgbClr val="000000"/>
              </a:solidFill>
              <a:miter lim="800000"/>
              <a:headEnd/>
              <a:tailEnd/>
            </a:ln>
            <a:extLst/>
          </p:spPr>
          <p:txBody>
            <a:bodyPr anchor="ctr"/>
            <a:lstStyle/>
            <a:p>
              <a:pPr algn="ctr"/>
              <a:endParaRPr/>
            </a:p>
          </p:txBody>
        </p:sp>
        <p:sp>
          <p:nvSpPr>
            <p:cNvPr id="53" name="Freeform: Shape 35"/>
            <p:cNvSpPr>
              <a:spLocks/>
            </p:cNvSpPr>
            <p:nvPr/>
          </p:nvSpPr>
          <p:spPr bwMode="auto">
            <a:xfrm>
              <a:off x="11348332" y="168054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54" name="Rectangle 36"/>
            <p:cNvSpPr>
              <a:spLocks/>
            </p:cNvSpPr>
            <p:nvPr/>
          </p:nvSpPr>
          <p:spPr bwMode="auto">
            <a:xfrm>
              <a:off x="11348332" y="1675079"/>
              <a:ext cx="2734" cy="2734"/>
            </a:xfrm>
            <a:prstGeom prst="rect">
              <a:avLst/>
            </a:prstGeom>
            <a:solidFill>
              <a:srgbClr val="FCFDF2"/>
            </a:solidFill>
            <a:ln w="19050">
              <a:solidFill>
                <a:srgbClr val="000000"/>
              </a:solidFill>
              <a:miter lim="800000"/>
              <a:headEnd/>
              <a:tailEnd/>
            </a:ln>
            <a:extLst/>
          </p:spPr>
          <p:txBody>
            <a:bodyPr anchor="ctr"/>
            <a:lstStyle/>
            <a:p>
              <a:pPr algn="ctr"/>
              <a:endParaRPr/>
            </a:p>
          </p:txBody>
        </p:sp>
        <p:sp>
          <p:nvSpPr>
            <p:cNvPr id="55" name="Freeform: Shape 37"/>
            <p:cNvSpPr>
              <a:spLocks/>
            </p:cNvSpPr>
            <p:nvPr/>
          </p:nvSpPr>
          <p:spPr bwMode="auto">
            <a:xfrm>
              <a:off x="11348332" y="1675079"/>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56" name="Rectangle 38"/>
            <p:cNvSpPr>
              <a:spLocks/>
            </p:cNvSpPr>
            <p:nvPr/>
          </p:nvSpPr>
          <p:spPr bwMode="auto">
            <a:xfrm>
              <a:off x="11348332" y="1675079"/>
              <a:ext cx="2734" cy="2734"/>
            </a:xfrm>
            <a:prstGeom prst="rect">
              <a:avLst/>
            </a:prstGeom>
            <a:solidFill>
              <a:srgbClr val="EEEFE5"/>
            </a:solidFill>
            <a:ln w="19050">
              <a:solidFill>
                <a:srgbClr val="000000"/>
              </a:solidFill>
              <a:miter lim="800000"/>
              <a:headEnd/>
              <a:tailEnd/>
            </a:ln>
            <a:extLst/>
          </p:spPr>
          <p:txBody>
            <a:bodyPr anchor="ctr"/>
            <a:lstStyle/>
            <a:p>
              <a:pPr algn="ctr"/>
              <a:endParaRPr/>
            </a:p>
          </p:txBody>
        </p:sp>
        <p:sp>
          <p:nvSpPr>
            <p:cNvPr id="57" name="Rectangle 39"/>
            <p:cNvSpPr>
              <a:spLocks/>
            </p:cNvSpPr>
            <p:nvPr/>
          </p:nvSpPr>
          <p:spPr bwMode="auto">
            <a:xfrm>
              <a:off x="11348332" y="1675079"/>
              <a:ext cx="2734" cy="273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58" name="Rectangle 40"/>
            <p:cNvSpPr>
              <a:spLocks/>
            </p:cNvSpPr>
            <p:nvPr/>
          </p:nvSpPr>
          <p:spPr bwMode="auto">
            <a:xfrm>
              <a:off x="11348332" y="1675079"/>
              <a:ext cx="2734" cy="2734"/>
            </a:xfrm>
            <a:prstGeom prst="rect">
              <a:avLst/>
            </a:prstGeom>
            <a:solidFill>
              <a:srgbClr val="FC9F00"/>
            </a:solidFill>
            <a:ln w="19050">
              <a:solidFill>
                <a:srgbClr val="000000"/>
              </a:solidFill>
              <a:miter lim="800000"/>
              <a:headEnd/>
              <a:tailEnd/>
            </a:ln>
            <a:extLst/>
          </p:spPr>
          <p:txBody>
            <a:bodyPr anchor="ctr"/>
            <a:lstStyle/>
            <a:p>
              <a:pPr algn="ctr"/>
              <a:endParaRPr/>
            </a:p>
          </p:txBody>
        </p:sp>
        <p:sp>
          <p:nvSpPr>
            <p:cNvPr id="59" name="Freeform: Shape 41"/>
            <p:cNvSpPr>
              <a:spLocks/>
            </p:cNvSpPr>
            <p:nvPr/>
          </p:nvSpPr>
          <p:spPr bwMode="auto">
            <a:xfrm>
              <a:off x="11348332" y="1675079"/>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60" name="Freeform: Shape 42"/>
            <p:cNvSpPr>
              <a:spLocks/>
            </p:cNvSpPr>
            <p:nvPr/>
          </p:nvSpPr>
          <p:spPr bwMode="auto">
            <a:xfrm>
              <a:off x="11006578" y="1718823"/>
              <a:ext cx="341753" cy="1044398"/>
            </a:xfrm>
            <a:custGeom>
              <a:avLst/>
              <a:gdLst>
                <a:gd name="T0" fmla="*/ 0 w 53"/>
                <a:gd name="T1" fmla="*/ 161 h 161"/>
                <a:gd name="T2" fmla="*/ 0 w 53"/>
                <a:gd name="T3" fmla="*/ 161 h 161"/>
                <a:gd name="T4" fmla="*/ 0 w 53"/>
                <a:gd name="T5" fmla="*/ 161 h 161"/>
                <a:gd name="T6" fmla="*/ 0 w 53"/>
                <a:gd name="T7" fmla="*/ 160 h 161"/>
                <a:gd name="T8" fmla="*/ 0 w 53"/>
                <a:gd name="T9" fmla="*/ 160 h 161"/>
                <a:gd name="T10" fmla="*/ 0 w 53"/>
                <a:gd name="T11" fmla="*/ 160 h 161"/>
                <a:gd name="T12" fmla="*/ 0 w 53"/>
                <a:gd name="T13" fmla="*/ 160 h 161"/>
                <a:gd name="T14" fmla="*/ 0 w 53"/>
                <a:gd name="T15" fmla="*/ 160 h 161"/>
                <a:gd name="T16" fmla="*/ 0 w 53"/>
                <a:gd name="T17" fmla="*/ 160 h 161"/>
                <a:gd name="T18" fmla="*/ 0 w 53"/>
                <a:gd name="T19" fmla="*/ 160 h 161"/>
                <a:gd name="T20" fmla="*/ 0 w 53"/>
                <a:gd name="T21" fmla="*/ 160 h 161"/>
                <a:gd name="T22" fmla="*/ 0 w 53"/>
                <a:gd name="T23" fmla="*/ 160 h 161"/>
                <a:gd name="T24" fmla="*/ 0 w 53"/>
                <a:gd name="T25" fmla="*/ 160 h 161"/>
                <a:gd name="T26" fmla="*/ 0 w 53"/>
                <a:gd name="T27" fmla="*/ 160 h 161"/>
                <a:gd name="T28" fmla="*/ 0 w 53"/>
                <a:gd name="T29" fmla="*/ 160 h 161"/>
                <a:gd name="T30" fmla="*/ 1 w 53"/>
                <a:gd name="T31" fmla="*/ 159 h 161"/>
                <a:gd name="T32" fmla="*/ 1 w 53"/>
                <a:gd name="T33" fmla="*/ 159 h 161"/>
                <a:gd name="T34" fmla="*/ 1 w 53"/>
                <a:gd name="T35" fmla="*/ 159 h 161"/>
                <a:gd name="T36" fmla="*/ 7 w 53"/>
                <a:gd name="T37" fmla="*/ 150 h 161"/>
                <a:gd name="T38" fmla="*/ 7 w 53"/>
                <a:gd name="T39" fmla="*/ 150 h 161"/>
                <a:gd name="T40" fmla="*/ 7 w 53"/>
                <a:gd name="T41" fmla="*/ 150 h 161"/>
                <a:gd name="T42" fmla="*/ 7 w 53"/>
                <a:gd name="T43" fmla="*/ 149 h 161"/>
                <a:gd name="T44" fmla="*/ 7 w 53"/>
                <a:gd name="T45" fmla="*/ 149 h 161"/>
                <a:gd name="T46" fmla="*/ 7 w 53"/>
                <a:gd name="T47" fmla="*/ 149 h 161"/>
                <a:gd name="T48" fmla="*/ 8 w 53"/>
                <a:gd name="T49" fmla="*/ 149 h 161"/>
                <a:gd name="T50" fmla="*/ 8 w 53"/>
                <a:gd name="T51" fmla="*/ 149 h 161"/>
                <a:gd name="T52" fmla="*/ 8 w 53"/>
                <a:gd name="T53" fmla="*/ 149 h 161"/>
                <a:gd name="T54" fmla="*/ 8 w 53"/>
                <a:gd name="T55" fmla="*/ 149 h 161"/>
                <a:gd name="T56" fmla="*/ 8 w 53"/>
                <a:gd name="T57" fmla="*/ 149 h 161"/>
                <a:gd name="T58" fmla="*/ 8 w 53"/>
                <a:gd name="T59" fmla="*/ 149 h 161"/>
                <a:gd name="T60" fmla="*/ 8 w 53"/>
                <a:gd name="T61" fmla="*/ 149 h 161"/>
                <a:gd name="T62" fmla="*/ 8 w 53"/>
                <a:gd name="T63" fmla="*/ 149 h 161"/>
                <a:gd name="T64" fmla="*/ 8 w 53"/>
                <a:gd name="T65" fmla="*/ 149 h 161"/>
                <a:gd name="T66" fmla="*/ 8 w 53"/>
                <a:gd name="T67" fmla="*/ 148 h 161"/>
                <a:gd name="T68" fmla="*/ 8 w 53"/>
                <a:gd name="T69" fmla="*/ 148 h 161"/>
                <a:gd name="T70" fmla="*/ 8 w 53"/>
                <a:gd name="T71" fmla="*/ 148 h 161"/>
                <a:gd name="T72" fmla="*/ 53 w 53"/>
                <a:gd name="T73" fmla="*/ 0 h 161"/>
                <a:gd name="T74" fmla="*/ 8 w 53"/>
                <a:gd name="T75" fmla="*/ 148 h 161"/>
                <a:gd name="T76" fmla="*/ 53 w 53"/>
                <a:gd name="T7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161">
                  <a:moveTo>
                    <a:pt x="0" y="161"/>
                  </a:moveTo>
                  <a:cubicBezTo>
                    <a:pt x="0" y="161"/>
                    <a:pt x="0" y="161"/>
                    <a:pt x="0" y="161"/>
                  </a:cubicBezTo>
                  <a:cubicBezTo>
                    <a:pt x="0" y="161"/>
                    <a:pt x="0" y="161"/>
                    <a:pt x="0" y="161"/>
                  </a:cubicBezTo>
                  <a:moveTo>
                    <a:pt x="0" y="160"/>
                  </a:moveTo>
                  <a:cubicBezTo>
                    <a:pt x="0" y="160"/>
                    <a:pt x="0" y="160"/>
                    <a:pt x="0" y="160"/>
                  </a:cubicBezTo>
                  <a:cubicBezTo>
                    <a:pt x="0" y="160"/>
                    <a:pt x="0" y="160"/>
                    <a:pt x="0" y="160"/>
                  </a:cubicBezTo>
                  <a:moveTo>
                    <a:pt x="0" y="160"/>
                  </a:moveTo>
                  <a:cubicBezTo>
                    <a:pt x="0" y="160"/>
                    <a:pt x="0" y="160"/>
                    <a:pt x="0" y="160"/>
                  </a:cubicBezTo>
                  <a:cubicBezTo>
                    <a:pt x="0" y="160"/>
                    <a:pt x="0" y="160"/>
                    <a:pt x="0" y="160"/>
                  </a:cubicBezTo>
                  <a:moveTo>
                    <a:pt x="0" y="160"/>
                  </a:moveTo>
                  <a:cubicBezTo>
                    <a:pt x="0" y="160"/>
                    <a:pt x="0" y="160"/>
                    <a:pt x="0" y="160"/>
                  </a:cubicBezTo>
                  <a:cubicBezTo>
                    <a:pt x="0" y="160"/>
                    <a:pt x="0" y="160"/>
                    <a:pt x="0" y="160"/>
                  </a:cubicBezTo>
                  <a:moveTo>
                    <a:pt x="0" y="160"/>
                  </a:moveTo>
                  <a:cubicBezTo>
                    <a:pt x="0" y="160"/>
                    <a:pt x="0" y="160"/>
                    <a:pt x="0" y="160"/>
                  </a:cubicBezTo>
                  <a:cubicBezTo>
                    <a:pt x="0" y="160"/>
                    <a:pt x="0" y="160"/>
                    <a:pt x="0" y="160"/>
                  </a:cubicBezTo>
                  <a:moveTo>
                    <a:pt x="1" y="159"/>
                  </a:moveTo>
                  <a:cubicBezTo>
                    <a:pt x="1" y="159"/>
                    <a:pt x="1" y="159"/>
                    <a:pt x="1" y="159"/>
                  </a:cubicBezTo>
                  <a:cubicBezTo>
                    <a:pt x="1" y="159"/>
                    <a:pt x="1" y="159"/>
                    <a:pt x="1" y="159"/>
                  </a:cubicBezTo>
                  <a:moveTo>
                    <a:pt x="7" y="150"/>
                  </a:moveTo>
                  <a:cubicBezTo>
                    <a:pt x="7" y="150"/>
                    <a:pt x="7" y="150"/>
                    <a:pt x="7" y="150"/>
                  </a:cubicBezTo>
                  <a:cubicBezTo>
                    <a:pt x="7" y="150"/>
                    <a:pt x="7" y="150"/>
                    <a:pt x="7" y="150"/>
                  </a:cubicBezTo>
                  <a:moveTo>
                    <a:pt x="7" y="149"/>
                  </a:moveTo>
                  <a:cubicBezTo>
                    <a:pt x="7" y="149"/>
                    <a:pt x="7" y="149"/>
                    <a:pt x="7" y="149"/>
                  </a:cubicBezTo>
                  <a:cubicBezTo>
                    <a:pt x="7" y="149"/>
                    <a:pt x="7" y="149"/>
                    <a:pt x="7" y="149"/>
                  </a:cubicBezTo>
                  <a:moveTo>
                    <a:pt x="8" y="149"/>
                  </a:moveTo>
                  <a:cubicBezTo>
                    <a:pt x="8" y="149"/>
                    <a:pt x="8" y="149"/>
                    <a:pt x="8" y="149"/>
                  </a:cubicBezTo>
                  <a:cubicBezTo>
                    <a:pt x="8" y="149"/>
                    <a:pt x="8" y="149"/>
                    <a:pt x="8" y="149"/>
                  </a:cubicBezTo>
                  <a:moveTo>
                    <a:pt x="8" y="149"/>
                  </a:moveTo>
                  <a:cubicBezTo>
                    <a:pt x="8" y="149"/>
                    <a:pt x="8" y="149"/>
                    <a:pt x="8" y="149"/>
                  </a:cubicBezTo>
                  <a:cubicBezTo>
                    <a:pt x="8" y="149"/>
                    <a:pt x="8" y="149"/>
                    <a:pt x="8" y="149"/>
                  </a:cubicBezTo>
                  <a:moveTo>
                    <a:pt x="8" y="149"/>
                  </a:moveTo>
                  <a:cubicBezTo>
                    <a:pt x="8" y="149"/>
                    <a:pt x="8" y="149"/>
                    <a:pt x="8" y="149"/>
                  </a:cubicBezTo>
                  <a:cubicBezTo>
                    <a:pt x="8" y="149"/>
                    <a:pt x="8" y="149"/>
                    <a:pt x="8" y="149"/>
                  </a:cubicBezTo>
                  <a:moveTo>
                    <a:pt x="8" y="148"/>
                  </a:moveTo>
                  <a:cubicBezTo>
                    <a:pt x="8" y="148"/>
                    <a:pt x="8" y="148"/>
                    <a:pt x="8" y="148"/>
                  </a:cubicBezTo>
                  <a:cubicBezTo>
                    <a:pt x="8" y="148"/>
                    <a:pt x="8" y="148"/>
                    <a:pt x="8" y="148"/>
                  </a:cubicBezTo>
                  <a:moveTo>
                    <a:pt x="53" y="0"/>
                  </a:moveTo>
                  <a:cubicBezTo>
                    <a:pt x="52" y="21"/>
                    <a:pt x="46" y="89"/>
                    <a:pt x="8" y="148"/>
                  </a:cubicBezTo>
                  <a:cubicBezTo>
                    <a:pt x="46" y="89"/>
                    <a:pt x="52" y="21"/>
                    <a:pt x="53" y="0"/>
                  </a:cubicBezTo>
                </a:path>
              </a:pathLst>
            </a:custGeom>
            <a:solidFill>
              <a:srgbClr val="F1F1F1"/>
            </a:solidFill>
            <a:ln w="19050">
              <a:solidFill>
                <a:srgbClr val="000000"/>
              </a:solidFill>
              <a:round/>
              <a:headEnd/>
              <a:tailEnd/>
            </a:ln>
            <a:extLst/>
          </p:spPr>
          <p:txBody>
            <a:bodyPr anchor="ctr"/>
            <a:lstStyle/>
            <a:p>
              <a:pPr algn="ctr"/>
              <a:endParaRPr/>
            </a:p>
          </p:txBody>
        </p:sp>
        <p:sp>
          <p:nvSpPr>
            <p:cNvPr id="61" name="Freeform: Shape 43"/>
            <p:cNvSpPr>
              <a:spLocks/>
            </p:cNvSpPr>
            <p:nvPr/>
          </p:nvSpPr>
          <p:spPr bwMode="auto">
            <a:xfrm>
              <a:off x="10350412" y="1694217"/>
              <a:ext cx="997920" cy="1541991"/>
            </a:xfrm>
            <a:custGeom>
              <a:avLst/>
              <a:gdLst>
                <a:gd name="T0" fmla="*/ 154 w 154"/>
                <a:gd name="T1" fmla="*/ 9 h 238"/>
                <a:gd name="T2" fmla="*/ 154 w 154"/>
                <a:gd name="T3" fmla="*/ 9 h 238"/>
                <a:gd name="T4" fmla="*/ 152 w 154"/>
                <a:gd name="T5" fmla="*/ 27 h 238"/>
                <a:gd name="T6" fmla="*/ 152 w 154"/>
                <a:gd name="T7" fmla="*/ 27 h 238"/>
                <a:gd name="T8" fmla="*/ 152 w 154"/>
                <a:gd name="T9" fmla="*/ 27 h 238"/>
                <a:gd name="T10" fmla="*/ 152 w 154"/>
                <a:gd name="T11" fmla="*/ 28 h 238"/>
                <a:gd name="T12" fmla="*/ 143 w 154"/>
                <a:gd name="T13" fmla="*/ 74 h 238"/>
                <a:gd name="T14" fmla="*/ 143 w 154"/>
                <a:gd name="T15" fmla="*/ 74 h 238"/>
                <a:gd name="T16" fmla="*/ 143 w 154"/>
                <a:gd name="T17" fmla="*/ 74 h 238"/>
                <a:gd name="T18" fmla="*/ 143 w 154"/>
                <a:gd name="T19" fmla="*/ 75 h 238"/>
                <a:gd name="T20" fmla="*/ 95 w 154"/>
                <a:gd name="T21" fmla="*/ 77 h 238"/>
                <a:gd name="T22" fmla="*/ 106 w 154"/>
                <a:gd name="T23" fmla="*/ 98 h 238"/>
                <a:gd name="T24" fmla="*/ 101 w 154"/>
                <a:gd name="T25" fmla="*/ 114 h 238"/>
                <a:gd name="T26" fmla="*/ 101 w 154"/>
                <a:gd name="T27" fmla="*/ 114 h 238"/>
                <a:gd name="T28" fmla="*/ 80 w 154"/>
                <a:gd name="T29" fmla="*/ 125 h 238"/>
                <a:gd name="T30" fmla="*/ 80 w 154"/>
                <a:gd name="T31" fmla="*/ 125 h 238"/>
                <a:gd name="T32" fmla="*/ 65 w 154"/>
                <a:gd name="T33" fmla="*/ 120 h 238"/>
                <a:gd name="T34" fmla="*/ 65 w 154"/>
                <a:gd name="T35" fmla="*/ 120 h 238"/>
                <a:gd name="T36" fmla="*/ 30 w 154"/>
                <a:gd name="T37" fmla="*/ 167 h 238"/>
                <a:gd name="T38" fmla="*/ 30 w 154"/>
                <a:gd name="T39" fmla="*/ 167 h 238"/>
                <a:gd name="T40" fmla="*/ 30 w 154"/>
                <a:gd name="T41" fmla="*/ 167 h 238"/>
                <a:gd name="T42" fmla="*/ 30 w 154"/>
                <a:gd name="T43" fmla="*/ 167 h 238"/>
                <a:gd name="T44" fmla="*/ 30 w 154"/>
                <a:gd name="T45" fmla="*/ 167 h 238"/>
                <a:gd name="T46" fmla="*/ 30 w 154"/>
                <a:gd name="T47" fmla="*/ 167 h 238"/>
                <a:gd name="T48" fmla="*/ 30 w 154"/>
                <a:gd name="T49" fmla="*/ 167 h 238"/>
                <a:gd name="T50" fmla="*/ 30 w 154"/>
                <a:gd name="T51" fmla="*/ 167 h 238"/>
                <a:gd name="T52" fmla="*/ 30 w 154"/>
                <a:gd name="T53" fmla="*/ 167 h 238"/>
                <a:gd name="T54" fmla="*/ 30 w 154"/>
                <a:gd name="T55" fmla="*/ 167 h 238"/>
                <a:gd name="T56" fmla="*/ 30 w 154"/>
                <a:gd name="T57" fmla="*/ 167 h 238"/>
                <a:gd name="T58" fmla="*/ 30 w 154"/>
                <a:gd name="T59" fmla="*/ 167 h 238"/>
                <a:gd name="T60" fmla="*/ 30 w 154"/>
                <a:gd name="T61" fmla="*/ 167 h 238"/>
                <a:gd name="T62" fmla="*/ 30 w 154"/>
                <a:gd name="T63" fmla="*/ 167 h 238"/>
                <a:gd name="T64" fmla="*/ 20 w 154"/>
                <a:gd name="T65" fmla="*/ 189 h 238"/>
                <a:gd name="T66" fmla="*/ 20 w 154"/>
                <a:gd name="T67" fmla="*/ 189 h 238"/>
                <a:gd name="T68" fmla="*/ 20 w 154"/>
                <a:gd name="T69" fmla="*/ 190 h 238"/>
                <a:gd name="T70" fmla="*/ 9 w 154"/>
                <a:gd name="T71" fmla="*/ 206 h 238"/>
                <a:gd name="T72" fmla="*/ 9 w 154"/>
                <a:gd name="T73" fmla="*/ 206 h 238"/>
                <a:gd name="T74" fmla="*/ 9 w 154"/>
                <a:gd name="T75" fmla="*/ 206 h 238"/>
                <a:gd name="T76" fmla="*/ 25 w 154"/>
                <a:gd name="T77" fmla="*/ 238 h 238"/>
                <a:gd name="T78" fmla="*/ 64 w 154"/>
                <a:gd name="T79" fmla="*/ 208 h 238"/>
                <a:gd name="T80" fmla="*/ 101 w 154"/>
                <a:gd name="T81" fmla="*/ 165 h 238"/>
                <a:gd name="T82" fmla="*/ 101 w 154"/>
                <a:gd name="T83" fmla="*/ 164 h 238"/>
                <a:gd name="T84" fmla="*/ 101 w 154"/>
                <a:gd name="T85" fmla="*/ 164 h 238"/>
                <a:gd name="T86" fmla="*/ 101 w 154"/>
                <a:gd name="T87" fmla="*/ 164 h 238"/>
                <a:gd name="T88" fmla="*/ 101 w 154"/>
                <a:gd name="T89" fmla="*/ 164 h 238"/>
                <a:gd name="T90" fmla="*/ 102 w 154"/>
                <a:gd name="T91" fmla="*/ 163 h 238"/>
                <a:gd name="T92" fmla="*/ 108 w 154"/>
                <a:gd name="T93" fmla="*/ 154 h 238"/>
                <a:gd name="T94" fmla="*/ 108 w 154"/>
                <a:gd name="T95" fmla="*/ 153 h 238"/>
                <a:gd name="T96" fmla="*/ 109 w 154"/>
                <a:gd name="T97" fmla="*/ 153 h 238"/>
                <a:gd name="T98" fmla="*/ 109 w 154"/>
                <a:gd name="T99" fmla="*/ 153 h 238"/>
                <a:gd name="T100" fmla="*/ 109 w 154"/>
                <a:gd name="T101" fmla="*/ 153 h 238"/>
                <a:gd name="T102" fmla="*/ 109 w 154"/>
                <a:gd name="T103" fmla="*/ 152 h 238"/>
                <a:gd name="T104" fmla="*/ 109 w 154"/>
                <a:gd name="T105" fmla="*/ 152 h 238"/>
                <a:gd name="T106" fmla="*/ 154 w 154"/>
                <a:gd name="T10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 h="238">
                  <a:moveTo>
                    <a:pt x="154" y="0"/>
                  </a:moveTo>
                  <a:cubicBezTo>
                    <a:pt x="154" y="2"/>
                    <a:pt x="154" y="5"/>
                    <a:pt x="154" y="9"/>
                  </a:cubicBezTo>
                  <a:cubicBezTo>
                    <a:pt x="154" y="9"/>
                    <a:pt x="154" y="9"/>
                    <a:pt x="154" y="9"/>
                  </a:cubicBezTo>
                  <a:cubicBezTo>
                    <a:pt x="154" y="9"/>
                    <a:pt x="154" y="9"/>
                    <a:pt x="154" y="9"/>
                  </a:cubicBezTo>
                  <a:cubicBezTo>
                    <a:pt x="153" y="14"/>
                    <a:pt x="153" y="20"/>
                    <a:pt x="152" y="27"/>
                  </a:cubicBezTo>
                  <a:cubicBezTo>
                    <a:pt x="152" y="27"/>
                    <a:pt x="152" y="27"/>
                    <a:pt x="152" y="27"/>
                  </a:cubicBezTo>
                  <a:cubicBezTo>
                    <a:pt x="152" y="27"/>
                    <a:pt x="152" y="27"/>
                    <a:pt x="152" y="27"/>
                  </a:cubicBezTo>
                  <a:cubicBezTo>
                    <a:pt x="152" y="27"/>
                    <a:pt x="152" y="27"/>
                    <a:pt x="152" y="27"/>
                  </a:cubicBezTo>
                  <a:cubicBezTo>
                    <a:pt x="152" y="27"/>
                    <a:pt x="152" y="27"/>
                    <a:pt x="152" y="27"/>
                  </a:cubicBezTo>
                  <a:cubicBezTo>
                    <a:pt x="152" y="27"/>
                    <a:pt x="152" y="27"/>
                    <a:pt x="152" y="27"/>
                  </a:cubicBezTo>
                  <a:cubicBezTo>
                    <a:pt x="152" y="27"/>
                    <a:pt x="152" y="27"/>
                    <a:pt x="152" y="27"/>
                  </a:cubicBezTo>
                  <a:cubicBezTo>
                    <a:pt x="152" y="27"/>
                    <a:pt x="152" y="28"/>
                    <a:pt x="152" y="28"/>
                  </a:cubicBezTo>
                  <a:cubicBezTo>
                    <a:pt x="152" y="28"/>
                    <a:pt x="152" y="28"/>
                    <a:pt x="152" y="28"/>
                  </a:cubicBezTo>
                  <a:cubicBezTo>
                    <a:pt x="150" y="40"/>
                    <a:pt x="148" y="56"/>
                    <a:pt x="143" y="74"/>
                  </a:cubicBezTo>
                  <a:cubicBezTo>
                    <a:pt x="143" y="74"/>
                    <a:pt x="143" y="74"/>
                    <a:pt x="143" y="74"/>
                  </a:cubicBezTo>
                  <a:cubicBezTo>
                    <a:pt x="143" y="74"/>
                    <a:pt x="143" y="74"/>
                    <a:pt x="143" y="74"/>
                  </a:cubicBezTo>
                  <a:cubicBezTo>
                    <a:pt x="143" y="74"/>
                    <a:pt x="143" y="74"/>
                    <a:pt x="143" y="74"/>
                  </a:cubicBezTo>
                  <a:cubicBezTo>
                    <a:pt x="143" y="74"/>
                    <a:pt x="143" y="74"/>
                    <a:pt x="143" y="74"/>
                  </a:cubicBezTo>
                  <a:cubicBezTo>
                    <a:pt x="143" y="74"/>
                    <a:pt x="143" y="74"/>
                    <a:pt x="143" y="75"/>
                  </a:cubicBezTo>
                  <a:cubicBezTo>
                    <a:pt x="143" y="75"/>
                    <a:pt x="143" y="75"/>
                    <a:pt x="143" y="75"/>
                  </a:cubicBezTo>
                  <a:cubicBezTo>
                    <a:pt x="113" y="53"/>
                    <a:pt x="113" y="53"/>
                    <a:pt x="113" y="53"/>
                  </a:cubicBezTo>
                  <a:cubicBezTo>
                    <a:pt x="95" y="77"/>
                    <a:pt x="95" y="77"/>
                    <a:pt x="95" y="77"/>
                  </a:cubicBezTo>
                  <a:cubicBezTo>
                    <a:pt x="102" y="82"/>
                    <a:pt x="106" y="90"/>
                    <a:pt x="106" y="98"/>
                  </a:cubicBezTo>
                  <a:cubicBezTo>
                    <a:pt x="106" y="98"/>
                    <a:pt x="106" y="98"/>
                    <a:pt x="106" y="98"/>
                  </a:cubicBezTo>
                  <a:cubicBezTo>
                    <a:pt x="106" y="104"/>
                    <a:pt x="105" y="109"/>
                    <a:pt x="101" y="114"/>
                  </a:cubicBezTo>
                  <a:cubicBezTo>
                    <a:pt x="101" y="114"/>
                    <a:pt x="101" y="114"/>
                    <a:pt x="101" y="114"/>
                  </a:cubicBezTo>
                  <a:cubicBezTo>
                    <a:pt x="101" y="114"/>
                    <a:pt x="101" y="114"/>
                    <a:pt x="101" y="114"/>
                  </a:cubicBezTo>
                  <a:cubicBezTo>
                    <a:pt x="101" y="114"/>
                    <a:pt x="101" y="114"/>
                    <a:pt x="101" y="114"/>
                  </a:cubicBezTo>
                  <a:cubicBezTo>
                    <a:pt x="96" y="121"/>
                    <a:pt x="88" y="125"/>
                    <a:pt x="80" y="125"/>
                  </a:cubicBezTo>
                  <a:cubicBezTo>
                    <a:pt x="80" y="125"/>
                    <a:pt x="80" y="125"/>
                    <a:pt x="80" y="125"/>
                  </a:cubicBezTo>
                  <a:cubicBezTo>
                    <a:pt x="80" y="125"/>
                    <a:pt x="80" y="125"/>
                    <a:pt x="80" y="125"/>
                  </a:cubicBezTo>
                  <a:cubicBezTo>
                    <a:pt x="80" y="125"/>
                    <a:pt x="80" y="125"/>
                    <a:pt x="80" y="125"/>
                  </a:cubicBezTo>
                  <a:cubicBezTo>
                    <a:pt x="80" y="125"/>
                    <a:pt x="80" y="125"/>
                    <a:pt x="80" y="125"/>
                  </a:cubicBezTo>
                  <a:cubicBezTo>
                    <a:pt x="75" y="125"/>
                    <a:pt x="69" y="123"/>
                    <a:pt x="65" y="120"/>
                  </a:cubicBezTo>
                  <a:cubicBezTo>
                    <a:pt x="65" y="120"/>
                    <a:pt x="65" y="120"/>
                    <a:pt x="65" y="120"/>
                  </a:cubicBezTo>
                  <a:cubicBezTo>
                    <a:pt x="65" y="120"/>
                    <a:pt x="65" y="120"/>
                    <a:pt x="65" y="120"/>
                  </a:cubicBezTo>
                  <a:cubicBezTo>
                    <a:pt x="65" y="120"/>
                    <a:pt x="65" y="120"/>
                    <a:pt x="65" y="120"/>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1" y="169"/>
                    <a:pt x="27" y="177"/>
                    <a:pt x="20" y="189"/>
                  </a:cubicBezTo>
                  <a:cubicBezTo>
                    <a:pt x="20" y="189"/>
                    <a:pt x="20" y="189"/>
                    <a:pt x="20" y="189"/>
                  </a:cubicBezTo>
                  <a:cubicBezTo>
                    <a:pt x="20" y="189"/>
                    <a:pt x="20" y="189"/>
                    <a:pt x="20" y="189"/>
                  </a:cubicBezTo>
                  <a:cubicBezTo>
                    <a:pt x="20" y="189"/>
                    <a:pt x="20" y="189"/>
                    <a:pt x="20" y="189"/>
                  </a:cubicBezTo>
                  <a:cubicBezTo>
                    <a:pt x="20" y="189"/>
                    <a:pt x="20" y="189"/>
                    <a:pt x="20" y="189"/>
                  </a:cubicBezTo>
                  <a:cubicBezTo>
                    <a:pt x="20" y="189"/>
                    <a:pt x="20" y="190"/>
                    <a:pt x="20" y="190"/>
                  </a:cubicBezTo>
                  <a:cubicBezTo>
                    <a:pt x="20" y="190"/>
                    <a:pt x="20" y="190"/>
                    <a:pt x="20" y="190"/>
                  </a:cubicBezTo>
                  <a:cubicBezTo>
                    <a:pt x="17" y="195"/>
                    <a:pt x="13" y="200"/>
                    <a:pt x="9" y="206"/>
                  </a:cubicBezTo>
                  <a:cubicBezTo>
                    <a:pt x="9" y="206"/>
                    <a:pt x="9" y="206"/>
                    <a:pt x="9" y="206"/>
                  </a:cubicBezTo>
                  <a:cubicBezTo>
                    <a:pt x="9" y="206"/>
                    <a:pt x="9" y="206"/>
                    <a:pt x="9" y="206"/>
                  </a:cubicBezTo>
                  <a:cubicBezTo>
                    <a:pt x="9" y="206"/>
                    <a:pt x="9" y="206"/>
                    <a:pt x="9" y="206"/>
                  </a:cubicBezTo>
                  <a:cubicBezTo>
                    <a:pt x="9" y="206"/>
                    <a:pt x="9" y="206"/>
                    <a:pt x="9" y="206"/>
                  </a:cubicBezTo>
                  <a:cubicBezTo>
                    <a:pt x="6" y="210"/>
                    <a:pt x="3" y="215"/>
                    <a:pt x="0" y="219"/>
                  </a:cubicBezTo>
                  <a:cubicBezTo>
                    <a:pt x="25" y="238"/>
                    <a:pt x="25" y="238"/>
                    <a:pt x="25" y="238"/>
                  </a:cubicBezTo>
                  <a:cubicBezTo>
                    <a:pt x="26" y="237"/>
                    <a:pt x="28" y="236"/>
                    <a:pt x="29" y="235"/>
                  </a:cubicBezTo>
                  <a:cubicBezTo>
                    <a:pt x="41" y="228"/>
                    <a:pt x="52" y="219"/>
                    <a:pt x="64" y="208"/>
                  </a:cubicBezTo>
                  <a:cubicBezTo>
                    <a:pt x="75" y="197"/>
                    <a:pt x="87" y="183"/>
                    <a:pt x="101" y="165"/>
                  </a:cubicBezTo>
                  <a:cubicBezTo>
                    <a:pt x="101" y="165"/>
                    <a:pt x="101" y="165"/>
                    <a:pt x="101" y="165"/>
                  </a:cubicBezTo>
                  <a:cubicBezTo>
                    <a:pt x="101" y="165"/>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3"/>
                    <a:pt x="101" y="163"/>
                    <a:pt x="102" y="163"/>
                  </a:cubicBezTo>
                  <a:cubicBezTo>
                    <a:pt x="102" y="163"/>
                    <a:pt x="102" y="163"/>
                    <a:pt x="102" y="163"/>
                  </a:cubicBezTo>
                  <a:cubicBezTo>
                    <a:pt x="104" y="160"/>
                    <a:pt x="106" y="157"/>
                    <a:pt x="108" y="154"/>
                  </a:cubicBezTo>
                  <a:cubicBezTo>
                    <a:pt x="108" y="154"/>
                    <a:pt x="108" y="154"/>
                    <a:pt x="108" y="154"/>
                  </a:cubicBezTo>
                  <a:cubicBezTo>
                    <a:pt x="108" y="153"/>
                    <a:pt x="108" y="153"/>
                    <a:pt x="108" y="153"/>
                  </a:cubicBezTo>
                  <a:cubicBezTo>
                    <a:pt x="108" y="153"/>
                    <a:pt x="108" y="153"/>
                    <a:pt x="108" y="153"/>
                  </a:cubicBezTo>
                  <a:cubicBezTo>
                    <a:pt x="108" y="153"/>
                    <a:pt x="109" y="153"/>
                    <a:pt x="109" y="153"/>
                  </a:cubicBezTo>
                  <a:cubicBezTo>
                    <a:pt x="109" y="153"/>
                    <a:pt x="109" y="153"/>
                    <a:pt x="109" y="153"/>
                  </a:cubicBezTo>
                  <a:cubicBezTo>
                    <a:pt x="109" y="153"/>
                    <a:pt x="109" y="153"/>
                    <a:pt x="109" y="153"/>
                  </a:cubicBezTo>
                  <a:cubicBezTo>
                    <a:pt x="109" y="153"/>
                    <a:pt x="109" y="153"/>
                    <a:pt x="109" y="153"/>
                  </a:cubicBezTo>
                  <a:cubicBezTo>
                    <a:pt x="109" y="153"/>
                    <a:pt x="109" y="153"/>
                    <a:pt x="109" y="153"/>
                  </a:cubicBezTo>
                  <a:cubicBezTo>
                    <a:pt x="109" y="153"/>
                    <a:pt x="109" y="153"/>
                    <a:pt x="109" y="153"/>
                  </a:cubicBezTo>
                  <a:cubicBezTo>
                    <a:pt x="109" y="153"/>
                    <a:pt x="109" y="152"/>
                    <a:pt x="109" y="152"/>
                  </a:cubicBezTo>
                  <a:cubicBezTo>
                    <a:pt x="109" y="152"/>
                    <a:pt x="109" y="152"/>
                    <a:pt x="109" y="152"/>
                  </a:cubicBezTo>
                  <a:cubicBezTo>
                    <a:pt x="109" y="152"/>
                    <a:pt x="109" y="152"/>
                    <a:pt x="109" y="152"/>
                  </a:cubicBezTo>
                  <a:cubicBezTo>
                    <a:pt x="147" y="93"/>
                    <a:pt x="153" y="25"/>
                    <a:pt x="154" y="4"/>
                  </a:cubicBezTo>
                  <a:cubicBezTo>
                    <a:pt x="154" y="2"/>
                    <a:pt x="154" y="1"/>
                    <a:pt x="154" y="0"/>
                  </a:cubicBezTo>
                </a:path>
              </a:pathLst>
            </a:custGeom>
            <a:solidFill>
              <a:schemeClr val="bg1">
                <a:lumMod val="85000"/>
              </a:schemeClr>
            </a:solidFill>
            <a:ln w="19050">
              <a:solidFill>
                <a:schemeClr val="tx1"/>
              </a:solidFill>
            </a:ln>
          </p:spPr>
          <p:txBody>
            <a:bodyPr anchor="ctr"/>
            <a:lstStyle/>
            <a:p>
              <a:pPr algn="ctr"/>
              <a:endParaRPr/>
            </a:p>
          </p:txBody>
        </p:sp>
        <p:sp>
          <p:nvSpPr>
            <p:cNvPr id="62" name="Freeform: Shape 44"/>
            <p:cNvSpPr>
              <a:spLocks/>
            </p:cNvSpPr>
            <p:nvPr/>
          </p:nvSpPr>
          <p:spPr bwMode="auto">
            <a:xfrm>
              <a:off x="11277247" y="1751632"/>
              <a:ext cx="71085" cy="426508"/>
            </a:xfrm>
            <a:custGeom>
              <a:avLst/>
              <a:gdLst>
                <a:gd name="T0" fmla="*/ 0 w 11"/>
                <a:gd name="T1" fmla="*/ 65 h 66"/>
                <a:gd name="T2" fmla="*/ 0 w 11"/>
                <a:gd name="T3" fmla="*/ 66 h 66"/>
                <a:gd name="T4" fmla="*/ 0 w 11"/>
                <a:gd name="T5" fmla="*/ 66 h 66"/>
                <a:gd name="T6" fmla="*/ 0 w 11"/>
                <a:gd name="T7" fmla="*/ 65 h 66"/>
                <a:gd name="T8" fmla="*/ 0 w 11"/>
                <a:gd name="T9" fmla="*/ 65 h 66"/>
                <a:gd name="T10" fmla="*/ 0 w 11"/>
                <a:gd name="T11" fmla="*/ 65 h 66"/>
                <a:gd name="T12" fmla="*/ 0 w 11"/>
                <a:gd name="T13" fmla="*/ 65 h 66"/>
                <a:gd name="T14" fmla="*/ 0 w 11"/>
                <a:gd name="T15" fmla="*/ 65 h 66"/>
                <a:gd name="T16" fmla="*/ 0 w 11"/>
                <a:gd name="T17" fmla="*/ 65 h 66"/>
                <a:gd name="T18" fmla="*/ 0 w 11"/>
                <a:gd name="T19" fmla="*/ 65 h 66"/>
                <a:gd name="T20" fmla="*/ 9 w 11"/>
                <a:gd name="T21" fmla="*/ 19 h 66"/>
                <a:gd name="T22" fmla="*/ 9 w 11"/>
                <a:gd name="T23" fmla="*/ 19 h 66"/>
                <a:gd name="T24" fmla="*/ 9 w 11"/>
                <a:gd name="T25" fmla="*/ 19 h 66"/>
                <a:gd name="T26" fmla="*/ 9 w 11"/>
                <a:gd name="T27" fmla="*/ 18 h 66"/>
                <a:gd name="T28" fmla="*/ 9 w 11"/>
                <a:gd name="T29" fmla="*/ 18 h 66"/>
                <a:gd name="T30" fmla="*/ 9 w 11"/>
                <a:gd name="T31" fmla="*/ 18 h 66"/>
                <a:gd name="T32" fmla="*/ 9 w 11"/>
                <a:gd name="T33" fmla="*/ 18 h 66"/>
                <a:gd name="T34" fmla="*/ 9 w 11"/>
                <a:gd name="T35" fmla="*/ 18 h 66"/>
                <a:gd name="T36" fmla="*/ 9 w 11"/>
                <a:gd name="T37" fmla="*/ 18 h 66"/>
                <a:gd name="T38" fmla="*/ 9 w 11"/>
                <a:gd name="T39" fmla="*/ 18 h 66"/>
                <a:gd name="T40" fmla="*/ 9 w 11"/>
                <a:gd name="T41" fmla="*/ 18 h 66"/>
                <a:gd name="T42" fmla="*/ 9 w 11"/>
                <a:gd name="T43" fmla="*/ 18 h 66"/>
                <a:gd name="T44" fmla="*/ 11 w 11"/>
                <a:gd name="T45" fmla="*/ 0 h 66"/>
                <a:gd name="T46" fmla="*/ 9 w 11"/>
                <a:gd name="T47" fmla="*/ 18 h 66"/>
                <a:gd name="T48" fmla="*/ 11 w 11"/>
                <a:gd name="T49" fmla="*/ 0 h 66"/>
                <a:gd name="T50" fmla="*/ 11 w 11"/>
                <a:gd name="T51" fmla="*/ 0 h 66"/>
                <a:gd name="T52" fmla="*/ 11 w 11"/>
                <a:gd name="T53" fmla="*/ 0 h 66"/>
                <a:gd name="T54" fmla="*/ 11 w 11"/>
                <a:gd name="T5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 h="66">
                  <a:moveTo>
                    <a:pt x="0" y="65"/>
                  </a:moveTo>
                  <a:cubicBezTo>
                    <a:pt x="0" y="65"/>
                    <a:pt x="0" y="65"/>
                    <a:pt x="0" y="66"/>
                  </a:cubicBezTo>
                  <a:cubicBezTo>
                    <a:pt x="0" y="66"/>
                    <a:pt x="0" y="66"/>
                    <a:pt x="0" y="66"/>
                  </a:cubicBezTo>
                  <a:cubicBezTo>
                    <a:pt x="0" y="65"/>
                    <a:pt x="0" y="65"/>
                    <a:pt x="0" y="65"/>
                  </a:cubicBezTo>
                  <a:moveTo>
                    <a:pt x="0" y="65"/>
                  </a:moveTo>
                  <a:cubicBezTo>
                    <a:pt x="0" y="65"/>
                    <a:pt x="0" y="65"/>
                    <a:pt x="0" y="65"/>
                  </a:cubicBezTo>
                  <a:cubicBezTo>
                    <a:pt x="0" y="65"/>
                    <a:pt x="0" y="65"/>
                    <a:pt x="0" y="65"/>
                  </a:cubicBezTo>
                  <a:moveTo>
                    <a:pt x="0" y="65"/>
                  </a:moveTo>
                  <a:cubicBezTo>
                    <a:pt x="0" y="65"/>
                    <a:pt x="0" y="65"/>
                    <a:pt x="0" y="65"/>
                  </a:cubicBezTo>
                  <a:cubicBezTo>
                    <a:pt x="0" y="65"/>
                    <a:pt x="0" y="65"/>
                    <a:pt x="0" y="65"/>
                  </a:cubicBezTo>
                  <a:moveTo>
                    <a:pt x="9" y="19"/>
                  </a:moveTo>
                  <a:cubicBezTo>
                    <a:pt x="9" y="19"/>
                    <a:pt x="9" y="19"/>
                    <a:pt x="9" y="19"/>
                  </a:cubicBezTo>
                  <a:cubicBezTo>
                    <a:pt x="9" y="19"/>
                    <a:pt x="9" y="19"/>
                    <a:pt x="9" y="19"/>
                  </a:cubicBezTo>
                  <a:moveTo>
                    <a:pt x="9" y="18"/>
                  </a:moveTo>
                  <a:cubicBezTo>
                    <a:pt x="9" y="18"/>
                    <a:pt x="9" y="18"/>
                    <a:pt x="9" y="18"/>
                  </a:cubicBezTo>
                  <a:cubicBezTo>
                    <a:pt x="9" y="18"/>
                    <a:pt x="9" y="18"/>
                    <a:pt x="9" y="18"/>
                  </a:cubicBezTo>
                  <a:moveTo>
                    <a:pt x="9" y="18"/>
                  </a:moveTo>
                  <a:cubicBezTo>
                    <a:pt x="9" y="18"/>
                    <a:pt x="9" y="18"/>
                    <a:pt x="9" y="18"/>
                  </a:cubicBezTo>
                  <a:cubicBezTo>
                    <a:pt x="9" y="18"/>
                    <a:pt x="9" y="18"/>
                    <a:pt x="9" y="18"/>
                  </a:cubicBezTo>
                  <a:moveTo>
                    <a:pt x="9" y="18"/>
                  </a:moveTo>
                  <a:cubicBezTo>
                    <a:pt x="9" y="18"/>
                    <a:pt x="9" y="18"/>
                    <a:pt x="9" y="18"/>
                  </a:cubicBezTo>
                  <a:cubicBezTo>
                    <a:pt x="9" y="18"/>
                    <a:pt x="9" y="18"/>
                    <a:pt x="9" y="18"/>
                  </a:cubicBezTo>
                  <a:moveTo>
                    <a:pt x="11" y="0"/>
                  </a:moveTo>
                  <a:cubicBezTo>
                    <a:pt x="10" y="5"/>
                    <a:pt x="10" y="11"/>
                    <a:pt x="9" y="18"/>
                  </a:cubicBezTo>
                  <a:cubicBezTo>
                    <a:pt x="10" y="11"/>
                    <a:pt x="10" y="5"/>
                    <a:pt x="11" y="0"/>
                  </a:cubicBezTo>
                  <a:moveTo>
                    <a:pt x="11" y="0"/>
                  </a:moveTo>
                  <a:cubicBezTo>
                    <a:pt x="11" y="0"/>
                    <a:pt x="11" y="0"/>
                    <a:pt x="11" y="0"/>
                  </a:cubicBezTo>
                  <a:cubicBezTo>
                    <a:pt x="11" y="0"/>
                    <a:pt x="11" y="0"/>
                    <a:pt x="11" y="0"/>
                  </a:cubicBezTo>
                </a:path>
              </a:pathLst>
            </a:custGeom>
            <a:solidFill>
              <a:srgbClr val="F19700"/>
            </a:solidFill>
            <a:ln w="19050">
              <a:solidFill>
                <a:srgbClr val="000000"/>
              </a:solidFill>
              <a:round/>
              <a:headEnd/>
              <a:tailEnd/>
            </a:ln>
            <a:extLst/>
          </p:spPr>
          <p:txBody>
            <a:bodyPr anchor="ctr"/>
            <a:lstStyle/>
            <a:p>
              <a:pPr algn="ctr"/>
              <a:endParaRPr/>
            </a:p>
          </p:txBody>
        </p:sp>
        <p:sp>
          <p:nvSpPr>
            <p:cNvPr id="63" name="Freeform: Shape 45"/>
            <p:cNvSpPr>
              <a:spLocks/>
            </p:cNvSpPr>
            <p:nvPr/>
          </p:nvSpPr>
          <p:spPr bwMode="auto">
            <a:xfrm>
              <a:off x="10410560" y="2776892"/>
              <a:ext cx="133967" cy="251531"/>
            </a:xfrm>
            <a:custGeom>
              <a:avLst/>
              <a:gdLst>
                <a:gd name="T0" fmla="*/ 0 w 21"/>
                <a:gd name="T1" fmla="*/ 39 h 39"/>
                <a:gd name="T2" fmla="*/ 0 w 21"/>
                <a:gd name="T3" fmla="*/ 39 h 39"/>
                <a:gd name="T4" fmla="*/ 0 w 21"/>
                <a:gd name="T5" fmla="*/ 39 h 39"/>
                <a:gd name="T6" fmla="*/ 0 w 21"/>
                <a:gd name="T7" fmla="*/ 39 h 39"/>
                <a:gd name="T8" fmla="*/ 0 w 21"/>
                <a:gd name="T9" fmla="*/ 39 h 39"/>
                <a:gd name="T10" fmla="*/ 0 w 21"/>
                <a:gd name="T11" fmla="*/ 39 h 39"/>
                <a:gd name="T12" fmla="*/ 11 w 21"/>
                <a:gd name="T13" fmla="*/ 23 h 39"/>
                <a:gd name="T14" fmla="*/ 0 w 21"/>
                <a:gd name="T15" fmla="*/ 39 h 39"/>
                <a:gd name="T16" fmla="*/ 11 w 21"/>
                <a:gd name="T17" fmla="*/ 23 h 39"/>
                <a:gd name="T18" fmla="*/ 11 w 21"/>
                <a:gd name="T19" fmla="*/ 22 h 39"/>
                <a:gd name="T20" fmla="*/ 11 w 21"/>
                <a:gd name="T21" fmla="*/ 23 h 39"/>
                <a:gd name="T22" fmla="*/ 11 w 21"/>
                <a:gd name="T23" fmla="*/ 22 h 39"/>
                <a:gd name="T24" fmla="*/ 11 w 21"/>
                <a:gd name="T25" fmla="*/ 22 h 39"/>
                <a:gd name="T26" fmla="*/ 11 w 21"/>
                <a:gd name="T27" fmla="*/ 22 h 39"/>
                <a:gd name="T28" fmla="*/ 11 w 21"/>
                <a:gd name="T29" fmla="*/ 22 h 39"/>
                <a:gd name="T30" fmla="*/ 11 w 21"/>
                <a:gd name="T31" fmla="*/ 22 h 39"/>
                <a:gd name="T32" fmla="*/ 11 w 21"/>
                <a:gd name="T33" fmla="*/ 22 h 39"/>
                <a:gd name="T34" fmla="*/ 11 w 21"/>
                <a:gd name="T35" fmla="*/ 22 h 39"/>
                <a:gd name="T36" fmla="*/ 21 w 21"/>
                <a:gd name="T37" fmla="*/ 0 h 39"/>
                <a:gd name="T38" fmla="*/ 21 w 21"/>
                <a:gd name="T39" fmla="*/ 0 h 39"/>
                <a:gd name="T40" fmla="*/ 21 w 21"/>
                <a:gd name="T41" fmla="*/ 0 h 39"/>
                <a:gd name="T42" fmla="*/ 21 w 21"/>
                <a:gd name="T43" fmla="*/ 0 h 39"/>
                <a:gd name="T44" fmla="*/ 21 w 21"/>
                <a:gd name="T45" fmla="*/ 0 h 39"/>
                <a:gd name="T46" fmla="*/ 21 w 21"/>
                <a:gd name="T47" fmla="*/ 0 h 39"/>
                <a:gd name="T48" fmla="*/ 21 w 21"/>
                <a:gd name="T49" fmla="*/ 0 h 39"/>
                <a:gd name="T50" fmla="*/ 21 w 21"/>
                <a:gd name="T51" fmla="*/ 0 h 39"/>
                <a:gd name="T52" fmla="*/ 21 w 21"/>
                <a:gd name="T53" fmla="*/ 0 h 39"/>
                <a:gd name="T54" fmla="*/ 21 w 21"/>
                <a:gd name="T55" fmla="*/ 0 h 39"/>
                <a:gd name="T56" fmla="*/ 21 w 21"/>
                <a:gd name="T57" fmla="*/ 0 h 39"/>
                <a:gd name="T58" fmla="*/ 21 w 21"/>
                <a:gd name="T59" fmla="*/ 0 h 39"/>
                <a:gd name="T60" fmla="*/ 21 w 21"/>
                <a:gd name="T61" fmla="*/ 0 h 39"/>
                <a:gd name="T62" fmla="*/ 21 w 21"/>
                <a:gd name="T63" fmla="*/ 0 h 39"/>
                <a:gd name="T64" fmla="*/ 21 w 21"/>
                <a:gd name="T65" fmla="*/ 0 h 39"/>
                <a:gd name="T66" fmla="*/ 21 w 21"/>
                <a:gd name="T67" fmla="*/ 0 h 39"/>
                <a:gd name="T68" fmla="*/ 21 w 21"/>
                <a:gd name="T69" fmla="*/ 0 h 39"/>
                <a:gd name="T70" fmla="*/ 21 w 21"/>
                <a:gd name="T71" fmla="*/ 0 h 39"/>
                <a:gd name="T72" fmla="*/ 21 w 21"/>
                <a:gd name="T73" fmla="*/ 0 h 39"/>
                <a:gd name="T74" fmla="*/ 21 w 21"/>
                <a:gd name="T75" fmla="*/ 0 h 39"/>
                <a:gd name="T76" fmla="*/ 21 w 21"/>
                <a:gd name="T77" fmla="*/ 0 h 39"/>
                <a:gd name="T78" fmla="*/ 21 w 21"/>
                <a:gd name="T79" fmla="*/ 0 h 39"/>
                <a:gd name="T80" fmla="*/ 21 w 21"/>
                <a:gd name="T81" fmla="*/ 0 h 39"/>
                <a:gd name="T82" fmla="*/ 21 w 21"/>
                <a:gd name="T83" fmla="*/ 0 h 39"/>
                <a:gd name="T84" fmla="*/ 21 w 21"/>
                <a:gd name="T85" fmla="*/ 0 h 39"/>
                <a:gd name="T86" fmla="*/ 21 w 21"/>
                <a:gd name="T87" fmla="*/ 0 h 39"/>
                <a:gd name="T88" fmla="*/ 21 w 21"/>
                <a:gd name="T89" fmla="*/ 0 h 39"/>
                <a:gd name="T90" fmla="*/ 21 w 21"/>
                <a:gd name="T91" fmla="*/ 0 h 39"/>
                <a:gd name="T92" fmla="*/ 21 w 21"/>
                <a:gd name="T93" fmla="*/ 0 h 39"/>
                <a:gd name="T94" fmla="*/ 21 w 21"/>
                <a:gd name="T95" fmla="*/ 0 h 39"/>
                <a:gd name="T96" fmla="*/ 21 w 21"/>
                <a:gd name="T97" fmla="*/ 0 h 39"/>
                <a:gd name="T98" fmla="*/ 21 w 21"/>
                <a:gd name="T99" fmla="*/ 0 h 39"/>
                <a:gd name="T100" fmla="*/ 21 w 21"/>
                <a:gd name="T101" fmla="*/ 0 h 39"/>
                <a:gd name="T102" fmla="*/ 21 w 21"/>
                <a:gd name="T103" fmla="*/ 0 h 39"/>
                <a:gd name="T104" fmla="*/ 21 w 21"/>
                <a:gd name="T105" fmla="*/ 0 h 39"/>
                <a:gd name="T106" fmla="*/ 21 w 21"/>
                <a:gd name="T107" fmla="*/ 0 h 39"/>
                <a:gd name="T108" fmla="*/ 21 w 21"/>
                <a:gd name="T109" fmla="*/ 0 h 39"/>
                <a:gd name="T110" fmla="*/ 21 w 21"/>
                <a:gd name="T111" fmla="*/ 0 h 39"/>
                <a:gd name="T112" fmla="*/ 21 w 21"/>
                <a:gd name="T113"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 h="39">
                  <a:moveTo>
                    <a:pt x="0" y="39"/>
                  </a:moveTo>
                  <a:cubicBezTo>
                    <a:pt x="0" y="39"/>
                    <a:pt x="0" y="39"/>
                    <a:pt x="0" y="39"/>
                  </a:cubicBezTo>
                  <a:cubicBezTo>
                    <a:pt x="0" y="39"/>
                    <a:pt x="0" y="39"/>
                    <a:pt x="0" y="39"/>
                  </a:cubicBezTo>
                  <a:moveTo>
                    <a:pt x="0" y="39"/>
                  </a:moveTo>
                  <a:cubicBezTo>
                    <a:pt x="0" y="39"/>
                    <a:pt x="0" y="39"/>
                    <a:pt x="0" y="39"/>
                  </a:cubicBezTo>
                  <a:cubicBezTo>
                    <a:pt x="0" y="39"/>
                    <a:pt x="0" y="39"/>
                    <a:pt x="0" y="39"/>
                  </a:cubicBezTo>
                  <a:moveTo>
                    <a:pt x="11" y="23"/>
                  </a:moveTo>
                  <a:cubicBezTo>
                    <a:pt x="8" y="28"/>
                    <a:pt x="4" y="33"/>
                    <a:pt x="0" y="39"/>
                  </a:cubicBezTo>
                  <a:cubicBezTo>
                    <a:pt x="4" y="33"/>
                    <a:pt x="8" y="28"/>
                    <a:pt x="11" y="23"/>
                  </a:cubicBezTo>
                  <a:moveTo>
                    <a:pt x="11" y="22"/>
                  </a:moveTo>
                  <a:cubicBezTo>
                    <a:pt x="11" y="22"/>
                    <a:pt x="11" y="23"/>
                    <a:pt x="11" y="23"/>
                  </a:cubicBezTo>
                  <a:cubicBezTo>
                    <a:pt x="11" y="23"/>
                    <a:pt x="11" y="22"/>
                    <a:pt x="11" y="22"/>
                  </a:cubicBezTo>
                  <a:moveTo>
                    <a:pt x="11" y="22"/>
                  </a:moveTo>
                  <a:cubicBezTo>
                    <a:pt x="11" y="22"/>
                    <a:pt x="11" y="22"/>
                    <a:pt x="11" y="22"/>
                  </a:cubicBezTo>
                  <a:cubicBezTo>
                    <a:pt x="11" y="22"/>
                    <a:pt x="11" y="22"/>
                    <a:pt x="11" y="22"/>
                  </a:cubicBezTo>
                  <a:moveTo>
                    <a:pt x="11" y="22"/>
                  </a:moveTo>
                  <a:cubicBezTo>
                    <a:pt x="11" y="22"/>
                    <a:pt x="11" y="22"/>
                    <a:pt x="11" y="22"/>
                  </a:cubicBezTo>
                  <a:cubicBezTo>
                    <a:pt x="11" y="22"/>
                    <a:pt x="11" y="22"/>
                    <a:pt x="11" y="22"/>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path>
              </a:pathLst>
            </a:custGeom>
            <a:solidFill>
              <a:srgbClr val="005F93"/>
            </a:solidFill>
            <a:ln w="19050">
              <a:solidFill>
                <a:srgbClr val="000000"/>
              </a:solidFill>
              <a:round/>
              <a:headEnd/>
              <a:tailEnd/>
            </a:ln>
            <a:extLst/>
          </p:spPr>
          <p:txBody>
            <a:bodyPr anchor="ctr"/>
            <a:lstStyle/>
            <a:p>
              <a:pPr algn="ctr"/>
              <a:endParaRPr/>
            </a:p>
          </p:txBody>
        </p:sp>
        <p:sp>
          <p:nvSpPr>
            <p:cNvPr id="64" name="Freeform: Shape 46"/>
            <p:cNvSpPr>
              <a:spLocks/>
            </p:cNvSpPr>
            <p:nvPr/>
          </p:nvSpPr>
          <p:spPr bwMode="auto">
            <a:xfrm>
              <a:off x="10421497" y="3279953"/>
              <a:ext cx="820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path>
              </a:pathLst>
            </a:custGeom>
            <a:solidFill>
              <a:srgbClr val="FCFDF2"/>
            </a:solidFill>
            <a:ln w="19050">
              <a:solidFill>
                <a:srgbClr val="000000"/>
              </a:solidFill>
              <a:round/>
              <a:headEnd/>
              <a:tailEnd/>
            </a:ln>
            <a:extLst/>
          </p:spPr>
          <p:txBody>
            <a:bodyPr anchor="ctr"/>
            <a:lstStyle/>
            <a:p>
              <a:pPr algn="ctr"/>
              <a:endParaRPr/>
            </a:p>
          </p:txBody>
        </p:sp>
        <p:sp>
          <p:nvSpPr>
            <p:cNvPr id="65" name="Freeform: Shape 47"/>
            <p:cNvSpPr>
              <a:spLocks/>
            </p:cNvSpPr>
            <p:nvPr/>
          </p:nvSpPr>
          <p:spPr bwMode="auto">
            <a:xfrm>
              <a:off x="10421497" y="3260815"/>
              <a:ext cx="46478" cy="19138"/>
            </a:xfrm>
            <a:custGeom>
              <a:avLst/>
              <a:gdLst>
                <a:gd name="T0" fmla="*/ 7 w 7"/>
                <a:gd name="T1" fmla="*/ 0 h 3"/>
                <a:gd name="T2" fmla="*/ 0 w 7"/>
                <a:gd name="T3" fmla="*/ 3 h 3"/>
                <a:gd name="T4" fmla="*/ 0 w 7"/>
                <a:gd name="T5" fmla="*/ 3 h 3"/>
                <a:gd name="T6" fmla="*/ 1 w 7"/>
                <a:gd name="T7" fmla="*/ 3 h 3"/>
                <a:gd name="T8" fmla="*/ 7 w 7"/>
                <a:gd name="T9" fmla="*/ 0 h 3"/>
              </a:gdLst>
              <a:ahLst/>
              <a:cxnLst>
                <a:cxn ang="0">
                  <a:pos x="T0" y="T1"/>
                </a:cxn>
                <a:cxn ang="0">
                  <a:pos x="T2" y="T3"/>
                </a:cxn>
                <a:cxn ang="0">
                  <a:pos x="T4" y="T5"/>
                </a:cxn>
                <a:cxn ang="0">
                  <a:pos x="T6" y="T7"/>
                </a:cxn>
                <a:cxn ang="0">
                  <a:pos x="T8" y="T9"/>
                </a:cxn>
              </a:cxnLst>
              <a:rect l="0" t="0" r="r" b="b"/>
              <a:pathLst>
                <a:path w="7" h="3">
                  <a:moveTo>
                    <a:pt x="7" y="0"/>
                  </a:moveTo>
                  <a:cubicBezTo>
                    <a:pt x="5" y="1"/>
                    <a:pt x="2" y="2"/>
                    <a:pt x="0" y="3"/>
                  </a:cubicBezTo>
                  <a:cubicBezTo>
                    <a:pt x="0" y="3"/>
                    <a:pt x="0" y="3"/>
                    <a:pt x="0" y="3"/>
                  </a:cubicBezTo>
                  <a:cubicBezTo>
                    <a:pt x="1" y="3"/>
                    <a:pt x="1" y="3"/>
                    <a:pt x="1" y="3"/>
                  </a:cubicBezTo>
                  <a:cubicBezTo>
                    <a:pt x="3" y="2"/>
                    <a:pt x="5" y="1"/>
                    <a:pt x="7" y="0"/>
                  </a:cubicBezTo>
                </a:path>
              </a:pathLst>
            </a:custGeom>
            <a:solidFill>
              <a:srgbClr val="006494"/>
            </a:solidFill>
            <a:ln w="19050">
              <a:solidFill>
                <a:srgbClr val="000000"/>
              </a:solidFill>
              <a:round/>
              <a:headEnd/>
              <a:tailEnd/>
            </a:ln>
            <a:extLst/>
          </p:spPr>
          <p:txBody>
            <a:bodyPr anchor="ctr"/>
            <a:lstStyle/>
            <a:p>
              <a:pPr algn="ctr"/>
              <a:endParaRPr/>
            </a:p>
          </p:txBody>
        </p:sp>
        <p:sp>
          <p:nvSpPr>
            <p:cNvPr id="66" name="Freeform: Shape 48"/>
            <p:cNvSpPr>
              <a:spLocks/>
            </p:cNvSpPr>
            <p:nvPr/>
          </p:nvSpPr>
          <p:spPr bwMode="auto">
            <a:xfrm>
              <a:off x="10506251" y="3236209"/>
              <a:ext cx="8202" cy="5468"/>
            </a:xfrm>
            <a:custGeom>
              <a:avLst/>
              <a:gdLst>
                <a:gd name="T0" fmla="*/ 1 w 1"/>
                <a:gd name="T1" fmla="*/ 0 h 1"/>
                <a:gd name="T2" fmla="*/ 0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0"/>
                    <a:pt x="0" y="1"/>
                  </a:cubicBezTo>
                  <a:cubicBezTo>
                    <a:pt x="0" y="1"/>
                    <a:pt x="0" y="1"/>
                    <a:pt x="0" y="1"/>
                  </a:cubicBezTo>
                  <a:cubicBezTo>
                    <a:pt x="0" y="0"/>
                    <a:pt x="0" y="0"/>
                    <a:pt x="1" y="0"/>
                  </a:cubicBezTo>
                </a:path>
              </a:pathLst>
            </a:custGeom>
            <a:solidFill>
              <a:srgbClr val="FCFDF2"/>
            </a:solidFill>
            <a:ln w="19050">
              <a:solidFill>
                <a:srgbClr val="000000"/>
              </a:solidFill>
              <a:round/>
              <a:headEnd/>
              <a:tailEnd/>
            </a:ln>
            <a:extLst/>
          </p:spPr>
          <p:txBody>
            <a:bodyPr anchor="ctr"/>
            <a:lstStyle/>
            <a:p>
              <a:pPr algn="ctr"/>
              <a:endParaRPr/>
            </a:p>
          </p:txBody>
        </p:sp>
        <p:sp>
          <p:nvSpPr>
            <p:cNvPr id="67" name="Freeform: Shape 49"/>
            <p:cNvSpPr>
              <a:spLocks/>
            </p:cNvSpPr>
            <p:nvPr/>
          </p:nvSpPr>
          <p:spPr bwMode="auto">
            <a:xfrm>
              <a:off x="10500783" y="3241677"/>
              <a:ext cx="5468" cy="0"/>
            </a:xfrm>
            <a:custGeom>
              <a:avLst/>
              <a:gdLst>
                <a:gd name="T0" fmla="*/ 1 w 1"/>
                <a:gd name="T1" fmla="*/ 0 w 1"/>
                <a:gd name="T2" fmla="*/ 0 w 1"/>
                <a:gd name="T3" fmla="*/ 1 w 1"/>
                <a:gd name="T4" fmla="*/ 1 w 1"/>
              </a:gdLst>
              <a:ahLst/>
              <a:cxnLst>
                <a:cxn ang="0">
                  <a:pos x="T0" y="0"/>
                </a:cxn>
                <a:cxn ang="0">
                  <a:pos x="T1" y="0"/>
                </a:cxn>
                <a:cxn ang="0">
                  <a:pos x="T2" y="0"/>
                </a:cxn>
                <a:cxn ang="0">
                  <a:pos x="T3" y="0"/>
                </a:cxn>
                <a:cxn ang="0">
                  <a:pos x="T4" y="0"/>
                </a:cxn>
              </a:cxnLst>
              <a:rect l="0" t="0" r="r" b="b"/>
              <a:pathLst>
                <a:path w="1">
                  <a:moveTo>
                    <a:pt x="1" y="0"/>
                  </a:moveTo>
                  <a:cubicBezTo>
                    <a:pt x="0" y="0"/>
                    <a:pt x="0" y="0"/>
                    <a:pt x="0" y="0"/>
                  </a:cubicBezTo>
                  <a:cubicBezTo>
                    <a:pt x="0" y="0"/>
                    <a:pt x="0" y="0"/>
                    <a:pt x="0" y="0"/>
                  </a:cubicBezTo>
                  <a:cubicBezTo>
                    <a:pt x="0" y="0"/>
                    <a:pt x="0" y="0"/>
                    <a:pt x="1" y="0"/>
                  </a:cubicBezTo>
                  <a:cubicBezTo>
                    <a:pt x="1" y="0"/>
                    <a:pt x="1" y="0"/>
                    <a:pt x="1" y="0"/>
                  </a:cubicBezTo>
                </a:path>
              </a:pathLst>
            </a:custGeom>
            <a:solidFill>
              <a:srgbClr val="EEEFE5"/>
            </a:solidFill>
            <a:ln w="19050">
              <a:solidFill>
                <a:srgbClr val="000000"/>
              </a:solidFill>
              <a:round/>
              <a:headEnd/>
              <a:tailEnd/>
            </a:ln>
            <a:extLst/>
          </p:spPr>
          <p:txBody>
            <a:bodyPr anchor="ctr"/>
            <a:lstStyle/>
            <a:p>
              <a:pPr algn="ctr"/>
              <a:endParaRPr/>
            </a:p>
          </p:txBody>
        </p:sp>
        <p:sp>
          <p:nvSpPr>
            <p:cNvPr id="68" name="Freeform: Shape 50"/>
            <p:cNvSpPr>
              <a:spLocks/>
            </p:cNvSpPr>
            <p:nvPr/>
          </p:nvSpPr>
          <p:spPr bwMode="auto">
            <a:xfrm>
              <a:off x="10467975" y="3241677"/>
              <a:ext cx="32808" cy="19138"/>
            </a:xfrm>
            <a:custGeom>
              <a:avLst/>
              <a:gdLst>
                <a:gd name="T0" fmla="*/ 5 w 5"/>
                <a:gd name="T1" fmla="*/ 0 h 3"/>
                <a:gd name="T2" fmla="*/ 0 w 5"/>
                <a:gd name="T3" fmla="*/ 3 h 3"/>
                <a:gd name="T4" fmla="*/ 5 w 5"/>
                <a:gd name="T5" fmla="*/ 0 h 3"/>
                <a:gd name="T6" fmla="*/ 5 w 5"/>
                <a:gd name="T7" fmla="*/ 0 h 3"/>
              </a:gdLst>
              <a:ahLst/>
              <a:cxnLst>
                <a:cxn ang="0">
                  <a:pos x="T0" y="T1"/>
                </a:cxn>
                <a:cxn ang="0">
                  <a:pos x="T2" y="T3"/>
                </a:cxn>
                <a:cxn ang="0">
                  <a:pos x="T4" y="T5"/>
                </a:cxn>
                <a:cxn ang="0">
                  <a:pos x="T6" y="T7"/>
                </a:cxn>
              </a:cxnLst>
              <a:rect l="0" t="0" r="r" b="b"/>
              <a:pathLst>
                <a:path w="5" h="3">
                  <a:moveTo>
                    <a:pt x="5" y="0"/>
                  </a:moveTo>
                  <a:cubicBezTo>
                    <a:pt x="3" y="1"/>
                    <a:pt x="2" y="2"/>
                    <a:pt x="0" y="3"/>
                  </a:cubicBezTo>
                  <a:cubicBezTo>
                    <a:pt x="2" y="2"/>
                    <a:pt x="3" y="1"/>
                    <a:pt x="5" y="0"/>
                  </a:cubicBezTo>
                  <a:cubicBezTo>
                    <a:pt x="5" y="0"/>
                    <a:pt x="5" y="0"/>
                    <a:pt x="5" y="0"/>
                  </a:cubicBezTo>
                </a:path>
              </a:pathLst>
            </a:custGeom>
            <a:solidFill>
              <a:srgbClr val="006494"/>
            </a:solidFill>
            <a:ln w="19050">
              <a:solidFill>
                <a:srgbClr val="000000"/>
              </a:solidFill>
              <a:round/>
              <a:headEnd/>
              <a:tailEnd/>
            </a:ln>
            <a:extLst/>
          </p:spPr>
          <p:txBody>
            <a:bodyPr anchor="ctr"/>
            <a:lstStyle/>
            <a:p>
              <a:pPr algn="ctr"/>
              <a:endParaRPr/>
            </a:p>
          </p:txBody>
        </p:sp>
        <p:sp>
          <p:nvSpPr>
            <p:cNvPr id="69" name="Freeform: Shape 51"/>
            <p:cNvSpPr>
              <a:spLocks/>
            </p:cNvSpPr>
            <p:nvPr/>
          </p:nvSpPr>
          <p:spPr bwMode="auto">
            <a:xfrm>
              <a:off x="11348332" y="1675079"/>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path>
              </a:pathLst>
            </a:custGeom>
            <a:solidFill>
              <a:srgbClr val="FFA000"/>
            </a:solidFill>
            <a:ln w="19050">
              <a:solidFill>
                <a:srgbClr val="000000"/>
              </a:solidFill>
              <a:round/>
              <a:headEnd/>
              <a:tailEnd/>
            </a:ln>
            <a:extLst/>
          </p:spPr>
          <p:txBody>
            <a:bodyPr anchor="ctr"/>
            <a:lstStyle/>
            <a:p>
              <a:pPr algn="ctr"/>
              <a:endParaRPr/>
            </a:p>
          </p:txBody>
        </p:sp>
        <p:sp>
          <p:nvSpPr>
            <p:cNvPr id="70" name="Freeform: Shape 52"/>
            <p:cNvSpPr>
              <a:spLocks/>
            </p:cNvSpPr>
            <p:nvPr/>
          </p:nvSpPr>
          <p:spPr bwMode="auto">
            <a:xfrm>
              <a:off x="11083131" y="1675079"/>
              <a:ext cx="265201" cy="503061"/>
            </a:xfrm>
            <a:custGeom>
              <a:avLst/>
              <a:gdLst>
                <a:gd name="T0" fmla="*/ 30 w 41"/>
                <a:gd name="T1" fmla="*/ 77 h 78"/>
                <a:gd name="T2" fmla="*/ 30 w 41"/>
                <a:gd name="T3" fmla="*/ 77 h 78"/>
                <a:gd name="T4" fmla="*/ 30 w 41"/>
                <a:gd name="T5" fmla="*/ 77 h 78"/>
                <a:gd name="T6" fmla="*/ 30 w 41"/>
                <a:gd name="T7" fmla="*/ 77 h 78"/>
                <a:gd name="T8" fmla="*/ 30 w 41"/>
                <a:gd name="T9" fmla="*/ 77 h 78"/>
                <a:gd name="T10" fmla="*/ 30 w 41"/>
                <a:gd name="T11" fmla="*/ 77 h 78"/>
                <a:gd name="T12" fmla="*/ 0 w 41"/>
                <a:gd name="T13" fmla="*/ 56 h 78"/>
                <a:gd name="T14" fmla="*/ 0 w 41"/>
                <a:gd name="T15" fmla="*/ 56 h 78"/>
                <a:gd name="T16" fmla="*/ 30 w 41"/>
                <a:gd name="T17" fmla="*/ 78 h 78"/>
                <a:gd name="T18" fmla="*/ 0 w 41"/>
                <a:gd name="T19" fmla="*/ 56 h 78"/>
                <a:gd name="T20" fmla="*/ 39 w 41"/>
                <a:gd name="T21" fmla="*/ 31 h 78"/>
                <a:gd name="T22" fmla="*/ 30 w 41"/>
                <a:gd name="T23" fmla="*/ 77 h 78"/>
                <a:gd name="T24" fmla="*/ 39 w 41"/>
                <a:gd name="T25" fmla="*/ 31 h 78"/>
                <a:gd name="T26" fmla="*/ 39 w 41"/>
                <a:gd name="T27" fmla="*/ 30 h 78"/>
                <a:gd name="T28" fmla="*/ 39 w 41"/>
                <a:gd name="T29" fmla="*/ 31 h 78"/>
                <a:gd name="T30" fmla="*/ 39 w 41"/>
                <a:gd name="T31" fmla="*/ 30 h 78"/>
                <a:gd name="T32" fmla="*/ 39 w 41"/>
                <a:gd name="T33" fmla="*/ 30 h 78"/>
                <a:gd name="T34" fmla="*/ 39 w 41"/>
                <a:gd name="T35" fmla="*/ 30 h 78"/>
                <a:gd name="T36" fmla="*/ 39 w 41"/>
                <a:gd name="T37" fmla="*/ 30 h 78"/>
                <a:gd name="T38" fmla="*/ 39 w 41"/>
                <a:gd name="T39" fmla="*/ 30 h 78"/>
                <a:gd name="T40" fmla="*/ 39 w 41"/>
                <a:gd name="T41" fmla="*/ 30 h 78"/>
                <a:gd name="T42" fmla="*/ 39 w 41"/>
                <a:gd name="T43" fmla="*/ 30 h 78"/>
                <a:gd name="T44" fmla="*/ 39 w 41"/>
                <a:gd name="T45" fmla="*/ 30 h 78"/>
                <a:gd name="T46" fmla="*/ 39 w 41"/>
                <a:gd name="T47" fmla="*/ 30 h 78"/>
                <a:gd name="T48" fmla="*/ 39 w 41"/>
                <a:gd name="T49" fmla="*/ 30 h 78"/>
                <a:gd name="T50" fmla="*/ 41 w 41"/>
                <a:gd name="T51" fmla="*/ 12 h 78"/>
                <a:gd name="T52" fmla="*/ 41 w 41"/>
                <a:gd name="T53" fmla="*/ 12 h 78"/>
                <a:gd name="T54" fmla="*/ 41 w 41"/>
                <a:gd name="T55" fmla="*/ 12 h 78"/>
                <a:gd name="T56" fmla="*/ 41 w 41"/>
                <a:gd name="T57" fmla="*/ 2 h 78"/>
                <a:gd name="T58" fmla="*/ 41 w 41"/>
                <a:gd name="T59" fmla="*/ 12 h 78"/>
                <a:gd name="T60" fmla="*/ 41 w 41"/>
                <a:gd name="T61" fmla="*/ 3 h 78"/>
                <a:gd name="T62" fmla="*/ 41 w 41"/>
                <a:gd name="T63" fmla="*/ 3 h 78"/>
                <a:gd name="T64" fmla="*/ 41 w 41"/>
                <a:gd name="T65" fmla="*/ 3 h 78"/>
                <a:gd name="T66" fmla="*/ 41 w 41"/>
                <a:gd name="T67" fmla="*/ 2 h 78"/>
                <a:gd name="T68" fmla="*/ 41 w 41"/>
                <a:gd name="T69" fmla="*/ 0 h 78"/>
                <a:gd name="T70" fmla="*/ 41 w 41"/>
                <a:gd name="T71" fmla="*/ 1 h 78"/>
                <a:gd name="T72" fmla="*/ 41 w 41"/>
                <a:gd name="T73" fmla="*/ 0 h 78"/>
                <a:gd name="T74" fmla="*/ 41 w 41"/>
                <a:gd name="T75" fmla="*/ 0 h 78"/>
                <a:gd name="T76" fmla="*/ 41 w 41"/>
                <a:gd name="T77" fmla="*/ 0 h 78"/>
                <a:gd name="T78" fmla="*/ 41 w 41"/>
                <a:gd name="T79" fmla="*/ 0 h 78"/>
                <a:gd name="T80" fmla="*/ 41 w 41"/>
                <a:gd name="T81" fmla="*/ 0 h 78"/>
                <a:gd name="T82" fmla="*/ 41 w 41"/>
                <a:gd name="T83" fmla="*/ 0 h 78"/>
                <a:gd name="T84" fmla="*/ 41 w 41"/>
                <a:gd name="T85" fmla="*/ 0 h 78"/>
                <a:gd name="T86" fmla="*/ 41 w 41"/>
                <a:gd name="T87" fmla="*/ 0 h 78"/>
                <a:gd name="T88" fmla="*/ 41 w 41"/>
                <a:gd name="T89" fmla="*/ 0 h 78"/>
                <a:gd name="T90" fmla="*/ 41 w 41"/>
                <a:gd name="T9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78">
                  <a:moveTo>
                    <a:pt x="30" y="77"/>
                  </a:moveTo>
                  <a:cubicBezTo>
                    <a:pt x="30" y="77"/>
                    <a:pt x="30" y="77"/>
                    <a:pt x="30" y="77"/>
                  </a:cubicBezTo>
                  <a:cubicBezTo>
                    <a:pt x="30" y="77"/>
                    <a:pt x="30" y="77"/>
                    <a:pt x="30" y="77"/>
                  </a:cubicBezTo>
                  <a:moveTo>
                    <a:pt x="30" y="77"/>
                  </a:moveTo>
                  <a:cubicBezTo>
                    <a:pt x="30" y="77"/>
                    <a:pt x="30" y="77"/>
                    <a:pt x="30" y="77"/>
                  </a:cubicBezTo>
                  <a:cubicBezTo>
                    <a:pt x="30" y="77"/>
                    <a:pt x="30" y="77"/>
                    <a:pt x="30" y="77"/>
                  </a:cubicBezTo>
                  <a:moveTo>
                    <a:pt x="0" y="56"/>
                  </a:moveTo>
                  <a:cubicBezTo>
                    <a:pt x="0" y="56"/>
                    <a:pt x="0" y="56"/>
                    <a:pt x="0" y="56"/>
                  </a:cubicBezTo>
                  <a:cubicBezTo>
                    <a:pt x="30" y="78"/>
                    <a:pt x="30" y="78"/>
                    <a:pt x="30" y="78"/>
                  </a:cubicBezTo>
                  <a:cubicBezTo>
                    <a:pt x="0" y="56"/>
                    <a:pt x="0" y="56"/>
                    <a:pt x="0" y="56"/>
                  </a:cubicBezTo>
                  <a:moveTo>
                    <a:pt x="39" y="31"/>
                  </a:moveTo>
                  <a:cubicBezTo>
                    <a:pt x="37" y="43"/>
                    <a:pt x="35" y="59"/>
                    <a:pt x="30" y="77"/>
                  </a:cubicBezTo>
                  <a:cubicBezTo>
                    <a:pt x="35" y="59"/>
                    <a:pt x="37" y="43"/>
                    <a:pt x="39" y="31"/>
                  </a:cubicBezTo>
                  <a:moveTo>
                    <a:pt x="39" y="30"/>
                  </a:moveTo>
                  <a:cubicBezTo>
                    <a:pt x="39" y="30"/>
                    <a:pt x="39" y="31"/>
                    <a:pt x="39" y="31"/>
                  </a:cubicBezTo>
                  <a:cubicBezTo>
                    <a:pt x="39" y="31"/>
                    <a:pt x="39" y="30"/>
                    <a:pt x="39" y="30"/>
                  </a:cubicBezTo>
                  <a:moveTo>
                    <a:pt x="39" y="30"/>
                  </a:moveTo>
                  <a:cubicBezTo>
                    <a:pt x="39" y="30"/>
                    <a:pt x="39" y="30"/>
                    <a:pt x="39" y="30"/>
                  </a:cubicBezTo>
                  <a:cubicBezTo>
                    <a:pt x="39" y="30"/>
                    <a:pt x="39" y="30"/>
                    <a:pt x="39" y="30"/>
                  </a:cubicBezTo>
                  <a:moveTo>
                    <a:pt x="39" y="30"/>
                  </a:moveTo>
                  <a:cubicBezTo>
                    <a:pt x="39" y="30"/>
                    <a:pt x="39" y="30"/>
                    <a:pt x="39" y="30"/>
                  </a:cubicBezTo>
                  <a:cubicBezTo>
                    <a:pt x="39" y="30"/>
                    <a:pt x="39" y="30"/>
                    <a:pt x="39" y="30"/>
                  </a:cubicBezTo>
                  <a:moveTo>
                    <a:pt x="39" y="30"/>
                  </a:moveTo>
                  <a:cubicBezTo>
                    <a:pt x="39" y="30"/>
                    <a:pt x="39" y="30"/>
                    <a:pt x="39" y="30"/>
                  </a:cubicBezTo>
                  <a:cubicBezTo>
                    <a:pt x="39" y="30"/>
                    <a:pt x="39" y="30"/>
                    <a:pt x="39" y="30"/>
                  </a:cubicBezTo>
                  <a:moveTo>
                    <a:pt x="41" y="12"/>
                  </a:moveTo>
                  <a:cubicBezTo>
                    <a:pt x="41" y="12"/>
                    <a:pt x="41" y="12"/>
                    <a:pt x="41" y="12"/>
                  </a:cubicBezTo>
                  <a:cubicBezTo>
                    <a:pt x="41" y="12"/>
                    <a:pt x="41" y="12"/>
                    <a:pt x="41" y="12"/>
                  </a:cubicBezTo>
                  <a:moveTo>
                    <a:pt x="41" y="2"/>
                  </a:moveTo>
                  <a:cubicBezTo>
                    <a:pt x="41" y="4"/>
                    <a:pt x="41" y="7"/>
                    <a:pt x="41" y="12"/>
                  </a:cubicBezTo>
                  <a:cubicBezTo>
                    <a:pt x="41" y="8"/>
                    <a:pt x="41" y="5"/>
                    <a:pt x="41" y="3"/>
                  </a:cubicBezTo>
                  <a:cubicBezTo>
                    <a:pt x="41" y="3"/>
                    <a:pt x="41" y="3"/>
                    <a:pt x="41" y="3"/>
                  </a:cubicBezTo>
                  <a:cubicBezTo>
                    <a:pt x="41" y="3"/>
                    <a:pt x="41" y="3"/>
                    <a:pt x="41" y="3"/>
                  </a:cubicBezTo>
                  <a:cubicBezTo>
                    <a:pt x="41" y="3"/>
                    <a:pt x="41" y="2"/>
                    <a:pt x="41" y="2"/>
                  </a:cubicBezTo>
                  <a:moveTo>
                    <a:pt x="41" y="0"/>
                  </a:moveTo>
                  <a:cubicBezTo>
                    <a:pt x="41" y="0"/>
                    <a:pt x="41" y="0"/>
                    <a:pt x="41" y="1"/>
                  </a:cubicBezTo>
                  <a:cubicBezTo>
                    <a:pt x="41" y="0"/>
                    <a:pt x="41" y="0"/>
                    <a:pt x="41" y="0"/>
                  </a:cubicBezTo>
                  <a:cubicBezTo>
                    <a:pt x="41" y="0"/>
                    <a:pt x="41" y="0"/>
                    <a:pt x="41" y="0"/>
                  </a:cubicBezTo>
                  <a:cubicBezTo>
                    <a:pt x="41" y="0"/>
                    <a:pt x="41" y="0"/>
                    <a:pt x="41" y="0"/>
                  </a:cubicBezTo>
                  <a:moveTo>
                    <a:pt x="41" y="0"/>
                  </a:moveTo>
                  <a:cubicBezTo>
                    <a:pt x="41" y="0"/>
                    <a:pt x="41" y="0"/>
                    <a:pt x="41" y="0"/>
                  </a:cubicBezTo>
                  <a:cubicBezTo>
                    <a:pt x="41" y="0"/>
                    <a:pt x="41" y="0"/>
                    <a:pt x="41" y="0"/>
                  </a:cubicBezTo>
                  <a:cubicBezTo>
                    <a:pt x="41" y="0"/>
                    <a:pt x="41" y="0"/>
                    <a:pt x="41" y="0"/>
                  </a:cubicBezTo>
                  <a:moveTo>
                    <a:pt x="41" y="0"/>
                  </a:moveTo>
                  <a:cubicBezTo>
                    <a:pt x="41" y="0"/>
                    <a:pt x="41" y="0"/>
                    <a:pt x="41" y="0"/>
                  </a:cubicBezTo>
                  <a:cubicBezTo>
                    <a:pt x="41" y="0"/>
                    <a:pt x="41" y="0"/>
                    <a:pt x="41" y="0"/>
                  </a:cubicBezTo>
                </a:path>
              </a:pathLst>
            </a:custGeom>
            <a:solidFill>
              <a:srgbClr val="F19700"/>
            </a:solidFill>
            <a:ln w="19050">
              <a:solidFill>
                <a:srgbClr val="000000"/>
              </a:solidFill>
              <a:round/>
              <a:headEnd/>
              <a:tailEnd/>
            </a:ln>
            <a:extLst/>
          </p:spPr>
          <p:txBody>
            <a:bodyPr anchor="ctr"/>
            <a:lstStyle/>
            <a:p>
              <a:pPr algn="ctr"/>
              <a:endParaRPr/>
            </a:p>
          </p:txBody>
        </p:sp>
        <p:sp>
          <p:nvSpPr>
            <p:cNvPr id="71" name="Freeform: Shape 53"/>
            <p:cNvSpPr>
              <a:spLocks/>
            </p:cNvSpPr>
            <p:nvPr/>
          </p:nvSpPr>
          <p:spPr bwMode="auto">
            <a:xfrm>
              <a:off x="11083131" y="1675079"/>
              <a:ext cx="265201" cy="503061"/>
            </a:xfrm>
            <a:custGeom>
              <a:avLst/>
              <a:gdLst>
                <a:gd name="T0" fmla="*/ 41 w 41"/>
                <a:gd name="T1" fmla="*/ 0 h 78"/>
                <a:gd name="T2" fmla="*/ 41 w 41"/>
                <a:gd name="T3" fmla="*/ 0 h 78"/>
                <a:gd name="T4" fmla="*/ 41 w 41"/>
                <a:gd name="T5" fmla="*/ 0 h 78"/>
                <a:gd name="T6" fmla="*/ 0 w 41"/>
                <a:gd name="T7" fmla="*/ 56 h 78"/>
                <a:gd name="T8" fmla="*/ 30 w 41"/>
                <a:gd name="T9" fmla="*/ 78 h 78"/>
                <a:gd name="T10" fmla="*/ 30 w 41"/>
                <a:gd name="T11" fmla="*/ 77 h 78"/>
                <a:gd name="T12" fmla="*/ 30 w 41"/>
                <a:gd name="T13" fmla="*/ 77 h 78"/>
                <a:gd name="T14" fmla="*/ 30 w 41"/>
                <a:gd name="T15" fmla="*/ 77 h 78"/>
                <a:gd name="T16" fmla="*/ 30 w 41"/>
                <a:gd name="T17" fmla="*/ 77 h 78"/>
                <a:gd name="T18" fmla="*/ 30 w 41"/>
                <a:gd name="T19" fmla="*/ 77 h 78"/>
                <a:gd name="T20" fmla="*/ 39 w 41"/>
                <a:gd name="T21" fmla="*/ 31 h 78"/>
                <a:gd name="T22" fmla="*/ 39 w 41"/>
                <a:gd name="T23" fmla="*/ 31 h 78"/>
                <a:gd name="T24" fmla="*/ 39 w 41"/>
                <a:gd name="T25" fmla="*/ 30 h 78"/>
                <a:gd name="T26" fmla="*/ 39 w 41"/>
                <a:gd name="T27" fmla="*/ 30 h 78"/>
                <a:gd name="T28" fmla="*/ 39 w 41"/>
                <a:gd name="T29" fmla="*/ 30 h 78"/>
                <a:gd name="T30" fmla="*/ 39 w 41"/>
                <a:gd name="T31" fmla="*/ 30 h 78"/>
                <a:gd name="T32" fmla="*/ 39 w 41"/>
                <a:gd name="T33" fmla="*/ 30 h 78"/>
                <a:gd name="T34" fmla="*/ 39 w 41"/>
                <a:gd name="T35" fmla="*/ 30 h 78"/>
                <a:gd name="T36" fmla="*/ 39 w 41"/>
                <a:gd name="T37" fmla="*/ 30 h 78"/>
                <a:gd name="T38" fmla="*/ 41 w 41"/>
                <a:gd name="T39" fmla="*/ 12 h 78"/>
                <a:gd name="T40" fmla="*/ 41 w 41"/>
                <a:gd name="T41" fmla="*/ 12 h 78"/>
                <a:gd name="T42" fmla="*/ 41 w 41"/>
                <a:gd name="T43" fmla="*/ 12 h 78"/>
                <a:gd name="T44" fmla="*/ 41 w 41"/>
                <a:gd name="T45" fmla="*/ 2 h 78"/>
                <a:gd name="T46" fmla="*/ 41 w 41"/>
                <a:gd name="T47" fmla="*/ 1 h 78"/>
                <a:gd name="T48" fmla="*/ 41 w 41"/>
                <a:gd name="T49" fmla="*/ 1 h 78"/>
                <a:gd name="T50" fmla="*/ 41 w 41"/>
                <a:gd name="T51" fmla="*/ 1 h 78"/>
                <a:gd name="T52" fmla="*/ 41 w 41"/>
                <a:gd name="T53" fmla="*/ 1 h 78"/>
                <a:gd name="T54" fmla="*/ 41 w 41"/>
                <a:gd name="T55" fmla="*/ 0 h 78"/>
                <a:gd name="T56" fmla="*/ 41 w 41"/>
                <a:gd name="T57" fmla="*/ 0 h 78"/>
                <a:gd name="T58" fmla="*/ 41 w 41"/>
                <a:gd name="T59" fmla="*/ 0 h 78"/>
                <a:gd name="T60" fmla="*/ 41 w 41"/>
                <a:gd name="T61" fmla="*/ 0 h 78"/>
                <a:gd name="T62" fmla="*/ 41 w 41"/>
                <a:gd name="T63" fmla="*/ 0 h 78"/>
                <a:gd name="T64" fmla="*/ 41 w 41"/>
                <a:gd name="T65" fmla="*/ 0 h 78"/>
                <a:gd name="T66" fmla="*/ 41 w 41"/>
                <a:gd name="T6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78">
                  <a:moveTo>
                    <a:pt x="41" y="0"/>
                  </a:moveTo>
                  <a:cubicBezTo>
                    <a:pt x="41" y="0"/>
                    <a:pt x="41" y="0"/>
                    <a:pt x="41" y="0"/>
                  </a:cubicBezTo>
                  <a:cubicBezTo>
                    <a:pt x="41" y="0"/>
                    <a:pt x="41" y="0"/>
                    <a:pt x="41" y="0"/>
                  </a:cubicBezTo>
                  <a:cubicBezTo>
                    <a:pt x="0" y="56"/>
                    <a:pt x="0" y="56"/>
                    <a:pt x="0" y="56"/>
                  </a:cubicBezTo>
                  <a:cubicBezTo>
                    <a:pt x="30" y="78"/>
                    <a:pt x="30" y="78"/>
                    <a:pt x="30" y="78"/>
                  </a:cubicBezTo>
                  <a:cubicBezTo>
                    <a:pt x="30" y="77"/>
                    <a:pt x="30" y="77"/>
                    <a:pt x="30" y="77"/>
                  </a:cubicBezTo>
                  <a:cubicBezTo>
                    <a:pt x="30" y="77"/>
                    <a:pt x="30" y="77"/>
                    <a:pt x="30" y="77"/>
                  </a:cubicBezTo>
                  <a:cubicBezTo>
                    <a:pt x="30" y="77"/>
                    <a:pt x="30" y="77"/>
                    <a:pt x="30" y="77"/>
                  </a:cubicBezTo>
                  <a:cubicBezTo>
                    <a:pt x="30" y="77"/>
                    <a:pt x="30" y="77"/>
                    <a:pt x="30" y="77"/>
                  </a:cubicBezTo>
                  <a:cubicBezTo>
                    <a:pt x="30" y="77"/>
                    <a:pt x="30" y="77"/>
                    <a:pt x="30" y="77"/>
                  </a:cubicBezTo>
                  <a:cubicBezTo>
                    <a:pt x="35" y="59"/>
                    <a:pt x="37" y="43"/>
                    <a:pt x="39" y="31"/>
                  </a:cubicBezTo>
                  <a:cubicBezTo>
                    <a:pt x="39" y="31"/>
                    <a:pt x="39" y="31"/>
                    <a:pt x="39" y="31"/>
                  </a:cubicBezTo>
                  <a:cubicBezTo>
                    <a:pt x="39" y="31"/>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40" y="23"/>
                    <a:pt x="40" y="17"/>
                    <a:pt x="41" y="12"/>
                  </a:cubicBezTo>
                  <a:cubicBezTo>
                    <a:pt x="41" y="12"/>
                    <a:pt x="41" y="12"/>
                    <a:pt x="41" y="12"/>
                  </a:cubicBezTo>
                  <a:cubicBezTo>
                    <a:pt x="41" y="12"/>
                    <a:pt x="41" y="12"/>
                    <a:pt x="41" y="12"/>
                  </a:cubicBezTo>
                  <a:cubicBezTo>
                    <a:pt x="41" y="7"/>
                    <a:pt x="41" y="4"/>
                    <a:pt x="41" y="2"/>
                  </a:cubicBezTo>
                  <a:cubicBezTo>
                    <a:pt x="41" y="2"/>
                    <a:pt x="41" y="1"/>
                    <a:pt x="41" y="1"/>
                  </a:cubicBezTo>
                  <a:cubicBezTo>
                    <a:pt x="41" y="1"/>
                    <a:pt x="41" y="1"/>
                    <a:pt x="41" y="1"/>
                  </a:cubicBezTo>
                  <a:cubicBezTo>
                    <a:pt x="41" y="1"/>
                    <a:pt x="41" y="1"/>
                    <a:pt x="41" y="1"/>
                  </a:cubicBezTo>
                  <a:cubicBezTo>
                    <a:pt x="41" y="1"/>
                    <a:pt x="41" y="1"/>
                    <a:pt x="41" y="1"/>
                  </a:cubicBezTo>
                  <a:cubicBezTo>
                    <a:pt x="41" y="0"/>
                    <a:pt x="41" y="0"/>
                    <a:pt x="41" y="0"/>
                  </a:cubicBezTo>
                  <a:cubicBezTo>
                    <a:pt x="41" y="0"/>
                    <a:pt x="41" y="0"/>
                    <a:pt x="41" y="0"/>
                  </a:cubicBezTo>
                  <a:cubicBezTo>
                    <a:pt x="41" y="0"/>
                    <a:pt x="41" y="0"/>
                    <a:pt x="41" y="0"/>
                  </a:cubicBezTo>
                  <a:cubicBezTo>
                    <a:pt x="41" y="0"/>
                    <a:pt x="41" y="0"/>
                    <a:pt x="41" y="0"/>
                  </a:cubicBezTo>
                  <a:cubicBezTo>
                    <a:pt x="41" y="0"/>
                    <a:pt x="41" y="0"/>
                    <a:pt x="41" y="0"/>
                  </a:cubicBezTo>
                  <a:cubicBezTo>
                    <a:pt x="41" y="0"/>
                    <a:pt x="41" y="0"/>
                    <a:pt x="41" y="0"/>
                  </a:cubicBezTo>
                  <a:cubicBezTo>
                    <a:pt x="41" y="0"/>
                    <a:pt x="41" y="0"/>
                    <a:pt x="41" y="0"/>
                  </a:cubicBezTo>
                </a:path>
              </a:pathLst>
            </a:custGeom>
            <a:solidFill>
              <a:schemeClr val="accent4"/>
            </a:solidFill>
            <a:ln w="19050">
              <a:solidFill>
                <a:schemeClr val="tx1"/>
              </a:solidFill>
            </a:ln>
          </p:spPr>
          <p:txBody>
            <a:bodyPr anchor="ctr"/>
            <a:lstStyle/>
            <a:p>
              <a:pPr algn="ctr"/>
              <a:endParaRPr/>
            </a:p>
          </p:txBody>
        </p:sp>
        <p:sp>
          <p:nvSpPr>
            <p:cNvPr id="72" name="Freeform: Shape 54"/>
            <p:cNvSpPr>
              <a:spLocks/>
            </p:cNvSpPr>
            <p:nvPr/>
          </p:nvSpPr>
          <p:spPr bwMode="auto">
            <a:xfrm>
              <a:off x="10771452" y="2432405"/>
              <a:ext cx="235126" cy="71085"/>
            </a:xfrm>
            <a:custGeom>
              <a:avLst/>
              <a:gdLst>
                <a:gd name="T0" fmla="*/ 15 w 36"/>
                <a:gd name="T1" fmla="*/ 11 h 11"/>
                <a:gd name="T2" fmla="*/ 15 w 36"/>
                <a:gd name="T3" fmla="*/ 11 h 11"/>
                <a:gd name="T4" fmla="*/ 15 w 36"/>
                <a:gd name="T5" fmla="*/ 11 h 11"/>
                <a:gd name="T6" fmla="*/ 15 w 36"/>
                <a:gd name="T7" fmla="*/ 11 h 11"/>
                <a:gd name="T8" fmla="*/ 0 w 36"/>
                <a:gd name="T9" fmla="*/ 6 h 11"/>
                <a:gd name="T10" fmla="*/ 0 w 36"/>
                <a:gd name="T11" fmla="*/ 6 h 11"/>
                <a:gd name="T12" fmla="*/ 0 w 36"/>
                <a:gd name="T13" fmla="*/ 6 h 11"/>
                <a:gd name="T14" fmla="*/ 36 w 36"/>
                <a:gd name="T15" fmla="*/ 0 h 11"/>
                <a:gd name="T16" fmla="*/ 15 w 36"/>
                <a:gd name="T17" fmla="*/ 11 h 11"/>
                <a:gd name="T18" fmla="*/ 36 w 36"/>
                <a:gd name="T19" fmla="*/ 0 h 11"/>
                <a:gd name="T20" fmla="*/ 36 w 36"/>
                <a:gd name="T21" fmla="*/ 0 h 11"/>
                <a:gd name="T22" fmla="*/ 36 w 36"/>
                <a:gd name="T23" fmla="*/ 0 h 11"/>
                <a:gd name="T24" fmla="*/ 36 w 36"/>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11">
                  <a:moveTo>
                    <a:pt x="15" y="11"/>
                  </a:moveTo>
                  <a:cubicBezTo>
                    <a:pt x="15" y="11"/>
                    <a:pt x="15" y="11"/>
                    <a:pt x="15" y="11"/>
                  </a:cubicBezTo>
                  <a:cubicBezTo>
                    <a:pt x="15" y="11"/>
                    <a:pt x="15" y="11"/>
                    <a:pt x="15" y="11"/>
                  </a:cubicBezTo>
                  <a:cubicBezTo>
                    <a:pt x="15" y="11"/>
                    <a:pt x="15" y="11"/>
                    <a:pt x="15" y="11"/>
                  </a:cubicBezTo>
                  <a:moveTo>
                    <a:pt x="0" y="6"/>
                  </a:moveTo>
                  <a:cubicBezTo>
                    <a:pt x="0" y="6"/>
                    <a:pt x="0" y="6"/>
                    <a:pt x="0" y="6"/>
                  </a:cubicBezTo>
                  <a:cubicBezTo>
                    <a:pt x="0" y="6"/>
                    <a:pt x="0" y="6"/>
                    <a:pt x="0" y="6"/>
                  </a:cubicBezTo>
                  <a:moveTo>
                    <a:pt x="36" y="0"/>
                  </a:moveTo>
                  <a:cubicBezTo>
                    <a:pt x="31" y="7"/>
                    <a:pt x="23" y="11"/>
                    <a:pt x="15" y="11"/>
                  </a:cubicBezTo>
                  <a:cubicBezTo>
                    <a:pt x="23" y="11"/>
                    <a:pt x="31" y="7"/>
                    <a:pt x="36" y="0"/>
                  </a:cubicBezTo>
                  <a:moveTo>
                    <a:pt x="36" y="0"/>
                  </a:moveTo>
                  <a:cubicBezTo>
                    <a:pt x="36" y="0"/>
                    <a:pt x="36" y="0"/>
                    <a:pt x="36" y="0"/>
                  </a:cubicBezTo>
                  <a:cubicBezTo>
                    <a:pt x="36" y="0"/>
                    <a:pt x="36" y="0"/>
                    <a:pt x="36" y="0"/>
                  </a:cubicBezTo>
                </a:path>
              </a:pathLst>
            </a:custGeom>
            <a:solidFill>
              <a:srgbClr val="F19700"/>
            </a:solidFill>
            <a:ln w="19050">
              <a:solidFill>
                <a:srgbClr val="000000"/>
              </a:solidFill>
              <a:round/>
              <a:headEnd/>
              <a:tailEnd/>
            </a:ln>
            <a:extLst/>
          </p:spPr>
          <p:txBody>
            <a:bodyPr anchor="ctr"/>
            <a:lstStyle/>
            <a:p>
              <a:pPr algn="ctr"/>
              <a:endParaRPr/>
            </a:p>
          </p:txBody>
        </p:sp>
        <p:sp>
          <p:nvSpPr>
            <p:cNvPr id="73" name="Freeform: Shape 55"/>
            <p:cNvSpPr>
              <a:spLocks/>
            </p:cNvSpPr>
            <p:nvPr/>
          </p:nvSpPr>
          <p:spPr bwMode="auto">
            <a:xfrm>
              <a:off x="10771452" y="2191810"/>
              <a:ext cx="265201" cy="311679"/>
            </a:xfrm>
            <a:custGeom>
              <a:avLst/>
              <a:gdLst>
                <a:gd name="T0" fmla="*/ 30 w 41"/>
                <a:gd name="T1" fmla="*/ 0 h 48"/>
                <a:gd name="T2" fmla="*/ 26 w 41"/>
                <a:gd name="T3" fmla="*/ 6 h 48"/>
                <a:gd name="T4" fmla="*/ 34 w 41"/>
                <a:gd name="T5" fmla="*/ 21 h 48"/>
                <a:gd name="T6" fmla="*/ 31 w 41"/>
                <a:gd name="T7" fmla="*/ 33 h 48"/>
                <a:gd name="T8" fmla="*/ 15 w 41"/>
                <a:gd name="T9" fmla="*/ 41 h 48"/>
                <a:gd name="T10" fmla="*/ 4 w 41"/>
                <a:gd name="T11" fmla="*/ 37 h 48"/>
                <a:gd name="T12" fmla="*/ 4 w 41"/>
                <a:gd name="T13" fmla="*/ 37 h 48"/>
                <a:gd name="T14" fmla="*/ 0 w 41"/>
                <a:gd name="T15" fmla="*/ 43 h 48"/>
                <a:gd name="T16" fmla="*/ 0 w 41"/>
                <a:gd name="T17" fmla="*/ 43 h 48"/>
                <a:gd name="T18" fmla="*/ 0 w 41"/>
                <a:gd name="T19" fmla="*/ 43 h 48"/>
                <a:gd name="T20" fmla="*/ 0 w 41"/>
                <a:gd name="T21" fmla="*/ 43 h 48"/>
                <a:gd name="T22" fmla="*/ 0 w 41"/>
                <a:gd name="T23" fmla="*/ 43 h 48"/>
                <a:gd name="T24" fmla="*/ 15 w 41"/>
                <a:gd name="T25" fmla="*/ 48 h 48"/>
                <a:gd name="T26" fmla="*/ 15 w 41"/>
                <a:gd name="T27" fmla="*/ 48 h 48"/>
                <a:gd name="T28" fmla="*/ 15 w 41"/>
                <a:gd name="T29" fmla="*/ 48 h 48"/>
                <a:gd name="T30" fmla="*/ 15 w 41"/>
                <a:gd name="T31" fmla="*/ 48 h 48"/>
                <a:gd name="T32" fmla="*/ 15 w 41"/>
                <a:gd name="T33" fmla="*/ 48 h 48"/>
                <a:gd name="T34" fmla="*/ 15 w 41"/>
                <a:gd name="T35" fmla="*/ 48 h 48"/>
                <a:gd name="T36" fmla="*/ 36 w 41"/>
                <a:gd name="T37" fmla="*/ 37 h 48"/>
                <a:gd name="T38" fmla="*/ 36 w 41"/>
                <a:gd name="T39" fmla="*/ 37 h 48"/>
                <a:gd name="T40" fmla="*/ 36 w 41"/>
                <a:gd name="T41" fmla="*/ 37 h 48"/>
                <a:gd name="T42" fmla="*/ 36 w 41"/>
                <a:gd name="T43" fmla="*/ 37 h 48"/>
                <a:gd name="T44" fmla="*/ 36 w 41"/>
                <a:gd name="T45" fmla="*/ 37 h 48"/>
                <a:gd name="T46" fmla="*/ 36 w 41"/>
                <a:gd name="T47" fmla="*/ 37 h 48"/>
                <a:gd name="T48" fmla="*/ 36 w 41"/>
                <a:gd name="T49" fmla="*/ 37 h 48"/>
                <a:gd name="T50" fmla="*/ 41 w 41"/>
                <a:gd name="T51" fmla="*/ 21 h 48"/>
                <a:gd name="T52" fmla="*/ 30 w 41"/>
                <a:gd name="T53" fmla="*/ 0 h 48"/>
                <a:gd name="T54" fmla="*/ 30 w 41"/>
                <a:gd name="T5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 h="48">
                  <a:moveTo>
                    <a:pt x="30" y="0"/>
                  </a:moveTo>
                  <a:cubicBezTo>
                    <a:pt x="26" y="6"/>
                    <a:pt x="26" y="6"/>
                    <a:pt x="26" y="6"/>
                  </a:cubicBezTo>
                  <a:cubicBezTo>
                    <a:pt x="32" y="10"/>
                    <a:pt x="34" y="16"/>
                    <a:pt x="34" y="21"/>
                  </a:cubicBezTo>
                  <a:cubicBezTo>
                    <a:pt x="34" y="25"/>
                    <a:pt x="33" y="29"/>
                    <a:pt x="31" y="33"/>
                  </a:cubicBezTo>
                  <a:cubicBezTo>
                    <a:pt x="27" y="38"/>
                    <a:pt x="21" y="41"/>
                    <a:pt x="15" y="41"/>
                  </a:cubicBezTo>
                  <a:cubicBezTo>
                    <a:pt x="11" y="41"/>
                    <a:pt x="7" y="40"/>
                    <a:pt x="4" y="37"/>
                  </a:cubicBezTo>
                  <a:cubicBezTo>
                    <a:pt x="4" y="37"/>
                    <a:pt x="4" y="37"/>
                    <a:pt x="4" y="37"/>
                  </a:cubicBezTo>
                  <a:cubicBezTo>
                    <a:pt x="0" y="43"/>
                    <a:pt x="0" y="43"/>
                    <a:pt x="0" y="43"/>
                  </a:cubicBezTo>
                  <a:cubicBezTo>
                    <a:pt x="0" y="43"/>
                    <a:pt x="0" y="43"/>
                    <a:pt x="0" y="43"/>
                  </a:cubicBezTo>
                  <a:cubicBezTo>
                    <a:pt x="0" y="43"/>
                    <a:pt x="0" y="43"/>
                    <a:pt x="0" y="43"/>
                  </a:cubicBezTo>
                  <a:cubicBezTo>
                    <a:pt x="0" y="43"/>
                    <a:pt x="0" y="43"/>
                    <a:pt x="0" y="43"/>
                  </a:cubicBezTo>
                  <a:cubicBezTo>
                    <a:pt x="0" y="43"/>
                    <a:pt x="0" y="43"/>
                    <a:pt x="0" y="43"/>
                  </a:cubicBezTo>
                  <a:cubicBezTo>
                    <a:pt x="4" y="46"/>
                    <a:pt x="10" y="48"/>
                    <a:pt x="15" y="48"/>
                  </a:cubicBezTo>
                  <a:cubicBezTo>
                    <a:pt x="15" y="48"/>
                    <a:pt x="15" y="48"/>
                    <a:pt x="15" y="48"/>
                  </a:cubicBezTo>
                  <a:cubicBezTo>
                    <a:pt x="15" y="48"/>
                    <a:pt x="15" y="48"/>
                    <a:pt x="15" y="48"/>
                  </a:cubicBezTo>
                  <a:cubicBezTo>
                    <a:pt x="15" y="48"/>
                    <a:pt x="15" y="48"/>
                    <a:pt x="15" y="48"/>
                  </a:cubicBezTo>
                  <a:cubicBezTo>
                    <a:pt x="15" y="48"/>
                    <a:pt x="15" y="48"/>
                    <a:pt x="15" y="48"/>
                  </a:cubicBezTo>
                  <a:cubicBezTo>
                    <a:pt x="15" y="48"/>
                    <a:pt x="15" y="48"/>
                    <a:pt x="15" y="48"/>
                  </a:cubicBezTo>
                  <a:cubicBezTo>
                    <a:pt x="23" y="48"/>
                    <a:pt x="31" y="44"/>
                    <a:pt x="36" y="37"/>
                  </a:cubicBezTo>
                  <a:cubicBezTo>
                    <a:pt x="36" y="37"/>
                    <a:pt x="36" y="37"/>
                    <a:pt x="36" y="37"/>
                  </a:cubicBezTo>
                  <a:cubicBezTo>
                    <a:pt x="36" y="37"/>
                    <a:pt x="36" y="37"/>
                    <a:pt x="36" y="37"/>
                  </a:cubicBezTo>
                  <a:cubicBezTo>
                    <a:pt x="36" y="37"/>
                    <a:pt x="36" y="37"/>
                    <a:pt x="36" y="37"/>
                  </a:cubicBezTo>
                  <a:cubicBezTo>
                    <a:pt x="36" y="37"/>
                    <a:pt x="36" y="37"/>
                    <a:pt x="36" y="37"/>
                  </a:cubicBezTo>
                  <a:cubicBezTo>
                    <a:pt x="36" y="37"/>
                    <a:pt x="36" y="37"/>
                    <a:pt x="36" y="37"/>
                  </a:cubicBezTo>
                  <a:cubicBezTo>
                    <a:pt x="36" y="37"/>
                    <a:pt x="36" y="37"/>
                    <a:pt x="36" y="37"/>
                  </a:cubicBezTo>
                  <a:cubicBezTo>
                    <a:pt x="40" y="32"/>
                    <a:pt x="41" y="27"/>
                    <a:pt x="41" y="21"/>
                  </a:cubicBezTo>
                  <a:cubicBezTo>
                    <a:pt x="41" y="13"/>
                    <a:pt x="37" y="5"/>
                    <a:pt x="30" y="0"/>
                  </a:cubicBezTo>
                  <a:cubicBezTo>
                    <a:pt x="30" y="0"/>
                    <a:pt x="30" y="0"/>
                    <a:pt x="30" y="0"/>
                  </a:cubicBezTo>
                </a:path>
              </a:pathLst>
            </a:custGeom>
            <a:solidFill>
              <a:schemeClr val="accent4">
                <a:lumMod val="75000"/>
              </a:schemeClr>
            </a:solidFill>
            <a:ln w="19050">
              <a:solidFill>
                <a:schemeClr val="tx1"/>
              </a:solidFill>
            </a:ln>
          </p:spPr>
          <p:txBody>
            <a:bodyPr anchor="ctr"/>
            <a:lstStyle/>
            <a:p>
              <a:pPr algn="ctr"/>
              <a:endParaRPr/>
            </a:p>
          </p:txBody>
        </p:sp>
      </p:grpSp>
      <p:pic>
        <p:nvPicPr>
          <p:cNvPr id="74" name="图片 73"/>
          <p:cNvPicPr>
            <a:picLocks noChangeAspect="1"/>
          </p:cNvPicPr>
          <p:nvPr/>
        </p:nvPicPr>
        <p:blipFill>
          <a:blip r:embed="rId3"/>
          <a:stretch>
            <a:fillRect/>
          </a:stretch>
        </p:blipFill>
        <p:spPr>
          <a:xfrm>
            <a:off x="457200" y="262798"/>
            <a:ext cx="759706" cy="913632"/>
          </a:xfrm>
          <a:prstGeom prst="rect">
            <a:avLst/>
          </a:prstGeom>
        </p:spPr>
      </p:pic>
      <p:sp>
        <p:nvSpPr>
          <p:cNvPr id="76" name="文本框 75"/>
          <p:cNvSpPr txBox="1"/>
          <p:nvPr/>
        </p:nvSpPr>
        <p:spPr>
          <a:xfrm>
            <a:off x="1537672" y="576487"/>
            <a:ext cx="3249609" cy="523220"/>
          </a:xfrm>
          <a:prstGeom prst="rect">
            <a:avLst/>
          </a:prstGeom>
          <a:noFill/>
        </p:spPr>
        <p:txBody>
          <a:bodyPr wrap="none" rtlCol="0">
            <a:spAutoFit/>
            <a:scene3d>
              <a:camera prst="orthographicFront"/>
              <a:lightRig rig="threePt" dir="t"/>
            </a:scene3d>
            <a:sp3d contourW="12700"/>
          </a:bodyPr>
          <a:lstStyle/>
          <a:p>
            <a:pPr algn="ctr"/>
            <a:r>
              <a:rPr lang="en-US" altLang="zh-CN" sz="2800" dirty="0">
                <a:latin typeface="Tahoma" panose="020B0604030504040204" pitchFamily="34" charset="0"/>
                <a:ea typeface="Tahoma" panose="020B0604030504040204" pitchFamily="34" charset="0"/>
                <a:cs typeface="Tahoma" panose="020B0604030504040204" pitchFamily="34" charset="0"/>
              </a:rPr>
              <a:t>Machine Learning?</a:t>
            </a:r>
            <a:endParaRPr lang="zh-CN" altLang="en-US" sz="2800" dirty="0">
              <a:latin typeface="Tahoma" panose="020B0604030504040204" pitchFamily="34" charset="0"/>
              <a:ea typeface="方正悠黑简体_502L" panose="02000000000000000000" charset="-122"/>
              <a:cs typeface="Tahoma" panose="020B0604030504040204" pitchFamily="34" charset="0"/>
            </a:endParaRPr>
          </a:p>
        </p:txBody>
      </p:sp>
      <p:grpSp>
        <p:nvGrpSpPr>
          <p:cNvPr id="78" name="组合 77"/>
          <p:cNvGrpSpPr/>
          <p:nvPr/>
        </p:nvGrpSpPr>
        <p:grpSpPr>
          <a:xfrm>
            <a:off x="1328082" y="2637338"/>
            <a:ext cx="5752440" cy="1554093"/>
            <a:chOff x="874712" y="3325188"/>
            <a:chExt cx="5752440" cy="1554093"/>
          </a:xfrm>
        </p:grpSpPr>
        <p:sp>
          <p:nvSpPr>
            <p:cNvPr id="79" name="矩形 78"/>
            <p:cNvSpPr/>
            <p:nvPr/>
          </p:nvSpPr>
          <p:spPr>
            <a:xfrm>
              <a:off x="874712" y="3802063"/>
              <a:ext cx="5752440" cy="1077218"/>
            </a:xfrm>
            <a:prstGeom prst="rect">
              <a:avLst/>
            </a:prstGeom>
          </p:spPr>
          <p:txBody>
            <a:bodyPr wrap="square">
              <a:spAutoFit/>
              <a:scene3d>
                <a:camera prst="orthographicFront"/>
                <a:lightRig rig="threePt" dir="t"/>
              </a:scene3d>
              <a:sp3d contourW="12700"/>
            </a:bodyPr>
            <a:lstStyle/>
            <a:p>
              <a:pPr algn="ctr"/>
              <a:r>
                <a:rPr lang="vi-VN" sz="1600" dirty="0"/>
                <a:t>Machine Learning là một lĩnh vực nhỏ của Khoa Học Máy Tính, nó có khả năng tự học hỏi dựa trên dữ liệu đưa vào mà không cần phải được lập trình cụ </a:t>
              </a:r>
              <a:r>
                <a:rPr lang="vi-VN" sz="1600" dirty="0" smtClean="0"/>
                <a:t>thể</a:t>
              </a:r>
              <a:r>
                <a:rPr lang="en-US" sz="1600" dirty="0" smtClean="0"/>
                <a:t>.</a:t>
              </a:r>
            </a:p>
            <a:p>
              <a:pPr algn="ctr"/>
              <a:endParaRPr lang="zh-CN" altLang="en-US" sz="1600" dirty="0">
                <a:latin typeface="Tahoma" panose="020B0604030504040204" pitchFamily="34" charset="0"/>
                <a:ea typeface="方正悠黑简体_502L" panose="02000000000000000000" charset="-122"/>
                <a:cs typeface="Tahoma" panose="020B0604030504040204" pitchFamily="34" charset="0"/>
              </a:endParaRPr>
            </a:p>
          </p:txBody>
        </p:sp>
        <p:sp>
          <p:nvSpPr>
            <p:cNvPr id="80" name="矩形 79"/>
            <p:cNvSpPr/>
            <p:nvPr/>
          </p:nvSpPr>
          <p:spPr>
            <a:xfrm>
              <a:off x="874712" y="3325188"/>
              <a:ext cx="3490805" cy="400110"/>
            </a:xfrm>
            <a:prstGeom prst="rect">
              <a:avLst/>
            </a:prstGeom>
          </p:spPr>
          <p:txBody>
            <a:bodyPr wrap="square">
              <a:spAutoFit/>
              <a:scene3d>
                <a:camera prst="orthographicFront"/>
                <a:lightRig rig="threePt" dir="t"/>
              </a:scene3d>
              <a:sp3d contourW="12700"/>
            </a:bodyPr>
            <a:lstStyle/>
            <a:p>
              <a:pPr algn="ctr"/>
              <a:endParaRPr lang="zh-CN" altLang="en-US" sz="2000" dirty="0">
                <a:latin typeface="Tahoma" panose="020B0604030504040204" pitchFamily="34" charset="0"/>
                <a:ea typeface="方正悠黑简体_502L" panose="02000000000000000000" charset="-122"/>
                <a:cs typeface="Tahoma" panose="020B0604030504040204" pitchFamily="34" charset="0"/>
              </a:endParaRPr>
            </a:p>
          </p:txBody>
        </p:sp>
      </p:grpSp>
    </p:spTree>
    <p:extLst>
      <p:ext uri="{BB962C8B-B14F-4D97-AF65-F5344CB8AC3E}">
        <p14:creationId xmlns:p14="http://schemas.microsoft.com/office/powerpoint/2010/main" val="2494060639"/>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ppt_w</p:attrName>
                                        </p:attrNameLst>
                                      </p:cBhvr>
                                      <p:tavLst>
                                        <p:tav tm="0">
                                          <p:val>
                                            <p:fltVal val="0"/>
                                          </p:val>
                                        </p:tav>
                                        <p:tav tm="100000">
                                          <p:val>
                                            <p:strVal val="#ppt_w"/>
                                          </p:val>
                                        </p:tav>
                                      </p:tavLst>
                                    </p:anim>
                                    <p:anim calcmode="lin" valueType="num">
                                      <p:cBhvr>
                                        <p:cTn id="8" dur="500" fill="hold"/>
                                        <p:tgtEl>
                                          <p:spTgt spid="74"/>
                                        </p:tgtEl>
                                        <p:attrNameLst>
                                          <p:attrName>ppt_h</p:attrName>
                                        </p:attrNameLst>
                                      </p:cBhvr>
                                      <p:tavLst>
                                        <p:tav tm="0">
                                          <p:val>
                                            <p:fltVal val="0"/>
                                          </p:val>
                                        </p:tav>
                                        <p:tav tm="100000">
                                          <p:val>
                                            <p:strVal val="#ppt_h"/>
                                          </p:val>
                                        </p:tav>
                                      </p:tavLst>
                                    </p:anim>
                                    <p:animEffect transition="in" filter="fade">
                                      <p:cBhvr>
                                        <p:cTn id="9" dur="500"/>
                                        <p:tgtEl>
                                          <p:spTgt spid="74"/>
                                        </p:tgtEl>
                                      </p:cBhvr>
                                    </p:animEffect>
                                  </p:childTnLst>
                                </p:cTn>
                              </p:par>
                            </p:childTnLst>
                          </p:cTn>
                        </p:par>
                        <p:par>
                          <p:cTn id="10" fill="hold">
                            <p:stCondLst>
                              <p:cond delay="500"/>
                            </p:stCondLst>
                            <p:childTnLst>
                              <p:par>
                                <p:cTn id="11" presetID="2" presetClass="entr" presetSubtype="12"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78"/>
                                        </p:tgtEl>
                                        <p:attrNameLst>
                                          <p:attrName>style.visibility</p:attrName>
                                        </p:attrNameLst>
                                      </p:cBhvr>
                                      <p:to>
                                        <p:strVal val="visible"/>
                                      </p:to>
                                    </p:set>
                                    <p:anim calcmode="lin" valueType="num">
                                      <p:cBhvr>
                                        <p:cTn id="18" dur="500" fill="hold"/>
                                        <p:tgtEl>
                                          <p:spTgt spid="78"/>
                                        </p:tgtEl>
                                        <p:attrNameLst>
                                          <p:attrName>ppt_w</p:attrName>
                                        </p:attrNameLst>
                                      </p:cBhvr>
                                      <p:tavLst>
                                        <p:tav tm="0">
                                          <p:val>
                                            <p:fltVal val="0"/>
                                          </p:val>
                                        </p:tav>
                                        <p:tav tm="100000">
                                          <p:val>
                                            <p:strVal val="#ppt_w"/>
                                          </p:val>
                                        </p:tav>
                                      </p:tavLst>
                                    </p:anim>
                                    <p:anim calcmode="lin" valueType="num">
                                      <p:cBhvr>
                                        <p:cTn id="19" dur="500" fill="hold"/>
                                        <p:tgtEl>
                                          <p:spTgt spid="78"/>
                                        </p:tgtEl>
                                        <p:attrNameLst>
                                          <p:attrName>ppt_h</p:attrName>
                                        </p:attrNameLst>
                                      </p:cBhvr>
                                      <p:tavLst>
                                        <p:tav tm="0">
                                          <p:val>
                                            <p:fltVal val="0"/>
                                          </p:val>
                                        </p:tav>
                                        <p:tav tm="100000">
                                          <p:val>
                                            <p:strVal val="#ppt_h"/>
                                          </p:val>
                                        </p:tav>
                                      </p:tavLst>
                                    </p:anim>
                                    <p:animEffect transition="in" filter="fade">
                                      <p:cBhvr>
                                        <p:cTn id="2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3"/>
          <p:cNvGrpSpPr/>
          <p:nvPr/>
        </p:nvGrpSpPr>
        <p:grpSpPr>
          <a:xfrm rot="607256">
            <a:off x="395848" y="846692"/>
            <a:ext cx="10260437" cy="5413868"/>
            <a:chOff x="3600048" y="1675079"/>
            <a:chExt cx="7753752" cy="4091228"/>
          </a:xfrm>
        </p:grpSpPr>
        <p:sp>
          <p:nvSpPr>
            <p:cNvPr id="32" name="Freeform: Shape 14"/>
            <p:cNvSpPr>
              <a:spLocks/>
            </p:cNvSpPr>
            <p:nvPr/>
          </p:nvSpPr>
          <p:spPr bwMode="auto">
            <a:xfrm>
              <a:off x="3600048" y="2922919"/>
              <a:ext cx="6920252" cy="2843388"/>
            </a:xfrm>
            <a:custGeom>
              <a:avLst/>
              <a:gdLst>
                <a:gd name="T0" fmla="*/ 0 w 1296"/>
                <a:gd name="T1" fmla="*/ 421 h 439"/>
                <a:gd name="T2" fmla="*/ 61 w 1296"/>
                <a:gd name="T3" fmla="*/ 427 h 439"/>
                <a:gd name="T4" fmla="*/ 221 w 1296"/>
                <a:gd name="T5" fmla="*/ 433 h 439"/>
                <a:gd name="T6" fmla="*/ 447 w 1296"/>
                <a:gd name="T7" fmla="*/ 422 h 439"/>
                <a:gd name="T8" fmla="*/ 573 w 1296"/>
                <a:gd name="T9" fmla="*/ 404 h 439"/>
                <a:gd name="T10" fmla="*/ 702 w 1296"/>
                <a:gd name="T11" fmla="*/ 377 h 439"/>
                <a:gd name="T12" fmla="*/ 828 w 1296"/>
                <a:gd name="T13" fmla="*/ 338 h 439"/>
                <a:gd name="T14" fmla="*/ 944 w 1296"/>
                <a:gd name="T15" fmla="*/ 288 h 439"/>
                <a:gd name="T16" fmla="*/ 1047 w 1296"/>
                <a:gd name="T17" fmla="*/ 229 h 439"/>
                <a:gd name="T18" fmla="*/ 1131 w 1296"/>
                <a:gd name="T19" fmla="*/ 165 h 439"/>
                <a:gd name="T20" fmla="*/ 1195 w 1296"/>
                <a:gd name="T21" fmla="*/ 102 h 439"/>
                <a:gd name="T22" fmla="*/ 1219 w 1296"/>
                <a:gd name="T23" fmla="*/ 74 h 439"/>
                <a:gd name="T24" fmla="*/ 1239 w 1296"/>
                <a:gd name="T25" fmla="*/ 50 h 439"/>
                <a:gd name="T26" fmla="*/ 1253 w 1296"/>
                <a:gd name="T27" fmla="*/ 29 h 439"/>
                <a:gd name="T28" fmla="*/ 1264 w 1296"/>
                <a:gd name="T29" fmla="*/ 13 h 439"/>
                <a:gd name="T30" fmla="*/ 1272 w 1296"/>
                <a:gd name="T31" fmla="*/ 0 h 439"/>
                <a:gd name="T32" fmla="*/ 1296 w 1296"/>
                <a:gd name="T33" fmla="*/ 16 h 439"/>
                <a:gd name="T34" fmla="*/ 1287 w 1296"/>
                <a:gd name="T35" fmla="*/ 29 h 439"/>
                <a:gd name="T36" fmla="*/ 1276 w 1296"/>
                <a:gd name="T37" fmla="*/ 45 h 439"/>
                <a:gd name="T38" fmla="*/ 1260 w 1296"/>
                <a:gd name="T39" fmla="*/ 66 h 439"/>
                <a:gd name="T40" fmla="*/ 1239 w 1296"/>
                <a:gd name="T41" fmla="*/ 91 h 439"/>
                <a:gd name="T42" fmla="*/ 1213 w 1296"/>
                <a:gd name="T43" fmla="*/ 120 h 439"/>
                <a:gd name="T44" fmla="*/ 1146 w 1296"/>
                <a:gd name="T45" fmla="*/ 183 h 439"/>
                <a:gd name="T46" fmla="*/ 1058 w 1296"/>
                <a:gd name="T47" fmla="*/ 247 h 439"/>
                <a:gd name="T48" fmla="*/ 953 w 1296"/>
                <a:gd name="T49" fmla="*/ 305 h 439"/>
                <a:gd name="T50" fmla="*/ 833 w 1296"/>
                <a:gd name="T51" fmla="*/ 354 h 439"/>
                <a:gd name="T52" fmla="*/ 706 w 1296"/>
                <a:gd name="T53" fmla="*/ 390 h 439"/>
                <a:gd name="T54" fmla="*/ 575 w 1296"/>
                <a:gd name="T55" fmla="*/ 415 h 439"/>
                <a:gd name="T56" fmla="*/ 448 w 1296"/>
                <a:gd name="T57" fmla="*/ 430 h 439"/>
                <a:gd name="T58" fmla="*/ 221 w 1296"/>
                <a:gd name="T59" fmla="*/ 437 h 439"/>
                <a:gd name="T60" fmla="*/ 60 w 1296"/>
                <a:gd name="T61" fmla="*/ 428 h 439"/>
                <a:gd name="T62" fmla="*/ 0 w 1296"/>
                <a:gd name="T63" fmla="*/ 421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96" h="439">
                  <a:moveTo>
                    <a:pt x="0" y="421"/>
                  </a:moveTo>
                  <a:cubicBezTo>
                    <a:pt x="0" y="421"/>
                    <a:pt x="22" y="424"/>
                    <a:pt x="61" y="427"/>
                  </a:cubicBezTo>
                  <a:cubicBezTo>
                    <a:pt x="99" y="430"/>
                    <a:pt x="154" y="433"/>
                    <a:pt x="221" y="433"/>
                  </a:cubicBezTo>
                  <a:cubicBezTo>
                    <a:pt x="287" y="433"/>
                    <a:pt x="365" y="430"/>
                    <a:pt x="447" y="422"/>
                  </a:cubicBezTo>
                  <a:cubicBezTo>
                    <a:pt x="488" y="417"/>
                    <a:pt x="531" y="412"/>
                    <a:pt x="573" y="404"/>
                  </a:cubicBezTo>
                  <a:cubicBezTo>
                    <a:pt x="616" y="397"/>
                    <a:pt x="660" y="388"/>
                    <a:pt x="702" y="377"/>
                  </a:cubicBezTo>
                  <a:cubicBezTo>
                    <a:pt x="745" y="366"/>
                    <a:pt x="787" y="353"/>
                    <a:pt x="828" y="338"/>
                  </a:cubicBezTo>
                  <a:cubicBezTo>
                    <a:pt x="868" y="323"/>
                    <a:pt x="907" y="306"/>
                    <a:pt x="944" y="288"/>
                  </a:cubicBezTo>
                  <a:cubicBezTo>
                    <a:pt x="981" y="269"/>
                    <a:pt x="1015" y="249"/>
                    <a:pt x="1047" y="229"/>
                  </a:cubicBezTo>
                  <a:cubicBezTo>
                    <a:pt x="1078" y="208"/>
                    <a:pt x="1106" y="186"/>
                    <a:pt x="1131" y="165"/>
                  </a:cubicBezTo>
                  <a:cubicBezTo>
                    <a:pt x="1156" y="143"/>
                    <a:pt x="1177" y="122"/>
                    <a:pt x="1195" y="102"/>
                  </a:cubicBezTo>
                  <a:cubicBezTo>
                    <a:pt x="1204" y="93"/>
                    <a:pt x="1212" y="83"/>
                    <a:pt x="1219" y="74"/>
                  </a:cubicBezTo>
                  <a:cubicBezTo>
                    <a:pt x="1226" y="65"/>
                    <a:pt x="1233" y="57"/>
                    <a:pt x="1239" y="50"/>
                  </a:cubicBezTo>
                  <a:cubicBezTo>
                    <a:pt x="1244" y="42"/>
                    <a:pt x="1249" y="35"/>
                    <a:pt x="1253" y="29"/>
                  </a:cubicBezTo>
                  <a:cubicBezTo>
                    <a:pt x="1258" y="23"/>
                    <a:pt x="1261" y="18"/>
                    <a:pt x="1264" y="13"/>
                  </a:cubicBezTo>
                  <a:cubicBezTo>
                    <a:pt x="1270" y="5"/>
                    <a:pt x="1272" y="0"/>
                    <a:pt x="1272" y="0"/>
                  </a:cubicBezTo>
                  <a:cubicBezTo>
                    <a:pt x="1296" y="16"/>
                    <a:pt x="1296" y="16"/>
                    <a:pt x="1296" y="16"/>
                  </a:cubicBezTo>
                  <a:cubicBezTo>
                    <a:pt x="1296" y="16"/>
                    <a:pt x="1293" y="20"/>
                    <a:pt x="1287" y="29"/>
                  </a:cubicBezTo>
                  <a:cubicBezTo>
                    <a:pt x="1284" y="33"/>
                    <a:pt x="1280" y="39"/>
                    <a:pt x="1276" y="45"/>
                  </a:cubicBezTo>
                  <a:cubicBezTo>
                    <a:pt x="1271" y="51"/>
                    <a:pt x="1266" y="58"/>
                    <a:pt x="1260" y="66"/>
                  </a:cubicBezTo>
                  <a:cubicBezTo>
                    <a:pt x="1254" y="73"/>
                    <a:pt x="1247" y="82"/>
                    <a:pt x="1239" y="91"/>
                  </a:cubicBezTo>
                  <a:cubicBezTo>
                    <a:pt x="1231" y="100"/>
                    <a:pt x="1223" y="110"/>
                    <a:pt x="1213" y="120"/>
                  </a:cubicBezTo>
                  <a:cubicBezTo>
                    <a:pt x="1195" y="140"/>
                    <a:pt x="1172" y="161"/>
                    <a:pt x="1146" y="183"/>
                  </a:cubicBezTo>
                  <a:cubicBezTo>
                    <a:pt x="1120" y="204"/>
                    <a:pt x="1091" y="226"/>
                    <a:pt x="1058" y="247"/>
                  </a:cubicBezTo>
                  <a:cubicBezTo>
                    <a:pt x="1026" y="267"/>
                    <a:pt x="990" y="287"/>
                    <a:pt x="953" y="305"/>
                  </a:cubicBezTo>
                  <a:cubicBezTo>
                    <a:pt x="915" y="323"/>
                    <a:pt x="875" y="339"/>
                    <a:pt x="833" y="354"/>
                  </a:cubicBezTo>
                  <a:cubicBezTo>
                    <a:pt x="792" y="368"/>
                    <a:pt x="749" y="380"/>
                    <a:pt x="706" y="390"/>
                  </a:cubicBezTo>
                  <a:cubicBezTo>
                    <a:pt x="662" y="401"/>
                    <a:pt x="619" y="409"/>
                    <a:pt x="575" y="415"/>
                  </a:cubicBezTo>
                  <a:cubicBezTo>
                    <a:pt x="532" y="422"/>
                    <a:pt x="489" y="427"/>
                    <a:pt x="448" y="430"/>
                  </a:cubicBezTo>
                  <a:cubicBezTo>
                    <a:pt x="365" y="437"/>
                    <a:pt x="287" y="439"/>
                    <a:pt x="221" y="437"/>
                  </a:cubicBezTo>
                  <a:cubicBezTo>
                    <a:pt x="154" y="436"/>
                    <a:pt x="99" y="432"/>
                    <a:pt x="60" y="428"/>
                  </a:cubicBezTo>
                  <a:cubicBezTo>
                    <a:pt x="22" y="424"/>
                    <a:pt x="0" y="421"/>
                    <a:pt x="0" y="421"/>
                  </a:cubicBezTo>
                </a:path>
              </a:pathLst>
            </a:custGeom>
            <a:solidFill>
              <a:schemeClr val="bg2">
                <a:lumMod val="40000"/>
                <a:lumOff val="60000"/>
              </a:schemeClr>
            </a:solidFill>
            <a:ln w="19050">
              <a:noFill/>
            </a:ln>
          </p:spPr>
          <p:txBody>
            <a:bodyPr anchor="ctr"/>
            <a:lstStyle/>
            <a:p>
              <a:pPr algn="ctr"/>
              <a:endParaRPr/>
            </a:p>
          </p:txBody>
        </p:sp>
        <p:sp>
          <p:nvSpPr>
            <p:cNvPr id="33" name="Freeform: Shape 15"/>
            <p:cNvSpPr>
              <a:spLocks/>
            </p:cNvSpPr>
            <p:nvPr/>
          </p:nvSpPr>
          <p:spPr bwMode="auto">
            <a:xfrm>
              <a:off x="10046935" y="3047561"/>
              <a:ext cx="374562" cy="311679"/>
            </a:xfrm>
            <a:custGeom>
              <a:avLst/>
              <a:gdLst>
                <a:gd name="T0" fmla="*/ 119 w 137"/>
                <a:gd name="T1" fmla="*/ 114 h 114"/>
                <a:gd name="T2" fmla="*/ 0 w 137"/>
                <a:gd name="T3" fmla="*/ 26 h 114"/>
                <a:gd name="T4" fmla="*/ 19 w 137"/>
                <a:gd name="T5" fmla="*/ 0 h 114"/>
                <a:gd name="T6" fmla="*/ 137 w 137"/>
                <a:gd name="T7" fmla="*/ 85 h 114"/>
                <a:gd name="T8" fmla="*/ 119 w 137"/>
                <a:gd name="T9" fmla="*/ 114 h 114"/>
              </a:gdLst>
              <a:ahLst/>
              <a:cxnLst>
                <a:cxn ang="0">
                  <a:pos x="T0" y="T1"/>
                </a:cxn>
                <a:cxn ang="0">
                  <a:pos x="T2" y="T3"/>
                </a:cxn>
                <a:cxn ang="0">
                  <a:pos x="T4" y="T5"/>
                </a:cxn>
                <a:cxn ang="0">
                  <a:pos x="T6" y="T7"/>
                </a:cxn>
                <a:cxn ang="0">
                  <a:pos x="T8" y="T9"/>
                </a:cxn>
              </a:cxnLst>
              <a:rect l="0" t="0" r="r" b="b"/>
              <a:pathLst>
                <a:path w="137" h="114">
                  <a:moveTo>
                    <a:pt x="119" y="114"/>
                  </a:moveTo>
                  <a:lnTo>
                    <a:pt x="0" y="26"/>
                  </a:lnTo>
                  <a:lnTo>
                    <a:pt x="19" y="0"/>
                  </a:lnTo>
                  <a:lnTo>
                    <a:pt x="137" y="85"/>
                  </a:lnTo>
                  <a:lnTo>
                    <a:pt x="119" y="114"/>
                  </a:lnTo>
                  <a:close/>
                </a:path>
              </a:pathLst>
            </a:custGeom>
            <a:solidFill>
              <a:schemeClr val="tx2"/>
            </a:solidFill>
            <a:ln w="19050">
              <a:solidFill>
                <a:schemeClr val="tx1"/>
              </a:solidFill>
            </a:ln>
          </p:spPr>
          <p:txBody>
            <a:bodyPr anchor="ctr"/>
            <a:lstStyle/>
            <a:p>
              <a:pPr algn="ctr"/>
              <a:endParaRPr/>
            </a:p>
          </p:txBody>
        </p:sp>
        <p:sp>
          <p:nvSpPr>
            <p:cNvPr id="34" name="Freeform: Shape 16"/>
            <p:cNvSpPr>
              <a:spLocks/>
            </p:cNvSpPr>
            <p:nvPr/>
          </p:nvSpPr>
          <p:spPr bwMode="auto">
            <a:xfrm>
              <a:off x="10046935" y="3047561"/>
              <a:ext cx="374562" cy="311679"/>
            </a:xfrm>
            <a:custGeom>
              <a:avLst/>
              <a:gdLst>
                <a:gd name="T0" fmla="*/ 119 w 137"/>
                <a:gd name="T1" fmla="*/ 114 h 114"/>
                <a:gd name="T2" fmla="*/ 0 w 137"/>
                <a:gd name="T3" fmla="*/ 26 h 114"/>
                <a:gd name="T4" fmla="*/ 19 w 137"/>
                <a:gd name="T5" fmla="*/ 0 h 114"/>
                <a:gd name="T6" fmla="*/ 137 w 137"/>
                <a:gd name="T7" fmla="*/ 85 h 114"/>
                <a:gd name="T8" fmla="*/ 119 w 137"/>
                <a:gd name="T9" fmla="*/ 114 h 114"/>
              </a:gdLst>
              <a:ahLst/>
              <a:cxnLst>
                <a:cxn ang="0">
                  <a:pos x="T0" y="T1"/>
                </a:cxn>
                <a:cxn ang="0">
                  <a:pos x="T2" y="T3"/>
                </a:cxn>
                <a:cxn ang="0">
                  <a:pos x="T4" y="T5"/>
                </a:cxn>
                <a:cxn ang="0">
                  <a:pos x="T6" y="T7"/>
                </a:cxn>
                <a:cxn ang="0">
                  <a:pos x="T8" y="T9"/>
                </a:cxn>
              </a:cxnLst>
              <a:rect l="0" t="0" r="r" b="b"/>
              <a:pathLst>
                <a:path w="137" h="114">
                  <a:moveTo>
                    <a:pt x="119" y="114"/>
                  </a:moveTo>
                  <a:lnTo>
                    <a:pt x="0" y="26"/>
                  </a:lnTo>
                  <a:lnTo>
                    <a:pt x="19" y="0"/>
                  </a:lnTo>
                  <a:lnTo>
                    <a:pt x="137" y="85"/>
                  </a:lnTo>
                  <a:lnTo>
                    <a:pt x="119" y="114"/>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35" name="Freeform: Shape 17"/>
            <p:cNvSpPr>
              <a:spLocks/>
            </p:cNvSpPr>
            <p:nvPr/>
          </p:nvSpPr>
          <p:spPr bwMode="auto">
            <a:xfrm>
              <a:off x="9614958" y="2484351"/>
              <a:ext cx="612422" cy="661635"/>
            </a:xfrm>
            <a:custGeom>
              <a:avLst/>
              <a:gdLst>
                <a:gd name="T0" fmla="*/ 95 w 95"/>
                <a:gd name="T1" fmla="*/ 26 h 102"/>
                <a:gd name="T2" fmla="*/ 82 w 95"/>
                <a:gd name="T3" fmla="*/ 0 h 102"/>
                <a:gd name="T4" fmla="*/ 0 w 95"/>
                <a:gd name="T5" fmla="*/ 102 h 102"/>
                <a:gd name="T6" fmla="*/ 82 w 95"/>
                <a:gd name="T7" fmla="*/ 67 h 102"/>
                <a:gd name="T8" fmla="*/ 95 w 95"/>
                <a:gd name="T9" fmla="*/ 26 h 102"/>
              </a:gdLst>
              <a:ahLst/>
              <a:cxnLst>
                <a:cxn ang="0">
                  <a:pos x="T0" y="T1"/>
                </a:cxn>
                <a:cxn ang="0">
                  <a:pos x="T2" y="T3"/>
                </a:cxn>
                <a:cxn ang="0">
                  <a:pos x="T4" y="T5"/>
                </a:cxn>
                <a:cxn ang="0">
                  <a:pos x="T6" y="T7"/>
                </a:cxn>
                <a:cxn ang="0">
                  <a:pos x="T8" y="T9"/>
                </a:cxn>
              </a:cxnLst>
              <a:rect l="0" t="0" r="r" b="b"/>
              <a:pathLst>
                <a:path w="95" h="102">
                  <a:moveTo>
                    <a:pt x="95" y="26"/>
                  </a:moveTo>
                  <a:cubicBezTo>
                    <a:pt x="95" y="26"/>
                    <a:pt x="79" y="15"/>
                    <a:pt x="82" y="0"/>
                  </a:cubicBezTo>
                  <a:cubicBezTo>
                    <a:pt x="82" y="0"/>
                    <a:pt x="16" y="28"/>
                    <a:pt x="0" y="102"/>
                  </a:cubicBezTo>
                  <a:cubicBezTo>
                    <a:pt x="0" y="102"/>
                    <a:pt x="46" y="60"/>
                    <a:pt x="82" y="67"/>
                  </a:cubicBezTo>
                  <a:lnTo>
                    <a:pt x="95" y="26"/>
                  </a:lnTo>
                  <a:close/>
                </a:path>
              </a:pathLst>
            </a:custGeom>
            <a:solidFill>
              <a:schemeClr val="accent3"/>
            </a:solidFill>
            <a:ln w="19050">
              <a:solidFill>
                <a:schemeClr val="tx1"/>
              </a:solidFill>
            </a:ln>
          </p:spPr>
          <p:txBody>
            <a:bodyPr anchor="ctr"/>
            <a:lstStyle/>
            <a:p>
              <a:pPr algn="ctr"/>
              <a:endParaRPr/>
            </a:p>
          </p:txBody>
        </p:sp>
        <p:sp>
          <p:nvSpPr>
            <p:cNvPr id="36" name="Freeform: Shape 18"/>
            <p:cNvSpPr>
              <a:spLocks/>
            </p:cNvSpPr>
            <p:nvPr/>
          </p:nvSpPr>
          <p:spPr bwMode="auto">
            <a:xfrm>
              <a:off x="10481645" y="3042093"/>
              <a:ext cx="464785" cy="738187"/>
            </a:xfrm>
            <a:custGeom>
              <a:avLst/>
              <a:gdLst>
                <a:gd name="T0" fmla="*/ 44 w 72"/>
                <a:gd name="T1" fmla="*/ 0 h 114"/>
                <a:gd name="T2" fmla="*/ 72 w 72"/>
                <a:gd name="T3" fmla="*/ 4 h 114"/>
                <a:gd name="T4" fmla="*/ 0 w 72"/>
                <a:gd name="T5" fmla="*/ 114 h 114"/>
                <a:gd name="T6" fmla="*/ 8 w 72"/>
                <a:gd name="T7" fmla="*/ 25 h 114"/>
                <a:gd name="T8" fmla="*/ 44 w 72"/>
                <a:gd name="T9" fmla="*/ 0 h 114"/>
              </a:gdLst>
              <a:ahLst/>
              <a:cxnLst>
                <a:cxn ang="0">
                  <a:pos x="T0" y="T1"/>
                </a:cxn>
                <a:cxn ang="0">
                  <a:pos x="T2" y="T3"/>
                </a:cxn>
                <a:cxn ang="0">
                  <a:pos x="T4" y="T5"/>
                </a:cxn>
                <a:cxn ang="0">
                  <a:pos x="T6" y="T7"/>
                </a:cxn>
                <a:cxn ang="0">
                  <a:pos x="T8" y="T9"/>
                </a:cxn>
              </a:cxnLst>
              <a:rect l="0" t="0" r="r" b="b"/>
              <a:pathLst>
                <a:path w="72" h="114">
                  <a:moveTo>
                    <a:pt x="44" y="0"/>
                  </a:moveTo>
                  <a:cubicBezTo>
                    <a:pt x="44" y="0"/>
                    <a:pt x="58" y="12"/>
                    <a:pt x="72" y="4"/>
                  </a:cubicBezTo>
                  <a:cubicBezTo>
                    <a:pt x="72" y="4"/>
                    <a:pt x="66" y="76"/>
                    <a:pt x="0" y="114"/>
                  </a:cubicBezTo>
                  <a:cubicBezTo>
                    <a:pt x="0" y="114"/>
                    <a:pt x="26" y="57"/>
                    <a:pt x="8" y="25"/>
                  </a:cubicBezTo>
                  <a:cubicBezTo>
                    <a:pt x="44" y="0"/>
                    <a:pt x="44" y="0"/>
                    <a:pt x="44" y="0"/>
                  </a:cubicBezTo>
                </a:path>
              </a:pathLst>
            </a:custGeom>
            <a:solidFill>
              <a:schemeClr val="accent3"/>
            </a:solidFill>
            <a:ln w="19050">
              <a:solidFill>
                <a:schemeClr val="tx1"/>
              </a:solidFill>
            </a:ln>
          </p:spPr>
          <p:txBody>
            <a:bodyPr anchor="ctr"/>
            <a:lstStyle/>
            <a:p>
              <a:pPr algn="ctr"/>
              <a:endParaRPr/>
            </a:p>
          </p:txBody>
        </p:sp>
        <p:sp>
          <p:nvSpPr>
            <p:cNvPr id="37" name="Freeform: Shape 19"/>
            <p:cNvSpPr>
              <a:spLocks/>
            </p:cNvSpPr>
            <p:nvPr/>
          </p:nvSpPr>
          <p:spPr bwMode="auto">
            <a:xfrm>
              <a:off x="10098881" y="1675079"/>
              <a:ext cx="1254919" cy="1604874"/>
            </a:xfrm>
            <a:custGeom>
              <a:avLst/>
              <a:gdLst>
                <a:gd name="T0" fmla="*/ 50 w 194"/>
                <a:gd name="T1" fmla="*/ 248 h 248"/>
                <a:gd name="T2" fmla="*/ 140 w 194"/>
                <a:gd name="T3" fmla="*/ 167 h 248"/>
                <a:gd name="T4" fmla="*/ 193 w 194"/>
                <a:gd name="T5" fmla="*/ 0 h 248"/>
                <a:gd name="T6" fmla="*/ 50 w 194"/>
                <a:gd name="T7" fmla="*/ 101 h 248"/>
                <a:gd name="T8" fmla="*/ 0 w 194"/>
                <a:gd name="T9" fmla="*/ 212 h 248"/>
                <a:gd name="T10" fmla="*/ 50 w 194"/>
                <a:gd name="T11" fmla="*/ 248 h 248"/>
              </a:gdLst>
              <a:ahLst/>
              <a:cxnLst>
                <a:cxn ang="0">
                  <a:pos x="T0" y="T1"/>
                </a:cxn>
                <a:cxn ang="0">
                  <a:pos x="T2" y="T3"/>
                </a:cxn>
                <a:cxn ang="0">
                  <a:pos x="T4" y="T5"/>
                </a:cxn>
                <a:cxn ang="0">
                  <a:pos x="T6" y="T7"/>
                </a:cxn>
                <a:cxn ang="0">
                  <a:pos x="T8" y="T9"/>
                </a:cxn>
                <a:cxn ang="0">
                  <a:pos x="T10" y="T11"/>
                </a:cxn>
              </a:cxnLst>
              <a:rect l="0" t="0" r="r" b="b"/>
              <a:pathLst>
                <a:path w="194" h="248">
                  <a:moveTo>
                    <a:pt x="50" y="248"/>
                  </a:moveTo>
                  <a:cubicBezTo>
                    <a:pt x="80" y="233"/>
                    <a:pt x="106" y="213"/>
                    <a:pt x="140" y="167"/>
                  </a:cubicBezTo>
                  <a:cubicBezTo>
                    <a:pt x="194" y="92"/>
                    <a:pt x="193" y="0"/>
                    <a:pt x="193" y="0"/>
                  </a:cubicBezTo>
                  <a:cubicBezTo>
                    <a:pt x="193" y="0"/>
                    <a:pt x="105" y="27"/>
                    <a:pt x="50" y="101"/>
                  </a:cubicBezTo>
                  <a:cubicBezTo>
                    <a:pt x="17" y="148"/>
                    <a:pt x="6" y="179"/>
                    <a:pt x="0" y="212"/>
                  </a:cubicBezTo>
                  <a:cubicBezTo>
                    <a:pt x="50" y="248"/>
                    <a:pt x="50" y="248"/>
                    <a:pt x="50" y="248"/>
                  </a:cubicBezTo>
                </a:path>
              </a:pathLst>
            </a:custGeom>
            <a:solidFill>
              <a:schemeClr val="bg1">
                <a:lumMod val="95000"/>
              </a:schemeClr>
            </a:solidFill>
            <a:ln w="19050">
              <a:solidFill>
                <a:schemeClr val="tx1"/>
              </a:solidFill>
            </a:ln>
          </p:spPr>
          <p:txBody>
            <a:bodyPr anchor="ctr"/>
            <a:lstStyle/>
            <a:p>
              <a:pPr algn="ctr"/>
              <a:endParaRPr/>
            </a:p>
          </p:txBody>
        </p:sp>
        <p:sp>
          <p:nvSpPr>
            <p:cNvPr id="38" name="Freeform: Shape 20"/>
            <p:cNvSpPr>
              <a:spLocks/>
            </p:cNvSpPr>
            <p:nvPr/>
          </p:nvSpPr>
          <p:spPr bwMode="auto">
            <a:xfrm>
              <a:off x="10098881" y="2951870"/>
              <a:ext cx="415572" cy="328083"/>
            </a:xfrm>
            <a:custGeom>
              <a:avLst/>
              <a:gdLst>
                <a:gd name="T0" fmla="*/ 3 w 64"/>
                <a:gd name="T1" fmla="*/ 0 h 51"/>
                <a:gd name="T2" fmla="*/ 0 w 64"/>
                <a:gd name="T3" fmla="*/ 15 h 51"/>
                <a:gd name="T4" fmla="*/ 50 w 64"/>
                <a:gd name="T5" fmla="*/ 51 h 51"/>
                <a:gd name="T6" fmla="*/ 64 w 64"/>
                <a:gd name="T7" fmla="*/ 44 h 51"/>
                <a:gd name="T8" fmla="*/ 3 w 64"/>
                <a:gd name="T9" fmla="*/ 0 h 51"/>
              </a:gdLst>
              <a:ahLst/>
              <a:cxnLst>
                <a:cxn ang="0">
                  <a:pos x="T0" y="T1"/>
                </a:cxn>
                <a:cxn ang="0">
                  <a:pos x="T2" y="T3"/>
                </a:cxn>
                <a:cxn ang="0">
                  <a:pos x="T4" y="T5"/>
                </a:cxn>
                <a:cxn ang="0">
                  <a:pos x="T6" y="T7"/>
                </a:cxn>
                <a:cxn ang="0">
                  <a:pos x="T8" y="T9"/>
                </a:cxn>
              </a:cxnLst>
              <a:rect l="0" t="0" r="r" b="b"/>
              <a:pathLst>
                <a:path w="64" h="51">
                  <a:moveTo>
                    <a:pt x="3" y="0"/>
                  </a:moveTo>
                  <a:cubicBezTo>
                    <a:pt x="2" y="5"/>
                    <a:pt x="1" y="10"/>
                    <a:pt x="0" y="15"/>
                  </a:cubicBezTo>
                  <a:cubicBezTo>
                    <a:pt x="50" y="51"/>
                    <a:pt x="50" y="51"/>
                    <a:pt x="50" y="51"/>
                  </a:cubicBezTo>
                  <a:cubicBezTo>
                    <a:pt x="55" y="49"/>
                    <a:pt x="59" y="46"/>
                    <a:pt x="64" y="44"/>
                  </a:cubicBezTo>
                  <a:cubicBezTo>
                    <a:pt x="3" y="0"/>
                    <a:pt x="3" y="0"/>
                    <a:pt x="3" y="0"/>
                  </a:cubicBezTo>
                </a:path>
              </a:pathLst>
            </a:custGeom>
            <a:solidFill>
              <a:schemeClr val="accent1">
                <a:lumMod val="75000"/>
              </a:schemeClr>
            </a:solidFill>
            <a:ln w="19050">
              <a:solidFill>
                <a:schemeClr val="tx1"/>
              </a:solidFill>
            </a:ln>
          </p:spPr>
          <p:txBody>
            <a:bodyPr anchor="ctr"/>
            <a:lstStyle/>
            <a:p>
              <a:pPr algn="ctr"/>
              <a:endParaRPr/>
            </a:p>
          </p:txBody>
        </p:sp>
        <p:sp>
          <p:nvSpPr>
            <p:cNvPr id="39" name="Freeform: Shape 21"/>
            <p:cNvSpPr>
              <a:spLocks/>
            </p:cNvSpPr>
            <p:nvPr/>
          </p:nvSpPr>
          <p:spPr bwMode="auto">
            <a:xfrm>
              <a:off x="10894483" y="1675079"/>
              <a:ext cx="459317" cy="503061"/>
            </a:xfrm>
            <a:custGeom>
              <a:avLst/>
              <a:gdLst>
                <a:gd name="T0" fmla="*/ 59 w 71"/>
                <a:gd name="T1" fmla="*/ 78 h 78"/>
                <a:gd name="T2" fmla="*/ 70 w 71"/>
                <a:gd name="T3" fmla="*/ 0 h 78"/>
                <a:gd name="T4" fmla="*/ 0 w 71"/>
                <a:gd name="T5" fmla="*/ 34 h 78"/>
                <a:gd name="T6" fmla="*/ 59 w 71"/>
                <a:gd name="T7" fmla="*/ 78 h 78"/>
              </a:gdLst>
              <a:ahLst/>
              <a:cxnLst>
                <a:cxn ang="0">
                  <a:pos x="T0" y="T1"/>
                </a:cxn>
                <a:cxn ang="0">
                  <a:pos x="T2" y="T3"/>
                </a:cxn>
                <a:cxn ang="0">
                  <a:pos x="T4" y="T5"/>
                </a:cxn>
                <a:cxn ang="0">
                  <a:pos x="T6" y="T7"/>
                </a:cxn>
              </a:cxnLst>
              <a:rect l="0" t="0" r="r" b="b"/>
              <a:pathLst>
                <a:path w="71" h="78">
                  <a:moveTo>
                    <a:pt x="59" y="78"/>
                  </a:moveTo>
                  <a:cubicBezTo>
                    <a:pt x="71" y="34"/>
                    <a:pt x="70" y="0"/>
                    <a:pt x="70" y="0"/>
                  </a:cubicBezTo>
                  <a:cubicBezTo>
                    <a:pt x="70" y="0"/>
                    <a:pt x="37" y="10"/>
                    <a:pt x="0" y="34"/>
                  </a:cubicBezTo>
                  <a:cubicBezTo>
                    <a:pt x="59" y="78"/>
                    <a:pt x="59" y="78"/>
                    <a:pt x="59" y="78"/>
                  </a:cubicBezTo>
                </a:path>
              </a:pathLst>
            </a:custGeom>
            <a:solidFill>
              <a:schemeClr val="accent4">
                <a:lumMod val="60000"/>
                <a:lumOff val="40000"/>
              </a:schemeClr>
            </a:solidFill>
            <a:ln w="19050">
              <a:solidFill>
                <a:schemeClr val="tx1"/>
              </a:solidFill>
            </a:ln>
          </p:spPr>
          <p:txBody>
            <a:bodyPr anchor="ctr"/>
            <a:lstStyle/>
            <a:p>
              <a:pPr algn="ctr"/>
              <a:endParaRPr/>
            </a:p>
          </p:txBody>
        </p:sp>
        <p:sp>
          <p:nvSpPr>
            <p:cNvPr id="40" name="Freeform: Shape 22"/>
            <p:cNvSpPr>
              <a:spLocks/>
            </p:cNvSpPr>
            <p:nvPr/>
          </p:nvSpPr>
          <p:spPr bwMode="auto">
            <a:xfrm>
              <a:off x="10046935" y="2763222"/>
              <a:ext cx="519465" cy="699911"/>
            </a:xfrm>
            <a:custGeom>
              <a:avLst/>
              <a:gdLst>
                <a:gd name="T0" fmla="*/ 33 w 80"/>
                <a:gd name="T1" fmla="*/ 52 h 108"/>
                <a:gd name="T2" fmla="*/ 0 w 80"/>
                <a:gd name="T3" fmla="*/ 108 h 108"/>
                <a:gd name="T4" fmla="*/ 43 w 80"/>
                <a:gd name="T5" fmla="*/ 59 h 108"/>
                <a:gd name="T6" fmla="*/ 77 w 80"/>
                <a:gd name="T7" fmla="*/ 2 h 108"/>
                <a:gd name="T8" fmla="*/ 33 w 80"/>
                <a:gd name="T9" fmla="*/ 52 h 108"/>
              </a:gdLst>
              <a:ahLst/>
              <a:cxnLst>
                <a:cxn ang="0">
                  <a:pos x="T0" y="T1"/>
                </a:cxn>
                <a:cxn ang="0">
                  <a:pos x="T2" y="T3"/>
                </a:cxn>
                <a:cxn ang="0">
                  <a:pos x="T4" y="T5"/>
                </a:cxn>
                <a:cxn ang="0">
                  <a:pos x="T6" y="T7"/>
                </a:cxn>
                <a:cxn ang="0">
                  <a:pos x="T8" y="T9"/>
                </a:cxn>
              </a:cxnLst>
              <a:rect l="0" t="0" r="r" b="b"/>
              <a:pathLst>
                <a:path w="80" h="108">
                  <a:moveTo>
                    <a:pt x="33" y="52"/>
                  </a:moveTo>
                  <a:cubicBezTo>
                    <a:pt x="12" y="81"/>
                    <a:pt x="0" y="108"/>
                    <a:pt x="0" y="108"/>
                  </a:cubicBezTo>
                  <a:cubicBezTo>
                    <a:pt x="0" y="108"/>
                    <a:pt x="22" y="88"/>
                    <a:pt x="43" y="59"/>
                  </a:cubicBezTo>
                  <a:cubicBezTo>
                    <a:pt x="65" y="30"/>
                    <a:pt x="80" y="4"/>
                    <a:pt x="77" y="2"/>
                  </a:cubicBezTo>
                  <a:cubicBezTo>
                    <a:pt x="74" y="0"/>
                    <a:pt x="55" y="22"/>
                    <a:pt x="33" y="52"/>
                  </a:cubicBezTo>
                </a:path>
              </a:pathLst>
            </a:custGeom>
            <a:solidFill>
              <a:schemeClr val="accent1"/>
            </a:solidFill>
            <a:ln w="19050">
              <a:solidFill>
                <a:schemeClr val="tx1"/>
              </a:solidFill>
            </a:ln>
          </p:spPr>
          <p:txBody>
            <a:bodyPr anchor="ctr"/>
            <a:lstStyle/>
            <a:p>
              <a:pPr algn="ctr"/>
              <a:endParaRPr/>
            </a:p>
          </p:txBody>
        </p:sp>
        <p:sp>
          <p:nvSpPr>
            <p:cNvPr id="41" name="Freeform: Shape 23"/>
            <p:cNvSpPr>
              <a:spLocks/>
            </p:cNvSpPr>
            <p:nvPr/>
          </p:nvSpPr>
          <p:spPr bwMode="auto">
            <a:xfrm>
              <a:off x="10675761" y="2139864"/>
              <a:ext cx="388232" cy="382764"/>
            </a:xfrm>
            <a:custGeom>
              <a:avLst/>
              <a:gdLst>
                <a:gd name="T0" fmla="*/ 51 w 60"/>
                <a:gd name="T1" fmla="*/ 45 h 59"/>
                <a:gd name="T2" fmla="*/ 15 w 60"/>
                <a:gd name="T3" fmla="*/ 51 h 59"/>
                <a:gd name="T4" fmla="*/ 9 w 60"/>
                <a:gd name="T5" fmla="*/ 14 h 59"/>
                <a:gd name="T6" fmla="*/ 45 w 60"/>
                <a:gd name="T7" fmla="*/ 8 h 59"/>
                <a:gd name="T8" fmla="*/ 51 w 60"/>
                <a:gd name="T9" fmla="*/ 45 h 59"/>
              </a:gdLst>
              <a:ahLst/>
              <a:cxnLst>
                <a:cxn ang="0">
                  <a:pos x="T0" y="T1"/>
                </a:cxn>
                <a:cxn ang="0">
                  <a:pos x="T2" y="T3"/>
                </a:cxn>
                <a:cxn ang="0">
                  <a:pos x="T4" y="T5"/>
                </a:cxn>
                <a:cxn ang="0">
                  <a:pos x="T6" y="T7"/>
                </a:cxn>
                <a:cxn ang="0">
                  <a:pos x="T8" y="T9"/>
                </a:cxn>
              </a:cxnLst>
              <a:rect l="0" t="0" r="r" b="b"/>
              <a:pathLst>
                <a:path w="60" h="59">
                  <a:moveTo>
                    <a:pt x="51" y="45"/>
                  </a:moveTo>
                  <a:cubicBezTo>
                    <a:pt x="43" y="57"/>
                    <a:pt x="26" y="59"/>
                    <a:pt x="15" y="51"/>
                  </a:cubicBezTo>
                  <a:cubicBezTo>
                    <a:pt x="3" y="42"/>
                    <a:pt x="0" y="26"/>
                    <a:pt x="9" y="14"/>
                  </a:cubicBezTo>
                  <a:cubicBezTo>
                    <a:pt x="17" y="2"/>
                    <a:pt x="34" y="0"/>
                    <a:pt x="45" y="8"/>
                  </a:cubicBezTo>
                  <a:cubicBezTo>
                    <a:pt x="57" y="17"/>
                    <a:pt x="60" y="33"/>
                    <a:pt x="51" y="45"/>
                  </a:cubicBezTo>
                </a:path>
              </a:pathLst>
            </a:custGeom>
            <a:solidFill>
              <a:schemeClr val="accent4"/>
            </a:solidFill>
            <a:ln w="19050">
              <a:solidFill>
                <a:schemeClr val="tx1"/>
              </a:solidFill>
            </a:ln>
          </p:spPr>
          <p:txBody>
            <a:bodyPr anchor="ctr"/>
            <a:lstStyle/>
            <a:p>
              <a:pPr algn="ctr"/>
              <a:endParaRPr/>
            </a:p>
          </p:txBody>
        </p:sp>
        <p:sp>
          <p:nvSpPr>
            <p:cNvPr id="42" name="Freeform: Shape 24"/>
            <p:cNvSpPr>
              <a:spLocks/>
            </p:cNvSpPr>
            <p:nvPr/>
          </p:nvSpPr>
          <p:spPr bwMode="auto">
            <a:xfrm>
              <a:off x="10727708" y="2191810"/>
              <a:ext cx="284339" cy="278871"/>
            </a:xfrm>
            <a:custGeom>
              <a:avLst/>
              <a:gdLst>
                <a:gd name="T0" fmla="*/ 38 w 44"/>
                <a:gd name="T1" fmla="*/ 33 h 43"/>
                <a:gd name="T2" fmla="*/ 11 w 44"/>
                <a:gd name="T3" fmla="*/ 37 h 43"/>
                <a:gd name="T4" fmla="*/ 6 w 44"/>
                <a:gd name="T5" fmla="*/ 10 h 43"/>
                <a:gd name="T6" fmla="*/ 33 w 44"/>
                <a:gd name="T7" fmla="*/ 6 h 43"/>
                <a:gd name="T8" fmla="*/ 38 w 44"/>
                <a:gd name="T9" fmla="*/ 33 h 43"/>
              </a:gdLst>
              <a:ahLst/>
              <a:cxnLst>
                <a:cxn ang="0">
                  <a:pos x="T0" y="T1"/>
                </a:cxn>
                <a:cxn ang="0">
                  <a:pos x="T2" y="T3"/>
                </a:cxn>
                <a:cxn ang="0">
                  <a:pos x="T4" y="T5"/>
                </a:cxn>
                <a:cxn ang="0">
                  <a:pos x="T6" y="T7"/>
                </a:cxn>
                <a:cxn ang="0">
                  <a:pos x="T8" y="T9"/>
                </a:cxn>
              </a:cxnLst>
              <a:rect l="0" t="0" r="r" b="b"/>
              <a:pathLst>
                <a:path w="44" h="43">
                  <a:moveTo>
                    <a:pt x="38" y="33"/>
                  </a:moveTo>
                  <a:cubicBezTo>
                    <a:pt x="31" y="41"/>
                    <a:pt x="19" y="43"/>
                    <a:pt x="11" y="37"/>
                  </a:cubicBezTo>
                  <a:cubicBezTo>
                    <a:pt x="2" y="31"/>
                    <a:pt x="0" y="19"/>
                    <a:pt x="6" y="10"/>
                  </a:cubicBezTo>
                  <a:cubicBezTo>
                    <a:pt x="13" y="2"/>
                    <a:pt x="25" y="0"/>
                    <a:pt x="33" y="6"/>
                  </a:cubicBezTo>
                  <a:cubicBezTo>
                    <a:pt x="42" y="12"/>
                    <a:pt x="44" y="24"/>
                    <a:pt x="38" y="33"/>
                  </a:cubicBezTo>
                </a:path>
              </a:pathLst>
            </a:custGeom>
            <a:solidFill>
              <a:schemeClr val="accent1"/>
            </a:solidFill>
            <a:ln w="19050">
              <a:solidFill>
                <a:schemeClr val="tx1"/>
              </a:solidFill>
            </a:ln>
          </p:spPr>
          <p:txBody>
            <a:bodyPr anchor="ctr"/>
            <a:lstStyle/>
            <a:p>
              <a:pPr algn="ctr"/>
              <a:endParaRPr/>
            </a:p>
          </p:txBody>
        </p:sp>
        <p:sp>
          <p:nvSpPr>
            <p:cNvPr id="43" name="Freeform: Shape 25"/>
            <p:cNvSpPr>
              <a:spLocks/>
            </p:cNvSpPr>
            <p:nvPr/>
          </p:nvSpPr>
          <p:spPr bwMode="auto">
            <a:xfrm>
              <a:off x="10325806" y="3208868"/>
              <a:ext cx="95691" cy="71085"/>
            </a:xfrm>
            <a:custGeom>
              <a:avLst/>
              <a:gdLst>
                <a:gd name="T0" fmla="*/ 0 w 35"/>
                <a:gd name="T1" fmla="*/ 0 h 26"/>
                <a:gd name="T2" fmla="*/ 0 w 35"/>
                <a:gd name="T3" fmla="*/ 0 h 26"/>
                <a:gd name="T4" fmla="*/ 35 w 35"/>
                <a:gd name="T5" fmla="*/ 26 h 26"/>
                <a:gd name="T6" fmla="*/ 33 w 35"/>
                <a:gd name="T7" fmla="*/ 26 h 26"/>
                <a:gd name="T8" fmla="*/ 0 w 35"/>
                <a:gd name="T9" fmla="*/ 0 h 26"/>
              </a:gdLst>
              <a:ahLst/>
              <a:cxnLst>
                <a:cxn ang="0">
                  <a:pos x="T0" y="T1"/>
                </a:cxn>
                <a:cxn ang="0">
                  <a:pos x="T2" y="T3"/>
                </a:cxn>
                <a:cxn ang="0">
                  <a:pos x="T4" y="T5"/>
                </a:cxn>
                <a:cxn ang="0">
                  <a:pos x="T6" y="T7"/>
                </a:cxn>
                <a:cxn ang="0">
                  <a:pos x="T8" y="T9"/>
                </a:cxn>
              </a:cxnLst>
              <a:rect l="0" t="0" r="r" b="b"/>
              <a:pathLst>
                <a:path w="35" h="26">
                  <a:moveTo>
                    <a:pt x="0" y="0"/>
                  </a:moveTo>
                  <a:lnTo>
                    <a:pt x="0" y="0"/>
                  </a:lnTo>
                  <a:lnTo>
                    <a:pt x="35" y="26"/>
                  </a:lnTo>
                  <a:lnTo>
                    <a:pt x="33" y="26"/>
                  </a:lnTo>
                  <a:lnTo>
                    <a:pt x="0" y="0"/>
                  </a:lnTo>
                  <a:close/>
                </a:path>
              </a:pathLst>
            </a:custGeom>
            <a:solidFill>
              <a:srgbClr val="808080"/>
            </a:solidFill>
            <a:ln w="19050">
              <a:solidFill>
                <a:srgbClr val="000000"/>
              </a:solidFill>
              <a:round/>
              <a:headEnd/>
              <a:tailEnd/>
            </a:ln>
            <a:extLst/>
          </p:spPr>
          <p:txBody>
            <a:bodyPr anchor="ctr"/>
            <a:lstStyle/>
            <a:p>
              <a:pPr algn="ctr"/>
              <a:endParaRPr/>
            </a:p>
          </p:txBody>
        </p:sp>
        <p:sp>
          <p:nvSpPr>
            <p:cNvPr id="44" name="Freeform: Shape 26"/>
            <p:cNvSpPr>
              <a:spLocks/>
            </p:cNvSpPr>
            <p:nvPr/>
          </p:nvSpPr>
          <p:spPr bwMode="auto">
            <a:xfrm>
              <a:off x="10325806" y="3208868"/>
              <a:ext cx="95691" cy="71085"/>
            </a:xfrm>
            <a:custGeom>
              <a:avLst/>
              <a:gdLst>
                <a:gd name="T0" fmla="*/ 0 w 35"/>
                <a:gd name="T1" fmla="*/ 0 h 26"/>
                <a:gd name="T2" fmla="*/ 0 w 35"/>
                <a:gd name="T3" fmla="*/ 0 h 26"/>
                <a:gd name="T4" fmla="*/ 35 w 35"/>
                <a:gd name="T5" fmla="*/ 26 h 26"/>
                <a:gd name="T6" fmla="*/ 33 w 35"/>
                <a:gd name="T7" fmla="*/ 26 h 26"/>
                <a:gd name="T8" fmla="*/ 0 w 35"/>
                <a:gd name="T9" fmla="*/ 0 h 26"/>
              </a:gdLst>
              <a:ahLst/>
              <a:cxnLst>
                <a:cxn ang="0">
                  <a:pos x="T0" y="T1"/>
                </a:cxn>
                <a:cxn ang="0">
                  <a:pos x="T2" y="T3"/>
                </a:cxn>
                <a:cxn ang="0">
                  <a:pos x="T4" y="T5"/>
                </a:cxn>
                <a:cxn ang="0">
                  <a:pos x="T6" y="T7"/>
                </a:cxn>
                <a:cxn ang="0">
                  <a:pos x="T8" y="T9"/>
                </a:cxn>
              </a:cxnLst>
              <a:rect l="0" t="0" r="r" b="b"/>
              <a:pathLst>
                <a:path w="35" h="26">
                  <a:moveTo>
                    <a:pt x="0" y="0"/>
                  </a:moveTo>
                  <a:lnTo>
                    <a:pt x="0" y="0"/>
                  </a:lnTo>
                  <a:lnTo>
                    <a:pt x="35" y="26"/>
                  </a:lnTo>
                  <a:lnTo>
                    <a:pt x="33" y="26"/>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5" name="Freeform: Shape 27"/>
            <p:cNvSpPr>
              <a:spLocks/>
            </p:cNvSpPr>
            <p:nvPr/>
          </p:nvSpPr>
          <p:spPr bwMode="auto">
            <a:xfrm>
              <a:off x="10241051" y="3189730"/>
              <a:ext cx="180446" cy="169510"/>
            </a:xfrm>
            <a:custGeom>
              <a:avLst/>
              <a:gdLst>
                <a:gd name="T0" fmla="*/ 8 w 28"/>
                <a:gd name="T1" fmla="*/ 0 h 26"/>
                <a:gd name="T2" fmla="*/ 3 w 28"/>
                <a:gd name="T3" fmla="*/ 7 h 26"/>
                <a:gd name="T4" fmla="*/ 0 w 28"/>
                <a:gd name="T5" fmla="*/ 11 h 26"/>
                <a:gd name="T6" fmla="*/ 20 w 28"/>
                <a:gd name="T7" fmla="*/ 26 h 26"/>
                <a:gd name="T8" fmla="*/ 28 w 28"/>
                <a:gd name="T9" fmla="*/ 14 h 26"/>
                <a:gd name="T10" fmla="*/ 13 w 28"/>
                <a:gd name="T11" fmla="*/ 3 h 26"/>
                <a:gd name="T12" fmla="*/ 8 w 28"/>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8" y="0"/>
                  </a:moveTo>
                  <a:cubicBezTo>
                    <a:pt x="6" y="2"/>
                    <a:pt x="5" y="5"/>
                    <a:pt x="3" y="7"/>
                  </a:cubicBezTo>
                  <a:cubicBezTo>
                    <a:pt x="2" y="8"/>
                    <a:pt x="1" y="9"/>
                    <a:pt x="0" y="11"/>
                  </a:cubicBezTo>
                  <a:cubicBezTo>
                    <a:pt x="20" y="26"/>
                    <a:pt x="20" y="26"/>
                    <a:pt x="20" y="26"/>
                  </a:cubicBezTo>
                  <a:cubicBezTo>
                    <a:pt x="28" y="14"/>
                    <a:pt x="28" y="14"/>
                    <a:pt x="28" y="14"/>
                  </a:cubicBezTo>
                  <a:cubicBezTo>
                    <a:pt x="13" y="3"/>
                    <a:pt x="13" y="3"/>
                    <a:pt x="13" y="3"/>
                  </a:cubicBezTo>
                  <a:cubicBezTo>
                    <a:pt x="8" y="0"/>
                    <a:pt x="8" y="0"/>
                    <a:pt x="8" y="0"/>
                  </a:cubicBezTo>
                </a:path>
              </a:pathLst>
            </a:custGeom>
            <a:solidFill>
              <a:schemeClr val="tx2">
                <a:lumMod val="75000"/>
              </a:schemeClr>
            </a:solidFill>
            <a:ln w="19050">
              <a:solidFill>
                <a:schemeClr val="tx1"/>
              </a:solidFill>
            </a:ln>
          </p:spPr>
          <p:txBody>
            <a:bodyPr anchor="ctr"/>
            <a:lstStyle/>
            <a:p>
              <a:pPr algn="ctr"/>
              <a:endParaRPr/>
            </a:p>
          </p:txBody>
        </p:sp>
        <p:sp>
          <p:nvSpPr>
            <p:cNvPr id="46" name="Freeform: Shape 28"/>
            <p:cNvSpPr>
              <a:spLocks/>
            </p:cNvSpPr>
            <p:nvPr/>
          </p:nvSpPr>
          <p:spPr bwMode="auto">
            <a:xfrm>
              <a:off x="10292997" y="3189730"/>
              <a:ext cx="123031" cy="90223"/>
            </a:xfrm>
            <a:custGeom>
              <a:avLst/>
              <a:gdLst>
                <a:gd name="T0" fmla="*/ 0 w 19"/>
                <a:gd name="T1" fmla="*/ 0 h 14"/>
                <a:gd name="T2" fmla="*/ 0 w 19"/>
                <a:gd name="T3" fmla="*/ 0 h 14"/>
                <a:gd name="T4" fmla="*/ 19 w 19"/>
                <a:gd name="T5" fmla="*/ 14 h 14"/>
                <a:gd name="T6" fmla="*/ 0 w 19"/>
                <a:gd name="T7" fmla="*/ 0 h 14"/>
              </a:gdLst>
              <a:ahLst/>
              <a:cxnLst>
                <a:cxn ang="0">
                  <a:pos x="T0" y="T1"/>
                </a:cxn>
                <a:cxn ang="0">
                  <a:pos x="T2" y="T3"/>
                </a:cxn>
                <a:cxn ang="0">
                  <a:pos x="T4" y="T5"/>
                </a:cxn>
                <a:cxn ang="0">
                  <a:pos x="T6" y="T7"/>
                </a:cxn>
              </a:cxnLst>
              <a:rect l="0" t="0" r="r" b="b"/>
              <a:pathLst>
                <a:path w="19" h="14">
                  <a:moveTo>
                    <a:pt x="0" y="0"/>
                  </a:moveTo>
                  <a:cubicBezTo>
                    <a:pt x="0" y="0"/>
                    <a:pt x="0" y="0"/>
                    <a:pt x="0" y="0"/>
                  </a:cubicBezTo>
                  <a:cubicBezTo>
                    <a:pt x="19" y="14"/>
                    <a:pt x="19" y="14"/>
                    <a:pt x="19" y="14"/>
                  </a:cubicBezTo>
                  <a:cubicBezTo>
                    <a:pt x="0" y="0"/>
                    <a:pt x="0" y="0"/>
                    <a:pt x="0" y="0"/>
                  </a:cubicBezTo>
                </a:path>
              </a:pathLst>
            </a:custGeom>
            <a:solidFill>
              <a:srgbClr val="00334E"/>
            </a:solidFill>
            <a:ln w="19050">
              <a:solidFill>
                <a:srgbClr val="000000"/>
              </a:solidFill>
              <a:round/>
              <a:headEnd/>
              <a:tailEnd/>
            </a:ln>
            <a:extLst/>
          </p:spPr>
          <p:txBody>
            <a:bodyPr anchor="ctr"/>
            <a:lstStyle/>
            <a:p>
              <a:pPr algn="ctr"/>
              <a:endParaRPr/>
            </a:p>
          </p:txBody>
        </p:sp>
        <p:sp>
          <p:nvSpPr>
            <p:cNvPr id="47" name="Freeform: Shape 29"/>
            <p:cNvSpPr>
              <a:spLocks/>
            </p:cNvSpPr>
            <p:nvPr/>
          </p:nvSpPr>
          <p:spPr bwMode="auto">
            <a:xfrm>
              <a:off x="10260189" y="3189730"/>
              <a:ext cx="32808" cy="46478"/>
            </a:xfrm>
            <a:custGeom>
              <a:avLst/>
              <a:gdLst>
                <a:gd name="T0" fmla="*/ 5 w 5"/>
                <a:gd name="T1" fmla="*/ 0 h 7"/>
                <a:gd name="T2" fmla="*/ 0 w 5"/>
                <a:gd name="T3" fmla="*/ 7 h 7"/>
                <a:gd name="T4" fmla="*/ 5 w 5"/>
                <a:gd name="T5" fmla="*/ 0 h 7"/>
                <a:gd name="T6" fmla="*/ 5 w 5"/>
                <a:gd name="T7" fmla="*/ 0 h 7"/>
                <a:gd name="T8" fmla="*/ 5 w 5"/>
                <a:gd name="T9" fmla="*/ 0 h 7"/>
                <a:gd name="T10" fmla="*/ 5 w 5"/>
                <a:gd name="T11" fmla="*/ 0 h 7"/>
                <a:gd name="T12" fmla="*/ 5 w 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0"/>
                  </a:moveTo>
                  <a:cubicBezTo>
                    <a:pt x="3" y="2"/>
                    <a:pt x="2" y="5"/>
                    <a:pt x="0" y="7"/>
                  </a:cubicBezTo>
                  <a:cubicBezTo>
                    <a:pt x="2" y="5"/>
                    <a:pt x="3" y="2"/>
                    <a:pt x="5" y="0"/>
                  </a:cubicBezTo>
                  <a:cubicBezTo>
                    <a:pt x="5" y="0"/>
                    <a:pt x="5" y="0"/>
                    <a:pt x="5" y="0"/>
                  </a:cubicBezTo>
                  <a:cubicBezTo>
                    <a:pt x="5" y="0"/>
                    <a:pt x="5" y="0"/>
                    <a:pt x="5" y="0"/>
                  </a:cubicBezTo>
                  <a:cubicBezTo>
                    <a:pt x="5" y="0"/>
                    <a:pt x="5" y="0"/>
                    <a:pt x="5" y="0"/>
                  </a:cubicBezTo>
                  <a:cubicBezTo>
                    <a:pt x="5" y="0"/>
                    <a:pt x="5" y="0"/>
                    <a:pt x="5" y="0"/>
                  </a:cubicBezTo>
                </a:path>
              </a:pathLst>
            </a:custGeom>
            <a:solidFill>
              <a:srgbClr val="00334E"/>
            </a:solidFill>
            <a:ln w="19050">
              <a:solidFill>
                <a:srgbClr val="000000"/>
              </a:solidFill>
              <a:round/>
              <a:headEnd/>
              <a:tailEnd/>
            </a:ln>
            <a:extLst/>
          </p:spPr>
          <p:txBody>
            <a:bodyPr anchor="ctr"/>
            <a:lstStyle/>
            <a:p>
              <a:pPr algn="ctr"/>
              <a:endParaRPr/>
            </a:p>
          </p:txBody>
        </p:sp>
        <p:sp>
          <p:nvSpPr>
            <p:cNvPr id="48" name="Rectangle 30"/>
            <p:cNvSpPr>
              <a:spLocks/>
            </p:cNvSpPr>
            <p:nvPr/>
          </p:nvSpPr>
          <p:spPr bwMode="auto">
            <a:xfrm>
              <a:off x="11348332" y="1675079"/>
              <a:ext cx="2734" cy="2734"/>
            </a:xfrm>
            <a:prstGeom prst="rect">
              <a:avLst/>
            </a:prstGeom>
            <a:solidFill>
              <a:srgbClr val="FCFDF2"/>
            </a:solidFill>
            <a:ln w="19050">
              <a:solidFill>
                <a:srgbClr val="000000"/>
              </a:solidFill>
              <a:miter lim="800000"/>
              <a:headEnd/>
              <a:tailEnd/>
            </a:ln>
            <a:extLst/>
          </p:spPr>
          <p:txBody>
            <a:bodyPr anchor="ctr"/>
            <a:lstStyle/>
            <a:p>
              <a:pPr algn="ctr"/>
              <a:endParaRPr/>
            </a:p>
          </p:txBody>
        </p:sp>
        <p:sp>
          <p:nvSpPr>
            <p:cNvPr id="49" name="Freeform: Shape 31"/>
            <p:cNvSpPr>
              <a:spLocks/>
            </p:cNvSpPr>
            <p:nvPr/>
          </p:nvSpPr>
          <p:spPr bwMode="auto">
            <a:xfrm>
              <a:off x="11348332" y="1675079"/>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50" name="Rectangle 32"/>
            <p:cNvSpPr>
              <a:spLocks/>
            </p:cNvSpPr>
            <p:nvPr/>
          </p:nvSpPr>
          <p:spPr bwMode="auto">
            <a:xfrm>
              <a:off x="11348332" y="1675079"/>
              <a:ext cx="2734" cy="5468"/>
            </a:xfrm>
            <a:prstGeom prst="rect">
              <a:avLst/>
            </a:prstGeom>
            <a:solidFill>
              <a:srgbClr val="EEEFE5"/>
            </a:solidFill>
            <a:ln w="19050">
              <a:solidFill>
                <a:srgbClr val="000000"/>
              </a:solidFill>
              <a:miter lim="800000"/>
              <a:headEnd/>
              <a:tailEnd/>
            </a:ln>
            <a:extLst/>
          </p:spPr>
          <p:txBody>
            <a:bodyPr anchor="ctr"/>
            <a:lstStyle/>
            <a:p>
              <a:pPr algn="ctr"/>
              <a:endParaRPr/>
            </a:p>
          </p:txBody>
        </p:sp>
        <p:sp>
          <p:nvSpPr>
            <p:cNvPr id="51" name="Rectangle 33"/>
            <p:cNvSpPr>
              <a:spLocks/>
            </p:cNvSpPr>
            <p:nvPr/>
          </p:nvSpPr>
          <p:spPr bwMode="auto">
            <a:xfrm>
              <a:off x="11348332" y="1675079"/>
              <a:ext cx="2734" cy="546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52" name="Rectangle 34"/>
            <p:cNvSpPr>
              <a:spLocks/>
            </p:cNvSpPr>
            <p:nvPr/>
          </p:nvSpPr>
          <p:spPr bwMode="auto">
            <a:xfrm>
              <a:off x="11348332" y="1680547"/>
              <a:ext cx="2734" cy="2734"/>
            </a:xfrm>
            <a:prstGeom prst="rect">
              <a:avLst/>
            </a:prstGeom>
            <a:solidFill>
              <a:srgbClr val="FC9F00"/>
            </a:solidFill>
            <a:ln w="19050">
              <a:solidFill>
                <a:srgbClr val="000000"/>
              </a:solidFill>
              <a:miter lim="800000"/>
              <a:headEnd/>
              <a:tailEnd/>
            </a:ln>
            <a:extLst/>
          </p:spPr>
          <p:txBody>
            <a:bodyPr anchor="ctr"/>
            <a:lstStyle/>
            <a:p>
              <a:pPr algn="ctr"/>
              <a:endParaRPr/>
            </a:p>
          </p:txBody>
        </p:sp>
        <p:sp>
          <p:nvSpPr>
            <p:cNvPr id="53" name="Freeform: Shape 35"/>
            <p:cNvSpPr>
              <a:spLocks/>
            </p:cNvSpPr>
            <p:nvPr/>
          </p:nvSpPr>
          <p:spPr bwMode="auto">
            <a:xfrm>
              <a:off x="11348332" y="168054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54" name="Rectangle 36"/>
            <p:cNvSpPr>
              <a:spLocks/>
            </p:cNvSpPr>
            <p:nvPr/>
          </p:nvSpPr>
          <p:spPr bwMode="auto">
            <a:xfrm>
              <a:off x="11348332" y="1675079"/>
              <a:ext cx="2734" cy="2734"/>
            </a:xfrm>
            <a:prstGeom prst="rect">
              <a:avLst/>
            </a:prstGeom>
            <a:solidFill>
              <a:srgbClr val="FCFDF2"/>
            </a:solidFill>
            <a:ln w="19050">
              <a:solidFill>
                <a:srgbClr val="000000"/>
              </a:solidFill>
              <a:miter lim="800000"/>
              <a:headEnd/>
              <a:tailEnd/>
            </a:ln>
            <a:extLst/>
          </p:spPr>
          <p:txBody>
            <a:bodyPr anchor="ctr"/>
            <a:lstStyle/>
            <a:p>
              <a:pPr algn="ctr"/>
              <a:endParaRPr/>
            </a:p>
          </p:txBody>
        </p:sp>
        <p:sp>
          <p:nvSpPr>
            <p:cNvPr id="55" name="Freeform: Shape 37"/>
            <p:cNvSpPr>
              <a:spLocks/>
            </p:cNvSpPr>
            <p:nvPr/>
          </p:nvSpPr>
          <p:spPr bwMode="auto">
            <a:xfrm>
              <a:off x="11348332" y="1675079"/>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56" name="Rectangle 38"/>
            <p:cNvSpPr>
              <a:spLocks/>
            </p:cNvSpPr>
            <p:nvPr/>
          </p:nvSpPr>
          <p:spPr bwMode="auto">
            <a:xfrm>
              <a:off x="11348332" y="1675079"/>
              <a:ext cx="2734" cy="2734"/>
            </a:xfrm>
            <a:prstGeom prst="rect">
              <a:avLst/>
            </a:prstGeom>
            <a:solidFill>
              <a:srgbClr val="EEEFE5"/>
            </a:solidFill>
            <a:ln w="19050">
              <a:solidFill>
                <a:srgbClr val="000000"/>
              </a:solidFill>
              <a:miter lim="800000"/>
              <a:headEnd/>
              <a:tailEnd/>
            </a:ln>
            <a:extLst/>
          </p:spPr>
          <p:txBody>
            <a:bodyPr anchor="ctr"/>
            <a:lstStyle/>
            <a:p>
              <a:pPr algn="ctr"/>
              <a:endParaRPr/>
            </a:p>
          </p:txBody>
        </p:sp>
        <p:sp>
          <p:nvSpPr>
            <p:cNvPr id="57" name="Rectangle 39"/>
            <p:cNvSpPr>
              <a:spLocks/>
            </p:cNvSpPr>
            <p:nvPr/>
          </p:nvSpPr>
          <p:spPr bwMode="auto">
            <a:xfrm>
              <a:off x="11348332" y="1675079"/>
              <a:ext cx="2734" cy="273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58" name="Rectangle 40"/>
            <p:cNvSpPr>
              <a:spLocks/>
            </p:cNvSpPr>
            <p:nvPr/>
          </p:nvSpPr>
          <p:spPr bwMode="auto">
            <a:xfrm>
              <a:off x="11348332" y="1675079"/>
              <a:ext cx="2734" cy="2734"/>
            </a:xfrm>
            <a:prstGeom prst="rect">
              <a:avLst/>
            </a:prstGeom>
            <a:solidFill>
              <a:srgbClr val="FC9F00"/>
            </a:solidFill>
            <a:ln w="19050">
              <a:solidFill>
                <a:srgbClr val="000000"/>
              </a:solidFill>
              <a:miter lim="800000"/>
              <a:headEnd/>
              <a:tailEnd/>
            </a:ln>
            <a:extLst/>
          </p:spPr>
          <p:txBody>
            <a:bodyPr anchor="ctr"/>
            <a:lstStyle/>
            <a:p>
              <a:pPr algn="ctr"/>
              <a:endParaRPr/>
            </a:p>
          </p:txBody>
        </p:sp>
        <p:sp>
          <p:nvSpPr>
            <p:cNvPr id="59" name="Freeform: Shape 41"/>
            <p:cNvSpPr>
              <a:spLocks/>
            </p:cNvSpPr>
            <p:nvPr/>
          </p:nvSpPr>
          <p:spPr bwMode="auto">
            <a:xfrm>
              <a:off x="11348332" y="1675079"/>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60" name="Freeform: Shape 42"/>
            <p:cNvSpPr>
              <a:spLocks/>
            </p:cNvSpPr>
            <p:nvPr/>
          </p:nvSpPr>
          <p:spPr bwMode="auto">
            <a:xfrm>
              <a:off x="11006578" y="1718823"/>
              <a:ext cx="341753" cy="1044398"/>
            </a:xfrm>
            <a:custGeom>
              <a:avLst/>
              <a:gdLst>
                <a:gd name="T0" fmla="*/ 0 w 53"/>
                <a:gd name="T1" fmla="*/ 161 h 161"/>
                <a:gd name="T2" fmla="*/ 0 w 53"/>
                <a:gd name="T3" fmla="*/ 161 h 161"/>
                <a:gd name="T4" fmla="*/ 0 w 53"/>
                <a:gd name="T5" fmla="*/ 161 h 161"/>
                <a:gd name="T6" fmla="*/ 0 w 53"/>
                <a:gd name="T7" fmla="*/ 160 h 161"/>
                <a:gd name="T8" fmla="*/ 0 w 53"/>
                <a:gd name="T9" fmla="*/ 160 h 161"/>
                <a:gd name="T10" fmla="*/ 0 w 53"/>
                <a:gd name="T11" fmla="*/ 160 h 161"/>
                <a:gd name="T12" fmla="*/ 0 w 53"/>
                <a:gd name="T13" fmla="*/ 160 h 161"/>
                <a:gd name="T14" fmla="*/ 0 w 53"/>
                <a:gd name="T15" fmla="*/ 160 h 161"/>
                <a:gd name="T16" fmla="*/ 0 w 53"/>
                <a:gd name="T17" fmla="*/ 160 h 161"/>
                <a:gd name="T18" fmla="*/ 0 w 53"/>
                <a:gd name="T19" fmla="*/ 160 h 161"/>
                <a:gd name="T20" fmla="*/ 0 w 53"/>
                <a:gd name="T21" fmla="*/ 160 h 161"/>
                <a:gd name="T22" fmla="*/ 0 w 53"/>
                <a:gd name="T23" fmla="*/ 160 h 161"/>
                <a:gd name="T24" fmla="*/ 0 w 53"/>
                <a:gd name="T25" fmla="*/ 160 h 161"/>
                <a:gd name="T26" fmla="*/ 0 w 53"/>
                <a:gd name="T27" fmla="*/ 160 h 161"/>
                <a:gd name="T28" fmla="*/ 0 w 53"/>
                <a:gd name="T29" fmla="*/ 160 h 161"/>
                <a:gd name="T30" fmla="*/ 1 w 53"/>
                <a:gd name="T31" fmla="*/ 159 h 161"/>
                <a:gd name="T32" fmla="*/ 1 w 53"/>
                <a:gd name="T33" fmla="*/ 159 h 161"/>
                <a:gd name="T34" fmla="*/ 1 w 53"/>
                <a:gd name="T35" fmla="*/ 159 h 161"/>
                <a:gd name="T36" fmla="*/ 7 w 53"/>
                <a:gd name="T37" fmla="*/ 150 h 161"/>
                <a:gd name="T38" fmla="*/ 7 w 53"/>
                <a:gd name="T39" fmla="*/ 150 h 161"/>
                <a:gd name="T40" fmla="*/ 7 w 53"/>
                <a:gd name="T41" fmla="*/ 150 h 161"/>
                <a:gd name="T42" fmla="*/ 7 w 53"/>
                <a:gd name="T43" fmla="*/ 149 h 161"/>
                <a:gd name="T44" fmla="*/ 7 w 53"/>
                <a:gd name="T45" fmla="*/ 149 h 161"/>
                <a:gd name="T46" fmla="*/ 7 w 53"/>
                <a:gd name="T47" fmla="*/ 149 h 161"/>
                <a:gd name="T48" fmla="*/ 8 w 53"/>
                <a:gd name="T49" fmla="*/ 149 h 161"/>
                <a:gd name="T50" fmla="*/ 8 w 53"/>
                <a:gd name="T51" fmla="*/ 149 h 161"/>
                <a:gd name="T52" fmla="*/ 8 w 53"/>
                <a:gd name="T53" fmla="*/ 149 h 161"/>
                <a:gd name="T54" fmla="*/ 8 w 53"/>
                <a:gd name="T55" fmla="*/ 149 h 161"/>
                <a:gd name="T56" fmla="*/ 8 w 53"/>
                <a:gd name="T57" fmla="*/ 149 h 161"/>
                <a:gd name="T58" fmla="*/ 8 w 53"/>
                <a:gd name="T59" fmla="*/ 149 h 161"/>
                <a:gd name="T60" fmla="*/ 8 w 53"/>
                <a:gd name="T61" fmla="*/ 149 h 161"/>
                <a:gd name="T62" fmla="*/ 8 w 53"/>
                <a:gd name="T63" fmla="*/ 149 h 161"/>
                <a:gd name="T64" fmla="*/ 8 w 53"/>
                <a:gd name="T65" fmla="*/ 149 h 161"/>
                <a:gd name="T66" fmla="*/ 8 w 53"/>
                <a:gd name="T67" fmla="*/ 148 h 161"/>
                <a:gd name="T68" fmla="*/ 8 w 53"/>
                <a:gd name="T69" fmla="*/ 148 h 161"/>
                <a:gd name="T70" fmla="*/ 8 w 53"/>
                <a:gd name="T71" fmla="*/ 148 h 161"/>
                <a:gd name="T72" fmla="*/ 53 w 53"/>
                <a:gd name="T73" fmla="*/ 0 h 161"/>
                <a:gd name="T74" fmla="*/ 8 w 53"/>
                <a:gd name="T75" fmla="*/ 148 h 161"/>
                <a:gd name="T76" fmla="*/ 53 w 53"/>
                <a:gd name="T7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161">
                  <a:moveTo>
                    <a:pt x="0" y="161"/>
                  </a:moveTo>
                  <a:cubicBezTo>
                    <a:pt x="0" y="161"/>
                    <a:pt x="0" y="161"/>
                    <a:pt x="0" y="161"/>
                  </a:cubicBezTo>
                  <a:cubicBezTo>
                    <a:pt x="0" y="161"/>
                    <a:pt x="0" y="161"/>
                    <a:pt x="0" y="161"/>
                  </a:cubicBezTo>
                  <a:moveTo>
                    <a:pt x="0" y="160"/>
                  </a:moveTo>
                  <a:cubicBezTo>
                    <a:pt x="0" y="160"/>
                    <a:pt x="0" y="160"/>
                    <a:pt x="0" y="160"/>
                  </a:cubicBezTo>
                  <a:cubicBezTo>
                    <a:pt x="0" y="160"/>
                    <a:pt x="0" y="160"/>
                    <a:pt x="0" y="160"/>
                  </a:cubicBezTo>
                  <a:moveTo>
                    <a:pt x="0" y="160"/>
                  </a:moveTo>
                  <a:cubicBezTo>
                    <a:pt x="0" y="160"/>
                    <a:pt x="0" y="160"/>
                    <a:pt x="0" y="160"/>
                  </a:cubicBezTo>
                  <a:cubicBezTo>
                    <a:pt x="0" y="160"/>
                    <a:pt x="0" y="160"/>
                    <a:pt x="0" y="160"/>
                  </a:cubicBezTo>
                  <a:moveTo>
                    <a:pt x="0" y="160"/>
                  </a:moveTo>
                  <a:cubicBezTo>
                    <a:pt x="0" y="160"/>
                    <a:pt x="0" y="160"/>
                    <a:pt x="0" y="160"/>
                  </a:cubicBezTo>
                  <a:cubicBezTo>
                    <a:pt x="0" y="160"/>
                    <a:pt x="0" y="160"/>
                    <a:pt x="0" y="160"/>
                  </a:cubicBezTo>
                  <a:moveTo>
                    <a:pt x="0" y="160"/>
                  </a:moveTo>
                  <a:cubicBezTo>
                    <a:pt x="0" y="160"/>
                    <a:pt x="0" y="160"/>
                    <a:pt x="0" y="160"/>
                  </a:cubicBezTo>
                  <a:cubicBezTo>
                    <a:pt x="0" y="160"/>
                    <a:pt x="0" y="160"/>
                    <a:pt x="0" y="160"/>
                  </a:cubicBezTo>
                  <a:moveTo>
                    <a:pt x="1" y="159"/>
                  </a:moveTo>
                  <a:cubicBezTo>
                    <a:pt x="1" y="159"/>
                    <a:pt x="1" y="159"/>
                    <a:pt x="1" y="159"/>
                  </a:cubicBezTo>
                  <a:cubicBezTo>
                    <a:pt x="1" y="159"/>
                    <a:pt x="1" y="159"/>
                    <a:pt x="1" y="159"/>
                  </a:cubicBezTo>
                  <a:moveTo>
                    <a:pt x="7" y="150"/>
                  </a:moveTo>
                  <a:cubicBezTo>
                    <a:pt x="7" y="150"/>
                    <a:pt x="7" y="150"/>
                    <a:pt x="7" y="150"/>
                  </a:cubicBezTo>
                  <a:cubicBezTo>
                    <a:pt x="7" y="150"/>
                    <a:pt x="7" y="150"/>
                    <a:pt x="7" y="150"/>
                  </a:cubicBezTo>
                  <a:moveTo>
                    <a:pt x="7" y="149"/>
                  </a:moveTo>
                  <a:cubicBezTo>
                    <a:pt x="7" y="149"/>
                    <a:pt x="7" y="149"/>
                    <a:pt x="7" y="149"/>
                  </a:cubicBezTo>
                  <a:cubicBezTo>
                    <a:pt x="7" y="149"/>
                    <a:pt x="7" y="149"/>
                    <a:pt x="7" y="149"/>
                  </a:cubicBezTo>
                  <a:moveTo>
                    <a:pt x="8" y="149"/>
                  </a:moveTo>
                  <a:cubicBezTo>
                    <a:pt x="8" y="149"/>
                    <a:pt x="8" y="149"/>
                    <a:pt x="8" y="149"/>
                  </a:cubicBezTo>
                  <a:cubicBezTo>
                    <a:pt x="8" y="149"/>
                    <a:pt x="8" y="149"/>
                    <a:pt x="8" y="149"/>
                  </a:cubicBezTo>
                  <a:moveTo>
                    <a:pt x="8" y="149"/>
                  </a:moveTo>
                  <a:cubicBezTo>
                    <a:pt x="8" y="149"/>
                    <a:pt x="8" y="149"/>
                    <a:pt x="8" y="149"/>
                  </a:cubicBezTo>
                  <a:cubicBezTo>
                    <a:pt x="8" y="149"/>
                    <a:pt x="8" y="149"/>
                    <a:pt x="8" y="149"/>
                  </a:cubicBezTo>
                  <a:moveTo>
                    <a:pt x="8" y="149"/>
                  </a:moveTo>
                  <a:cubicBezTo>
                    <a:pt x="8" y="149"/>
                    <a:pt x="8" y="149"/>
                    <a:pt x="8" y="149"/>
                  </a:cubicBezTo>
                  <a:cubicBezTo>
                    <a:pt x="8" y="149"/>
                    <a:pt x="8" y="149"/>
                    <a:pt x="8" y="149"/>
                  </a:cubicBezTo>
                  <a:moveTo>
                    <a:pt x="8" y="148"/>
                  </a:moveTo>
                  <a:cubicBezTo>
                    <a:pt x="8" y="148"/>
                    <a:pt x="8" y="148"/>
                    <a:pt x="8" y="148"/>
                  </a:cubicBezTo>
                  <a:cubicBezTo>
                    <a:pt x="8" y="148"/>
                    <a:pt x="8" y="148"/>
                    <a:pt x="8" y="148"/>
                  </a:cubicBezTo>
                  <a:moveTo>
                    <a:pt x="53" y="0"/>
                  </a:moveTo>
                  <a:cubicBezTo>
                    <a:pt x="52" y="21"/>
                    <a:pt x="46" y="89"/>
                    <a:pt x="8" y="148"/>
                  </a:cubicBezTo>
                  <a:cubicBezTo>
                    <a:pt x="46" y="89"/>
                    <a:pt x="52" y="21"/>
                    <a:pt x="53" y="0"/>
                  </a:cubicBezTo>
                </a:path>
              </a:pathLst>
            </a:custGeom>
            <a:solidFill>
              <a:srgbClr val="F1F1F1"/>
            </a:solidFill>
            <a:ln w="19050">
              <a:solidFill>
                <a:srgbClr val="000000"/>
              </a:solidFill>
              <a:round/>
              <a:headEnd/>
              <a:tailEnd/>
            </a:ln>
            <a:extLst/>
          </p:spPr>
          <p:txBody>
            <a:bodyPr anchor="ctr"/>
            <a:lstStyle/>
            <a:p>
              <a:pPr algn="ctr"/>
              <a:endParaRPr/>
            </a:p>
          </p:txBody>
        </p:sp>
        <p:sp>
          <p:nvSpPr>
            <p:cNvPr id="61" name="Freeform: Shape 43"/>
            <p:cNvSpPr>
              <a:spLocks/>
            </p:cNvSpPr>
            <p:nvPr/>
          </p:nvSpPr>
          <p:spPr bwMode="auto">
            <a:xfrm>
              <a:off x="10350412" y="1694217"/>
              <a:ext cx="997920" cy="1541991"/>
            </a:xfrm>
            <a:custGeom>
              <a:avLst/>
              <a:gdLst>
                <a:gd name="T0" fmla="*/ 154 w 154"/>
                <a:gd name="T1" fmla="*/ 9 h 238"/>
                <a:gd name="T2" fmla="*/ 154 w 154"/>
                <a:gd name="T3" fmla="*/ 9 h 238"/>
                <a:gd name="T4" fmla="*/ 152 w 154"/>
                <a:gd name="T5" fmla="*/ 27 h 238"/>
                <a:gd name="T6" fmla="*/ 152 w 154"/>
                <a:gd name="T7" fmla="*/ 27 h 238"/>
                <a:gd name="T8" fmla="*/ 152 w 154"/>
                <a:gd name="T9" fmla="*/ 27 h 238"/>
                <a:gd name="T10" fmla="*/ 152 w 154"/>
                <a:gd name="T11" fmla="*/ 28 h 238"/>
                <a:gd name="T12" fmla="*/ 143 w 154"/>
                <a:gd name="T13" fmla="*/ 74 h 238"/>
                <a:gd name="T14" fmla="*/ 143 w 154"/>
                <a:gd name="T15" fmla="*/ 74 h 238"/>
                <a:gd name="T16" fmla="*/ 143 w 154"/>
                <a:gd name="T17" fmla="*/ 74 h 238"/>
                <a:gd name="T18" fmla="*/ 143 w 154"/>
                <a:gd name="T19" fmla="*/ 75 h 238"/>
                <a:gd name="T20" fmla="*/ 95 w 154"/>
                <a:gd name="T21" fmla="*/ 77 h 238"/>
                <a:gd name="T22" fmla="*/ 106 w 154"/>
                <a:gd name="T23" fmla="*/ 98 h 238"/>
                <a:gd name="T24" fmla="*/ 101 w 154"/>
                <a:gd name="T25" fmla="*/ 114 h 238"/>
                <a:gd name="T26" fmla="*/ 101 w 154"/>
                <a:gd name="T27" fmla="*/ 114 h 238"/>
                <a:gd name="T28" fmla="*/ 80 w 154"/>
                <a:gd name="T29" fmla="*/ 125 h 238"/>
                <a:gd name="T30" fmla="*/ 80 w 154"/>
                <a:gd name="T31" fmla="*/ 125 h 238"/>
                <a:gd name="T32" fmla="*/ 65 w 154"/>
                <a:gd name="T33" fmla="*/ 120 h 238"/>
                <a:gd name="T34" fmla="*/ 65 w 154"/>
                <a:gd name="T35" fmla="*/ 120 h 238"/>
                <a:gd name="T36" fmla="*/ 30 w 154"/>
                <a:gd name="T37" fmla="*/ 167 h 238"/>
                <a:gd name="T38" fmla="*/ 30 w 154"/>
                <a:gd name="T39" fmla="*/ 167 h 238"/>
                <a:gd name="T40" fmla="*/ 30 w 154"/>
                <a:gd name="T41" fmla="*/ 167 h 238"/>
                <a:gd name="T42" fmla="*/ 30 w 154"/>
                <a:gd name="T43" fmla="*/ 167 h 238"/>
                <a:gd name="T44" fmla="*/ 30 w 154"/>
                <a:gd name="T45" fmla="*/ 167 h 238"/>
                <a:gd name="T46" fmla="*/ 30 w 154"/>
                <a:gd name="T47" fmla="*/ 167 h 238"/>
                <a:gd name="T48" fmla="*/ 30 w 154"/>
                <a:gd name="T49" fmla="*/ 167 h 238"/>
                <a:gd name="T50" fmla="*/ 30 w 154"/>
                <a:gd name="T51" fmla="*/ 167 h 238"/>
                <a:gd name="T52" fmla="*/ 30 w 154"/>
                <a:gd name="T53" fmla="*/ 167 h 238"/>
                <a:gd name="T54" fmla="*/ 30 w 154"/>
                <a:gd name="T55" fmla="*/ 167 h 238"/>
                <a:gd name="T56" fmla="*/ 30 w 154"/>
                <a:gd name="T57" fmla="*/ 167 h 238"/>
                <a:gd name="T58" fmla="*/ 30 w 154"/>
                <a:gd name="T59" fmla="*/ 167 h 238"/>
                <a:gd name="T60" fmla="*/ 30 w 154"/>
                <a:gd name="T61" fmla="*/ 167 h 238"/>
                <a:gd name="T62" fmla="*/ 30 w 154"/>
                <a:gd name="T63" fmla="*/ 167 h 238"/>
                <a:gd name="T64" fmla="*/ 20 w 154"/>
                <a:gd name="T65" fmla="*/ 189 h 238"/>
                <a:gd name="T66" fmla="*/ 20 w 154"/>
                <a:gd name="T67" fmla="*/ 189 h 238"/>
                <a:gd name="T68" fmla="*/ 20 w 154"/>
                <a:gd name="T69" fmla="*/ 190 h 238"/>
                <a:gd name="T70" fmla="*/ 9 w 154"/>
                <a:gd name="T71" fmla="*/ 206 h 238"/>
                <a:gd name="T72" fmla="*/ 9 w 154"/>
                <a:gd name="T73" fmla="*/ 206 h 238"/>
                <a:gd name="T74" fmla="*/ 9 w 154"/>
                <a:gd name="T75" fmla="*/ 206 h 238"/>
                <a:gd name="T76" fmla="*/ 25 w 154"/>
                <a:gd name="T77" fmla="*/ 238 h 238"/>
                <a:gd name="T78" fmla="*/ 64 w 154"/>
                <a:gd name="T79" fmla="*/ 208 h 238"/>
                <a:gd name="T80" fmla="*/ 101 w 154"/>
                <a:gd name="T81" fmla="*/ 165 h 238"/>
                <a:gd name="T82" fmla="*/ 101 w 154"/>
                <a:gd name="T83" fmla="*/ 164 h 238"/>
                <a:gd name="T84" fmla="*/ 101 w 154"/>
                <a:gd name="T85" fmla="*/ 164 h 238"/>
                <a:gd name="T86" fmla="*/ 101 w 154"/>
                <a:gd name="T87" fmla="*/ 164 h 238"/>
                <a:gd name="T88" fmla="*/ 101 w 154"/>
                <a:gd name="T89" fmla="*/ 164 h 238"/>
                <a:gd name="T90" fmla="*/ 102 w 154"/>
                <a:gd name="T91" fmla="*/ 163 h 238"/>
                <a:gd name="T92" fmla="*/ 108 w 154"/>
                <a:gd name="T93" fmla="*/ 154 h 238"/>
                <a:gd name="T94" fmla="*/ 108 w 154"/>
                <a:gd name="T95" fmla="*/ 153 h 238"/>
                <a:gd name="T96" fmla="*/ 109 w 154"/>
                <a:gd name="T97" fmla="*/ 153 h 238"/>
                <a:gd name="T98" fmla="*/ 109 w 154"/>
                <a:gd name="T99" fmla="*/ 153 h 238"/>
                <a:gd name="T100" fmla="*/ 109 w 154"/>
                <a:gd name="T101" fmla="*/ 153 h 238"/>
                <a:gd name="T102" fmla="*/ 109 w 154"/>
                <a:gd name="T103" fmla="*/ 152 h 238"/>
                <a:gd name="T104" fmla="*/ 109 w 154"/>
                <a:gd name="T105" fmla="*/ 152 h 238"/>
                <a:gd name="T106" fmla="*/ 154 w 154"/>
                <a:gd name="T10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 h="238">
                  <a:moveTo>
                    <a:pt x="154" y="0"/>
                  </a:moveTo>
                  <a:cubicBezTo>
                    <a:pt x="154" y="2"/>
                    <a:pt x="154" y="5"/>
                    <a:pt x="154" y="9"/>
                  </a:cubicBezTo>
                  <a:cubicBezTo>
                    <a:pt x="154" y="9"/>
                    <a:pt x="154" y="9"/>
                    <a:pt x="154" y="9"/>
                  </a:cubicBezTo>
                  <a:cubicBezTo>
                    <a:pt x="154" y="9"/>
                    <a:pt x="154" y="9"/>
                    <a:pt x="154" y="9"/>
                  </a:cubicBezTo>
                  <a:cubicBezTo>
                    <a:pt x="153" y="14"/>
                    <a:pt x="153" y="20"/>
                    <a:pt x="152" y="27"/>
                  </a:cubicBezTo>
                  <a:cubicBezTo>
                    <a:pt x="152" y="27"/>
                    <a:pt x="152" y="27"/>
                    <a:pt x="152" y="27"/>
                  </a:cubicBezTo>
                  <a:cubicBezTo>
                    <a:pt x="152" y="27"/>
                    <a:pt x="152" y="27"/>
                    <a:pt x="152" y="27"/>
                  </a:cubicBezTo>
                  <a:cubicBezTo>
                    <a:pt x="152" y="27"/>
                    <a:pt x="152" y="27"/>
                    <a:pt x="152" y="27"/>
                  </a:cubicBezTo>
                  <a:cubicBezTo>
                    <a:pt x="152" y="27"/>
                    <a:pt x="152" y="27"/>
                    <a:pt x="152" y="27"/>
                  </a:cubicBezTo>
                  <a:cubicBezTo>
                    <a:pt x="152" y="27"/>
                    <a:pt x="152" y="27"/>
                    <a:pt x="152" y="27"/>
                  </a:cubicBezTo>
                  <a:cubicBezTo>
                    <a:pt x="152" y="27"/>
                    <a:pt x="152" y="27"/>
                    <a:pt x="152" y="27"/>
                  </a:cubicBezTo>
                  <a:cubicBezTo>
                    <a:pt x="152" y="27"/>
                    <a:pt x="152" y="28"/>
                    <a:pt x="152" y="28"/>
                  </a:cubicBezTo>
                  <a:cubicBezTo>
                    <a:pt x="152" y="28"/>
                    <a:pt x="152" y="28"/>
                    <a:pt x="152" y="28"/>
                  </a:cubicBezTo>
                  <a:cubicBezTo>
                    <a:pt x="150" y="40"/>
                    <a:pt x="148" y="56"/>
                    <a:pt x="143" y="74"/>
                  </a:cubicBezTo>
                  <a:cubicBezTo>
                    <a:pt x="143" y="74"/>
                    <a:pt x="143" y="74"/>
                    <a:pt x="143" y="74"/>
                  </a:cubicBezTo>
                  <a:cubicBezTo>
                    <a:pt x="143" y="74"/>
                    <a:pt x="143" y="74"/>
                    <a:pt x="143" y="74"/>
                  </a:cubicBezTo>
                  <a:cubicBezTo>
                    <a:pt x="143" y="74"/>
                    <a:pt x="143" y="74"/>
                    <a:pt x="143" y="74"/>
                  </a:cubicBezTo>
                  <a:cubicBezTo>
                    <a:pt x="143" y="74"/>
                    <a:pt x="143" y="74"/>
                    <a:pt x="143" y="74"/>
                  </a:cubicBezTo>
                  <a:cubicBezTo>
                    <a:pt x="143" y="74"/>
                    <a:pt x="143" y="74"/>
                    <a:pt x="143" y="75"/>
                  </a:cubicBezTo>
                  <a:cubicBezTo>
                    <a:pt x="143" y="75"/>
                    <a:pt x="143" y="75"/>
                    <a:pt x="143" y="75"/>
                  </a:cubicBezTo>
                  <a:cubicBezTo>
                    <a:pt x="113" y="53"/>
                    <a:pt x="113" y="53"/>
                    <a:pt x="113" y="53"/>
                  </a:cubicBezTo>
                  <a:cubicBezTo>
                    <a:pt x="95" y="77"/>
                    <a:pt x="95" y="77"/>
                    <a:pt x="95" y="77"/>
                  </a:cubicBezTo>
                  <a:cubicBezTo>
                    <a:pt x="102" y="82"/>
                    <a:pt x="106" y="90"/>
                    <a:pt x="106" y="98"/>
                  </a:cubicBezTo>
                  <a:cubicBezTo>
                    <a:pt x="106" y="98"/>
                    <a:pt x="106" y="98"/>
                    <a:pt x="106" y="98"/>
                  </a:cubicBezTo>
                  <a:cubicBezTo>
                    <a:pt x="106" y="104"/>
                    <a:pt x="105" y="109"/>
                    <a:pt x="101" y="114"/>
                  </a:cubicBezTo>
                  <a:cubicBezTo>
                    <a:pt x="101" y="114"/>
                    <a:pt x="101" y="114"/>
                    <a:pt x="101" y="114"/>
                  </a:cubicBezTo>
                  <a:cubicBezTo>
                    <a:pt x="101" y="114"/>
                    <a:pt x="101" y="114"/>
                    <a:pt x="101" y="114"/>
                  </a:cubicBezTo>
                  <a:cubicBezTo>
                    <a:pt x="101" y="114"/>
                    <a:pt x="101" y="114"/>
                    <a:pt x="101" y="114"/>
                  </a:cubicBezTo>
                  <a:cubicBezTo>
                    <a:pt x="96" y="121"/>
                    <a:pt x="88" y="125"/>
                    <a:pt x="80" y="125"/>
                  </a:cubicBezTo>
                  <a:cubicBezTo>
                    <a:pt x="80" y="125"/>
                    <a:pt x="80" y="125"/>
                    <a:pt x="80" y="125"/>
                  </a:cubicBezTo>
                  <a:cubicBezTo>
                    <a:pt x="80" y="125"/>
                    <a:pt x="80" y="125"/>
                    <a:pt x="80" y="125"/>
                  </a:cubicBezTo>
                  <a:cubicBezTo>
                    <a:pt x="80" y="125"/>
                    <a:pt x="80" y="125"/>
                    <a:pt x="80" y="125"/>
                  </a:cubicBezTo>
                  <a:cubicBezTo>
                    <a:pt x="80" y="125"/>
                    <a:pt x="80" y="125"/>
                    <a:pt x="80" y="125"/>
                  </a:cubicBezTo>
                  <a:cubicBezTo>
                    <a:pt x="75" y="125"/>
                    <a:pt x="69" y="123"/>
                    <a:pt x="65" y="120"/>
                  </a:cubicBezTo>
                  <a:cubicBezTo>
                    <a:pt x="65" y="120"/>
                    <a:pt x="65" y="120"/>
                    <a:pt x="65" y="120"/>
                  </a:cubicBezTo>
                  <a:cubicBezTo>
                    <a:pt x="65" y="120"/>
                    <a:pt x="65" y="120"/>
                    <a:pt x="65" y="120"/>
                  </a:cubicBezTo>
                  <a:cubicBezTo>
                    <a:pt x="65" y="120"/>
                    <a:pt x="65" y="120"/>
                    <a:pt x="65" y="120"/>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1" y="169"/>
                    <a:pt x="27" y="177"/>
                    <a:pt x="20" y="189"/>
                  </a:cubicBezTo>
                  <a:cubicBezTo>
                    <a:pt x="20" y="189"/>
                    <a:pt x="20" y="189"/>
                    <a:pt x="20" y="189"/>
                  </a:cubicBezTo>
                  <a:cubicBezTo>
                    <a:pt x="20" y="189"/>
                    <a:pt x="20" y="189"/>
                    <a:pt x="20" y="189"/>
                  </a:cubicBezTo>
                  <a:cubicBezTo>
                    <a:pt x="20" y="189"/>
                    <a:pt x="20" y="189"/>
                    <a:pt x="20" y="189"/>
                  </a:cubicBezTo>
                  <a:cubicBezTo>
                    <a:pt x="20" y="189"/>
                    <a:pt x="20" y="189"/>
                    <a:pt x="20" y="189"/>
                  </a:cubicBezTo>
                  <a:cubicBezTo>
                    <a:pt x="20" y="189"/>
                    <a:pt x="20" y="190"/>
                    <a:pt x="20" y="190"/>
                  </a:cubicBezTo>
                  <a:cubicBezTo>
                    <a:pt x="20" y="190"/>
                    <a:pt x="20" y="190"/>
                    <a:pt x="20" y="190"/>
                  </a:cubicBezTo>
                  <a:cubicBezTo>
                    <a:pt x="17" y="195"/>
                    <a:pt x="13" y="200"/>
                    <a:pt x="9" y="206"/>
                  </a:cubicBezTo>
                  <a:cubicBezTo>
                    <a:pt x="9" y="206"/>
                    <a:pt x="9" y="206"/>
                    <a:pt x="9" y="206"/>
                  </a:cubicBezTo>
                  <a:cubicBezTo>
                    <a:pt x="9" y="206"/>
                    <a:pt x="9" y="206"/>
                    <a:pt x="9" y="206"/>
                  </a:cubicBezTo>
                  <a:cubicBezTo>
                    <a:pt x="9" y="206"/>
                    <a:pt x="9" y="206"/>
                    <a:pt x="9" y="206"/>
                  </a:cubicBezTo>
                  <a:cubicBezTo>
                    <a:pt x="9" y="206"/>
                    <a:pt x="9" y="206"/>
                    <a:pt x="9" y="206"/>
                  </a:cubicBezTo>
                  <a:cubicBezTo>
                    <a:pt x="6" y="210"/>
                    <a:pt x="3" y="215"/>
                    <a:pt x="0" y="219"/>
                  </a:cubicBezTo>
                  <a:cubicBezTo>
                    <a:pt x="25" y="238"/>
                    <a:pt x="25" y="238"/>
                    <a:pt x="25" y="238"/>
                  </a:cubicBezTo>
                  <a:cubicBezTo>
                    <a:pt x="26" y="237"/>
                    <a:pt x="28" y="236"/>
                    <a:pt x="29" y="235"/>
                  </a:cubicBezTo>
                  <a:cubicBezTo>
                    <a:pt x="41" y="228"/>
                    <a:pt x="52" y="219"/>
                    <a:pt x="64" y="208"/>
                  </a:cubicBezTo>
                  <a:cubicBezTo>
                    <a:pt x="75" y="197"/>
                    <a:pt x="87" y="183"/>
                    <a:pt x="101" y="165"/>
                  </a:cubicBezTo>
                  <a:cubicBezTo>
                    <a:pt x="101" y="165"/>
                    <a:pt x="101" y="165"/>
                    <a:pt x="101" y="165"/>
                  </a:cubicBezTo>
                  <a:cubicBezTo>
                    <a:pt x="101" y="165"/>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3"/>
                    <a:pt x="101" y="163"/>
                    <a:pt x="102" y="163"/>
                  </a:cubicBezTo>
                  <a:cubicBezTo>
                    <a:pt x="102" y="163"/>
                    <a:pt x="102" y="163"/>
                    <a:pt x="102" y="163"/>
                  </a:cubicBezTo>
                  <a:cubicBezTo>
                    <a:pt x="104" y="160"/>
                    <a:pt x="106" y="157"/>
                    <a:pt x="108" y="154"/>
                  </a:cubicBezTo>
                  <a:cubicBezTo>
                    <a:pt x="108" y="154"/>
                    <a:pt x="108" y="154"/>
                    <a:pt x="108" y="154"/>
                  </a:cubicBezTo>
                  <a:cubicBezTo>
                    <a:pt x="108" y="153"/>
                    <a:pt x="108" y="153"/>
                    <a:pt x="108" y="153"/>
                  </a:cubicBezTo>
                  <a:cubicBezTo>
                    <a:pt x="108" y="153"/>
                    <a:pt x="108" y="153"/>
                    <a:pt x="108" y="153"/>
                  </a:cubicBezTo>
                  <a:cubicBezTo>
                    <a:pt x="108" y="153"/>
                    <a:pt x="109" y="153"/>
                    <a:pt x="109" y="153"/>
                  </a:cubicBezTo>
                  <a:cubicBezTo>
                    <a:pt x="109" y="153"/>
                    <a:pt x="109" y="153"/>
                    <a:pt x="109" y="153"/>
                  </a:cubicBezTo>
                  <a:cubicBezTo>
                    <a:pt x="109" y="153"/>
                    <a:pt x="109" y="153"/>
                    <a:pt x="109" y="153"/>
                  </a:cubicBezTo>
                  <a:cubicBezTo>
                    <a:pt x="109" y="153"/>
                    <a:pt x="109" y="153"/>
                    <a:pt x="109" y="153"/>
                  </a:cubicBezTo>
                  <a:cubicBezTo>
                    <a:pt x="109" y="153"/>
                    <a:pt x="109" y="153"/>
                    <a:pt x="109" y="153"/>
                  </a:cubicBezTo>
                  <a:cubicBezTo>
                    <a:pt x="109" y="153"/>
                    <a:pt x="109" y="153"/>
                    <a:pt x="109" y="153"/>
                  </a:cubicBezTo>
                  <a:cubicBezTo>
                    <a:pt x="109" y="153"/>
                    <a:pt x="109" y="152"/>
                    <a:pt x="109" y="152"/>
                  </a:cubicBezTo>
                  <a:cubicBezTo>
                    <a:pt x="109" y="152"/>
                    <a:pt x="109" y="152"/>
                    <a:pt x="109" y="152"/>
                  </a:cubicBezTo>
                  <a:cubicBezTo>
                    <a:pt x="109" y="152"/>
                    <a:pt x="109" y="152"/>
                    <a:pt x="109" y="152"/>
                  </a:cubicBezTo>
                  <a:cubicBezTo>
                    <a:pt x="147" y="93"/>
                    <a:pt x="153" y="25"/>
                    <a:pt x="154" y="4"/>
                  </a:cubicBezTo>
                  <a:cubicBezTo>
                    <a:pt x="154" y="2"/>
                    <a:pt x="154" y="1"/>
                    <a:pt x="154" y="0"/>
                  </a:cubicBezTo>
                </a:path>
              </a:pathLst>
            </a:custGeom>
            <a:solidFill>
              <a:schemeClr val="bg1">
                <a:lumMod val="85000"/>
              </a:schemeClr>
            </a:solidFill>
            <a:ln w="19050">
              <a:solidFill>
                <a:schemeClr val="tx1"/>
              </a:solidFill>
            </a:ln>
          </p:spPr>
          <p:txBody>
            <a:bodyPr anchor="ctr"/>
            <a:lstStyle/>
            <a:p>
              <a:pPr algn="ctr"/>
              <a:endParaRPr/>
            </a:p>
          </p:txBody>
        </p:sp>
        <p:sp>
          <p:nvSpPr>
            <p:cNvPr id="62" name="Freeform: Shape 44"/>
            <p:cNvSpPr>
              <a:spLocks/>
            </p:cNvSpPr>
            <p:nvPr/>
          </p:nvSpPr>
          <p:spPr bwMode="auto">
            <a:xfrm>
              <a:off x="11277247" y="1751632"/>
              <a:ext cx="71085" cy="426508"/>
            </a:xfrm>
            <a:custGeom>
              <a:avLst/>
              <a:gdLst>
                <a:gd name="T0" fmla="*/ 0 w 11"/>
                <a:gd name="T1" fmla="*/ 65 h 66"/>
                <a:gd name="T2" fmla="*/ 0 w 11"/>
                <a:gd name="T3" fmla="*/ 66 h 66"/>
                <a:gd name="T4" fmla="*/ 0 w 11"/>
                <a:gd name="T5" fmla="*/ 66 h 66"/>
                <a:gd name="T6" fmla="*/ 0 w 11"/>
                <a:gd name="T7" fmla="*/ 65 h 66"/>
                <a:gd name="T8" fmla="*/ 0 w 11"/>
                <a:gd name="T9" fmla="*/ 65 h 66"/>
                <a:gd name="T10" fmla="*/ 0 w 11"/>
                <a:gd name="T11" fmla="*/ 65 h 66"/>
                <a:gd name="T12" fmla="*/ 0 w 11"/>
                <a:gd name="T13" fmla="*/ 65 h 66"/>
                <a:gd name="T14" fmla="*/ 0 w 11"/>
                <a:gd name="T15" fmla="*/ 65 h 66"/>
                <a:gd name="T16" fmla="*/ 0 w 11"/>
                <a:gd name="T17" fmla="*/ 65 h 66"/>
                <a:gd name="T18" fmla="*/ 0 w 11"/>
                <a:gd name="T19" fmla="*/ 65 h 66"/>
                <a:gd name="T20" fmla="*/ 9 w 11"/>
                <a:gd name="T21" fmla="*/ 19 h 66"/>
                <a:gd name="T22" fmla="*/ 9 w 11"/>
                <a:gd name="T23" fmla="*/ 19 h 66"/>
                <a:gd name="T24" fmla="*/ 9 w 11"/>
                <a:gd name="T25" fmla="*/ 19 h 66"/>
                <a:gd name="T26" fmla="*/ 9 w 11"/>
                <a:gd name="T27" fmla="*/ 18 h 66"/>
                <a:gd name="T28" fmla="*/ 9 w 11"/>
                <a:gd name="T29" fmla="*/ 18 h 66"/>
                <a:gd name="T30" fmla="*/ 9 w 11"/>
                <a:gd name="T31" fmla="*/ 18 h 66"/>
                <a:gd name="T32" fmla="*/ 9 w 11"/>
                <a:gd name="T33" fmla="*/ 18 h 66"/>
                <a:gd name="T34" fmla="*/ 9 w 11"/>
                <a:gd name="T35" fmla="*/ 18 h 66"/>
                <a:gd name="T36" fmla="*/ 9 w 11"/>
                <a:gd name="T37" fmla="*/ 18 h 66"/>
                <a:gd name="T38" fmla="*/ 9 w 11"/>
                <a:gd name="T39" fmla="*/ 18 h 66"/>
                <a:gd name="T40" fmla="*/ 9 w 11"/>
                <a:gd name="T41" fmla="*/ 18 h 66"/>
                <a:gd name="T42" fmla="*/ 9 w 11"/>
                <a:gd name="T43" fmla="*/ 18 h 66"/>
                <a:gd name="T44" fmla="*/ 11 w 11"/>
                <a:gd name="T45" fmla="*/ 0 h 66"/>
                <a:gd name="T46" fmla="*/ 9 w 11"/>
                <a:gd name="T47" fmla="*/ 18 h 66"/>
                <a:gd name="T48" fmla="*/ 11 w 11"/>
                <a:gd name="T49" fmla="*/ 0 h 66"/>
                <a:gd name="T50" fmla="*/ 11 w 11"/>
                <a:gd name="T51" fmla="*/ 0 h 66"/>
                <a:gd name="T52" fmla="*/ 11 w 11"/>
                <a:gd name="T53" fmla="*/ 0 h 66"/>
                <a:gd name="T54" fmla="*/ 11 w 11"/>
                <a:gd name="T5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 h="66">
                  <a:moveTo>
                    <a:pt x="0" y="65"/>
                  </a:moveTo>
                  <a:cubicBezTo>
                    <a:pt x="0" y="65"/>
                    <a:pt x="0" y="65"/>
                    <a:pt x="0" y="66"/>
                  </a:cubicBezTo>
                  <a:cubicBezTo>
                    <a:pt x="0" y="66"/>
                    <a:pt x="0" y="66"/>
                    <a:pt x="0" y="66"/>
                  </a:cubicBezTo>
                  <a:cubicBezTo>
                    <a:pt x="0" y="65"/>
                    <a:pt x="0" y="65"/>
                    <a:pt x="0" y="65"/>
                  </a:cubicBezTo>
                  <a:moveTo>
                    <a:pt x="0" y="65"/>
                  </a:moveTo>
                  <a:cubicBezTo>
                    <a:pt x="0" y="65"/>
                    <a:pt x="0" y="65"/>
                    <a:pt x="0" y="65"/>
                  </a:cubicBezTo>
                  <a:cubicBezTo>
                    <a:pt x="0" y="65"/>
                    <a:pt x="0" y="65"/>
                    <a:pt x="0" y="65"/>
                  </a:cubicBezTo>
                  <a:moveTo>
                    <a:pt x="0" y="65"/>
                  </a:moveTo>
                  <a:cubicBezTo>
                    <a:pt x="0" y="65"/>
                    <a:pt x="0" y="65"/>
                    <a:pt x="0" y="65"/>
                  </a:cubicBezTo>
                  <a:cubicBezTo>
                    <a:pt x="0" y="65"/>
                    <a:pt x="0" y="65"/>
                    <a:pt x="0" y="65"/>
                  </a:cubicBezTo>
                  <a:moveTo>
                    <a:pt x="9" y="19"/>
                  </a:moveTo>
                  <a:cubicBezTo>
                    <a:pt x="9" y="19"/>
                    <a:pt x="9" y="19"/>
                    <a:pt x="9" y="19"/>
                  </a:cubicBezTo>
                  <a:cubicBezTo>
                    <a:pt x="9" y="19"/>
                    <a:pt x="9" y="19"/>
                    <a:pt x="9" y="19"/>
                  </a:cubicBezTo>
                  <a:moveTo>
                    <a:pt x="9" y="18"/>
                  </a:moveTo>
                  <a:cubicBezTo>
                    <a:pt x="9" y="18"/>
                    <a:pt x="9" y="18"/>
                    <a:pt x="9" y="18"/>
                  </a:cubicBezTo>
                  <a:cubicBezTo>
                    <a:pt x="9" y="18"/>
                    <a:pt x="9" y="18"/>
                    <a:pt x="9" y="18"/>
                  </a:cubicBezTo>
                  <a:moveTo>
                    <a:pt x="9" y="18"/>
                  </a:moveTo>
                  <a:cubicBezTo>
                    <a:pt x="9" y="18"/>
                    <a:pt x="9" y="18"/>
                    <a:pt x="9" y="18"/>
                  </a:cubicBezTo>
                  <a:cubicBezTo>
                    <a:pt x="9" y="18"/>
                    <a:pt x="9" y="18"/>
                    <a:pt x="9" y="18"/>
                  </a:cubicBezTo>
                  <a:moveTo>
                    <a:pt x="9" y="18"/>
                  </a:moveTo>
                  <a:cubicBezTo>
                    <a:pt x="9" y="18"/>
                    <a:pt x="9" y="18"/>
                    <a:pt x="9" y="18"/>
                  </a:cubicBezTo>
                  <a:cubicBezTo>
                    <a:pt x="9" y="18"/>
                    <a:pt x="9" y="18"/>
                    <a:pt x="9" y="18"/>
                  </a:cubicBezTo>
                  <a:moveTo>
                    <a:pt x="11" y="0"/>
                  </a:moveTo>
                  <a:cubicBezTo>
                    <a:pt x="10" y="5"/>
                    <a:pt x="10" y="11"/>
                    <a:pt x="9" y="18"/>
                  </a:cubicBezTo>
                  <a:cubicBezTo>
                    <a:pt x="10" y="11"/>
                    <a:pt x="10" y="5"/>
                    <a:pt x="11" y="0"/>
                  </a:cubicBezTo>
                  <a:moveTo>
                    <a:pt x="11" y="0"/>
                  </a:moveTo>
                  <a:cubicBezTo>
                    <a:pt x="11" y="0"/>
                    <a:pt x="11" y="0"/>
                    <a:pt x="11" y="0"/>
                  </a:cubicBezTo>
                  <a:cubicBezTo>
                    <a:pt x="11" y="0"/>
                    <a:pt x="11" y="0"/>
                    <a:pt x="11" y="0"/>
                  </a:cubicBezTo>
                </a:path>
              </a:pathLst>
            </a:custGeom>
            <a:solidFill>
              <a:srgbClr val="F19700"/>
            </a:solidFill>
            <a:ln w="19050">
              <a:solidFill>
                <a:srgbClr val="000000"/>
              </a:solidFill>
              <a:round/>
              <a:headEnd/>
              <a:tailEnd/>
            </a:ln>
            <a:extLst/>
          </p:spPr>
          <p:txBody>
            <a:bodyPr anchor="ctr"/>
            <a:lstStyle/>
            <a:p>
              <a:pPr algn="ctr"/>
              <a:endParaRPr/>
            </a:p>
          </p:txBody>
        </p:sp>
        <p:sp>
          <p:nvSpPr>
            <p:cNvPr id="63" name="Freeform: Shape 45"/>
            <p:cNvSpPr>
              <a:spLocks/>
            </p:cNvSpPr>
            <p:nvPr/>
          </p:nvSpPr>
          <p:spPr bwMode="auto">
            <a:xfrm>
              <a:off x="10410560" y="2776892"/>
              <a:ext cx="133967" cy="251531"/>
            </a:xfrm>
            <a:custGeom>
              <a:avLst/>
              <a:gdLst>
                <a:gd name="T0" fmla="*/ 0 w 21"/>
                <a:gd name="T1" fmla="*/ 39 h 39"/>
                <a:gd name="T2" fmla="*/ 0 w 21"/>
                <a:gd name="T3" fmla="*/ 39 h 39"/>
                <a:gd name="T4" fmla="*/ 0 w 21"/>
                <a:gd name="T5" fmla="*/ 39 h 39"/>
                <a:gd name="T6" fmla="*/ 0 w 21"/>
                <a:gd name="T7" fmla="*/ 39 h 39"/>
                <a:gd name="T8" fmla="*/ 0 w 21"/>
                <a:gd name="T9" fmla="*/ 39 h 39"/>
                <a:gd name="T10" fmla="*/ 0 w 21"/>
                <a:gd name="T11" fmla="*/ 39 h 39"/>
                <a:gd name="T12" fmla="*/ 11 w 21"/>
                <a:gd name="T13" fmla="*/ 23 h 39"/>
                <a:gd name="T14" fmla="*/ 0 w 21"/>
                <a:gd name="T15" fmla="*/ 39 h 39"/>
                <a:gd name="T16" fmla="*/ 11 w 21"/>
                <a:gd name="T17" fmla="*/ 23 h 39"/>
                <a:gd name="T18" fmla="*/ 11 w 21"/>
                <a:gd name="T19" fmla="*/ 22 h 39"/>
                <a:gd name="T20" fmla="*/ 11 w 21"/>
                <a:gd name="T21" fmla="*/ 23 h 39"/>
                <a:gd name="T22" fmla="*/ 11 w 21"/>
                <a:gd name="T23" fmla="*/ 22 h 39"/>
                <a:gd name="T24" fmla="*/ 11 w 21"/>
                <a:gd name="T25" fmla="*/ 22 h 39"/>
                <a:gd name="T26" fmla="*/ 11 w 21"/>
                <a:gd name="T27" fmla="*/ 22 h 39"/>
                <a:gd name="T28" fmla="*/ 11 w 21"/>
                <a:gd name="T29" fmla="*/ 22 h 39"/>
                <a:gd name="T30" fmla="*/ 11 w 21"/>
                <a:gd name="T31" fmla="*/ 22 h 39"/>
                <a:gd name="T32" fmla="*/ 11 w 21"/>
                <a:gd name="T33" fmla="*/ 22 h 39"/>
                <a:gd name="T34" fmla="*/ 11 w 21"/>
                <a:gd name="T35" fmla="*/ 22 h 39"/>
                <a:gd name="T36" fmla="*/ 21 w 21"/>
                <a:gd name="T37" fmla="*/ 0 h 39"/>
                <a:gd name="T38" fmla="*/ 21 w 21"/>
                <a:gd name="T39" fmla="*/ 0 h 39"/>
                <a:gd name="T40" fmla="*/ 21 w 21"/>
                <a:gd name="T41" fmla="*/ 0 h 39"/>
                <a:gd name="T42" fmla="*/ 21 w 21"/>
                <a:gd name="T43" fmla="*/ 0 h 39"/>
                <a:gd name="T44" fmla="*/ 21 w 21"/>
                <a:gd name="T45" fmla="*/ 0 h 39"/>
                <a:gd name="T46" fmla="*/ 21 w 21"/>
                <a:gd name="T47" fmla="*/ 0 h 39"/>
                <a:gd name="T48" fmla="*/ 21 w 21"/>
                <a:gd name="T49" fmla="*/ 0 h 39"/>
                <a:gd name="T50" fmla="*/ 21 w 21"/>
                <a:gd name="T51" fmla="*/ 0 h 39"/>
                <a:gd name="T52" fmla="*/ 21 w 21"/>
                <a:gd name="T53" fmla="*/ 0 h 39"/>
                <a:gd name="T54" fmla="*/ 21 w 21"/>
                <a:gd name="T55" fmla="*/ 0 h 39"/>
                <a:gd name="T56" fmla="*/ 21 w 21"/>
                <a:gd name="T57" fmla="*/ 0 h 39"/>
                <a:gd name="T58" fmla="*/ 21 w 21"/>
                <a:gd name="T59" fmla="*/ 0 h 39"/>
                <a:gd name="T60" fmla="*/ 21 w 21"/>
                <a:gd name="T61" fmla="*/ 0 h 39"/>
                <a:gd name="T62" fmla="*/ 21 w 21"/>
                <a:gd name="T63" fmla="*/ 0 h 39"/>
                <a:gd name="T64" fmla="*/ 21 w 21"/>
                <a:gd name="T65" fmla="*/ 0 h 39"/>
                <a:gd name="T66" fmla="*/ 21 w 21"/>
                <a:gd name="T67" fmla="*/ 0 h 39"/>
                <a:gd name="T68" fmla="*/ 21 w 21"/>
                <a:gd name="T69" fmla="*/ 0 h 39"/>
                <a:gd name="T70" fmla="*/ 21 w 21"/>
                <a:gd name="T71" fmla="*/ 0 h 39"/>
                <a:gd name="T72" fmla="*/ 21 w 21"/>
                <a:gd name="T73" fmla="*/ 0 h 39"/>
                <a:gd name="T74" fmla="*/ 21 w 21"/>
                <a:gd name="T75" fmla="*/ 0 h 39"/>
                <a:gd name="T76" fmla="*/ 21 w 21"/>
                <a:gd name="T77" fmla="*/ 0 h 39"/>
                <a:gd name="T78" fmla="*/ 21 w 21"/>
                <a:gd name="T79" fmla="*/ 0 h 39"/>
                <a:gd name="T80" fmla="*/ 21 w 21"/>
                <a:gd name="T81" fmla="*/ 0 h 39"/>
                <a:gd name="T82" fmla="*/ 21 w 21"/>
                <a:gd name="T83" fmla="*/ 0 h 39"/>
                <a:gd name="T84" fmla="*/ 21 w 21"/>
                <a:gd name="T85" fmla="*/ 0 h 39"/>
                <a:gd name="T86" fmla="*/ 21 w 21"/>
                <a:gd name="T87" fmla="*/ 0 h 39"/>
                <a:gd name="T88" fmla="*/ 21 w 21"/>
                <a:gd name="T89" fmla="*/ 0 h 39"/>
                <a:gd name="T90" fmla="*/ 21 w 21"/>
                <a:gd name="T91" fmla="*/ 0 h 39"/>
                <a:gd name="T92" fmla="*/ 21 w 21"/>
                <a:gd name="T93" fmla="*/ 0 h 39"/>
                <a:gd name="T94" fmla="*/ 21 w 21"/>
                <a:gd name="T95" fmla="*/ 0 h 39"/>
                <a:gd name="T96" fmla="*/ 21 w 21"/>
                <a:gd name="T97" fmla="*/ 0 h 39"/>
                <a:gd name="T98" fmla="*/ 21 w 21"/>
                <a:gd name="T99" fmla="*/ 0 h 39"/>
                <a:gd name="T100" fmla="*/ 21 w 21"/>
                <a:gd name="T101" fmla="*/ 0 h 39"/>
                <a:gd name="T102" fmla="*/ 21 w 21"/>
                <a:gd name="T103" fmla="*/ 0 h 39"/>
                <a:gd name="T104" fmla="*/ 21 w 21"/>
                <a:gd name="T105" fmla="*/ 0 h 39"/>
                <a:gd name="T106" fmla="*/ 21 w 21"/>
                <a:gd name="T107" fmla="*/ 0 h 39"/>
                <a:gd name="T108" fmla="*/ 21 w 21"/>
                <a:gd name="T109" fmla="*/ 0 h 39"/>
                <a:gd name="T110" fmla="*/ 21 w 21"/>
                <a:gd name="T111" fmla="*/ 0 h 39"/>
                <a:gd name="T112" fmla="*/ 21 w 21"/>
                <a:gd name="T113"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 h="39">
                  <a:moveTo>
                    <a:pt x="0" y="39"/>
                  </a:moveTo>
                  <a:cubicBezTo>
                    <a:pt x="0" y="39"/>
                    <a:pt x="0" y="39"/>
                    <a:pt x="0" y="39"/>
                  </a:cubicBezTo>
                  <a:cubicBezTo>
                    <a:pt x="0" y="39"/>
                    <a:pt x="0" y="39"/>
                    <a:pt x="0" y="39"/>
                  </a:cubicBezTo>
                  <a:moveTo>
                    <a:pt x="0" y="39"/>
                  </a:moveTo>
                  <a:cubicBezTo>
                    <a:pt x="0" y="39"/>
                    <a:pt x="0" y="39"/>
                    <a:pt x="0" y="39"/>
                  </a:cubicBezTo>
                  <a:cubicBezTo>
                    <a:pt x="0" y="39"/>
                    <a:pt x="0" y="39"/>
                    <a:pt x="0" y="39"/>
                  </a:cubicBezTo>
                  <a:moveTo>
                    <a:pt x="11" y="23"/>
                  </a:moveTo>
                  <a:cubicBezTo>
                    <a:pt x="8" y="28"/>
                    <a:pt x="4" y="33"/>
                    <a:pt x="0" y="39"/>
                  </a:cubicBezTo>
                  <a:cubicBezTo>
                    <a:pt x="4" y="33"/>
                    <a:pt x="8" y="28"/>
                    <a:pt x="11" y="23"/>
                  </a:cubicBezTo>
                  <a:moveTo>
                    <a:pt x="11" y="22"/>
                  </a:moveTo>
                  <a:cubicBezTo>
                    <a:pt x="11" y="22"/>
                    <a:pt x="11" y="23"/>
                    <a:pt x="11" y="23"/>
                  </a:cubicBezTo>
                  <a:cubicBezTo>
                    <a:pt x="11" y="23"/>
                    <a:pt x="11" y="22"/>
                    <a:pt x="11" y="22"/>
                  </a:cubicBezTo>
                  <a:moveTo>
                    <a:pt x="11" y="22"/>
                  </a:moveTo>
                  <a:cubicBezTo>
                    <a:pt x="11" y="22"/>
                    <a:pt x="11" y="22"/>
                    <a:pt x="11" y="22"/>
                  </a:cubicBezTo>
                  <a:cubicBezTo>
                    <a:pt x="11" y="22"/>
                    <a:pt x="11" y="22"/>
                    <a:pt x="11" y="22"/>
                  </a:cubicBezTo>
                  <a:moveTo>
                    <a:pt x="11" y="22"/>
                  </a:moveTo>
                  <a:cubicBezTo>
                    <a:pt x="11" y="22"/>
                    <a:pt x="11" y="22"/>
                    <a:pt x="11" y="22"/>
                  </a:cubicBezTo>
                  <a:cubicBezTo>
                    <a:pt x="11" y="22"/>
                    <a:pt x="11" y="22"/>
                    <a:pt x="11" y="22"/>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path>
              </a:pathLst>
            </a:custGeom>
            <a:solidFill>
              <a:srgbClr val="005F93"/>
            </a:solidFill>
            <a:ln w="19050">
              <a:solidFill>
                <a:srgbClr val="000000"/>
              </a:solidFill>
              <a:round/>
              <a:headEnd/>
              <a:tailEnd/>
            </a:ln>
            <a:extLst/>
          </p:spPr>
          <p:txBody>
            <a:bodyPr anchor="ctr"/>
            <a:lstStyle/>
            <a:p>
              <a:pPr algn="ctr"/>
              <a:endParaRPr/>
            </a:p>
          </p:txBody>
        </p:sp>
        <p:sp>
          <p:nvSpPr>
            <p:cNvPr id="64" name="Freeform: Shape 46"/>
            <p:cNvSpPr>
              <a:spLocks/>
            </p:cNvSpPr>
            <p:nvPr/>
          </p:nvSpPr>
          <p:spPr bwMode="auto">
            <a:xfrm>
              <a:off x="10421497" y="3279953"/>
              <a:ext cx="820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path>
              </a:pathLst>
            </a:custGeom>
            <a:solidFill>
              <a:srgbClr val="FCFDF2"/>
            </a:solidFill>
            <a:ln w="19050">
              <a:solidFill>
                <a:srgbClr val="000000"/>
              </a:solidFill>
              <a:round/>
              <a:headEnd/>
              <a:tailEnd/>
            </a:ln>
            <a:extLst/>
          </p:spPr>
          <p:txBody>
            <a:bodyPr anchor="ctr"/>
            <a:lstStyle/>
            <a:p>
              <a:pPr algn="ctr"/>
              <a:endParaRPr/>
            </a:p>
          </p:txBody>
        </p:sp>
        <p:sp>
          <p:nvSpPr>
            <p:cNvPr id="65" name="Freeform: Shape 47"/>
            <p:cNvSpPr>
              <a:spLocks/>
            </p:cNvSpPr>
            <p:nvPr/>
          </p:nvSpPr>
          <p:spPr bwMode="auto">
            <a:xfrm>
              <a:off x="10421497" y="3260815"/>
              <a:ext cx="46478" cy="19138"/>
            </a:xfrm>
            <a:custGeom>
              <a:avLst/>
              <a:gdLst>
                <a:gd name="T0" fmla="*/ 7 w 7"/>
                <a:gd name="T1" fmla="*/ 0 h 3"/>
                <a:gd name="T2" fmla="*/ 0 w 7"/>
                <a:gd name="T3" fmla="*/ 3 h 3"/>
                <a:gd name="T4" fmla="*/ 0 w 7"/>
                <a:gd name="T5" fmla="*/ 3 h 3"/>
                <a:gd name="T6" fmla="*/ 1 w 7"/>
                <a:gd name="T7" fmla="*/ 3 h 3"/>
                <a:gd name="T8" fmla="*/ 7 w 7"/>
                <a:gd name="T9" fmla="*/ 0 h 3"/>
              </a:gdLst>
              <a:ahLst/>
              <a:cxnLst>
                <a:cxn ang="0">
                  <a:pos x="T0" y="T1"/>
                </a:cxn>
                <a:cxn ang="0">
                  <a:pos x="T2" y="T3"/>
                </a:cxn>
                <a:cxn ang="0">
                  <a:pos x="T4" y="T5"/>
                </a:cxn>
                <a:cxn ang="0">
                  <a:pos x="T6" y="T7"/>
                </a:cxn>
                <a:cxn ang="0">
                  <a:pos x="T8" y="T9"/>
                </a:cxn>
              </a:cxnLst>
              <a:rect l="0" t="0" r="r" b="b"/>
              <a:pathLst>
                <a:path w="7" h="3">
                  <a:moveTo>
                    <a:pt x="7" y="0"/>
                  </a:moveTo>
                  <a:cubicBezTo>
                    <a:pt x="5" y="1"/>
                    <a:pt x="2" y="2"/>
                    <a:pt x="0" y="3"/>
                  </a:cubicBezTo>
                  <a:cubicBezTo>
                    <a:pt x="0" y="3"/>
                    <a:pt x="0" y="3"/>
                    <a:pt x="0" y="3"/>
                  </a:cubicBezTo>
                  <a:cubicBezTo>
                    <a:pt x="1" y="3"/>
                    <a:pt x="1" y="3"/>
                    <a:pt x="1" y="3"/>
                  </a:cubicBezTo>
                  <a:cubicBezTo>
                    <a:pt x="3" y="2"/>
                    <a:pt x="5" y="1"/>
                    <a:pt x="7" y="0"/>
                  </a:cubicBezTo>
                </a:path>
              </a:pathLst>
            </a:custGeom>
            <a:solidFill>
              <a:srgbClr val="006494"/>
            </a:solidFill>
            <a:ln w="19050">
              <a:solidFill>
                <a:srgbClr val="000000"/>
              </a:solidFill>
              <a:round/>
              <a:headEnd/>
              <a:tailEnd/>
            </a:ln>
            <a:extLst/>
          </p:spPr>
          <p:txBody>
            <a:bodyPr anchor="ctr"/>
            <a:lstStyle/>
            <a:p>
              <a:pPr algn="ctr"/>
              <a:endParaRPr/>
            </a:p>
          </p:txBody>
        </p:sp>
        <p:sp>
          <p:nvSpPr>
            <p:cNvPr id="66" name="Freeform: Shape 48"/>
            <p:cNvSpPr>
              <a:spLocks/>
            </p:cNvSpPr>
            <p:nvPr/>
          </p:nvSpPr>
          <p:spPr bwMode="auto">
            <a:xfrm>
              <a:off x="10506251" y="3236209"/>
              <a:ext cx="8202" cy="5468"/>
            </a:xfrm>
            <a:custGeom>
              <a:avLst/>
              <a:gdLst>
                <a:gd name="T0" fmla="*/ 1 w 1"/>
                <a:gd name="T1" fmla="*/ 0 h 1"/>
                <a:gd name="T2" fmla="*/ 0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0"/>
                    <a:pt x="0" y="1"/>
                  </a:cubicBezTo>
                  <a:cubicBezTo>
                    <a:pt x="0" y="1"/>
                    <a:pt x="0" y="1"/>
                    <a:pt x="0" y="1"/>
                  </a:cubicBezTo>
                  <a:cubicBezTo>
                    <a:pt x="0" y="0"/>
                    <a:pt x="0" y="0"/>
                    <a:pt x="1" y="0"/>
                  </a:cubicBezTo>
                </a:path>
              </a:pathLst>
            </a:custGeom>
            <a:solidFill>
              <a:srgbClr val="FCFDF2"/>
            </a:solidFill>
            <a:ln w="19050">
              <a:solidFill>
                <a:srgbClr val="000000"/>
              </a:solidFill>
              <a:round/>
              <a:headEnd/>
              <a:tailEnd/>
            </a:ln>
            <a:extLst/>
          </p:spPr>
          <p:txBody>
            <a:bodyPr anchor="ctr"/>
            <a:lstStyle/>
            <a:p>
              <a:pPr algn="ctr"/>
              <a:endParaRPr/>
            </a:p>
          </p:txBody>
        </p:sp>
        <p:sp>
          <p:nvSpPr>
            <p:cNvPr id="67" name="Freeform: Shape 49"/>
            <p:cNvSpPr>
              <a:spLocks/>
            </p:cNvSpPr>
            <p:nvPr/>
          </p:nvSpPr>
          <p:spPr bwMode="auto">
            <a:xfrm>
              <a:off x="10500783" y="3241677"/>
              <a:ext cx="5468" cy="0"/>
            </a:xfrm>
            <a:custGeom>
              <a:avLst/>
              <a:gdLst>
                <a:gd name="T0" fmla="*/ 1 w 1"/>
                <a:gd name="T1" fmla="*/ 0 w 1"/>
                <a:gd name="T2" fmla="*/ 0 w 1"/>
                <a:gd name="T3" fmla="*/ 1 w 1"/>
                <a:gd name="T4" fmla="*/ 1 w 1"/>
              </a:gdLst>
              <a:ahLst/>
              <a:cxnLst>
                <a:cxn ang="0">
                  <a:pos x="T0" y="0"/>
                </a:cxn>
                <a:cxn ang="0">
                  <a:pos x="T1" y="0"/>
                </a:cxn>
                <a:cxn ang="0">
                  <a:pos x="T2" y="0"/>
                </a:cxn>
                <a:cxn ang="0">
                  <a:pos x="T3" y="0"/>
                </a:cxn>
                <a:cxn ang="0">
                  <a:pos x="T4" y="0"/>
                </a:cxn>
              </a:cxnLst>
              <a:rect l="0" t="0" r="r" b="b"/>
              <a:pathLst>
                <a:path w="1">
                  <a:moveTo>
                    <a:pt x="1" y="0"/>
                  </a:moveTo>
                  <a:cubicBezTo>
                    <a:pt x="0" y="0"/>
                    <a:pt x="0" y="0"/>
                    <a:pt x="0" y="0"/>
                  </a:cubicBezTo>
                  <a:cubicBezTo>
                    <a:pt x="0" y="0"/>
                    <a:pt x="0" y="0"/>
                    <a:pt x="0" y="0"/>
                  </a:cubicBezTo>
                  <a:cubicBezTo>
                    <a:pt x="0" y="0"/>
                    <a:pt x="0" y="0"/>
                    <a:pt x="1" y="0"/>
                  </a:cubicBezTo>
                  <a:cubicBezTo>
                    <a:pt x="1" y="0"/>
                    <a:pt x="1" y="0"/>
                    <a:pt x="1" y="0"/>
                  </a:cubicBezTo>
                </a:path>
              </a:pathLst>
            </a:custGeom>
            <a:solidFill>
              <a:srgbClr val="EEEFE5"/>
            </a:solidFill>
            <a:ln w="19050">
              <a:solidFill>
                <a:srgbClr val="000000"/>
              </a:solidFill>
              <a:round/>
              <a:headEnd/>
              <a:tailEnd/>
            </a:ln>
            <a:extLst/>
          </p:spPr>
          <p:txBody>
            <a:bodyPr anchor="ctr"/>
            <a:lstStyle/>
            <a:p>
              <a:pPr algn="ctr"/>
              <a:endParaRPr/>
            </a:p>
          </p:txBody>
        </p:sp>
        <p:sp>
          <p:nvSpPr>
            <p:cNvPr id="68" name="Freeform: Shape 50"/>
            <p:cNvSpPr>
              <a:spLocks/>
            </p:cNvSpPr>
            <p:nvPr/>
          </p:nvSpPr>
          <p:spPr bwMode="auto">
            <a:xfrm>
              <a:off x="10467975" y="3241677"/>
              <a:ext cx="32808" cy="19138"/>
            </a:xfrm>
            <a:custGeom>
              <a:avLst/>
              <a:gdLst>
                <a:gd name="T0" fmla="*/ 5 w 5"/>
                <a:gd name="T1" fmla="*/ 0 h 3"/>
                <a:gd name="T2" fmla="*/ 0 w 5"/>
                <a:gd name="T3" fmla="*/ 3 h 3"/>
                <a:gd name="T4" fmla="*/ 5 w 5"/>
                <a:gd name="T5" fmla="*/ 0 h 3"/>
                <a:gd name="T6" fmla="*/ 5 w 5"/>
                <a:gd name="T7" fmla="*/ 0 h 3"/>
              </a:gdLst>
              <a:ahLst/>
              <a:cxnLst>
                <a:cxn ang="0">
                  <a:pos x="T0" y="T1"/>
                </a:cxn>
                <a:cxn ang="0">
                  <a:pos x="T2" y="T3"/>
                </a:cxn>
                <a:cxn ang="0">
                  <a:pos x="T4" y="T5"/>
                </a:cxn>
                <a:cxn ang="0">
                  <a:pos x="T6" y="T7"/>
                </a:cxn>
              </a:cxnLst>
              <a:rect l="0" t="0" r="r" b="b"/>
              <a:pathLst>
                <a:path w="5" h="3">
                  <a:moveTo>
                    <a:pt x="5" y="0"/>
                  </a:moveTo>
                  <a:cubicBezTo>
                    <a:pt x="3" y="1"/>
                    <a:pt x="2" y="2"/>
                    <a:pt x="0" y="3"/>
                  </a:cubicBezTo>
                  <a:cubicBezTo>
                    <a:pt x="2" y="2"/>
                    <a:pt x="3" y="1"/>
                    <a:pt x="5" y="0"/>
                  </a:cubicBezTo>
                  <a:cubicBezTo>
                    <a:pt x="5" y="0"/>
                    <a:pt x="5" y="0"/>
                    <a:pt x="5" y="0"/>
                  </a:cubicBezTo>
                </a:path>
              </a:pathLst>
            </a:custGeom>
            <a:solidFill>
              <a:srgbClr val="006494"/>
            </a:solidFill>
            <a:ln w="19050">
              <a:solidFill>
                <a:srgbClr val="000000"/>
              </a:solidFill>
              <a:round/>
              <a:headEnd/>
              <a:tailEnd/>
            </a:ln>
            <a:extLst/>
          </p:spPr>
          <p:txBody>
            <a:bodyPr anchor="ctr"/>
            <a:lstStyle/>
            <a:p>
              <a:pPr algn="ctr"/>
              <a:endParaRPr/>
            </a:p>
          </p:txBody>
        </p:sp>
        <p:sp>
          <p:nvSpPr>
            <p:cNvPr id="69" name="Freeform: Shape 51"/>
            <p:cNvSpPr>
              <a:spLocks/>
            </p:cNvSpPr>
            <p:nvPr/>
          </p:nvSpPr>
          <p:spPr bwMode="auto">
            <a:xfrm>
              <a:off x="11348332" y="1675079"/>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path>
              </a:pathLst>
            </a:custGeom>
            <a:solidFill>
              <a:srgbClr val="FFA000"/>
            </a:solidFill>
            <a:ln w="19050">
              <a:solidFill>
                <a:srgbClr val="000000"/>
              </a:solidFill>
              <a:round/>
              <a:headEnd/>
              <a:tailEnd/>
            </a:ln>
            <a:extLst/>
          </p:spPr>
          <p:txBody>
            <a:bodyPr anchor="ctr"/>
            <a:lstStyle/>
            <a:p>
              <a:pPr algn="ctr"/>
              <a:endParaRPr/>
            </a:p>
          </p:txBody>
        </p:sp>
        <p:sp>
          <p:nvSpPr>
            <p:cNvPr id="70" name="Freeform: Shape 52"/>
            <p:cNvSpPr>
              <a:spLocks/>
            </p:cNvSpPr>
            <p:nvPr/>
          </p:nvSpPr>
          <p:spPr bwMode="auto">
            <a:xfrm>
              <a:off x="11083131" y="1675079"/>
              <a:ext cx="265201" cy="503061"/>
            </a:xfrm>
            <a:custGeom>
              <a:avLst/>
              <a:gdLst>
                <a:gd name="T0" fmla="*/ 30 w 41"/>
                <a:gd name="T1" fmla="*/ 77 h 78"/>
                <a:gd name="T2" fmla="*/ 30 w 41"/>
                <a:gd name="T3" fmla="*/ 77 h 78"/>
                <a:gd name="T4" fmla="*/ 30 w 41"/>
                <a:gd name="T5" fmla="*/ 77 h 78"/>
                <a:gd name="T6" fmla="*/ 30 w 41"/>
                <a:gd name="T7" fmla="*/ 77 h 78"/>
                <a:gd name="T8" fmla="*/ 30 w 41"/>
                <a:gd name="T9" fmla="*/ 77 h 78"/>
                <a:gd name="T10" fmla="*/ 30 w 41"/>
                <a:gd name="T11" fmla="*/ 77 h 78"/>
                <a:gd name="T12" fmla="*/ 0 w 41"/>
                <a:gd name="T13" fmla="*/ 56 h 78"/>
                <a:gd name="T14" fmla="*/ 0 w 41"/>
                <a:gd name="T15" fmla="*/ 56 h 78"/>
                <a:gd name="T16" fmla="*/ 30 w 41"/>
                <a:gd name="T17" fmla="*/ 78 h 78"/>
                <a:gd name="T18" fmla="*/ 0 w 41"/>
                <a:gd name="T19" fmla="*/ 56 h 78"/>
                <a:gd name="T20" fmla="*/ 39 w 41"/>
                <a:gd name="T21" fmla="*/ 31 h 78"/>
                <a:gd name="T22" fmla="*/ 30 w 41"/>
                <a:gd name="T23" fmla="*/ 77 h 78"/>
                <a:gd name="T24" fmla="*/ 39 w 41"/>
                <a:gd name="T25" fmla="*/ 31 h 78"/>
                <a:gd name="T26" fmla="*/ 39 w 41"/>
                <a:gd name="T27" fmla="*/ 30 h 78"/>
                <a:gd name="T28" fmla="*/ 39 w 41"/>
                <a:gd name="T29" fmla="*/ 31 h 78"/>
                <a:gd name="T30" fmla="*/ 39 w 41"/>
                <a:gd name="T31" fmla="*/ 30 h 78"/>
                <a:gd name="T32" fmla="*/ 39 w 41"/>
                <a:gd name="T33" fmla="*/ 30 h 78"/>
                <a:gd name="T34" fmla="*/ 39 w 41"/>
                <a:gd name="T35" fmla="*/ 30 h 78"/>
                <a:gd name="T36" fmla="*/ 39 w 41"/>
                <a:gd name="T37" fmla="*/ 30 h 78"/>
                <a:gd name="T38" fmla="*/ 39 w 41"/>
                <a:gd name="T39" fmla="*/ 30 h 78"/>
                <a:gd name="T40" fmla="*/ 39 w 41"/>
                <a:gd name="T41" fmla="*/ 30 h 78"/>
                <a:gd name="T42" fmla="*/ 39 w 41"/>
                <a:gd name="T43" fmla="*/ 30 h 78"/>
                <a:gd name="T44" fmla="*/ 39 w 41"/>
                <a:gd name="T45" fmla="*/ 30 h 78"/>
                <a:gd name="T46" fmla="*/ 39 w 41"/>
                <a:gd name="T47" fmla="*/ 30 h 78"/>
                <a:gd name="T48" fmla="*/ 39 w 41"/>
                <a:gd name="T49" fmla="*/ 30 h 78"/>
                <a:gd name="T50" fmla="*/ 41 w 41"/>
                <a:gd name="T51" fmla="*/ 12 h 78"/>
                <a:gd name="T52" fmla="*/ 41 w 41"/>
                <a:gd name="T53" fmla="*/ 12 h 78"/>
                <a:gd name="T54" fmla="*/ 41 w 41"/>
                <a:gd name="T55" fmla="*/ 12 h 78"/>
                <a:gd name="T56" fmla="*/ 41 w 41"/>
                <a:gd name="T57" fmla="*/ 2 h 78"/>
                <a:gd name="T58" fmla="*/ 41 w 41"/>
                <a:gd name="T59" fmla="*/ 12 h 78"/>
                <a:gd name="T60" fmla="*/ 41 w 41"/>
                <a:gd name="T61" fmla="*/ 3 h 78"/>
                <a:gd name="T62" fmla="*/ 41 w 41"/>
                <a:gd name="T63" fmla="*/ 3 h 78"/>
                <a:gd name="T64" fmla="*/ 41 w 41"/>
                <a:gd name="T65" fmla="*/ 3 h 78"/>
                <a:gd name="T66" fmla="*/ 41 w 41"/>
                <a:gd name="T67" fmla="*/ 2 h 78"/>
                <a:gd name="T68" fmla="*/ 41 w 41"/>
                <a:gd name="T69" fmla="*/ 0 h 78"/>
                <a:gd name="T70" fmla="*/ 41 w 41"/>
                <a:gd name="T71" fmla="*/ 1 h 78"/>
                <a:gd name="T72" fmla="*/ 41 w 41"/>
                <a:gd name="T73" fmla="*/ 0 h 78"/>
                <a:gd name="T74" fmla="*/ 41 w 41"/>
                <a:gd name="T75" fmla="*/ 0 h 78"/>
                <a:gd name="T76" fmla="*/ 41 w 41"/>
                <a:gd name="T77" fmla="*/ 0 h 78"/>
                <a:gd name="T78" fmla="*/ 41 w 41"/>
                <a:gd name="T79" fmla="*/ 0 h 78"/>
                <a:gd name="T80" fmla="*/ 41 w 41"/>
                <a:gd name="T81" fmla="*/ 0 h 78"/>
                <a:gd name="T82" fmla="*/ 41 w 41"/>
                <a:gd name="T83" fmla="*/ 0 h 78"/>
                <a:gd name="T84" fmla="*/ 41 w 41"/>
                <a:gd name="T85" fmla="*/ 0 h 78"/>
                <a:gd name="T86" fmla="*/ 41 w 41"/>
                <a:gd name="T87" fmla="*/ 0 h 78"/>
                <a:gd name="T88" fmla="*/ 41 w 41"/>
                <a:gd name="T89" fmla="*/ 0 h 78"/>
                <a:gd name="T90" fmla="*/ 41 w 41"/>
                <a:gd name="T9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78">
                  <a:moveTo>
                    <a:pt x="30" y="77"/>
                  </a:moveTo>
                  <a:cubicBezTo>
                    <a:pt x="30" y="77"/>
                    <a:pt x="30" y="77"/>
                    <a:pt x="30" y="77"/>
                  </a:cubicBezTo>
                  <a:cubicBezTo>
                    <a:pt x="30" y="77"/>
                    <a:pt x="30" y="77"/>
                    <a:pt x="30" y="77"/>
                  </a:cubicBezTo>
                  <a:moveTo>
                    <a:pt x="30" y="77"/>
                  </a:moveTo>
                  <a:cubicBezTo>
                    <a:pt x="30" y="77"/>
                    <a:pt x="30" y="77"/>
                    <a:pt x="30" y="77"/>
                  </a:cubicBezTo>
                  <a:cubicBezTo>
                    <a:pt x="30" y="77"/>
                    <a:pt x="30" y="77"/>
                    <a:pt x="30" y="77"/>
                  </a:cubicBezTo>
                  <a:moveTo>
                    <a:pt x="0" y="56"/>
                  </a:moveTo>
                  <a:cubicBezTo>
                    <a:pt x="0" y="56"/>
                    <a:pt x="0" y="56"/>
                    <a:pt x="0" y="56"/>
                  </a:cubicBezTo>
                  <a:cubicBezTo>
                    <a:pt x="30" y="78"/>
                    <a:pt x="30" y="78"/>
                    <a:pt x="30" y="78"/>
                  </a:cubicBezTo>
                  <a:cubicBezTo>
                    <a:pt x="0" y="56"/>
                    <a:pt x="0" y="56"/>
                    <a:pt x="0" y="56"/>
                  </a:cubicBezTo>
                  <a:moveTo>
                    <a:pt x="39" y="31"/>
                  </a:moveTo>
                  <a:cubicBezTo>
                    <a:pt x="37" y="43"/>
                    <a:pt x="35" y="59"/>
                    <a:pt x="30" y="77"/>
                  </a:cubicBezTo>
                  <a:cubicBezTo>
                    <a:pt x="35" y="59"/>
                    <a:pt x="37" y="43"/>
                    <a:pt x="39" y="31"/>
                  </a:cubicBezTo>
                  <a:moveTo>
                    <a:pt x="39" y="30"/>
                  </a:moveTo>
                  <a:cubicBezTo>
                    <a:pt x="39" y="30"/>
                    <a:pt x="39" y="31"/>
                    <a:pt x="39" y="31"/>
                  </a:cubicBezTo>
                  <a:cubicBezTo>
                    <a:pt x="39" y="31"/>
                    <a:pt x="39" y="30"/>
                    <a:pt x="39" y="30"/>
                  </a:cubicBezTo>
                  <a:moveTo>
                    <a:pt x="39" y="30"/>
                  </a:moveTo>
                  <a:cubicBezTo>
                    <a:pt x="39" y="30"/>
                    <a:pt x="39" y="30"/>
                    <a:pt x="39" y="30"/>
                  </a:cubicBezTo>
                  <a:cubicBezTo>
                    <a:pt x="39" y="30"/>
                    <a:pt x="39" y="30"/>
                    <a:pt x="39" y="30"/>
                  </a:cubicBezTo>
                  <a:moveTo>
                    <a:pt x="39" y="30"/>
                  </a:moveTo>
                  <a:cubicBezTo>
                    <a:pt x="39" y="30"/>
                    <a:pt x="39" y="30"/>
                    <a:pt x="39" y="30"/>
                  </a:cubicBezTo>
                  <a:cubicBezTo>
                    <a:pt x="39" y="30"/>
                    <a:pt x="39" y="30"/>
                    <a:pt x="39" y="30"/>
                  </a:cubicBezTo>
                  <a:moveTo>
                    <a:pt x="39" y="30"/>
                  </a:moveTo>
                  <a:cubicBezTo>
                    <a:pt x="39" y="30"/>
                    <a:pt x="39" y="30"/>
                    <a:pt x="39" y="30"/>
                  </a:cubicBezTo>
                  <a:cubicBezTo>
                    <a:pt x="39" y="30"/>
                    <a:pt x="39" y="30"/>
                    <a:pt x="39" y="30"/>
                  </a:cubicBezTo>
                  <a:moveTo>
                    <a:pt x="41" y="12"/>
                  </a:moveTo>
                  <a:cubicBezTo>
                    <a:pt x="41" y="12"/>
                    <a:pt x="41" y="12"/>
                    <a:pt x="41" y="12"/>
                  </a:cubicBezTo>
                  <a:cubicBezTo>
                    <a:pt x="41" y="12"/>
                    <a:pt x="41" y="12"/>
                    <a:pt x="41" y="12"/>
                  </a:cubicBezTo>
                  <a:moveTo>
                    <a:pt x="41" y="2"/>
                  </a:moveTo>
                  <a:cubicBezTo>
                    <a:pt x="41" y="4"/>
                    <a:pt x="41" y="7"/>
                    <a:pt x="41" y="12"/>
                  </a:cubicBezTo>
                  <a:cubicBezTo>
                    <a:pt x="41" y="8"/>
                    <a:pt x="41" y="5"/>
                    <a:pt x="41" y="3"/>
                  </a:cubicBezTo>
                  <a:cubicBezTo>
                    <a:pt x="41" y="3"/>
                    <a:pt x="41" y="3"/>
                    <a:pt x="41" y="3"/>
                  </a:cubicBezTo>
                  <a:cubicBezTo>
                    <a:pt x="41" y="3"/>
                    <a:pt x="41" y="3"/>
                    <a:pt x="41" y="3"/>
                  </a:cubicBezTo>
                  <a:cubicBezTo>
                    <a:pt x="41" y="3"/>
                    <a:pt x="41" y="2"/>
                    <a:pt x="41" y="2"/>
                  </a:cubicBezTo>
                  <a:moveTo>
                    <a:pt x="41" y="0"/>
                  </a:moveTo>
                  <a:cubicBezTo>
                    <a:pt x="41" y="0"/>
                    <a:pt x="41" y="0"/>
                    <a:pt x="41" y="1"/>
                  </a:cubicBezTo>
                  <a:cubicBezTo>
                    <a:pt x="41" y="0"/>
                    <a:pt x="41" y="0"/>
                    <a:pt x="41" y="0"/>
                  </a:cubicBezTo>
                  <a:cubicBezTo>
                    <a:pt x="41" y="0"/>
                    <a:pt x="41" y="0"/>
                    <a:pt x="41" y="0"/>
                  </a:cubicBezTo>
                  <a:cubicBezTo>
                    <a:pt x="41" y="0"/>
                    <a:pt x="41" y="0"/>
                    <a:pt x="41" y="0"/>
                  </a:cubicBezTo>
                  <a:moveTo>
                    <a:pt x="41" y="0"/>
                  </a:moveTo>
                  <a:cubicBezTo>
                    <a:pt x="41" y="0"/>
                    <a:pt x="41" y="0"/>
                    <a:pt x="41" y="0"/>
                  </a:cubicBezTo>
                  <a:cubicBezTo>
                    <a:pt x="41" y="0"/>
                    <a:pt x="41" y="0"/>
                    <a:pt x="41" y="0"/>
                  </a:cubicBezTo>
                  <a:cubicBezTo>
                    <a:pt x="41" y="0"/>
                    <a:pt x="41" y="0"/>
                    <a:pt x="41" y="0"/>
                  </a:cubicBezTo>
                  <a:moveTo>
                    <a:pt x="41" y="0"/>
                  </a:moveTo>
                  <a:cubicBezTo>
                    <a:pt x="41" y="0"/>
                    <a:pt x="41" y="0"/>
                    <a:pt x="41" y="0"/>
                  </a:cubicBezTo>
                  <a:cubicBezTo>
                    <a:pt x="41" y="0"/>
                    <a:pt x="41" y="0"/>
                    <a:pt x="41" y="0"/>
                  </a:cubicBezTo>
                </a:path>
              </a:pathLst>
            </a:custGeom>
            <a:solidFill>
              <a:srgbClr val="F19700"/>
            </a:solidFill>
            <a:ln w="19050">
              <a:solidFill>
                <a:srgbClr val="000000"/>
              </a:solidFill>
              <a:round/>
              <a:headEnd/>
              <a:tailEnd/>
            </a:ln>
            <a:extLst/>
          </p:spPr>
          <p:txBody>
            <a:bodyPr anchor="ctr"/>
            <a:lstStyle/>
            <a:p>
              <a:pPr algn="ctr"/>
              <a:endParaRPr/>
            </a:p>
          </p:txBody>
        </p:sp>
        <p:sp>
          <p:nvSpPr>
            <p:cNvPr id="71" name="Freeform: Shape 53"/>
            <p:cNvSpPr>
              <a:spLocks/>
            </p:cNvSpPr>
            <p:nvPr/>
          </p:nvSpPr>
          <p:spPr bwMode="auto">
            <a:xfrm>
              <a:off x="11083131" y="1675079"/>
              <a:ext cx="265201" cy="503061"/>
            </a:xfrm>
            <a:custGeom>
              <a:avLst/>
              <a:gdLst>
                <a:gd name="T0" fmla="*/ 41 w 41"/>
                <a:gd name="T1" fmla="*/ 0 h 78"/>
                <a:gd name="T2" fmla="*/ 41 w 41"/>
                <a:gd name="T3" fmla="*/ 0 h 78"/>
                <a:gd name="T4" fmla="*/ 41 w 41"/>
                <a:gd name="T5" fmla="*/ 0 h 78"/>
                <a:gd name="T6" fmla="*/ 0 w 41"/>
                <a:gd name="T7" fmla="*/ 56 h 78"/>
                <a:gd name="T8" fmla="*/ 30 w 41"/>
                <a:gd name="T9" fmla="*/ 78 h 78"/>
                <a:gd name="T10" fmla="*/ 30 w 41"/>
                <a:gd name="T11" fmla="*/ 77 h 78"/>
                <a:gd name="T12" fmla="*/ 30 w 41"/>
                <a:gd name="T13" fmla="*/ 77 h 78"/>
                <a:gd name="T14" fmla="*/ 30 w 41"/>
                <a:gd name="T15" fmla="*/ 77 h 78"/>
                <a:gd name="T16" fmla="*/ 30 w 41"/>
                <a:gd name="T17" fmla="*/ 77 h 78"/>
                <a:gd name="T18" fmla="*/ 30 w 41"/>
                <a:gd name="T19" fmla="*/ 77 h 78"/>
                <a:gd name="T20" fmla="*/ 39 w 41"/>
                <a:gd name="T21" fmla="*/ 31 h 78"/>
                <a:gd name="T22" fmla="*/ 39 w 41"/>
                <a:gd name="T23" fmla="*/ 31 h 78"/>
                <a:gd name="T24" fmla="*/ 39 w 41"/>
                <a:gd name="T25" fmla="*/ 30 h 78"/>
                <a:gd name="T26" fmla="*/ 39 w 41"/>
                <a:gd name="T27" fmla="*/ 30 h 78"/>
                <a:gd name="T28" fmla="*/ 39 w 41"/>
                <a:gd name="T29" fmla="*/ 30 h 78"/>
                <a:gd name="T30" fmla="*/ 39 w 41"/>
                <a:gd name="T31" fmla="*/ 30 h 78"/>
                <a:gd name="T32" fmla="*/ 39 w 41"/>
                <a:gd name="T33" fmla="*/ 30 h 78"/>
                <a:gd name="T34" fmla="*/ 39 w 41"/>
                <a:gd name="T35" fmla="*/ 30 h 78"/>
                <a:gd name="T36" fmla="*/ 39 w 41"/>
                <a:gd name="T37" fmla="*/ 30 h 78"/>
                <a:gd name="T38" fmla="*/ 41 w 41"/>
                <a:gd name="T39" fmla="*/ 12 h 78"/>
                <a:gd name="T40" fmla="*/ 41 w 41"/>
                <a:gd name="T41" fmla="*/ 12 h 78"/>
                <a:gd name="T42" fmla="*/ 41 w 41"/>
                <a:gd name="T43" fmla="*/ 12 h 78"/>
                <a:gd name="T44" fmla="*/ 41 w 41"/>
                <a:gd name="T45" fmla="*/ 2 h 78"/>
                <a:gd name="T46" fmla="*/ 41 w 41"/>
                <a:gd name="T47" fmla="*/ 1 h 78"/>
                <a:gd name="T48" fmla="*/ 41 w 41"/>
                <a:gd name="T49" fmla="*/ 1 h 78"/>
                <a:gd name="T50" fmla="*/ 41 w 41"/>
                <a:gd name="T51" fmla="*/ 1 h 78"/>
                <a:gd name="T52" fmla="*/ 41 w 41"/>
                <a:gd name="T53" fmla="*/ 1 h 78"/>
                <a:gd name="T54" fmla="*/ 41 w 41"/>
                <a:gd name="T55" fmla="*/ 0 h 78"/>
                <a:gd name="T56" fmla="*/ 41 w 41"/>
                <a:gd name="T57" fmla="*/ 0 h 78"/>
                <a:gd name="T58" fmla="*/ 41 w 41"/>
                <a:gd name="T59" fmla="*/ 0 h 78"/>
                <a:gd name="T60" fmla="*/ 41 w 41"/>
                <a:gd name="T61" fmla="*/ 0 h 78"/>
                <a:gd name="T62" fmla="*/ 41 w 41"/>
                <a:gd name="T63" fmla="*/ 0 h 78"/>
                <a:gd name="T64" fmla="*/ 41 w 41"/>
                <a:gd name="T65" fmla="*/ 0 h 78"/>
                <a:gd name="T66" fmla="*/ 41 w 41"/>
                <a:gd name="T6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78">
                  <a:moveTo>
                    <a:pt x="41" y="0"/>
                  </a:moveTo>
                  <a:cubicBezTo>
                    <a:pt x="41" y="0"/>
                    <a:pt x="41" y="0"/>
                    <a:pt x="41" y="0"/>
                  </a:cubicBezTo>
                  <a:cubicBezTo>
                    <a:pt x="41" y="0"/>
                    <a:pt x="41" y="0"/>
                    <a:pt x="41" y="0"/>
                  </a:cubicBezTo>
                  <a:cubicBezTo>
                    <a:pt x="0" y="56"/>
                    <a:pt x="0" y="56"/>
                    <a:pt x="0" y="56"/>
                  </a:cubicBezTo>
                  <a:cubicBezTo>
                    <a:pt x="30" y="78"/>
                    <a:pt x="30" y="78"/>
                    <a:pt x="30" y="78"/>
                  </a:cubicBezTo>
                  <a:cubicBezTo>
                    <a:pt x="30" y="77"/>
                    <a:pt x="30" y="77"/>
                    <a:pt x="30" y="77"/>
                  </a:cubicBezTo>
                  <a:cubicBezTo>
                    <a:pt x="30" y="77"/>
                    <a:pt x="30" y="77"/>
                    <a:pt x="30" y="77"/>
                  </a:cubicBezTo>
                  <a:cubicBezTo>
                    <a:pt x="30" y="77"/>
                    <a:pt x="30" y="77"/>
                    <a:pt x="30" y="77"/>
                  </a:cubicBezTo>
                  <a:cubicBezTo>
                    <a:pt x="30" y="77"/>
                    <a:pt x="30" y="77"/>
                    <a:pt x="30" y="77"/>
                  </a:cubicBezTo>
                  <a:cubicBezTo>
                    <a:pt x="30" y="77"/>
                    <a:pt x="30" y="77"/>
                    <a:pt x="30" y="77"/>
                  </a:cubicBezTo>
                  <a:cubicBezTo>
                    <a:pt x="35" y="59"/>
                    <a:pt x="37" y="43"/>
                    <a:pt x="39" y="31"/>
                  </a:cubicBezTo>
                  <a:cubicBezTo>
                    <a:pt x="39" y="31"/>
                    <a:pt x="39" y="31"/>
                    <a:pt x="39" y="31"/>
                  </a:cubicBezTo>
                  <a:cubicBezTo>
                    <a:pt x="39" y="31"/>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40" y="23"/>
                    <a:pt x="40" y="17"/>
                    <a:pt x="41" y="12"/>
                  </a:cubicBezTo>
                  <a:cubicBezTo>
                    <a:pt x="41" y="12"/>
                    <a:pt x="41" y="12"/>
                    <a:pt x="41" y="12"/>
                  </a:cubicBezTo>
                  <a:cubicBezTo>
                    <a:pt x="41" y="12"/>
                    <a:pt x="41" y="12"/>
                    <a:pt x="41" y="12"/>
                  </a:cubicBezTo>
                  <a:cubicBezTo>
                    <a:pt x="41" y="7"/>
                    <a:pt x="41" y="4"/>
                    <a:pt x="41" y="2"/>
                  </a:cubicBezTo>
                  <a:cubicBezTo>
                    <a:pt x="41" y="2"/>
                    <a:pt x="41" y="1"/>
                    <a:pt x="41" y="1"/>
                  </a:cubicBezTo>
                  <a:cubicBezTo>
                    <a:pt x="41" y="1"/>
                    <a:pt x="41" y="1"/>
                    <a:pt x="41" y="1"/>
                  </a:cubicBezTo>
                  <a:cubicBezTo>
                    <a:pt x="41" y="1"/>
                    <a:pt x="41" y="1"/>
                    <a:pt x="41" y="1"/>
                  </a:cubicBezTo>
                  <a:cubicBezTo>
                    <a:pt x="41" y="1"/>
                    <a:pt x="41" y="1"/>
                    <a:pt x="41" y="1"/>
                  </a:cubicBezTo>
                  <a:cubicBezTo>
                    <a:pt x="41" y="0"/>
                    <a:pt x="41" y="0"/>
                    <a:pt x="41" y="0"/>
                  </a:cubicBezTo>
                  <a:cubicBezTo>
                    <a:pt x="41" y="0"/>
                    <a:pt x="41" y="0"/>
                    <a:pt x="41" y="0"/>
                  </a:cubicBezTo>
                  <a:cubicBezTo>
                    <a:pt x="41" y="0"/>
                    <a:pt x="41" y="0"/>
                    <a:pt x="41" y="0"/>
                  </a:cubicBezTo>
                  <a:cubicBezTo>
                    <a:pt x="41" y="0"/>
                    <a:pt x="41" y="0"/>
                    <a:pt x="41" y="0"/>
                  </a:cubicBezTo>
                  <a:cubicBezTo>
                    <a:pt x="41" y="0"/>
                    <a:pt x="41" y="0"/>
                    <a:pt x="41" y="0"/>
                  </a:cubicBezTo>
                  <a:cubicBezTo>
                    <a:pt x="41" y="0"/>
                    <a:pt x="41" y="0"/>
                    <a:pt x="41" y="0"/>
                  </a:cubicBezTo>
                  <a:cubicBezTo>
                    <a:pt x="41" y="0"/>
                    <a:pt x="41" y="0"/>
                    <a:pt x="41" y="0"/>
                  </a:cubicBezTo>
                </a:path>
              </a:pathLst>
            </a:custGeom>
            <a:solidFill>
              <a:schemeClr val="accent4"/>
            </a:solidFill>
            <a:ln w="19050">
              <a:solidFill>
                <a:schemeClr val="tx1"/>
              </a:solidFill>
            </a:ln>
          </p:spPr>
          <p:txBody>
            <a:bodyPr anchor="ctr"/>
            <a:lstStyle/>
            <a:p>
              <a:pPr algn="ctr"/>
              <a:endParaRPr/>
            </a:p>
          </p:txBody>
        </p:sp>
        <p:sp>
          <p:nvSpPr>
            <p:cNvPr id="72" name="Freeform: Shape 54"/>
            <p:cNvSpPr>
              <a:spLocks/>
            </p:cNvSpPr>
            <p:nvPr/>
          </p:nvSpPr>
          <p:spPr bwMode="auto">
            <a:xfrm>
              <a:off x="10771452" y="2432405"/>
              <a:ext cx="235126" cy="71085"/>
            </a:xfrm>
            <a:custGeom>
              <a:avLst/>
              <a:gdLst>
                <a:gd name="T0" fmla="*/ 15 w 36"/>
                <a:gd name="T1" fmla="*/ 11 h 11"/>
                <a:gd name="T2" fmla="*/ 15 w 36"/>
                <a:gd name="T3" fmla="*/ 11 h 11"/>
                <a:gd name="T4" fmla="*/ 15 w 36"/>
                <a:gd name="T5" fmla="*/ 11 h 11"/>
                <a:gd name="T6" fmla="*/ 15 w 36"/>
                <a:gd name="T7" fmla="*/ 11 h 11"/>
                <a:gd name="T8" fmla="*/ 0 w 36"/>
                <a:gd name="T9" fmla="*/ 6 h 11"/>
                <a:gd name="T10" fmla="*/ 0 w 36"/>
                <a:gd name="T11" fmla="*/ 6 h 11"/>
                <a:gd name="T12" fmla="*/ 0 w 36"/>
                <a:gd name="T13" fmla="*/ 6 h 11"/>
                <a:gd name="T14" fmla="*/ 36 w 36"/>
                <a:gd name="T15" fmla="*/ 0 h 11"/>
                <a:gd name="T16" fmla="*/ 15 w 36"/>
                <a:gd name="T17" fmla="*/ 11 h 11"/>
                <a:gd name="T18" fmla="*/ 36 w 36"/>
                <a:gd name="T19" fmla="*/ 0 h 11"/>
                <a:gd name="T20" fmla="*/ 36 w 36"/>
                <a:gd name="T21" fmla="*/ 0 h 11"/>
                <a:gd name="T22" fmla="*/ 36 w 36"/>
                <a:gd name="T23" fmla="*/ 0 h 11"/>
                <a:gd name="T24" fmla="*/ 36 w 36"/>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11">
                  <a:moveTo>
                    <a:pt x="15" y="11"/>
                  </a:moveTo>
                  <a:cubicBezTo>
                    <a:pt x="15" y="11"/>
                    <a:pt x="15" y="11"/>
                    <a:pt x="15" y="11"/>
                  </a:cubicBezTo>
                  <a:cubicBezTo>
                    <a:pt x="15" y="11"/>
                    <a:pt x="15" y="11"/>
                    <a:pt x="15" y="11"/>
                  </a:cubicBezTo>
                  <a:cubicBezTo>
                    <a:pt x="15" y="11"/>
                    <a:pt x="15" y="11"/>
                    <a:pt x="15" y="11"/>
                  </a:cubicBezTo>
                  <a:moveTo>
                    <a:pt x="0" y="6"/>
                  </a:moveTo>
                  <a:cubicBezTo>
                    <a:pt x="0" y="6"/>
                    <a:pt x="0" y="6"/>
                    <a:pt x="0" y="6"/>
                  </a:cubicBezTo>
                  <a:cubicBezTo>
                    <a:pt x="0" y="6"/>
                    <a:pt x="0" y="6"/>
                    <a:pt x="0" y="6"/>
                  </a:cubicBezTo>
                  <a:moveTo>
                    <a:pt x="36" y="0"/>
                  </a:moveTo>
                  <a:cubicBezTo>
                    <a:pt x="31" y="7"/>
                    <a:pt x="23" y="11"/>
                    <a:pt x="15" y="11"/>
                  </a:cubicBezTo>
                  <a:cubicBezTo>
                    <a:pt x="23" y="11"/>
                    <a:pt x="31" y="7"/>
                    <a:pt x="36" y="0"/>
                  </a:cubicBezTo>
                  <a:moveTo>
                    <a:pt x="36" y="0"/>
                  </a:moveTo>
                  <a:cubicBezTo>
                    <a:pt x="36" y="0"/>
                    <a:pt x="36" y="0"/>
                    <a:pt x="36" y="0"/>
                  </a:cubicBezTo>
                  <a:cubicBezTo>
                    <a:pt x="36" y="0"/>
                    <a:pt x="36" y="0"/>
                    <a:pt x="36" y="0"/>
                  </a:cubicBezTo>
                </a:path>
              </a:pathLst>
            </a:custGeom>
            <a:solidFill>
              <a:srgbClr val="F19700"/>
            </a:solidFill>
            <a:ln w="19050">
              <a:solidFill>
                <a:srgbClr val="000000"/>
              </a:solidFill>
              <a:round/>
              <a:headEnd/>
              <a:tailEnd/>
            </a:ln>
            <a:extLst/>
          </p:spPr>
          <p:txBody>
            <a:bodyPr anchor="ctr"/>
            <a:lstStyle/>
            <a:p>
              <a:pPr algn="ctr"/>
              <a:endParaRPr/>
            </a:p>
          </p:txBody>
        </p:sp>
        <p:sp>
          <p:nvSpPr>
            <p:cNvPr id="73" name="Freeform: Shape 55"/>
            <p:cNvSpPr>
              <a:spLocks/>
            </p:cNvSpPr>
            <p:nvPr/>
          </p:nvSpPr>
          <p:spPr bwMode="auto">
            <a:xfrm>
              <a:off x="10771452" y="2191810"/>
              <a:ext cx="265201" cy="311679"/>
            </a:xfrm>
            <a:custGeom>
              <a:avLst/>
              <a:gdLst>
                <a:gd name="T0" fmla="*/ 30 w 41"/>
                <a:gd name="T1" fmla="*/ 0 h 48"/>
                <a:gd name="T2" fmla="*/ 26 w 41"/>
                <a:gd name="T3" fmla="*/ 6 h 48"/>
                <a:gd name="T4" fmla="*/ 34 w 41"/>
                <a:gd name="T5" fmla="*/ 21 h 48"/>
                <a:gd name="T6" fmla="*/ 31 w 41"/>
                <a:gd name="T7" fmla="*/ 33 h 48"/>
                <a:gd name="T8" fmla="*/ 15 w 41"/>
                <a:gd name="T9" fmla="*/ 41 h 48"/>
                <a:gd name="T10" fmla="*/ 4 w 41"/>
                <a:gd name="T11" fmla="*/ 37 h 48"/>
                <a:gd name="T12" fmla="*/ 4 w 41"/>
                <a:gd name="T13" fmla="*/ 37 h 48"/>
                <a:gd name="T14" fmla="*/ 0 w 41"/>
                <a:gd name="T15" fmla="*/ 43 h 48"/>
                <a:gd name="T16" fmla="*/ 0 w 41"/>
                <a:gd name="T17" fmla="*/ 43 h 48"/>
                <a:gd name="T18" fmla="*/ 0 w 41"/>
                <a:gd name="T19" fmla="*/ 43 h 48"/>
                <a:gd name="T20" fmla="*/ 0 w 41"/>
                <a:gd name="T21" fmla="*/ 43 h 48"/>
                <a:gd name="T22" fmla="*/ 0 w 41"/>
                <a:gd name="T23" fmla="*/ 43 h 48"/>
                <a:gd name="T24" fmla="*/ 15 w 41"/>
                <a:gd name="T25" fmla="*/ 48 h 48"/>
                <a:gd name="T26" fmla="*/ 15 w 41"/>
                <a:gd name="T27" fmla="*/ 48 h 48"/>
                <a:gd name="T28" fmla="*/ 15 w 41"/>
                <a:gd name="T29" fmla="*/ 48 h 48"/>
                <a:gd name="T30" fmla="*/ 15 w 41"/>
                <a:gd name="T31" fmla="*/ 48 h 48"/>
                <a:gd name="T32" fmla="*/ 15 w 41"/>
                <a:gd name="T33" fmla="*/ 48 h 48"/>
                <a:gd name="T34" fmla="*/ 15 w 41"/>
                <a:gd name="T35" fmla="*/ 48 h 48"/>
                <a:gd name="T36" fmla="*/ 36 w 41"/>
                <a:gd name="T37" fmla="*/ 37 h 48"/>
                <a:gd name="T38" fmla="*/ 36 w 41"/>
                <a:gd name="T39" fmla="*/ 37 h 48"/>
                <a:gd name="T40" fmla="*/ 36 w 41"/>
                <a:gd name="T41" fmla="*/ 37 h 48"/>
                <a:gd name="T42" fmla="*/ 36 w 41"/>
                <a:gd name="T43" fmla="*/ 37 h 48"/>
                <a:gd name="T44" fmla="*/ 36 w 41"/>
                <a:gd name="T45" fmla="*/ 37 h 48"/>
                <a:gd name="T46" fmla="*/ 36 w 41"/>
                <a:gd name="T47" fmla="*/ 37 h 48"/>
                <a:gd name="T48" fmla="*/ 36 w 41"/>
                <a:gd name="T49" fmla="*/ 37 h 48"/>
                <a:gd name="T50" fmla="*/ 41 w 41"/>
                <a:gd name="T51" fmla="*/ 21 h 48"/>
                <a:gd name="T52" fmla="*/ 30 w 41"/>
                <a:gd name="T53" fmla="*/ 0 h 48"/>
                <a:gd name="T54" fmla="*/ 30 w 41"/>
                <a:gd name="T5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 h="48">
                  <a:moveTo>
                    <a:pt x="30" y="0"/>
                  </a:moveTo>
                  <a:cubicBezTo>
                    <a:pt x="26" y="6"/>
                    <a:pt x="26" y="6"/>
                    <a:pt x="26" y="6"/>
                  </a:cubicBezTo>
                  <a:cubicBezTo>
                    <a:pt x="32" y="10"/>
                    <a:pt x="34" y="16"/>
                    <a:pt x="34" y="21"/>
                  </a:cubicBezTo>
                  <a:cubicBezTo>
                    <a:pt x="34" y="25"/>
                    <a:pt x="33" y="29"/>
                    <a:pt x="31" y="33"/>
                  </a:cubicBezTo>
                  <a:cubicBezTo>
                    <a:pt x="27" y="38"/>
                    <a:pt x="21" y="41"/>
                    <a:pt x="15" y="41"/>
                  </a:cubicBezTo>
                  <a:cubicBezTo>
                    <a:pt x="11" y="41"/>
                    <a:pt x="7" y="40"/>
                    <a:pt x="4" y="37"/>
                  </a:cubicBezTo>
                  <a:cubicBezTo>
                    <a:pt x="4" y="37"/>
                    <a:pt x="4" y="37"/>
                    <a:pt x="4" y="37"/>
                  </a:cubicBezTo>
                  <a:cubicBezTo>
                    <a:pt x="0" y="43"/>
                    <a:pt x="0" y="43"/>
                    <a:pt x="0" y="43"/>
                  </a:cubicBezTo>
                  <a:cubicBezTo>
                    <a:pt x="0" y="43"/>
                    <a:pt x="0" y="43"/>
                    <a:pt x="0" y="43"/>
                  </a:cubicBezTo>
                  <a:cubicBezTo>
                    <a:pt x="0" y="43"/>
                    <a:pt x="0" y="43"/>
                    <a:pt x="0" y="43"/>
                  </a:cubicBezTo>
                  <a:cubicBezTo>
                    <a:pt x="0" y="43"/>
                    <a:pt x="0" y="43"/>
                    <a:pt x="0" y="43"/>
                  </a:cubicBezTo>
                  <a:cubicBezTo>
                    <a:pt x="0" y="43"/>
                    <a:pt x="0" y="43"/>
                    <a:pt x="0" y="43"/>
                  </a:cubicBezTo>
                  <a:cubicBezTo>
                    <a:pt x="4" y="46"/>
                    <a:pt x="10" y="48"/>
                    <a:pt x="15" y="48"/>
                  </a:cubicBezTo>
                  <a:cubicBezTo>
                    <a:pt x="15" y="48"/>
                    <a:pt x="15" y="48"/>
                    <a:pt x="15" y="48"/>
                  </a:cubicBezTo>
                  <a:cubicBezTo>
                    <a:pt x="15" y="48"/>
                    <a:pt x="15" y="48"/>
                    <a:pt x="15" y="48"/>
                  </a:cubicBezTo>
                  <a:cubicBezTo>
                    <a:pt x="15" y="48"/>
                    <a:pt x="15" y="48"/>
                    <a:pt x="15" y="48"/>
                  </a:cubicBezTo>
                  <a:cubicBezTo>
                    <a:pt x="15" y="48"/>
                    <a:pt x="15" y="48"/>
                    <a:pt x="15" y="48"/>
                  </a:cubicBezTo>
                  <a:cubicBezTo>
                    <a:pt x="15" y="48"/>
                    <a:pt x="15" y="48"/>
                    <a:pt x="15" y="48"/>
                  </a:cubicBezTo>
                  <a:cubicBezTo>
                    <a:pt x="23" y="48"/>
                    <a:pt x="31" y="44"/>
                    <a:pt x="36" y="37"/>
                  </a:cubicBezTo>
                  <a:cubicBezTo>
                    <a:pt x="36" y="37"/>
                    <a:pt x="36" y="37"/>
                    <a:pt x="36" y="37"/>
                  </a:cubicBezTo>
                  <a:cubicBezTo>
                    <a:pt x="36" y="37"/>
                    <a:pt x="36" y="37"/>
                    <a:pt x="36" y="37"/>
                  </a:cubicBezTo>
                  <a:cubicBezTo>
                    <a:pt x="36" y="37"/>
                    <a:pt x="36" y="37"/>
                    <a:pt x="36" y="37"/>
                  </a:cubicBezTo>
                  <a:cubicBezTo>
                    <a:pt x="36" y="37"/>
                    <a:pt x="36" y="37"/>
                    <a:pt x="36" y="37"/>
                  </a:cubicBezTo>
                  <a:cubicBezTo>
                    <a:pt x="36" y="37"/>
                    <a:pt x="36" y="37"/>
                    <a:pt x="36" y="37"/>
                  </a:cubicBezTo>
                  <a:cubicBezTo>
                    <a:pt x="36" y="37"/>
                    <a:pt x="36" y="37"/>
                    <a:pt x="36" y="37"/>
                  </a:cubicBezTo>
                  <a:cubicBezTo>
                    <a:pt x="40" y="32"/>
                    <a:pt x="41" y="27"/>
                    <a:pt x="41" y="21"/>
                  </a:cubicBezTo>
                  <a:cubicBezTo>
                    <a:pt x="41" y="13"/>
                    <a:pt x="37" y="5"/>
                    <a:pt x="30" y="0"/>
                  </a:cubicBezTo>
                  <a:cubicBezTo>
                    <a:pt x="30" y="0"/>
                    <a:pt x="30" y="0"/>
                    <a:pt x="30" y="0"/>
                  </a:cubicBezTo>
                </a:path>
              </a:pathLst>
            </a:custGeom>
            <a:solidFill>
              <a:schemeClr val="accent4">
                <a:lumMod val="75000"/>
              </a:schemeClr>
            </a:solidFill>
            <a:ln w="19050">
              <a:solidFill>
                <a:schemeClr val="tx1"/>
              </a:solidFill>
            </a:ln>
          </p:spPr>
          <p:txBody>
            <a:bodyPr anchor="ctr"/>
            <a:lstStyle/>
            <a:p>
              <a:pPr algn="ctr"/>
              <a:endParaRPr/>
            </a:p>
          </p:txBody>
        </p:sp>
      </p:grpSp>
      <p:pic>
        <p:nvPicPr>
          <p:cNvPr id="74" name="图片 73"/>
          <p:cNvPicPr>
            <a:picLocks noChangeAspect="1"/>
          </p:cNvPicPr>
          <p:nvPr/>
        </p:nvPicPr>
        <p:blipFill>
          <a:blip r:embed="rId3"/>
          <a:stretch>
            <a:fillRect/>
          </a:stretch>
        </p:blipFill>
        <p:spPr>
          <a:xfrm>
            <a:off x="457200" y="262798"/>
            <a:ext cx="759706" cy="913632"/>
          </a:xfrm>
          <a:prstGeom prst="rect">
            <a:avLst/>
          </a:prstGeom>
        </p:spPr>
      </p:pic>
      <p:sp>
        <p:nvSpPr>
          <p:cNvPr id="76" name="文本框 75"/>
          <p:cNvSpPr txBox="1"/>
          <p:nvPr/>
        </p:nvSpPr>
        <p:spPr>
          <a:xfrm>
            <a:off x="1745264" y="576487"/>
            <a:ext cx="2834430" cy="523220"/>
          </a:xfrm>
          <a:prstGeom prst="rect">
            <a:avLst/>
          </a:prstGeom>
          <a:noFill/>
        </p:spPr>
        <p:txBody>
          <a:bodyPr wrap="none" rtlCol="0">
            <a:spAutoFit/>
            <a:scene3d>
              <a:camera prst="orthographicFront"/>
              <a:lightRig rig="threePt" dir="t"/>
            </a:scene3d>
            <a:sp3d contourW="12700"/>
          </a:bodyPr>
          <a:lstStyle/>
          <a:p>
            <a:pPr algn="ctr"/>
            <a:r>
              <a:rPr lang="en-US" altLang="zh-CN" sz="2800" err="1">
                <a:latin typeface="Tahoma" panose="020B0604030504040204" pitchFamily="34" charset="0"/>
                <a:ea typeface="Tahoma" panose="020B0604030504040204" pitchFamily="34" charset="0"/>
                <a:cs typeface="Tahoma" panose="020B0604030504040204" pitchFamily="34" charset="0"/>
              </a:rPr>
              <a:t>Lí</a:t>
            </a:r>
            <a:r>
              <a:rPr lang="en-US" altLang="zh-CN" sz="2800">
                <a:latin typeface="Tahoma" panose="020B0604030504040204" pitchFamily="34" charset="0"/>
                <a:ea typeface="Tahoma" panose="020B0604030504040204" pitchFamily="34" charset="0"/>
                <a:cs typeface="Tahoma" panose="020B0604030504040204" pitchFamily="34" charset="0"/>
              </a:rPr>
              <a:t> do </a:t>
            </a:r>
            <a:r>
              <a:rPr lang="en-US" altLang="zh-CN" sz="2800" err="1">
                <a:latin typeface="Tahoma" panose="020B0604030504040204" pitchFamily="34" charset="0"/>
                <a:ea typeface="Tahoma" panose="020B0604030504040204" pitchFamily="34" charset="0"/>
                <a:cs typeface="Tahoma" panose="020B0604030504040204" pitchFamily="34" charset="0"/>
              </a:rPr>
              <a:t>chọn</a:t>
            </a:r>
            <a:r>
              <a:rPr lang="en-US" altLang="zh-CN" sz="2800">
                <a:latin typeface="Tahoma" panose="020B0604030504040204" pitchFamily="34" charset="0"/>
                <a:ea typeface="Tahoma" panose="020B0604030504040204" pitchFamily="34" charset="0"/>
                <a:cs typeface="Tahoma" panose="020B0604030504040204" pitchFamily="34" charset="0"/>
              </a:rPr>
              <a:t> </a:t>
            </a:r>
            <a:r>
              <a:rPr lang="en-US" altLang="zh-CN" sz="2800" err="1">
                <a:latin typeface="Tahoma" panose="020B0604030504040204" pitchFamily="34" charset="0"/>
                <a:ea typeface="Tahoma" panose="020B0604030504040204" pitchFamily="34" charset="0"/>
                <a:cs typeface="Tahoma" panose="020B0604030504040204" pitchFamily="34" charset="0"/>
              </a:rPr>
              <a:t>đề</a:t>
            </a:r>
            <a:r>
              <a:rPr lang="en-US" altLang="zh-CN" sz="2800">
                <a:latin typeface="Tahoma" panose="020B0604030504040204" pitchFamily="34" charset="0"/>
                <a:ea typeface="Tahoma" panose="020B0604030504040204" pitchFamily="34" charset="0"/>
                <a:cs typeface="Tahoma" panose="020B0604030504040204" pitchFamily="34" charset="0"/>
              </a:rPr>
              <a:t> </a:t>
            </a:r>
            <a:r>
              <a:rPr lang="en-US" altLang="zh-CN" sz="2800" err="1">
                <a:latin typeface="Tahoma" panose="020B0604030504040204" pitchFamily="34" charset="0"/>
                <a:ea typeface="Tahoma" panose="020B0604030504040204" pitchFamily="34" charset="0"/>
                <a:cs typeface="Tahoma" panose="020B0604030504040204" pitchFamily="34" charset="0"/>
              </a:rPr>
              <a:t>tài</a:t>
            </a:r>
            <a:endParaRPr lang="zh-CN" altLang="en-US" sz="2800">
              <a:latin typeface="Tahoma" panose="020B0604030504040204" pitchFamily="34" charset="0"/>
              <a:ea typeface="方正悠黑简体_502L" panose="02000000000000000000" charset="-122"/>
              <a:cs typeface="Tahoma" panose="020B0604030504040204" pitchFamily="34" charset="0"/>
            </a:endParaRPr>
          </a:p>
        </p:txBody>
      </p:sp>
      <p:grpSp>
        <p:nvGrpSpPr>
          <p:cNvPr id="78" name="组合 77"/>
          <p:cNvGrpSpPr/>
          <p:nvPr/>
        </p:nvGrpSpPr>
        <p:grpSpPr>
          <a:xfrm>
            <a:off x="1168590" y="2008498"/>
            <a:ext cx="7306236" cy="2011620"/>
            <a:chOff x="874712" y="3443864"/>
            <a:chExt cx="5752440" cy="1348627"/>
          </a:xfrm>
        </p:grpSpPr>
        <p:sp>
          <p:nvSpPr>
            <p:cNvPr id="79" name="矩形 78"/>
            <p:cNvSpPr/>
            <p:nvPr/>
          </p:nvSpPr>
          <p:spPr>
            <a:xfrm>
              <a:off x="874712" y="3802063"/>
              <a:ext cx="5752440" cy="990428"/>
            </a:xfrm>
            <a:prstGeom prst="rect">
              <a:avLst/>
            </a:prstGeom>
          </p:spPr>
          <p:txBody>
            <a:bodyPr wrap="square">
              <a:spAutoFit/>
              <a:scene3d>
                <a:camera prst="orthographicFront"/>
                <a:lightRig rig="threePt" dir="t"/>
              </a:scene3d>
              <a:sp3d contourW="12700"/>
            </a:bodyPr>
            <a:lstStyle/>
            <a:p>
              <a:pPr lvl="1"/>
              <a:r>
                <a:rPr lang="en-US"/>
                <a:t>Machine Learning và AI sẽ phát triển rất nhanh chóng, hỗ trợ và phục vụ con người trong nhiều lĩnh vực</a:t>
              </a:r>
            </a:p>
            <a:p>
              <a:pPr lvl="1"/>
              <a:r>
                <a:rPr lang="en-US"/>
                <a:t>Bệnh càng ngày càng nhiều và trở nên phổ biến</a:t>
              </a:r>
            </a:p>
            <a:p>
              <a:pPr lvl="1"/>
              <a:r>
                <a:rPr lang="en-US"/>
                <a:t>Lượng dữ liệu sẽ tăng lên rất nhiều lần so với hiện tại </a:t>
              </a:r>
            </a:p>
            <a:p>
              <a:pPr lvl="1"/>
              <a:r>
                <a:rPr lang="en-US"/>
                <a:t>Cần các công cụ hỗ trợ mang tính bước ngoặt trong lĩnh vực y tế</a:t>
              </a:r>
            </a:p>
          </p:txBody>
        </p:sp>
        <p:sp>
          <p:nvSpPr>
            <p:cNvPr id="80" name="矩形 79"/>
            <p:cNvSpPr/>
            <p:nvPr/>
          </p:nvSpPr>
          <p:spPr>
            <a:xfrm>
              <a:off x="874712" y="3443864"/>
              <a:ext cx="3493229" cy="310517"/>
            </a:xfrm>
            <a:prstGeom prst="rect">
              <a:avLst/>
            </a:prstGeom>
          </p:spPr>
          <p:txBody>
            <a:bodyPr wrap="square">
              <a:spAutoFit/>
              <a:scene3d>
                <a:camera prst="orthographicFront"/>
                <a:lightRig rig="threePt" dir="t"/>
              </a:scene3d>
              <a:sp3d contourW="12700"/>
            </a:bodyPr>
            <a:lstStyle/>
            <a:p>
              <a:pPr algn="ctr"/>
              <a:r>
                <a:rPr lang="en-US" altLang="zh-CN" sz="2000">
                  <a:latin typeface="Tahoma" panose="020B0604030504040204" pitchFamily="34" charset="0"/>
                  <a:ea typeface="方正悠黑简体_502L" panose="02000000000000000000" charset="-122"/>
                  <a:cs typeface="Tahoma" panose="020B0604030504040204" pitchFamily="34" charset="0"/>
                </a:rPr>
                <a:t>Tương lai</a:t>
              </a:r>
              <a:endParaRPr lang="zh-CN" altLang="en-US" sz="2000">
                <a:latin typeface="Tahoma" panose="020B0604030504040204" pitchFamily="34" charset="0"/>
                <a:ea typeface="方正悠黑简体_502L" panose="02000000000000000000" charset="-122"/>
                <a:cs typeface="Tahoma" panose="020B0604030504040204" pitchFamily="34" charset="0"/>
              </a:endParaRPr>
            </a:p>
          </p:txBody>
        </p:sp>
      </p:grpSp>
      <p:grpSp>
        <p:nvGrpSpPr>
          <p:cNvPr id="75" name="组合 77"/>
          <p:cNvGrpSpPr/>
          <p:nvPr/>
        </p:nvGrpSpPr>
        <p:grpSpPr>
          <a:xfrm>
            <a:off x="1183341" y="2008498"/>
            <a:ext cx="7145069" cy="3199791"/>
            <a:chOff x="874712" y="3325188"/>
            <a:chExt cx="5752440" cy="2483288"/>
          </a:xfrm>
        </p:grpSpPr>
        <p:sp>
          <p:nvSpPr>
            <p:cNvPr id="77" name="矩形 78"/>
            <p:cNvSpPr/>
            <p:nvPr/>
          </p:nvSpPr>
          <p:spPr>
            <a:xfrm>
              <a:off x="874712" y="3802063"/>
              <a:ext cx="5752440" cy="2006413"/>
            </a:xfrm>
            <a:prstGeom prst="rect">
              <a:avLst/>
            </a:prstGeom>
          </p:spPr>
          <p:txBody>
            <a:bodyPr wrap="square">
              <a:spAutoFit/>
              <a:scene3d>
                <a:camera prst="orthographicFront"/>
                <a:lightRig rig="threePt" dir="t"/>
              </a:scene3d>
              <a:sp3d contourW="12700"/>
            </a:bodyPr>
            <a:lstStyle/>
            <a:p>
              <a:pPr lvl="1"/>
              <a:r>
                <a:rPr lang="en-US" dirty="0" err="1"/>
                <a:t>Lí</a:t>
              </a:r>
              <a:r>
                <a:rPr lang="en-US" dirty="0"/>
                <a:t> do </a:t>
              </a:r>
              <a:r>
                <a:rPr lang="en-US" dirty="0" err="1"/>
                <a:t>chọn</a:t>
              </a:r>
              <a:r>
                <a:rPr lang="en-US" dirty="0"/>
                <a:t> </a:t>
              </a:r>
              <a:r>
                <a:rPr lang="en-US" dirty="0" err="1"/>
                <a:t>ngành</a:t>
              </a:r>
              <a:r>
                <a:rPr lang="en-US" dirty="0"/>
                <a:t> y </a:t>
              </a:r>
              <a:r>
                <a:rPr lang="en-US" dirty="0" err="1"/>
                <a:t>khoa</a:t>
              </a:r>
              <a:r>
                <a:rPr lang="en-US" dirty="0"/>
                <a:t>: </a:t>
              </a:r>
            </a:p>
            <a:p>
              <a:pPr lvl="2"/>
              <a:r>
                <a:rPr lang="en-US" dirty="0" err="1"/>
                <a:t>Nhu</a:t>
              </a:r>
              <a:r>
                <a:rPr lang="en-US" dirty="0"/>
                <a:t> </a:t>
              </a:r>
              <a:r>
                <a:rPr lang="en-US" dirty="0" err="1"/>
                <a:t>cầu</a:t>
              </a:r>
              <a:r>
                <a:rPr lang="en-US" dirty="0"/>
                <a:t> </a:t>
              </a:r>
              <a:r>
                <a:rPr lang="en-US" dirty="0" err="1"/>
                <a:t>hỗ</a:t>
              </a:r>
              <a:r>
                <a:rPr lang="en-US" dirty="0"/>
                <a:t> </a:t>
              </a:r>
              <a:r>
                <a:rPr lang="en-US" dirty="0" err="1"/>
                <a:t>trợ</a:t>
              </a:r>
              <a:r>
                <a:rPr lang="en-US" dirty="0"/>
                <a:t> </a:t>
              </a:r>
              <a:r>
                <a:rPr lang="en-US" dirty="0" err="1"/>
                <a:t>bác</a:t>
              </a:r>
              <a:r>
                <a:rPr lang="en-US" dirty="0"/>
                <a:t> </a:t>
              </a:r>
              <a:r>
                <a:rPr lang="en-US" dirty="0" err="1"/>
                <a:t>sĩ</a:t>
              </a:r>
              <a:r>
                <a:rPr lang="en-US" dirty="0"/>
                <a:t> </a:t>
              </a:r>
              <a:r>
                <a:rPr lang="en-US" dirty="0" err="1"/>
                <a:t>trong</a:t>
              </a:r>
              <a:r>
                <a:rPr lang="en-US" dirty="0"/>
                <a:t> y </a:t>
              </a:r>
              <a:r>
                <a:rPr lang="en-US" dirty="0" err="1"/>
                <a:t>khoa</a:t>
              </a:r>
              <a:endParaRPr lang="en-US" dirty="0"/>
            </a:p>
            <a:p>
              <a:pPr lvl="2"/>
              <a:r>
                <a:rPr lang="en-US" dirty="0" err="1"/>
                <a:t>Số</a:t>
              </a:r>
              <a:r>
                <a:rPr lang="en-US" dirty="0"/>
                <a:t> </a:t>
              </a:r>
              <a:r>
                <a:rPr lang="en-US" dirty="0" err="1"/>
                <a:t>lượng</a:t>
              </a:r>
              <a:r>
                <a:rPr lang="en-US" dirty="0"/>
                <a:t> </a:t>
              </a:r>
              <a:r>
                <a:rPr lang="en-US" dirty="0" err="1"/>
                <a:t>bệnh</a:t>
              </a:r>
              <a:r>
                <a:rPr lang="en-US" dirty="0"/>
                <a:t> </a:t>
              </a:r>
              <a:r>
                <a:rPr lang="en-US" dirty="0" err="1"/>
                <a:t>nhân</a:t>
              </a:r>
              <a:r>
                <a:rPr lang="en-US" dirty="0"/>
                <a:t> </a:t>
              </a:r>
              <a:r>
                <a:rPr lang="en-US" dirty="0" err="1"/>
                <a:t>ngày</a:t>
              </a:r>
              <a:r>
                <a:rPr lang="en-US" dirty="0"/>
                <a:t> </a:t>
              </a:r>
              <a:r>
                <a:rPr lang="en-US" dirty="0" err="1"/>
                <a:t>càng</a:t>
              </a:r>
              <a:r>
                <a:rPr lang="en-US" dirty="0"/>
                <a:t> </a:t>
              </a:r>
              <a:r>
                <a:rPr lang="en-US" dirty="0" err="1"/>
                <a:t>lớn</a:t>
              </a:r>
              <a:endParaRPr lang="en-US" dirty="0"/>
            </a:p>
            <a:p>
              <a:pPr lvl="2"/>
              <a:r>
                <a:rPr lang="en-US" dirty="0" err="1"/>
                <a:t>Cần</a:t>
              </a:r>
              <a:r>
                <a:rPr lang="en-US" dirty="0"/>
                <a:t> </a:t>
              </a:r>
              <a:r>
                <a:rPr lang="en-US" dirty="0" err="1"/>
                <a:t>có</a:t>
              </a:r>
              <a:r>
                <a:rPr lang="en-US" dirty="0"/>
                <a:t> </a:t>
              </a:r>
              <a:r>
                <a:rPr lang="en-US" dirty="0" err="1"/>
                <a:t>công</a:t>
              </a:r>
              <a:r>
                <a:rPr lang="en-US" dirty="0"/>
                <a:t> </a:t>
              </a:r>
              <a:r>
                <a:rPr lang="en-US" dirty="0" err="1"/>
                <a:t>cụ</a:t>
              </a:r>
              <a:r>
                <a:rPr lang="en-US" dirty="0"/>
                <a:t> </a:t>
              </a:r>
              <a:r>
                <a:rPr lang="en-US" dirty="0" err="1"/>
                <a:t>hỗ</a:t>
              </a:r>
              <a:r>
                <a:rPr lang="en-US" dirty="0"/>
                <a:t> </a:t>
              </a:r>
              <a:r>
                <a:rPr lang="en-US" dirty="0" err="1"/>
                <a:t>trợ</a:t>
              </a:r>
              <a:r>
                <a:rPr lang="en-US" dirty="0"/>
                <a:t> </a:t>
              </a:r>
              <a:r>
                <a:rPr lang="en-US" dirty="0" err="1"/>
                <a:t>các</a:t>
              </a:r>
              <a:r>
                <a:rPr lang="en-US" dirty="0"/>
                <a:t> </a:t>
              </a:r>
              <a:r>
                <a:rPr lang="en-US" dirty="0" err="1"/>
                <a:t>bác</a:t>
              </a:r>
              <a:r>
                <a:rPr lang="en-US" dirty="0"/>
                <a:t> </a:t>
              </a:r>
              <a:r>
                <a:rPr lang="en-US" dirty="0" err="1"/>
                <a:t>sĩ</a:t>
              </a:r>
              <a:r>
                <a:rPr lang="en-US" dirty="0"/>
                <a:t> </a:t>
              </a:r>
              <a:r>
                <a:rPr lang="en-US" dirty="0" err="1"/>
                <a:t>chuẩn</a:t>
              </a:r>
              <a:r>
                <a:rPr lang="en-US" dirty="0"/>
                <a:t> </a:t>
              </a:r>
              <a:r>
                <a:rPr lang="en-US" dirty="0" err="1"/>
                <a:t>đoán</a:t>
              </a:r>
              <a:r>
                <a:rPr lang="en-US" dirty="0"/>
                <a:t> </a:t>
              </a:r>
              <a:r>
                <a:rPr lang="en-US" dirty="0" err="1"/>
                <a:t>nhanh</a:t>
              </a:r>
              <a:endParaRPr lang="en-US" dirty="0"/>
            </a:p>
            <a:p>
              <a:pPr lvl="2"/>
              <a:r>
                <a:rPr lang="en-US" dirty="0"/>
                <a:t> </a:t>
              </a:r>
            </a:p>
            <a:p>
              <a:pPr lvl="1"/>
              <a:r>
                <a:rPr lang="en-US" dirty="0" err="1"/>
                <a:t>Lí</a:t>
              </a:r>
              <a:r>
                <a:rPr lang="en-US" dirty="0"/>
                <a:t> do </a:t>
              </a:r>
              <a:r>
                <a:rPr lang="en-US" dirty="0" err="1"/>
                <a:t>chọn</a:t>
              </a:r>
              <a:r>
                <a:rPr lang="en-US" dirty="0"/>
                <a:t> </a:t>
              </a:r>
              <a:r>
                <a:rPr lang="en-US" dirty="0" err="1"/>
                <a:t>bệnh</a:t>
              </a:r>
              <a:r>
                <a:rPr lang="en-US" dirty="0"/>
                <a:t> </a:t>
              </a:r>
              <a:r>
                <a:rPr lang="en-US" dirty="0" err="1"/>
                <a:t>phổi</a:t>
              </a:r>
              <a:endParaRPr lang="en-US" dirty="0"/>
            </a:p>
            <a:p>
              <a:pPr lvl="2"/>
              <a:r>
                <a:rPr lang="en-US" dirty="0" err="1"/>
                <a:t>Quá</a:t>
              </a:r>
              <a:r>
                <a:rPr lang="en-US" dirty="0"/>
                <a:t> </a:t>
              </a:r>
              <a:r>
                <a:rPr lang="en-US" dirty="0" err="1"/>
                <a:t>trình</a:t>
              </a:r>
              <a:r>
                <a:rPr lang="en-US" dirty="0"/>
                <a:t> </a:t>
              </a:r>
              <a:r>
                <a:rPr lang="en-US" dirty="0" err="1"/>
                <a:t>công</a:t>
              </a:r>
              <a:r>
                <a:rPr lang="en-US" dirty="0"/>
                <a:t> </a:t>
              </a:r>
              <a:r>
                <a:rPr lang="en-US" dirty="0" err="1"/>
                <a:t>nghiệp</a:t>
              </a:r>
              <a:r>
                <a:rPr lang="en-US" dirty="0"/>
                <a:t> </a:t>
              </a:r>
              <a:r>
                <a:rPr lang="en-US" dirty="0" err="1"/>
                <a:t>hóa</a:t>
              </a:r>
              <a:r>
                <a:rPr lang="en-US" dirty="0"/>
                <a:t> </a:t>
              </a:r>
              <a:r>
                <a:rPr lang="en-US" dirty="0" err="1"/>
                <a:t>hiện</a:t>
              </a:r>
              <a:r>
                <a:rPr lang="en-US" dirty="0"/>
                <a:t> </a:t>
              </a:r>
              <a:r>
                <a:rPr lang="en-US" dirty="0" err="1"/>
                <a:t>đại</a:t>
              </a:r>
              <a:r>
                <a:rPr lang="en-US" dirty="0"/>
                <a:t> </a:t>
              </a:r>
              <a:r>
                <a:rPr lang="en-US" dirty="0" err="1"/>
                <a:t>hóa</a:t>
              </a:r>
              <a:endParaRPr lang="en-US" dirty="0"/>
            </a:p>
            <a:p>
              <a:pPr lvl="2"/>
              <a:r>
                <a:rPr lang="en-US" dirty="0" err="1"/>
                <a:t>Các</a:t>
              </a:r>
              <a:r>
                <a:rPr lang="en-US" dirty="0"/>
                <a:t> </a:t>
              </a:r>
              <a:r>
                <a:rPr lang="en-US" dirty="0" err="1"/>
                <a:t>bệnh</a:t>
              </a:r>
              <a:r>
                <a:rPr lang="en-US" dirty="0"/>
                <a:t> </a:t>
              </a:r>
              <a:r>
                <a:rPr lang="en-US" dirty="0" err="1"/>
                <a:t>liên</a:t>
              </a:r>
              <a:r>
                <a:rPr lang="en-US" dirty="0"/>
                <a:t> </a:t>
              </a:r>
              <a:r>
                <a:rPr lang="en-US" dirty="0" err="1"/>
                <a:t>quan</a:t>
              </a:r>
              <a:r>
                <a:rPr lang="en-US" dirty="0"/>
                <a:t> </a:t>
              </a:r>
              <a:r>
                <a:rPr lang="en-US" dirty="0" err="1"/>
                <a:t>về</a:t>
              </a:r>
              <a:r>
                <a:rPr lang="en-US" dirty="0"/>
                <a:t> </a:t>
              </a:r>
              <a:r>
                <a:rPr lang="en-US" dirty="0" err="1"/>
                <a:t>đường</a:t>
              </a:r>
              <a:r>
                <a:rPr lang="en-US" dirty="0"/>
                <a:t> </a:t>
              </a:r>
              <a:r>
                <a:rPr lang="en-US" dirty="0" err="1"/>
                <a:t>hô</a:t>
              </a:r>
              <a:r>
                <a:rPr lang="en-US" dirty="0"/>
                <a:t> </a:t>
              </a:r>
              <a:r>
                <a:rPr lang="en-US" dirty="0" err="1"/>
                <a:t>hấp</a:t>
              </a:r>
              <a:endParaRPr lang="en-US" dirty="0"/>
            </a:p>
            <a:p>
              <a:pPr lvl="2"/>
              <a:r>
                <a:rPr lang="en-US" dirty="0" err="1"/>
                <a:t>Lượng</a:t>
              </a:r>
              <a:r>
                <a:rPr lang="en-US" dirty="0"/>
                <a:t> </a:t>
              </a:r>
              <a:r>
                <a:rPr lang="en-US" dirty="0" err="1"/>
                <a:t>dữ</a:t>
              </a:r>
              <a:r>
                <a:rPr lang="en-US" dirty="0"/>
                <a:t> </a:t>
              </a:r>
              <a:r>
                <a:rPr lang="en-US" dirty="0" err="1"/>
                <a:t>liệu</a:t>
              </a:r>
              <a:r>
                <a:rPr lang="en-US" dirty="0"/>
                <a:t> </a:t>
              </a:r>
              <a:r>
                <a:rPr lang="en-US" dirty="0" err="1"/>
                <a:t>lớn</a:t>
              </a:r>
              <a:r>
                <a:rPr lang="en-US" dirty="0"/>
                <a:t> </a:t>
              </a:r>
              <a:r>
                <a:rPr lang="en-US" dirty="0" err="1"/>
                <a:t>về</a:t>
              </a:r>
              <a:r>
                <a:rPr lang="en-US" dirty="0"/>
                <a:t> </a:t>
              </a:r>
              <a:r>
                <a:rPr lang="en-US" dirty="0" err="1"/>
                <a:t>bệnh</a:t>
              </a:r>
              <a:r>
                <a:rPr lang="en-US" dirty="0"/>
                <a:t> </a:t>
              </a:r>
              <a:r>
                <a:rPr lang="en-US" dirty="0" err="1"/>
                <a:t>phổi</a:t>
              </a:r>
              <a:endParaRPr lang="en-US" dirty="0"/>
            </a:p>
          </p:txBody>
        </p:sp>
        <p:sp>
          <p:nvSpPr>
            <p:cNvPr id="81" name="矩形 79"/>
            <p:cNvSpPr/>
            <p:nvPr/>
          </p:nvSpPr>
          <p:spPr>
            <a:xfrm>
              <a:off x="874712" y="3325188"/>
              <a:ext cx="3493229" cy="310517"/>
            </a:xfrm>
            <a:prstGeom prst="rect">
              <a:avLst/>
            </a:prstGeom>
          </p:spPr>
          <p:txBody>
            <a:bodyPr wrap="square">
              <a:spAutoFit/>
              <a:scene3d>
                <a:camera prst="orthographicFront"/>
                <a:lightRig rig="threePt" dir="t"/>
              </a:scene3d>
              <a:sp3d contourW="12700"/>
            </a:bodyPr>
            <a:lstStyle/>
            <a:p>
              <a:pPr algn="ctr"/>
              <a:r>
                <a:rPr lang="en-US" altLang="zh-CN" sz="2000" dirty="0" err="1">
                  <a:latin typeface="Tahoma" panose="020B0604030504040204" pitchFamily="34" charset="0"/>
                  <a:ea typeface="方正悠黑简体_502L" panose="02000000000000000000" charset="-122"/>
                  <a:cs typeface="Tahoma" panose="020B0604030504040204" pitchFamily="34" charset="0"/>
                </a:rPr>
                <a:t>Hiện</a:t>
              </a:r>
              <a:r>
                <a:rPr lang="en-US" altLang="zh-CN" sz="2000" dirty="0">
                  <a:latin typeface="Tahoma" panose="020B0604030504040204" pitchFamily="34" charset="0"/>
                  <a:ea typeface="方正悠黑简体_502L" panose="02000000000000000000" charset="-122"/>
                  <a:cs typeface="Tahoma" panose="020B0604030504040204" pitchFamily="34" charset="0"/>
                </a:rPr>
                <a:t> </a:t>
              </a:r>
              <a:r>
                <a:rPr lang="en-US" altLang="zh-CN" sz="2000" dirty="0" err="1">
                  <a:latin typeface="Tahoma" panose="020B0604030504040204" pitchFamily="34" charset="0"/>
                  <a:ea typeface="方正悠黑简体_502L" panose="02000000000000000000" charset="-122"/>
                  <a:cs typeface="Tahoma" panose="020B0604030504040204" pitchFamily="34" charset="0"/>
                </a:rPr>
                <a:t>tại</a:t>
              </a:r>
              <a:endParaRPr lang="zh-CN" altLang="en-US" sz="2000" dirty="0">
                <a:latin typeface="Tahoma" panose="020B0604030504040204" pitchFamily="34" charset="0"/>
                <a:ea typeface="方正悠黑简体_502L" panose="02000000000000000000" charset="-122"/>
                <a:cs typeface="Tahoma" panose="020B0604030504040204" pitchFamily="34" charset="0"/>
              </a:endParaRPr>
            </a:p>
          </p:txBody>
        </p:sp>
      </p:grpSp>
    </p:spTree>
    <p:extLst>
      <p:ext uri="{BB962C8B-B14F-4D97-AF65-F5344CB8AC3E}">
        <p14:creationId xmlns:p14="http://schemas.microsoft.com/office/powerpoint/2010/main" val="1348145925"/>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ppt_w</p:attrName>
                                        </p:attrNameLst>
                                      </p:cBhvr>
                                      <p:tavLst>
                                        <p:tav tm="0">
                                          <p:val>
                                            <p:fltVal val="0"/>
                                          </p:val>
                                        </p:tav>
                                        <p:tav tm="100000">
                                          <p:val>
                                            <p:strVal val="#ppt_w"/>
                                          </p:val>
                                        </p:tav>
                                      </p:tavLst>
                                    </p:anim>
                                    <p:anim calcmode="lin" valueType="num">
                                      <p:cBhvr>
                                        <p:cTn id="8" dur="500" fill="hold"/>
                                        <p:tgtEl>
                                          <p:spTgt spid="74"/>
                                        </p:tgtEl>
                                        <p:attrNameLst>
                                          <p:attrName>ppt_h</p:attrName>
                                        </p:attrNameLst>
                                      </p:cBhvr>
                                      <p:tavLst>
                                        <p:tav tm="0">
                                          <p:val>
                                            <p:fltVal val="0"/>
                                          </p:val>
                                        </p:tav>
                                        <p:tav tm="100000">
                                          <p:val>
                                            <p:strVal val="#ppt_h"/>
                                          </p:val>
                                        </p:tav>
                                      </p:tavLst>
                                    </p:anim>
                                    <p:animEffect transition="in" filter="fade">
                                      <p:cBhvr>
                                        <p:cTn id="9" dur="500"/>
                                        <p:tgtEl>
                                          <p:spTgt spid="7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500" fill="hold"/>
                                        <p:tgtEl>
                                          <p:spTgt spid="76"/>
                                        </p:tgtEl>
                                        <p:attrNameLst>
                                          <p:attrName>ppt_w</p:attrName>
                                        </p:attrNameLst>
                                      </p:cBhvr>
                                      <p:tavLst>
                                        <p:tav tm="0">
                                          <p:val>
                                            <p:fltVal val="0"/>
                                          </p:val>
                                        </p:tav>
                                        <p:tav tm="100000">
                                          <p:val>
                                            <p:strVal val="#ppt_w"/>
                                          </p:val>
                                        </p:tav>
                                      </p:tavLst>
                                    </p:anim>
                                    <p:anim calcmode="lin" valueType="num">
                                      <p:cBhvr>
                                        <p:cTn id="13" dur="500" fill="hold"/>
                                        <p:tgtEl>
                                          <p:spTgt spid="76"/>
                                        </p:tgtEl>
                                        <p:attrNameLst>
                                          <p:attrName>ppt_h</p:attrName>
                                        </p:attrNameLst>
                                      </p:cBhvr>
                                      <p:tavLst>
                                        <p:tav tm="0">
                                          <p:val>
                                            <p:fltVal val="0"/>
                                          </p:val>
                                        </p:tav>
                                        <p:tav tm="100000">
                                          <p:val>
                                            <p:strVal val="#ppt_h"/>
                                          </p:val>
                                        </p:tav>
                                      </p:tavLst>
                                    </p:anim>
                                    <p:animEffect transition="in" filter="fade">
                                      <p:cBhvr>
                                        <p:cTn id="14" dur="500"/>
                                        <p:tgtEl>
                                          <p:spTgt spid="76"/>
                                        </p:tgtEl>
                                      </p:cBhvr>
                                    </p:animEffect>
                                  </p:childTnLst>
                                </p:cTn>
                              </p:par>
                              <p:par>
                                <p:cTn id="15" presetID="2" presetClass="entr" presetSubtype="12"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0-#ppt_w/2"/>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circle(in)">
                                      <p:cBhvr>
                                        <p:cTn id="23" dur="2000"/>
                                        <p:tgtEl>
                                          <p:spTgt spid="7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75"/>
                                        </p:tgtEl>
                                        <p:attrNameLst>
                                          <p:attrName>style.visibility</p:attrName>
                                        </p:attrNameLst>
                                      </p:cBhvr>
                                      <p:to>
                                        <p:strVal val="hidden"/>
                                      </p:to>
                                    </p:set>
                                  </p:childTnLst>
                                </p:cTn>
                              </p:par>
                              <p:par>
                                <p:cTn id="28" presetID="14" presetClass="entr" presetSubtype="10" fill="hold" nodeType="with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randombar(horizontal)">
                                      <p:cBhvr>
                                        <p:cTn id="3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a:xfrm>
            <a:off x="4424917" y="2171216"/>
            <a:ext cx="3342150" cy="3236294"/>
            <a:chOff x="1199450" y="1729727"/>
            <a:chExt cx="3924508" cy="3800206"/>
          </a:xfrm>
        </p:grpSpPr>
        <p:grpSp>
          <p:nvGrpSpPr>
            <p:cNvPr id="29" name="Group 4"/>
            <p:cNvGrpSpPr/>
            <p:nvPr/>
          </p:nvGrpSpPr>
          <p:grpSpPr>
            <a:xfrm>
              <a:off x="1199450" y="1729727"/>
              <a:ext cx="3924508" cy="3800206"/>
              <a:chOff x="7110091" y="1594497"/>
              <a:chExt cx="4544635" cy="4400684"/>
            </a:xfrm>
            <a:solidFill>
              <a:schemeClr val="tx2">
                <a:lumMod val="20000"/>
                <a:lumOff val="80000"/>
              </a:schemeClr>
            </a:solidFill>
          </p:grpSpPr>
          <p:sp>
            <p:nvSpPr>
              <p:cNvPr id="47" name="Freeform: Shape 22"/>
              <p:cNvSpPr>
                <a:spLocks/>
              </p:cNvSpPr>
              <p:nvPr/>
            </p:nvSpPr>
            <p:spPr bwMode="auto">
              <a:xfrm>
                <a:off x="7846784" y="2420102"/>
                <a:ext cx="535161" cy="530080"/>
              </a:xfrm>
              <a:custGeom>
                <a:avLst/>
                <a:gdLst>
                  <a:gd name="T0" fmla="*/ 239 w 267"/>
                  <a:gd name="T1" fmla="*/ 134 h 265"/>
                  <a:gd name="T2" fmla="*/ 229 w 267"/>
                  <a:gd name="T3" fmla="*/ 88 h 265"/>
                  <a:gd name="T4" fmla="*/ 253 w 267"/>
                  <a:gd name="T5" fmla="*/ 76 h 265"/>
                  <a:gd name="T6" fmla="*/ 215 w 267"/>
                  <a:gd name="T7" fmla="*/ 30 h 265"/>
                  <a:gd name="T8" fmla="*/ 199 w 267"/>
                  <a:gd name="T9" fmla="*/ 51 h 265"/>
                  <a:gd name="T10" fmla="*/ 156 w 267"/>
                  <a:gd name="T11" fmla="*/ 31 h 265"/>
                  <a:gd name="T12" fmla="*/ 162 w 267"/>
                  <a:gd name="T13" fmla="*/ 5 h 265"/>
                  <a:gd name="T14" fmla="*/ 103 w 267"/>
                  <a:gd name="T15" fmla="*/ 5 h 265"/>
                  <a:gd name="T16" fmla="*/ 109 w 267"/>
                  <a:gd name="T17" fmla="*/ 31 h 265"/>
                  <a:gd name="T18" fmla="*/ 66 w 267"/>
                  <a:gd name="T19" fmla="*/ 52 h 265"/>
                  <a:gd name="T20" fmla="*/ 49 w 267"/>
                  <a:gd name="T21" fmla="*/ 31 h 265"/>
                  <a:gd name="T22" fmla="*/ 12 w 267"/>
                  <a:gd name="T23" fmla="*/ 77 h 265"/>
                  <a:gd name="T24" fmla="*/ 37 w 267"/>
                  <a:gd name="T25" fmla="*/ 89 h 265"/>
                  <a:gd name="T26" fmla="*/ 27 w 267"/>
                  <a:gd name="T27" fmla="*/ 135 h 265"/>
                  <a:gd name="T28" fmla="*/ 27 w 267"/>
                  <a:gd name="T29" fmla="*/ 135 h 265"/>
                  <a:gd name="T30" fmla="*/ 0 w 267"/>
                  <a:gd name="T31" fmla="*/ 135 h 265"/>
                  <a:gd name="T32" fmla="*/ 13 w 267"/>
                  <a:gd name="T33" fmla="*/ 193 h 265"/>
                  <a:gd name="T34" fmla="*/ 37 w 267"/>
                  <a:gd name="T35" fmla="*/ 181 h 265"/>
                  <a:gd name="T36" fmla="*/ 66 w 267"/>
                  <a:gd name="T37" fmla="*/ 218 h 265"/>
                  <a:gd name="T38" fmla="*/ 50 w 267"/>
                  <a:gd name="T39" fmla="*/ 239 h 265"/>
                  <a:gd name="T40" fmla="*/ 103 w 267"/>
                  <a:gd name="T41" fmla="*/ 265 h 265"/>
                  <a:gd name="T42" fmla="*/ 109 w 267"/>
                  <a:gd name="T43" fmla="*/ 239 h 265"/>
                  <a:gd name="T44" fmla="*/ 133 w 267"/>
                  <a:gd name="T45" fmla="*/ 241 h 265"/>
                  <a:gd name="T46" fmla="*/ 156 w 267"/>
                  <a:gd name="T47" fmla="*/ 239 h 265"/>
                  <a:gd name="T48" fmla="*/ 162 w 267"/>
                  <a:gd name="T49" fmla="*/ 265 h 265"/>
                  <a:gd name="T50" fmla="*/ 216 w 267"/>
                  <a:gd name="T51" fmla="*/ 239 h 265"/>
                  <a:gd name="T52" fmla="*/ 199 w 267"/>
                  <a:gd name="T53" fmla="*/ 218 h 265"/>
                  <a:gd name="T54" fmla="*/ 229 w 267"/>
                  <a:gd name="T55" fmla="*/ 181 h 265"/>
                  <a:gd name="T56" fmla="*/ 253 w 267"/>
                  <a:gd name="T57" fmla="*/ 193 h 265"/>
                  <a:gd name="T58" fmla="*/ 267 w 267"/>
                  <a:gd name="T59" fmla="*/ 135 h 265"/>
                  <a:gd name="T60" fmla="*/ 267 w 267"/>
                  <a:gd name="T61" fmla="*/ 134 h 265"/>
                  <a:gd name="T62" fmla="*/ 239 w 267"/>
                  <a:gd name="T63" fmla="*/ 134 h 265"/>
                  <a:gd name="T64" fmla="*/ 75 w 267"/>
                  <a:gd name="T65" fmla="*/ 135 h 265"/>
                  <a:gd name="T66" fmla="*/ 133 w 267"/>
                  <a:gd name="T67" fmla="*/ 77 h 265"/>
                  <a:gd name="T68" fmla="*/ 190 w 267"/>
                  <a:gd name="T69" fmla="*/ 135 h 265"/>
                  <a:gd name="T70" fmla="*/ 133 w 267"/>
                  <a:gd name="T71" fmla="*/ 192 h 265"/>
                  <a:gd name="T72" fmla="*/ 75 w 267"/>
                  <a:gd name="T73" fmla="*/ 13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7" h="265">
                    <a:moveTo>
                      <a:pt x="239" y="134"/>
                    </a:moveTo>
                    <a:cubicBezTo>
                      <a:pt x="239" y="114"/>
                      <a:pt x="235" y="102"/>
                      <a:pt x="229" y="88"/>
                    </a:cubicBezTo>
                    <a:cubicBezTo>
                      <a:pt x="253" y="76"/>
                      <a:pt x="253" y="76"/>
                      <a:pt x="253" y="76"/>
                    </a:cubicBezTo>
                    <a:cubicBezTo>
                      <a:pt x="244" y="59"/>
                      <a:pt x="231" y="43"/>
                      <a:pt x="215" y="30"/>
                    </a:cubicBezTo>
                    <a:cubicBezTo>
                      <a:pt x="199" y="51"/>
                      <a:pt x="199" y="51"/>
                      <a:pt x="199" y="51"/>
                    </a:cubicBezTo>
                    <a:cubicBezTo>
                      <a:pt x="187" y="41"/>
                      <a:pt x="172" y="34"/>
                      <a:pt x="156" y="31"/>
                    </a:cubicBezTo>
                    <a:cubicBezTo>
                      <a:pt x="162" y="5"/>
                      <a:pt x="162" y="5"/>
                      <a:pt x="162" y="5"/>
                    </a:cubicBezTo>
                    <a:cubicBezTo>
                      <a:pt x="143" y="0"/>
                      <a:pt x="122" y="0"/>
                      <a:pt x="103" y="5"/>
                    </a:cubicBezTo>
                    <a:cubicBezTo>
                      <a:pt x="109" y="31"/>
                      <a:pt x="109" y="31"/>
                      <a:pt x="109" y="31"/>
                    </a:cubicBezTo>
                    <a:cubicBezTo>
                      <a:pt x="93" y="35"/>
                      <a:pt x="78" y="42"/>
                      <a:pt x="66" y="52"/>
                    </a:cubicBezTo>
                    <a:cubicBezTo>
                      <a:pt x="49" y="31"/>
                      <a:pt x="49" y="31"/>
                      <a:pt x="49" y="31"/>
                    </a:cubicBezTo>
                    <a:cubicBezTo>
                      <a:pt x="34" y="43"/>
                      <a:pt x="21" y="59"/>
                      <a:pt x="12" y="77"/>
                    </a:cubicBezTo>
                    <a:cubicBezTo>
                      <a:pt x="37" y="89"/>
                      <a:pt x="37" y="89"/>
                      <a:pt x="37" y="89"/>
                    </a:cubicBezTo>
                    <a:cubicBezTo>
                      <a:pt x="30" y="103"/>
                      <a:pt x="27" y="118"/>
                      <a:pt x="27" y="135"/>
                    </a:cubicBezTo>
                    <a:cubicBezTo>
                      <a:pt x="27" y="135"/>
                      <a:pt x="27" y="135"/>
                      <a:pt x="27" y="135"/>
                    </a:cubicBezTo>
                    <a:cubicBezTo>
                      <a:pt x="0" y="135"/>
                      <a:pt x="0" y="135"/>
                      <a:pt x="0" y="135"/>
                    </a:cubicBezTo>
                    <a:cubicBezTo>
                      <a:pt x="0" y="155"/>
                      <a:pt x="4" y="175"/>
                      <a:pt x="13" y="193"/>
                    </a:cubicBezTo>
                    <a:cubicBezTo>
                      <a:pt x="37" y="181"/>
                      <a:pt x="37" y="181"/>
                      <a:pt x="37" y="181"/>
                    </a:cubicBezTo>
                    <a:cubicBezTo>
                      <a:pt x="44" y="196"/>
                      <a:pt x="54" y="208"/>
                      <a:pt x="66" y="218"/>
                    </a:cubicBezTo>
                    <a:cubicBezTo>
                      <a:pt x="50" y="239"/>
                      <a:pt x="50" y="239"/>
                      <a:pt x="50" y="239"/>
                    </a:cubicBezTo>
                    <a:cubicBezTo>
                      <a:pt x="65" y="252"/>
                      <a:pt x="84" y="260"/>
                      <a:pt x="103" y="265"/>
                    </a:cubicBezTo>
                    <a:cubicBezTo>
                      <a:pt x="109" y="239"/>
                      <a:pt x="109" y="239"/>
                      <a:pt x="109" y="239"/>
                    </a:cubicBezTo>
                    <a:cubicBezTo>
                      <a:pt x="117" y="240"/>
                      <a:pt x="125" y="241"/>
                      <a:pt x="133" y="241"/>
                    </a:cubicBezTo>
                    <a:cubicBezTo>
                      <a:pt x="141" y="241"/>
                      <a:pt x="149" y="240"/>
                      <a:pt x="156" y="239"/>
                    </a:cubicBezTo>
                    <a:cubicBezTo>
                      <a:pt x="162" y="265"/>
                      <a:pt x="162" y="265"/>
                      <a:pt x="162" y="265"/>
                    </a:cubicBezTo>
                    <a:cubicBezTo>
                      <a:pt x="182" y="260"/>
                      <a:pt x="200" y="251"/>
                      <a:pt x="216" y="239"/>
                    </a:cubicBezTo>
                    <a:cubicBezTo>
                      <a:pt x="199" y="218"/>
                      <a:pt x="199" y="218"/>
                      <a:pt x="199" y="218"/>
                    </a:cubicBezTo>
                    <a:cubicBezTo>
                      <a:pt x="212" y="208"/>
                      <a:pt x="222" y="196"/>
                      <a:pt x="229" y="181"/>
                    </a:cubicBezTo>
                    <a:cubicBezTo>
                      <a:pt x="253" y="193"/>
                      <a:pt x="253" y="193"/>
                      <a:pt x="253" y="193"/>
                    </a:cubicBezTo>
                    <a:cubicBezTo>
                      <a:pt x="262" y="174"/>
                      <a:pt x="267" y="155"/>
                      <a:pt x="267" y="135"/>
                    </a:cubicBezTo>
                    <a:cubicBezTo>
                      <a:pt x="267" y="134"/>
                      <a:pt x="267" y="134"/>
                      <a:pt x="267" y="134"/>
                    </a:cubicBezTo>
                    <a:lnTo>
                      <a:pt x="239" y="134"/>
                    </a:lnTo>
                    <a:close/>
                    <a:moveTo>
                      <a:pt x="75" y="135"/>
                    </a:moveTo>
                    <a:cubicBezTo>
                      <a:pt x="75" y="103"/>
                      <a:pt x="101" y="77"/>
                      <a:pt x="133" y="77"/>
                    </a:cubicBezTo>
                    <a:cubicBezTo>
                      <a:pt x="164" y="77"/>
                      <a:pt x="190" y="103"/>
                      <a:pt x="190" y="135"/>
                    </a:cubicBezTo>
                    <a:cubicBezTo>
                      <a:pt x="190" y="166"/>
                      <a:pt x="164" y="192"/>
                      <a:pt x="133" y="192"/>
                    </a:cubicBezTo>
                    <a:cubicBezTo>
                      <a:pt x="101" y="192"/>
                      <a:pt x="75" y="166"/>
                      <a:pt x="75" y="135"/>
                    </a:cubicBezTo>
                    <a:close/>
                  </a:path>
                </a:pathLst>
              </a:custGeom>
              <a:grpFill/>
              <a:ln>
                <a:solidFill>
                  <a:schemeClr val="bg1"/>
                </a:solidFill>
              </a:ln>
              <a:extLst/>
            </p:spPr>
            <p:txBody>
              <a:bodyPr anchor="ctr"/>
              <a:lstStyle/>
              <a:p>
                <a:pPr algn="ctr"/>
                <a:endParaRPr/>
              </a:p>
            </p:txBody>
          </p:sp>
          <p:sp>
            <p:nvSpPr>
              <p:cNvPr id="48" name="Freeform: Shape 23"/>
              <p:cNvSpPr>
                <a:spLocks/>
              </p:cNvSpPr>
              <p:nvPr/>
            </p:nvSpPr>
            <p:spPr bwMode="auto">
              <a:xfrm>
                <a:off x="10795251" y="3935827"/>
                <a:ext cx="573266" cy="138871"/>
              </a:xfrm>
              <a:custGeom>
                <a:avLst/>
                <a:gdLst>
                  <a:gd name="T0" fmla="*/ 677 w 677"/>
                  <a:gd name="T1" fmla="*/ 142 h 164"/>
                  <a:gd name="T2" fmla="*/ 672 w 677"/>
                  <a:gd name="T3" fmla="*/ 0 h 164"/>
                  <a:gd name="T4" fmla="*/ 0 w 677"/>
                  <a:gd name="T5" fmla="*/ 22 h 164"/>
                  <a:gd name="T6" fmla="*/ 5 w 677"/>
                  <a:gd name="T7" fmla="*/ 164 h 164"/>
                  <a:gd name="T8" fmla="*/ 677 w 677"/>
                  <a:gd name="T9" fmla="*/ 142 h 164"/>
                </a:gdLst>
                <a:ahLst/>
                <a:cxnLst>
                  <a:cxn ang="0">
                    <a:pos x="T0" y="T1"/>
                  </a:cxn>
                  <a:cxn ang="0">
                    <a:pos x="T2" y="T3"/>
                  </a:cxn>
                  <a:cxn ang="0">
                    <a:pos x="T4" y="T5"/>
                  </a:cxn>
                  <a:cxn ang="0">
                    <a:pos x="T6" y="T7"/>
                  </a:cxn>
                  <a:cxn ang="0">
                    <a:pos x="T8" y="T9"/>
                  </a:cxn>
                </a:cxnLst>
                <a:rect l="0" t="0" r="r" b="b"/>
                <a:pathLst>
                  <a:path w="677" h="164">
                    <a:moveTo>
                      <a:pt x="677" y="142"/>
                    </a:moveTo>
                    <a:lnTo>
                      <a:pt x="672" y="0"/>
                    </a:lnTo>
                    <a:lnTo>
                      <a:pt x="0" y="22"/>
                    </a:lnTo>
                    <a:lnTo>
                      <a:pt x="5" y="164"/>
                    </a:lnTo>
                    <a:lnTo>
                      <a:pt x="677" y="142"/>
                    </a:lnTo>
                    <a:close/>
                  </a:path>
                </a:pathLst>
              </a:custGeom>
              <a:grpFill/>
              <a:ln>
                <a:solidFill>
                  <a:schemeClr val="bg1"/>
                </a:solidFill>
              </a:ln>
              <a:extLst/>
            </p:spPr>
            <p:txBody>
              <a:bodyPr anchor="ctr"/>
              <a:lstStyle/>
              <a:p>
                <a:pPr algn="ctr"/>
                <a:endParaRPr/>
              </a:p>
            </p:txBody>
          </p:sp>
          <p:sp>
            <p:nvSpPr>
              <p:cNvPr id="49" name="Freeform: Shape 24"/>
              <p:cNvSpPr>
                <a:spLocks/>
              </p:cNvSpPr>
              <p:nvPr/>
            </p:nvSpPr>
            <p:spPr bwMode="auto">
              <a:xfrm>
                <a:off x="10801178" y="4112803"/>
                <a:ext cx="300605" cy="138024"/>
              </a:xfrm>
              <a:custGeom>
                <a:avLst/>
                <a:gdLst>
                  <a:gd name="T0" fmla="*/ 355 w 355"/>
                  <a:gd name="T1" fmla="*/ 151 h 163"/>
                  <a:gd name="T2" fmla="*/ 350 w 355"/>
                  <a:gd name="T3" fmla="*/ 0 h 163"/>
                  <a:gd name="T4" fmla="*/ 0 w 355"/>
                  <a:gd name="T5" fmla="*/ 11 h 163"/>
                  <a:gd name="T6" fmla="*/ 5 w 355"/>
                  <a:gd name="T7" fmla="*/ 163 h 163"/>
                  <a:gd name="T8" fmla="*/ 355 w 355"/>
                  <a:gd name="T9" fmla="*/ 151 h 163"/>
                </a:gdLst>
                <a:ahLst/>
                <a:cxnLst>
                  <a:cxn ang="0">
                    <a:pos x="T0" y="T1"/>
                  </a:cxn>
                  <a:cxn ang="0">
                    <a:pos x="T2" y="T3"/>
                  </a:cxn>
                  <a:cxn ang="0">
                    <a:pos x="T4" y="T5"/>
                  </a:cxn>
                  <a:cxn ang="0">
                    <a:pos x="T6" y="T7"/>
                  </a:cxn>
                  <a:cxn ang="0">
                    <a:pos x="T8" y="T9"/>
                  </a:cxn>
                </a:cxnLst>
                <a:rect l="0" t="0" r="r" b="b"/>
                <a:pathLst>
                  <a:path w="355" h="163">
                    <a:moveTo>
                      <a:pt x="355" y="151"/>
                    </a:moveTo>
                    <a:lnTo>
                      <a:pt x="350" y="0"/>
                    </a:lnTo>
                    <a:lnTo>
                      <a:pt x="0" y="11"/>
                    </a:lnTo>
                    <a:lnTo>
                      <a:pt x="5" y="163"/>
                    </a:lnTo>
                    <a:lnTo>
                      <a:pt x="355" y="151"/>
                    </a:lnTo>
                    <a:close/>
                  </a:path>
                </a:pathLst>
              </a:custGeom>
              <a:grpFill/>
              <a:ln w="9525">
                <a:solidFill>
                  <a:schemeClr val="bg1"/>
                </a:solidFill>
                <a:round/>
                <a:headEnd/>
                <a:tailEnd/>
              </a:ln>
              <a:extLst/>
            </p:spPr>
            <p:txBody>
              <a:bodyPr anchor="ctr"/>
              <a:lstStyle/>
              <a:p>
                <a:pPr algn="ctr"/>
                <a:endParaRPr/>
              </a:p>
            </p:txBody>
          </p:sp>
          <p:sp>
            <p:nvSpPr>
              <p:cNvPr id="50" name="Freeform: Shape 25"/>
              <p:cNvSpPr>
                <a:spLocks/>
              </p:cNvSpPr>
              <p:nvPr/>
            </p:nvSpPr>
            <p:spPr bwMode="auto">
              <a:xfrm>
                <a:off x="10807105" y="4284698"/>
                <a:ext cx="451330" cy="133790"/>
              </a:xfrm>
              <a:custGeom>
                <a:avLst/>
                <a:gdLst>
                  <a:gd name="T0" fmla="*/ 528 w 533"/>
                  <a:gd name="T1" fmla="*/ 0 h 158"/>
                  <a:gd name="T2" fmla="*/ 0 w 533"/>
                  <a:gd name="T3" fmla="*/ 17 h 158"/>
                  <a:gd name="T4" fmla="*/ 3 w 533"/>
                  <a:gd name="T5" fmla="*/ 158 h 158"/>
                  <a:gd name="T6" fmla="*/ 533 w 533"/>
                  <a:gd name="T7" fmla="*/ 142 h 158"/>
                  <a:gd name="T8" fmla="*/ 528 w 533"/>
                  <a:gd name="T9" fmla="*/ 0 h 158"/>
                </a:gdLst>
                <a:ahLst/>
                <a:cxnLst>
                  <a:cxn ang="0">
                    <a:pos x="T0" y="T1"/>
                  </a:cxn>
                  <a:cxn ang="0">
                    <a:pos x="T2" y="T3"/>
                  </a:cxn>
                  <a:cxn ang="0">
                    <a:pos x="T4" y="T5"/>
                  </a:cxn>
                  <a:cxn ang="0">
                    <a:pos x="T6" y="T7"/>
                  </a:cxn>
                  <a:cxn ang="0">
                    <a:pos x="T8" y="T9"/>
                  </a:cxn>
                </a:cxnLst>
                <a:rect l="0" t="0" r="r" b="b"/>
                <a:pathLst>
                  <a:path w="533" h="158">
                    <a:moveTo>
                      <a:pt x="528" y="0"/>
                    </a:moveTo>
                    <a:lnTo>
                      <a:pt x="0" y="17"/>
                    </a:lnTo>
                    <a:lnTo>
                      <a:pt x="3" y="158"/>
                    </a:lnTo>
                    <a:lnTo>
                      <a:pt x="533" y="142"/>
                    </a:lnTo>
                    <a:lnTo>
                      <a:pt x="528" y="0"/>
                    </a:lnTo>
                    <a:close/>
                  </a:path>
                </a:pathLst>
              </a:custGeom>
              <a:grpFill/>
              <a:ln>
                <a:solidFill>
                  <a:schemeClr val="bg1"/>
                </a:solidFill>
              </a:ln>
              <a:extLst/>
            </p:spPr>
            <p:txBody>
              <a:bodyPr anchor="ctr"/>
              <a:lstStyle/>
              <a:p>
                <a:pPr algn="ctr"/>
                <a:endParaRPr/>
              </a:p>
            </p:txBody>
          </p:sp>
          <p:sp>
            <p:nvSpPr>
              <p:cNvPr id="51" name="Freeform: Shape 26"/>
              <p:cNvSpPr>
                <a:spLocks/>
              </p:cNvSpPr>
              <p:nvPr/>
            </p:nvSpPr>
            <p:spPr bwMode="auto">
              <a:xfrm>
                <a:off x="10727509" y="3807964"/>
                <a:ext cx="626613" cy="636774"/>
              </a:xfrm>
              <a:custGeom>
                <a:avLst/>
                <a:gdLst>
                  <a:gd name="T0" fmla="*/ 92 w 740"/>
                  <a:gd name="T1" fmla="*/ 523 h 752"/>
                  <a:gd name="T2" fmla="*/ 87 w 740"/>
                  <a:gd name="T3" fmla="*/ 371 h 752"/>
                  <a:gd name="T4" fmla="*/ 85 w 740"/>
                  <a:gd name="T5" fmla="*/ 315 h 752"/>
                  <a:gd name="T6" fmla="*/ 80 w 740"/>
                  <a:gd name="T7" fmla="*/ 173 h 752"/>
                  <a:gd name="T8" fmla="*/ 78 w 740"/>
                  <a:gd name="T9" fmla="*/ 97 h 752"/>
                  <a:gd name="T10" fmla="*/ 740 w 740"/>
                  <a:gd name="T11" fmla="*/ 76 h 752"/>
                  <a:gd name="T12" fmla="*/ 738 w 740"/>
                  <a:gd name="T13" fmla="*/ 0 h 752"/>
                  <a:gd name="T14" fmla="*/ 61 w 740"/>
                  <a:gd name="T15" fmla="*/ 21 h 752"/>
                  <a:gd name="T16" fmla="*/ 0 w 740"/>
                  <a:gd name="T17" fmla="*/ 24 h 752"/>
                  <a:gd name="T18" fmla="*/ 23 w 740"/>
                  <a:gd name="T19" fmla="*/ 752 h 752"/>
                  <a:gd name="T20" fmla="*/ 99 w 740"/>
                  <a:gd name="T21" fmla="*/ 750 h 752"/>
                  <a:gd name="T22" fmla="*/ 97 w 740"/>
                  <a:gd name="T23" fmla="*/ 721 h 752"/>
                  <a:gd name="T24" fmla="*/ 94 w 740"/>
                  <a:gd name="T25" fmla="*/ 580 h 752"/>
                  <a:gd name="T26" fmla="*/ 92 w 740"/>
                  <a:gd name="T27" fmla="*/ 523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0" h="752">
                    <a:moveTo>
                      <a:pt x="92" y="523"/>
                    </a:moveTo>
                    <a:lnTo>
                      <a:pt x="87" y="371"/>
                    </a:lnTo>
                    <a:lnTo>
                      <a:pt x="85" y="315"/>
                    </a:lnTo>
                    <a:lnTo>
                      <a:pt x="80" y="173"/>
                    </a:lnTo>
                    <a:lnTo>
                      <a:pt x="78" y="97"/>
                    </a:lnTo>
                    <a:lnTo>
                      <a:pt x="740" y="76"/>
                    </a:lnTo>
                    <a:lnTo>
                      <a:pt x="738" y="0"/>
                    </a:lnTo>
                    <a:lnTo>
                      <a:pt x="61" y="21"/>
                    </a:lnTo>
                    <a:lnTo>
                      <a:pt x="0" y="24"/>
                    </a:lnTo>
                    <a:lnTo>
                      <a:pt x="23" y="752"/>
                    </a:lnTo>
                    <a:lnTo>
                      <a:pt x="99" y="750"/>
                    </a:lnTo>
                    <a:lnTo>
                      <a:pt x="97" y="721"/>
                    </a:lnTo>
                    <a:lnTo>
                      <a:pt x="94" y="580"/>
                    </a:lnTo>
                    <a:lnTo>
                      <a:pt x="92" y="523"/>
                    </a:lnTo>
                    <a:close/>
                  </a:path>
                </a:pathLst>
              </a:custGeom>
              <a:grpFill/>
              <a:ln>
                <a:solidFill>
                  <a:schemeClr val="bg1"/>
                </a:solidFill>
              </a:ln>
              <a:extLst/>
            </p:spPr>
            <p:txBody>
              <a:bodyPr anchor="ctr"/>
              <a:lstStyle/>
              <a:p>
                <a:pPr algn="ctr"/>
                <a:endParaRPr/>
              </a:p>
            </p:txBody>
          </p:sp>
          <p:sp>
            <p:nvSpPr>
              <p:cNvPr id="52" name="Freeform: Shape 27"/>
              <p:cNvSpPr>
                <a:spLocks/>
              </p:cNvSpPr>
              <p:nvPr/>
            </p:nvSpPr>
            <p:spPr bwMode="auto">
              <a:xfrm>
                <a:off x="10118678" y="1817199"/>
                <a:ext cx="358185" cy="464032"/>
              </a:xfrm>
              <a:custGeom>
                <a:avLst/>
                <a:gdLst>
                  <a:gd name="T0" fmla="*/ 179 w 179"/>
                  <a:gd name="T1" fmla="*/ 134 h 232"/>
                  <a:gd name="T2" fmla="*/ 140 w 179"/>
                  <a:gd name="T3" fmla="*/ 119 h 232"/>
                  <a:gd name="T4" fmla="*/ 138 w 179"/>
                  <a:gd name="T5" fmla="*/ 24 h 232"/>
                  <a:gd name="T6" fmla="*/ 109 w 179"/>
                  <a:gd name="T7" fmla="*/ 31 h 232"/>
                  <a:gd name="T8" fmla="*/ 91 w 179"/>
                  <a:gd name="T9" fmla="*/ 95 h 232"/>
                  <a:gd name="T10" fmla="*/ 26 w 179"/>
                  <a:gd name="T11" fmla="*/ 90 h 232"/>
                  <a:gd name="T12" fmla="*/ 18 w 179"/>
                  <a:gd name="T13" fmla="*/ 120 h 232"/>
                  <a:gd name="T14" fmla="*/ 16 w 179"/>
                  <a:gd name="T15" fmla="*/ 152 h 232"/>
                  <a:gd name="T16" fmla="*/ 17 w 179"/>
                  <a:gd name="T17" fmla="*/ 185 h 232"/>
                  <a:gd name="T18" fmla="*/ 34 w 179"/>
                  <a:gd name="T19" fmla="*/ 219 h 232"/>
                  <a:gd name="T20" fmla="*/ 131 w 179"/>
                  <a:gd name="T21" fmla="*/ 211 h 232"/>
                  <a:gd name="T22" fmla="*/ 175 w 179"/>
                  <a:gd name="T23" fmla="*/ 207 h 232"/>
                  <a:gd name="T24" fmla="*/ 179 w 179"/>
                  <a:gd name="T25" fmla="*/ 134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232">
                    <a:moveTo>
                      <a:pt x="179" y="134"/>
                    </a:moveTo>
                    <a:cubicBezTo>
                      <a:pt x="164" y="133"/>
                      <a:pt x="150" y="129"/>
                      <a:pt x="140" y="119"/>
                    </a:cubicBezTo>
                    <a:cubicBezTo>
                      <a:pt x="123" y="102"/>
                      <a:pt x="132" y="47"/>
                      <a:pt x="138" y="24"/>
                    </a:cubicBezTo>
                    <a:cubicBezTo>
                      <a:pt x="145" y="0"/>
                      <a:pt x="121" y="1"/>
                      <a:pt x="109" y="31"/>
                    </a:cubicBezTo>
                    <a:cubicBezTo>
                      <a:pt x="97" y="61"/>
                      <a:pt x="91" y="95"/>
                      <a:pt x="91" y="95"/>
                    </a:cubicBezTo>
                    <a:cubicBezTo>
                      <a:pt x="91" y="95"/>
                      <a:pt x="36" y="89"/>
                      <a:pt x="26" y="90"/>
                    </a:cubicBezTo>
                    <a:cubicBezTo>
                      <a:pt x="17" y="91"/>
                      <a:pt x="10" y="105"/>
                      <a:pt x="18" y="120"/>
                    </a:cubicBezTo>
                    <a:cubicBezTo>
                      <a:pt x="23" y="131"/>
                      <a:pt x="7" y="134"/>
                      <a:pt x="16" y="152"/>
                    </a:cubicBezTo>
                    <a:cubicBezTo>
                      <a:pt x="19" y="158"/>
                      <a:pt x="2" y="166"/>
                      <a:pt x="17" y="185"/>
                    </a:cubicBezTo>
                    <a:cubicBezTo>
                      <a:pt x="22" y="192"/>
                      <a:pt x="0" y="207"/>
                      <a:pt x="34" y="219"/>
                    </a:cubicBezTo>
                    <a:cubicBezTo>
                      <a:pt x="68" y="232"/>
                      <a:pt x="116" y="221"/>
                      <a:pt x="131" y="211"/>
                    </a:cubicBezTo>
                    <a:cubicBezTo>
                      <a:pt x="144" y="202"/>
                      <a:pt x="159" y="205"/>
                      <a:pt x="175" y="207"/>
                    </a:cubicBezTo>
                    <a:lnTo>
                      <a:pt x="179" y="134"/>
                    </a:lnTo>
                    <a:close/>
                  </a:path>
                </a:pathLst>
              </a:custGeom>
              <a:grpFill/>
              <a:ln>
                <a:solidFill>
                  <a:schemeClr val="bg1"/>
                </a:solidFill>
              </a:ln>
              <a:extLst/>
            </p:spPr>
            <p:txBody>
              <a:bodyPr anchor="ctr"/>
              <a:lstStyle/>
              <a:p>
                <a:pPr algn="ctr"/>
                <a:endParaRPr/>
              </a:p>
            </p:txBody>
          </p:sp>
          <p:sp>
            <p:nvSpPr>
              <p:cNvPr id="53" name="Freeform: Shape 28"/>
              <p:cNvSpPr>
                <a:spLocks/>
              </p:cNvSpPr>
              <p:nvPr/>
            </p:nvSpPr>
            <p:spPr bwMode="auto">
              <a:xfrm>
                <a:off x="9439566" y="4957883"/>
                <a:ext cx="638467" cy="897580"/>
              </a:xfrm>
              <a:custGeom>
                <a:avLst/>
                <a:gdLst>
                  <a:gd name="T0" fmla="*/ 32 w 319"/>
                  <a:gd name="T1" fmla="*/ 250 h 448"/>
                  <a:gd name="T2" fmla="*/ 81 w 319"/>
                  <a:gd name="T3" fmla="*/ 416 h 448"/>
                  <a:gd name="T4" fmla="*/ 247 w 319"/>
                  <a:gd name="T5" fmla="*/ 365 h 448"/>
                  <a:gd name="T6" fmla="*/ 226 w 319"/>
                  <a:gd name="T7" fmla="*/ 222 h 448"/>
                  <a:gd name="T8" fmla="*/ 256 w 319"/>
                  <a:gd name="T9" fmla="*/ 173 h 448"/>
                  <a:gd name="T10" fmla="*/ 246 w 319"/>
                  <a:gd name="T11" fmla="*/ 117 h 448"/>
                  <a:gd name="T12" fmla="*/ 305 w 319"/>
                  <a:gd name="T13" fmla="*/ 79 h 448"/>
                  <a:gd name="T14" fmla="*/ 295 w 319"/>
                  <a:gd name="T15" fmla="*/ 12 h 448"/>
                  <a:gd name="T16" fmla="*/ 234 w 319"/>
                  <a:gd name="T17" fmla="*/ 46 h 448"/>
                  <a:gd name="T18" fmla="*/ 159 w 319"/>
                  <a:gd name="T19" fmla="*/ 188 h 448"/>
                  <a:gd name="T20" fmla="*/ 32 w 319"/>
                  <a:gd name="T21" fmla="*/ 250 h 448"/>
                  <a:gd name="T22" fmla="*/ 101 w 319"/>
                  <a:gd name="T23" fmla="*/ 376 h 448"/>
                  <a:gd name="T24" fmla="*/ 89 w 319"/>
                  <a:gd name="T25" fmla="*/ 336 h 448"/>
                  <a:gd name="T26" fmla="*/ 128 w 319"/>
                  <a:gd name="T27" fmla="*/ 324 h 448"/>
                  <a:gd name="T28" fmla="*/ 141 w 319"/>
                  <a:gd name="T29" fmla="*/ 364 h 448"/>
                  <a:gd name="T30" fmla="*/ 101 w 319"/>
                  <a:gd name="T31" fmla="*/ 37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448">
                    <a:moveTo>
                      <a:pt x="32" y="250"/>
                    </a:moveTo>
                    <a:cubicBezTo>
                      <a:pt x="0" y="310"/>
                      <a:pt x="21" y="384"/>
                      <a:pt x="81" y="416"/>
                    </a:cubicBezTo>
                    <a:cubicBezTo>
                      <a:pt x="141" y="448"/>
                      <a:pt x="215" y="425"/>
                      <a:pt x="247" y="365"/>
                    </a:cubicBezTo>
                    <a:cubicBezTo>
                      <a:pt x="272" y="317"/>
                      <a:pt x="262" y="259"/>
                      <a:pt x="226" y="222"/>
                    </a:cubicBezTo>
                    <a:cubicBezTo>
                      <a:pt x="238" y="203"/>
                      <a:pt x="251" y="182"/>
                      <a:pt x="256" y="173"/>
                    </a:cubicBezTo>
                    <a:cubicBezTo>
                      <a:pt x="265" y="156"/>
                      <a:pt x="240" y="130"/>
                      <a:pt x="246" y="117"/>
                    </a:cubicBezTo>
                    <a:cubicBezTo>
                      <a:pt x="253" y="104"/>
                      <a:pt x="298" y="92"/>
                      <a:pt x="305" y="79"/>
                    </a:cubicBezTo>
                    <a:cubicBezTo>
                      <a:pt x="312" y="66"/>
                      <a:pt x="319" y="25"/>
                      <a:pt x="295" y="12"/>
                    </a:cubicBezTo>
                    <a:cubicBezTo>
                      <a:pt x="272" y="0"/>
                      <a:pt x="234" y="46"/>
                      <a:pt x="234" y="46"/>
                    </a:cubicBezTo>
                    <a:cubicBezTo>
                      <a:pt x="159" y="188"/>
                      <a:pt x="159" y="188"/>
                      <a:pt x="159" y="188"/>
                    </a:cubicBezTo>
                    <a:cubicBezTo>
                      <a:pt x="106" y="180"/>
                      <a:pt x="56" y="204"/>
                      <a:pt x="32" y="250"/>
                    </a:cubicBezTo>
                    <a:close/>
                    <a:moveTo>
                      <a:pt x="101" y="376"/>
                    </a:moveTo>
                    <a:cubicBezTo>
                      <a:pt x="86" y="369"/>
                      <a:pt x="81" y="351"/>
                      <a:pt x="89" y="336"/>
                    </a:cubicBezTo>
                    <a:cubicBezTo>
                      <a:pt x="96" y="322"/>
                      <a:pt x="114" y="317"/>
                      <a:pt x="128" y="324"/>
                    </a:cubicBezTo>
                    <a:cubicBezTo>
                      <a:pt x="143" y="332"/>
                      <a:pt x="148" y="350"/>
                      <a:pt x="141" y="364"/>
                    </a:cubicBezTo>
                    <a:cubicBezTo>
                      <a:pt x="133" y="378"/>
                      <a:pt x="115" y="384"/>
                      <a:pt x="101" y="376"/>
                    </a:cubicBezTo>
                    <a:close/>
                  </a:path>
                </a:pathLst>
              </a:custGeom>
              <a:grpFill/>
              <a:ln>
                <a:solidFill>
                  <a:schemeClr val="bg1"/>
                </a:solidFill>
              </a:ln>
              <a:extLst/>
            </p:spPr>
            <p:txBody>
              <a:bodyPr anchor="ctr"/>
              <a:lstStyle/>
              <a:p>
                <a:pPr algn="ctr"/>
                <a:endParaRPr/>
              </a:p>
            </p:txBody>
          </p:sp>
          <p:sp>
            <p:nvSpPr>
              <p:cNvPr id="54" name="Freeform: Shape 29"/>
              <p:cNvSpPr>
                <a:spLocks/>
              </p:cNvSpPr>
              <p:nvPr/>
            </p:nvSpPr>
            <p:spPr bwMode="auto">
              <a:xfrm>
                <a:off x="8698639" y="5166189"/>
                <a:ext cx="953467" cy="828992"/>
              </a:xfrm>
              <a:custGeom>
                <a:avLst/>
                <a:gdLst>
                  <a:gd name="T0" fmla="*/ 31 w 476"/>
                  <a:gd name="T1" fmla="*/ 202 h 414"/>
                  <a:gd name="T2" fmla="*/ 17 w 476"/>
                  <a:gd name="T3" fmla="*/ 127 h 414"/>
                  <a:gd name="T4" fmla="*/ 82 w 476"/>
                  <a:gd name="T5" fmla="*/ 31 h 414"/>
                  <a:gd name="T6" fmla="*/ 156 w 476"/>
                  <a:gd name="T7" fmla="*/ 16 h 414"/>
                  <a:gd name="T8" fmla="*/ 445 w 476"/>
                  <a:gd name="T9" fmla="*/ 212 h 414"/>
                  <a:gd name="T10" fmla="*/ 459 w 476"/>
                  <a:gd name="T11" fmla="*/ 287 h 414"/>
                  <a:gd name="T12" fmla="*/ 394 w 476"/>
                  <a:gd name="T13" fmla="*/ 383 h 414"/>
                  <a:gd name="T14" fmla="*/ 320 w 476"/>
                  <a:gd name="T15" fmla="*/ 398 h 414"/>
                  <a:gd name="T16" fmla="*/ 31 w 476"/>
                  <a:gd name="T17" fmla="*/ 202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6" h="414">
                    <a:moveTo>
                      <a:pt x="31" y="202"/>
                    </a:moveTo>
                    <a:cubicBezTo>
                      <a:pt x="6" y="185"/>
                      <a:pt x="0" y="152"/>
                      <a:pt x="17" y="127"/>
                    </a:cubicBezTo>
                    <a:cubicBezTo>
                      <a:pt x="82" y="31"/>
                      <a:pt x="82" y="31"/>
                      <a:pt x="82" y="31"/>
                    </a:cubicBezTo>
                    <a:cubicBezTo>
                      <a:pt x="99" y="6"/>
                      <a:pt x="132" y="0"/>
                      <a:pt x="156" y="16"/>
                    </a:cubicBezTo>
                    <a:cubicBezTo>
                      <a:pt x="445" y="212"/>
                      <a:pt x="445" y="212"/>
                      <a:pt x="445" y="212"/>
                    </a:cubicBezTo>
                    <a:cubicBezTo>
                      <a:pt x="470" y="229"/>
                      <a:pt x="476" y="262"/>
                      <a:pt x="459" y="287"/>
                    </a:cubicBezTo>
                    <a:cubicBezTo>
                      <a:pt x="394" y="383"/>
                      <a:pt x="394" y="383"/>
                      <a:pt x="394" y="383"/>
                    </a:cubicBezTo>
                    <a:cubicBezTo>
                      <a:pt x="377" y="408"/>
                      <a:pt x="344" y="414"/>
                      <a:pt x="320" y="398"/>
                    </a:cubicBezTo>
                    <a:cubicBezTo>
                      <a:pt x="31" y="202"/>
                      <a:pt x="31" y="202"/>
                      <a:pt x="31" y="202"/>
                    </a:cubicBezTo>
                  </a:path>
                </a:pathLst>
              </a:custGeom>
              <a:grpFill/>
              <a:ln w="9525">
                <a:solidFill>
                  <a:schemeClr val="bg1"/>
                </a:solidFill>
                <a:round/>
                <a:headEnd/>
                <a:tailEnd/>
              </a:ln>
              <a:extLst/>
            </p:spPr>
            <p:txBody>
              <a:bodyPr anchor="ctr"/>
              <a:lstStyle/>
              <a:p>
                <a:pPr algn="ctr"/>
                <a:endParaRPr/>
              </a:p>
            </p:txBody>
          </p:sp>
          <p:sp>
            <p:nvSpPr>
              <p:cNvPr id="55" name="Freeform: Shape 30"/>
              <p:cNvSpPr>
                <a:spLocks/>
              </p:cNvSpPr>
              <p:nvPr/>
            </p:nvSpPr>
            <p:spPr bwMode="auto">
              <a:xfrm>
                <a:off x="8842590" y="5272036"/>
                <a:ext cx="690967" cy="623226"/>
              </a:xfrm>
              <a:custGeom>
                <a:avLst/>
                <a:gdLst>
                  <a:gd name="T0" fmla="*/ 0 w 816"/>
                  <a:gd name="T1" fmla="*/ 338 h 736"/>
                  <a:gd name="T2" fmla="*/ 227 w 816"/>
                  <a:gd name="T3" fmla="*/ 0 h 736"/>
                  <a:gd name="T4" fmla="*/ 816 w 816"/>
                  <a:gd name="T5" fmla="*/ 400 h 736"/>
                  <a:gd name="T6" fmla="*/ 587 w 816"/>
                  <a:gd name="T7" fmla="*/ 736 h 736"/>
                  <a:gd name="T8" fmla="*/ 0 w 816"/>
                  <a:gd name="T9" fmla="*/ 338 h 736"/>
                </a:gdLst>
                <a:ahLst/>
                <a:cxnLst>
                  <a:cxn ang="0">
                    <a:pos x="T0" y="T1"/>
                  </a:cxn>
                  <a:cxn ang="0">
                    <a:pos x="T2" y="T3"/>
                  </a:cxn>
                  <a:cxn ang="0">
                    <a:pos x="T4" y="T5"/>
                  </a:cxn>
                  <a:cxn ang="0">
                    <a:pos x="T6" y="T7"/>
                  </a:cxn>
                  <a:cxn ang="0">
                    <a:pos x="T8" y="T9"/>
                  </a:cxn>
                </a:cxnLst>
                <a:rect l="0" t="0" r="r" b="b"/>
                <a:pathLst>
                  <a:path w="816" h="736">
                    <a:moveTo>
                      <a:pt x="0" y="338"/>
                    </a:moveTo>
                    <a:lnTo>
                      <a:pt x="227" y="0"/>
                    </a:lnTo>
                    <a:lnTo>
                      <a:pt x="816" y="400"/>
                    </a:lnTo>
                    <a:lnTo>
                      <a:pt x="587" y="736"/>
                    </a:lnTo>
                    <a:lnTo>
                      <a:pt x="0" y="338"/>
                    </a:lnTo>
                    <a:close/>
                  </a:path>
                </a:pathLst>
              </a:custGeom>
              <a:grpFill/>
              <a:ln>
                <a:solidFill>
                  <a:schemeClr val="bg1"/>
                </a:solidFill>
              </a:ln>
              <a:extLst/>
            </p:spPr>
            <p:txBody>
              <a:bodyPr anchor="ctr"/>
              <a:lstStyle/>
              <a:p>
                <a:pPr algn="ctr"/>
                <a:endParaRPr/>
              </a:p>
            </p:txBody>
          </p:sp>
          <p:sp>
            <p:nvSpPr>
              <p:cNvPr id="56" name="Freeform: Shape 31"/>
              <p:cNvSpPr>
                <a:spLocks/>
              </p:cNvSpPr>
              <p:nvPr/>
            </p:nvSpPr>
            <p:spPr bwMode="auto">
              <a:xfrm>
                <a:off x="8842590" y="5272036"/>
                <a:ext cx="690967" cy="623226"/>
              </a:xfrm>
              <a:custGeom>
                <a:avLst/>
                <a:gdLst>
                  <a:gd name="T0" fmla="*/ 0 w 816"/>
                  <a:gd name="T1" fmla="*/ 338 h 736"/>
                  <a:gd name="T2" fmla="*/ 227 w 816"/>
                  <a:gd name="T3" fmla="*/ 0 h 736"/>
                  <a:gd name="T4" fmla="*/ 816 w 816"/>
                  <a:gd name="T5" fmla="*/ 400 h 736"/>
                  <a:gd name="T6" fmla="*/ 587 w 816"/>
                  <a:gd name="T7" fmla="*/ 736 h 736"/>
                  <a:gd name="T8" fmla="*/ 0 w 816"/>
                  <a:gd name="T9" fmla="*/ 338 h 736"/>
                </a:gdLst>
                <a:ahLst/>
                <a:cxnLst>
                  <a:cxn ang="0">
                    <a:pos x="T0" y="T1"/>
                  </a:cxn>
                  <a:cxn ang="0">
                    <a:pos x="T2" y="T3"/>
                  </a:cxn>
                  <a:cxn ang="0">
                    <a:pos x="T4" y="T5"/>
                  </a:cxn>
                  <a:cxn ang="0">
                    <a:pos x="T6" y="T7"/>
                  </a:cxn>
                  <a:cxn ang="0">
                    <a:pos x="T8" y="T9"/>
                  </a:cxn>
                </a:cxnLst>
                <a:rect l="0" t="0" r="r" b="b"/>
                <a:pathLst>
                  <a:path w="816" h="736">
                    <a:moveTo>
                      <a:pt x="0" y="338"/>
                    </a:moveTo>
                    <a:lnTo>
                      <a:pt x="227" y="0"/>
                    </a:lnTo>
                    <a:lnTo>
                      <a:pt x="816" y="400"/>
                    </a:lnTo>
                    <a:lnTo>
                      <a:pt x="587" y="736"/>
                    </a:lnTo>
                    <a:lnTo>
                      <a:pt x="0" y="338"/>
                    </a:lnTo>
                  </a:path>
                </a:pathLst>
              </a:custGeom>
              <a:grpFill/>
              <a:ln w="9525">
                <a:solidFill>
                  <a:schemeClr val="bg1"/>
                </a:solidFill>
                <a:round/>
                <a:headEnd/>
                <a:tailEnd/>
              </a:ln>
              <a:extLst/>
            </p:spPr>
            <p:txBody>
              <a:bodyPr anchor="ctr"/>
              <a:lstStyle/>
              <a:p>
                <a:pPr algn="ctr"/>
                <a:endParaRPr/>
              </a:p>
            </p:txBody>
          </p:sp>
          <p:sp>
            <p:nvSpPr>
              <p:cNvPr id="57" name="Freeform: Shape 32"/>
              <p:cNvSpPr>
                <a:spLocks/>
              </p:cNvSpPr>
              <p:nvPr/>
            </p:nvSpPr>
            <p:spPr bwMode="auto">
              <a:xfrm>
                <a:off x="8842590" y="5267802"/>
                <a:ext cx="500443" cy="629153"/>
              </a:xfrm>
              <a:custGeom>
                <a:avLst/>
                <a:gdLst>
                  <a:gd name="T0" fmla="*/ 589 w 591"/>
                  <a:gd name="T1" fmla="*/ 739 h 743"/>
                  <a:gd name="T2" fmla="*/ 587 w 591"/>
                  <a:gd name="T3" fmla="*/ 741 h 743"/>
                  <a:gd name="T4" fmla="*/ 591 w 591"/>
                  <a:gd name="T5" fmla="*/ 743 h 743"/>
                  <a:gd name="T6" fmla="*/ 589 w 591"/>
                  <a:gd name="T7" fmla="*/ 739 h 743"/>
                  <a:gd name="T8" fmla="*/ 232 w 591"/>
                  <a:gd name="T9" fmla="*/ 0 h 743"/>
                  <a:gd name="T10" fmla="*/ 0 w 591"/>
                  <a:gd name="T11" fmla="*/ 343 h 743"/>
                  <a:gd name="T12" fmla="*/ 227 w 591"/>
                  <a:gd name="T13" fmla="*/ 5 h 743"/>
                  <a:gd name="T14" fmla="*/ 237 w 591"/>
                  <a:gd name="T15" fmla="*/ 12 h 743"/>
                  <a:gd name="T16" fmla="*/ 232 w 591"/>
                  <a:gd name="T17" fmla="*/ 0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1" h="743">
                    <a:moveTo>
                      <a:pt x="589" y="739"/>
                    </a:moveTo>
                    <a:lnTo>
                      <a:pt x="587" y="741"/>
                    </a:lnTo>
                    <a:lnTo>
                      <a:pt x="591" y="743"/>
                    </a:lnTo>
                    <a:lnTo>
                      <a:pt x="589" y="739"/>
                    </a:lnTo>
                    <a:close/>
                    <a:moveTo>
                      <a:pt x="232" y="0"/>
                    </a:moveTo>
                    <a:lnTo>
                      <a:pt x="0" y="343"/>
                    </a:lnTo>
                    <a:lnTo>
                      <a:pt x="227" y="5"/>
                    </a:lnTo>
                    <a:lnTo>
                      <a:pt x="237" y="12"/>
                    </a:lnTo>
                    <a:lnTo>
                      <a:pt x="232" y="0"/>
                    </a:lnTo>
                    <a:close/>
                  </a:path>
                </a:pathLst>
              </a:custGeom>
              <a:grpFill/>
              <a:ln w="9525">
                <a:solidFill>
                  <a:schemeClr val="bg1"/>
                </a:solidFill>
                <a:round/>
                <a:headEnd/>
                <a:tailEnd/>
              </a:ln>
              <a:extLst/>
            </p:spPr>
            <p:txBody>
              <a:bodyPr anchor="ctr"/>
              <a:lstStyle/>
              <a:p>
                <a:pPr algn="ctr"/>
                <a:endParaRPr/>
              </a:p>
            </p:txBody>
          </p:sp>
          <p:sp>
            <p:nvSpPr>
              <p:cNvPr id="58" name="Freeform: Shape 33"/>
              <p:cNvSpPr>
                <a:spLocks/>
              </p:cNvSpPr>
              <p:nvPr/>
            </p:nvSpPr>
            <p:spPr bwMode="auto">
              <a:xfrm>
                <a:off x="8842590" y="5267802"/>
                <a:ext cx="500443" cy="629153"/>
              </a:xfrm>
              <a:custGeom>
                <a:avLst/>
                <a:gdLst>
                  <a:gd name="T0" fmla="*/ 589 w 591"/>
                  <a:gd name="T1" fmla="*/ 739 h 743"/>
                  <a:gd name="T2" fmla="*/ 587 w 591"/>
                  <a:gd name="T3" fmla="*/ 741 h 743"/>
                  <a:gd name="T4" fmla="*/ 591 w 591"/>
                  <a:gd name="T5" fmla="*/ 743 h 743"/>
                  <a:gd name="T6" fmla="*/ 589 w 591"/>
                  <a:gd name="T7" fmla="*/ 739 h 743"/>
                  <a:gd name="T8" fmla="*/ 232 w 591"/>
                  <a:gd name="T9" fmla="*/ 0 h 743"/>
                  <a:gd name="T10" fmla="*/ 0 w 591"/>
                  <a:gd name="T11" fmla="*/ 343 h 743"/>
                  <a:gd name="T12" fmla="*/ 227 w 591"/>
                  <a:gd name="T13" fmla="*/ 5 h 743"/>
                  <a:gd name="T14" fmla="*/ 237 w 591"/>
                  <a:gd name="T15" fmla="*/ 12 h 743"/>
                  <a:gd name="T16" fmla="*/ 232 w 591"/>
                  <a:gd name="T17" fmla="*/ 0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1" h="743">
                    <a:moveTo>
                      <a:pt x="589" y="739"/>
                    </a:moveTo>
                    <a:lnTo>
                      <a:pt x="587" y="741"/>
                    </a:lnTo>
                    <a:lnTo>
                      <a:pt x="591" y="743"/>
                    </a:lnTo>
                    <a:lnTo>
                      <a:pt x="589" y="739"/>
                    </a:lnTo>
                    <a:moveTo>
                      <a:pt x="232" y="0"/>
                    </a:moveTo>
                    <a:lnTo>
                      <a:pt x="0" y="343"/>
                    </a:lnTo>
                    <a:lnTo>
                      <a:pt x="227" y="5"/>
                    </a:lnTo>
                    <a:lnTo>
                      <a:pt x="237" y="12"/>
                    </a:lnTo>
                    <a:lnTo>
                      <a:pt x="232" y="0"/>
                    </a:lnTo>
                  </a:path>
                </a:pathLst>
              </a:custGeom>
              <a:grpFill/>
              <a:ln w="9525">
                <a:solidFill>
                  <a:schemeClr val="bg1"/>
                </a:solidFill>
                <a:round/>
                <a:headEnd/>
                <a:tailEnd/>
              </a:ln>
              <a:extLst/>
            </p:spPr>
            <p:txBody>
              <a:bodyPr anchor="ctr"/>
              <a:lstStyle/>
              <a:p>
                <a:pPr algn="ctr"/>
                <a:endParaRPr/>
              </a:p>
            </p:txBody>
          </p:sp>
          <p:sp>
            <p:nvSpPr>
              <p:cNvPr id="59" name="Freeform: Shape 34"/>
              <p:cNvSpPr>
                <a:spLocks/>
              </p:cNvSpPr>
              <p:nvPr/>
            </p:nvSpPr>
            <p:spPr bwMode="auto">
              <a:xfrm>
                <a:off x="8842590" y="5272036"/>
                <a:ext cx="498750" cy="623226"/>
              </a:xfrm>
              <a:custGeom>
                <a:avLst/>
                <a:gdLst>
                  <a:gd name="T0" fmla="*/ 227 w 589"/>
                  <a:gd name="T1" fmla="*/ 0 h 736"/>
                  <a:gd name="T2" fmla="*/ 0 w 589"/>
                  <a:gd name="T3" fmla="*/ 338 h 736"/>
                  <a:gd name="T4" fmla="*/ 587 w 589"/>
                  <a:gd name="T5" fmla="*/ 736 h 736"/>
                  <a:gd name="T6" fmla="*/ 589 w 589"/>
                  <a:gd name="T7" fmla="*/ 734 h 736"/>
                  <a:gd name="T8" fmla="*/ 237 w 589"/>
                  <a:gd name="T9" fmla="*/ 7 h 736"/>
                  <a:gd name="T10" fmla="*/ 227 w 589"/>
                  <a:gd name="T11" fmla="*/ 0 h 736"/>
                </a:gdLst>
                <a:ahLst/>
                <a:cxnLst>
                  <a:cxn ang="0">
                    <a:pos x="T0" y="T1"/>
                  </a:cxn>
                  <a:cxn ang="0">
                    <a:pos x="T2" y="T3"/>
                  </a:cxn>
                  <a:cxn ang="0">
                    <a:pos x="T4" y="T5"/>
                  </a:cxn>
                  <a:cxn ang="0">
                    <a:pos x="T6" y="T7"/>
                  </a:cxn>
                  <a:cxn ang="0">
                    <a:pos x="T8" y="T9"/>
                  </a:cxn>
                  <a:cxn ang="0">
                    <a:pos x="T10" y="T11"/>
                  </a:cxn>
                </a:cxnLst>
                <a:rect l="0" t="0" r="r" b="b"/>
                <a:pathLst>
                  <a:path w="589" h="736">
                    <a:moveTo>
                      <a:pt x="227" y="0"/>
                    </a:moveTo>
                    <a:lnTo>
                      <a:pt x="0" y="338"/>
                    </a:lnTo>
                    <a:lnTo>
                      <a:pt x="587" y="736"/>
                    </a:lnTo>
                    <a:lnTo>
                      <a:pt x="589" y="734"/>
                    </a:lnTo>
                    <a:lnTo>
                      <a:pt x="237" y="7"/>
                    </a:lnTo>
                    <a:lnTo>
                      <a:pt x="227" y="0"/>
                    </a:lnTo>
                    <a:close/>
                  </a:path>
                </a:pathLst>
              </a:custGeom>
              <a:grpFill/>
              <a:ln>
                <a:solidFill>
                  <a:schemeClr val="bg1"/>
                </a:solidFill>
              </a:ln>
              <a:extLst/>
            </p:spPr>
            <p:txBody>
              <a:bodyPr anchor="ctr"/>
              <a:lstStyle/>
              <a:p>
                <a:pPr algn="ctr"/>
                <a:endParaRPr/>
              </a:p>
            </p:txBody>
          </p:sp>
          <p:sp>
            <p:nvSpPr>
              <p:cNvPr id="60" name="Freeform: Shape 35"/>
              <p:cNvSpPr>
                <a:spLocks/>
              </p:cNvSpPr>
              <p:nvPr/>
            </p:nvSpPr>
            <p:spPr bwMode="auto">
              <a:xfrm>
                <a:off x="8842590" y="5272036"/>
                <a:ext cx="498750" cy="623226"/>
              </a:xfrm>
              <a:custGeom>
                <a:avLst/>
                <a:gdLst>
                  <a:gd name="T0" fmla="*/ 227 w 589"/>
                  <a:gd name="T1" fmla="*/ 0 h 736"/>
                  <a:gd name="T2" fmla="*/ 0 w 589"/>
                  <a:gd name="T3" fmla="*/ 338 h 736"/>
                  <a:gd name="T4" fmla="*/ 587 w 589"/>
                  <a:gd name="T5" fmla="*/ 736 h 736"/>
                  <a:gd name="T6" fmla="*/ 589 w 589"/>
                  <a:gd name="T7" fmla="*/ 734 h 736"/>
                  <a:gd name="T8" fmla="*/ 237 w 589"/>
                  <a:gd name="T9" fmla="*/ 7 h 736"/>
                  <a:gd name="T10" fmla="*/ 227 w 589"/>
                  <a:gd name="T11" fmla="*/ 0 h 736"/>
                </a:gdLst>
                <a:ahLst/>
                <a:cxnLst>
                  <a:cxn ang="0">
                    <a:pos x="T0" y="T1"/>
                  </a:cxn>
                  <a:cxn ang="0">
                    <a:pos x="T2" y="T3"/>
                  </a:cxn>
                  <a:cxn ang="0">
                    <a:pos x="T4" y="T5"/>
                  </a:cxn>
                  <a:cxn ang="0">
                    <a:pos x="T6" y="T7"/>
                  </a:cxn>
                  <a:cxn ang="0">
                    <a:pos x="T8" y="T9"/>
                  </a:cxn>
                  <a:cxn ang="0">
                    <a:pos x="T10" y="T11"/>
                  </a:cxn>
                </a:cxnLst>
                <a:rect l="0" t="0" r="r" b="b"/>
                <a:pathLst>
                  <a:path w="589" h="736">
                    <a:moveTo>
                      <a:pt x="227" y="0"/>
                    </a:moveTo>
                    <a:lnTo>
                      <a:pt x="0" y="338"/>
                    </a:lnTo>
                    <a:lnTo>
                      <a:pt x="587" y="736"/>
                    </a:lnTo>
                    <a:lnTo>
                      <a:pt x="589" y="734"/>
                    </a:lnTo>
                    <a:lnTo>
                      <a:pt x="237" y="7"/>
                    </a:lnTo>
                    <a:lnTo>
                      <a:pt x="227" y="0"/>
                    </a:lnTo>
                  </a:path>
                </a:pathLst>
              </a:custGeom>
              <a:grpFill/>
              <a:ln w="9525">
                <a:solidFill>
                  <a:schemeClr val="bg1"/>
                </a:solidFill>
                <a:round/>
                <a:headEnd/>
                <a:tailEnd/>
              </a:ln>
              <a:extLst/>
            </p:spPr>
            <p:txBody>
              <a:bodyPr anchor="ctr"/>
              <a:lstStyle/>
              <a:p>
                <a:pPr algn="ctr"/>
                <a:endParaRPr/>
              </a:p>
            </p:txBody>
          </p:sp>
          <p:sp>
            <p:nvSpPr>
              <p:cNvPr id="61" name="Freeform: Shape 36"/>
              <p:cNvSpPr>
                <a:spLocks/>
              </p:cNvSpPr>
              <p:nvPr/>
            </p:nvSpPr>
            <p:spPr bwMode="auto">
              <a:xfrm>
                <a:off x="8812953" y="5318609"/>
                <a:ext cx="113468" cy="113468"/>
              </a:xfrm>
              <a:custGeom>
                <a:avLst/>
                <a:gdLst>
                  <a:gd name="T0" fmla="*/ 43 w 57"/>
                  <a:gd name="T1" fmla="*/ 8 h 57"/>
                  <a:gd name="T2" fmla="*/ 50 w 57"/>
                  <a:gd name="T3" fmla="*/ 43 h 57"/>
                  <a:gd name="T4" fmla="*/ 15 w 57"/>
                  <a:gd name="T5" fmla="*/ 49 h 57"/>
                  <a:gd name="T6" fmla="*/ 8 w 57"/>
                  <a:gd name="T7" fmla="*/ 15 h 57"/>
                  <a:gd name="T8" fmla="*/ 43 w 57"/>
                  <a:gd name="T9" fmla="*/ 8 h 57"/>
                </a:gdLst>
                <a:ahLst/>
                <a:cxnLst>
                  <a:cxn ang="0">
                    <a:pos x="T0" y="T1"/>
                  </a:cxn>
                  <a:cxn ang="0">
                    <a:pos x="T2" y="T3"/>
                  </a:cxn>
                  <a:cxn ang="0">
                    <a:pos x="T4" y="T5"/>
                  </a:cxn>
                  <a:cxn ang="0">
                    <a:pos x="T6" y="T7"/>
                  </a:cxn>
                  <a:cxn ang="0">
                    <a:pos x="T8" y="T9"/>
                  </a:cxn>
                </a:cxnLst>
                <a:rect l="0" t="0" r="r" b="b"/>
                <a:pathLst>
                  <a:path w="57" h="57">
                    <a:moveTo>
                      <a:pt x="43" y="8"/>
                    </a:moveTo>
                    <a:cubicBezTo>
                      <a:pt x="54" y="16"/>
                      <a:pt x="57" y="31"/>
                      <a:pt x="50" y="43"/>
                    </a:cubicBezTo>
                    <a:cubicBezTo>
                      <a:pt x="42" y="54"/>
                      <a:pt x="26" y="57"/>
                      <a:pt x="15" y="49"/>
                    </a:cubicBezTo>
                    <a:cubicBezTo>
                      <a:pt x="3" y="42"/>
                      <a:pt x="0" y="26"/>
                      <a:pt x="8" y="15"/>
                    </a:cubicBezTo>
                    <a:cubicBezTo>
                      <a:pt x="16" y="3"/>
                      <a:pt x="31" y="0"/>
                      <a:pt x="43" y="8"/>
                    </a:cubicBezTo>
                    <a:close/>
                  </a:path>
                </a:pathLst>
              </a:custGeom>
              <a:grpFill/>
              <a:ln>
                <a:solidFill>
                  <a:schemeClr val="bg1"/>
                </a:solidFill>
              </a:ln>
              <a:extLst/>
            </p:spPr>
            <p:txBody>
              <a:bodyPr anchor="ctr"/>
              <a:lstStyle/>
              <a:p>
                <a:pPr algn="ctr"/>
                <a:endParaRPr/>
              </a:p>
            </p:txBody>
          </p:sp>
          <p:sp>
            <p:nvSpPr>
              <p:cNvPr id="62" name="Freeform: Shape 37"/>
              <p:cNvSpPr>
                <a:spLocks/>
              </p:cNvSpPr>
              <p:nvPr/>
            </p:nvSpPr>
            <p:spPr bwMode="auto">
              <a:xfrm>
                <a:off x="9419243" y="5700504"/>
                <a:ext cx="136331" cy="182903"/>
              </a:xfrm>
              <a:custGeom>
                <a:avLst/>
                <a:gdLst>
                  <a:gd name="T0" fmla="*/ 4 w 68"/>
                  <a:gd name="T1" fmla="*/ 88 h 91"/>
                  <a:gd name="T2" fmla="*/ 2 w 68"/>
                  <a:gd name="T3" fmla="*/ 78 h 91"/>
                  <a:gd name="T4" fmla="*/ 52 w 68"/>
                  <a:gd name="T5" fmla="*/ 4 h 91"/>
                  <a:gd name="T6" fmla="*/ 62 w 68"/>
                  <a:gd name="T7" fmla="*/ 2 h 91"/>
                  <a:gd name="T8" fmla="*/ 64 w 68"/>
                  <a:gd name="T9" fmla="*/ 3 h 91"/>
                  <a:gd name="T10" fmla="*/ 65 w 68"/>
                  <a:gd name="T11" fmla="*/ 13 h 91"/>
                  <a:gd name="T12" fmla="*/ 15 w 68"/>
                  <a:gd name="T13" fmla="*/ 87 h 91"/>
                  <a:gd name="T14" fmla="*/ 5 w 68"/>
                  <a:gd name="T15" fmla="*/ 89 h 91"/>
                  <a:gd name="T16" fmla="*/ 4 w 68"/>
                  <a:gd name="T17" fmla="*/ 8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91">
                    <a:moveTo>
                      <a:pt x="4" y="88"/>
                    </a:moveTo>
                    <a:cubicBezTo>
                      <a:pt x="0" y="86"/>
                      <a:pt x="0" y="81"/>
                      <a:pt x="2" y="78"/>
                    </a:cubicBezTo>
                    <a:cubicBezTo>
                      <a:pt x="52" y="4"/>
                      <a:pt x="52" y="4"/>
                      <a:pt x="52" y="4"/>
                    </a:cubicBezTo>
                    <a:cubicBezTo>
                      <a:pt x="54" y="1"/>
                      <a:pt x="59" y="0"/>
                      <a:pt x="62" y="2"/>
                    </a:cubicBezTo>
                    <a:cubicBezTo>
                      <a:pt x="64" y="3"/>
                      <a:pt x="64" y="3"/>
                      <a:pt x="64" y="3"/>
                    </a:cubicBezTo>
                    <a:cubicBezTo>
                      <a:pt x="67" y="5"/>
                      <a:pt x="68" y="9"/>
                      <a:pt x="65" y="13"/>
                    </a:cubicBezTo>
                    <a:cubicBezTo>
                      <a:pt x="15" y="87"/>
                      <a:pt x="15" y="87"/>
                      <a:pt x="15" y="87"/>
                    </a:cubicBezTo>
                    <a:cubicBezTo>
                      <a:pt x="13" y="90"/>
                      <a:pt x="8" y="91"/>
                      <a:pt x="5" y="89"/>
                    </a:cubicBezTo>
                    <a:lnTo>
                      <a:pt x="4" y="88"/>
                    </a:lnTo>
                    <a:close/>
                  </a:path>
                </a:pathLst>
              </a:custGeom>
              <a:grpFill/>
              <a:ln>
                <a:solidFill>
                  <a:schemeClr val="bg1"/>
                </a:solidFill>
              </a:ln>
              <a:extLst/>
            </p:spPr>
            <p:txBody>
              <a:bodyPr anchor="ctr"/>
              <a:lstStyle/>
              <a:p>
                <a:pPr algn="ctr"/>
                <a:endParaRPr/>
              </a:p>
            </p:txBody>
          </p:sp>
          <p:sp>
            <p:nvSpPr>
              <p:cNvPr id="63" name="Freeform: Shape 38"/>
              <p:cNvSpPr>
                <a:spLocks/>
              </p:cNvSpPr>
              <p:nvPr/>
            </p:nvSpPr>
            <p:spPr bwMode="auto">
              <a:xfrm>
                <a:off x="7919607" y="4603085"/>
                <a:ext cx="889112" cy="1019516"/>
              </a:xfrm>
              <a:custGeom>
                <a:avLst/>
                <a:gdLst>
                  <a:gd name="T0" fmla="*/ 52 w 444"/>
                  <a:gd name="T1" fmla="*/ 392 h 509"/>
                  <a:gd name="T2" fmla="*/ 248 w 444"/>
                  <a:gd name="T3" fmla="*/ 473 h 509"/>
                  <a:gd name="T4" fmla="*/ 245 w 444"/>
                  <a:gd name="T5" fmla="*/ 481 h 509"/>
                  <a:gd name="T6" fmla="*/ 238 w 444"/>
                  <a:gd name="T7" fmla="*/ 491 h 509"/>
                  <a:gd name="T8" fmla="*/ 280 w 444"/>
                  <a:gd name="T9" fmla="*/ 509 h 509"/>
                  <a:gd name="T10" fmla="*/ 444 w 444"/>
                  <a:gd name="T11" fmla="*/ 117 h 509"/>
                  <a:gd name="T12" fmla="*/ 163 w 444"/>
                  <a:gd name="T13" fmla="*/ 0 h 509"/>
                  <a:gd name="T14" fmla="*/ 0 w 444"/>
                  <a:gd name="T15" fmla="*/ 392 h 509"/>
                  <a:gd name="T16" fmla="*/ 46 w 444"/>
                  <a:gd name="T17" fmla="*/ 411 h 509"/>
                  <a:gd name="T18" fmla="*/ 49 w 444"/>
                  <a:gd name="T19" fmla="*/ 399 h 509"/>
                  <a:gd name="T20" fmla="*/ 52 w 444"/>
                  <a:gd name="T21" fmla="*/ 392 h 509"/>
                  <a:gd name="T22" fmla="*/ 182 w 444"/>
                  <a:gd name="T23" fmla="*/ 90 h 509"/>
                  <a:gd name="T24" fmla="*/ 374 w 444"/>
                  <a:gd name="T25" fmla="*/ 170 h 509"/>
                  <a:gd name="T26" fmla="*/ 371 w 444"/>
                  <a:gd name="T27" fmla="*/ 178 h 509"/>
                  <a:gd name="T28" fmla="*/ 179 w 444"/>
                  <a:gd name="T29" fmla="*/ 98 h 509"/>
                  <a:gd name="T30" fmla="*/ 182 w 444"/>
                  <a:gd name="T31" fmla="*/ 90 h 509"/>
                  <a:gd name="T32" fmla="*/ 168 w 444"/>
                  <a:gd name="T33" fmla="*/ 124 h 509"/>
                  <a:gd name="T34" fmla="*/ 360 w 444"/>
                  <a:gd name="T35" fmla="*/ 204 h 509"/>
                  <a:gd name="T36" fmla="*/ 357 w 444"/>
                  <a:gd name="T37" fmla="*/ 211 h 509"/>
                  <a:gd name="T38" fmla="*/ 165 w 444"/>
                  <a:gd name="T39" fmla="*/ 131 h 509"/>
                  <a:gd name="T40" fmla="*/ 168 w 444"/>
                  <a:gd name="T41" fmla="*/ 124 h 509"/>
                  <a:gd name="T42" fmla="*/ 152 w 444"/>
                  <a:gd name="T43" fmla="*/ 161 h 509"/>
                  <a:gd name="T44" fmla="*/ 344 w 444"/>
                  <a:gd name="T45" fmla="*/ 241 h 509"/>
                  <a:gd name="T46" fmla="*/ 341 w 444"/>
                  <a:gd name="T47" fmla="*/ 248 h 509"/>
                  <a:gd name="T48" fmla="*/ 149 w 444"/>
                  <a:gd name="T49" fmla="*/ 168 h 509"/>
                  <a:gd name="T50" fmla="*/ 152 w 444"/>
                  <a:gd name="T51" fmla="*/ 161 h 509"/>
                  <a:gd name="T52" fmla="*/ 139 w 444"/>
                  <a:gd name="T53" fmla="*/ 194 h 509"/>
                  <a:gd name="T54" fmla="*/ 331 w 444"/>
                  <a:gd name="T55" fmla="*/ 274 h 509"/>
                  <a:gd name="T56" fmla="*/ 328 w 444"/>
                  <a:gd name="T57" fmla="*/ 281 h 509"/>
                  <a:gd name="T58" fmla="*/ 136 w 444"/>
                  <a:gd name="T59" fmla="*/ 201 h 509"/>
                  <a:gd name="T60" fmla="*/ 139 w 444"/>
                  <a:gd name="T61" fmla="*/ 194 h 509"/>
                  <a:gd name="T62" fmla="*/ 125 w 444"/>
                  <a:gd name="T63" fmla="*/ 227 h 509"/>
                  <a:gd name="T64" fmla="*/ 317 w 444"/>
                  <a:gd name="T65" fmla="*/ 307 h 509"/>
                  <a:gd name="T66" fmla="*/ 314 w 444"/>
                  <a:gd name="T67" fmla="*/ 314 h 509"/>
                  <a:gd name="T68" fmla="*/ 122 w 444"/>
                  <a:gd name="T69" fmla="*/ 234 h 509"/>
                  <a:gd name="T70" fmla="*/ 125 w 444"/>
                  <a:gd name="T71" fmla="*/ 227 h 509"/>
                  <a:gd name="T72" fmla="*/ 111 w 444"/>
                  <a:gd name="T73" fmla="*/ 260 h 509"/>
                  <a:gd name="T74" fmla="*/ 303 w 444"/>
                  <a:gd name="T75" fmla="*/ 340 h 509"/>
                  <a:gd name="T76" fmla="*/ 300 w 444"/>
                  <a:gd name="T77" fmla="*/ 348 h 509"/>
                  <a:gd name="T78" fmla="*/ 108 w 444"/>
                  <a:gd name="T79" fmla="*/ 268 h 509"/>
                  <a:gd name="T80" fmla="*/ 111 w 444"/>
                  <a:gd name="T81" fmla="*/ 260 h 509"/>
                  <a:gd name="T82" fmla="*/ 97 w 444"/>
                  <a:gd name="T83" fmla="*/ 294 h 509"/>
                  <a:gd name="T84" fmla="*/ 289 w 444"/>
                  <a:gd name="T85" fmla="*/ 374 h 509"/>
                  <a:gd name="T86" fmla="*/ 286 w 444"/>
                  <a:gd name="T87" fmla="*/ 381 h 509"/>
                  <a:gd name="T88" fmla="*/ 94 w 444"/>
                  <a:gd name="T89" fmla="*/ 301 h 509"/>
                  <a:gd name="T90" fmla="*/ 97 w 444"/>
                  <a:gd name="T91" fmla="*/ 294 h 509"/>
                  <a:gd name="T92" fmla="*/ 83 w 444"/>
                  <a:gd name="T93" fmla="*/ 327 h 509"/>
                  <a:gd name="T94" fmla="*/ 275 w 444"/>
                  <a:gd name="T95" fmla="*/ 407 h 509"/>
                  <a:gd name="T96" fmla="*/ 272 w 444"/>
                  <a:gd name="T97" fmla="*/ 414 h 509"/>
                  <a:gd name="T98" fmla="*/ 80 w 444"/>
                  <a:gd name="T99" fmla="*/ 334 h 509"/>
                  <a:gd name="T100" fmla="*/ 83 w 444"/>
                  <a:gd name="T101" fmla="*/ 327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4" h="509">
                    <a:moveTo>
                      <a:pt x="52" y="392"/>
                    </a:moveTo>
                    <a:cubicBezTo>
                      <a:pt x="248" y="473"/>
                      <a:pt x="248" y="473"/>
                      <a:pt x="248" y="473"/>
                    </a:cubicBezTo>
                    <a:cubicBezTo>
                      <a:pt x="245" y="481"/>
                      <a:pt x="245" y="481"/>
                      <a:pt x="245" y="481"/>
                    </a:cubicBezTo>
                    <a:cubicBezTo>
                      <a:pt x="243" y="484"/>
                      <a:pt x="241" y="488"/>
                      <a:pt x="238" y="491"/>
                    </a:cubicBezTo>
                    <a:cubicBezTo>
                      <a:pt x="280" y="509"/>
                      <a:pt x="280" y="509"/>
                      <a:pt x="280" y="509"/>
                    </a:cubicBezTo>
                    <a:cubicBezTo>
                      <a:pt x="444" y="117"/>
                      <a:pt x="444" y="117"/>
                      <a:pt x="444" y="117"/>
                    </a:cubicBezTo>
                    <a:cubicBezTo>
                      <a:pt x="163" y="0"/>
                      <a:pt x="163" y="0"/>
                      <a:pt x="163" y="0"/>
                    </a:cubicBezTo>
                    <a:cubicBezTo>
                      <a:pt x="0" y="392"/>
                      <a:pt x="0" y="392"/>
                      <a:pt x="0" y="392"/>
                    </a:cubicBezTo>
                    <a:cubicBezTo>
                      <a:pt x="46" y="411"/>
                      <a:pt x="46" y="411"/>
                      <a:pt x="46" y="411"/>
                    </a:cubicBezTo>
                    <a:cubicBezTo>
                      <a:pt x="46" y="407"/>
                      <a:pt x="47" y="403"/>
                      <a:pt x="49" y="399"/>
                    </a:cubicBezTo>
                    <a:lnTo>
                      <a:pt x="52" y="392"/>
                    </a:lnTo>
                    <a:close/>
                    <a:moveTo>
                      <a:pt x="182" y="90"/>
                    </a:moveTo>
                    <a:cubicBezTo>
                      <a:pt x="374" y="170"/>
                      <a:pt x="374" y="170"/>
                      <a:pt x="374" y="170"/>
                    </a:cubicBezTo>
                    <a:cubicBezTo>
                      <a:pt x="371" y="178"/>
                      <a:pt x="371" y="178"/>
                      <a:pt x="371" y="178"/>
                    </a:cubicBezTo>
                    <a:cubicBezTo>
                      <a:pt x="179" y="98"/>
                      <a:pt x="179" y="98"/>
                      <a:pt x="179" y="98"/>
                    </a:cubicBezTo>
                    <a:lnTo>
                      <a:pt x="182" y="90"/>
                    </a:lnTo>
                    <a:close/>
                    <a:moveTo>
                      <a:pt x="168" y="124"/>
                    </a:moveTo>
                    <a:cubicBezTo>
                      <a:pt x="360" y="204"/>
                      <a:pt x="360" y="204"/>
                      <a:pt x="360" y="204"/>
                    </a:cubicBezTo>
                    <a:cubicBezTo>
                      <a:pt x="357" y="211"/>
                      <a:pt x="357" y="211"/>
                      <a:pt x="357" y="211"/>
                    </a:cubicBezTo>
                    <a:cubicBezTo>
                      <a:pt x="165" y="131"/>
                      <a:pt x="165" y="131"/>
                      <a:pt x="165" y="131"/>
                    </a:cubicBezTo>
                    <a:lnTo>
                      <a:pt x="168" y="124"/>
                    </a:lnTo>
                    <a:close/>
                    <a:moveTo>
                      <a:pt x="152" y="161"/>
                    </a:moveTo>
                    <a:cubicBezTo>
                      <a:pt x="344" y="241"/>
                      <a:pt x="344" y="241"/>
                      <a:pt x="344" y="241"/>
                    </a:cubicBezTo>
                    <a:cubicBezTo>
                      <a:pt x="341" y="248"/>
                      <a:pt x="341" y="248"/>
                      <a:pt x="341" y="248"/>
                    </a:cubicBezTo>
                    <a:cubicBezTo>
                      <a:pt x="149" y="168"/>
                      <a:pt x="149" y="168"/>
                      <a:pt x="149" y="168"/>
                    </a:cubicBezTo>
                    <a:lnTo>
                      <a:pt x="152" y="161"/>
                    </a:lnTo>
                    <a:close/>
                    <a:moveTo>
                      <a:pt x="139" y="194"/>
                    </a:moveTo>
                    <a:cubicBezTo>
                      <a:pt x="331" y="274"/>
                      <a:pt x="331" y="274"/>
                      <a:pt x="331" y="274"/>
                    </a:cubicBezTo>
                    <a:cubicBezTo>
                      <a:pt x="328" y="281"/>
                      <a:pt x="328" y="281"/>
                      <a:pt x="328" y="281"/>
                    </a:cubicBezTo>
                    <a:cubicBezTo>
                      <a:pt x="136" y="201"/>
                      <a:pt x="136" y="201"/>
                      <a:pt x="136" y="201"/>
                    </a:cubicBezTo>
                    <a:lnTo>
                      <a:pt x="139" y="194"/>
                    </a:lnTo>
                    <a:close/>
                    <a:moveTo>
                      <a:pt x="125" y="227"/>
                    </a:moveTo>
                    <a:cubicBezTo>
                      <a:pt x="317" y="307"/>
                      <a:pt x="317" y="307"/>
                      <a:pt x="317" y="307"/>
                    </a:cubicBezTo>
                    <a:cubicBezTo>
                      <a:pt x="314" y="314"/>
                      <a:pt x="314" y="314"/>
                      <a:pt x="314" y="314"/>
                    </a:cubicBezTo>
                    <a:cubicBezTo>
                      <a:pt x="122" y="234"/>
                      <a:pt x="122" y="234"/>
                      <a:pt x="122" y="234"/>
                    </a:cubicBezTo>
                    <a:lnTo>
                      <a:pt x="125" y="227"/>
                    </a:lnTo>
                    <a:close/>
                    <a:moveTo>
                      <a:pt x="111" y="260"/>
                    </a:moveTo>
                    <a:cubicBezTo>
                      <a:pt x="303" y="340"/>
                      <a:pt x="303" y="340"/>
                      <a:pt x="303" y="340"/>
                    </a:cubicBezTo>
                    <a:cubicBezTo>
                      <a:pt x="300" y="348"/>
                      <a:pt x="300" y="348"/>
                      <a:pt x="300" y="348"/>
                    </a:cubicBezTo>
                    <a:cubicBezTo>
                      <a:pt x="108" y="268"/>
                      <a:pt x="108" y="268"/>
                      <a:pt x="108" y="268"/>
                    </a:cubicBezTo>
                    <a:lnTo>
                      <a:pt x="111" y="260"/>
                    </a:lnTo>
                    <a:close/>
                    <a:moveTo>
                      <a:pt x="97" y="294"/>
                    </a:moveTo>
                    <a:cubicBezTo>
                      <a:pt x="289" y="374"/>
                      <a:pt x="289" y="374"/>
                      <a:pt x="289" y="374"/>
                    </a:cubicBezTo>
                    <a:cubicBezTo>
                      <a:pt x="286" y="381"/>
                      <a:pt x="286" y="381"/>
                      <a:pt x="286" y="381"/>
                    </a:cubicBezTo>
                    <a:cubicBezTo>
                      <a:pt x="94" y="301"/>
                      <a:pt x="94" y="301"/>
                      <a:pt x="94" y="301"/>
                    </a:cubicBezTo>
                    <a:lnTo>
                      <a:pt x="97" y="294"/>
                    </a:lnTo>
                    <a:close/>
                    <a:moveTo>
                      <a:pt x="83" y="327"/>
                    </a:moveTo>
                    <a:cubicBezTo>
                      <a:pt x="275" y="407"/>
                      <a:pt x="275" y="407"/>
                      <a:pt x="275" y="407"/>
                    </a:cubicBezTo>
                    <a:cubicBezTo>
                      <a:pt x="272" y="414"/>
                      <a:pt x="272" y="414"/>
                      <a:pt x="272" y="414"/>
                    </a:cubicBezTo>
                    <a:cubicBezTo>
                      <a:pt x="80" y="334"/>
                      <a:pt x="80" y="334"/>
                      <a:pt x="80" y="334"/>
                    </a:cubicBezTo>
                    <a:lnTo>
                      <a:pt x="83" y="327"/>
                    </a:lnTo>
                    <a:close/>
                  </a:path>
                </a:pathLst>
              </a:custGeom>
              <a:grpFill/>
              <a:ln w="9525">
                <a:solidFill>
                  <a:schemeClr val="bg1"/>
                </a:solidFill>
                <a:round/>
                <a:headEnd/>
                <a:tailEnd/>
              </a:ln>
              <a:extLst/>
            </p:spPr>
            <p:txBody>
              <a:bodyPr anchor="ctr"/>
              <a:lstStyle/>
              <a:p>
                <a:pPr algn="ctr"/>
                <a:endParaRPr/>
              </a:p>
            </p:txBody>
          </p:sp>
          <p:grpSp>
            <p:nvGrpSpPr>
              <p:cNvPr id="64" name="Group 39"/>
              <p:cNvGrpSpPr/>
              <p:nvPr/>
            </p:nvGrpSpPr>
            <p:grpSpPr>
              <a:xfrm>
                <a:off x="7846784" y="4529415"/>
                <a:ext cx="1032217" cy="1167701"/>
                <a:chOff x="7846784" y="4529415"/>
                <a:chExt cx="1032217" cy="1167701"/>
              </a:xfrm>
              <a:grpFill/>
            </p:grpSpPr>
            <p:grpSp>
              <p:nvGrpSpPr>
                <p:cNvPr id="139" name="Group 114"/>
                <p:cNvGrpSpPr/>
                <p:nvPr/>
              </p:nvGrpSpPr>
              <p:grpSpPr>
                <a:xfrm>
                  <a:off x="7846784" y="4529415"/>
                  <a:ext cx="1032217" cy="1167701"/>
                  <a:chOff x="7846784" y="4529415"/>
                  <a:chExt cx="1032217" cy="1167701"/>
                </a:xfrm>
                <a:grpFill/>
              </p:grpSpPr>
              <p:sp>
                <p:nvSpPr>
                  <p:cNvPr id="142" name="Freeform: Shape 117"/>
                  <p:cNvSpPr>
                    <a:spLocks/>
                  </p:cNvSpPr>
                  <p:nvPr/>
                </p:nvSpPr>
                <p:spPr bwMode="auto">
                  <a:xfrm>
                    <a:off x="7846784" y="4529415"/>
                    <a:ext cx="1032217" cy="1167701"/>
                  </a:xfrm>
                  <a:custGeom>
                    <a:avLst/>
                    <a:gdLst>
                      <a:gd name="T0" fmla="*/ 481 w 515"/>
                      <a:gd name="T1" fmla="*/ 116 h 583"/>
                      <a:gd name="T2" fmla="*/ 225 w 515"/>
                      <a:gd name="T3" fmla="*/ 9 h 583"/>
                      <a:gd name="T4" fmla="*/ 166 w 515"/>
                      <a:gd name="T5" fmla="*/ 34 h 583"/>
                      <a:gd name="T6" fmla="*/ 10 w 515"/>
                      <a:gd name="T7" fmla="*/ 408 h 583"/>
                      <a:gd name="T8" fmla="*/ 34 w 515"/>
                      <a:gd name="T9" fmla="*/ 467 h 583"/>
                      <a:gd name="T10" fmla="*/ 128 w 515"/>
                      <a:gd name="T11" fmla="*/ 506 h 583"/>
                      <a:gd name="T12" fmla="*/ 131 w 515"/>
                      <a:gd name="T13" fmla="*/ 503 h 583"/>
                      <a:gd name="T14" fmla="*/ 108 w 515"/>
                      <a:gd name="T15" fmla="*/ 493 h 583"/>
                      <a:gd name="T16" fmla="*/ 82 w 515"/>
                      <a:gd name="T17" fmla="*/ 448 h 583"/>
                      <a:gd name="T18" fmla="*/ 36 w 515"/>
                      <a:gd name="T19" fmla="*/ 429 h 583"/>
                      <a:gd name="T20" fmla="*/ 199 w 515"/>
                      <a:gd name="T21" fmla="*/ 37 h 583"/>
                      <a:gd name="T22" fmla="*/ 480 w 515"/>
                      <a:gd name="T23" fmla="*/ 154 h 583"/>
                      <a:gd name="T24" fmla="*/ 316 w 515"/>
                      <a:gd name="T25" fmla="*/ 546 h 583"/>
                      <a:gd name="T26" fmla="*/ 274 w 515"/>
                      <a:gd name="T27" fmla="*/ 528 h 583"/>
                      <a:gd name="T28" fmla="*/ 221 w 515"/>
                      <a:gd name="T29" fmla="*/ 540 h 583"/>
                      <a:gd name="T30" fmla="*/ 198 w 515"/>
                      <a:gd name="T31" fmla="*/ 531 h 583"/>
                      <a:gd name="T32" fmla="*/ 198 w 515"/>
                      <a:gd name="T33" fmla="*/ 535 h 583"/>
                      <a:gd name="T34" fmla="*/ 290 w 515"/>
                      <a:gd name="T35" fmla="*/ 574 h 583"/>
                      <a:gd name="T36" fmla="*/ 350 w 515"/>
                      <a:gd name="T37" fmla="*/ 549 h 583"/>
                      <a:gd name="T38" fmla="*/ 506 w 515"/>
                      <a:gd name="T39" fmla="*/ 175 h 583"/>
                      <a:gd name="T40" fmla="*/ 481 w 515"/>
                      <a:gd name="T41" fmla="*/ 116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83">
                        <a:moveTo>
                          <a:pt x="481" y="116"/>
                        </a:moveTo>
                        <a:cubicBezTo>
                          <a:pt x="225" y="9"/>
                          <a:pt x="225" y="9"/>
                          <a:pt x="225" y="9"/>
                        </a:cubicBezTo>
                        <a:cubicBezTo>
                          <a:pt x="202" y="0"/>
                          <a:pt x="175" y="10"/>
                          <a:pt x="166" y="34"/>
                        </a:cubicBezTo>
                        <a:cubicBezTo>
                          <a:pt x="10" y="408"/>
                          <a:pt x="10" y="408"/>
                          <a:pt x="10" y="408"/>
                        </a:cubicBezTo>
                        <a:cubicBezTo>
                          <a:pt x="0" y="431"/>
                          <a:pt x="11" y="457"/>
                          <a:pt x="34" y="467"/>
                        </a:cubicBezTo>
                        <a:cubicBezTo>
                          <a:pt x="128" y="506"/>
                          <a:pt x="128" y="506"/>
                          <a:pt x="128" y="506"/>
                        </a:cubicBezTo>
                        <a:cubicBezTo>
                          <a:pt x="129" y="505"/>
                          <a:pt x="130" y="504"/>
                          <a:pt x="131" y="503"/>
                        </a:cubicBezTo>
                        <a:cubicBezTo>
                          <a:pt x="108" y="493"/>
                          <a:pt x="108" y="493"/>
                          <a:pt x="108" y="493"/>
                        </a:cubicBezTo>
                        <a:cubicBezTo>
                          <a:pt x="89" y="485"/>
                          <a:pt x="79" y="467"/>
                          <a:pt x="82" y="448"/>
                        </a:cubicBezTo>
                        <a:cubicBezTo>
                          <a:pt x="36" y="429"/>
                          <a:pt x="36" y="429"/>
                          <a:pt x="36" y="429"/>
                        </a:cubicBezTo>
                        <a:cubicBezTo>
                          <a:pt x="199" y="37"/>
                          <a:pt x="199" y="37"/>
                          <a:pt x="199" y="37"/>
                        </a:cubicBezTo>
                        <a:cubicBezTo>
                          <a:pt x="480" y="154"/>
                          <a:pt x="480" y="154"/>
                          <a:pt x="480" y="154"/>
                        </a:cubicBezTo>
                        <a:cubicBezTo>
                          <a:pt x="316" y="546"/>
                          <a:pt x="316" y="546"/>
                          <a:pt x="316" y="546"/>
                        </a:cubicBezTo>
                        <a:cubicBezTo>
                          <a:pt x="274" y="528"/>
                          <a:pt x="274" y="528"/>
                          <a:pt x="274" y="528"/>
                        </a:cubicBezTo>
                        <a:cubicBezTo>
                          <a:pt x="262" y="543"/>
                          <a:pt x="240" y="548"/>
                          <a:pt x="221" y="540"/>
                        </a:cubicBezTo>
                        <a:cubicBezTo>
                          <a:pt x="198" y="531"/>
                          <a:pt x="198" y="531"/>
                          <a:pt x="198" y="531"/>
                        </a:cubicBezTo>
                        <a:cubicBezTo>
                          <a:pt x="198" y="533"/>
                          <a:pt x="198" y="534"/>
                          <a:pt x="198" y="535"/>
                        </a:cubicBezTo>
                        <a:cubicBezTo>
                          <a:pt x="290" y="574"/>
                          <a:pt x="290" y="574"/>
                          <a:pt x="290" y="574"/>
                        </a:cubicBezTo>
                        <a:cubicBezTo>
                          <a:pt x="313" y="583"/>
                          <a:pt x="340" y="572"/>
                          <a:pt x="350" y="549"/>
                        </a:cubicBezTo>
                        <a:cubicBezTo>
                          <a:pt x="506" y="175"/>
                          <a:pt x="506" y="175"/>
                          <a:pt x="506" y="175"/>
                        </a:cubicBezTo>
                        <a:cubicBezTo>
                          <a:pt x="515" y="152"/>
                          <a:pt x="504" y="125"/>
                          <a:pt x="481" y="116"/>
                        </a:cubicBezTo>
                        <a:close/>
                      </a:path>
                    </a:pathLst>
                  </a:custGeom>
                  <a:grpFill/>
                  <a:ln>
                    <a:solidFill>
                      <a:schemeClr val="bg1"/>
                    </a:solidFill>
                  </a:ln>
                  <a:extLst/>
                </p:spPr>
                <p:txBody>
                  <a:bodyPr anchor="ctr"/>
                  <a:lstStyle/>
                  <a:p>
                    <a:pPr algn="ctr"/>
                    <a:endParaRPr/>
                  </a:p>
                </p:txBody>
              </p:sp>
              <p:sp>
                <p:nvSpPr>
                  <p:cNvPr id="143" name="Freeform: Shape 118"/>
                  <p:cNvSpPr>
                    <a:spLocks/>
                  </p:cNvSpPr>
                  <p:nvPr/>
                </p:nvSpPr>
                <p:spPr bwMode="auto">
                  <a:xfrm>
                    <a:off x="8005131" y="5388044"/>
                    <a:ext cx="410685" cy="304839"/>
                  </a:xfrm>
                  <a:custGeom>
                    <a:avLst/>
                    <a:gdLst>
                      <a:gd name="T0" fmla="*/ 142 w 205"/>
                      <a:gd name="T1" fmla="*/ 111 h 152"/>
                      <a:gd name="T2" fmla="*/ 195 w 205"/>
                      <a:gd name="T3" fmla="*/ 99 h 152"/>
                      <a:gd name="T4" fmla="*/ 202 w 205"/>
                      <a:gd name="T5" fmla="*/ 89 h 152"/>
                      <a:gd name="T6" fmla="*/ 205 w 205"/>
                      <a:gd name="T7" fmla="*/ 81 h 152"/>
                      <a:gd name="T8" fmla="*/ 9 w 205"/>
                      <a:gd name="T9" fmla="*/ 0 h 152"/>
                      <a:gd name="T10" fmla="*/ 6 w 205"/>
                      <a:gd name="T11" fmla="*/ 7 h 152"/>
                      <a:gd name="T12" fmla="*/ 3 w 205"/>
                      <a:gd name="T13" fmla="*/ 19 h 152"/>
                      <a:gd name="T14" fmla="*/ 29 w 205"/>
                      <a:gd name="T15" fmla="*/ 64 h 152"/>
                      <a:gd name="T16" fmla="*/ 52 w 205"/>
                      <a:gd name="T17" fmla="*/ 74 h 152"/>
                      <a:gd name="T18" fmla="*/ 49 w 205"/>
                      <a:gd name="T19" fmla="*/ 77 h 152"/>
                      <a:gd name="T20" fmla="*/ 41 w 205"/>
                      <a:gd name="T21" fmla="*/ 90 h 152"/>
                      <a:gd name="T22" fmla="*/ 63 w 205"/>
                      <a:gd name="T23" fmla="*/ 143 h 152"/>
                      <a:gd name="T24" fmla="*/ 116 w 205"/>
                      <a:gd name="T25" fmla="*/ 121 h 152"/>
                      <a:gd name="T26" fmla="*/ 119 w 205"/>
                      <a:gd name="T27" fmla="*/ 106 h 152"/>
                      <a:gd name="T28" fmla="*/ 119 w 205"/>
                      <a:gd name="T29" fmla="*/ 102 h 152"/>
                      <a:gd name="T30" fmla="*/ 142 w 205"/>
                      <a:gd name="T31" fmla="*/ 11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5" h="152">
                        <a:moveTo>
                          <a:pt x="142" y="111"/>
                        </a:moveTo>
                        <a:cubicBezTo>
                          <a:pt x="161" y="119"/>
                          <a:pt x="183" y="114"/>
                          <a:pt x="195" y="99"/>
                        </a:cubicBezTo>
                        <a:cubicBezTo>
                          <a:pt x="198" y="96"/>
                          <a:pt x="200" y="92"/>
                          <a:pt x="202" y="89"/>
                        </a:cubicBezTo>
                        <a:cubicBezTo>
                          <a:pt x="205" y="81"/>
                          <a:pt x="205" y="81"/>
                          <a:pt x="205" y="81"/>
                        </a:cubicBezTo>
                        <a:cubicBezTo>
                          <a:pt x="9" y="0"/>
                          <a:pt x="9" y="0"/>
                          <a:pt x="9" y="0"/>
                        </a:cubicBezTo>
                        <a:cubicBezTo>
                          <a:pt x="6" y="7"/>
                          <a:pt x="6" y="7"/>
                          <a:pt x="6" y="7"/>
                        </a:cubicBezTo>
                        <a:cubicBezTo>
                          <a:pt x="4" y="11"/>
                          <a:pt x="3" y="15"/>
                          <a:pt x="3" y="19"/>
                        </a:cubicBezTo>
                        <a:cubicBezTo>
                          <a:pt x="0" y="38"/>
                          <a:pt x="10" y="56"/>
                          <a:pt x="29" y="64"/>
                        </a:cubicBezTo>
                        <a:cubicBezTo>
                          <a:pt x="52" y="74"/>
                          <a:pt x="52" y="74"/>
                          <a:pt x="52" y="74"/>
                        </a:cubicBezTo>
                        <a:cubicBezTo>
                          <a:pt x="51" y="75"/>
                          <a:pt x="50" y="76"/>
                          <a:pt x="49" y="77"/>
                        </a:cubicBezTo>
                        <a:cubicBezTo>
                          <a:pt x="45" y="82"/>
                          <a:pt x="43" y="85"/>
                          <a:pt x="41" y="90"/>
                        </a:cubicBezTo>
                        <a:cubicBezTo>
                          <a:pt x="32" y="110"/>
                          <a:pt x="42" y="134"/>
                          <a:pt x="63" y="143"/>
                        </a:cubicBezTo>
                        <a:cubicBezTo>
                          <a:pt x="83" y="152"/>
                          <a:pt x="107" y="142"/>
                          <a:pt x="116" y="121"/>
                        </a:cubicBezTo>
                        <a:cubicBezTo>
                          <a:pt x="118" y="116"/>
                          <a:pt x="119" y="112"/>
                          <a:pt x="119" y="106"/>
                        </a:cubicBezTo>
                        <a:cubicBezTo>
                          <a:pt x="119" y="105"/>
                          <a:pt x="119" y="104"/>
                          <a:pt x="119" y="102"/>
                        </a:cubicBezTo>
                        <a:lnTo>
                          <a:pt x="142" y="111"/>
                        </a:lnTo>
                        <a:close/>
                      </a:path>
                    </a:pathLst>
                  </a:custGeom>
                  <a:grpFill/>
                  <a:ln>
                    <a:solidFill>
                      <a:schemeClr val="bg1"/>
                    </a:solidFill>
                  </a:ln>
                  <a:extLst/>
                </p:spPr>
                <p:txBody>
                  <a:bodyPr anchor="ctr"/>
                  <a:lstStyle/>
                  <a:p>
                    <a:pPr algn="ctr"/>
                    <a:endParaRPr/>
                  </a:p>
                </p:txBody>
              </p:sp>
              <p:sp>
                <p:nvSpPr>
                  <p:cNvPr id="144" name="Freeform: Shape 119"/>
                  <p:cNvSpPr>
                    <a:spLocks/>
                  </p:cNvSpPr>
                  <p:nvPr/>
                </p:nvSpPr>
                <p:spPr bwMode="auto">
                  <a:xfrm>
                    <a:off x="8079647" y="5258488"/>
                    <a:ext cx="390363" cy="173589"/>
                  </a:xfrm>
                  <a:custGeom>
                    <a:avLst/>
                    <a:gdLst>
                      <a:gd name="T0" fmla="*/ 461 w 461"/>
                      <a:gd name="T1" fmla="*/ 189 h 205"/>
                      <a:gd name="T2" fmla="*/ 7 w 461"/>
                      <a:gd name="T3" fmla="*/ 0 h 205"/>
                      <a:gd name="T4" fmla="*/ 0 w 461"/>
                      <a:gd name="T5" fmla="*/ 16 h 205"/>
                      <a:gd name="T6" fmla="*/ 454 w 461"/>
                      <a:gd name="T7" fmla="*/ 205 h 205"/>
                      <a:gd name="T8" fmla="*/ 461 w 461"/>
                      <a:gd name="T9" fmla="*/ 189 h 205"/>
                    </a:gdLst>
                    <a:ahLst/>
                    <a:cxnLst>
                      <a:cxn ang="0">
                        <a:pos x="T0" y="T1"/>
                      </a:cxn>
                      <a:cxn ang="0">
                        <a:pos x="T2" y="T3"/>
                      </a:cxn>
                      <a:cxn ang="0">
                        <a:pos x="T4" y="T5"/>
                      </a:cxn>
                      <a:cxn ang="0">
                        <a:pos x="T6" y="T7"/>
                      </a:cxn>
                      <a:cxn ang="0">
                        <a:pos x="T8" y="T9"/>
                      </a:cxn>
                    </a:cxnLst>
                    <a:rect l="0" t="0" r="r" b="b"/>
                    <a:pathLst>
                      <a:path w="461" h="205">
                        <a:moveTo>
                          <a:pt x="461" y="189"/>
                        </a:moveTo>
                        <a:lnTo>
                          <a:pt x="7" y="0"/>
                        </a:lnTo>
                        <a:lnTo>
                          <a:pt x="0" y="16"/>
                        </a:lnTo>
                        <a:lnTo>
                          <a:pt x="454" y="205"/>
                        </a:lnTo>
                        <a:lnTo>
                          <a:pt x="461" y="189"/>
                        </a:lnTo>
                        <a:close/>
                      </a:path>
                    </a:pathLst>
                  </a:custGeom>
                  <a:grpFill/>
                  <a:ln>
                    <a:solidFill>
                      <a:schemeClr val="bg1"/>
                    </a:solidFill>
                  </a:ln>
                  <a:extLst/>
                </p:spPr>
                <p:txBody>
                  <a:bodyPr anchor="ctr"/>
                  <a:lstStyle/>
                  <a:p>
                    <a:pPr algn="ctr"/>
                    <a:endParaRPr/>
                  </a:p>
                </p:txBody>
              </p:sp>
              <p:sp>
                <p:nvSpPr>
                  <p:cNvPr id="145" name="Freeform: Shape 120"/>
                  <p:cNvSpPr>
                    <a:spLocks/>
                  </p:cNvSpPr>
                  <p:nvPr/>
                </p:nvSpPr>
                <p:spPr bwMode="auto">
                  <a:xfrm>
                    <a:off x="8107591" y="5192439"/>
                    <a:ext cx="390363" cy="173589"/>
                  </a:xfrm>
                  <a:custGeom>
                    <a:avLst/>
                    <a:gdLst>
                      <a:gd name="T0" fmla="*/ 461 w 461"/>
                      <a:gd name="T1" fmla="*/ 189 h 205"/>
                      <a:gd name="T2" fmla="*/ 7 w 461"/>
                      <a:gd name="T3" fmla="*/ 0 h 205"/>
                      <a:gd name="T4" fmla="*/ 0 w 461"/>
                      <a:gd name="T5" fmla="*/ 16 h 205"/>
                      <a:gd name="T6" fmla="*/ 454 w 461"/>
                      <a:gd name="T7" fmla="*/ 205 h 205"/>
                      <a:gd name="T8" fmla="*/ 461 w 461"/>
                      <a:gd name="T9" fmla="*/ 189 h 205"/>
                    </a:gdLst>
                    <a:ahLst/>
                    <a:cxnLst>
                      <a:cxn ang="0">
                        <a:pos x="T0" y="T1"/>
                      </a:cxn>
                      <a:cxn ang="0">
                        <a:pos x="T2" y="T3"/>
                      </a:cxn>
                      <a:cxn ang="0">
                        <a:pos x="T4" y="T5"/>
                      </a:cxn>
                      <a:cxn ang="0">
                        <a:pos x="T6" y="T7"/>
                      </a:cxn>
                      <a:cxn ang="0">
                        <a:pos x="T8" y="T9"/>
                      </a:cxn>
                    </a:cxnLst>
                    <a:rect l="0" t="0" r="r" b="b"/>
                    <a:pathLst>
                      <a:path w="461" h="205">
                        <a:moveTo>
                          <a:pt x="461" y="189"/>
                        </a:moveTo>
                        <a:lnTo>
                          <a:pt x="7" y="0"/>
                        </a:lnTo>
                        <a:lnTo>
                          <a:pt x="0" y="16"/>
                        </a:lnTo>
                        <a:lnTo>
                          <a:pt x="454" y="205"/>
                        </a:lnTo>
                        <a:lnTo>
                          <a:pt x="461" y="189"/>
                        </a:lnTo>
                        <a:close/>
                      </a:path>
                    </a:pathLst>
                  </a:custGeom>
                  <a:grpFill/>
                  <a:ln>
                    <a:solidFill>
                      <a:schemeClr val="bg1"/>
                    </a:solidFill>
                  </a:ln>
                  <a:extLst/>
                </p:spPr>
                <p:txBody>
                  <a:bodyPr anchor="ctr"/>
                  <a:lstStyle/>
                  <a:p>
                    <a:pPr algn="ctr"/>
                    <a:endParaRPr/>
                  </a:p>
                </p:txBody>
              </p:sp>
              <p:sp>
                <p:nvSpPr>
                  <p:cNvPr id="146" name="Freeform: Shape 121"/>
                  <p:cNvSpPr>
                    <a:spLocks/>
                  </p:cNvSpPr>
                  <p:nvPr/>
                </p:nvSpPr>
                <p:spPr bwMode="auto">
                  <a:xfrm>
                    <a:off x="8135534" y="5123851"/>
                    <a:ext cx="390363" cy="176129"/>
                  </a:xfrm>
                  <a:custGeom>
                    <a:avLst/>
                    <a:gdLst>
                      <a:gd name="T0" fmla="*/ 461 w 461"/>
                      <a:gd name="T1" fmla="*/ 189 h 208"/>
                      <a:gd name="T2" fmla="*/ 7 w 461"/>
                      <a:gd name="T3" fmla="*/ 0 h 208"/>
                      <a:gd name="T4" fmla="*/ 0 w 461"/>
                      <a:gd name="T5" fmla="*/ 19 h 208"/>
                      <a:gd name="T6" fmla="*/ 454 w 461"/>
                      <a:gd name="T7" fmla="*/ 208 h 208"/>
                      <a:gd name="T8" fmla="*/ 461 w 461"/>
                      <a:gd name="T9" fmla="*/ 189 h 208"/>
                    </a:gdLst>
                    <a:ahLst/>
                    <a:cxnLst>
                      <a:cxn ang="0">
                        <a:pos x="T0" y="T1"/>
                      </a:cxn>
                      <a:cxn ang="0">
                        <a:pos x="T2" y="T3"/>
                      </a:cxn>
                      <a:cxn ang="0">
                        <a:pos x="T4" y="T5"/>
                      </a:cxn>
                      <a:cxn ang="0">
                        <a:pos x="T6" y="T7"/>
                      </a:cxn>
                      <a:cxn ang="0">
                        <a:pos x="T8" y="T9"/>
                      </a:cxn>
                    </a:cxnLst>
                    <a:rect l="0" t="0" r="r" b="b"/>
                    <a:pathLst>
                      <a:path w="461" h="208">
                        <a:moveTo>
                          <a:pt x="461" y="189"/>
                        </a:moveTo>
                        <a:lnTo>
                          <a:pt x="7" y="0"/>
                        </a:lnTo>
                        <a:lnTo>
                          <a:pt x="0" y="19"/>
                        </a:lnTo>
                        <a:lnTo>
                          <a:pt x="454" y="208"/>
                        </a:lnTo>
                        <a:lnTo>
                          <a:pt x="461" y="189"/>
                        </a:lnTo>
                        <a:close/>
                      </a:path>
                    </a:pathLst>
                  </a:custGeom>
                  <a:grpFill/>
                  <a:ln>
                    <a:solidFill>
                      <a:schemeClr val="bg1"/>
                    </a:solidFill>
                  </a:ln>
                  <a:extLst/>
                </p:spPr>
                <p:txBody>
                  <a:bodyPr anchor="ctr"/>
                  <a:lstStyle/>
                  <a:p>
                    <a:pPr algn="ctr"/>
                    <a:endParaRPr/>
                  </a:p>
                </p:txBody>
              </p:sp>
              <p:sp>
                <p:nvSpPr>
                  <p:cNvPr id="147" name="Freeform: Shape 122"/>
                  <p:cNvSpPr>
                    <a:spLocks/>
                  </p:cNvSpPr>
                  <p:nvPr/>
                </p:nvSpPr>
                <p:spPr bwMode="auto">
                  <a:xfrm>
                    <a:off x="8163478" y="5057802"/>
                    <a:ext cx="390363" cy="174435"/>
                  </a:xfrm>
                  <a:custGeom>
                    <a:avLst/>
                    <a:gdLst>
                      <a:gd name="T0" fmla="*/ 461 w 461"/>
                      <a:gd name="T1" fmla="*/ 189 h 206"/>
                      <a:gd name="T2" fmla="*/ 7 w 461"/>
                      <a:gd name="T3" fmla="*/ 0 h 206"/>
                      <a:gd name="T4" fmla="*/ 0 w 461"/>
                      <a:gd name="T5" fmla="*/ 17 h 206"/>
                      <a:gd name="T6" fmla="*/ 454 w 461"/>
                      <a:gd name="T7" fmla="*/ 206 h 206"/>
                      <a:gd name="T8" fmla="*/ 461 w 461"/>
                      <a:gd name="T9" fmla="*/ 189 h 206"/>
                    </a:gdLst>
                    <a:ahLst/>
                    <a:cxnLst>
                      <a:cxn ang="0">
                        <a:pos x="T0" y="T1"/>
                      </a:cxn>
                      <a:cxn ang="0">
                        <a:pos x="T2" y="T3"/>
                      </a:cxn>
                      <a:cxn ang="0">
                        <a:pos x="T4" y="T5"/>
                      </a:cxn>
                      <a:cxn ang="0">
                        <a:pos x="T6" y="T7"/>
                      </a:cxn>
                      <a:cxn ang="0">
                        <a:pos x="T8" y="T9"/>
                      </a:cxn>
                    </a:cxnLst>
                    <a:rect l="0" t="0" r="r" b="b"/>
                    <a:pathLst>
                      <a:path w="461" h="206">
                        <a:moveTo>
                          <a:pt x="461" y="189"/>
                        </a:moveTo>
                        <a:lnTo>
                          <a:pt x="7" y="0"/>
                        </a:lnTo>
                        <a:lnTo>
                          <a:pt x="0" y="17"/>
                        </a:lnTo>
                        <a:lnTo>
                          <a:pt x="454" y="206"/>
                        </a:lnTo>
                        <a:lnTo>
                          <a:pt x="461" y="189"/>
                        </a:lnTo>
                        <a:close/>
                      </a:path>
                    </a:pathLst>
                  </a:custGeom>
                  <a:grpFill/>
                  <a:ln>
                    <a:solidFill>
                      <a:schemeClr val="bg1"/>
                    </a:solidFill>
                  </a:ln>
                  <a:extLst/>
                </p:spPr>
                <p:txBody>
                  <a:bodyPr anchor="ctr"/>
                  <a:lstStyle/>
                  <a:p>
                    <a:pPr algn="ctr"/>
                    <a:endParaRPr/>
                  </a:p>
                </p:txBody>
              </p:sp>
              <p:sp>
                <p:nvSpPr>
                  <p:cNvPr id="148" name="Freeform: Shape 123"/>
                  <p:cNvSpPr>
                    <a:spLocks/>
                  </p:cNvSpPr>
                  <p:nvPr/>
                </p:nvSpPr>
                <p:spPr bwMode="auto">
                  <a:xfrm>
                    <a:off x="8191421" y="4991754"/>
                    <a:ext cx="390363" cy="174435"/>
                  </a:xfrm>
                  <a:custGeom>
                    <a:avLst/>
                    <a:gdLst>
                      <a:gd name="T0" fmla="*/ 461 w 461"/>
                      <a:gd name="T1" fmla="*/ 189 h 206"/>
                      <a:gd name="T2" fmla="*/ 7 w 461"/>
                      <a:gd name="T3" fmla="*/ 0 h 206"/>
                      <a:gd name="T4" fmla="*/ 0 w 461"/>
                      <a:gd name="T5" fmla="*/ 17 h 206"/>
                      <a:gd name="T6" fmla="*/ 454 w 461"/>
                      <a:gd name="T7" fmla="*/ 206 h 206"/>
                      <a:gd name="T8" fmla="*/ 461 w 461"/>
                      <a:gd name="T9" fmla="*/ 189 h 206"/>
                    </a:gdLst>
                    <a:ahLst/>
                    <a:cxnLst>
                      <a:cxn ang="0">
                        <a:pos x="T0" y="T1"/>
                      </a:cxn>
                      <a:cxn ang="0">
                        <a:pos x="T2" y="T3"/>
                      </a:cxn>
                      <a:cxn ang="0">
                        <a:pos x="T4" y="T5"/>
                      </a:cxn>
                      <a:cxn ang="0">
                        <a:pos x="T6" y="T7"/>
                      </a:cxn>
                      <a:cxn ang="0">
                        <a:pos x="T8" y="T9"/>
                      </a:cxn>
                    </a:cxnLst>
                    <a:rect l="0" t="0" r="r" b="b"/>
                    <a:pathLst>
                      <a:path w="461" h="206">
                        <a:moveTo>
                          <a:pt x="461" y="189"/>
                        </a:moveTo>
                        <a:lnTo>
                          <a:pt x="7" y="0"/>
                        </a:lnTo>
                        <a:lnTo>
                          <a:pt x="0" y="17"/>
                        </a:lnTo>
                        <a:lnTo>
                          <a:pt x="454" y="206"/>
                        </a:lnTo>
                        <a:lnTo>
                          <a:pt x="461" y="189"/>
                        </a:lnTo>
                        <a:close/>
                      </a:path>
                    </a:pathLst>
                  </a:custGeom>
                  <a:grpFill/>
                  <a:ln>
                    <a:solidFill>
                      <a:schemeClr val="bg1"/>
                    </a:solidFill>
                  </a:ln>
                  <a:extLst/>
                </p:spPr>
                <p:txBody>
                  <a:bodyPr anchor="ctr"/>
                  <a:lstStyle/>
                  <a:p>
                    <a:pPr algn="ctr"/>
                    <a:endParaRPr/>
                  </a:p>
                </p:txBody>
              </p:sp>
              <p:sp>
                <p:nvSpPr>
                  <p:cNvPr id="149" name="Freeform: Shape 124"/>
                  <p:cNvSpPr>
                    <a:spLocks/>
                  </p:cNvSpPr>
                  <p:nvPr/>
                </p:nvSpPr>
                <p:spPr bwMode="auto">
                  <a:xfrm>
                    <a:off x="8217671" y="4925706"/>
                    <a:ext cx="390363" cy="174435"/>
                  </a:xfrm>
                  <a:custGeom>
                    <a:avLst/>
                    <a:gdLst>
                      <a:gd name="T0" fmla="*/ 461 w 461"/>
                      <a:gd name="T1" fmla="*/ 189 h 206"/>
                      <a:gd name="T2" fmla="*/ 7 w 461"/>
                      <a:gd name="T3" fmla="*/ 0 h 206"/>
                      <a:gd name="T4" fmla="*/ 0 w 461"/>
                      <a:gd name="T5" fmla="*/ 16 h 206"/>
                      <a:gd name="T6" fmla="*/ 454 w 461"/>
                      <a:gd name="T7" fmla="*/ 206 h 206"/>
                      <a:gd name="T8" fmla="*/ 461 w 461"/>
                      <a:gd name="T9" fmla="*/ 189 h 206"/>
                    </a:gdLst>
                    <a:ahLst/>
                    <a:cxnLst>
                      <a:cxn ang="0">
                        <a:pos x="T0" y="T1"/>
                      </a:cxn>
                      <a:cxn ang="0">
                        <a:pos x="T2" y="T3"/>
                      </a:cxn>
                      <a:cxn ang="0">
                        <a:pos x="T4" y="T5"/>
                      </a:cxn>
                      <a:cxn ang="0">
                        <a:pos x="T6" y="T7"/>
                      </a:cxn>
                      <a:cxn ang="0">
                        <a:pos x="T8" y="T9"/>
                      </a:cxn>
                    </a:cxnLst>
                    <a:rect l="0" t="0" r="r" b="b"/>
                    <a:pathLst>
                      <a:path w="461" h="206">
                        <a:moveTo>
                          <a:pt x="461" y="189"/>
                        </a:moveTo>
                        <a:lnTo>
                          <a:pt x="7" y="0"/>
                        </a:lnTo>
                        <a:lnTo>
                          <a:pt x="0" y="16"/>
                        </a:lnTo>
                        <a:lnTo>
                          <a:pt x="454" y="206"/>
                        </a:lnTo>
                        <a:lnTo>
                          <a:pt x="461" y="189"/>
                        </a:lnTo>
                        <a:close/>
                      </a:path>
                    </a:pathLst>
                  </a:custGeom>
                  <a:grpFill/>
                  <a:ln>
                    <a:solidFill>
                      <a:schemeClr val="bg1"/>
                    </a:solidFill>
                  </a:ln>
                  <a:extLst/>
                </p:spPr>
                <p:txBody>
                  <a:bodyPr anchor="ctr"/>
                  <a:lstStyle/>
                  <a:p>
                    <a:pPr algn="ctr"/>
                    <a:endParaRPr/>
                  </a:p>
                </p:txBody>
              </p:sp>
            </p:grpSp>
            <p:sp>
              <p:nvSpPr>
                <p:cNvPr id="140" name="Freeform: Shape 115"/>
                <p:cNvSpPr>
                  <a:spLocks/>
                </p:cNvSpPr>
                <p:nvPr/>
              </p:nvSpPr>
              <p:spPr bwMode="auto">
                <a:xfrm>
                  <a:off x="8249849" y="4851189"/>
                  <a:ext cx="390363" cy="174435"/>
                </a:xfrm>
                <a:custGeom>
                  <a:avLst/>
                  <a:gdLst>
                    <a:gd name="T0" fmla="*/ 461 w 461"/>
                    <a:gd name="T1" fmla="*/ 190 h 206"/>
                    <a:gd name="T2" fmla="*/ 7 w 461"/>
                    <a:gd name="T3" fmla="*/ 0 h 206"/>
                    <a:gd name="T4" fmla="*/ 0 w 461"/>
                    <a:gd name="T5" fmla="*/ 17 h 206"/>
                    <a:gd name="T6" fmla="*/ 454 w 461"/>
                    <a:gd name="T7" fmla="*/ 206 h 206"/>
                    <a:gd name="T8" fmla="*/ 461 w 461"/>
                    <a:gd name="T9" fmla="*/ 190 h 206"/>
                  </a:gdLst>
                  <a:ahLst/>
                  <a:cxnLst>
                    <a:cxn ang="0">
                      <a:pos x="T0" y="T1"/>
                    </a:cxn>
                    <a:cxn ang="0">
                      <a:pos x="T2" y="T3"/>
                    </a:cxn>
                    <a:cxn ang="0">
                      <a:pos x="T4" y="T5"/>
                    </a:cxn>
                    <a:cxn ang="0">
                      <a:pos x="T6" y="T7"/>
                    </a:cxn>
                    <a:cxn ang="0">
                      <a:pos x="T8" y="T9"/>
                    </a:cxn>
                  </a:cxnLst>
                  <a:rect l="0" t="0" r="r" b="b"/>
                  <a:pathLst>
                    <a:path w="461" h="206">
                      <a:moveTo>
                        <a:pt x="461" y="190"/>
                      </a:moveTo>
                      <a:lnTo>
                        <a:pt x="7" y="0"/>
                      </a:lnTo>
                      <a:lnTo>
                        <a:pt x="0" y="17"/>
                      </a:lnTo>
                      <a:lnTo>
                        <a:pt x="454" y="206"/>
                      </a:lnTo>
                      <a:lnTo>
                        <a:pt x="461" y="190"/>
                      </a:lnTo>
                      <a:close/>
                    </a:path>
                  </a:pathLst>
                </a:custGeom>
                <a:grpFill/>
                <a:ln>
                  <a:solidFill>
                    <a:schemeClr val="bg1"/>
                  </a:solidFill>
                </a:ln>
                <a:extLst/>
              </p:spPr>
              <p:txBody>
                <a:bodyPr anchor="ctr"/>
                <a:lstStyle/>
                <a:p>
                  <a:pPr algn="ctr"/>
                  <a:endParaRPr/>
                </a:p>
              </p:txBody>
            </p:sp>
            <p:sp>
              <p:nvSpPr>
                <p:cNvPr id="141" name="Freeform: Shape 116"/>
                <p:cNvSpPr>
                  <a:spLocks/>
                </p:cNvSpPr>
                <p:nvPr/>
              </p:nvSpPr>
              <p:spPr bwMode="auto">
                <a:xfrm>
                  <a:off x="8277792" y="4783448"/>
                  <a:ext cx="390363" cy="176129"/>
                </a:xfrm>
                <a:custGeom>
                  <a:avLst/>
                  <a:gdLst>
                    <a:gd name="T0" fmla="*/ 461 w 461"/>
                    <a:gd name="T1" fmla="*/ 189 h 208"/>
                    <a:gd name="T2" fmla="*/ 7 w 461"/>
                    <a:gd name="T3" fmla="*/ 0 h 208"/>
                    <a:gd name="T4" fmla="*/ 0 w 461"/>
                    <a:gd name="T5" fmla="*/ 19 h 208"/>
                    <a:gd name="T6" fmla="*/ 454 w 461"/>
                    <a:gd name="T7" fmla="*/ 208 h 208"/>
                    <a:gd name="T8" fmla="*/ 461 w 461"/>
                    <a:gd name="T9" fmla="*/ 189 h 208"/>
                  </a:gdLst>
                  <a:ahLst/>
                  <a:cxnLst>
                    <a:cxn ang="0">
                      <a:pos x="T0" y="T1"/>
                    </a:cxn>
                    <a:cxn ang="0">
                      <a:pos x="T2" y="T3"/>
                    </a:cxn>
                    <a:cxn ang="0">
                      <a:pos x="T4" y="T5"/>
                    </a:cxn>
                    <a:cxn ang="0">
                      <a:pos x="T6" y="T7"/>
                    </a:cxn>
                    <a:cxn ang="0">
                      <a:pos x="T8" y="T9"/>
                    </a:cxn>
                  </a:cxnLst>
                  <a:rect l="0" t="0" r="r" b="b"/>
                  <a:pathLst>
                    <a:path w="461" h="208">
                      <a:moveTo>
                        <a:pt x="461" y="189"/>
                      </a:moveTo>
                      <a:lnTo>
                        <a:pt x="7" y="0"/>
                      </a:lnTo>
                      <a:lnTo>
                        <a:pt x="0" y="19"/>
                      </a:lnTo>
                      <a:lnTo>
                        <a:pt x="454" y="208"/>
                      </a:lnTo>
                      <a:lnTo>
                        <a:pt x="461" y="189"/>
                      </a:lnTo>
                      <a:close/>
                    </a:path>
                  </a:pathLst>
                </a:custGeom>
                <a:grpFill/>
                <a:ln>
                  <a:solidFill>
                    <a:schemeClr val="bg1"/>
                  </a:solidFill>
                </a:ln>
                <a:extLst/>
              </p:spPr>
              <p:txBody>
                <a:bodyPr anchor="ctr"/>
                <a:lstStyle/>
                <a:p>
                  <a:pPr algn="ctr"/>
                  <a:endParaRPr/>
                </a:p>
              </p:txBody>
            </p:sp>
          </p:grpSp>
          <p:sp>
            <p:nvSpPr>
              <p:cNvPr id="65" name="Freeform: Shape 40"/>
              <p:cNvSpPr>
                <a:spLocks/>
              </p:cNvSpPr>
              <p:nvPr/>
            </p:nvSpPr>
            <p:spPr bwMode="auto">
              <a:xfrm>
                <a:off x="8193961" y="1911190"/>
                <a:ext cx="931451" cy="629153"/>
              </a:xfrm>
              <a:custGeom>
                <a:avLst/>
                <a:gdLst>
                  <a:gd name="T0" fmla="*/ 380 w 465"/>
                  <a:gd name="T1" fmla="*/ 85 h 314"/>
                  <a:gd name="T2" fmla="*/ 332 w 465"/>
                  <a:gd name="T3" fmla="*/ 57 h 314"/>
                  <a:gd name="T4" fmla="*/ 316 w 465"/>
                  <a:gd name="T5" fmla="*/ 0 h 314"/>
                  <a:gd name="T6" fmla="*/ 292 w 465"/>
                  <a:gd name="T7" fmla="*/ 3 h 314"/>
                  <a:gd name="T8" fmla="*/ 295 w 465"/>
                  <a:gd name="T9" fmla="*/ 59 h 314"/>
                  <a:gd name="T10" fmla="*/ 218 w 465"/>
                  <a:gd name="T11" fmla="*/ 68 h 314"/>
                  <a:gd name="T12" fmla="*/ 206 w 465"/>
                  <a:gd name="T13" fmla="*/ 69 h 314"/>
                  <a:gd name="T14" fmla="*/ 131 w 465"/>
                  <a:gd name="T15" fmla="*/ 78 h 314"/>
                  <a:gd name="T16" fmla="*/ 120 w 465"/>
                  <a:gd name="T17" fmla="*/ 23 h 314"/>
                  <a:gd name="T18" fmla="*/ 96 w 465"/>
                  <a:gd name="T19" fmla="*/ 26 h 314"/>
                  <a:gd name="T20" fmla="*/ 94 w 465"/>
                  <a:gd name="T21" fmla="*/ 85 h 314"/>
                  <a:gd name="T22" fmla="*/ 54 w 465"/>
                  <a:gd name="T23" fmla="*/ 123 h 314"/>
                  <a:gd name="T24" fmla="*/ 12 w 465"/>
                  <a:gd name="T25" fmla="*/ 314 h 314"/>
                  <a:gd name="T26" fmla="*/ 232 w 465"/>
                  <a:gd name="T27" fmla="*/ 288 h 314"/>
                  <a:gd name="T28" fmla="*/ 244 w 465"/>
                  <a:gd name="T29" fmla="*/ 286 h 314"/>
                  <a:gd name="T30" fmla="*/ 465 w 465"/>
                  <a:gd name="T31" fmla="*/ 260 h 314"/>
                  <a:gd name="T32" fmla="*/ 380 w 465"/>
                  <a:gd name="T33" fmla="*/ 8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5" h="314">
                    <a:moveTo>
                      <a:pt x="380" y="85"/>
                    </a:moveTo>
                    <a:cubicBezTo>
                      <a:pt x="329" y="67"/>
                      <a:pt x="352" y="90"/>
                      <a:pt x="332" y="57"/>
                    </a:cubicBezTo>
                    <a:cubicBezTo>
                      <a:pt x="322" y="41"/>
                      <a:pt x="316" y="0"/>
                      <a:pt x="316" y="0"/>
                    </a:cubicBezTo>
                    <a:cubicBezTo>
                      <a:pt x="292" y="3"/>
                      <a:pt x="292" y="3"/>
                      <a:pt x="292" y="3"/>
                    </a:cubicBezTo>
                    <a:cubicBezTo>
                      <a:pt x="295" y="59"/>
                      <a:pt x="295" y="59"/>
                      <a:pt x="295" y="59"/>
                    </a:cubicBezTo>
                    <a:cubicBezTo>
                      <a:pt x="218" y="68"/>
                      <a:pt x="218" y="68"/>
                      <a:pt x="218" y="68"/>
                    </a:cubicBezTo>
                    <a:cubicBezTo>
                      <a:pt x="206" y="69"/>
                      <a:pt x="206" y="69"/>
                      <a:pt x="206" y="69"/>
                    </a:cubicBezTo>
                    <a:cubicBezTo>
                      <a:pt x="131" y="78"/>
                      <a:pt x="131" y="78"/>
                      <a:pt x="131" y="78"/>
                    </a:cubicBezTo>
                    <a:cubicBezTo>
                      <a:pt x="120" y="23"/>
                      <a:pt x="120" y="23"/>
                      <a:pt x="120" y="23"/>
                    </a:cubicBezTo>
                    <a:cubicBezTo>
                      <a:pt x="96" y="26"/>
                      <a:pt x="96" y="26"/>
                      <a:pt x="96" y="26"/>
                    </a:cubicBezTo>
                    <a:cubicBezTo>
                      <a:pt x="96" y="26"/>
                      <a:pt x="100" y="67"/>
                      <a:pt x="94" y="85"/>
                    </a:cubicBezTo>
                    <a:cubicBezTo>
                      <a:pt x="82" y="121"/>
                      <a:pt x="99" y="94"/>
                      <a:pt x="54" y="123"/>
                    </a:cubicBezTo>
                    <a:cubicBezTo>
                      <a:pt x="9" y="153"/>
                      <a:pt x="0" y="213"/>
                      <a:pt x="12" y="314"/>
                    </a:cubicBezTo>
                    <a:cubicBezTo>
                      <a:pt x="232" y="288"/>
                      <a:pt x="232" y="288"/>
                      <a:pt x="232" y="288"/>
                    </a:cubicBezTo>
                    <a:cubicBezTo>
                      <a:pt x="244" y="286"/>
                      <a:pt x="244" y="286"/>
                      <a:pt x="244" y="286"/>
                    </a:cubicBezTo>
                    <a:cubicBezTo>
                      <a:pt x="465" y="260"/>
                      <a:pt x="465" y="260"/>
                      <a:pt x="465" y="260"/>
                    </a:cubicBezTo>
                    <a:cubicBezTo>
                      <a:pt x="453" y="160"/>
                      <a:pt x="430" y="103"/>
                      <a:pt x="380" y="85"/>
                    </a:cubicBezTo>
                    <a:close/>
                  </a:path>
                </a:pathLst>
              </a:custGeom>
              <a:grpFill/>
              <a:ln>
                <a:solidFill>
                  <a:schemeClr val="bg1"/>
                </a:solidFill>
              </a:ln>
              <a:extLst/>
            </p:spPr>
            <p:txBody>
              <a:bodyPr anchor="ctr"/>
              <a:lstStyle/>
              <a:p>
                <a:pPr algn="ctr"/>
                <a:endParaRPr/>
              </a:p>
            </p:txBody>
          </p:sp>
          <p:sp>
            <p:nvSpPr>
              <p:cNvPr id="66" name="Freeform: Shape 41"/>
              <p:cNvSpPr>
                <a:spLocks/>
              </p:cNvSpPr>
              <p:nvPr/>
            </p:nvSpPr>
            <p:spPr bwMode="auto">
              <a:xfrm>
                <a:off x="8219365" y="2423489"/>
                <a:ext cx="913669" cy="154960"/>
              </a:xfrm>
              <a:custGeom>
                <a:avLst/>
                <a:gdLst>
                  <a:gd name="T0" fmla="*/ 1079 w 1079"/>
                  <a:gd name="T1" fmla="*/ 57 h 183"/>
                  <a:gd name="T2" fmla="*/ 7 w 1079"/>
                  <a:gd name="T3" fmla="*/ 183 h 183"/>
                  <a:gd name="T4" fmla="*/ 0 w 1079"/>
                  <a:gd name="T5" fmla="*/ 126 h 183"/>
                  <a:gd name="T6" fmla="*/ 1072 w 1079"/>
                  <a:gd name="T7" fmla="*/ 0 h 183"/>
                  <a:gd name="T8" fmla="*/ 1079 w 1079"/>
                  <a:gd name="T9" fmla="*/ 57 h 183"/>
                </a:gdLst>
                <a:ahLst/>
                <a:cxnLst>
                  <a:cxn ang="0">
                    <a:pos x="T0" y="T1"/>
                  </a:cxn>
                  <a:cxn ang="0">
                    <a:pos x="T2" y="T3"/>
                  </a:cxn>
                  <a:cxn ang="0">
                    <a:pos x="T4" y="T5"/>
                  </a:cxn>
                  <a:cxn ang="0">
                    <a:pos x="T6" y="T7"/>
                  </a:cxn>
                  <a:cxn ang="0">
                    <a:pos x="T8" y="T9"/>
                  </a:cxn>
                </a:cxnLst>
                <a:rect l="0" t="0" r="r" b="b"/>
                <a:pathLst>
                  <a:path w="1079" h="183">
                    <a:moveTo>
                      <a:pt x="1079" y="57"/>
                    </a:moveTo>
                    <a:lnTo>
                      <a:pt x="7" y="183"/>
                    </a:lnTo>
                    <a:lnTo>
                      <a:pt x="0" y="126"/>
                    </a:lnTo>
                    <a:lnTo>
                      <a:pt x="1072" y="0"/>
                    </a:lnTo>
                    <a:lnTo>
                      <a:pt x="1079" y="57"/>
                    </a:lnTo>
                    <a:close/>
                  </a:path>
                </a:pathLst>
              </a:custGeom>
              <a:grpFill/>
              <a:ln w="9525">
                <a:solidFill>
                  <a:schemeClr val="bg1"/>
                </a:solidFill>
                <a:round/>
                <a:headEnd/>
                <a:tailEnd/>
              </a:ln>
              <a:extLst/>
            </p:spPr>
            <p:txBody>
              <a:bodyPr anchor="ctr"/>
              <a:lstStyle/>
              <a:p>
                <a:pPr algn="ctr"/>
                <a:endParaRPr/>
              </a:p>
            </p:txBody>
          </p:sp>
          <p:sp>
            <p:nvSpPr>
              <p:cNvPr id="67" name="Freeform: Shape 42"/>
              <p:cNvSpPr>
                <a:spLocks/>
              </p:cNvSpPr>
              <p:nvPr/>
            </p:nvSpPr>
            <p:spPr bwMode="auto">
              <a:xfrm>
                <a:off x="8453921" y="2072924"/>
                <a:ext cx="382742" cy="385282"/>
              </a:xfrm>
              <a:custGeom>
                <a:avLst/>
                <a:gdLst>
                  <a:gd name="T0" fmla="*/ 5 w 191"/>
                  <a:gd name="T1" fmla="*/ 107 h 192"/>
                  <a:gd name="T2" fmla="*/ 85 w 191"/>
                  <a:gd name="T3" fmla="*/ 6 h 192"/>
                  <a:gd name="T4" fmla="*/ 185 w 191"/>
                  <a:gd name="T5" fmla="*/ 85 h 192"/>
                  <a:gd name="T6" fmla="*/ 106 w 191"/>
                  <a:gd name="T7" fmla="*/ 186 h 192"/>
                  <a:gd name="T8" fmla="*/ 5 w 191"/>
                  <a:gd name="T9" fmla="*/ 107 h 192"/>
                </a:gdLst>
                <a:ahLst/>
                <a:cxnLst>
                  <a:cxn ang="0">
                    <a:pos x="T0" y="T1"/>
                  </a:cxn>
                  <a:cxn ang="0">
                    <a:pos x="T2" y="T3"/>
                  </a:cxn>
                  <a:cxn ang="0">
                    <a:pos x="T4" y="T5"/>
                  </a:cxn>
                  <a:cxn ang="0">
                    <a:pos x="T6" y="T7"/>
                  </a:cxn>
                  <a:cxn ang="0">
                    <a:pos x="T8" y="T9"/>
                  </a:cxn>
                </a:cxnLst>
                <a:rect l="0" t="0" r="r" b="b"/>
                <a:pathLst>
                  <a:path w="191" h="192">
                    <a:moveTo>
                      <a:pt x="5" y="107"/>
                    </a:moveTo>
                    <a:cubicBezTo>
                      <a:pt x="0" y="57"/>
                      <a:pt x="35" y="12"/>
                      <a:pt x="85" y="6"/>
                    </a:cubicBezTo>
                    <a:cubicBezTo>
                      <a:pt x="135" y="0"/>
                      <a:pt x="180" y="36"/>
                      <a:pt x="185" y="85"/>
                    </a:cubicBezTo>
                    <a:cubicBezTo>
                      <a:pt x="191" y="135"/>
                      <a:pt x="156" y="180"/>
                      <a:pt x="106" y="186"/>
                    </a:cubicBezTo>
                    <a:cubicBezTo>
                      <a:pt x="56" y="192"/>
                      <a:pt x="11" y="156"/>
                      <a:pt x="5" y="107"/>
                    </a:cubicBezTo>
                    <a:close/>
                  </a:path>
                </a:pathLst>
              </a:custGeom>
              <a:grpFill/>
              <a:ln w="9525">
                <a:solidFill>
                  <a:schemeClr val="bg1"/>
                </a:solidFill>
                <a:round/>
                <a:headEnd/>
                <a:tailEnd/>
              </a:ln>
              <a:extLst/>
            </p:spPr>
            <p:txBody>
              <a:bodyPr anchor="ctr"/>
              <a:lstStyle/>
              <a:p>
                <a:pPr algn="ctr"/>
                <a:endParaRPr/>
              </a:p>
            </p:txBody>
          </p:sp>
          <p:sp>
            <p:nvSpPr>
              <p:cNvPr id="68" name="Freeform: Shape 43"/>
              <p:cNvSpPr>
                <a:spLocks/>
              </p:cNvSpPr>
              <p:nvPr/>
            </p:nvSpPr>
            <p:spPr bwMode="auto">
              <a:xfrm>
                <a:off x="8477631" y="2100868"/>
                <a:ext cx="332782" cy="326855"/>
              </a:xfrm>
              <a:custGeom>
                <a:avLst/>
                <a:gdLst>
                  <a:gd name="T0" fmla="*/ 60 w 166"/>
                  <a:gd name="T1" fmla="*/ 151 h 163"/>
                  <a:gd name="T2" fmla="*/ 79 w 166"/>
                  <a:gd name="T3" fmla="*/ 155 h 163"/>
                  <a:gd name="T4" fmla="*/ 67 w 166"/>
                  <a:gd name="T5" fmla="*/ 163 h 163"/>
                  <a:gd name="T6" fmla="*/ 110 w 166"/>
                  <a:gd name="T7" fmla="*/ 139 h 163"/>
                  <a:gd name="T8" fmla="*/ 118 w 166"/>
                  <a:gd name="T9" fmla="*/ 157 h 163"/>
                  <a:gd name="T10" fmla="*/ 105 w 166"/>
                  <a:gd name="T11" fmla="*/ 152 h 163"/>
                  <a:gd name="T12" fmla="*/ 23 w 166"/>
                  <a:gd name="T13" fmla="*/ 124 h 163"/>
                  <a:gd name="T14" fmla="*/ 37 w 166"/>
                  <a:gd name="T15" fmla="*/ 139 h 163"/>
                  <a:gd name="T16" fmla="*/ 23 w 166"/>
                  <a:gd name="T17" fmla="*/ 138 h 163"/>
                  <a:gd name="T18" fmla="*/ 138 w 166"/>
                  <a:gd name="T19" fmla="*/ 112 h 163"/>
                  <a:gd name="T20" fmla="*/ 155 w 166"/>
                  <a:gd name="T21" fmla="*/ 122 h 163"/>
                  <a:gd name="T22" fmla="*/ 142 w 166"/>
                  <a:gd name="T23" fmla="*/ 126 h 163"/>
                  <a:gd name="T24" fmla="*/ 0 w 166"/>
                  <a:gd name="T25" fmla="*/ 92 h 163"/>
                  <a:gd name="T26" fmla="*/ 10 w 166"/>
                  <a:gd name="T27" fmla="*/ 81 h 163"/>
                  <a:gd name="T28" fmla="*/ 21 w 166"/>
                  <a:gd name="T29" fmla="*/ 90 h 163"/>
                  <a:gd name="T30" fmla="*/ 11 w 166"/>
                  <a:gd name="T31" fmla="*/ 101 h 163"/>
                  <a:gd name="T32" fmla="*/ 146 w 166"/>
                  <a:gd name="T33" fmla="*/ 75 h 163"/>
                  <a:gd name="T34" fmla="*/ 165 w 166"/>
                  <a:gd name="T35" fmla="*/ 72 h 163"/>
                  <a:gd name="T36" fmla="*/ 155 w 166"/>
                  <a:gd name="T37" fmla="*/ 83 h 163"/>
                  <a:gd name="T38" fmla="*/ 15 w 166"/>
                  <a:gd name="T39" fmla="*/ 55 h 163"/>
                  <a:gd name="T40" fmla="*/ 25 w 166"/>
                  <a:gd name="T41" fmla="*/ 38 h 163"/>
                  <a:gd name="T42" fmla="*/ 20 w 166"/>
                  <a:gd name="T43" fmla="*/ 57 h 163"/>
                  <a:gd name="T44" fmla="*/ 129 w 166"/>
                  <a:gd name="T45" fmla="*/ 40 h 163"/>
                  <a:gd name="T46" fmla="*/ 144 w 166"/>
                  <a:gd name="T47" fmla="*/ 26 h 163"/>
                  <a:gd name="T48" fmla="*/ 137 w 166"/>
                  <a:gd name="T49" fmla="*/ 43 h 163"/>
                  <a:gd name="T50" fmla="*/ 44 w 166"/>
                  <a:gd name="T51" fmla="*/ 20 h 163"/>
                  <a:gd name="T52" fmla="*/ 62 w 166"/>
                  <a:gd name="T53" fmla="*/ 12 h 163"/>
                  <a:gd name="T54" fmla="*/ 57 w 166"/>
                  <a:gd name="T55" fmla="*/ 25 h 163"/>
                  <a:gd name="T56" fmla="*/ 44 w 166"/>
                  <a:gd name="T57" fmla="*/ 20 h 163"/>
                  <a:gd name="T58" fmla="*/ 96 w 166"/>
                  <a:gd name="T59" fmla="*/ 21 h 163"/>
                  <a:gd name="T60" fmla="*/ 100 w 166"/>
                  <a:gd name="T61" fmla="*/ 1 h 163"/>
                  <a:gd name="T62" fmla="*/ 98 w 166"/>
                  <a:gd name="T6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6" h="163">
                    <a:moveTo>
                      <a:pt x="67" y="163"/>
                    </a:moveTo>
                    <a:cubicBezTo>
                      <a:pt x="62" y="162"/>
                      <a:pt x="59" y="157"/>
                      <a:pt x="60" y="151"/>
                    </a:cubicBezTo>
                    <a:cubicBezTo>
                      <a:pt x="61" y="146"/>
                      <a:pt x="66" y="142"/>
                      <a:pt x="71" y="143"/>
                    </a:cubicBezTo>
                    <a:cubicBezTo>
                      <a:pt x="77" y="144"/>
                      <a:pt x="80" y="150"/>
                      <a:pt x="79" y="155"/>
                    </a:cubicBezTo>
                    <a:cubicBezTo>
                      <a:pt x="78" y="160"/>
                      <a:pt x="74" y="163"/>
                      <a:pt x="69" y="163"/>
                    </a:cubicBezTo>
                    <a:cubicBezTo>
                      <a:pt x="69" y="163"/>
                      <a:pt x="68" y="163"/>
                      <a:pt x="67" y="163"/>
                    </a:cubicBezTo>
                    <a:close/>
                    <a:moveTo>
                      <a:pt x="105" y="152"/>
                    </a:moveTo>
                    <a:cubicBezTo>
                      <a:pt x="103" y="147"/>
                      <a:pt x="105" y="141"/>
                      <a:pt x="110" y="139"/>
                    </a:cubicBezTo>
                    <a:cubicBezTo>
                      <a:pt x="115" y="136"/>
                      <a:pt x="121" y="139"/>
                      <a:pt x="123" y="144"/>
                    </a:cubicBezTo>
                    <a:cubicBezTo>
                      <a:pt x="125" y="149"/>
                      <a:pt x="123" y="155"/>
                      <a:pt x="118" y="157"/>
                    </a:cubicBezTo>
                    <a:cubicBezTo>
                      <a:pt x="117" y="158"/>
                      <a:pt x="115" y="158"/>
                      <a:pt x="114" y="158"/>
                    </a:cubicBezTo>
                    <a:cubicBezTo>
                      <a:pt x="110" y="158"/>
                      <a:pt x="107" y="156"/>
                      <a:pt x="105" y="152"/>
                    </a:cubicBezTo>
                    <a:close/>
                    <a:moveTo>
                      <a:pt x="23" y="138"/>
                    </a:moveTo>
                    <a:cubicBezTo>
                      <a:pt x="19" y="134"/>
                      <a:pt x="19" y="128"/>
                      <a:pt x="23" y="124"/>
                    </a:cubicBezTo>
                    <a:cubicBezTo>
                      <a:pt x="28" y="120"/>
                      <a:pt x="34" y="121"/>
                      <a:pt x="38" y="125"/>
                    </a:cubicBezTo>
                    <a:cubicBezTo>
                      <a:pt x="41" y="129"/>
                      <a:pt x="41" y="135"/>
                      <a:pt x="37" y="139"/>
                    </a:cubicBezTo>
                    <a:cubicBezTo>
                      <a:pt x="35" y="140"/>
                      <a:pt x="33" y="141"/>
                      <a:pt x="30" y="141"/>
                    </a:cubicBezTo>
                    <a:cubicBezTo>
                      <a:pt x="28" y="141"/>
                      <a:pt x="25" y="140"/>
                      <a:pt x="23" y="138"/>
                    </a:cubicBezTo>
                    <a:close/>
                    <a:moveTo>
                      <a:pt x="142" y="126"/>
                    </a:moveTo>
                    <a:cubicBezTo>
                      <a:pt x="137" y="123"/>
                      <a:pt x="135" y="117"/>
                      <a:pt x="138" y="112"/>
                    </a:cubicBezTo>
                    <a:cubicBezTo>
                      <a:pt x="141" y="108"/>
                      <a:pt x="147" y="106"/>
                      <a:pt x="152" y="109"/>
                    </a:cubicBezTo>
                    <a:cubicBezTo>
                      <a:pt x="156" y="111"/>
                      <a:pt x="158" y="117"/>
                      <a:pt x="155" y="122"/>
                    </a:cubicBezTo>
                    <a:cubicBezTo>
                      <a:pt x="154" y="126"/>
                      <a:pt x="150" y="127"/>
                      <a:pt x="147" y="127"/>
                    </a:cubicBezTo>
                    <a:cubicBezTo>
                      <a:pt x="145" y="127"/>
                      <a:pt x="143" y="127"/>
                      <a:pt x="142" y="126"/>
                    </a:cubicBezTo>
                    <a:close/>
                    <a:moveTo>
                      <a:pt x="1" y="92"/>
                    </a:moveTo>
                    <a:cubicBezTo>
                      <a:pt x="0" y="92"/>
                      <a:pt x="0" y="92"/>
                      <a:pt x="0" y="92"/>
                    </a:cubicBezTo>
                    <a:cubicBezTo>
                      <a:pt x="0" y="92"/>
                      <a:pt x="0" y="92"/>
                      <a:pt x="0" y="92"/>
                    </a:cubicBezTo>
                    <a:cubicBezTo>
                      <a:pt x="0" y="86"/>
                      <a:pt x="4" y="81"/>
                      <a:pt x="10" y="81"/>
                    </a:cubicBezTo>
                    <a:cubicBezTo>
                      <a:pt x="15" y="80"/>
                      <a:pt x="20" y="84"/>
                      <a:pt x="21" y="89"/>
                    </a:cubicBezTo>
                    <a:cubicBezTo>
                      <a:pt x="21" y="90"/>
                      <a:pt x="21" y="90"/>
                      <a:pt x="21" y="90"/>
                    </a:cubicBezTo>
                    <a:cubicBezTo>
                      <a:pt x="22" y="95"/>
                      <a:pt x="18" y="100"/>
                      <a:pt x="13" y="101"/>
                    </a:cubicBezTo>
                    <a:cubicBezTo>
                      <a:pt x="12" y="101"/>
                      <a:pt x="11" y="101"/>
                      <a:pt x="11" y="101"/>
                    </a:cubicBezTo>
                    <a:cubicBezTo>
                      <a:pt x="6" y="101"/>
                      <a:pt x="1" y="97"/>
                      <a:pt x="1" y="92"/>
                    </a:cubicBezTo>
                    <a:close/>
                    <a:moveTo>
                      <a:pt x="146" y="75"/>
                    </a:moveTo>
                    <a:cubicBezTo>
                      <a:pt x="145" y="69"/>
                      <a:pt x="149" y="64"/>
                      <a:pt x="154" y="63"/>
                    </a:cubicBezTo>
                    <a:cubicBezTo>
                      <a:pt x="160" y="63"/>
                      <a:pt x="165" y="67"/>
                      <a:pt x="165" y="72"/>
                    </a:cubicBezTo>
                    <a:cubicBezTo>
                      <a:pt x="166" y="78"/>
                      <a:pt x="162" y="83"/>
                      <a:pt x="157" y="83"/>
                    </a:cubicBezTo>
                    <a:cubicBezTo>
                      <a:pt x="156" y="83"/>
                      <a:pt x="156" y="83"/>
                      <a:pt x="155" y="83"/>
                    </a:cubicBezTo>
                    <a:cubicBezTo>
                      <a:pt x="150" y="83"/>
                      <a:pt x="146" y="80"/>
                      <a:pt x="146" y="75"/>
                    </a:cubicBezTo>
                    <a:close/>
                    <a:moveTo>
                      <a:pt x="15" y="55"/>
                    </a:moveTo>
                    <a:cubicBezTo>
                      <a:pt x="10" y="53"/>
                      <a:pt x="9" y="46"/>
                      <a:pt x="11" y="42"/>
                    </a:cubicBezTo>
                    <a:cubicBezTo>
                      <a:pt x="14" y="37"/>
                      <a:pt x="20" y="35"/>
                      <a:pt x="25" y="38"/>
                    </a:cubicBezTo>
                    <a:cubicBezTo>
                      <a:pt x="30" y="41"/>
                      <a:pt x="32" y="47"/>
                      <a:pt x="29" y="51"/>
                    </a:cubicBezTo>
                    <a:cubicBezTo>
                      <a:pt x="27" y="55"/>
                      <a:pt x="24" y="57"/>
                      <a:pt x="20" y="57"/>
                    </a:cubicBezTo>
                    <a:cubicBezTo>
                      <a:pt x="18" y="57"/>
                      <a:pt x="17" y="56"/>
                      <a:pt x="15" y="55"/>
                    </a:cubicBezTo>
                    <a:close/>
                    <a:moveTo>
                      <a:pt x="129" y="40"/>
                    </a:moveTo>
                    <a:cubicBezTo>
                      <a:pt x="126" y="36"/>
                      <a:pt x="126" y="29"/>
                      <a:pt x="130" y="25"/>
                    </a:cubicBezTo>
                    <a:cubicBezTo>
                      <a:pt x="134" y="22"/>
                      <a:pt x="140" y="22"/>
                      <a:pt x="144" y="26"/>
                    </a:cubicBezTo>
                    <a:cubicBezTo>
                      <a:pt x="148" y="30"/>
                      <a:pt x="148" y="36"/>
                      <a:pt x="143" y="40"/>
                    </a:cubicBezTo>
                    <a:cubicBezTo>
                      <a:pt x="142" y="42"/>
                      <a:pt x="139" y="43"/>
                      <a:pt x="137" y="43"/>
                    </a:cubicBezTo>
                    <a:cubicBezTo>
                      <a:pt x="134" y="43"/>
                      <a:pt x="131" y="42"/>
                      <a:pt x="129" y="40"/>
                    </a:cubicBezTo>
                    <a:close/>
                    <a:moveTo>
                      <a:pt x="44" y="20"/>
                    </a:moveTo>
                    <a:cubicBezTo>
                      <a:pt x="42" y="15"/>
                      <a:pt x="44" y="9"/>
                      <a:pt x="49" y="7"/>
                    </a:cubicBezTo>
                    <a:cubicBezTo>
                      <a:pt x="54" y="5"/>
                      <a:pt x="60" y="7"/>
                      <a:pt x="62" y="12"/>
                    </a:cubicBezTo>
                    <a:cubicBezTo>
                      <a:pt x="64" y="17"/>
                      <a:pt x="62" y="21"/>
                      <a:pt x="57" y="25"/>
                    </a:cubicBezTo>
                    <a:cubicBezTo>
                      <a:pt x="57" y="25"/>
                      <a:pt x="57" y="25"/>
                      <a:pt x="57" y="25"/>
                    </a:cubicBezTo>
                    <a:cubicBezTo>
                      <a:pt x="56" y="25"/>
                      <a:pt x="54" y="26"/>
                      <a:pt x="53" y="26"/>
                    </a:cubicBezTo>
                    <a:cubicBezTo>
                      <a:pt x="49" y="26"/>
                      <a:pt x="46" y="24"/>
                      <a:pt x="44" y="20"/>
                    </a:cubicBezTo>
                    <a:close/>
                    <a:moveTo>
                      <a:pt x="96" y="21"/>
                    </a:moveTo>
                    <a:cubicBezTo>
                      <a:pt x="96" y="21"/>
                      <a:pt x="96" y="21"/>
                      <a:pt x="96" y="21"/>
                    </a:cubicBezTo>
                    <a:cubicBezTo>
                      <a:pt x="90" y="20"/>
                      <a:pt x="87" y="14"/>
                      <a:pt x="88" y="9"/>
                    </a:cubicBezTo>
                    <a:cubicBezTo>
                      <a:pt x="89" y="3"/>
                      <a:pt x="94" y="0"/>
                      <a:pt x="100" y="1"/>
                    </a:cubicBezTo>
                    <a:cubicBezTo>
                      <a:pt x="105" y="2"/>
                      <a:pt x="108" y="7"/>
                      <a:pt x="107" y="13"/>
                    </a:cubicBezTo>
                    <a:cubicBezTo>
                      <a:pt x="106" y="18"/>
                      <a:pt x="102" y="21"/>
                      <a:pt x="98" y="21"/>
                    </a:cubicBezTo>
                    <a:cubicBezTo>
                      <a:pt x="97" y="21"/>
                      <a:pt x="96" y="21"/>
                      <a:pt x="96" y="21"/>
                    </a:cubicBezTo>
                    <a:close/>
                  </a:path>
                </a:pathLst>
              </a:custGeom>
              <a:grpFill/>
              <a:ln>
                <a:solidFill>
                  <a:schemeClr val="bg1"/>
                </a:solidFill>
              </a:ln>
              <a:extLst/>
            </p:spPr>
            <p:txBody>
              <a:bodyPr anchor="ctr"/>
              <a:lstStyle/>
              <a:p>
                <a:pPr algn="ctr"/>
                <a:endParaRPr/>
              </a:p>
            </p:txBody>
          </p:sp>
          <p:sp>
            <p:nvSpPr>
              <p:cNvPr id="69" name="Freeform: Shape 44"/>
              <p:cNvSpPr>
                <a:spLocks/>
              </p:cNvSpPr>
              <p:nvPr/>
            </p:nvSpPr>
            <p:spPr bwMode="auto">
              <a:xfrm>
                <a:off x="8525897" y="2147440"/>
                <a:ext cx="238790" cy="236250"/>
              </a:xfrm>
              <a:custGeom>
                <a:avLst/>
                <a:gdLst>
                  <a:gd name="T0" fmla="*/ 4 w 119"/>
                  <a:gd name="T1" fmla="*/ 66 h 118"/>
                  <a:gd name="T2" fmla="*/ 53 w 119"/>
                  <a:gd name="T3" fmla="*/ 3 h 118"/>
                  <a:gd name="T4" fmla="*/ 115 w 119"/>
                  <a:gd name="T5" fmla="*/ 53 h 118"/>
                  <a:gd name="T6" fmla="*/ 66 w 119"/>
                  <a:gd name="T7" fmla="*/ 115 h 118"/>
                  <a:gd name="T8" fmla="*/ 4 w 119"/>
                  <a:gd name="T9" fmla="*/ 66 h 118"/>
                </a:gdLst>
                <a:ahLst/>
                <a:cxnLst>
                  <a:cxn ang="0">
                    <a:pos x="T0" y="T1"/>
                  </a:cxn>
                  <a:cxn ang="0">
                    <a:pos x="T2" y="T3"/>
                  </a:cxn>
                  <a:cxn ang="0">
                    <a:pos x="T4" y="T5"/>
                  </a:cxn>
                  <a:cxn ang="0">
                    <a:pos x="T6" y="T7"/>
                  </a:cxn>
                  <a:cxn ang="0">
                    <a:pos x="T8" y="T9"/>
                  </a:cxn>
                </a:cxnLst>
                <a:rect l="0" t="0" r="r" b="b"/>
                <a:pathLst>
                  <a:path w="119" h="118">
                    <a:moveTo>
                      <a:pt x="4" y="66"/>
                    </a:moveTo>
                    <a:cubicBezTo>
                      <a:pt x="0" y="35"/>
                      <a:pt x="22" y="7"/>
                      <a:pt x="53" y="3"/>
                    </a:cubicBezTo>
                    <a:cubicBezTo>
                      <a:pt x="84" y="0"/>
                      <a:pt x="111" y="22"/>
                      <a:pt x="115" y="53"/>
                    </a:cubicBezTo>
                    <a:cubicBezTo>
                      <a:pt x="119" y="83"/>
                      <a:pt x="97" y="111"/>
                      <a:pt x="66" y="115"/>
                    </a:cubicBezTo>
                    <a:cubicBezTo>
                      <a:pt x="35" y="118"/>
                      <a:pt x="8" y="96"/>
                      <a:pt x="4" y="66"/>
                    </a:cubicBezTo>
                    <a:close/>
                  </a:path>
                </a:pathLst>
              </a:custGeom>
              <a:grpFill/>
              <a:ln>
                <a:solidFill>
                  <a:schemeClr val="bg1"/>
                </a:solidFill>
              </a:ln>
              <a:extLst/>
            </p:spPr>
            <p:txBody>
              <a:bodyPr anchor="ctr"/>
              <a:lstStyle/>
              <a:p>
                <a:pPr algn="ctr"/>
                <a:endParaRPr/>
              </a:p>
            </p:txBody>
          </p:sp>
          <p:sp>
            <p:nvSpPr>
              <p:cNvPr id="70" name="Freeform: Shape 45"/>
              <p:cNvSpPr>
                <a:spLocks/>
              </p:cNvSpPr>
              <p:nvPr/>
            </p:nvSpPr>
            <p:spPr bwMode="auto">
              <a:xfrm>
                <a:off x="8121139" y="1773166"/>
                <a:ext cx="975483" cy="321774"/>
              </a:xfrm>
              <a:custGeom>
                <a:avLst/>
                <a:gdLst>
                  <a:gd name="T0" fmla="*/ 118 w 487"/>
                  <a:gd name="T1" fmla="*/ 149 h 161"/>
                  <a:gd name="T2" fmla="*/ 112 w 487"/>
                  <a:gd name="T3" fmla="*/ 98 h 161"/>
                  <a:gd name="T4" fmla="*/ 377 w 487"/>
                  <a:gd name="T5" fmla="*/ 67 h 161"/>
                  <a:gd name="T6" fmla="*/ 383 w 487"/>
                  <a:gd name="T7" fmla="*/ 118 h 161"/>
                  <a:gd name="T8" fmla="*/ 487 w 487"/>
                  <a:gd name="T9" fmla="*/ 105 h 161"/>
                  <a:gd name="T10" fmla="*/ 486 w 487"/>
                  <a:gd name="T11" fmla="*/ 87 h 161"/>
                  <a:gd name="T12" fmla="*/ 384 w 487"/>
                  <a:gd name="T13" fmla="*/ 6 h 161"/>
                  <a:gd name="T14" fmla="*/ 86 w 487"/>
                  <a:gd name="T15" fmla="*/ 41 h 161"/>
                  <a:gd name="T16" fmla="*/ 6 w 487"/>
                  <a:gd name="T17" fmla="*/ 143 h 161"/>
                  <a:gd name="T18" fmla="*/ 10 w 487"/>
                  <a:gd name="T19" fmla="*/ 161 h 161"/>
                  <a:gd name="T20" fmla="*/ 118 w 487"/>
                  <a:gd name="T21" fmla="*/ 14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7" h="161">
                    <a:moveTo>
                      <a:pt x="118" y="149"/>
                    </a:moveTo>
                    <a:cubicBezTo>
                      <a:pt x="112" y="98"/>
                      <a:pt x="112" y="98"/>
                      <a:pt x="112" y="98"/>
                    </a:cubicBezTo>
                    <a:cubicBezTo>
                      <a:pt x="377" y="67"/>
                      <a:pt x="377" y="67"/>
                      <a:pt x="377" y="67"/>
                    </a:cubicBezTo>
                    <a:cubicBezTo>
                      <a:pt x="383" y="118"/>
                      <a:pt x="383" y="118"/>
                      <a:pt x="383" y="118"/>
                    </a:cubicBezTo>
                    <a:cubicBezTo>
                      <a:pt x="487" y="105"/>
                      <a:pt x="487" y="105"/>
                      <a:pt x="487" y="105"/>
                    </a:cubicBezTo>
                    <a:cubicBezTo>
                      <a:pt x="487" y="99"/>
                      <a:pt x="487" y="93"/>
                      <a:pt x="486" y="87"/>
                    </a:cubicBezTo>
                    <a:cubicBezTo>
                      <a:pt x="480" y="36"/>
                      <a:pt x="435" y="0"/>
                      <a:pt x="384" y="6"/>
                    </a:cubicBezTo>
                    <a:cubicBezTo>
                      <a:pt x="86" y="41"/>
                      <a:pt x="86" y="41"/>
                      <a:pt x="86" y="41"/>
                    </a:cubicBezTo>
                    <a:cubicBezTo>
                      <a:pt x="36" y="47"/>
                      <a:pt x="0" y="93"/>
                      <a:pt x="6" y="143"/>
                    </a:cubicBezTo>
                    <a:cubicBezTo>
                      <a:pt x="6" y="149"/>
                      <a:pt x="8" y="156"/>
                      <a:pt x="10" y="161"/>
                    </a:cubicBezTo>
                    <a:lnTo>
                      <a:pt x="118" y="149"/>
                    </a:lnTo>
                    <a:close/>
                  </a:path>
                </a:pathLst>
              </a:custGeom>
              <a:grpFill/>
              <a:ln>
                <a:solidFill>
                  <a:schemeClr val="bg1"/>
                </a:solidFill>
              </a:ln>
              <a:extLst/>
            </p:spPr>
            <p:txBody>
              <a:bodyPr anchor="ctr"/>
              <a:lstStyle/>
              <a:p>
                <a:pPr algn="ctr"/>
                <a:endParaRPr/>
              </a:p>
            </p:txBody>
          </p:sp>
          <p:sp>
            <p:nvSpPr>
              <p:cNvPr id="71" name="Freeform: Shape 46"/>
              <p:cNvSpPr>
                <a:spLocks/>
              </p:cNvSpPr>
              <p:nvPr/>
            </p:nvSpPr>
            <p:spPr bwMode="auto">
              <a:xfrm>
                <a:off x="8131300" y="2012803"/>
                <a:ext cx="226935" cy="82137"/>
              </a:xfrm>
              <a:custGeom>
                <a:avLst/>
                <a:gdLst>
                  <a:gd name="T0" fmla="*/ 0 w 113"/>
                  <a:gd name="T1" fmla="*/ 12 h 41"/>
                  <a:gd name="T2" fmla="*/ 1 w 113"/>
                  <a:gd name="T3" fmla="*/ 23 h 41"/>
                  <a:gd name="T4" fmla="*/ 5 w 113"/>
                  <a:gd name="T5" fmla="*/ 41 h 41"/>
                  <a:gd name="T6" fmla="*/ 113 w 113"/>
                  <a:gd name="T7" fmla="*/ 29 h 41"/>
                  <a:gd name="T8" fmla="*/ 109 w 113"/>
                  <a:gd name="T9" fmla="*/ 0 h 41"/>
                  <a:gd name="T10" fmla="*/ 0 w 113"/>
                  <a:gd name="T11" fmla="*/ 12 h 41"/>
                </a:gdLst>
                <a:ahLst/>
                <a:cxnLst>
                  <a:cxn ang="0">
                    <a:pos x="T0" y="T1"/>
                  </a:cxn>
                  <a:cxn ang="0">
                    <a:pos x="T2" y="T3"/>
                  </a:cxn>
                  <a:cxn ang="0">
                    <a:pos x="T4" y="T5"/>
                  </a:cxn>
                  <a:cxn ang="0">
                    <a:pos x="T6" y="T7"/>
                  </a:cxn>
                  <a:cxn ang="0">
                    <a:pos x="T8" y="T9"/>
                  </a:cxn>
                  <a:cxn ang="0">
                    <a:pos x="T10" y="T11"/>
                  </a:cxn>
                </a:cxnLst>
                <a:rect l="0" t="0" r="r" b="b"/>
                <a:pathLst>
                  <a:path w="113" h="41">
                    <a:moveTo>
                      <a:pt x="0" y="12"/>
                    </a:moveTo>
                    <a:cubicBezTo>
                      <a:pt x="0" y="16"/>
                      <a:pt x="0" y="20"/>
                      <a:pt x="1" y="23"/>
                    </a:cubicBezTo>
                    <a:cubicBezTo>
                      <a:pt x="1" y="29"/>
                      <a:pt x="3" y="36"/>
                      <a:pt x="5" y="41"/>
                    </a:cubicBezTo>
                    <a:cubicBezTo>
                      <a:pt x="113" y="29"/>
                      <a:pt x="113" y="29"/>
                      <a:pt x="113" y="29"/>
                    </a:cubicBezTo>
                    <a:cubicBezTo>
                      <a:pt x="109" y="0"/>
                      <a:pt x="109" y="0"/>
                      <a:pt x="109" y="0"/>
                    </a:cubicBezTo>
                    <a:lnTo>
                      <a:pt x="0" y="12"/>
                    </a:lnTo>
                    <a:close/>
                  </a:path>
                </a:pathLst>
              </a:custGeom>
              <a:grpFill/>
              <a:ln>
                <a:solidFill>
                  <a:schemeClr val="bg1"/>
                </a:solidFill>
              </a:ln>
              <a:extLst/>
            </p:spPr>
            <p:txBody>
              <a:bodyPr anchor="ctr"/>
              <a:lstStyle/>
              <a:p>
                <a:pPr algn="ctr"/>
                <a:endParaRPr/>
              </a:p>
            </p:txBody>
          </p:sp>
          <p:sp>
            <p:nvSpPr>
              <p:cNvPr id="72" name="Freeform: Shape 47"/>
              <p:cNvSpPr>
                <a:spLocks/>
              </p:cNvSpPr>
              <p:nvPr/>
            </p:nvSpPr>
            <p:spPr bwMode="auto">
              <a:xfrm>
                <a:off x="8880695" y="1924739"/>
                <a:ext cx="215927" cy="84677"/>
              </a:xfrm>
              <a:custGeom>
                <a:avLst/>
                <a:gdLst>
                  <a:gd name="T0" fmla="*/ 0 w 108"/>
                  <a:gd name="T1" fmla="*/ 13 h 42"/>
                  <a:gd name="T2" fmla="*/ 4 w 108"/>
                  <a:gd name="T3" fmla="*/ 42 h 42"/>
                  <a:gd name="T4" fmla="*/ 108 w 108"/>
                  <a:gd name="T5" fmla="*/ 29 h 42"/>
                  <a:gd name="T6" fmla="*/ 107 w 108"/>
                  <a:gd name="T7" fmla="*/ 11 h 42"/>
                  <a:gd name="T8" fmla="*/ 106 w 108"/>
                  <a:gd name="T9" fmla="*/ 0 h 42"/>
                  <a:gd name="T10" fmla="*/ 0 w 108"/>
                  <a:gd name="T11" fmla="*/ 13 h 42"/>
                </a:gdLst>
                <a:ahLst/>
                <a:cxnLst>
                  <a:cxn ang="0">
                    <a:pos x="T0" y="T1"/>
                  </a:cxn>
                  <a:cxn ang="0">
                    <a:pos x="T2" y="T3"/>
                  </a:cxn>
                  <a:cxn ang="0">
                    <a:pos x="T4" y="T5"/>
                  </a:cxn>
                  <a:cxn ang="0">
                    <a:pos x="T6" y="T7"/>
                  </a:cxn>
                  <a:cxn ang="0">
                    <a:pos x="T8" y="T9"/>
                  </a:cxn>
                  <a:cxn ang="0">
                    <a:pos x="T10" y="T11"/>
                  </a:cxn>
                </a:cxnLst>
                <a:rect l="0" t="0" r="r" b="b"/>
                <a:pathLst>
                  <a:path w="108" h="42">
                    <a:moveTo>
                      <a:pt x="0" y="13"/>
                    </a:moveTo>
                    <a:cubicBezTo>
                      <a:pt x="4" y="42"/>
                      <a:pt x="4" y="42"/>
                      <a:pt x="4" y="42"/>
                    </a:cubicBezTo>
                    <a:cubicBezTo>
                      <a:pt x="108" y="29"/>
                      <a:pt x="108" y="29"/>
                      <a:pt x="108" y="29"/>
                    </a:cubicBezTo>
                    <a:cubicBezTo>
                      <a:pt x="108" y="23"/>
                      <a:pt x="108" y="17"/>
                      <a:pt x="107" y="11"/>
                    </a:cubicBezTo>
                    <a:cubicBezTo>
                      <a:pt x="107" y="7"/>
                      <a:pt x="106" y="4"/>
                      <a:pt x="106" y="0"/>
                    </a:cubicBezTo>
                    <a:lnTo>
                      <a:pt x="0" y="13"/>
                    </a:lnTo>
                    <a:close/>
                  </a:path>
                </a:pathLst>
              </a:custGeom>
              <a:grpFill/>
              <a:ln>
                <a:solidFill>
                  <a:schemeClr val="bg1"/>
                </a:solidFill>
              </a:ln>
              <a:extLst/>
            </p:spPr>
            <p:txBody>
              <a:bodyPr anchor="ctr"/>
              <a:lstStyle/>
              <a:p>
                <a:pPr algn="ctr"/>
                <a:endParaRPr/>
              </a:p>
            </p:txBody>
          </p:sp>
          <p:sp>
            <p:nvSpPr>
              <p:cNvPr id="73" name="Freeform: Shape 48"/>
              <p:cNvSpPr>
                <a:spLocks/>
              </p:cNvSpPr>
              <p:nvPr/>
            </p:nvSpPr>
            <p:spPr bwMode="auto">
              <a:xfrm>
                <a:off x="10869767" y="4669133"/>
                <a:ext cx="538548" cy="258266"/>
              </a:xfrm>
              <a:custGeom>
                <a:avLst/>
                <a:gdLst>
                  <a:gd name="T0" fmla="*/ 264 w 269"/>
                  <a:gd name="T1" fmla="*/ 129 h 129"/>
                  <a:gd name="T2" fmla="*/ 267 w 269"/>
                  <a:gd name="T3" fmla="*/ 120 h 129"/>
                  <a:gd name="T4" fmla="*/ 266 w 269"/>
                  <a:gd name="T5" fmla="*/ 95 h 129"/>
                  <a:gd name="T6" fmla="*/ 261 w 269"/>
                  <a:gd name="T7" fmla="*/ 82 h 129"/>
                  <a:gd name="T8" fmla="*/ 251 w 269"/>
                  <a:gd name="T9" fmla="*/ 70 h 129"/>
                  <a:gd name="T10" fmla="*/ 210 w 269"/>
                  <a:gd name="T11" fmla="*/ 56 h 129"/>
                  <a:gd name="T12" fmla="*/ 167 w 269"/>
                  <a:gd name="T13" fmla="*/ 23 h 129"/>
                  <a:gd name="T14" fmla="*/ 155 w 269"/>
                  <a:gd name="T15" fmla="*/ 25 h 129"/>
                  <a:gd name="T16" fmla="*/ 146 w 269"/>
                  <a:gd name="T17" fmla="*/ 13 h 129"/>
                  <a:gd name="T18" fmla="*/ 136 w 269"/>
                  <a:gd name="T19" fmla="*/ 6 h 129"/>
                  <a:gd name="T20" fmla="*/ 113 w 269"/>
                  <a:gd name="T21" fmla="*/ 0 h 129"/>
                  <a:gd name="T22" fmla="*/ 80 w 269"/>
                  <a:gd name="T23" fmla="*/ 15 h 129"/>
                  <a:gd name="T24" fmla="*/ 67 w 269"/>
                  <a:gd name="T25" fmla="*/ 48 h 129"/>
                  <a:gd name="T26" fmla="*/ 68 w 269"/>
                  <a:gd name="T27" fmla="*/ 58 h 129"/>
                  <a:gd name="T28" fmla="*/ 65 w 269"/>
                  <a:gd name="T29" fmla="*/ 57 h 129"/>
                  <a:gd name="T30" fmla="*/ 36 w 269"/>
                  <a:gd name="T31" fmla="*/ 89 h 129"/>
                  <a:gd name="T32" fmla="*/ 17 w 269"/>
                  <a:gd name="T33" fmla="*/ 98 h 129"/>
                  <a:gd name="T34" fmla="*/ 0 w 269"/>
                  <a:gd name="T35" fmla="*/ 125 h 129"/>
                  <a:gd name="T36" fmla="*/ 264 w 269"/>
                  <a:gd name="T37"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9" h="129">
                    <a:moveTo>
                      <a:pt x="264" y="129"/>
                    </a:moveTo>
                    <a:cubicBezTo>
                      <a:pt x="265" y="126"/>
                      <a:pt x="266" y="123"/>
                      <a:pt x="267" y="120"/>
                    </a:cubicBezTo>
                    <a:cubicBezTo>
                      <a:pt x="269" y="112"/>
                      <a:pt x="269" y="104"/>
                      <a:pt x="266" y="95"/>
                    </a:cubicBezTo>
                    <a:cubicBezTo>
                      <a:pt x="265" y="90"/>
                      <a:pt x="263" y="86"/>
                      <a:pt x="261" y="82"/>
                    </a:cubicBezTo>
                    <a:cubicBezTo>
                      <a:pt x="258" y="78"/>
                      <a:pt x="255" y="74"/>
                      <a:pt x="251" y="70"/>
                    </a:cubicBezTo>
                    <a:cubicBezTo>
                      <a:pt x="240" y="60"/>
                      <a:pt x="225" y="55"/>
                      <a:pt x="210" y="56"/>
                    </a:cubicBezTo>
                    <a:cubicBezTo>
                      <a:pt x="205" y="37"/>
                      <a:pt x="187" y="23"/>
                      <a:pt x="167" y="23"/>
                    </a:cubicBezTo>
                    <a:cubicBezTo>
                      <a:pt x="163" y="23"/>
                      <a:pt x="159" y="23"/>
                      <a:pt x="155" y="25"/>
                    </a:cubicBezTo>
                    <a:cubicBezTo>
                      <a:pt x="153" y="20"/>
                      <a:pt x="150" y="16"/>
                      <a:pt x="146" y="13"/>
                    </a:cubicBezTo>
                    <a:cubicBezTo>
                      <a:pt x="143" y="11"/>
                      <a:pt x="139" y="8"/>
                      <a:pt x="136" y="6"/>
                    </a:cubicBezTo>
                    <a:cubicBezTo>
                      <a:pt x="129" y="2"/>
                      <a:pt x="121" y="0"/>
                      <a:pt x="113" y="0"/>
                    </a:cubicBezTo>
                    <a:cubicBezTo>
                      <a:pt x="100" y="0"/>
                      <a:pt x="88" y="6"/>
                      <a:pt x="80" y="15"/>
                    </a:cubicBezTo>
                    <a:cubicBezTo>
                      <a:pt x="71" y="24"/>
                      <a:pt x="66" y="36"/>
                      <a:pt x="67" y="48"/>
                    </a:cubicBezTo>
                    <a:cubicBezTo>
                      <a:pt x="67" y="51"/>
                      <a:pt x="67" y="54"/>
                      <a:pt x="68" y="58"/>
                    </a:cubicBezTo>
                    <a:cubicBezTo>
                      <a:pt x="67" y="57"/>
                      <a:pt x="66" y="57"/>
                      <a:pt x="65" y="57"/>
                    </a:cubicBezTo>
                    <a:cubicBezTo>
                      <a:pt x="44" y="57"/>
                      <a:pt x="35" y="73"/>
                      <a:pt x="36" y="89"/>
                    </a:cubicBezTo>
                    <a:cubicBezTo>
                      <a:pt x="29" y="91"/>
                      <a:pt x="23" y="93"/>
                      <a:pt x="17" y="98"/>
                    </a:cubicBezTo>
                    <a:cubicBezTo>
                      <a:pt x="8" y="105"/>
                      <a:pt x="1" y="115"/>
                      <a:pt x="0" y="125"/>
                    </a:cubicBezTo>
                    <a:lnTo>
                      <a:pt x="264" y="129"/>
                    </a:lnTo>
                    <a:close/>
                  </a:path>
                </a:pathLst>
              </a:custGeom>
              <a:grpFill/>
              <a:ln>
                <a:solidFill>
                  <a:schemeClr val="bg1"/>
                </a:solidFill>
              </a:ln>
              <a:extLst/>
            </p:spPr>
            <p:txBody>
              <a:bodyPr anchor="ctr"/>
              <a:lstStyle/>
              <a:p>
                <a:pPr algn="ctr"/>
                <a:endParaRPr/>
              </a:p>
            </p:txBody>
          </p:sp>
          <p:sp>
            <p:nvSpPr>
              <p:cNvPr id="74" name="Freeform: Shape 49"/>
              <p:cNvSpPr>
                <a:spLocks/>
              </p:cNvSpPr>
              <p:nvPr/>
            </p:nvSpPr>
            <p:spPr bwMode="auto">
              <a:xfrm>
                <a:off x="9697832" y="5260181"/>
                <a:ext cx="398830" cy="398831"/>
              </a:xfrm>
              <a:custGeom>
                <a:avLst/>
                <a:gdLst>
                  <a:gd name="T0" fmla="*/ 127 w 199"/>
                  <a:gd name="T1" fmla="*/ 183 h 199"/>
                  <a:gd name="T2" fmla="*/ 15 w 199"/>
                  <a:gd name="T3" fmla="*/ 127 h 199"/>
                  <a:gd name="T4" fmla="*/ 71 w 199"/>
                  <a:gd name="T5" fmla="*/ 15 h 199"/>
                  <a:gd name="T6" fmla="*/ 183 w 199"/>
                  <a:gd name="T7" fmla="*/ 71 h 199"/>
                  <a:gd name="T8" fmla="*/ 127 w 199"/>
                  <a:gd name="T9" fmla="*/ 183 h 199"/>
                  <a:gd name="T10" fmla="*/ 76 w 199"/>
                  <a:gd name="T11" fmla="*/ 32 h 199"/>
                  <a:gd name="T12" fmla="*/ 32 w 199"/>
                  <a:gd name="T13" fmla="*/ 122 h 199"/>
                  <a:gd name="T14" fmla="*/ 122 w 199"/>
                  <a:gd name="T15" fmla="*/ 167 h 199"/>
                  <a:gd name="T16" fmla="*/ 166 w 199"/>
                  <a:gd name="T17" fmla="*/ 77 h 199"/>
                  <a:gd name="T18" fmla="*/ 76 w 199"/>
                  <a:gd name="T19" fmla="*/ 3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27" y="183"/>
                    </a:moveTo>
                    <a:cubicBezTo>
                      <a:pt x="81" y="199"/>
                      <a:pt x="31" y="174"/>
                      <a:pt x="15" y="127"/>
                    </a:cubicBezTo>
                    <a:cubicBezTo>
                      <a:pt x="0" y="81"/>
                      <a:pt x="25" y="31"/>
                      <a:pt x="71" y="15"/>
                    </a:cubicBezTo>
                    <a:cubicBezTo>
                      <a:pt x="117" y="0"/>
                      <a:pt x="167" y="25"/>
                      <a:pt x="183" y="71"/>
                    </a:cubicBezTo>
                    <a:cubicBezTo>
                      <a:pt x="199" y="117"/>
                      <a:pt x="174" y="167"/>
                      <a:pt x="127" y="183"/>
                    </a:cubicBezTo>
                    <a:close/>
                    <a:moveTo>
                      <a:pt x="76" y="32"/>
                    </a:moveTo>
                    <a:cubicBezTo>
                      <a:pt x="39" y="44"/>
                      <a:pt x="19" y="85"/>
                      <a:pt x="32" y="122"/>
                    </a:cubicBezTo>
                    <a:cubicBezTo>
                      <a:pt x="44" y="159"/>
                      <a:pt x="85" y="179"/>
                      <a:pt x="122" y="167"/>
                    </a:cubicBezTo>
                    <a:cubicBezTo>
                      <a:pt x="159" y="154"/>
                      <a:pt x="179" y="114"/>
                      <a:pt x="166" y="77"/>
                    </a:cubicBezTo>
                    <a:cubicBezTo>
                      <a:pt x="154" y="39"/>
                      <a:pt x="114" y="19"/>
                      <a:pt x="76" y="32"/>
                    </a:cubicBezTo>
                    <a:close/>
                  </a:path>
                </a:pathLst>
              </a:custGeom>
              <a:grpFill/>
              <a:ln>
                <a:solidFill>
                  <a:schemeClr val="bg1"/>
                </a:solidFill>
              </a:ln>
              <a:extLst/>
            </p:spPr>
            <p:txBody>
              <a:bodyPr anchor="ctr"/>
              <a:lstStyle/>
              <a:p>
                <a:pPr algn="ctr"/>
                <a:endParaRPr/>
              </a:p>
            </p:txBody>
          </p:sp>
          <p:sp>
            <p:nvSpPr>
              <p:cNvPr id="75" name="Freeform: Shape 50"/>
              <p:cNvSpPr>
                <a:spLocks/>
              </p:cNvSpPr>
              <p:nvPr/>
            </p:nvSpPr>
            <p:spPr bwMode="auto">
              <a:xfrm>
                <a:off x="9800291" y="5354173"/>
                <a:ext cx="202379" cy="204073"/>
              </a:xfrm>
              <a:custGeom>
                <a:avLst/>
                <a:gdLst>
                  <a:gd name="T0" fmla="*/ 88 w 101"/>
                  <a:gd name="T1" fmla="*/ 28 h 102"/>
                  <a:gd name="T2" fmla="*/ 56 w 101"/>
                  <a:gd name="T3" fmla="*/ 39 h 102"/>
                  <a:gd name="T4" fmla="*/ 45 w 101"/>
                  <a:gd name="T5" fmla="*/ 8 h 102"/>
                  <a:gd name="T6" fmla="*/ 33 w 101"/>
                  <a:gd name="T7" fmla="*/ 2 h 102"/>
                  <a:gd name="T8" fmla="*/ 27 w 101"/>
                  <a:gd name="T9" fmla="*/ 14 h 102"/>
                  <a:gd name="T10" fmla="*/ 37 w 101"/>
                  <a:gd name="T11" fmla="*/ 45 h 102"/>
                  <a:gd name="T12" fmla="*/ 7 w 101"/>
                  <a:gd name="T13" fmla="*/ 55 h 102"/>
                  <a:gd name="T14" fmla="*/ 1 w 101"/>
                  <a:gd name="T15" fmla="*/ 67 h 102"/>
                  <a:gd name="T16" fmla="*/ 13 w 101"/>
                  <a:gd name="T17" fmla="*/ 73 h 102"/>
                  <a:gd name="T18" fmla="*/ 44 w 101"/>
                  <a:gd name="T19" fmla="*/ 63 h 102"/>
                  <a:gd name="T20" fmla="*/ 54 w 101"/>
                  <a:gd name="T21" fmla="*/ 94 h 102"/>
                  <a:gd name="T22" fmla="*/ 66 w 101"/>
                  <a:gd name="T23" fmla="*/ 100 h 102"/>
                  <a:gd name="T24" fmla="*/ 72 w 101"/>
                  <a:gd name="T25" fmla="*/ 88 h 102"/>
                  <a:gd name="T26" fmla="*/ 62 w 101"/>
                  <a:gd name="T27" fmla="*/ 57 h 102"/>
                  <a:gd name="T28" fmla="*/ 94 w 101"/>
                  <a:gd name="T29" fmla="*/ 46 h 102"/>
                  <a:gd name="T30" fmla="*/ 100 w 101"/>
                  <a:gd name="T31" fmla="*/ 34 h 102"/>
                  <a:gd name="T32" fmla="*/ 88 w 101"/>
                  <a:gd name="T33" fmla="*/ 2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 h="102">
                    <a:moveTo>
                      <a:pt x="88" y="28"/>
                    </a:moveTo>
                    <a:cubicBezTo>
                      <a:pt x="56" y="39"/>
                      <a:pt x="56" y="39"/>
                      <a:pt x="56" y="39"/>
                    </a:cubicBezTo>
                    <a:cubicBezTo>
                      <a:pt x="45" y="8"/>
                      <a:pt x="45" y="8"/>
                      <a:pt x="45" y="8"/>
                    </a:cubicBezTo>
                    <a:cubicBezTo>
                      <a:pt x="43" y="3"/>
                      <a:pt x="38" y="0"/>
                      <a:pt x="33" y="2"/>
                    </a:cubicBezTo>
                    <a:cubicBezTo>
                      <a:pt x="28" y="3"/>
                      <a:pt x="25" y="9"/>
                      <a:pt x="27" y="14"/>
                    </a:cubicBezTo>
                    <a:cubicBezTo>
                      <a:pt x="37" y="45"/>
                      <a:pt x="37" y="45"/>
                      <a:pt x="37" y="45"/>
                    </a:cubicBezTo>
                    <a:cubicBezTo>
                      <a:pt x="7" y="55"/>
                      <a:pt x="7" y="55"/>
                      <a:pt x="7" y="55"/>
                    </a:cubicBezTo>
                    <a:cubicBezTo>
                      <a:pt x="2" y="57"/>
                      <a:pt x="0" y="62"/>
                      <a:pt x="1" y="67"/>
                    </a:cubicBezTo>
                    <a:cubicBezTo>
                      <a:pt x="3" y="72"/>
                      <a:pt x="8" y="75"/>
                      <a:pt x="13" y="73"/>
                    </a:cubicBezTo>
                    <a:cubicBezTo>
                      <a:pt x="44" y="63"/>
                      <a:pt x="44" y="63"/>
                      <a:pt x="44" y="63"/>
                    </a:cubicBezTo>
                    <a:cubicBezTo>
                      <a:pt x="54" y="94"/>
                      <a:pt x="54" y="94"/>
                      <a:pt x="54" y="94"/>
                    </a:cubicBezTo>
                    <a:cubicBezTo>
                      <a:pt x="56" y="99"/>
                      <a:pt x="61" y="102"/>
                      <a:pt x="66" y="100"/>
                    </a:cubicBezTo>
                    <a:cubicBezTo>
                      <a:pt x="71" y="98"/>
                      <a:pt x="74" y="93"/>
                      <a:pt x="72" y="88"/>
                    </a:cubicBezTo>
                    <a:cubicBezTo>
                      <a:pt x="62" y="57"/>
                      <a:pt x="62" y="57"/>
                      <a:pt x="62" y="57"/>
                    </a:cubicBezTo>
                    <a:cubicBezTo>
                      <a:pt x="94" y="46"/>
                      <a:pt x="94" y="46"/>
                      <a:pt x="94" y="46"/>
                    </a:cubicBezTo>
                    <a:cubicBezTo>
                      <a:pt x="99" y="45"/>
                      <a:pt x="101" y="39"/>
                      <a:pt x="100" y="34"/>
                    </a:cubicBezTo>
                    <a:cubicBezTo>
                      <a:pt x="98" y="29"/>
                      <a:pt x="92" y="26"/>
                      <a:pt x="88" y="28"/>
                    </a:cubicBezTo>
                    <a:close/>
                  </a:path>
                </a:pathLst>
              </a:custGeom>
              <a:grpFill/>
              <a:ln>
                <a:solidFill>
                  <a:schemeClr val="bg1"/>
                </a:solidFill>
              </a:ln>
              <a:extLst/>
            </p:spPr>
            <p:txBody>
              <a:bodyPr anchor="ctr"/>
              <a:lstStyle/>
              <a:p>
                <a:pPr algn="ctr"/>
                <a:endParaRPr/>
              </a:p>
            </p:txBody>
          </p:sp>
          <p:sp>
            <p:nvSpPr>
              <p:cNvPr id="76" name="Freeform: Shape 51"/>
              <p:cNvSpPr>
                <a:spLocks/>
              </p:cNvSpPr>
              <p:nvPr/>
            </p:nvSpPr>
            <p:spPr bwMode="auto">
              <a:xfrm>
                <a:off x="10557307" y="4651351"/>
                <a:ext cx="446250" cy="796814"/>
              </a:xfrm>
              <a:custGeom>
                <a:avLst/>
                <a:gdLst>
                  <a:gd name="T0" fmla="*/ 163 w 223"/>
                  <a:gd name="T1" fmla="*/ 0 h 398"/>
                  <a:gd name="T2" fmla="*/ 163 w 223"/>
                  <a:gd name="T3" fmla="*/ 2 h 398"/>
                  <a:gd name="T4" fmla="*/ 163 w 223"/>
                  <a:gd name="T5" fmla="*/ 3 h 398"/>
                  <a:gd name="T6" fmla="*/ 162 w 223"/>
                  <a:gd name="T7" fmla="*/ 4 h 398"/>
                  <a:gd name="T8" fmla="*/ 162 w 223"/>
                  <a:gd name="T9" fmla="*/ 5 h 398"/>
                  <a:gd name="T10" fmla="*/ 161 w 223"/>
                  <a:gd name="T11" fmla="*/ 7 h 398"/>
                  <a:gd name="T12" fmla="*/ 1 w 223"/>
                  <a:gd name="T13" fmla="*/ 394 h 398"/>
                  <a:gd name="T14" fmla="*/ 0 w 223"/>
                  <a:gd name="T15" fmla="*/ 398 h 398"/>
                  <a:gd name="T16" fmla="*/ 0 w 223"/>
                  <a:gd name="T17" fmla="*/ 398 h 398"/>
                  <a:gd name="T18" fmla="*/ 2 w 223"/>
                  <a:gd name="T19" fmla="*/ 394 h 398"/>
                  <a:gd name="T20" fmla="*/ 0 w 223"/>
                  <a:gd name="T21" fmla="*/ 398 h 398"/>
                  <a:gd name="T22" fmla="*/ 223 w 223"/>
                  <a:gd name="T23" fmla="*/ 258 h 398"/>
                  <a:gd name="T24" fmla="*/ 163 w 223"/>
                  <a:gd name="T25" fmla="*/ 0 h 398"/>
                  <a:gd name="T26" fmla="*/ 163 w 223"/>
                  <a:gd name="T27" fmla="*/ 0 h 398"/>
                  <a:gd name="T28" fmla="*/ 163 w 223"/>
                  <a:gd name="T29" fmla="*/ 2 h 398"/>
                  <a:gd name="T30" fmla="*/ 163 w 223"/>
                  <a:gd name="T31" fmla="*/ 3 h 398"/>
                  <a:gd name="T32" fmla="*/ 162 w 223"/>
                  <a:gd name="T33" fmla="*/ 4 h 398"/>
                  <a:gd name="T34" fmla="*/ 162 w 223"/>
                  <a:gd name="T35" fmla="*/ 5 h 398"/>
                  <a:gd name="T36" fmla="*/ 161 w 223"/>
                  <a:gd name="T37" fmla="*/ 7 h 398"/>
                  <a:gd name="T38" fmla="*/ 162 w 223"/>
                  <a:gd name="T39" fmla="*/ 5 h 398"/>
                  <a:gd name="T40" fmla="*/ 162 w 223"/>
                  <a:gd name="T41" fmla="*/ 4 h 398"/>
                  <a:gd name="T42" fmla="*/ 163 w 223"/>
                  <a:gd name="T43" fmla="*/ 3 h 398"/>
                  <a:gd name="T44" fmla="*/ 163 w 223"/>
                  <a:gd name="T45" fmla="*/ 2 h 398"/>
                  <a:gd name="T46" fmla="*/ 163 w 223"/>
                  <a:gd name="T47" fmla="*/ 0 h 398"/>
                  <a:gd name="T48" fmla="*/ 163 w 223"/>
                  <a:gd name="T49" fmla="*/ 0 h 398"/>
                  <a:gd name="T50" fmla="*/ 163 w 223"/>
                  <a:gd name="T51" fmla="*/ 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3" h="398">
                    <a:moveTo>
                      <a:pt x="163" y="0"/>
                    </a:moveTo>
                    <a:cubicBezTo>
                      <a:pt x="163" y="1"/>
                      <a:pt x="163" y="1"/>
                      <a:pt x="163" y="2"/>
                    </a:cubicBezTo>
                    <a:cubicBezTo>
                      <a:pt x="163" y="3"/>
                      <a:pt x="163" y="3"/>
                      <a:pt x="163" y="3"/>
                    </a:cubicBezTo>
                    <a:cubicBezTo>
                      <a:pt x="162" y="3"/>
                      <a:pt x="162" y="4"/>
                      <a:pt x="162" y="4"/>
                    </a:cubicBezTo>
                    <a:cubicBezTo>
                      <a:pt x="162" y="5"/>
                      <a:pt x="162" y="5"/>
                      <a:pt x="162" y="5"/>
                    </a:cubicBezTo>
                    <a:cubicBezTo>
                      <a:pt x="162" y="6"/>
                      <a:pt x="161" y="6"/>
                      <a:pt x="161" y="7"/>
                    </a:cubicBezTo>
                    <a:cubicBezTo>
                      <a:pt x="1" y="394"/>
                      <a:pt x="1" y="394"/>
                      <a:pt x="1" y="394"/>
                    </a:cubicBezTo>
                    <a:cubicBezTo>
                      <a:pt x="1" y="395"/>
                      <a:pt x="0" y="397"/>
                      <a:pt x="0" y="398"/>
                    </a:cubicBezTo>
                    <a:cubicBezTo>
                      <a:pt x="0" y="398"/>
                      <a:pt x="0" y="398"/>
                      <a:pt x="0" y="398"/>
                    </a:cubicBezTo>
                    <a:cubicBezTo>
                      <a:pt x="0" y="396"/>
                      <a:pt x="1" y="395"/>
                      <a:pt x="2" y="394"/>
                    </a:cubicBezTo>
                    <a:cubicBezTo>
                      <a:pt x="1" y="395"/>
                      <a:pt x="0" y="396"/>
                      <a:pt x="0" y="398"/>
                    </a:cubicBezTo>
                    <a:cubicBezTo>
                      <a:pt x="223" y="258"/>
                      <a:pt x="223" y="258"/>
                      <a:pt x="223" y="258"/>
                    </a:cubicBezTo>
                    <a:cubicBezTo>
                      <a:pt x="163" y="0"/>
                      <a:pt x="163" y="0"/>
                      <a:pt x="163" y="0"/>
                    </a:cubicBezTo>
                    <a:cubicBezTo>
                      <a:pt x="163" y="0"/>
                      <a:pt x="163" y="0"/>
                      <a:pt x="163" y="0"/>
                    </a:cubicBezTo>
                    <a:cubicBezTo>
                      <a:pt x="163" y="1"/>
                      <a:pt x="163" y="1"/>
                      <a:pt x="163" y="2"/>
                    </a:cubicBezTo>
                    <a:cubicBezTo>
                      <a:pt x="163" y="3"/>
                      <a:pt x="163" y="3"/>
                      <a:pt x="163" y="3"/>
                    </a:cubicBezTo>
                    <a:cubicBezTo>
                      <a:pt x="163" y="3"/>
                      <a:pt x="162" y="4"/>
                      <a:pt x="162" y="4"/>
                    </a:cubicBezTo>
                    <a:cubicBezTo>
                      <a:pt x="162" y="5"/>
                      <a:pt x="162" y="5"/>
                      <a:pt x="162" y="5"/>
                    </a:cubicBezTo>
                    <a:cubicBezTo>
                      <a:pt x="162" y="6"/>
                      <a:pt x="162" y="7"/>
                      <a:pt x="161" y="7"/>
                    </a:cubicBezTo>
                    <a:cubicBezTo>
                      <a:pt x="162" y="7"/>
                      <a:pt x="162" y="6"/>
                      <a:pt x="162" y="5"/>
                    </a:cubicBezTo>
                    <a:cubicBezTo>
                      <a:pt x="162" y="4"/>
                      <a:pt x="162" y="4"/>
                      <a:pt x="162" y="4"/>
                    </a:cubicBezTo>
                    <a:cubicBezTo>
                      <a:pt x="162" y="4"/>
                      <a:pt x="163" y="3"/>
                      <a:pt x="163" y="3"/>
                    </a:cubicBezTo>
                    <a:cubicBezTo>
                      <a:pt x="163" y="2"/>
                      <a:pt x="163" y="2"/>
                      <a:pt x="163" y="2"/>
                    </a:cubicBezTo>
                    <a:cubicBezTo>
                      <a:pt x="163" y="1"/>
                      <a:pt x="163" y="1"/>
                      <a:pt x="163" y="0"/>
                    </a:cubicBezTo>
                    <a:cubicBezTo>
                      <a:pt x="163" y="0"/>
                      <a:pt x="163" y="0"/>
                      <a:pt x="163" y="0"/>
                    </a:cubicBezTo>
                    <a:cubicBezTo>
                      <a:pt x="163" y="0"/>
                      <a:pt x="163" y="0"/>
                      <a:pt x="163" y="0"/>
                    </a:cubicBezTo>
                    <a:close/>
                  </a:path>
                </a:pathLst>
              </a:custGeom>
              <a:grpFill/>
              <a:ln>
                <a:solidFill>
                  <a:schemeClr val="bg1"/>
                </a:solidFill>
              </a:ln>
              <a:extLst/>
            </p:spPr>
            <p:txBody>
              <a:bodyPr anchor="ctr"/>
              <a:lstStyle/>
              <a:p>
                <a:pPr algn="ctr"/>
                <a:endParaRPr/>
              </a:p>
            </p:txBody>
          </p:sp>
          <p:sp>
            <p:nvSpPr>
              <p:cNvPr id="77" name="Freeform: Shape 52"/>
              <p:cNvSpPr>
                <a:spLocks/>
              </p:cNvSpPr>
              <p:nvPr/>
            </p:nvSpPr>
            <p:spPr bwMode="auto">
              <a:xfrm>
                <a:off x="9998436" y="4403246"/>
                <a:ext cx="881492" cy="1071169"/>
              </a:xfrm>
              <a:custGeom>
                <a:avLst/>
                <a:gdLst>
                  <a:gd name="T0" fmla="*/ 263 w 440"/>
                  <a:gd name="T1" fmla="*/ 513 h 535"/>
                  <a:gd name="T2" fmla="*/ 263 w 440"/>
                  <a:gd name="T3" fmla="*/ 514 h 535"/>
                  <a:gd name="T4" fmla="*/ 251 w 440"/>
                  <a:gd name="T5" fmla="*/ 452 h 535"/>
                  <a:gd name="T6" fmla="*/ 220 w 440"/>
                  <a:gd name="T7" fmla="*/ 269 h 535"/>
                  <a:gd name="T8" fmla="*/ 374 w 440"/>
                  <a:gd name="T9" fmla="*/ 154 h 535"/>
                  <a:gd name="T10" fmla="*/ 440 w 440"/>
                  <a:gd name="T11" fmla="*/ 113 h 535"/>
                  <a:gd name="T12" fmla="*/ 440 w 440"/>
                  <a:gd name="T13" fmla="*/ 112 h 535"/>
                  <a:gd name="T14" fmla="*/ 439 w 440"/>
                  <a:gd name="T15" fmla="*/ 112 h 535"/>
                  <a:gd name="T16" fmla="*/ 439 w 440"/>
                  <a:gd name="T17" fmla="*/ 111 h 535"/>
                  <a:gd name="T18" fmla="*/ 439 w 440"/>
                  <a:gd name="T19" fmla="*/ 111 h 535"/>
                  <a:gd name="T20" fmla="*/ 428 w 440"/>
                  <a:gd name="T21" fmla="*/ 101 h 535"/>
                  <a:gd name="T22" fmla="*/ 195 w 440"/>
                  <a:gd name="T23" fmla="*/ 5 h 535"/>
                  <a:gd name="T24" fmla="*/ 164 w 440"/>
                  <a:gd name="T25" fmla="*/ 17 h 535"/>
                  <a:gd name="T26" fmla="*/ 5 w 440"/>
                  <a:gd name="T27" fmla="*/ 404 h 535"/>
                  <a:gd name="T28" fmla="*/ 17 w 440"/>
                  <a:gd name="T29" fmla="*/ 436 h 535"/>
                  <a:gd name="T30" fmla="*/ 250 w 440"/>
                  <a:gd name="T31" fmla="*/ 532 h 535"/>
                  <a:gd name="T32" fmla="*/ 269 w 440"/>
                  <a:gd name="T33" fmla="*/ 531 h 535"/>
                  <a:gd name="T34" fmla="*/ 267 w 440"/>
                  <a:gd name="T35" fmla="*/ 529 h 535"/>
                  <a:gd name="T36" fmla="*/ 268 w 440"/>
                  <a:gd name="T37" fmla="*/ 529 h 535"/>
                  <a:gd name="T38" fmla="*/ 264 w 440"/>
                  <a:gd name="T39" fmla="*/ 513 h 535"/>
                  <a:gd name="T40" fmla="*/ 263 w 440"/>
                  <a:gd name="T41" fmla="*/ 513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0" h="535">
                    <a:moveTo>
                      <a:pt x="263" y="513"/>
                    </a:moveTo>
                    <a:cubicBezTo>
                      <a:pt x="263" y="514"/>
                      <a:pt x="263" y="514"/>
                      <a:pt x="263" y="514"/>
                    </a:cubicBezTo>
                    <a:cubicBezTo>
                      <a:pt x="260" y="499"/>
                      <a:pt x="256" y="477"/>
                      <a:pt x="251" y="452"/>
                    </a:cubicBezTo>
                    <a:cubicBezTo>
                      <a:pt x="237" y="375"/>
                      <a:pt x="220" y="269"/>
                      <a:pt x="220" y="269"/>
                    </a:cubicBezTo>
                    <a:cubicBezTo>
                      <a:pt x="223" y="261"/>
                      <a:pt x="311" y="198"/>
                      <a:pt x="374" y="154"/>
                    </a:cubicBezTo>
                    <a:cubicBezTo>
                      <a:pt x="410" y="129"/>
                      <a:pt x="439" y="111"/>
                      <a:pt x="440" y="113"/>
                    </a:cubicBezTo>
                    <a:cubicBezTo>
                      <a:pt x="440" y="112"/>
                      <a:pt x="440" y="112"/>
                      <a:pt x="440" y="112"/>
                    </a:cubicBezTo>
                    <a:cubicBezTo>
                      <a:pt x="439" y="112"/>
                      <a:pt x="439" y="112"/>
                      <a:pt x="439" y="112"/>
                    </a:cubicBezTo>
                    <a:cubicBezTo>
                      <a:pt x="439" y="111"/>
                      <a:pt x="439" y="111"/>
                      <a:pt x="439" y="111"/>
                    </a:cubicBezTo>
                    <a:cubicBezTo>
                      <a:pt x="439" y="111"/>
                      <a:pt x="439" y="111"/>
                      <a:pt x="439" y="111"/>
                    </a:cubicBezTo>
                    <a:cubicBezTo>
                      <a:pt x="436" y="107"/>
                      <a:pt x="433" y="103"/>
                      <a:pt x="428" y="101"/>
                    </a:cubicBezTo>
                    <a:cubicBezTo>
                      <a:pt x="195" y="5"/>
                      <a:pt x="195" y="5"/>
                      <a:pt x="195" y="5"/>
                    </a:cubicBezTo>
                    <a:cubicBezTo>
                      <a:pt x="183" y="0"/>
                      <a:pt x="169" y="6"/>
                      <a:pt x="164" y="17"/>
                    </a:cubicBezTo>
                    <a:cubicBezTo>
                      <a:pt x="5" y="404"/>
                      <a:pt x="5" y="404"/>
                      <a:pt x="5" y="404"/>
                    </a:cubicBezTo>
                    <a:cubicBezTo>
                      <a:pt x="0" y="416"/>
                      <a:pt x="5" y="431"/>
                      <a:pt x="17" y="436"/>
                    </a:cubicBezTo>
                    <a:cubicBezTo>
                      <a:pt x="250" y="532"/>
                      <a:pt x="250" y="532"/>
                      <a:pt x="250" y="532"/>
                    </a:cubicBezTo>
                    <a:cubicBezTo>
                      <a:pt x="256" y="535"/>
                      <a:pt x="263" y="534"/>
                      <a:pt x="269" y="531"/>
                    </a:cubicBezTo>
                    <a:cubicBezTo>
                      <a:pt x="268" y="531"/>
                      <a:pt x="268" y="530"/>
                      <a:pt x="267" y="529"/>
                    </a:cubicBezTo>
                    <a:cubicBezTo>
                      <a:pt x="268" y="529"/>
                      <a:pt x="268" y="529"/>
                      <a:pt x="268" y="529"/>
                    </a:cubicBezTo>
                    <a:cubicBezTo>
                      <a:pt x="267" y="526"/>
                      <a:pt x="265" y="521"/>
                      <a:pt x="264" y="513"/>
                    </a:cubicBezTo>
                    <a:lnTo>
                      <a:pt x="263" y="513"/>
                    </a:lnTo>
                    <a:close/>
                  </a:path>
                </a:pathLst>
              </a:custGeom>
              <a:grpFill/>
              <a:ln>
                <a:solidFill>
                  <a:schemeClr val="bg1"/>
                </a:solidFill>
              </a:ln>
              <a:extLst/>
            </p:spPr>
            <p:txBody>
              <a:bodyPr anchor="ctr"/>
              <a:lstStyle/>
              <a:p>
                <a:pPr algn="ctr"/>
                <a:endParaRPr/>
              </a:p>
            </p:txBody>
          </p:sp>
          <p:sp>
            <p:nvSpPr>
              <p:cNvPr id="78" name="Freeform: Shape 53"/>
              <p:cNvSpPr>
                <a:spLocks/>
              </p:cNvSpPr>
              <p:nvPr/>
            </p:nvSpPr>
            <p:spPr bwMode="auto">
              <a:xfrm>
                <a:off x="10881622" y="4657278"/>
                <a:ext cx="1694" cy="1694"/>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0" y="1"/>
                    </a:cubicBezTo>
                    <a:cubicBezTo>
                      <a:pt x="0" y="1"/>
                      <a:pt x="1" y="0"/>
                      <a:pt x="1" y="0"/>
                    </a:cubicBezTo>
                    <a:close/>
                  </a:path>
                </a:pathLst>
              </a:custGeom>
              <a:grpFill/>
              <a:ln>
                <a:solidFill>
                  <a:schemeClr val="bg1"/>
                </a:solidFill>
              </a:ln>
              <a:extLst/>
            </p:spPr>
            <p:txBody>
              <a:bodyPr anchor="ctr"/>
              <a:lstStyle/>
              <a:p>
                <a:pPr algn="ctr"/>
                <a:endParaRPr/>
              </a:p>
            </p:txBody>
          </p:sp>
          <p:sp>
            <p:nvSpPr>
              <p:cNvPr id="79" name="Freeform: Shape 54"/>
              <p:cNvSpPr>
                <a:spLocks/>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9525">
                <a:solidFill>
                  <a:schemeClr val="bg1"/>
                </a:solidFill>
                <a:round/>
                <a:headEnd/>
                <a:tailEnd/>
              </a:ln>
              <a:extLst/>
            </p:spPr>
            <p:txBody>
              <a:bodyPr anchor="ctr"/>
              <a:lstStyle/>
              <a:p>
                <a:pPr algn="ctr"/>
                <a:endParaRPr/>
              </a:p>
            </p:txBody>
          </p:sp>
          <p:sp>
            <p:nvSpPr>
              <p:cNvPr id="80" name="Freeform: Shape 55"/>
              <p:cNvSpPr>
                <a:spLocks/>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w="9525">
                <a:solidFill>
                  <a:schemeClr val="bg1"/>
                </a:solidFill>
                <a:round/>
                <a:headEnd/>
                <a:tailEnd/>
              </a:ln>
              <a:extLst/>
            </p:spPr>
            <p:txBody>
              <a:bodyPr anchor="ctr"/>
              <a:lstStyle/>
              <a:p>
                <a:pPr algn="ctr"/>
                <a:endParaRPr/>
              </a:p>
            </p:txBody>
          </p:sp>
          <p:sp>
            <p:nvSpPr>
              <p:cNvPr id="81" name="Freeform: Shape 56"/>
              <p:cNvSpPr>
                <a:spLocks/>
              </p:cNvSpPr>
              <p:nvPr/>
            </p:nvSpPr>
            <p:spPr bwMode="auto">
              <a:xfrm>
                <a:off x="10557307" y="5440544"/>
                <a:ext cx="3387" cy="7621"/>
              </a:xfrm>
              <a:custGeom>
                <a:avLst/>
                <a:gdLst>
                  <a:gd name="T0" fmla="*/ 2 w 2"/>
                  <a:gd name="T1" fmla="*/ 0 h 4"/>
                  <a:gd name="T2" fmla="*/ 0 w 2"/>
                  <a:gd name="T3" fmla="*/ 4 h 4"/>
                  <a:gd name="T4" fmla="*/ 2 w 2"/>
                  <a:gd name="T5" fmla="*/ 0 h 4"/>
                </a:gdLst>
                <a:ahLst/>
                <a:cxnLst>
                  <a:cxn ang="0">
                    <a:pos x="T0" y="T1"/>
                  </a:cxn>
                  <a:cxn ang="0">
                    <a:pos x="T2" y="T3"/>
                  </a:cxn>
                  <a:cxn ang="0">
                    <a:pos x="T4" y="T5"/>
                  </a:cxn>
                </a:cxnLst>
                <a:rect l="0" t="0" r="r" b="b"/>
                <a:pathLst>
                  <a:path w="2" h="4">
                    <a:moveTo>
                      <a:pt x="2" y="0"/>
                    </a:moveTo>
                    <a:cubicBezTo>
                      <a:pt x="1" y="1"/>
                      <a:pt x="0" y="2"/>
                      <a:pt x="0" y="4"/>
                    </a:cubicBezTo>
                    <a:cubicBezTo>
                      <a:pt x="0" y="2"/>
                      <a:pt x="1" y="1"/>
                      <a:pt x="2" y="0"/>
                    </a:cubicBezTo>
                    <a:close/>
                  </a:path>
                </a:pathLst>
              </a:custGeom>
              <a:grpFill/>
              <a:ln w="9525">
                <a:solidFill>
                  <a:schemeClr val="bg1"/>
                </a:solidFill>
                <a:round/>
                <a:headEnd/>
                <a:tailEnd/>
              </a:ln>
              <a:extLst/>
            </p:spPr>
            <p:txBody>
              <a:bodyPr anchor="ctr"/>
              <a:lstStyle/>
              <a:p>
                <a:pPr algn="ctr"/>
                <a:endParaRPr/>
              </a:p>
            </p:txBody>
          </p:sp>
          <p:sp>
            <p:nvSpPr>
              <p:cNvPr id="82" name="Freeform: Shape 57"/>
              <p:cNvSpPr>
                <a:spLocks/>
              </p:cNvSpPr>
              <p:nvPr/>
            </p:nvSpPr>
            <p:spPr bwMode="auto">
              <a:xfrm>
                <a:off x="10883315" y="4651351"/>
                <a:ext cx="0" cy="4234"/>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close/>
                  </a:path>
                </a:pathLst>
              </a:custGeom>
              <a:grpFill/>
              <a:ln>
                <a:solidFill>
                  <a:schemeClr val="bg1"/>
                </a:solidFill>
              </a:ln>
              <a:extLst/>
            </p:spPr>
            <p:txBody>
              <a:bodyPr anchor="ctr"/>
              <a:lstStyle/>
              <a:p>
                <a:pPr algn="ctr"/>
                <a:endParaRPr/>
              </a:p>
            </p:txBody>
          </p:sp>
          <p:sp>
            <p:nvSpPr>
              <p:cNvPr id="83" name="Freeform: Shape 58"/>
              <p:cNvSpPr>
                <a:spLocks/>
              </p:cNvSpPr>
              <p:nvPr/>
            </p:nvSpPr>
            <p:spPr bwMode="auto">
              <a:xfrm>
                <a:off x="10879928" y="4661512"/>
                <a:ext cx="1694" cy="338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1" y="2"/>
                      <a:pt x="0" y="2"/>
                    </a:cubicBezTo>
                    <a:cubicBezTo>
                      <a:pt x="1" y="2"/>
                      <a:pt x="1" y="1"/>
                      <a:pt x="1" y="0"/>
                    </a:cubicBezTo>
                    <a:close/>
                  </a:path>
                </a:pathLst>
              </a:custGeom>
              <a:grpFill/>
              <a:ln>
                <a:solidFill>
                  <a:schemeClr val="bg1"/>
                </a:solidFill>
              </a:ln>
              <a:extLst/>
            </p:spPr>
            <p:txBody>
              <a:bodyPr anchor="ctr"/>
              <a:lstStyle/>
              <a:p>
                <a:pPr algn="ctr"/>
                <a:endParaRPr/>
              </a:p>
            </p:txBody>
          </p:sp>
          <p:sp>
            <p:nvSpPr>
              <p:cNvPr id="84" name="Freeform: Shape 59"/>
              <p:cNvSpPr>
                <a:spLocks/>
              </p:cNvSpPr>
              <p:nvPr/>
            </p:nvSpPr>
            <p:spPr bwMode="auto">
              <a:xfrm>
                <a:off x="10883315" y="4647117"/>
                <a:ext cx="0" cy="1694"/>
              </a:xfrm>
              <a:custGeom>
                <a:avLst/>
                <a:gdLst>
                  <a:gd name="T0" fmla="*/ 2 h 2"/>
                  <a:gd name="T1" fmla="*/ 0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lnTo>
                      <a:pt x="0" y="0"/>
                    </a:lnTo>
                    <a:lnTo>
                      <a:pt x="0" y="0"/>
                    </a:lnTo>
                    <a:lnTo>
                      <a:pt x="0" y="0"/>
                    </a:lnTo>
                    <a:lnTo>
                      <a:pt x="0" y="2"/>
                    </a:lnTo>
                    <a:close/>
                  </a:path>
                </a:pathLst>
              </a:custGeom>
              <a:grpFill/>
              <a:ln>
                <a:solidFill>
                  <a:schemeClr val="bg1"/>
                </a:solidFill>
              </a:ln>
              <a:extLst/>
            </p:spPr>
            <p:txBody>
              <a:bodyPr anchor="ctr"/>
              <a:lstStyle/>
              <a:p>
                <a:pPr algn="ctr"/>
                <a:endParaRPr/>
              </a:p>
            </p:txBody>
          </p:sp>
          <p:sp>
            <p:nvSpPr>
              <p:cNvPr id="85" name="Freeform: Shape 60"/>
              <p:cNvSpPr>
                <a:spLocks/>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9525">
                <a:solidFill>
                  <a:schemeClr val="bg1"/>
                </a:solidFill>
                <a:round/>
                <a:headEnd/>
                <a:tailEnd/>
              </a:ln>
              <a:extLst/>
            </p:spPr>
            <p:txBody>
              <a:bodyPr anchor="ctr"/>
              <a:lstStyle/>
              <a:p>
                <a:pPr algn="ctr"/>
                <a:endParaRPr/>
              </a:p>
            </p:txBody>
          </p:sp>
          <p:sp>
            <p:nvSpPr>
              <p:cNvPr id="86" name="Freeform: Shape 61"/>
              <p:cNvSpPr>
                <a:spLocks/>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w="9525">
                <a:solidFill>
                  <a:schemeClr val="bg1"/>
                </a:solidFill>
                <a:round/>
                <a:headEnd/>
                <a:tailEnd/>
              </a:ln>
              <a:extLst/>
            </p:spPr>
            <p:txBody>
              <a:bodyPr anchor="ctr"/>
              <a:lstStyle/>
              <a:p>
                <a:pPr algn="ctr"/>
                <a:endParaRPr/>
              </a:p>
            </p:txBody>
          </p:sp>
          <p:sp>
            <p:nvSpPr>
              <p:cNvPr id="87" name="Freeform: Shape 62"/>
              <p:cNvSpPr>
                <a:spLocks/>
              </p:cNvSpPr>
              <p:nvPr/>
            </p:nvSpPr>
            <p:spPr bwMode="auto">
              <a:xfrm>
                <a:off x="10883315" y="4655585"/>
                <a:ext cx="0" cy="1694"/>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grpFill/>
              <a:ln>
                <a:solidFill>
                  <a:schemeClr val="bg1"/>
                </a:solidFill>
              </a:ln>
              <a:extLst/>
            </p:spPr>
            <p:txBody>
              <a:bodyPr anchor="ctr"/>
              <a:lstStyle/>
              <a:p>
                <a:pPr algn="ctr"/>
                <a:endParaRPr/>
              </a:p>
            </p:txBody>
          </p:sp>
          <p:sp>
            <p:nvSpPr>
              <p:cNvPr id="88" name="Freeform: Shape 63"/>
              <p:cNvSpPr>
                <a:spLocks/>
              </p:cNvSpPr>
              <p:nvPr/>
            </p:nvSpPr>
            <p:spPr bwMode="auto">
              <a:xfrm>
                <a:off x="10883315" y="4655585"/>
                <a:ext cx="0" cy="1694"/>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path>
                </a:pathLst>
              </a:custGeom>
              <a:grpFill/>
              <a:ln>
                <a:solidFill>
                  <a:schemeClr val="bg1"/>
                </a:solidFill>
              </a:ln>
              <a:extLst/>
            </p:spPr>
            <p:txBody>
              <a:bodyPr anchor="ctr"/>
              <a:lstStyle/>
              <a:p>
                <a:pPr algn="ctr"/>
                <a:endParaRPr/>
              </a:p>
            </p:txBody>
          </p:sp>
          <p:sp>
            <p:nvSpPr>
              <p:cNvPr id="89" name="Freeform: Shape 64"/>
              <p:cNvSpPr>
                <a:spLocks/>
              </p:cNvSpPr>
              <p:nvPr/>
            </p:nvSpPr>
            <p:spPr bwMode="auto">
              <a:xfrm>
                <a:off x="10881622" y="4658972"/>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close/>
                  </a:path>
                </a:pathLst>
              </a:custGeom>
              <a:grpFill/>
              <a:ln>
                <a:solidFill>
                  <a:schemeClr val="bg1"/>
                </a:solidFill>
              </a:ln>
              <a:extLst/>
            </p:spPr>
            <p:txBody>
              <a:bodyPr anchor="ctr"/>
              <a:lstStyle/>
              <a:p>
                <a:pPr algn="ctr"/>
                <a:endParaRPr/>
              </a:p>
            </p:txBody>
          </p:sp>
          <p:sp>
            <p:nvSpPr>
              <p:cNvPr id="90" name="Freeform: Shape 65"/>
              <p:cNvSpPr>
                <a:spLocks/>
              </p:cNvSpPr>
              <p:nvPr/>
            </p:nvSpPr>
            <p:spPr bwMode="auto">
              <a:xfrm>
                <a:off x="10881622" y="4658972"/>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path>
                </a:pathLst>
              </a:custGeom>
              <a:grpFill/>
              <a:ln>
                <a:solidFill>
                  <a:schemeClr val="bg1"/>
                </a:solidFill>
              </a:ln>
              <a:extLst/>
            </p:spPr>
            <p:txBody>
              <a:bodyPr anchor="ctr"/>
              <a:lstStyle/>
              <a:p>
                <a:pPr algn="ctr"/>
                <a:endParaRPr/>
              </a:p>
            </p:txBody>
          </p:sp>
          <p:sp>
            <p:nvSpPr>
              <p:cNvPr id="91" name="Freeform: Shape 66"/>
              <p:cNvSpPr>
                <a:spLocks/>
              </p:cNvSpPr>
              <p:nvPr/>
            </p:nvSpPr>
            <p:spPr bwMode="auto">
              <a:xfrm>
                <a:off x="10883315" y="4651351"/>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solidFill>
                  <a:schemeClr val="bg1"/>
                </a:solidFill>
              </a:ln>
              <a:extLst/>
            </p:spPr>
            <p:txBody>
              <a:bodyPr anchor="ctr"/>
              <a:lstStyle/>
              <a:p>
                <a:pPr algn="ctr"/>
                <a:endParaRPr/>
              </a:p>
            </p:txBody>
          </p:sp>
          <p:sp>
            <p:nvSpPr>
              <p:cNvPr id="92" name="Freeform: Shape 67"/>
              <p:cNvSpPr>
                <a:spLocks/>
              </p:cNvSpPr>
              <p:nvPr/>
            </p:nvSpPr>
            <p:spPr bwMode="auto">
              <a:xfrm>
                <a:off x="10883315" y="4651351"/>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solidFill>
                  <a:schemeClr val="bg1"/>
                </a:solidFill>
              </a:ln>
              <a:extLst/>
            </p:spPr>
            <p:txBody>
              <a:bodyPr anchor="ctr"/>
              <a:lstStyle/>
              <a:p>
                <a:pPr algn="ctr"/>
                <a:endParaRPr/>
              </a:p>
            </p:txBody>
          </p:sp>
          <p:sp>
            <p:nvSpPr>
              <p:cNvPr id="93" name="Freeform: Shape 68"/>
              <p:cNvSpPr>
                <a:spLocks/>
              </p:cNvSpPr>
              <p:nvPr/>
            </p:nvSpPr>
            <p:spPr bwMode="auto">
              <a:xfrm>
                <a:off x="10883315" y="4648810"/>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close/>
                  </a:path>
                </a:pathLst>
              </a:custGeom>
              <a:grpFill/>
              <a:ln>
                <a:solidFill>
                  <a:schemeClr val="bg1"/>
                </a:solidFill>
              </a:ln>
              <a:extLst/>
            </p:spPr>
            <p:txBody>
              <a:bodyPr anchor="ctr"/>
              <a:lstStyle/>
              <a:p>
                <a:pPr algn="ctr"/>
                <a:endParaRPr/>
              </a:p>
            </p:txBody>
          </p:sp>
          <p:sp>
            <p:nvSpPr>
              <p:cNvPr id="94" name="Freeform: Shape 69"/>
              <p:cNvSpPr>
                <a:spLocks/>
              </p:cNvSpPr>
              <p:nvPr/>
            </p:nvSpPr>
            <p:spPr bwMode="auto">
              <a:xfrm>
                <a:off x="10883315" y="4648810"/>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path>
                </a:pathLst>
              </a:custGeom>
              <a:grpFill/>
              <a:ln>
                <a:solidFill>
                  <a:schemeClr val="bg1"/>
                </a:solidFill>
              </a:ln>
              <a:extLst/>
            </p:spPr>
            <p:txBody>
              <a:bodyPr anchor="ctr"/>
              <a:lstStyle/>
              <a:p>
                <a:pPr algn="ctr"/>
                <a:endParaRPr/>
              </a:p>
            </p:txBody>
          </p:sp>
          <p:sp>
            <p:nvSpPr>
              <p:cNvPr id="95" name="Freeform: Shape 70"/>
              <p:cNvSpPr>
                <a:spLocks/>
              </p:cNvSpPr>
              <p:nvPr/>
            </p:nvSpPr>
            <p:spPr bwMode="auto">
              <a:xfrm>
                <a:off x="10883315" y="4645423"/>
                <a:ext cx="0" cy="1694"/>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grpFill/>
              <a:ln>
                <a:solidFill>
                  <a:schemeClr val="bg1"/>
                </a:solidFill>
              </a:ln>
              <a:extLst/>
            </p:spPr>
            <p:txBody>
              <a:bodyPr anchor="ctr"/>
              <a:lstStyle/>
              <a:p>
                <a:pPr algn="ctr"/>
                <a:endParaRPr/>
              </a:p>
            </p:txBody>
          </p:sp>
          <p:sp>
            <p:nvSpPr>
              <p:cNvPr id="96" name="Freeform: Shape 71"/>
              <p:cNvSpPr>
                <a:spLocks/>
              </p:cNvSpPr>
              <p:nvPr/>
            </p:nvSpPr>
            <p:spPr bwMode="auto">
              <a:xfrm>
                <a:off x="10883315" y="4645423"/>
                <a:ext cx="0" cy="1694"/>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path>
                </a:pathLst>
              </a:custGeom>
              <a:grpFill/>
              <a:ln>
                <a:solidFill>
                  <a:schemeClr val="bg1"/>
                </a:solidFill>
              </a:ln>
              <a:extLst/>
            </p:spPr>
            <p:txBody>
              <a:bodyPr anchor="ctr"/>
              <a:lstStyle/>
              <a:p>
                <a:pPr algn="ctr"/>
                <a:endParaRPr/>
              </a:p>
            </p:txBody>
          </p:sp>
          <p:sp>
            <p:nvSpPr>
              <p:cNvPr id="97" name="Freeform: Shape 72"/>
              <p:cNvSpPr>
                <a:spLocks/>
              </p:cNvSpPr>
              <p:nvPr/>
            </p:nvSpPr>
            <p:spPr bwMode="auto">
              <a:xfrm>
                <a:off x="10503114" y="4625101"/>
                <a:ext cx="380201" cy="839153"/>
              </a:xfrm>
              <a:custGeom>
                <a:avLst/>
                <a:gdLst>
                  <a:gd name="T0" fmla="*/ 27 w 190"/>
                  <a:gd name="T1" fmla="*/ 411 h 419"/>
                  <a:gd name="T2" fmla="*/ 28 w 190"/>
                  <a:gd name="T3" fmla="*/ 407 h 419"/>
                  <a:gd name="T4" fmla="*/ 188 w 190"/>
                  <a:gd name="T5" fmla="*/ 20 h 419"/>
                  <a:gd name="T6" fmla="*/ 189 w 190"/>
                  <a:gd name="T7" fmla="*/ 18 h 419"/>
                  <a:gd name="T8" fmla="*/ 189 w 190"/>
                  <a:gd name="T9" fmla="*/ 17 h 419"/>
                  <a:gd name="T10" fmla="*/ 190 w 190"/>
                  <a:gd name="T11" fmla="*/ 16 h 419"/>
                  <a:gd name="T12" fmla="*/ 190 w 190"/>
                  <a:gd name="T13" fmla="*/ 15 h 419"/>
                  <a:gd name="T14" fmla="*/ 190 w 190"/>
                  <a:gd name="T15" fmla="*/ 13 h 419"/>
                  <a:gd name="T16" fmla="*/ 190 w 190"/>
                  <a:gd name="T17" fmla="*/ 13 h 419"/>
                  <a:gd name="T18" fmla="*/ 190 w 190"/>
                  <a:gd name="T19" fmla="*/ 12 h 419"/>
                  <a:gd name="T20" fmla="*/ 190 w 190"/>
                  <a:gd name="T21" fmla="*/ 11 h 419"/>
                  <a:gd name="T22" fmla="*/ 190 w 190"/>
                  <a:gd name="T23" fmla="*/ 10 h 419"/>
                  <a:gd name="T24" fmla="*/ 190 w 190"/>
                  <a:gd name="T25" fmla="*/ 9 h 419"/>
                  <a:gd name="T26" fmla="*/ 190 w 190"/>
                  <a:gd name="T27" fmla="*/ 8 h 419"/>
                  <a:gd name="T28" fmla="*/ 189 w 190"/>
                  <a:gd name="T29" fmla="*/ 6 h 419"/>
                  <a:gd name="T30" fmla="*/ 189 w 190"/>
                  <a:gd name="T31" fmla="*/ 5 h 419"/>
                  <a:gd name="T32" fmla="*/ 189 w 190"/>
                  <a:gd name="T33" fmla="*/ 4 h 419"/>
                  <a:gd name="T34" fmla="*/ 188 w 190"/>
                  <a:gd name="T35" fmla="*/ 3 h 419"/>
                  <a:gd name="T36" fmla="*/ 188 w 190"/>
                  <a:gd name="T37" fmla="*/ 2 h 419"/>
                  <a:gd name="T38" fmla="*/ 188 w 190"/>
                  <a:gd name="T39" fmla="*/ 2 h 419"/>
                  <a:gd name="T40" fmla="*/ 188 w 190"/>
                  <a:gd name="T41" fmla="*/ 2 h 419"/>
                  <a:gd name="T42" fmla="*/ 188 w 190"/>
                  <a:gd name="T43" fmla="*/ 1 h 419"/>
                  <a:gd name="T44" fmla="*/ 188 w 190"/>
                  <a:gd name="T45" fmla="*/ 2 h 419"/>
                  <a:gd name="T46" fmla="*/ 122 w 190"/>
                  <a:gd name="T47" fmla="*/ 43 h 419"/>
                  <a:gd name="T48" fmla="*/ 0 w 190"/>
                  <a:gd name="T49" fmla="*/ 341 h 419"/>
                  <a:gd name="T50" fmla="*/ 12 w 190"/>
                  <a:gd name="T51" fmla="*/ 402 h 419"/>
                  <a:gd name="T52" fmla="*/ 16 w 190"/>
                  <a:gd name="T53" fmla="*/ 418 h 419"/>
                  <a:gd name="T54" fmla="*/ 17 w 190"/>
                  <a:gd name="T55" fmla="*/ 419 h 419"/>
                  <a:gd name="T56" fmla="*/ 17 w 190"/>
                  <a:gd name="T57" fmla="*/ 419 h 419"/>
                  <a:gd name="T58" fmla="*/ 17 w 190"/>
                  <a:gd name="T59" fmla="*/ 419 h 419"/>
                  <a:gd name="T60" fmla="*/ 20 w 190"/>
                  <a:gd name="T61" fmla="*/ 417 h 419"/>
                  <a:gd name="T62" fmla="*/ 21 w 190"/>
                  <a:gd name="T63" fmla="*/ 417 h 419"/>
                  <a:gd name="T64" fmla="*/ 24 w 190"/>
                  <a:gd name="T65" fmla="*/ 414 h 419"/>
                  <a:gd name="T66" fmla="*/ 24 w 190"/>
                  <a:gd name="T67" fmla="*/ 414 h 419"/>
                  <a:gd name="T68" fmla="*/ 27 w 190"/>
                  <a:gd name="T69" fmla="*/ 411 h 419"/>
                  <a:gd name="T70" fmla="*/ 26 w 190"/>
                  <a:gd name="T71" fmla="*/ 411 h 419"/>
                  <a:gd name="T72" fmla="*/ 27 w 190"/>
                  <a:gd name="T73" fmla="*/ 411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0" h="419">
                    <a:moveTo>
                      <a:pt x="27" y="411"/>
                    </a:moveTo>
                    <a:cubicBezTo>
                      <a:pt x="27" y="410"/>
                      <a:pt x="28" y="408"/>
                      <a:pt x="28" y="407"/>
                    </a:cubicBezTo>
                    <a:cubicBezTo>
                      <a:pt x="188" y="20"/>
                      <a:pt x="188" y="20"/>
                      <a:pt x="188" y="20"/>
                    </a:cubicBezTo>
                    <a:cubicBezTo>
                      <a:pt x="188" y="19"/>
                      <a:pt x="189" y="19"/>
                      <a:pt x="189" y="18"/>
                    </a:cubicBezTo>
                    <a:cubicBezTo>
                      <a:pt x="189" y="17"/>
                      <a:pt x="189" y="17"/>
                      <a:pt x="189" y="17"/>
                    </a:cubicBezTo>
                    <a:cubicBezTo>
                      <a:pt x="189" y="17"/>
                      <a:pt x="189" y="16"/>
                      <a:pt x="190" y="16"/>
                    </a:cubicBezTo>
                    <a:cubicBezTo>
                      <a:pt x="190" y="15"/>
                      <a:pt x="190" y="15"/>
                      <a:pt x="190" y="15"/>
                    </a:cubicBezTo>
                    <a:cubicBezTo>
                      <a:pt x="190" y="14"/>
                      <a:pt x="190" y="14"/>
                      <a:pt x="190" y="13"/>
                    </a:cubicBezTo>
                    <a:cubicBezTo>
                      <a:pt x="190" y="13"/>
                      <a:pt x="190" y="13"/>
                      <a:pt x="190" y="13"/>
                    </a:cubicBezTo>
                    <a:cubicBezTo>
                      <a:pt x="190" y="12"/>
                      <a:pt x="190" y="12"/>
                      <a:pt x="190" y="12"/>
                    </a:cubicBezTo>
                    <a:cubicBezTo>
                      <a:pt x="190" y="12"/>
                      <a:pt x="190" y="11"/>
                      <a:pt x="190" y="11"/>
                    </a:cubicBezTo>
                    <a:cubicBezTo>
                      <a:pt x="190" y="10"/>
                      <a:pt x="190" y="10"/>
                      <a:pt x="190" y="10"/>
                    </a:cubicBezTo>
                    <a:cubicBezTo>
                      <a:pt x="190" y="9"/>
                      <a:pt x="190" y="9"/>
                      <a:pt x="190" y="9"/>
                    </a:cubicBezTo>
                    <a:cubicBezTo>
                      <a:pt x="190" y="8"/>
                      <a:pt x="190" y="8"/>
                      <a:pt x="190" y="8"/>
                    </a:cubicBezTo>
                    <a:cubicBezTo>
                      <a:pt x="190" y="7"/>
                      <a:pt x="190" y="7"/>
                      <a:pt x="189" y="6"/>
                    </a:cubicBezTo>
                    <a:cubicBezTo>
                      <a:pt x="189" y="5"/>
                      <a:pt x="189" y="5"/>
                      <a:pt x="189" y="5"/>
                    </a:cubicBezTo>
                    <a:cubicBezTo>
                      <a:pt x="189" y="5"/>
                      <a:pt x="189" y="5"/>
                      <a:pt x="189" y="4"/>
                    </a:cubicBezTo>
                    <a:cubicBezTo>
                      <a:pt x="188" y="3"/>
                      <a:pt x="188" y="3"/>
                      <a:pt x="188" y="3"/>
                    </a:cubicBezTo>
                    <a:cubicBezTo>
                      <a:pt x="188" y="3"/>
                      <a:pt x="188" y="2"/>
                      <a:pt x="188" y="2"/>
                    </a:cubicBezTo>
                    <a:cubicBezTo>
                      <a:pt x="188" y="2"/>
                      <a:pt x="188" y="2"/>
                      <a:pt x="188" y="2"/>
                    </a:cubicBezTo>
                    <a:cubicBezTo>
                      <a:pt x="188" y="2"/>
                      <a:pt x="188" y="2"/>
                      <a:pt x="188" y="2"/>
                    </a:cubicBezTo>
                    <a:cubicBezTo>
                      <a:pt x="188" y="1"/>
                      <a:pt x="188" y="1"/>
                      <a:pt x="188" y="1"/>
                    </a:cubicBezTo>
                    <a:cubicBezTo>
                      <a:pt x="188" y="2"/>
                      <a:pt x="188" y="2"/>
                      <a:pt x="188" y="2"/>
                    </a:cubicBezTo>
                    <a:cubicBezTo>
                      <a:pt x="187" y="0"/>
                      <a:pt x="158" y="18"/>
                      <a:pt x="122" y="43"/>
                    </a:cubicBezTo>
                    <a:cubicBezTo>
                      <a:pt x="0" y="341"/>
                      <a:pt x="0" y="341"/>
                      <a:pt x="0" y="341"/>
                    </a:cubicBezTo>
                    <a:cubicBezTo>
                      <a:pt x="4" y="366"/>
                      <a:pt x="8" y="388"/>
                      <a:pt x="12" y="402"/>
                    </a:cubicBezTo>
                    <a:cubicBezTo>
                      <a:pt x="13" y="410"/>
                      <a:pt x="15" y="415"/>
                      <a:pt x="16" y="418"/>
                    </a:cubicBezTo>
                    <a:cubicBezTo>
                      <a:pt x="16" y="419"/>
                      <a:pt x="17" y="419"/>
                      <a:pt x="17" y="419"/>
                    </a:cubicBezTo>
                    <a:cubicBezTo>
                      <a:pt x="17" y="419"/>
                      <a:pt x="17" y="419"/>
                      <a:pt x="17" y="419"/>
                    </a:cubicBezTo>
                    <a:cubicBezTo>
                      <a:pt x="17" y="419"/>
                      <a:pt x="17" y="419"/>
                      <a:pt x="17" y="419"/>
                    </a:cubicBezTo>
                    <a:cubicBezTo>
                      <a:pt x="18" y="419"/>
                      <a:pt x="19" y="418"/>
                      <a:pt x="20" y="417"/>
                    </a:cubicBezTo>
                    <a:cubicBezTo>
                      <a:pt x="21" y="417"/>
                      <a:pt x="21" y="417"/>
                      <a:pt x="21" y="417"/>
                    </a:cubicBezTo>
                    <a:cubicBezTo>
                      <a:pt x="22" y="416"/>
                      <a:pt x="23" y="415"/>
                      <a:pt x="24" y="414"/>
                    </a:cubicBezTo>
                    <a:cubicBezTo>
                      <a:pt x="24" y="414"/>
                      <a:pt x="24" y="414"/>
                      <a:pt x="24" y="414"/>
                    </a:cubicBezTo>
                    <a:cubicBezTo>
                      <a:pt x="25" y="413"/>
                      <a:pt x="26" y="412"/>
                      <a:pt x="27" y="411"/>
                    </a:cubicBezTo>
                    <a:cubicBezTo>
                      <a:pt x="26" y="411"/>
                      <a:pt x="26" y="411"/>
                      <a:pt x="26" y="411"/>
                    </a:cubicBezTo>
                    <a:lnTo>
                      <a:pt x="27" y="411"/>
                    </a:lnTo>
                    <a:close/>
                  </a:path>
                </a:pathLst>
              </a:custGeom>
              <a:grpFill/>
              <a:ln>
                <a:solidFill>
                  <a:schemeClr val="bg1"/>
                </a:solidFill>
              </a:ln>
              <a:extLst/>
            </p:spPr>
            <p:txBody>
              <a:bodyPr anchor="ctr"/>
              <a:lstStyle/>
              <a:p>
                <a:pPr algn="ctr"/>
                <a:endParaRPr/>
              </a:p>
            </p:txBody>
          </p:sp>
          <p:sp>
            <p:nvSpPr>
              <p:cNvPr id="98" name="Freeform: Shape 73"/>
              <p:cNvSpPr>
                <a:spLocks/>
              </p:cNvSpPr>
              <p:nvPr/>
            </p:nvSpPr>
            <p:spPr bwMode="auto">
              <a:xfrm>
                <a:off x="10438759" y="4711472"/>
                <a:ext cx="308226" cy="596976"/>
              </a:xfrm>
              <a:custGeom>
                <a:avLst/>
                <a:gdLst>
                  <a:gd name="T0" fmla="*/ 0 w 154"/>
                  <a:gd name="T1" fmla="*/ 115 h 298"/>
                  <a:gd name="T2" fmla="*/ 31 w 154"/>
                  <a:gd name="T3" fmla="*/ 298 h 298"/>
                  <a:gd name="T4" fmla="*/ 32 w 154"/>
                  <a:gd name="T5" fmla="*/ 298 h 298"/>
                  <a:gd name="T6" fmla="*/ 154 w 154"/>
                  <a:gd name="T7" fmla="*/ 0 h 298"/>
                  <a:gd name="T8" fmla="*/ 0 w 154"/>
                  <a:gd name="T9" fmla="*/ 115 h 298"/>
                </a:gdLst>
                <a:ahLst/>
                <a:cxnLst>
                  <a:cxn ang="0">
                    <a:pos x="T0" y="T1"/>
                  </a:cxn>
                  <a:cxn ang="0">
                    <a:pos x="T2" y="T3"/>
                  </a:cxn>
                  <a:cxn ang="0">
                    <a:pos x="T4" y="T5"/>
                  </a:cxn>
                  <a:cxn ang="0">
                    <a:pos x="T6" y="T7"/>
                  </a:cxn>
                  <a:cxn ang="0">
                    <a:pos x="T8" y="T9"/>
                  </a:cxn>
                </a:cxnLst>
                <a:rect l="0" t="0" r="r" b="b"/>
                <a:pathLst>
                  <a:path w="154" h="298">
                    <a:moveTo>
                      <a:pt x="0" y="115"/>
                    </a:moveTo>
                    <a:cubicBezTo>
                      <a:pt x="0" y="115"/>
                      <a:pt x="17" y="221"/>
                      <a:pt x="31" y="298"/>
                    </a:cubicBezTo>
                    <a:cubicBezTo>
                      <a:pt x="32" y="298"/>
                      <a:pt x="32" y="298"/>
                      <a:pt x="32" y="298"/>
                    </a:cubicBezTo>
                    <a:cubicBezTo>
                      <a:pt x="154" y="0"/>
                      <a:pt x="154" y="0"/>
                      <a:pt x="154" y="0"/>
                    </a:cubicBezTo>
                    <a:cubicBezTo>
                      <a:pt x="91" y="44"/>
                      <a:pt x="3" y="107"/>
                      <a:pt x="0" y="115"/>
                    </a:cubicBezTo>
                    <a:close/>
                  </a:path>
                </a:pathLst>
              </a:custGeom>
              <a:grpFill/>
              <a:ln w="9525">
                <a:solidFill>
                  <a:schemeClr val="bg1"/>
                </a:solidFill>
                <a:round/>
                <a:headEnd/>
                <a:tailEnd/>
              </a:ln>
              <a:extLst/>
            </p:spPr>
            <p:txBody>
              <a:bodyPr anchor="ctr"/>
              <a:lstStyle/>
              <a:p>
                <a:pPr algn="ctr"/>
                <a:endParaRPr/>
              </a:p>
            </p:txBody>
          </p:sp>
          <p:sp>
            <p:nvSpPr>
              <p:cNvPr id="99" name="Freeform: Shape 74"/>
              <p:cNvSpPr>
                <a:spLocks/>
              </p:cNvSpPr>
              <p:nvPr/>
            </p:nvSpPr>
            <p:spPr bwMode="auto">
              <a:xfrm>
                <a:off x="7227793" y="4321109"/>
                <a:ext cx="298911" cy="290443"/>
              </a:xfrm>
              <a:custGeom>
                <a:avLst/>
                <a:gdLst>
                  <a:gd name="T0" fmla="*/ 50 w 353"/>
                  <a:gd name="T1" fmla="*/ 324 h 343"/>
                  <a:gd name="T2" fmla="*/ 81 w 353"/>
                  <a:gd name="T3" fmla="*/ 205 h 343"/>
                  <a:gd name="T4" fmla="*/ 0 w 353"/>
                  <a:gd name="T5" fmla="*/ 113 h 343"/>
                  <a:gd name="T6" fmla="*/ 123 w 353"/>
                  <a:gd name="T7" fmla="*/ 104 h 343"/>
                  <a:gd name="T8" fmla="*/ 187 w 353"/>
                  <a:gd name="T9" fmla="*/ 0 h 343"/>
                  <a:gd name="T10" fmla="*/ 232 w 353"/>
                  <a:gd name="T11" fmla="*/ 113 h 343"/>
                  <a:gd name="T12" fmla="*/ 353 w 353"/>
                  <a:gd name="T13" fmla="*/ 141 h 343"/>
                  <a:gd name="T14" fmla="*/ 258 w 353"/>
                  <a:gd name="T15" fmla="*/ 220 h 343"/>
                  <a:gd name="T16" fmla="*/ 268 w 353"/>
                  <a:gd name="T17" fmla="*/ 343 h 343"/>
                  <a:gd name="T18" fmla="*/ 164 w 353"/>
                  <a:gd name="T19" fmla="*/ 276 h 343"/>
                  <a:gd name="T20" fmla="*/ 50 w 353"/>
                  <a:gd name="T21" fmla="*/ 324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3" h="343">
                    <a:moveTo>
                      <a:pt x="50" y="324"/>
                    </a:moveTo>
                    <a:lnTo>
                      <a:pt x="81" y="205"/>
                    </a:lnTo>
                    <a:lnTo>
                      <a:pt x="0" y="113"/>
                    </a:lnTo>
                    <a:lnTo>
                      <a:pt x="123" y="104"/>
                    </a:lnTo>
                    <a:lnTo>
                      <a:pt x="187" y="0"/>
                    </a:lnTo>
                    <a:lnTo>
                      <a:pt x="232" y="113"/>
                    </a:lnTo>
                    <a:lnTo>
                      <a:pt x="353" y="141"/>
                    </a:lnTo>
                    <a:lnTo>
                      <a:pt x="258" y="220"/>
                    </a:lnTo>
                    <a:lnTo>
                      <a:pt x="268" y="343"/>
                    </a:lnTo>
                    <a:lnTo>
                      <a:pt x="164" y="276"/>
                    </a:lnTo>
                    <a:lnTo>
                      <a:pt x="50" y="324"/>
                    </a:lnTo>
                    <a:close/>
                  </a:path>
                </a:pathLst>
              </a:custGeom>
              <a:grpFill/>
              <a:ln>
                <a:solidFill>
                  <a:schemeClr val="bg1"/>
                </a:solidFill>
              </a:ln>
              <a:extLst/>
            </p:spPr>
            <p:txBody>
              <a:bodyPr anchor="ctr"/>
              <a:lstStyle/>
              <a:p>
                <a:pPr algn="ctr"/>
                <a:endParaRPr/>
              </a:p>
            </p:txBody>
          </p:sp>
          <p:sp>
            <p:nvSpPr>
              <p:cNvPr id="100" name="Freeform: Shape 75"/>
              <p:cNvSpPr>
                <a:spLocks/>
              </p:cNvSpPr>
              <p:nvPr/>
            </p:nvSpPr>
            <p:spPr bwMode="auto">
              <a:xfrm>
                <a:off x="9857872" y="2480223"/>
                <a:ext cx="224395" cy="227782"/>
              </a:xfrm>
              <a:custGeom>
                <a:avLst/>
                <a:gdLst>
                  <a:gd name="T0" fmla="*/ 265 w 265"/>
                  <a:gd name="T1" fmla="*/ 71 h 269"/>
                  <a:gd name="T2" fmla="*/ 76 w 265"/>
                  <a:gd name="T3" fmla="*/ 269 h 269"/>
                  <a:gd name="T4" fmla="*/ 0 w 265"/>
                  <a:gd name="T5" fmla="*/ 198 h 269"/>
                  <a:gd name="T6" fmla="*/ 192 w 265"/>
                  <a:gd name="T7" fmla="*/ 0 h 269"/>
                  <a:gd name="T8" fmla="*/ 265 w 265"/>
                  <a:gd name="T9" fmla="*/ 71 h 269"/>
                </a:gdLst>
                <a:ahLst/>
                <a:cxnLst>
                  <a:cxn ang="0">
                    <a:pos x="T0" y="T1"/>
                  </a:cxn>
                  <a:cxn ang="0">
                    <a:pos x="T2" y="T3"/>
                  </a:cxn>
                  <a:cxn ang="0">
                    <a:pos x="T4" y="T5"/>
                  </a:cxn>
                  <a:cxn ang="0">
                    <a:pos x="T6" y="T7"/>
                  </a:cxn>
                  <a:cxn ang="0">
                    <a:pos x="T8" y="T9"/>
                  </a:cxn>
                </a:cxnLst>
                <a:rect l="0" t="0" r="r" b="b"/>
                <a:pathLst>
                  <a:path w="265" h="269">
                    <a:moveTo>
                      <a:pt x="265" y="71"/>
                    </a:moveTo>
                    <a:lnTo>
                      <a:pt x="76" y="269"/>
                    </a:lnTo>
                    <a:lnTo>
                      <a:pt x="0" y="198"/>
                    </a:lnTo>
                    <a:lnTo>
                      <a:pt x="192" y="0"/>
                    </a:lnTo>
                    <a:lnTo>
                      <a:pt x="265" y="71"/>
                    </a:lnTo>
                    <a:close/>
                  </a:path>
                </a:pathLst>
              </a:custGeom>
              <a:grpFill/>
              <a:ln>
                <a:solidFill>
                  <a:schemeClr val="bg1"/>
                </a:solidFill>
              </a:ln>
              <a:extLst/>
            </p:spPr>
            <p:txBody>
              <a:bodyPr anchor="ctr"/>
              <a:lstStyle/>
              <a:p>
                <a:pPr algn="ctr"/>
                <a:endParaRPr/>
              </a:p>
            </p:txBody>
          </p:sp>
          <p:sp>
            <p:nvSpPr>
              <p:cNvPr id="101" name="Freeform: Shape 76"/>
              <p:cNvSpPr>
                <a:spLocks/>
              </p:cNvSpPr>
              <p:nvPr/>
            </p:nvSpPr>
            <p:spPr bwMode="auto">
              <a:xfrm>
                <a:off x="9232953" y="1874779"/>
                <a:ext cx="749395" cy="733306"/>
              </a:xfrm>
              <a:custGeom>
                <a:avLst/>
                <a:gdLst>
                  <a:gd name="T0" fmla="*/ 885 w 885"/>
                  <a:gd name="T1" fmla="*/ 672 h 866"/>
                  <a:gd name="T2" fmla="*/ 700 w 885"/>
                  <a:gd name="T3" fmla="*/ 866 h 866"/>
                  <a:gd name="T4" fmla="*/ 0 w 885"/>
                  <a:gd name="T5" fmla="*/ 194 h 866"/>
                  <a:gd name="T6" fmla="*/ 185 w 885"/>
                  <a:gd name="T7" fmla="*/ 0 h 866"/>
                  <a:gd name="T8" fmla="*/ 885 w 885"/>
                  <a:gd name="T9" fmla="*/ 672 h 866"/>
                </a:gdLst>
                <a:ahLst/>
                <a:cxnLst>
                  <a:cxn ang="0">
                    <a:pos x="T0" y="T1"/>
                  </a:cxn>
                  <a:cxn ang="0">
                    <a:pos x="T2" y="T3"/>
                  </a:cxn>
                  <a:cxn ang="0">
                    <a:pos x="T4" y="T5"/>
                  </a:cxn>
                  <a:cxn ang="0">
                    <a:pos x="T6" y="T7"/>
                  </a:cxn>
                  <a:cxn ang="0">
                    <a:pos x="T8" y="T9"/>
                  </a:cxn>
                </a:cxnLst>
                <a:rect l="0" t="0" r="r" b="b"/>
                <a:pathLst>
                  <a:path w="885" h="866">
                    <a:moveTo>
                      <a:pt x="885" y="672"/>
                    </a:moveTo>
                    <a:lnTo>
                      <a:pt x="700" y="866"/>
                    </a:lnTo>
                    <a:lnTo>
                      <a:pt x="0" y="194"/>
                    </a:lnTo>
                    <a:lnTo>
                      <a:pt x="185" y="0"/>
                    </a:lnTo>
                    <a:lnTo>
                      <a:pt x="885" y="672"/>
                    </a:lnTo>
                    <a:close/>
                  </a:path>
                </a:pathLst>
              </a:custGeom>
              <a:grpFill/>
              <a:ln>
                <a:solidFill>
                  <a:schemeClr val="bg1"/>
                </a:solidFill>
              </a:ln>
              <a:extLst/>
            </p:spPr>
            <p:txBody>
              <a:bodyPr anchor="ctr"/>
              <a:lstStyle/>
              <a:p>
                <a:pPr algn="ctr"/>
                <a:endParaRPr/>
              </a:p>
            </p:txBody>
          </p:sp>
          <p:sp>
            <p:nvSpPr>
              <p:cNvPr id="102" name="Freeform: Shape 77"/>
              <p:cNvSpPr>
                <a:spLocks/>
              </p:cNvSpPr>
              <p:nvPr/>
            </p:nvSpPr>
            <p:spPr bwMode="auto">
              <a:xfrm>
                <a:off x="9297308" y="1943368"/>
                <a:ext cx="620685" cy="598669"/>
              </a:xfrm>
              <a:custGeom>
                <a:avLst/>
                <a:gdLst>
                  <a:gd name="T0" fmla="*/ 733 w 733"/>
                  <a:gd name="T1" fmla="*/ 671 h 707"/>
                  <a:gd name="T2" fmla="*/ 700 w 733"/>
                  <a:gd name="T3" fmla="*/ 707 h 707"/>
                  <a:gd name="T4" fmla="*/ 0 w 733"/>
                  <a:gd name="T5" fmla="*/ 35 h 707"/>
                  <a:gd name="T6" fmla="*/ 33 w 733"/>
                  <a:gd name="T7" fmla="*/ 0 h 707"/>
                  <a:gd name="T8" fmla="*/ 733 w 733"/>
                  <a:gd name="T9" fmla="*/ 671 h 707"/>
                </a:gdLst>
                <a:ahLst/>
                <a:cxnLst>
                  <a:cxn ang="0">
                    <a:pos x="T0" y="T1"/>
                  </a:cxn>
                  <a:cxn ang="0">
                    <a:pos x="T2" y="T3"/>
                  </a:cxn>
                  <a:cxn ang="0">
                    <a:pos x="T4" y="T5"/>
                  </a:cxn>
                  <a:cxn ang="0">
                    <a:pos x="T6" y="T7"/>
                  </a:cxn>
                  <a:cxn ang="0">
                    <a:pos x="T8" y="T9"/>
                  </a:cxn>
                </a:cxnLst>
                <a:rect l="0" t="0" r="r" b="b"/>
                <a:pathLst>
                  <a:path w="733" h="707">
                    <a:moveTo>
                      <a:pt x="733" y="671"/>
                    </a:moveTo>
                    <a:lnTo>
                      <a:pt x="700" y="707"/>
                    </a:lnTo>
                    <a:lnTo>
                      <a:pt x="0" y="35"/>
                    </a:lnTo>
                    <a:lnTo>
                      <a:pt x="33" y="0"/>
                    </a:lnTo>
                    <a:lnTo>
                      <a:pt x="733" y="671"/>
                    </a:lnTo>
                    <a:close/>
                  </a:path>
                </a:pathLst>
              </a:custGeom>
              <a:grpFill/>
              <a:ln w="9525">
                <a:solidFill>
                  <a:schemeClr val="bg1"/>
                </a:solidFill>
                <a:round/>
                <a:headEnd/>
                <a:tailEnd/>
              </a:ln>
              <a:extLst/>
            </p:spPr>
            <p:txBody>
              <a:bodyPr anchor="ctr"/>
              <a:lstStyle/>
              <a:p>
                <a:pPr algn="ctr"/>
                <a:endParaRPr/>
              </a:p>
            </p:txBody>
          </p:sp>
          <p:sp>
            <p:nvSpPr>
              <p:cNvPr id="103" name="Freeform: Shape 78"/>
              <p:cNvSpPr>
                <a:spLocks/>
              </p:cNvSpPr>
              <p:nvPr/>
            </p:nvSpPr>
            <p:spPr bwMode="auto">
              <a:xfrm>
                <a:off x="9822307" y="2443811"/>
                <a:ext cx="224395" cy="228629"/>
              </a:xfrm>
              <a:custGeom>
                <a:avLst/>
                <a:gdLst>
                  <a:gd name="T0" fmla="*/ 265 w 265"/>
                  <a:gd name="T1" fmla="*/ 71 h 270"/>
                  <a:gd name="T2" fmla="*/ 73 w 265"/>
                  <a:gd name="T3" fmla="*/ 270 h 270"/>
                  <a:gd name="T4" fmla="*/ 0 w 265"/>
                  <a:gd name="T5" fmla="*/ 199 h 270"/>
                  <a:gd name="T6" fmla="*/ 189 w 265"/>
                  <a:gd name="T7" fmla="*/ 0 h 270"/>
                  <a:gd name="T8" fmla="*/ 265 w 265"/>
                  <a:gd name="T9" fmla="*/ 71 h 270"/>
                </a:gdLst>
                <a:ahLst/>
                <a:cxnLst>
                  <a:cxn ang="0">
                    <a:pos x="T0" y="T1"/>
                  </a:cxn>
                  <a:cxn ang="0">
                    <a:pos x="T2" y="T3"/>
                  </a:cxn>
                  <a:cxn ang="0">
                    <a:pos x="T4" y="T5"/>
                  </a:cxn>
                  <a:cxn ang="0">
                    <a:pos x="T6" y="T7"/>
                  </a:cxn>
                  <a:cxn ang="0">
                    <a:pos x="T8" y="T9"/>
                  </a:cxn>
                </a:cxnLst>
                <a:rect l="0" t="0" r="r" b="b"/>
                <a:pathLst>
                  <a:path w="265" h="270">
                    <a:moveTo>
                      <a:pt x="265" y="71"/>
                    </a:moveTo>
                    <a:lnTo>
                      <a:pt x="73" y="270"/>
                    </a:lnTo>
                    <a:lnTo>
                      <a:pt x="0" y="199"/>
                    </a:lnTo>
                    <a:lnTo>
                      <a:pt x="189" y="0"/>
                    </a:lnTo>
                    <a:lnTo>
                      <a:pt x="265" y="71"/>
                    </a:lnTo>
                    <a:close/>
                  </a:path>
                </a:pathLst>
              </a:custGeom>
              <a:grpFill/>
              <a:ln>
                <a:solidFill>
                  <a:schemeClr val="bg1"/>
                </a:solidFill>
              </a:ln>
              <a:extLst/>
            </p:spPr>
            <p:txBody>
              <a:bodyPr anchor="ctr"/>
              <a:lstStyle/>
              <a:p>
                <a:pPr algn="ctr"/>
                <a:endParaRPr/>
              </a:p>
            </p:txBody>
          </p:sp>
          <p:sp>
            <p:nvSpPr>
              <p:cNvPr id="104" name="Freeform: Shape 79"/>
              <p:cNvSpPr>
                <a:spLocks/>
              </p:cNvSpPr>
              <p:nvPr/>
            </p:nvSpPr>
            <p:spPr bwMode="auto">
              <a:xfrm>
                <a:off x="9118638" y="1774860"/>
                <a:ext cx="268427" cy="264193"/>
              </a:xfrm>
              <a:custGeom>
                <a:avLst/>
                <a:gdLst>
                  <a:gd name="T0" fmla="*/ 135 w 317"/>
                  <a:gd name="T1" fmla="*/ 312 h 312"/>
                  <a:gd name="T2" fmla="*/ 0 w 317"/>
                  <a:gd name="T3" fmla="*/ 0 h 312"/>
                  <a:gd name="T4" fmla="*/ 317 w 317"/>
                  <a:gd name="T5" fmla="*/ 121 h 312"/>
                  <a:gd name="T6" fmla="*/ 135 w 317"/>
                  <a:gd name="T7" fmla="*/ 312 h 312"/>
                </a:gdLst>
                <a:ahLst/>
                <a:cxnLst>
                  <a:cxn ang="0">
                    <a:pos x="T0" y="T1"/>
                  </a:cxn>
                  <a:cxn ang="0">
                    <a:pos x="T2" y="T3"/>
                  </a:cxn>
                  <a:cxn ang="0">
                    <a:pos x="T4" y="T5"/>
                  </a:cxn>
                  <a:cxn ang="0">
                    <a:pos x="T6" y="T7"/>
                  </a:cxn>
                </a:cxnLst>
                <a:rect l="0" t="0" r="r" b="b"/>
                <a:pathLst>
                  <a:path w="317" h="312">
                    <a:moveTo>
                      <a:pt x="135" y="312"/>
                    </a:moveTo>
                    <a:lnTo>
                      <a:pt x="0" y="0"/>
                    </a:lnTo>
                    <a:lnTo>
                      <a:pt x="317" y="121"/>
                    </a:lnTo>
                    <a:lnTo>
                      <a:pt x="135" y="312"/>
                    </a:lnTo>
                    <a:close/>
                  </a:path>
                </a:pathLst>
              </a:custGeom>
              <a:grpFill/>
              <a:ln w="9525">
                <a:solidFill>
                  <a:schemeClr val="bg1"/>
                </a:solidFill>
                <a:round/>
                <a:headEnd/>
                <a:tailEnd/>
              </a:ln>
              <a:extLst/>
            </p:spPr>
            <p:txBody>
              <a:bodyPr anchor="ctr"/>
              <a:lstStyle/>
              <a:p>
                <a:pPr algn="ctr"/>
                <a:endParaRPr/>
              </a:p>
            </p:txBody>
          </p:sp>
          <p:sp>
            <p:nvSpPr>
              <p:cNvPr id="105" name="Freeform: Shape 80"/>
              <p:cNvSpPr>
                <a:spLocks/>
              </p:cNvSpPr>
              <p:nvPr/>
            </p:nvSpPr>
            <p:spPr bwMode="auto">
              <a:xfrm>
                <a:off x="9121179" y="1776553"/>
                <a:ext cx="136331" cy="132097"/>
              </a:xfrm>
              <a:custGeom>
                <a:avLst/>
                <a:gdLst>
                  <a:gd name="T0" fmla="*/ 161 w 161"/>
                  <a:gd name="T1" fmla="*/ 62 h 156"/>
                  <a:gd name="T2" fmla="*/ 0 w 161"/>
                  <a:gd name="T3" fmla="*/ 0 h 156"/>
                  <a:gd name="T4" fmla="*/ 68 w 161"/>
                  <a:gd name="T5" fmla="*/ 156 h 156"/>
                  <a:gd name="T6" fmla="*/ 161 w 161"/>
                  <a:gd name="T7" fmla="*/ 62 h 156"/>
                </a:gdLst>
                <a:ahLst/>
                <a:cxnLst>
                  <a:cxn ang="0">
                    <a:pos x="T0" y="T1"/>
                  </a:cxn>
                  <a:cxn ang="0">
                    <a:pos x="T2" y="T3"/>
                  </a:cxn>
                  <a:cxn ang="0">
                    <a:pos x="T4" y="T5"/>
                  </a:cxn>
                  <a:cxn ang="0">
                    <a:pos x="T6" y="T7"/>
                  </a:cxn>
                </a:cxnLst>
                <a:rect l="0" t="0" r="r" b="b"/>
                <a:pathLst>
                  <a:path w="161" h="156">
                    <a:moveTo>
                      <a:pt x="161" y="62"/>
                    </a:moveTo>
                    <a:lnTo>
                      <a:pt x="0" y="0"/>
                    </a:lnTo>
                    <a:lnTo>
                      <a:pt x="68" y="156"/>
                    </a:lnTo>
                    <a:lnTo>
                      <a:pt x="161" y="62"/>
                    </a:lnTo>
                    <a:close/>
                  </a:path>
                </a:pathLst>
              </a:custGeom>
              <a:grpFill/>
              <a:ln>
                <a:solidFill>
                  <a:schemeClr val="bg1"/>
                </a:solidFill>
              </a:ln>
              <a:extLst/>
            </p:spPr>
            <p:txBody>
              <a:bodyPr anchor="ctr"/>
              <a:lstStyle/>
              <a:p>
                <a:pPr algn="ctr"/>
                <a:endParaRPr/>
              </a:p>
            </p:txBody>
          </p:sp>
          <p:sp>
            <p:nvSpPr>
              <p:cNvPr id="106" name="Freeform: Shape 81"/>
              <p:cNvSpPr>
                <a:spLocks/>
              </p:cNvSpPr>
              <p:nvPr/>
            </p:nvSpPr>
            <p:spPr bwMode="auto">
              <a:xfrm>
                <a:off x="7416623" y="3735988"/>
                <a:ext cx="550403" cy="552943"/>
              </a:xfrm>
              <a:custGeom>
                <a:avLst/>
                <a:gdLst>
                  <a:gd name="T0" fmla="*/ 216 w 275"/>
                  <a:gd name="T1" fmla="*/ 44 h 276"/>
                  <a:gd name="T2" fmla="*/ 232 w 275"/>
                  <a:gd name="T3" fmla="*/ 217 h 276"/>
                  <a:gd name="T4" fmla="*/ 59 w 275"/>
                  <a:gd name="T5" fmla="*/ 233 h 276"/>
                  <a:gd name="T6" fmla="*/ 43 w 275"/>
                  <a:gd name="T7" fmla="*/ 60 h 276"/>
                  <a:gd name="T8" fmla="*/ 216 w 275"/>
                  <a:gd name="T9" fmla="*/ 44 h 276"/>
                </a:gdLst>
                <a:ahLst/>
                <a:cxnLst>
                  <a:cxn ang="0">
                    <a:pos x="T0" y="T1"/>
                  </a:cxn>
                  <a:cxn ang="0">
                    <a:pos x="T2" y="T3"/>
                  </a:cxn>
                  <a:cxn ang="0">
                    <a:pos x="T4" y="T5"/>
                  </a:cxn>
                  <a:cxn ang="0">
                    <a:pos x="T6" y="T7"/>
                  </a:cxn>
                  <a:cxn ang="0">
                    <a:pos x="T8" y="T9"/>
                  </a:cxn>
                </a:cxnLst>
                <a:rect l="0" t="0" r="r" b="b"/>
                <a:pathLst>
                  <a:path w="275" h="276">
                    <a:moveTo>
                      <a:pt x="216" y="44"/>
                    </a:moveTo>
                    <a:cubicBezTo>
                      <a:pt x="268" y="87"/>
                      <a:pt x="275" y="164"/>
                      <a:pt x="232" y="217"/>
                    </a:cubicBezTo>
                    <a:cubicBezTo>
                      <a:pt x="189" y="269"/>
                      <a:pt x="111" y="276"/>
                      <a:pt x="59" y="233"/>
                    </a:cubicBezTo>
                    <a:cubicBezTo>
                      <a:pt x="7" y="189"/>
                      <a:pt x="0" y="112"/>
                      <a:pt x="43" y="60"/>
                    </a:cubicBezTo>
                    <a:cubicBezTo>
                      <a:pt x="86" y="8"/>
                      <a:pt x="164" y="0"/>
                      <a:pt x="216" y="44"/>
                    </a:cubicBezTo>
                    <a:close/>
                  </a:path>
                </a:pathLst>
              </a:custGeom>
              <a:grpFill/>
              <a:ln>
                <a:solidFill>
                  <a:schemeClr val="bg1"/>
                </a:solidFill>
              </a:ln>
              <a:extLst/>
            </p:spPr>
            <p:txBody>
              <a:bodyPr anchor="ctr"/>
              <a:lstStyle/>
              <a:p>
                <a:pPr algn="ctr"/>
                <a:endParaRPr/>
              </a:p>
            </p:txBody>
          </p:sp>
          <p:sp>
            <p:nvSpPr>
              <p:cNvPr id="107" name="Freeform: Shape 82"/>
              <p:cNvSpPr>
                <a:spLocks/>
              </p:cNvSpPr>
              <p:nvPr/>
            </p:nvSpPr>
            <p:spPr bwMode="auto">
              <a:xfrm>
                <a:off x="7544486" y="3878246"/>
                <a:ext cx="188831" cy="187984"/>
              </a:xfrm>
              <a:custGeom>
                <a:avLst/>
                <a:gdLst>
                  <a:gd name="T0" fmla="*/ 74 w 94"/>
                  <a:gd name="T1" fmla="*/ 15 h 94"/>
                  <a:gd name="T2" fmla="*/ 79 w 94"/>
                  <a:gd name="T3" fmla="*/ 74 h 94"/>
                  <a:gd name="T4" fmla="*/ 20 w 94"/>
                  <a:gd name="T5" fmla="*/ 79 h 94"/>
                  <a:gd name="T6" fmla="*/ 14 w 94"/>
                  <a:gd name="T7" fmla="*/ 20 h 94"/>
                  <a:gd name="T8" fmla="*/ 74 w 94"/>
                  <a:gd name="T9" fmla="*/ 15 h 94"/>
                </a:gdLst>
                <a:ahLst/>
                <a:cxnLst>
                  <a:cxn ang="0">
                    <a:pos x="T0" y="T1"/>
                  </a:cxn>
                  <a:cxn ang="0">
                    <a:pos x="T2" y="T3"/>
                  </a:cxn>
                  <a:cxn ang="0">
                    <a:pos x="T4" y="T5"/>
                  </a:cxn>
                  <a:cxn ang="0">
                    <a:pos x="T6" y="T7"/>
                  </a:cxn>
                  <a:cxn ang="0">
                    <a:pos x="T8" y="T9"/>
                  </a:cxn>
                </a:cxnLst>
                <a:rect l="0" t="0" r="r" b="b"/>
                <a:pathLst>
                  <a:path w="94" h="94">
                    <a:moveTo>
                      <a:pt x="74" y="15"/>
                    </a:moveTo>
                    <a:cubicBezTo>
                      <a:pt x="92" y="29"/>
                      <a:pt x="94" y="56"/>
                      <a:pt x="79" y="74"/>
                    </a:cubicBezTo>
                    <a:cubicBezTo>
                      <a:pt x="65" y="92"/>
                      <a:pt x="38" y="94"/>
                      <a:pt x="20" y="79"/>
                    </a:cubicBezTo>
                    <a:cubicBezTo>
                      <a:pt x="2" y="65"/>
                      <a:pt x="0" y="38"/>
                      <a:pt x="14" y="20"/>
                    </a:cubicBezTo>
                    <a:cubicBezTo>
                      <a:pt x="29" y="2"/>
                      <a:pt x="56" y="0"/>
                      <a:pt x="74" y="15"/>
                    </a:cubicBezTo>
                    <a:close/>
                  </a:path>
                </a:pathLst>
              </a:custGeom>
              <a:grpFill/>
              <a:ln w="9525">
                <a:solidFill>
                  <a:schemeClr val="bg1"/>
                </a:solidFill>
                <a:round/>
                <a:headEnd/>
                <a:tailEnd/>
              </a:ln>
              <a:extLst/>
            </p:spPr>
            <p:txBody>
              <a:bodyPr anchor="ctr"/>
              <a:lstStyle/>
              <a:p>
                <a:pPr algn="ctr"/>
                <a:endParaRPr/>
              </a:p>
            </p:txBody>
          </p:sp>
          <p:sp>
            <p:nvSpPr>
              <p:cNvPr id="108" name="Freeform: Shape 83"/>
              <p:cNvSpPr>
                <a:spLocks/>
              </p:cNvSpPr>
              <p:nvPr/>
            </p:nvSpPr>
            <p:spPr bwMode="auto">
              <a:xfrm>
                <a:off x="7663034" y="3973932"/>
                <a:ext cx="196452" cy="202379"/>
              </a:xfrm>
              <a:custGeom>
                <a:avLst/>
                <a:gdLst>
                  <a:gd name="T0" fmla="*/ 98 w 98"/>
                  <a:gd name="T1" fmla="*/ 24 h 101"/>
                  <a:gd name="T2" fmla="*/ 95 w 98"/>
                  <a:gd name="T3" fmla="*/ 21 h 101"/>
                  <a:gd name="T4" fmla="*/ 17 w 98"/>
                  <a:gd name="T5" fmla="*/ 22 h 101"/>
                  <a:gd name="T6" fmla="*/ 31 w 98"/>
                  <a:gd name="T7" fmla="*/ 99 h 101"/>
                  <a:gd name="T8" fmla="*/ 34 w 98"/>
                  <a:gd name="T9" fmla="*/ 101 h 101"/>
                  <a:gd name="T10" fmla="*/ 98 w 98"/>
                  <a:gd name="T11" fmla="*/ 24 h 101"/>
                </a:gdLst>
                <a:ahLst/>
                <a:cxnLst>
                  <a:cxn ang="0">
                    <a:pos x="T0" y="T1"/>
                  </a:cxn>
                  <a:cxn ang="0">
                    <a:pos x="T2" y="T3"/>
                  </a:cxn>
                  <a:cxn ang="0">
                    <a:pos x="T4" y="T5"/>
                  </a:cxn>
                  <a:cxn ang="0">
                    <a:pos x="T6" y="T7"/>
                  </a:cxn>
                  <a:cxn ang="0">
                    <a:pos x="T8" y="T9"/>
                  </a:cxn>
                  <a:cxn ang="0">
                    <a:pos x="T10" y="T11"/>
                  </a:cxn>
                </a:cxnLst>
                <a:rect l="0" t="0" r="r" b="b"/>
                <a:pathLst>
                  <a:path w="98" h="101">
                    <a:moveTo>
                      <a:pt x="98" y="24"/>
                    </a:moveTo>
                    <a:cubicBezTo>
                      <a:pt x="97" y="23"/>
                      <a:pt x="96" y="22"/>
                      <a:pt x="95" y="21"/>
                    </a:cubicBezTo>
                    <a:cubicBezTo>
                      <a:pt x="70" y="0"/>
                      <a:pt x="35" y="1"/>
                      <a:pt x="17" y="22"/>
                    </a:cubicBezTo>
                    <a:cubicBezTo>
                      <a:pt x="0" y="44"/>
                      <a:pt x="5" y="78"/>
                      <a:pt x="31" y="99"/>
                    </a:cubicBezTo>
                    <a:cubicBezTo>
                      <a:pt x="32" y="100"/>
                      <a:pt x="33" y="100"/>
                      <a:pt x="34" y="101"/>
                    </a:cubicBezTo>
                    <a:lnTo>
                      <a:pt x="98" y="24"/>
                    </a:lnTo>
                    <a:close/>
                  </a:path>
                </a:pathLst>
              </a:custGeom>
              <a:grpFill/>
              <a:ln w="9525">
                <a:solidFill>
                  <a:schemeClr val="bg1"/>
                </a:solidFill>
                <a:round/>
                <a:headEnd/>
                <a:tailEnd/>
              </a:ln>
              <a:extLst/>
            </p:spPr>
            <p:txBody>
              <a:bodyPr anchor="ctr"/>
              <a:lstStyle/>
              <a:p>
                <a:pPr algn="ctr"/>
                <a:endParaRPr/>
              </a:p>
            </p:txBody>
          </p:sp>
          <p:sp>
            <p:nvSpPr>
              <p:cNvPr id="109" name="Freeform: Shape 84"/>
              <p:cNvSpPr>
                <a:spLocks/>
              </p:cNvSpPr>
              <p:nvPr/>
            </p:nvSpPr>
            <p:spPr bwMode="auto">
              <a:xfrm>
                <a:off x="10767307" y="3045021"/>
                <a:ext cx="187984" cy="117702"/>
              </a:xfrm>
              <a:custGeom>
                <a:avLst/>
                <a:gdLst>
                  <a:gd name="T0" fmla="*/ 0 w 94"/>
                  <a:gd name="T1" fmla="*/ 37 h 59"/>
                  <a:gd name="T2" fmla="*/ 14 w 94"/>
                  <a:gd name="T3" fmla="*/ 59 h 59"/>
                  <a:gd name="T4" fmla="*/ 94 w 94"/>
                  <a:gd name="T5" fmla="*/ 23 h 59"/>
                  <a:gd name="T6" fmla="*/ 84 w 94"/>
                  <a:gd name="T7" fmla="*/ 0 h 59"/>
                  <a:gd name="T8" fmla="*/ 0 w 94"/>
                  <a:gd name="T9" fmla="*/ 37 h 59"/>
                </a:gdLst>
                <a:ahLst/>
                <a:cxnLst>
                  <a:cxn ang="0">
                    <a:pos x="T0" y="T1"/>
                  </a:cxn>
                  <a:cxn ang="0">
                    <a:pos x="T2" y="T3"/>
                  </a:cxn>
                  <a:cxn ang="0">
                    <a:pos x="T4" y="T5"/>
                  </a:cxn>
                  <a:cxn ang="0">
                    <a:pos x="T6" y="T7"/>
                  </a:cxn>
                  <a:cxn ang="0">
                    <a:pos x="T8" y="T9"/>
                  </a:cxn>
                </a:cxnLst>
                <a:rect l="0" t="0" r="r" b="b"/>
                <a:pathLst>
                  <a:path w="94" h="59">
                    <a:moveTo>
                      <a:pt x="0" y="37"/>
                    </a:moveTo>
                    <a:cubicBezTo>
                      <a:pt x="6" y="43"/>
                      <a:pt x="11" y="50"/>
                      <a:pt x="14" y="59"/>
                    </a:cubicBezTo>
                    <a:cubicBezTo>
                      <a:pt x="94" y="23"/>
                      <a:pt x="94" y="23"/>
                      <a:pt x="94" y="23"/>
                    </a:cubicBezTo>
                    <a:cubicBezTo>
                      <a:pt x="89" y="17"/>
                      <a:pt x="85" y="9"/>
                      <a:pt x="84" y="0"/>
                    </a:cubicBezTo>
                    <a:lnTo>
                      <a:pt x="0" y="37"/>
                    </a:lnTo>
                    <a:close/>
                  </a:path>
                </a:pathLst>
              </a:custGeom>
              <a:grpFill/>
              <a:ln>
                <a:solidFill>
                  <a:schemeClr val="bg1"/>
                </a:solidFill>
              </a:ln>
              <a:extLst/>
            </p:spPr>
            <p:txBody>
              <a:bodyPr anchor="ctr"/>
              <a:lstStyle/>
              <a:p>
                <a:pPr algn="ctr"/>
                <a:endParaRPr/>
              </a:p>
            </p:txBody>
          </p:sp>
          <p:sp>
            <p:nvSpPr>
              <p:cNvPr id="110" name="Freeform: Shape 85"/>
              <p:cNvSpPr>
                <a:spLocks/>
              </p:cNvSpPr>
              <p:nvPr/>
            </p:nvSpPr>
            <p:spPr bwMode="auto">
              <a:xfrm>
                <a:off x="10689404" y="2936634"/>
                <a:ext cx="55887" cy="168508"/>
              </a:xfrm>
              <a:custGeom>
                <a:avLst/>
                <a:gdLst>
                  <a:gd name="T0" fmla="*/ 24 w 28"/>
                  <a:gd name="T1" fmla="*/ 84 h 84"/>
                  <a:gd name="T2" fmla="*/ 25 w 28"/>
                  <a:gd name="T3" fmla="*/ 84 h 84"/>
                  <a:gd name="T4" fmla="*/ 28 w 28"/>
                  <a:gd name="T5" fmla="*/ 2 h 84"/>
                  <a:gd name="T6" fmla="*/ 6 w 28"/>
                  <a:gd name="T7" fmla="*/ 1 h 84"/>
                  <a:gd name="T8" fmla="*/ 3 w 28"/>
                  <a:gd name="T9" fmla="*/ 0 h 84"/>
                  <a:gd name="T10" fmla="*/ 0 w 28"/>
                  <a:gd name="T11" fmla="*/ 83 h 84"/>
                  <a:gd name="T12" fmla="*/ 24 w 28"/>
                  <a:gd name="T13" fmla="*/ 84 h 84"/>
                </a:gdLst>
                <a:ahLst/>
                <a:cxnLst>
                  <a:cxn ang="0">
                    <a:pos x="T0" y="T1"/>
                  </a:cxn>
                  <a:cxn ang="0">
                    <a:pos x="T2" y="T3"/>
                  </a:cxn>
                  <a:cxn ang="0">
                    <a:pos x="T4" y="T5"/>
                  </a:cxn>
                  <a:cxn ang="0">
                    <a:pos x="T6" y="T7"/>
                  </a:cxn>
                  <a:cxn ang="0">
                    <a:pos x="T8" y="T9"/>
                  </a:cxn>
                  <a:cxn ang="0">
                    <a:pos x="T10" y="T11"/>
                  </a:cxn>
                  <a:cxn ang="0">
                    <a:pos x="T12" y="T13"/>
                  </a:cxn>
                </a:cxnLst>
                <a:rect l="0" t="0" r="r" b="b"/>
                <a:pathLst>
                  <a:path w="28" h="84">
                    <a:moveTo>
                      <a:pt x="24" y="84"/>
                    </a:moveTo>
                    <a:cubicBezTo>
                      <a:pt x="25" y="84"/>
                      <a:pt x="25" y="84"/>
                      <a:pt x="25" y="84"/>
                    </a:cubicBezTo>
                    <a:cubicBezTo>
                      <a:pt x="28" y="2"/>
                      <a:pt x="28" y="2"/>
                      <a:pt x="28" y="2"/>
                    </a:cubicBezTo>
                    <a:cubicBezTo>
                      <a:pt x="21" y="3"/>
                      <a:pt x="13" y="3"/>
                      <a:pt x="6" y="1"/>
                    </a:cubicBezTo>
                    <a:cubicBezTo>
                      <a:pt x="5" y="1"/>
                      <a:pt x="4" y="0"/>
                      <a:pt x="3" y="0"/>
                    </a:cubicBezTo>
                    <a:cubicBezTo>
                      <a:pt x="0" y="83"/>
                      <a:pt x="0" y="83"/>
                      <a:pt x="0" y="83"/>
                    </a:cubicBezTo>
                    <a:cubicBezTo>
                      <a:pt x="7" y="81"/>
                      <a:pt x="16" y="81"/>
                      <a:pt x="24" y="84"/>
                    </a:cubicBezTo>
                    <a:close/>
                  </a:path>
                </a:pathLst>
              </a:custGeom>
              <a:grpFill/>
              <a:ln>
                <a:solidFill>
                  <a:schemeClr val="bg1"/>
                </a:solidFill>
              </a:ln>
              <a:extLst/>
            </p:spPr>
            <p:txBody>
              <a:bodyPr anchor="ctr"/>
              <a:lstStyle/>
              <a:p>
                <a:pPr algn="ctr"/>
                <a:endParaRPr/>
              </a:p>
            </p:txBody>
          </p:sp>
          <p:sp>
            <p:nvSpPr>
              <p:cNvPr id="111" name="Freeform: Shape 86"/>
              <p:cNvSpPr>
                <a:spLocks/>
              </p:cNvSpPr>
              <p:nvPr/>
            </p:nvSpPr>
            <p:spPr bwMode="auto">
              <a:xfrm>
                <a:off x="10629283" y="2756271"/>
                <a:ext cx="196452" cy="186290"/>
              </a:xfrm>
              <a:custGeom>
                <a:avLst/>
                <a:gdLst>
                  <a:gd name="T0" fmla="*/ 58 w 98"/>
                  <a:gd name="T1" fmla="*/ 92 h 93"/>
                  <a:gd name="T2" fmla="*/ 90 w 98"/>
                  <a:gd name="T3" fmla="*/ 62 h 93"/>
                  <a:gd name="T4" fmla="*/ 62 w 98"/>
                  <a:gd name="T5" fmla="*/ 7 h 93"/>
                  <a:gd name="T6" fmla="*/ 7 w 98"/>
                  <a:gd name="T7" fmla="*/ 36 h 93"/>
                  <a:gd name="T8" fmla="*/ 33 w 98"/>
                  <a:gd name="T9" fmla="*/ 90 h 93"/>
                  <a:gd name="T10" fmla="*/ 36 w 98"/>
                  <a:gd name="T11" fmla="*/ 91 h 93"/>
                  <a:gd name="T12" fmla="*/ 58 w 98"/>
                  <a:gd name="T13" fmla="*/ 92 h 93"/>
                </a:gdLst>
                <a:ahLst/>
                <a:cxnLst>
                  <a:cxn ang="0">
                    <a:pos x="T0" y="T1"/>
                  </a:cxn>
                  <a:cxn ang="0">
                    <a:pos x="T2" y="T3"/>
                  </a:cxn>
                  <a:cxn ang="0">
                    <a:pos x="T4" y="T5"/>
                  </a:cxn>
                  <a:cxn ang="0">
                    <a:pos x="T6" y="T7"/>
                  </a:cxn>
                  <a:cxn ang="0">
                    <a:pos x="T8" y="T9"/>
                  </a:cxn>
                  <a:cxn ang="0">
                    <a:pos x="T10" y="T11"/>
                  </a:cxn>
                  <a:cxn ang="0">
                    <a:pos x="T12" y="T13"/>
                  </a:cxn>
                </a:cxnLst>
                <a:rect l="0" t="0" r="r" b="b"/>
                <a:pathLst>
                  <a:path w="98" h="93">
                    <a:moveTo>
                      <a:pt x="58" y="92"/>
                    </a:moveTo>
                    <a:cubicBezTo>
                      <a:pt x="73" y="89"/>
                      <a:pt x="86" y="78"/>
                      <a:pt x="90" y="62"/>
                    </a:cubicBezTo>
                    <a:cubicBezTo>
                      <a:pt x="98" y="39"/>
                      <a:pt x="85" y="14"/>
                      <a:pt x="62" y="7"/>
                    </a:cubicBezTo>
                    <a:cubicBezTo>
                      <a:pt x="38" y="0"/>
                      <a:pt x="14" y="13"/>
                      <a:pt x="7" y="36"/>
                    </a:cubicBezTo>
                    <a:cubicBezTo>
                      <a:pt x="0" y="58"/>
                      <a:pt x="11" y="82"/>
                      <a:pt x="33" y="90"/>
                    </a:cubicBezTo>
                    <a:cubicBezTo>
                      <a:pt x="34" y="90"/>
                      <a:pt x="35" y="91"/>
                      <a:pt x="36" y="91"/>
                    </a:cubicBezTo>
                    <a:cubicBezTo>
                      <a:pt x="43" y="93"/>
                      <a:pt x="51" y="93"/>
                      <a:pt x="58" y="92"/>
                    </a:cubicBezTo>
                    <a:close/>
                  </a:path>
                </a:pathLst>
              </a:custGeom>
              <a:grpFill/>
              <a:ln>
                <a:solidFill>
                  <a:schemeClr val="bg1"/>
                </a:solidFill>
              </a:ln>
              <a:extLst/>
            </p:spPr>
            <p:txBody>
              <a:bodyPr anchor="ctr"/>
              <a:lstStyle/>
              <a:p>
                <a:pPr algn="ctr"/>
                <a:endParaRPr/>
              </a:p>
            </p:txBody>
          </p:sp>
          <p:sp>
            <p:nvSpPr>
              <p:cNvPr id="112" name="Freeform: Shape 87"/>
              <p:cNvSpPr>
                <a:spLocks/>
              </p:cNvSpPr>
              <p:nvPr/>
            </p:nvSpPr>
            <p:spPr bwMode="auto">
              <a:xfrm>
                <a:off x="10933275" y="2936634"/>
                <a:ext cx="188831" cy="196452"/>
              </a:xfrm>
              <a:custGeom>
                <a:avLst/>
                <a:gdLst>
                  <a:gd name="T0" fmla="*/ 58 w 94"/>
                  <a:gd name="T1" fmla="*/ 7 h 98"/>
                  <a:gd name="T2" fmla="*/ 3 w 94"/>
                  <a:gd name="T3" fmla="*/ 36 h 98"/>
                  <a:gd name="T4" fmla="*/ 1 w 94"/>
                  <a:gd name="T5" fmla="*/ 54 h 98"/>
                  <a:gd name="T6" fmla="*/ 11 w 94"/>
                  <a:gd name="T7" fmla="*/ 77 h 98"/>
                  <a:gd name="T8" fmla="*/ 32 w 94"/>
                  <a:gd name="T9" fmla="*/ 91 h 98"/>
                  <a:gd name="T10" fmla="*/ 86 w 94"/>
                  <a:gd name="T11" fmla="*/ 62 h 98"/>
                  <a:gd name="T12" fmla="*/ 58 w 94"/>
                  <a:gd name="T13" fmla="*/ 7 h 98"/>
                </a:gdLst>
                <a:ahLst/>
                <a:cxnLst>
                  <a:cxn ang="0">
                    <a:pos x="T0" y="T1"/>
                  </a:cxn>
                  <a:cxn ang="0">
                    <a:pos x="T2" y="T3"/>
                  </a:cxn>
                  <a:cxn ang="0">
                    <a:pos x="T4" y="T5"/>
                  </a:cxn>
                  <a:cxn ang="0">
                    <a:pos x="T6" y="T7"/>
                  </a:cxn>
                  <a:cxn ang="0">
                    <a:pos x="T8" y="T9"/>
                  </a:cxn>
                  <a:cxn ang="0">
                    <a:pos x="T10" y="T11"/>
                  </a:cxn>
                  <a:cxn ang="0">
                    <a:pos x="T12" y="T13"/>
                  </a:cxn>
                </a:cxnLst>
                <a:rect l="0" t="0" r="r" b="b"/>
                <a:pathLst>
                  <a:path w="94" h="98">
                    <a:moveTo>
                      <a:pt x="58" y="7"/>
                    </a:moveTo>
                    <a:cubicBezTo>
                      <a:pt x="35" y="0"/>
                      <a:pt x="10" y="13"/>
                      <a:pt x="3" y="36"/>
                    </a:cubicBezTo>
                    <a:cubicBezTo>
                      <a:pt x="1" y="42"/>
                      <a:pt x="0" y="48"/>
                      <a:pt x="1" y="54"/>
                    </a:cubicBezTo>
                    <a:cubicBezTo>
                      <a:pt x="2" y="63"/>
                      <a:pt x="6" y="71"/>
                      <a:pt x="11" y="77"/>
                    </a:cubicBezTo>
                    <a:cubicBezTo>
                      <a:pt x="17" y="84"/>
                      <a:pt x="24" y="88"/>
                      <a:pt x="32" y="91"/>
                    </a:cubicBezTo>
                    <a:cubicBezTo>
                      <a:pt x="55" y="98"/>
                      <a:pt x="79" y="85"/>
                      <a:pt x="86" y="62"/>
                    </a:cubicBezTo>
                    <a:cubicBezTo>
                      <a:pt x="94" y="39"/>
                      <a:pt x="81" y="14"/>
                      <a:pt x="58" y="7"/>
                    </a:cubicBezTo>
                    <a:close/>
                  </a:path>
                </a:pathLst>
              </a:custGeom>
              <a:grpFill/>
              <a:ln>
                <a:solidFill>
                  <a:schemeClr val="bg1"/>
                </a:solidFill>
              </a:ln>
              <a:extLst/>
            </p:spPr>
            <p:txBody>
              <a:bodyPr anchor="ctr"/>
              <a:lstStyle/>
              <a:p>
                <a:pPr algn="ctr"/>
                <a:endParaRPr/>
              </a:p>
            </p:txBody>
          </p:sp>
          <p:sp>
            <p:nvSpPr>
              <p:cNvPr id="113" name="Freeform: Shape 88"/>
              <p:cNvSpPr>
                <a:spLocks/>
              </p:cNvSpPr>
              <p:nvPr/>
            </p:nvSpPr>
            <p:spPr bwMode="auto">
              <a:xfrm>
                <a:off x="10613194" y="3099214"/>
                <a:ext cx="187984" cy="186290"/>
              </a:xfrm>
              <a:custGeom>
                <a:avLst/>
                <a:gdLst>
                  <a:gd name="T0" fmla="*/ 77 w 94"/>
                  <a:gd name="T1" fmla="*/ 10 h 93"/>
                  <a:gd name="T2" fmla="*/ 63 w 94"/>
                  <a:gd name="T3" fmla="*/ 3 h 93"/>
                  <a:gd name="T4" fmla="*/ 62 w 94"/>
                  <a:gd name="T5" fmla="*/ 3 h 93"/>
                  <a:gd name="T6" fmla="*/ 38 w 94"/>
                  <a:gd name="T7" fmla="*/ 2 h 93"/>
                  <a:gd name="T8" fmla="*/ 7 w 94"/>
                  <a:gd name="T9" fmla="*/ 31 h 93"/>
                  <a:gd name="T10" fmla="*/ 36 w 94"/>
                  <a:gd name="T11" fmla="*/ 86 h 93"/>
                  <a:gd name="T12" fmla="*/ 91 w 94"/>
                  <a:gd name="T13" fmla="*/ 57 h 93"/>
                  <a:gd name="T14" fmla="*/ 91 w 94"/>
                  <a:gd name="T15" fmla="*/ 32 h 93"/>
                  <a:gd name="T16" fmla="*/ 77 w 94"/>
                  <a:gd name="T17" fmla="*/ 1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93">
                    <a:moveTo>
                      <a:pt x="77" y="10"/>
                    </a:moveTo>
                    <a:cubicBezTo>
                      <a:pt x="73" y="7"/>
                      <a:pt x="68" y="5"/>
                      <a:pt x="63" y="3"/>
                    </a:cubicBezTo>
                    <a:cubicBezTo>
                      <a:pt x="62" y="3"/>
                      <a:pt x="62" y="3"/>
                      <a:pt x="62" y="3"/>
                    </a:cubicBezTo>
                    <a:cubicBezTo>
                      <a:pt x="54" y="0"/>
                      <a:pt x="45" y="0"/>
                      <a:pt x="38" y="2"/>
                    </a:cubicBezTo>
                    <a:cubicBezTo>
                      <a:pt x="24" y="6"/>
                      <a:pt x="12" y="17"/>
                      <a:pt x="7" y="31"/>
                    </a:cubicBezTo>
                    <a:cubicBezTo>
                      <a:pt x="0" y="55"/>
                      <a:pt x="13" y="79"/>
                      <a:pt x="36" y="86"/>
                    </a:cubicBezTo>
                    <a:cubicBezTo>
                      <a:pt x="59" y="93"/>
                      <a:pt x="84" y="80"/>
                      <a:pt x="91" y="57"/>
                    </a:cubicBezTo>
                    <a:cubicBezTo>
                      <a:pt x="94" y="49"/>
                      <a:pt x="93" y="40"/>
                      <a:pt x="91" y="32"/>
                    </a:cubicBezTo>
                    <a:cubicBezTo>
                      <a:pt x="88" y="23"/>
                      <a:pt x="83" y="16"/>
                      <a:pt x="77" y="10"/>
                    </a:cubicBezTo>
                    <a:close/>
                  </a:path>
                </a:pathLst>
              </a:custGeom>
              <a:grpFill/>
              <a:ln>
                <a:solidFill>
                  <a:schemeClr val="bg1"/>
                </a:solidFill>
              </a:ln>
              <a:extLst/>
            </p:spPr>
            <p:txBody>
              <a:bodyPr anchor="ctr"/>
              <a:lstStyle/>
              <a:p>
                <a:pPr algn="ctr"/>
                <a:endParaRPr/>
              </a:p>
            </p:txBody>
          </p:sp>
          <p:sp>
            <p:nvSpPr>
              <p:cNvPr id="114" name="Freeform: Shape 89"/>
              <p:cNvSpPr>
                <a:spLocks/>
              </p:cNvSpPr>
              <p:nvPr/>
            </p:nvSpPr>
            <p:spPr bwMode="auto">
              <a:xfrm>
                <a:off x="7458962" y="2814698"/>
                <a:ext cx="568185" cy="568185"/>
              </a:xfrm>
              <a:custGeom>
                <a:avLst/>
                <a:gdLst>
                  <a:gd name="T0" fmla="*/ 274 w 284"/>
                  <a:gd name="T1" fmla="*/ 153 h 284"/>
                  <a:gd name="T2" fmla="*/ 259 w 284"/>
                  <a:gd name="T3" fmla="*/ 203 h 284"/>
                  <a:gd name="T4" fmla="*/ 128 w 284"/>
                  <a:gd name="T5" fmla="*/ 274 h 284"/>
                  <a:gd name="T6" fmla="*/ 81 w 284"/>
                  <a:gd name="T7" fmla="*/ 258 h 284"/>
                  <a:gd name="T8" fmla="*/ 9 w 284"/>
                  <a:gd name="T9" fmla="*/ 127 h 284"/>
                  <a:gd name="T10" fmla="*/ 22 w 284"/>
                  <a:gd name="T11" fmla="*/ 81 h 284"/>
                  <a:gd name="T12" fmla="*/ 153 w 284"/>
                  <a:gd name="T13" fmla="*/ 9 h 284"/>
                  <a:gd name="T14" fmla="*/ 203 w 284"/>
                  <a:gd name="T15" fmla="*/ 22 h 284"/>
                  <a:gd name="T16" fmla="*/ 274 w 284"/>
                  <a:gd name="T17" fmla="*/ 1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 h="284">
                    <a:moveTo>
                      <a:pt x="274" y="153"/>
                    </a:moveTo>
                    <a:cubicBezTo>
                      <a:pt x="284" y="170"/>
                      <a:pt x="276" y="193"/>
                      <a:pt x="259" y="203"/>
                    </a:cubicBezTo>
                    <a:cubicBezTo>
                      <a:pt x="128" y="274"/>
                      <a:pt x="128" y="274"/>
                      <a:pt x="128" y="274"/>
                    </a:cubicBezTo>
                    <a:cubicBezTo>
                      <a:pt x="110" y="284"/>
                      <a:pt x="90" y="275"/>
                      <a:pt x="81" y="258"/>
                    </a:cubicBezTo>
                    <a:cubicBezTo>
                      <a:pt x="9" y="127"/>
                      <a:pt x="9" y="127"/>
                      <a:pt x="9" y="127"/>
                    </a:cubicBezTo>
                    <a:cubicBezTo>
                      <a:pt x="0" y="110"/>
                      <a:pt x="5" y="90"/>
                      <a:pt x="22" y="81"/>
                    </a:cubicBezTo>
                    <a:cubicBezTo>
                      <a:pt x="153" y="9"/>
                      <a:pt x="153" y="9"/>
                      <a:pt x="153" y="9"/>
                    </a:cubicBezTo>
                    <a:cubicBezTo>
                      <a:pt x="171" y="0"/>
                      <a:pt x="193" y="4"/>
                      <a:pt x="203" y="22"/>
                    </a:cubicBezTo>
                    <a:lnTo>
                      <a:pt x="274" y="153"/>
                    </a:lnTo>
                    <a:close/>
                  </a:path>
                </a:pathLst>
              </a:custGeom>
              <a:grpFill/>
              <a:ln>
                <a:solidFill>
                  <a:schemeClr val="bg1"/>
                </a:solidFill>
              </a:ln>
              <a:extLst/>
            </p:spPr>
            <p:txBody>
              <a:bodyPr anchor="ctr"/>
              <a:lstStyle/>
              <a:p>
                <a:pPr algn="ctr"/>
                <a:endParaRPr/>
              </a:p>
            </p:txBody>
          </p:sp>
          <p:sp>
            <p:nvSpPr>
              <p:cNvPr id="115" name="Freeform: Shape 90"/>
              <p:cNvSpPr>
                <a:spLocks/>
              </p:cNvSpPr>
              <p:nvPr/>
            </p:nvSpPr>
            <p:spPr bwMode="auto">
              <a:xfrm>
                <a:off x="7704526" y="4144133"/>
                <a:ext cx="288750" cy="624919"/>
              </a:xfrm>
              <a:custGeom>
                <a:avLst/>
                <a:gdLst>
                  <a:gd name="T0" fmla="*/ 56 w 144"/>
                  <a:gd name="T1" fmla="*/ 105 h 312"/>
                  <a:gd name="T2" fmla="*/ 0 w 144"/>
                  <a:gd name="T3" fmla="*/ 298 h 312"/>
                  <a:gd name="T4" fmla="*/ 20 w 144"/>
                  <a:gd name="T5" fmla="*/ 306 h 312"/>
                  <a:gd name="T6" fmla="*/ 41 w 144"/>
                  <a:gd name="T7" fmla="*/ 312 h 312"/>
                  <a:gd name="T8" fmla="*/ 117 w 144"/>
                  <a:gd name="T9" fmla="*/ 126 h 312"/>
                  <a:gd name="T10" fmla="*/ 124 w 144"/>
                  <a:gd name="T11" fmla="*/ 7 h 312"/>
                  <a:gd name="T12" fmla="*/ 56 w 144"/>
                  <a:gd name="T13" fmla="*/ 105 h 312"/>
                </a:gdLst>
                <a:ahLst/>
                <a:cxnLst>
                  <a:cxn ang="0">
                    <a:pos x="T0" y="T1"/>
                  </a:cxn>
                  <a:cxn ang="0">
                    <a:pos x="T2" y="T3"/>
                  </a:cxn>
                  <a:cxn ang="0">
                    <a:pos x="T4" y="T5"/>
                  </a:cxn>
                  <a:cxn ang="0">
                    <a:pos x="T6" y="T7"/>
                  </a:cxn>
                  <a:cxn ang="0">
                    <a:pos x="T8" y="T9"/>
                  </a:cxn>
                  <a:cxn ang="0">
                    <a:pos x="T10" y="T11"/>
                  </a:cxn>
                  <a:cxn ang="0">
                    <a:pos x="T12" y="T13"/>
                  </a:cxn>
                </a:cxnLst>
                <a:rect l="0" t="0" r="r" b="b"/>
                <a:pathLst>
                  <a:path w="144" h="312">
                    <a:moveTo>
                      <a:pt x="56" y="105"/>
                    </a:moveTo>
                    <a:cubicBezTo>
                      <a:pt x="39" y="154"/>
                      <a:pt x="0" y="298"/>
                      <a:pt x="0" y="298"/>
                    </a:cubicBezTo>
                    <a:cubicBezTo>
                      <a:pt x="20" y="306"/>
                      <a:pt x="20" y="306"/>
                      <a:pt x="20" y="306"/>
                    </a:cubicBezTo>
                    <a:cubicBezTo>
                      <a:pt x="41" y="312"/>
                      <a:pt x="41" y="312"/>
                      <a:pt x="41" y="312"/>
                    </a:cubicBezTo>
                    <a:cubicBezTo>
                      <a:pt x="41" y="312"/>
                      <a:pt x="100" y="175"/>
                      <a:pt x="117" y="126"/>
                    </a:cubicBezTo>
                    <a:cubicBezTo>
                      <a:pt x="142" y="55"/>
                      <a:pt x="144" y="14"/>
                      <a:pt x="124" y="7"/>
                    </a:cubicBezTo>
                    <a:cubicBezTo>
                      <a:pt x="105" y="0"/>
                      <a:pt x="81" y="34"/>
                      <a:pt x="56" y="105"/>
                    </a:cubicBezTo>
                    <a:close/>
                  </a:path>
                </a:pathLst>
              </a:custGeom>
              <a:grpFill/>
              <a:ln w="9525">
                <a:solidFill>
                  <a:schemeClr val="bg1"/>
                </a:solidFill>
                <a:round/>
                <a:headEnd/>
                <a:tailEnd/>
              </a:ln>
              <a:extLst/>
            </p:spPr>
            <p:txBody>
              <a:bodyPr anchor="ctr"/>
              <a:lstStyle/>
              <a:p>
                <a:pPr algn="ctr"/>
                <a:endParaRPr/>
              </a:p>
            </p:txBody>
          </p:sp>
          <p:sp>
            <p:nvSpPr>
              <p:cNvPr id="116" name="Freeform: Shape 91"/>
              <p:cNvSpPr>
                <a:spLocks/>
              </p:cNvSpPr>
              <p:nvPr/>
            </p:nvSpPr>
            <p:spPr bwMode="auto">
              <a:xfrm>
                <a:off x="7404768" y="4619173"/>
                <a:ext cx="574959" cy="576653"/>
              </a:xfrm>
              <a:custGeom>
                <a:avLst/>
                <a:gdLst>
                  <a:gd name="T0" fmla="*/ 186 w 287"/>
                  <a:gd name="T1" fmla="*/ 23 h 288"/>
                  <a:gd name="T2" fmla="*/ 264 w 287"/>
                  <a:gd name="T3" fmla="*/ 186 h 288"/>
                  <a:gd name="T4" fmla="*/ 101 w 287"/>
                  <a:gd name="T5" fmla="*/ 265 h 288"/>
                  <a:gd name="T6" fmla="*/ 23 w 287"/>
                  <a:gd name="T7" fmla="*/ 102 h 288"/>
                  <a:gd name="T8" fmla="*/ 186 w 287"/>
                  <a:gd name="T9" fmla="*/ 23 h 288"/>
                </a:gdLst>
                <a:ahLst/>
                <a:cxnLst>
                  <a:cxn ang="0">
                    <a:pos x="T0" y="T1"/>
                  </a:cxn>
                  <a:cxn ang="0">
                    <a:pos x="T2" y="T3"/>
                  </a:cxn>
                  <a:cxn ang="0">
                    <a:pos x="T4" y="T5"/>
                  </a:cxn>
                  <a:cxn ang="0">
                    <a:pos x="T6" y="T7"/>
                  </a:cxn>
                  <a:cxn ang="0">
                    <a:pos x="T8" y="T9"/>
                  </a:cxn>
                </a:cxnLst>
                <a:rect l="0" t="0" r="r" b="b"/>
                <a:pathLst>
                  <a:path w="287" h="288">
                    <a:moveTo>
                      <a:pt x="186" y="23"/>
                    </a:moveTo>
                    <a:cubicBezTo>
                      <a:pt x="252" y="47"/>
                      <a:pt x="287" y="120"/>
                      <a:pt x="264" y="186"/>
                    </a:cubicBezTo>
                    <a:cubicBezTo>
                      <a:pt x="241" y="253"/>
                      <a:pt x="168" y="288"/>
                      <a:pt x="101" y="265"/>
                    </a:cubicBezTo>
                    <a:cubicBezTo>
                      <a:pt x="35" y="241"/>
                      <a:pt x="0" y="169"/>
                      <a:pt x="23" y="102"/>
                    </a:cubicBezTo>
                    <a:cubicBezTo>
                      <a:pt x="46" y="35"/>
                      <a:pt x="119" y="0"/>
                      <a:pt x="186" y="23"/>
                    </a:cubicBezTo>
                    <a:close/>
                  </a:path>
                </a:pathLst>
              </a:custGeom>
              <a:grpFill/>
              <a:ln w="9525">
                <a:solidFill>
                  <a:schemeClr val="bg1"/>
                </a:solidFill>
                <a:round/>
                <a:headEnd/>
                <a:tailEnd/>
              </a:ln>
              <a:extLst/>
            </p:spPr>
            <p:txBody>
              <a:bodyPr anchor="ctr"/>
              <a:lstStyle/>
              <a:p>
                <a:pPr algn="ctr"/>
                <a:endParaRPr/>
              </a:p>
            </p:txBody>
          </p:sp>
          <p:sp>
            <p:nvSpPr>
              <p:cNvPr id="117" name="Freeform: Shape 92"/>
              <p:cNvSpPr>
                <a:spLocks/>
              </p:cNvSpPr>
              <p:nvPr/>
            </p:nvSpPr>
            <p:spPr bwMode="auto">
              <a:xfrm>
                <a:off x="7470817" y="4686915"/>
                <a:ext cx="442016" cy="442863"/>
              </a:xfrm>
              <a:custGeom>
                <a:avLst/>
                <a:gdLst>
                  <a:gd name="T0" fmla="*/ 143 w 221"/>
                  <a:gd name="T1" fmla="*/ 17 h 221"/>
                  <a:gd name="T2" fmla="*/ 203 w 221"/>
                  <a:gd name="T3" fmla="*/ 142 h 221"/>
                  <a:gd name="T4" fmla="*/ 78 w 221"/>
                  <a:gd name="T5" fmla="*/ 203 h 221"/>
                  <a:gd name="T6" fmla="*/ 18 w 221"/>
                  <a:gd name="T7" fmla="*/ 78 h 221"/>
                  <a:gd name="T8" fmla="*/ 143 w 221"/>
                  <a:gd name="T9" fmla="*/ 17 h 221"/>
                </a:gdLst>
                <a:ahLst/>
                <a:cxnLst>
                  <a:cxn ang="0">
                    <a:pos x="T0" y="T1"/>
                  </a:cxn>
                  <a:cxn ang="0">
                    <a:pos x="T2" y="T3"/>
                  </a:cxn>
                  <a:cxn ang="0">
                    <a:pos x="T4" y="T5"/>
                  </a:cxn>
                  <a:cxn ang="0">
                    <a:pos x="T6" y="T7"/>
                  </a:cxn>
                  <a:cxn ang="0">
                    <a:pos x="T8" y="T9"/>
                  </a:cxn>
                </a:cxnLst>
                <a:rect l="0" t="0" r="r" b="b"/>
                <a:pathLst>
                  <a:path w="221" h="221">
                    <a:moveTo>
                      <a:pt x="143" y="17"/>
                    </a:moveTo>
                    <a:cubicBezTo>
                      <a:pt x="194" y="35"/>
                      <a:pt x="221" y="91"/>
                      <a:pt x="203" y="142"/>
                    </a:cubicBezTo>
                    <a:cubicBezTo>
                      <a:pt x="185" y="194"/>
                      <a:pt x="129" y="221"/>
                      <a:pt x="78" y="203"/>
                    </a:cubicBezTo>
                    <a:cubicBezTo>
                      <a:pt x="27" y="185"/>
                      <a:pt x="0" y="129"/>
                      <a:pt x="18" y="78"/>
                    </a:cubicBezTo>
                    <a:cubicBezTo>
                      <a:pt x="36" y="27"/>
                      <a:pt x="92" y="0"/>
                      <a:pt x="143" y="17"/>
                    </a:cubicBezTo>
                    <a:close/>
                  </a:path>
                </a:pathLst>
              </a:custGeom>
              <a:grpFill/>
              <a:ln>
                <a:solidFill>
                  <a:schemeClr val="bg1"/>
                </a:solidFill>
              </a:ln>
              <a:extLst/>
            </p:spPr>
            <p:txBody>
              <a:bodyPr anchor="ctr"/>
              <a:lstStyle/>
              <a:p>
                <a:pPr algn="ctr"/>
                <a:endParaRPr/>
              </a:p>
            </p:txBody>
          </p:sp>
          <p:sp>
            <p:nvSpPr>
              <p:cNvPr id="118" name="Freeform: Shape 93"/>
              <p:cNvSpPr>
                <a:spLocks/>
              </p:cNvSpPr>
              <p:nvPr/>
            </p:nvSpPr>
            <p:spPr bwMode="auto">
              <a:xfrm>
                <a:off x="7496220" y="4785141"/>
                <a:ext cx="404758" cy="342943"/>
              </a:xfrm>
              <a:custGeom>
                <a:avLst/>
                <a:gdLst>
                  <a:gd name="T0" fmla="*/ 171 w 202"/>
                  <a:gd name="T1" fmla="*/ 44 h 171"/>
                  <a:gd name="T2" fmla="*/ 122 w 202"/>
                  <a:gd name="T3" fmla="*/ 99 h 171"/>
                  <a:gd name="T4" fmla="*/ 118 w 202"/>
                  <a:gd name="T5" fmla="*/ 100 h 171"/>
                  <a:gd name="T6" fmla="*/ 117 w 202"/>
                  <a:gd name="T7" fmla="*/ 101 h 171"/>
                  <a:gd name="T8" fmla="*/ 116 w 202"/>
                  <a:gd name="T9" fmla="*/ 101 h 171"/>
                  <a:gd name="T10" fmla="*/ 105 w 202"/>
                  <a:gd name="T11" fmla="*/ 105 h 171"/>
                  <a:gd name="T12" fmla="*/ 95 w 202"/>
                  <a:gd name="T13" fmla="*/ 108 h 171"/>
                  <a:gd name="T14" fmla="*/ 47 w 202"/>
                  <a:gd name="T15" fmla="*/ 105 h 171"/>
                  <a:gd name="T16" fmla="*/ 0 w 202"/>
                  <a:gd name="T17" fmla="*/ 67 h 171"/>
                  <a:gd name="T18" fmla="*/ 65 w 202"/>
                  <a:gd name="T19" fmla="*/ 153 h 171"/>
                  <a:gd name="T20" fmla="*/ 190 w 202"/>
                  <a:gd name="T21" fmla="*/ 93 h 171"/>
                  <a:gd name="T22" fmla="*/ 175 w 202"/>
                  <a:gd name="T23" fmla="*/ 0 h 171"/>
                  <a:gd name="T24" fmla="*/ 171 w 202"/>
                  <a:gd name="T25" fmla="*/ 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171">
                    <a:moveTo>
                      <a:pt x="171" y="44"/>
                    </a:moveTo>
                    <a:cubicBezTo>
                      <a:pt x="162" y="68"/>
                      <a:pt x="145" y="88"/>
                      <a:pt x="122" y="99"/>
                    </a:cubicBezTo>
                    <a:cubicBezTo>
                      <a:pt x="121" y="100"/>
                      <a:pt x="119" y="100"/>
                      <a:pt x="118" y="100"/>
                    </a:cubicBezTo>
                    <a:cubicBezTo>
                      <a:pt x="118" y="101"/>
                      <a:pt x="118" y="101"/>
                      <a:pt x="117" y="101"/>
                    </a:cubicBezTo>
                    <a:cubicBezTo>
                      <a:pt x="116" y="101"/>
                      <a:pt x="116" y="101"/>
                      <a:pt x="116" y="101"/>
                    </a:cubicBezTo>
                    <a:cubicBezTo>
                      <a:pt x="112" y="103"/>
                      <a:pt x="109" y="104"/>
                      <a:pt x="105" y="105"/>
                    </a:cubicBezTo>
                    <a:cubicBezTo>
                      <a:pt x="101" y="106"/>
                      <a:pt x="98" y="107"/>
                      <a:pt x="95" y="108"/>
                    </a:cubicBezTo>
                    <a:cubicBezTo>
                      <a:pt x="79" y="112"/>
                      <a:pt x="63" y="110"/>
                      <a:pt x="47" y="105"/>
                    </a:cubicBezTo>
                    <a:cubicBezTo>
                      <a:pt x="28" y="98"/>
                      <a:pt x="11" y="84"/>
                      <a:pt x="0" y="67"/>
                    </a:cubicBezTo>
                    <a:cubicBezTo>
                      <a:pt x="2" y="105"/>
                      <a:pt x="27" y="140"/>
                      <a:pt x="65" y="153"/>
                    </a:cubicBezTo>
                    <a:cubicBezTo>
                      <a:pt x="117" y="171"/>
                      <a:pt x="173" y="144"/>
                      <a:pt x="190" y="93"/>
                    </a:cubicBezTo>
                    <a:cubicBezTo>
                      <a:pt x="202" y="60"/>
                      <a:pt x="195" y="26"/>
                      <a:pt x="175" y="0"/>
                    </a:cubicBezTo>
                    <a:cubicBezTo>
                      <a:pt x="177" y="15"/>
                      <a:pt x="176" y="30"/>
                      <a:pt x="171" y="44"/>
                    </a:cubicBezTo>
                    <a:close/>
                  </a:path>
                </a:pathLst>
              </a:custGeom>
              <a:grpFill/>
              <a:ln>
                <a:solidFill>
                  <a:schemeClr val="bg1"/>
                </a:solidFill>
              </a:ln>
              <a:extLst/>
            </p:spPr>
            <p:txBody>
              <a:bodyPr anchor="ctr"/>
              <a:lstStyle/>
              <a:p>
                <a:pPr algn="ctr"/>
                <a:endParaRPr/>
              </a:p>
            </p:txBody>
          </p:sp>
          <p:sp>
            <p:nvSpPr>
              <p:cNvPr id="119" name="Freeform: Shape 94"/>
              <p:cNvSpPr>
                <a:spLocks/>
              </p:cNvSpPr>
              <p:nvPr/>
            </p:nvSpPr>
            <p:spPr bwMode="auto">
              <a:xfrm>
                <a:off x="7723155" y="4548891"/>
                <a:ext cx="148185" cy="92298"/>
              </a:xfrm>
              <a:custGeom>
                <a:avLst/>
                <a:gdLst>
                  <a:gd name="T0" fmla="*/ 4 w 74"/>
                  <a:gd name="T1" fmla="*/ 9 h 46"/>
                  <a:gd name="T2" fmla="*/ 18 w 74"/>
                  <a:gd name="T3" fmla="*/ 2 h 46"/>
                  <a:gd name="T4" fmla="*/ 65 w 74"/>
                  <a:gd name="T5" fmla="*/ 19 h 46"/>
                  <a:gd name="T6" fmla="*/ 72 w 74"/>
                  <a:gd name="T7" fmla="*/ 33 h 46"/>
                  <a:gd name="T8" fmla="*/ 71 w 74"/>
                  <a:gd name="T9" fmla="*/ 37 h 46"/>
                  <a:gd name="T10" fmla="*/ 57 w 74"/>
                  <a:gd name="T11" fmla="*/ 44 h 46"/>
                  <a:gd name="T12" fmla="*/ 9 w 74"/>
                  <a:gd name="T13" fmla="*/ 27 h 46"/>
                  <a:gd name="T14" fmla="*/ 2 w 74"/>
                  <a:gd name="T15" fmla="*/ 13 h 46"/>
                  <a:gd name="T16" fmla="*/ 4 w 74"/>
                  <a:gd name="T17" fmla="*/ 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46">
                    <a:moveTo>
                      <a:pt x="4" y="9"/>
                    </a:moveTo>
                    <a:cubicBezTo>
                      <a:pt x="6" y="3"/>
                      <a:pt x="12" y="0"/>
                      <a:pt x="18" y="2"/>
                    </a:cubicBezTo>
                    <a:cubicBezTo>
                      <a:pt x="65" y="19"/>
                      <a:pt x="65" y="19"/>
                      <a:pt x="65" y="19"/>
                    </a:cubicBezTo>
                    <a:cubicBezTo>
                      <a:pt x="71" y="21"/>
                      <a:pt x="74" y="27"/>
                      <a:pt x="72" y="33"/>
                    </a:cubicBezTo>
                    <a:cubicBezTo>
                      <a:pt x="71" y="37"/>
                      <a:pt x="71" y="37"/>
                      <a:pt x="71" y="37"/>
                    </a:cubicBezTo>
                    <a:cubicBezTo>
                      <a:pt x="69" y="43"/>
                      <a:pt x="62" y="46"/>
                      <a:pt x="57" y="44"/>
                    </a:cubicBezTo>
                    <a:cubicBezTo>
                      <a:pt x="9" y="27"/>
                      <a:pt x="9" y="27"/>
                      <a:pt x="9" y="27"/>
                    </a:cubicBezTo>
                    <a:cubicBezTo>
                      <a:pt x="3" y="25"/>
                      <a:pt x="0" y="19"/>
                      <a:pt x="2" y="13"/>
                    </a:cubicBezTo>
                    <a:lnTo>
                      <a:pt x="4" y="9"/>
                    </a:lnTo>
                    <a:close/>
                  </a:path>
                </a:pathLst>
              </a:custGeom>
              <a:grpFill/>
              <a:ln>
                <a:solidFill>
                  <a:schemeClr val="bg1"/>
                </a:solidFill>
              </a:ln>
              <a:extLst/>
            </p:spPr>
            <p:txBody>
              <a:bodyPr anchor="ctr"/>
              <a:lstStyle/>
              <a:p>
                <a:pPr algn="ctr"/>
                <a:endParaRPr/>
              </a:p>
            </p:txBody>
          </p:sp>
          <p:sp>
            <p:nvSpPr>
              <p:cNvPr id="120" name="Freeform: Shape 95"/>
              <p:cNvSpPr>
                <a:spLocks/>
              </p:cNvSpPr>
              <p:nvPr/>
            </p:nvSpPr>
            <p:spPr bwMode="auto">
              <a:xfrm>
                <a:off x="7114325" y="3269416"/>
                <a:ext cx="1163467" cy="470806"/>
              </a:xfrm>
              <a:custGeom>
                <a:avLst/>
                <a:gdLst>
                  <a:gd name="T0" fmla="*/ 477 w 1374"/>
                  <a:gd name="T1" fmla="*/ 496 h 556"/>
                  <a:gd name="T2" fmla="*/ 537 w 1374"/>
                  <a:gd name="T3" fmla="*/ 295 h 556"/>
                  <a:gd name="T4" fmla="*/ 1336 w 1374"/>
                  <a:gd name="T5" fmla="*/ 556 h 556"/>
                  <a:gd name="T6" fmla="*/ 1374 w 1374"/>
                  <a:gd name="T7" fmla="*/ 425 h 556"/>
                  <a:gd name="T8" fmla="*/ 0 w 1374"/>
                  <a:gd name="T9" fmla="*/ 0 h 556"/>
                  <a:gd name="T10" fmla="*/ 477 w 1374"/>
                  <a:gd name="T11" fmla="*/ 496 h 556"/>
                </a:gdLst>
                <a:ahLst/>
                <a:cxnLst>
                  <a:cxn ang="0">
                    <a:pos x="T0" y="T1"/>
                  </a:cxn>
                  <a:cxn ang="0">
                    <a:pos x="T2" y="T3"/>
                  </a:cxn>
                  <a:cxn ang="0">
                    <a:pos x="T4" y="T5"/>
                  </a:cxn>
                  <a:cxn ang="0">
                    <a:pos x="T6" y="T7"/>
                  </a:cxn>
                  <a:cxn ang="0">
                    <a:pos x="T8" y="T9"/>
                  </a:cxn>
                  <a:cxn ang="0">
                    <a:pos x="T10" y="T11"/>
                  </a:cxn>
                </a:cxnLst>
                <a:rect l="0" t="0" r="r" b="b"/>
                <a:pathLst>
                  <a:path w="1374" h="556">
                    <a:moveTo>
                      <a:pt x="477" y="496"/>
                    </a:moveTo>
                    <a:lnTo>
                      <a:pt x="537" y="295"/>
                    </a:lnTo>
                    <a:lnTo>
                      <a:pt x="1336" y="556"/>
                    </a:lnTo>
                    <a:lnTo>
                      <a:pt x="1374" y="425"/>
                    </a:lnTo>
                    <a:lnTo>
                      <a:pt x="0" y="0"/>
                    </a:lnTo>
                    <a:lnTo>
                      <a:pt x="477" y="496"/>
                    </a:lnTo>
                    <a:close/>
                  </a:path>
                </a:pathLst>
              </a:custGeom>
              <a:grpFill/>
              <a:ln>
                <a:solidFill>
                  <a:schemeClr val="bg1"/>
                </a:solidFill>
              </a:ln>
              <a:extLst/>
            </p:spPr>
            <p:txBody>
              <a:bodyPr anchor="ctr"/>
              <a:lstStyle/>
              <a:p>
                <a:pPr algn="ctr"/>
                <a:endParaRPr/>
              </a:p>
            </p:txBody>
          </p:sp>
          <p:sp>
            <p:nvSpPr>
              <p:cNvPr id="121" name="Freeform: Shape 96"/>
              <p:cNvSpPr>
                <a:spLocks/>
              </p:cNvSpPr>
              <p:nvPr/>
            </p:nvSpPr>
            <p:spPr bwMode="auto">
              <a:xfrm>
                <a:off x="7110091" y="3124617"/>
                <a:ext cx="1204112" cy="502984"/>
              </a:xfrm>
              <a:custGeom>
                <a:avLst/>
                <a:gdLst>
                  <a:gd name="T0" fmla="*/ 620 w 1422"/>
                  <a:gd name="T1" fmla="*/ 206 h 594"/>
                  <a:gd name="T2" fmla="*/ 676 w 1422"/>
                  <a:gd name="T3" fmla="*/ 0 h 594"/>
                  <a:gd name="T4" fmla="*/ 7 w 1422"/>
                  <a:gd name="T5" fmla="*/ 166 h 594"/>
                  <a:gd name="T6" fmla="*/ 2 w 1422"/>
                  <a:gd name="T7" fmla="*/ 168 h 594"/>
                  <a:gd name="T8" fmla="*/ 2 w 1422"/>
                  <a:gd name="T9" fmla="*/ 168 h 594"/>
                  <a:gd name="T10" fmla="*/ 0 w 1422"/>
                  <a:gd name="T11" fmla="*/ 168 h 594"/>
                  <a:gd name="T12" fmla="*/ 5 w 1422"/>
                  <a:gd name="T13" fmla="*/ 171 h 594"/>
                  <a:gd name="T14" fmla="*/ 1379 w 1422"/>
                  <a:gd name="T15" fmla="*/ 594 h 594"/>
                  <a:gd name="T16" fmla="*/ 1379 w 1422"/>
                  <a:gd name="T17" fmla="*/ 594 h 594"/>
                  <a:gd name="T18" fmla="*/ 1422 w 1422"/>
                  <a:gd name="T19" fmla="*/ 452 h 594"/>
                  <a:gd name="T20" fmla="*/ 620 w 1422"/>
                  <a:gd name="T21" fmla="*/ 206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2" h="594">
                    <a:moveTo>
                      <a:pt x="620" y="206"/>
                    </a:moveTo>
                    <a:lnTo>
                      <a:pt x="676" y="0"/>
                    </a:lnTo>
                    <a:lnTo>
                      <a:pt x="7" y="166"/>
                    </a:lnTo>
                    <a:lnTo>
                      <a:pt x="2" y="168"/>
                    </a:lnTo>
                    <a:lnTo>
                      <a:pt x="2" y="168"/>
                    </a:lnTo>
                    <a:lnTo>
                      <a:pt x="0" y="168"/>
                    </a:lnTo>
                    <a:lnTo>
                      <a:pt x="5" y="171"/>
                    </a:lnTo>
                    <a:lnTo>
                      <a:pt x="1379" y="594"/>
                    </a:lnTo>
                    <a:lnTo>
                      <a:pt x="1379" y="594"/>
                    </a:lnTo>
                    <a:lnTo>
                      <a:pt x="1422" y="452"/>
                    </a:lnTo>
                    <a:lnTo>
                      <a:pt x="620" y="206"/>
                    </a:lnTo>
                    <a:close/>
                  </a:path>
                </a:pathLst>
              </a:custGeom>
              <a:grpFill/>
              <a:ln w="9525">
                <a:solidFill>
                  <a:schemeClr val="bg1"/>
                </a:solidFill>
                <a:round/>
                <a:headEnd/>
                <a:tailEnd/>
              </a:ln>
              <a:extLst/>
            </p:spPr>
            <p:txBody>
              <a:bodyPr anchor="ctr"/>
              <a:lstStyle/>
              <a:p>
                <a:pPr algn="ctr"/>
                <a:endParaRPr/>
              </a:p>
            </p:txBody>
          </p:sp>
          <p:sp>
            <p:nvSpPr>
              <p:cNvPr id="122" name="Freeform: Shape 97"/>
              <p:cNvSpPr>
                <a:spLocks/>
              </p:cNvSpPr>
              <p:nvPr/>
            </p:nvSpPr>
            <p:spPr bwMode="auto">
              <a:xfrm>
                <a:off x="9986582" y="2373529"/>
                <a:ext cx="895040" cy="176129"/>
              </a:xfrm>
              <a:custGeom>
                <a:avLst/>
                <a:gdLst>
                  <a:gd name="T0" fmla="*/ 0 w 1057"/>
                  <a:gd name="T1" fmla="*/ 208 h 208"/>
                  <a:gd name="T2" fmla="*/ 97 w 1057"/>
                  <a:gd name="T3" fmla="*/ 0 h 208"/>
                  <a:gd name="T4" fmla="*/ 1057 w 1057"/>
                  <a:gd name="T5" fmla="*/ 10 h 208"/>
                  <a:gd name="T6" fmla="*/ 0 w 1057"/>
                  <a:gd name="T7" fmla="*/ 208 h 208"/>
                </a:gdLst>
                <a:ahLst/>
                <a:cxnLst>
                  <a:cxn ang="0">
                    <a:pos x="T0" y="T1"/>
                  </a:cxn>
                  <a:cxn ang="0">
                    <a:pos x="T2" y="T3"/>
                  </a:cxn>
                  <a:cxn ang="0">
                    <a:pos x="T4" y="T5"/>
                  </a:cxn>
                  <a:cxn ang="0">
                    <a:pos x="T6" y="T7"/>
                  </a:cxn>
                </a:cxnLst>
                <a:rect l="0" t="0" r="r" b="b"/>
                <a:pathLst>
                  <a:path w="1057" h="208">
                    <a:moveTo>
                      <a:pt x="0" y="208"/>
                    </a:moveTo>
                    <a:lnTo>
                      <a:pt x="97" y="0"/>
                    </a:lnTo>
                    <a:lnTo>
                      <a:pt x="1057" y="10"/>
                    </a:lnTo>
                    <a:lnTo>
                      <a:pt x="0" y="208"/>
                    </a:lnTo>
                    <a:close/>
                  </a:path>
                </a:pathLst>
              </a:custGeom>
              <a:grpFill/>
              <a:ln>
                <a:solidFill>
                  <a:schemeClr val="bg1"/>
                </a:solidFill>
              </a:ln>
              <a:extLst/>
            </p:spPr>
            <p:txBody>
              <a:bodyPr anchor="ctr"/>
              <a:lstStyle/>
              <a:p>
                <a:pPr algn="ctr"/>
                <a:endParaRPr/>
              </a:p>
            </p:txBody>
          </p:sp>
          <p:sp>
            <p:nvSpPr>
              <p:cNvPr id="123" name="Freeform: Shape 98"/>
              <p:cNvSpPr>
                <a:spLocks/>
              </p:cNvSpPr>
              <p:nvPr/>
            </p:nvSpPr>
            <p:spPr bwMode="auto">
              <a:xfrm>
                <a:off x="9986582" y="2383690"/>
                <a:ext cx="877258" cy="178669"/>
              </a:xfrm>
              <a:custGeom>
                <a:avLst/>
                <a:gdLst>
                  <a:gd name="T0" fmla="*/ 1036 w 1036"/>
                  <a:gd name="T1" fmla="*/ 0 h 211"/>
                  <a:gd name="T2" fmla="*/ 0 w 1036"/>
                  <a:gd name="T3" fmla="*/ 196 h 211"/>
                  <a:gd name="T4" fmla="*/ 186 w 1036"/>
                  <a:gd name="T5" fmla="*/ 211 h 211"/>
                  <a:gd name="T6" fmla="*/ 1036 w 1036"/>
                  <a:gd name="T7" fmla="*/ 0 h 211"/>
                </a:gdLst>
                <a:ahLst/>
                <a:cxnLst>
                  <a:cxn ang="0">
                    <a:pos x="T0" y="T1"/>
                  </a:cxn>
                  <a:cxn ang="0">
                    <a:pos x="T2" y="T3"/>
                  </a:cxn>
                  <a:cxn ang="0">
                    <a:pos x="T4" y="T5"/>
                  </a:cxn>
                  <a:cxn ang="0">
                    <a:pos x="T6" y="T7"/>
                  </a:cxn>
                </a:cxnLst>
                <a:rect l="0" t="0" r="r" b="b"/>
                <a:pathLst>
                  <a:path w="1036" h="211">
                    <a:moveTo>
                      <a:pt x="1036" y="0"/>
                    </a:moveTo>
                    <a:lnTo>
                      <a:pt x="0" y="196"/>
                    </a:lnTo>
                    <a:lnTo>
                      <a:pt x="186" y="211"/>
                    </a:lnTo>
                    <a:lnTo>
                      <a:pt x="1036" y="0"/>
                    </a:lnTo>
                    <a:close/>
                  </a:path>
                </a:pathLst>
              </a:custGeom>
              <a:grpFill/>
              <a:ln>
                <a:solidFill>
                  <a:schemeClr val="bg1"/>
                </a:solidFill>
              </a:ln>
              <a:extLst/>
            </p:spPr>
            <p:txBody>
              <a:bodyPr anchor="ctr"/>
              <a:lstStyle/>
              <a:p>
                <a:pPr algn="ctr"/>
                <a:endParaRPr/>
              </a:p>
            </p:txBody>
          </p:sp>
          <p:sp>
            <p:nvSpPr>
              <p:cNvPr id="124" name="Freeform: Shape 99"/>
              <p:cNvSpPr>
                <a:spLocks/>
              </p:cNvSpPr>
              <p:nvPr/>
            </p:nvSpPr>
            <p:spPr bwMode="auto">
              <a:xfrm>
                <a:off x="10144082" y="2381997"/>
                <a:ext cx="737540" cy="438629"/>
              </a:xfrm>
              <a:custGeom>
                <a:avLst/>
                <a:gdLst>
                  <a:gd name="T0" fmla="*/ 871 w 871"/>
                  <a:gd name="T1" fmla="*/ 0 h 518"/>
                  <a:gd name="T2" fmla="*/ 0 w 871"/>
                  <a:gd name="T3" fmla="*/ 213 h 518"/>
                  <a:gd name="T4" fmla="*/ 202 w 871"/>
                  <a:gd name="T5" fmla="*/ 518 h 518"/>
                  <a:gd name="T6" fmla="*/ 871 w 871"/>
                  <a:gd name="T7" fmla="*/ 0 h 518"/>
                </a:gdLst>
                <a:ahLst/>
                <a:cxnLst>
                  <a:cxn ang="0">
                    <a:pos x="T0" y="T1"/>
                  </a:cxn>
                  <a:cxn ang="0">
                    <a:pos x="T2" y="T3"/>
                  </a:cxn>
                  <a:cxn ang="0">
                    <a:pos x="T4" y="T5"/>
                  </a:cxn>
                  <a:cxn ang="0">
                    <a:pos x="T6" y="T7"/>
                  </a:cxn>
                </a:cxnLst>
                <a:rect l="0" t="0" r="r" b="b"/>
                <a:pathLst>
                  <a:path w="871" h="518">
                    <a:moveTo>
                      <a:pt x="871" y="0"/>
                    </a:moveTo>
                    <a:lnTo>
                      <a:pt x="0" y="213"/>
                    </a:lnTo>
                    <a:lnTo>
                      <a:pt x="202" y="518"/>
                    </a:lnTo>
                    <a:lnTo>
                      <a:pt x="871" y="0"/>
                    </a:lnTo>
                    <a:close/>
                  </a:path>
                </a:pathLst>
              </a:custGeom>
              <a:grpFill/>
              <a:ln w="9525">
                <a:solidFill>
                  <a:schemeClr val="bg1"/>
                </a:solidFill>
                <a:round/>
                <a:headEnd/>
                <a:tailEnd/>
              </a:ln>
              <a:extLst/>
            </p:spPr>
            <p:txBody>
              <a:bodyPr anchor="ctr"/>
              <a:lstStyle/>
              <a:p>
                <a:pPr algn="ctr"/>
                <a:endParaRPr/>
              </a:p>
            </p:txBody>
          </p:sp>
          <p:sp>
            <p:nvSpPr>
              <p:cNvPr id="125" name="Freeform: Shape 100"/>
              <p:cNvSpPr>
                <a:spLocks/>
              </p:cNvSpPr>
              <p:nvPr/>
            </p:nvSpPr>
            <p:spPr bwMode="auto">
              <a:xfrm>
                <a:off x="9873961" y="2185545"/>
                <a:ext cx="1007661" cy="196452"/>
              </a:xfrm>
              <a:custGeom>
                <a:avLst/>
                <a:gdLst>
                  <a:gd name="T0" fmla="*/ 230 w 1190"/>
                  <a:gd name="T1" fmla="*/ 222 h 232"/>
                  <a:gd name="T2" fmla="*/ 0 w 1190"/>
                  <a:gd name="T3" fmla="*/ 0 h 232"/>
                  <a:gd name="T4" fmla="*/ 1190 w 1190"/>
                  <a:gd name="T5" fmla="*/ 232 h 232"/>
                  <a:gd name="T6" fmla="*/ 230 w 1190"/>
                  <a:gd name="T7" fmla="*/ 222 h 232"/>
                </a:gdLst>
                <a:ahLst/>
                <a:cxnLst>
                  <a:cxn ang="0">
                    <a:pos x="T0" y="T1"/>
                  </a:cxn>
                  <a:cxn ang="0">
                    <a:pos x="T2" y="T3"/>
                  </a:cxn>
                  <a:cxn ang="0">
                    <a:pos x="T4" y="T5"/>
                  </a:cxn>
                  <a:cxn ang="0">
                    <a:pos x="T6" y="T7"/>
                  </a:cxn>
                </a:cxnLst>
                <a:rect l="0" t="0" r="r" b="b"/>
                <a:pathLst>
                  <a:path w="1190" h="232">
                    <a:moveTo>
                      <a:pt x="230" y="222"/>
                    </a:moveTo>
                    <a:lnTo>
                      <a:pt x="0" y="0"/>
                    </a:lnTo>
                    <a:lnTo>
                      <a:pt x="1190" y="232"/>
                    </a:lnTo>
                    <a:lnTo>
                      <a:pt x="230" y="222"/>
                    </a:lnTo>
                    <a:close/>
                  </a:path>
                </a:pathLst>
              </a:custGeom>
              <a:grpFill/>
              <a:ln w="9525">
                <a:solidFill>
                  <a:schemeClr val="bg1"/>
                </a:solidFill>
                <a:round/>
                <a:headEnd/>
                <a:tailEnd/>
              </a:ln>
              <a:extLst/>
            </p:spPr>
            <p:txBody>
              <a:bodyPr anchor="ctr"/>
              <a:lstStyle/>
              <a:p>
                <a:pPr algn="ctr"/>
                <a:endParaRPr/>
              </a:p>
            </p:txBody>
          </p:sp>
          <p:sp>
            <p:nvSpPr>
              <p:cNvPr id="126" name="Freeform: Shape 101"/>
              <p:cNvSpPr>
                <a:spLocks/>
              </p:cNvSpPr>
              <p:nvPr/>
            </p:nvSpPr>
            <p:spPr bwMode="auto">
              <a:xfrm>
                <a:off x="7123639" y="3643690"/>
                <a:ext cx="246411" cy="252339"/>
              </a:xfrm>
              <a:custGeom>
                <a:avLst/>
                <a:gdLst>
                  <a:gd name="T0" fmla="*/ 45 w 123"/>
                  <a:gd name="T1" fmla="*/ 63 h 126"/>
                  <a:gd name="T2" fmla="*/ 45 w 123"/>
                  <a:gd name="T3" fmla="*/ 121 h 126"/>
                  <a:gd name="T4" fmla="*/ 123 w 123"/>
                  <a:gd name="T5" fmla="*/ 62 h 126"/>
                  <a:gd name="T6" fmla="*/ 44 w 123"/>
                  <a:gd name="T7" fmla="*/ 5 h 126"/>
                  <a:gd name="T8" fmla="*/ 45 w 123"/>
                  <a:gd name="T9" fmla="*/ 63 h 126"/>
                </a:gdLst>
                <a:ahLst/>
                <a:cxnLst>
                  <a:cxn ang="0">
                    <a:pos x="T0" y="T1"/>
                  </a:cxn>
                  <a:cxn ang="0">
                    <a:pos x="T2" y="T3"/>
                  </a:cxn>
                  <a:cxn ang="0">
                    <a:pos x="T4" y="T5"/>
                  </a:cxn>
                  <a:cxn ang="0">
                    <a:pos x="T6" y="T7"/>
                  </a:cxn>
                  <a:cxn ang="0">
                    <a:pos x="T8" y="T9"/>
                  </a:cxn>
                </a:cxnLst>
                <a:rect l="0" t="0" r="r" b="b"/>
                <a:pathLst>
                  <a:path w="123" h="126">
                    <a:moveTo>
                      <a:pt x="45" y="63"/>
                    </a:moveTo>
                    <a:cubicBezTo>
                      <a:pt x="3" y="65"/>
                      <a:pt x="4" y="126"/>
                      <a:pt x="45" y="121"/>
                    </a:cubicBezTo>
                    <a:cubicBezTo>
                      <a:pt x="86" y="115"/>
                      <a:pt x="123" y="62"/>
                      <a:pt x="123" y="62"/>
                    </a:cubicBezTo>
                    <a:cubicBezTo>
                      <a:pt x="123" y="62"/>
                      <a:pt x="85" y="9"/>
                      <a:pt x="44" y="5"/>
                    </a:cubicBezTo>
                    <a:cubicBezTo>
                      <a:pt x="3" y="0"/>
                      <a:pt x="0" y="57"/>
                      <a:pt x="45" y="63"/>
                    </a:cubicBezTo>
                    <a:close/>
                  </a:path>
                </a:pathLst>
              </a:custGeom>
              <a:grpFill/>
              <a:ln>
                <a:solidFill>
                  <a:schemeClr val="bg1"/>
                </a:solidFill>
              </a:ln>
              <a:extLst/>
            </p:spPr>
            <p:txBody>
              <a:bodyPr anchor="ctr"/>
              <a:lstStyle/>
              <a:p>
                <a:pPr algn="ctr"/>
                <a:endParaRPr/>
              </a:p>
            </p:txBody>
          </p:sp>
          <p:sp>
            <p:nvSpPr>
              <p:cNvPr id="127" name="Freeform: Shape 102"/>
              <p:cNvSpPr>
                <a:spLocks/>
              </p:cNvSpPr>
              <p:nvPr/>
            </p:nvSpPr>
            <p:spPr bwMode="auto">
              <a:xfrm>
                <a:off x="10170332" y="5528609"/>
                <a:ext cx="284516" cy="268427"/>
              </a:xfrm>
              <a:custGeom>
                <a:avLst/>
                <a:gdLst>
                  <a:gd name="T0" fmla="*/ 67 w 142"/>
                  <a:gd name="T1" fmla="*/ 65 h 134"/>
                  <a:gd name="T2" fmla="*/ 115 w 142"/>
                  <a:gd name="T3" fmla="*/ 33 h 134"/>
                  <a:gd name="T4" fmla="*/ 23 w 142"/>
                  <a:gd name="T5" fmla="*/ 0 h 134"/>
                  <a:gd name="T6" fmla="*/ 19 w 142"/>
                  <a:gd name="T7" fmla="*/ 97 h 134"/>
                  <a:gd name="T8" fmla="*/ 67 w 142"/>
                  <a:gd name="T9" fmla="*/ 65 h 134"/>
                </a:gdLst>
                <a:ahLst/>
                <a:cxnLst>
                  <a:cxn ang="0">
                    <a:pos x="T0" y="T1"/>
                  </a:cxn>
                  <a:cxn ang="0">
                    <a:pos x="T2" y="T3"/>
                  </a:cxn>
                  <a:cxn ang="0">
                    <a:pos x="T4" y="T5"/>
                  </a:cxn>
                  <a:cxn ang="0">
                    <a:pos x="T6" y="T7"/>
                  </a:cxn>
                  <a:cxn ang="0">
                    <a:pos x="T8" y="T9"/>
                  </a:cxn>
                </a:cxnLst>
                <a:rect l="0" t="0" r="r" b="b"/>
                <a:pathLst>
                  <a:path w="142" h="134">
                    <a:moveTo>
                      <a:pt x="67" y="65"/>
                    </a:moveTo>
                    <a:cubicBezTo>
                      <a:pt x="91" y="98"/>
                      <a:pt x="142" y="64"/>
                      <a:pt x="115" y="33"/>
                    </a:cubicBezTo>
                    <a:cubicBezTo>
                      <a:pt x="88" y="1"/>
                      <a:pt x="23" y="0"/>
                      <a:pt x="23" y="0"/>
                    </a:cubicBezTo>
                    <a:cubicBezTo>
                      <a:pt x="23" y="0"/>
                      <a:pt x="0" y="60"/>
                      <a:pt x="19" y="97"/>
                    </a:cubicBezTo>
                    <a:cubicBezTo>
                      <a:pt x="37" y="134"/>
                      <a:pt x="87" y="105"/>
                      <a:pt x="67" y="65"/>
                    </a:cubicBezTo>
                    <a:close/>
                  </a:path>
                </a:pathLst>
              </a:custGeom>
              <a:grpFill/>
              <a:ln>
                <a:solidFill>
                  <a:schemeClr val="bg1"/>
                </a:solidFill>
              </a:ln>
              <a:extLst/>
            </p:spPr>
            <p:txBody>
              <a:bodyPr anchor="ctr"/>
              <a:lstStyle/>
              <a:p>
                <a:pPr algn="ctr"/>
                <a:endParaRPr/>
              </a:p>
            </p:txBody>
          </p:sp>
          <p:sp>
            <p:nvSpPr>
              <p:cNvPr id="128" name="Freeform: Shape 103"/>
              <p:cNvSpPr>
                <a:spLocks/>
              </p:cNvSpPr>
              <p:nvPr/>
            </p:nvSpPr>
            <p:spPr bwMode="auto">
              <a:xfrm>
                <a:off x="9589445" y="1594497"/>
                <a:ext cx="350564" cy="354798"/>
              </a:xfrm>
              <a:custGeom>
                <a:avLst/>
                <a:gdLst>
                  <a:gd name="T0" fmla="*/ 81 w 175"/>
                  <a:gd name="T1" fmla="*/ 69 h 177"/>
                  <a:gd name="T2" fmla="*/ 1 w 175"/>
                  <a:gd name="T3" fmla="*/ 58 h 177"/>
                  <a:gd name="T4" fmla="*/ 66 w 175"/>
                  <a:gd name="T5" fmla="*/ 177 h 177"/>
                  <a:gd name="T6" fmla="*/ 160 w 175"/>
                  <a:gd name="T7" fmla="*/ 80 h 177"/>
                  <a:gd name="T8" fmla="*/ 81 w 175"/>
                  <a:gd name="T9" fmla="*/ 69 h 177"/>
                </a:gdLst>
                <a:ahLst/>
                <a:cxnLst>
                  <a:cxn ang="0">
                    <a:pos x="T0" y="T1"/>
                  </a:cxn>
                  <a:cxn ang="0">
                    <a:pos x="T2" y="T3"/>
                  </a:cxn>
                  <a:cxn ang="0">
                    <a:pos x="T4" y="T5"/>
                  </a:cxn>
                  <a:cxn ang="0">
                    <a:pos x="T6" y="T7"/>
                  </a:cxn>
                  <a:cxn ang="0">
                    <a:pos x="T8" y="T9"/>
                  </a:cxn>
                </a:cxnLst>
                <a:rect l="0" t="0" r="r" b="b"/>
                <a:pathLst>
                  <a:path w="175" h="177">
                    <a:moveTo>
                      <a:pt x="81" y="69"/>
                    </a:moveTo>
                    <a:cubicBezTo>
                      <a:pt x="85" y="12"/>
                      <a:pt x="2" y="0"/>
                      <a:pt x="1" y="58"/>
                    </a:cubicBezTo>
                    <a:cubicBezTo>
                      <a:pt x="0" y="116"/>
                      <a:pt x="66" y="177"/>
                      <a:pt x="66" y="177"/>
                    </a:cubicBezTo>
                    <a:cubicBezTo>
                      <a:pt x="66" y="177"/>
                      <a:pt x="146" y="136"/>
                      <a:pt x="160" y="80"/>
                    </a:cubicBezTo>
                    <a:cubicBezTo>
                      <a:pt x="175" y="24"/>
                      <a:pt x="97" y="9"/>
                      <a:pt x="81" y="69"/>
                    </a:cubicBezTo>
                    <a:close/>
                  </a:path>
                </a:pathLst>
              </a:custGeom>
              <a:grpFill/>
              <a:ln w="9525">
                <a:solidFill>
                  <a:schemeClr val="bg1"/>
                </a:solidFill>
                <a:round/>
                <a:headEnd/>
                <a:tailEnd/>
              </a:ln>
              <a:extLst/>
            </p:spPr>
            <p:txBody>
              <a:bodyPr anchor="ctr"/>
              <a:lstStyle/>
              <a:p>
                <a:pPr algn="ctr"/>
                <a:endParaRPr/>
              </a:p>
            </p:txBody>
          </p:sp>
          <p:sp>
            <p:nvSpPr>
              <p:cNvPr id="129" name="Freeform: Shape 104"/>
              <p:cNvSpPr>
                <a:spLocks/>
              </p:cNvSpPr>
              <p:nvPr/>
            </p:nvSpPr>
            <p:spPr bwMode="auto">
              <a:xfrm>
                <a:off x="10867226" y="2493771"/>
                <a:ext cx="268427" cy="282822"/>
              </a:xfrm>
              <a:custGeom>
                <a:avLst/>
                <a:gdLst>
                  <a:gd name="T0" fmla="*/ 64 w 134"/>
                  <a:gd name="T1" fmla="*/ 75 h 141"/>
                  <a:gd name="T2" fmla="*/ 30 w 134"/>
                  <a:gd name="T3" fmla="*/ 28 h 141"/>
                  <a:gd name="T4" fmla="*/ 0 w 134"/>
                  <a:gd name="T5" fmla="*/ 120 h 141"/>
                  <a:gd name="T6" fmla="*/ 98 w 134"/>
                  <a:gd name="T7" fmla="*/ 121 h 141"/>
                  <a:gd name="T8" fmla="*/ 64 w 134"/>
                  <a:gd name="T9" fmla="*/ 75 h 141"/>
                </a:gdLst>
                <a:ahLst/>
                <a:cxnLst>
                  <a:cxn ang="0">
                    <a:pos x="T0" y="T1"/>
                  </a:cxn>
                  <a:cxn ang="0">
                    <a:pos x="T2" y="T3"/>
                  </a:cxn>
                  <a:cxn ang="0">
                    <a:pos x="T4" y="T5"/>
                  </a:cxn>
                  <a:cxn ang="0">
                    <a:pos x="T6" y="T7"/>
                  </a:cxn>
                  <a:cxn ang="0">
                    <a:pos x="T8" y="T9"/>
                  </a:cxn>
                </a:cxnLst>
                <a:rect l="0" t="0" r="r" b="b"/>
                <a:pathLst>
                  <a:path w="134" h="141">
                    <a:moveTo>
                      <a:pt x="64" y="75"/>
                    </a:moveTo>
                    <a:cubicBezTo>
                      <a:pt x="96" y="49"/>
                      <a:pt x="60" y="0"/>
                      <a:pt x="30" y="28"/>
                    </a:cubicBezTo>
                    <a:cubicBezTo>
                      <a:pt x="0" y="56"/>
                      <a:pt x="0" y="120"/>
                      <a:pt x="0" y="120"/>
                    </a:cubicBezTo>
                    <a:cubicBezTo>
                      <a:pt x="0" y="120"/>
                      <a:pt x="61" y="141"/>
                      <a:pt x="98" y="121"/>
                    </a:cubicBezTo>
                    <a:cubicBezTo>
                      <a:pt x="134" y="101"/>
                      <a:pt x="103" y="53"/>
                      <a:pt x="64" y="75"/>
                    </a:cubicBezTo>
                    <a:close/>
                  </a:path>
                </a:pathLst>
              </a:custGeom>
              <a:grpFill/>
              <a:ln>
                <a:solidFill>
                  <a:schemeClr val="bg1"/>
                </a:solidFill>
              </a:ln>
              <a:extLst/>
            </p:spPr>
            <p:txBody>
              <a:bodyPr anchor="ctr"/>
              <a:lstStyle/>
              <a:p>
                <a:pPr algn="ctr"/>
                <a:endParaRPr/>
              </a:p>
            </p:txBody>
          </p:sp>
          <p:sp>
            <p:nvSpPr>
              <p:cNvPr id="130" name="Freeform: Shape 105"/>
              <p:cNvSpPr>
                <a:spLocks/>
              </p:cNvSpPr>
              <p:nvPr/>
            </p:nvSpPr>
            <p:spPr bwMode="auto">
              <a:xfrm>
                <a:off x="10940049" y="3099214"/>
                <a:ext cx="594435" cy="606290"/>
              </a:xfrm>
              <a:custGeom>
                <a:avLst/>
                <a:gdLst>
                  <a:gd name="T0" fmla="*/ 239 w 297"/>
                  <a:gd name="T1" fmla="*/ 267 h 303"/>
                  <a:gd name="T2" fmla="*/ 253 w 297"/>
                  <a:gd name="T3" fmla="*/ 87 h 303"/>
                  <a:gd name="T4" fmla="*/ 79 w 297"/>
                  <a:gd name="T5" fmla="*/ 36 h 303"/>
                  <a:gd name="T6" fmla="*/ 37 w 297"/>
                  <a:gd name="T7" fmla="*/ 114 h 303"/>
                  <a:gd name="T8" fmla="*/ 0 w 297"/>
                  <a:gd name="T9" fmla="*/ 98 h 303"/>
                  <a:gd name="T10" fmla="*/ 9 w 297"/>
                  <a:gd name="T11" fmla="*/ 124 h 303"/>
                  <a:gd name="T12" fmla="*/ 39 w 297"/>
                  <a:gd name="T13" fmla="*/ 154 h 303"/>
                  <a:gd name="T14" fmla="*/ 65 w 297"/>
                  <a:gd name="T15" fmla="*/ 216 h 303"/>
                  <a:gd name="T16" fmla="*/ 239 w 297"/>
                  <a:gd name="T17" fmla="*/ 267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303">
                    <a:moveTo>
                      <a:pt x="239" y="267"/>
                    </a:moveTo>
                    <a:cubicBezTo>
                      <a:pt x="291" y="231"/>
                      <a:pt x="297" y="151"/>
                      <a:pt x="253" y="87"/>
                    </a:cubicBezTo>
                    <a:cubicBezTo>
                      <a:pt x="209" y="23"/>
                      <a:pt x="131" y="0"/>
                      <a:pt x="79" y="36"/>
                    </a:cubicBezTo>
                    <a:cubicBezTo>
                      <a:pt x="54" y="53"/>
                      <a:pt x="39" y="82"/>
                      <a:pt x="37" y="114"/>
                    </a:cubicBezTo>
                    <a:cubicBezTo>
                      <a:pt x="25" y="112"/>
                      <a:pt x="12" y="107"/>
                      <a:pt x="0" y="98"/>
                    </a:cubicBezTo>
                    <a:cubicBezTo>
                      <a:pt x="0" y="98"/>
                      <a:pt x="1" y="109"/>
                      <a:pt x="9" y="124"/>
                    </a:cubicBezTo>
                    <a:cubicBezTo>
                      <a:pt x="14" y="134"/>
                      <a:pt x="25" y="147"/>
                      <a:pt x="39" y="154"/>
                    </a:cubicBezTo>
                    <a:cubicBezTo>
                      <a:pt x="43" y="175"/>
                      <a:pt x="52" y="197"/>
                      <a:pt x="65" y="216"/>
                    </a:cubicBezTo>
                    <a:cubicBezTo>
                      <a:pt x="109" y="280"/>
                      <a:pt x="187" y="303"/>
                      <a:pt x="239" y="267"/>
                    </a:cubicBezTo>
                    <a:close/>
                  </a:path>
                </a:pathLst>
              </a:custGeom>
              <a:grpFill/>
              <a:ln>
                <a:solidFill>
                  <a:schemeClr val="bg1"/>
                </a:solidFill>
              </a:ln>
              <a:extLst/>
            </p:spPr>
            <p:txBody>
              <a:bodyPr anchor="ctr"/>
              <a:lstStyle/>
              <a:p>
                <a:pPr algn="ctr"/>
                <a:endParaRPr/>
              </a:p>
            </p:txBody>
          </p:sp>
          <p:sp>
            <p:nvSpPr>
              <p:cNvPr id="131" name="Freeform: Shape 106"/>
              <p:cNvSpPr>
                <a:spLocks/>
              </p:cNvSpPr>
              <p:nvPr/>
            </p:nvSpPr>
            <p:spPr bwMode="auto">
              <a:xfrm>
                <a:off x="11151742" y="3271109"/>
                <a:ext cx="86371" cy="86371"/>
              </a:xfrm>
              <a:custGeom>
                <a:avLst/>
                <a:gdLst>
                  <a:gd name="T0" fmla="*/ 31 w 43"/>
                  <a:gd name="T1" fmla="*/ 38 h 43"/>
                  <a:gd name="T2" fmla="*/ 5 w 43"/>
                  <a:gd name="T3" fmla="*/ 31 h 43"/>
                  <a:gd name="T4" fmla="*/ 12 w 43"/>
                  <a:gd name="T5" fmla="*/ 5 h 43"/>
                  <a:gd name="T6" fmla="*/ 38 w 43"/>
                  <a:gd name="T7" fmla="*/ 12 h 43"/>
                  <a:gd name="T8" fmla="*/ 31 w 43"/>
                  <a:gd name="T9" fmla="*/ 38 h 43"/>
                </a:gdLst>
                <a:ahLst/>
                <a:cxnLst>
                  <a:cxn ang="0">
                    <a:pos x="T0" y="T1"/>
                  </a:cxn>
                  <a:cxn ang="0">
                    <a:pos x="T2" y="T3"/>
                  </a:cxn>
                  <a:cxn ang="0">
                    <a:pos x="T4" y="T5"/>
                  </a:cxn>
                  <a:cxn ang="0">
                    <a:pos x="T6" y="T7"/>
                  </a:cxn>
                  <a:cxn ang="0">
                    <a:pos x="T8" y="T9"/>
                  </a:cxn>
                </a:cxnLst>
                <a:rect l="0" t="0" r="r" b="b"/>
                <a:pathLst>
                  <a:path w="43" h="43">
                    <a:moveTo>
                      <a:pt x="31" y="38"/>
                    </a:moveTo>
                    <a:cubicBezTo>
                      <a:pt x="22" y="43"/>
                      <a:pt x="10" y="40"/>
                      <a:pt x="5" y="31"/>
                    </a:cubicBezTo>
                    <a:cubicBezTo>
                      <a:pt x="0" y="22"/>
                      <a:pt x="3" y="11"/>
                      <a:pt x="12" y="5"/>
                    </a:cubicBezTo>
                    <a:cubicBezTo>
                      <a:pt x="21" y="0"/>
                      <a:pt x="33" y="3"/>
                      <a:pt x="38" y="12"/>
                    </a:cubicBezTo>
                    <a:cubicBezTo>
                      <a:pt x="43" y="21"/>
                      <a:pt x="40" y="33"/>
                      <a:pt x="31" y="38"/>
                    </a:cubicBezTo>
                    <a:close/>
                  </a:path>
                </a:pathLst>
              </a:custGeom>
              <a:grpFill/>
              <a:ln w="9525">
                <a:solidFill>
                  <a:schemeClr val="bg1"/>
                </a:solidFill>
                <a:round/>
                <a:headEnd/>
                <a:tailEnd/>
              </a:ln>
              <a:extLst/>
            </p:spPr>
            <p:txBody>
              <a:bodyPr anchor="ctr"/>
              <a:lstStyle/>
              <a:p>
                <a:pPr algn="ctr"/>
                <a:endParaRPr/>
              </a:p>
            </p:txBody>
          </p:sp>
          <p:sp>
            <p:nvSpPr>
              <p:cNvPr id="132" name="Freeform: Shape 107"/>
              <p:cNvSpPr>
                <a:spLocks/>
              </p:cNvSpPr>
              <p:nvPr/>
            </p:nvSpPr>
            <p:spPr bwMode="auto">
              <a:xfrm>
                <a:off x="11205936" y="3363408"/>
                <a:ext cx="86371" cy="86371"/>
              </a:xfrm>
              <a:custGeom>
                <a:avLst/>
                <a:gdLst>
                  <a:gd name="T0" fmla="*/ 31 w 43"/>
                  <a:gd name="T1" fmla="*/ 38 h 43"/>
                  <a:gd name="T2" fmla="*/ 5 w 43"/>
                  <a:gd name="T3" fmla="*/ 31 h 43"/>
                  <a:gd name="T4" fmla="*/ 12 w 43"/>
                  <a:gd name="T5" fmla="*/ 5 h 43"/>
                  <a:gd name="T6" fmla="*/ 38 w 43"/>
                  <a:gd name="T7" fmla="*/ 12 h 43"/>
                  <a:gd name="T8" fmla="*/ 31 w 43"/>
                  <a:gd name="T9" fmla="*/ 38 h 43"/>
                </a:gdLst>
                <a:ahLst/>
                <a:cxnLst>
                  <a:cxn ang="0">
                    <a:pos x="T0" y="T1"/>
                  </a:cxn>
                  <a:cxn ang="0">
                    <a:pos x="T2" y="T3"/>
                  </a:cxn>
                  <a:cxn ang="0">
                    <a:pos x="T4" y="T5"/>
                  </a:cxn>
                  <a:cxn ang="0">
                    <a:pos x="T6" y="T7"/>
                  </a:cxn>
                  <a:cxn ang="0">
                    <a:pos x="T8" y="T9"/>
                  </a:cxn>
                </a:cxnLst>
                <a:rect l="0" t="0" r="r" b="b"/>
                <a:pathLst>
                  <a:path w="43" h="43">
                    <a:moveTo>
                      <a:pt x="31" y="38"/>
                    </a:moveTo>
                    <a:cubicBezTo>
                      <a:pt x="22" y="43"/>
                      <a:pt x="10" y="40"/>
                      <a:pt x="5" y="31"/>
                    </a:cubicBezTo>
                    <a:cubicBezTo>
                      <a:pt x="0" y="22"/>
                      <a:pt x="3" y="11"/>
                      <a:pt x="12" y="5"/>
                    </a:cubicBezTo>
                    <a:cubicBezTo>
                      <a:pt x="21" y="0"/>
                      <a:pt x="32" y="3"/>
                      <a:pt x="38" y="12"/>
                    </a:cubicBezTo>
                    <a:cubicBezTo>
                      <a:pt x="43" y="21"/>
                      <a:pt x="40" y="33"/>
                      <a:pt x="31" y="38"/>
                    </a:cubicBezTo>
                    <a:close/>
                  </a:path>
                </a:pathLst>
              </a:custGeom>
              <a:grpFill/>
              <a:ln w="9525">
                <a:solidFill>
                  <a:schemeClr val="bg1"/>
                </a:solidFill>
                <a:round/>
                <a:headEnd/>
                <a:tailEnd/>
              </a:ln>
              <a:extLst/>
            </p:spPr>
            <p:txBody>
              <a:bodyPr anchor="ctr"/>
              <a:lstStyle/>
              <a:p>
                <a:pPr algn="ctr"/>
                <a:endParaRPr/>
              </a:p>
            </p:txBody>
          </p:sp>
          <p:sp>
            <p:nvSpPr>
              <p:cNvPr id="133" name="Freeform: Shape 108"/>
              <p:cNvSpPr>
                <a:spLocks/>
              </p:cNvSpPr>
              <p:nvPr/>
            </p:nvSpPr>
            <p:spPr bwMode="auto">
              <a:xfrm>
                <a:off x="11258436" y="3455706"/>
                <a:ext cx="88064" cy="85524"/>
              </a:xfrm>
              <a:custGeom>
                <a:avLst/>
                <a:gdLst>
                  <a:gd name="T0" fmla="*/ 32 w 44"/>
                  <a:gd name="T1" fmla="*/ 38 h 43"/>
                  <a:gd name="T2" fmla="*/ 6 w 44"/>
                  <a:gd name="T3" fmla="*/ 31 h 43"/>
                  <a:gd name="T4" fmla="*/ 13 w 44"/>
                  <a:gd name="T5" fmla="*/ 5 h 43"/>
                  <a:gd name="T6" fmla="*/ 38 w 44"/>
                  <a:gd name="T7" fmla="*/ 12 h 43"/>
                  <a:gd name="T8" fmla="*/ 32 w 44"/>
                  <a:gd name="T9" fmla="*/ 38 h 43"/>
                </a:gdLst>
                <a:ahLst/>
                <a:cxnLst>
                  <a:cxn ang="0">
                    <a:pos x="T0" y="T1"/>
                  </a:cxn>
                  <a:cxn ang="0">
                    <a:pos x="T2" y="T3"/>
                  </a:cxn>
                  <a:cxn ang="0">
                    <a:pos x="T4" y="T5"/>
                  </a:cxn>
                  <a:cxn ang="0">
                    <a:pos x="T6" y="T7"/>
                  </a:cxn>
                  <a:cxn ang="0">
                    <a:pos x="T8" y="T9"/>
                  </a:cxn>
                </a:cxnLst>
                <a:rect l="0" t="0" r="r" b="b"/>
                <a:pathLst>
                  <a:path w="44" h="43">
                    <a:moveTo>
                      <a:pt x="32" y="38"/>
                    </a:moveTo>
                    <a:cubicBezTo>
                      <a:pt x="23" y="43"/>
                      <a:pt x="11" y="40"/>
                      <a:pt x="6" y="31"/>
                    </a:cubicBezTo>
                    <a:cubicBezTo>
                      <a:pt x="0" y="22"/>
                      <a:pt x="4" y="11"/>
                      <a:pt x="13" y="5"/>
                    </a:cubicBezTo>
                    <a:cubicBezTo>
                      <a:pt x="22" y="0"/>
                      <a:pt x="33" y="3"/>
                      <a:pt x="38" y="12"/>
                    </a:cubicBezTo>
                    <a:cubicBezTo>
                      <a:pt x="44" y="21"/>
                      <a:pt x="41" y="33"/>
                      <a:pt x="32" y="38"/>
                    </a:cubicBezTo>
                    <a:close/>
                  </a:path>
                </a:pathLst>
              </a:custGeom>
              <a:grpFill/>
              <a:ln w="9525">
                <a:solidFill>
                  <a:schemeClr val="bg1"/>
                </a:solidFill>
                <a:round/>
                <a:headEnd/>
                <a:tailEnd/>
              </a:ln>
              <a:extLst/>
            </p:spPr>
            <p:txBody>
              <a:bodyPr anchor="ctr"/>
              <a:lstStyle/>
              <a:p>
                <a:pPr algn="ctr"/>
                <a:endParaRPr/>
              </a:p>
            </p:txBody>
          </p:sp>
          <p:sp>
            <p:nvSpPr>
              <p:cNvPr id="134" name="Freeform: Shape 109"/>
              <p:cNvSpPr>
                <a:spLocks/>
              </p:cNvSpPr>
              <p:nvPr/>
            </p:nvSpPr>
            <p:spPr bwMode="auto">
              <a:xfrm>
                <a:off x="11261823" y="4094174"/>
                <a:ext cx="392903" cy="502984"/>
              </a:xfrm>
              <a:custGeom>
                <a:avLst/>
                <a:gdLst>
                  <a:gd name="T0" fmla="*/ 162 w 196"/>
                  <a:gd name="T1" fmla="*/ 0 h 251"/>
                  <a:gd name="T2" fmla="*/ 173 w 196"/>
                  <a:gd name="T3" fmla="*/ 9 h 251"/>
                  <a:gd name="T4" fmla="*/ 14 w 196"/>
                  <a:gd name="T5" fmla="*/ 250 h 251"/>
                  <a:gd name="T6" fmla="*/ 1 w 196"/>
                  <a:gd name="T7" fmla="*/ 242 h 251"/>
                  <a:gd name="T8" fmla="*/ 9 w 196"/>
                  <a:gd name="T9" fmla="*/ 230 h 251"/>
                  <a:gd name="T10" fmla="*/ 153 w 196"/>
                  <a:gd name="T11" fmla="*/ 13 h 251"/>
                  <a:gd name="T12" fmla="*/ 161 w 196"/>
                  <a:gd name="T13" fmla="*/ 1 h 251"/>
                  <a:gd name="T14" fmla="*/ 162 w 196"/>
                  <a:gd name="T15" fmla="*/ 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 h="251">
                    <a:moveTo>
                      <a:pt x="162" y="0"/>
                    </a:moveTo>
                    <a:cubicBezTo>
                      <a:pt x="167" y="0"/>
                      <a:pt x="172" y="3"/>
                      <a:pt x="173" y="9"/>
                    </a:cubicBezTo>
                    <a:cubicBezTo>
                      <a:pt x="196" y="119"/>
                      <a:pt x="124" y="228"/>
                      <a:pt x="14" y="250"/>
                    </a:cubicBezTo>
                    <a:cubicBezTo>
                      <a:pt x="8" y="251"/>
                      <a:pt x="3" y="248"/>
                      <a:pt x="1" y="242"/>
                    </a:cubicBezTo>
                    <a:cubicBezTo>
                      <a:pt x="0" y="236"/>
                      <a:pt x="4" y="231"/>
                      <a:pt x="9" y="230"/>
                    </a:cubicBezTo>
                    <a:cubicBezTo>
                      <a:pt x="109" y="209"/>
                      <a:pt x="173" y="112"/>
                      <a:pt x="153" y="13"/>
                    </a:cubicBezTo>
                    <a:cubicBezTo>
                      <a:pt x="152" y="7"/>
                      <a:pt x="155" y="2"/>
                      <a:pt x="161" y="1"/>
                    </a:cubicBezTo>
                    <a:cubicBezTo>
                      <a:pt x="161" y="0"/>
                      <a:pt x="162" y="0"/>
                      <a:pt x="162" y="0"/>
                    </a:cubicBezTo>
                    <a:close/>
                  </a:path>
                </a:pathLst>
              </a:custGeom>
              <a:grpFill/>
              <a:ln>
                <a:solidFill>
                  <a:schemeClr val="bg1"/>
                </a:solidFill>
              </a:ln>
              <a:extLst/>
            </p:spPr>
            <p:txBody>
              <a:bodyPr anchor="ctr"/>
              <a:lstStyle/>
              <a:p>
                <a:pPr algn="ctr"/>
                <a:endParaRPr/>
              </a:p>
            </p:txBody>
          </p:sp>
          <p:sp>
            <p:nvSpPr>
              <p:cNvPr id="135" name="Freeform: Shape 110"/>
              <p:cNvSpPr>
                <a:spLocks/>
              </p:cNvSpPr>
              <p:nvPr/>
            </p:nvSpPr>
            <p:spPr bwMode="auto">
              <a:xfrm>
                <a:off x="11244041" y="4112803"/>
                <a:ext cx="288750" cy="392056"/>
              </a:xfrm>
              <a:custGeom>
                <a:avLst/>
                <a:gdLst>
                  <a:gd name="T0" fmla="*/ 125 w 144"/>
                  <a:gd name="T1" fmla="*/ 1 h 196"/>
                  <a:gd name="T2" fmla="*/ 136 w 144"/>
                  <a:gd name="T3" fmla="*/ 9 h 196"/>
                  <a:gd name="T4" fmla="*/ 113 w 144"/>
                  <a:gd name="T5" fmla="*/ 127 h 196"/>
                  <a:gd name="T6" fmla="*/ 13 w 144"/>
                  <a:gd name="T7" fmla="*/ 195 h 196"/>
                  <a:gd name="T8" fmla="*/ 1 w 144"/>
                  <a:gd name="T9" fmla="*/ 187 h 196"/>
                  <a:gd name="T10" fmla="*/ 9 w 144"/>
                  <a:gd name="T11" fmla="*/ 175 h 196"/>
                  <a:gd name="T12" fmla="*/ 96 w 144"/>
                  <a:gd name="T13" fmla="*/ 116 h 196"/>
                  <a:gd name="T14" fmla="*/ 116 w 144"/>
                  <a:gd name="T15" fmla="*/ 13 h 196"/>
                  <a:gd name="T16" fmla="*/ 124 w 144"/>
                  <a:gd name="T17" fmla="*/ 1 h 196"/>
                  <a:gd name="T18" fmla="*/ 125 w 144"/>
                  <a:gd name="T19" fmla="*/ 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196">
                    <a:moveTo>
                      <a:pt x="125" y="1"/>
                    </a:moveTo>
                    <a:cubicBezTo>
                      <a:pt x="130" y="0"/>
                      <a:pt x="135" y="4"/>
                      <a:pt x="136" y="9"/>
                    </a:cubicBezTo>
                    <a:cubicBezTo>
                      <a:pt x="144" y="50"/>
                      <a:pt x="136" y="92"/>
                      <a:pt x="113" y="127"/>
                    </a:cubicBezTo>
                    <a:cubicBezTo>
                      <a:pt x="90" y="162"/>
                      <a:pt x="54" y="186"/>
                      <a:pt x="13" y="195"/>
                    </a:cubicBezTo>
                    <a:cubicBezTo>
                      <a:pt x="8" y="196"/>
                      <a:pt x="2" y="192"/>
                      <a:pt x="1" y="187"/>
                    </a:cubicBezTo>
                    <a:cubicBezTo>
                      <a:pt x="0" y="181"/>
                      <a:pt x="3" y="176"/>
                      <a:pt x="9" y="175"/>
                    </a:cubicBezTo>
                    <a:cubicBezTo>
                      <a:pt x="45" y="167"/>
                      <a:pt x="76" y="146"/>
                      <a:pt x="96" y="116"/>
                    </a:cubicBezTo>
                    <a:cubicBezTo>
                      <a:pt x="116" y="85"/>
                      <a:pt x="123" y="49"/>
                      <a:pt x="116" y="13"/>
                    </a:cubicBezTo>
                    <a:cubicBezTo>
                      <a:pt x="114" y="8"/>
                      <a:pt x="118" y="2"/>
                      <a:pt x="124" y="1"/>
                    </a:cubicBezTo>
                    <a:cubicBezTo>
                      <a:pt x="124" y="1"/>
                      <a:pt x="125" y="1"/>
                      <a:pt x="125" y="1"/>
                    </a:cubicBezTo>
                    <a:close/>
                  </a:path>
                </a:pathLst>
              </a:custGeom>
              <a:grpFill/>
              <a:ln>
                <a:solidFill>
                  <a:schemeClr val="bg1"/>
                </a:solidFill>
              </a:ln>
              <a:extLst/>
            </p:spPr>
            <p:txBody>
              <a:bodyPr anchor="ctr"/>
              <a:lstStyle/>
              <a:p>
                <a:pPr algn="ctr"/>
                <a:endParaRPr/>
              </a:p>
            </p:txBody>
          </p:sp>
          <p:sp>
            <p:nvSpPr>
              <p:cNvPr id="136" name="Freeform: Shape 111"/>
              <p:cNvSpPr>
                <a:spLocks/>
              </p:cNvSpPr>
              <p:nvPr/>
            </p:nvSpPr>
            <p:spPr bwMode="auto">
              <a:xfrm>
                <a:off x="11223718" y="4132278"/>
                <a:ext cx="218468" cy="274355"/>
              </a:xfrm>
              <a:custGeom>
                <a:avLst/>
                <a:gdLst>
                  <a:gd name="T0" fmla="*/ 86 w 109"/>
                  <a:gd name="T1" fmla="*/ 1 h 137"/>
                  <a:gd name="T2" fmla="*/ 97 w 109"/>
                  <a:gd name="T3" fmla="*/ 9 h 137"/>
                  <a:gd name="T4" fmla="*/ 13 w 109"/>
                  <a:gd name="T5" fmla="*/ 136 h 137"/>
                  <a:gd name="T6" fmla="*/ 1 w 109"/>
                  <a:gd name="T7" fmla="*/ 128 h 137"/>
                  <a:gd name="T8" fmla="*/ 9 w 109"/>
                  <a:gd name="T9" fmla="*/ 116 h 137"/>
                  <a:gd name="T10" fmla="*/ 77 w 109"/>
                  <a:gd name="T11" fmla="*/ 13 h 137"/>
                  <a:gd name="T12" fmla="*/ 85 w 109"/>
                  <a:gd name="T13" fmla="*/ 1 h 137"/>
                  <a:gd name="T14" fmla="*/ 86 w 109"/>
                  <a:gd name="T15" fmla="*/ 1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37">
                    <a:moveTo>
                      <a:pt x="86" y="1"/>
                    </a:moveTo>
                    <a:cubicBezTo>
                      <a:pt x="91" y="0"/>
                      <a:pt x="96" y="4"/>
                      <a:pt x="97" y="9"/>
                    </a:cubicBezTo>
                    <a:cubicBezTo>
                      <a:pt x="109" y="67"/>
                      <a:pt x="71" y="124"/>
                      <a:pt x="13" y="136"/>
                    </a:cubicBezTo>
                    <a:cubicBezTo>
                      <a:pt x="8" y="137"/>
                      <a:pt x="2" y="134"/>
                      <a:pt x="1" y="128"/>
                    </a:cubicBezTo>
                    <a:cubicBezTo>
                      <a:pt x="0" y="122"/>
                      <a:pt x="3" y="117"/>
                      <a:pt x="9" y="116"/>
                    </a:cubicBezTo>
                    <a:cubicBezTo>
                      <a:pt x="56" y="106"/>
                      <a:pt x="86" y="60"/>
                      <a:pt x="77" y="13"/>
                    </a:cubicBezTo>
                    <a:cubicBezTo>
                      <a:pt x="75" y="8"/>
                      <a:pt x="79" y="2"/>
                      <a:pt x="85" y="1"/>
                    </a:cubicBezTo>
                    <a:cubicBezTo>
                      <a:pt x="85" y="1"/>
                      <a:pt x="86" y="1"/>
                      <a:pt x="86" y="1"/>
                    </a:cubicBezTo>
                    <a:close/>
                  </a:path>
                </a:pathLst>
              </a:custGeom>
              <a:grpFill/>
              <a:ln>
                <a:solidFill>
                  <a:schemeClr val="bg1"/>
                </a:solidFill>
              </a:ln>
              <a:extLst/>
            </p:spPr>
            <p:txBody>
              <a:bodyPr anchor="ctr"/>
              <a:lstStyle/>
              <a:p>
                <a:pPr algn="ctr"/>
                <a:endParaRPr/>
              </a:p>
            </p:txBody>
          </p:sp>
          <p:sp>
            <p:nvSpPr>
              <p:cNvPr id="137" name="Freeform: Shape 112"/>
              <p:cNvSpPr>
                <a:spLocks/>
              </p:cNvSpPr>
              <p:nvPr/>
            </p:nvSpPr>
            <p:spPr bwMode="auto">
              <a:xfrm>
                <a:off x="11198315" y="4152601"/>
                <a:ext cx="132097" cy="168508"/>
              </a:xfrm>
              <a:custGeom>
                <a:avLst/>
                <a:gdLst>
                  <a:gd name="T0" fmla="*/ 52 w 66"/>
                  <a:gd name="T1" fmla="*/ 1 h 84"/>
                  <a:gd name="T2" fmla="*/ 62 w 66"/>
                  <a:gd name="T3" fmla="*/ 9 h 84"/>
                  <a:gd name="T4" fmla="*/ 53 w 66"/>
                  <a:gd name="T5" fmla="*/ 56 h 84"/>
                  <a:gd name="T6" fmla="*/ 14 w 66"/>
                  <a:gd name="T7" fmla="*/ 82 h 84"/>
                  <a:gd name="T8" fmla="*/ 2 w 66"/>
                  <a:gd name="T9" fmla="*/ 74 h 84"/>
                  <a:gd name="T10" fmla="*/ 10 w 66"/>
                  <a:gd name="T11" fmla="*/ 62 h 84"/>
                  <a:gd name="T12" fmla="*/ 36 w 66"/>
                  <a:gd name="T13" fmla="*/ 44 h 84"/>
                  <a:gd name="T14" fmla="*/ 42 w 66"/>
                  <a:gd name="T15" fmla="*/ 13 h 84"/>
                  <a:gd name="T16" fmla="*/ 50 w 66"/>
                  <a:gd name="T17" fmla="*/ 1 h 84"/>
                  <a:gd name="T18" fmla="*/ 52 w 66"/>
                  <a:gd name="T19"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84">
                    <a:moveTo>
                      <a:pt x="52" y="1"/>
                    </a:moveTo>
                    <a:cubicBezTo>
                      <a:pt x="57" y="0"/>
                      <a:pt x="61" y="4"/>
                      <a:pt x="62" y="9"/>
                    </a:cubicBezTo>
                    <a:cubicBezTo>
                      <a:pt x="66" y="25"/>
                      <a:pt x="63" y="42"/>
                      <a:pt x="53" y="56"/>
                    </a:cubicBezTo>
                    <a:cubicBezTo>
                      <a:pt x="44" y="70"/>
                      <a:pt x="30" y="79"/>
                      <a:pt x="14" y="82"/>
                    </a:cubicBezTo>
                    <a:cubicBezTo>
                      <a:pt x="8" y="84"/>
                      <a:pt x="3" y="80"/>
                      <a:pt x="2" y="74"/>
                    </a:cubicBezTo>
                    <a:cubicBezTo>
                      <a:pt x="0" y="69"/>
                      <a:pt x="4" y="63"/>
                      <a:pt x="10" y="62"/>
                    </a:cubicBezTo>
                    <a:cubicBezTo>
                      <a:pt x="20" y="60"/>
                      <a:pt x="30" y="54"/>
                      <a:pt x="36" y="44"/>
                    </a:cubicBezTo>
                    <a:cubicBezTo>
                      <a:pt x="42" y="35"/>
                      <a:pt x="44" y="24"/>
                      <a:pt x="42" y="13"/>
                    </a:cubicBezTo>
                    <a:cubicBezTo>
                      <a:pt x="41" y="7"/>
                      <a:pt x="45" y="2"/>
                      <a:pt x="50" y="1"/>
                    </a:cubicBezTo>
                    <a:cubicBezTo>
                      <a:pt x="51" y="1"/>
                      <a:pt x="51" y="1"/>
                      <a:pt x="52" y="1"/>
                    </a:cubicBezTo>
                    <a:close/>
                  </a:path>
                </a:pathLst>
              </a:custGeom>
              <a:grpFill/>
              <a:ln>
                <a:solidFill>
                  <a:schemeClr val="bg1"/>
                </a:solidFill>
              </a:ln>
              <a:extLst/>
            </p:spPr>
            <p:txBody>
              <a:bodyPr anchor="ctr"/>
              <a:lstStyle/>
              <a:p>
                <a:pPr algn="ctr"/>
                <a:endParaRPr/>
              </a:p>
            </p:txBody>
          </p:sp>
          <p:sp>
            <p:nvSpPr>
              <p:cNvPr id="138" name="Freeform: Shape 113"/>
              <p:cNvSpPr>
                <a:spLocks/>
              </p:cNvSpPr>
              <p:nvPr/>
            </p:nvSpPr>
            <p:spPr bwMode="auto">
              <a:xfrm>
                <a:off x="11182226" y="4168690"/>
                <a:ext cx="49960" cy="51653"/>
              </a:xfrm>
              <a:custGeom>
                <a:avLst/>
                <a:gdLst>
                  <a:gd name="T0" fmla="*/ 24 w 25"/>
                  <a:gd name="T1" fmla="*/ 10 h 26"/>
                  <a:gd name="T2" fmla="*/ 15 w 25"/>
                  <a:gd name="T3" fmla="*/ 24 h 26"/>
                  <a:gd name="T4" fmla="*/ 1 w 25"/>
                  <a:gd name="T5" fmla="*/ 15 h 26"/>
                  <a:gd name="T6" fmla="*/ 10 w 25"/>
                  <a:gd name="T7" fmla="*/ 1 h 26"/>
                  <a:gd name="T8" fmla="*/ 24 w 25"/>
                  <a:gd name="T9" fmla="*/ 10 h 26"/>
                </a:gdLst>
                <a:ahLst/>
                <a:cxnLst>
                  <a:cxn ang="0">
                    <a:pos x="T0" y="T1"/>
                  </a:cxn>
                  <a:cxn ang="0">
                    <a:pos x="T2" y="T3"/>
                  </a:cxn>
                  <a:cxn ang="0">
                    <a:pos x="T4" y="T5"/>
                  </a:cxn>
                  <a:cxn ang="0">
                    <a:pos x="T6" y="T7"/>
                  </a:cxn>
                  <a:cxn ang="0">
                    <a:pos x="T8" y="T9"/>
                  </a:cxn>
                </a:cxnLst>
                <a:rect l="0" t="0" r="r" b="b"/>
                <a:pathLst>
                  <a:path w="25" h="26">
                    <a:moveTo>
                      <a:pt x="24" y="10"/>
                    </a:moveTo>
                    <a:cubicBezTo>
                      <a:pt x="25" y="17"/>
                      <a:pt x="21" y="23"/>
                      <a:pt x="15" y="24"/>
                    </a:cubicBezTo>
                    <a:cubicBezTo>
                      <a:pt x="9" y="26"/>
                      <a:pt x="2" y="21"/>
                      <a:pt x="1" y="15"/>
                    </a:cubicBezTo>
                    <a:cubicBezTo>
                      <a:pt x="0" y="9"/>
                      <a:pt x="4" y="2"/>
                      <a:pt x="10" y="1"/>
                    </a:cubicBezTo>
                    <a:cubicBezTo>
                      <a:pt x="17" y="0"/>
                      <a:pt x="23" y="4"/>
                      <a:pt x="24" y="10"/>
                    </a:cubicBezTo>
                    <a:close/>
                  </a:path>
                </a:pathLst>
              </a:custGeom>
              <a:grpFill/>
              <a:ln>
                <a:solidFill>
                  <a:schemeClr val="bg1"/>
                </a:solidFill>
              </a:ln>
              <a:extLst/>
            </p:spPr>
            <p:txBody>
              <a:bodyPr anchor="ctr"/>
              <a:lstStyle/>
              <a:p>
                <a:pPr algn="ctr"/>
                <a:endParaRPr/>
              </a:p>
            </p:txBody>
          </p:sp>
        </p:grpSp>
        <p:grpSp>
          <p:nvGrpSpPr>
            <p:cNvPr id="30" name="Group 5"/>
            <p:cNvGrpSpPr/>
            <p:nvPr/>
          </p:nvGrpSpPr>
          <p:grpSpPr>
            <a:xfrm>
              <a:off x="1775666" y="2289848"/>
              <a:ext cx="2652903" cy="2653635"/>
              <a:chOff x="7777349" y="2243126"/>
              <a:chExt cx="3072095" cy="3072943"/>
            </a:xfrm>
          </p:grpSpPr>
          <p:sp>
            <p:nvSpPr>
              <p:cNvPr id="40" name="Oval 15"/>
              <p:cNvSpPr>
                <a:spLocks/>
              </p:cNvSpPr>
              <p:nvPr/>
            </p:nvSpPr>
            <p:spPr bwMode="auto">
              <a:xfrm>
                <a:off x="7777349" y="2243126"/>
                <a:ext cx="3072095" cy="3072943"/>
              </a:xfrm>
              <a:prstGeom prst="ellipse">
                <a:avLst/>
              </a:prstGeom>
              <a:solidFill>
                <a:schemeClr val="tx2"/>
              </a:solidFill>
              <a:ln>
                <a:noFill/>
              </a:ln>
              <a:extLst/>
            </p:spPr>
            <p:txBody>
              <a:bodyPr anchor="ctr"/>
              <a:lstStyle/>
              <a:p>
                <a:pPr algn="ctr"/>
                <a:endParaRPr/>
              </a:p>
            </p:txBody>
          </p:sp>
          <p:sp>
            <p:nvSpPr>
              <p:cNvPr id="41" name="Oval 16"/>
              <p:cNvSpPr>
                <a:spLocks/>
              </p:cNvSpPr>
              <p:nvPr/>
            </p:nvSpPr>
            <p:spPr bwMode="auto">
              <a:xfrm>
                <a:off x="7859486" y="2325263"/>
                <a:ext cx="2907821" cy="2908668"/>
              </a:xfrm>
              <a:prstGeom prst="ellipse">
                <a:avLst/>
              </a:prstGeom>
              <a:solidFill>
                <a:schemeClr val="tx2">
                  <a:lumMod val="20000"/>
                  <a:lumOff val="80000"/>
                </a:schemeClr>
              </a:solidFill>
              <a:ln>
                <a:noFill/>
              </a:ln>
              <a:extLst/>
            </p:spPr>
            <p:txBody>
              <a:bodyPr anchor="ctr"/>
              <a:lstStyle/>
              <a:p>
                <a:pPr algn="ctr"/>
                <a:endParaRPr/>
              </a:p>
            </p:txBody>
          </p:sp>
          <p:sp>
            <p:nvSpPr>
              <p:cNvPr id="42" name="Oval 17"/>
              <p:cNvSpPr>
                <a:spLocks/>
              </p:cNvSpPr>
              <p:nvPr/>
            </p:nvSpPr>
            <p:spPr bwMode="auto">
              <a:xfrm>
                <a:off x="8095736" y="2562360"/>
                <a:ext cx="2435321" cy="2435322"/>
              </a:xfrm>
              <a:prstGeom prst="ellipse">
                <a:avLst/>
              </a:prstGeom>
              <a:solidFill>
                <a:schemeClr val="tx2"/>
              </a:solidFill>
              <a:ln>
                <a:noFill/>
              </a:ln>
              <a:extLst/>
            </p:spPr>
            <p:txBody>
              <a:bodyPr anchor="ctr"/>
              <a:lstStyle/>
              <a:p>
                <a:pPr algn="ctr"/>
                <a:endParaRPr/>
              </a:p>
            </p:txBody>
          </p:sp>
          <p:sp>
            <p:nvSpPr>
              <p:cNvPr id="43" name="Oval 18"/>
              <p:cNvSpPr>
                <a:spLocks/>
              </p:cNvSpPr>
              <p:nvPr/>
            </p:nvSpPr>
            <p:spPr bwMode="auto">
              <a:xfrm>
                <a:off x="8255776" y="2722400"/>
                <a:ext cx="2115241" cy="2115241"/>
              </a:xfrm>
              <a:prstGeom prst="ellipse">
                <a:avLst/>
              </a:prstGeom>
              <a:solidFill>
                <a:schemeClr val="tx2">
                  <a:lumMod val="20000"/>
                  <a:lumOff val="80000"/>
                </a:schemeClr>
              </a:solidFill>
              <a:ln>
                <a:noFill/>
              </a:ln>
              <a:extLst/>
            </p:spPr>
            <p:txBody>
              <a:bodyPr anchor="ctr"/>
              <a:lstStyle/>
              <a:p>
                <a:pPr algn="ctr"/>
                <a:endParaRPr/>
              </a:p>
            </p:txBody>
          </p:sp>
          <p:sp>
            <p:nvSpPr>
              <p:cNvPr id="44" name="Oval 19"/>
              <p:cNvSpPr>
                <a:spLocks/>
              </p:cNvSpPr>
              <p:nvPr/>
            </p:nvSpPr>
            <p:spPr bwMode="auto">
              <a:xfrm>
                <a:off x="8502187" y="2968811"/>
                <a:ext cx="1619878" cy="1622419"/>
              </a:xfrm>
              <a:prstGeom prst="ellipse">
                <a:avLst/>
              </a:prstGeom>
              <a:solidFill>
                <a:schemeClr val="tx2"/>
              </a:solidFill>
              <a:ln>
                <a:noFill/>
              </a:ln>
              <a:extLst/>
            </p:spPr>
            <p:txBody>
              <a:bodyPr anchor="ctr"/>
              <a:lstStyle/>
              <a:p>
                <a:pPr algn="ctr"/>
                <a:endParaRPr/>
              </a:p>
            </p:txBody>
          </p:sp>
          <p:sp>
            <p:nvSpPr>
              <p:cNvPr id="45" name="Oval 20"/>
              <p:cNvSpPr>
                <a:spLocks/>
              </p:cNvSpPr>
              <p:nvPr/>
            </p:nvSpPr>
            <p:spPr bwMode="auto">
              <a:xfrm>
                <a:off x="8663921" y="3130545"/>
                <a:ext cx="1298104" cy="1298104"/>
              </a:xfrm>
              <a:prstGeom prst="ellipse">
                <a:avLst/>
              </a:prstGeom>
              <a:solidFill>
                <a:schemeClr val="tx2">
                  <a:lumMod val="20000"/>
                  <a:lumOff val="80000"/>
                </a:schemeClr>
              </a:solidFill>
              <a:ln>
                <a:noFill/>
              </a:ln>
              <a:extLst/>
            </p:spPr>
            <p:txBody>
              <a:bodyPr anchor="ctr"/>
              <a:lstStyle/>
              <a:p>
                <a:pPr algn="ctr"/>
                <a:endParaRPr/>
              </a:p>
            </p:txBody>
          </p:sp>
          <p:sp>
            <p:nvSpPr>
              <p:cNvPr id="46" name="Oval 21"/>
              <p:cNvSpPr>
                <a:spLocks/>
              </p:cNvSpPr>
              <p:nvPr/>
            </p:nvSpPr>
            <p:spPr bwMode="auto">
              <a:xfrm>
                <a:off x="9147429" y="3613206"/>
                <a:ext cx="331935" cy="332782"/>
              </a:xfrm>
              <a:prstGeom prst="ellipse">
                <a:avLst/>
              </a:prstGeom>
              <a:solidFill>
                <a:srgbClr val="D8574A"/>
              </a:solidFill>
              <a:ln>
                <a:noFill/>
              </a:ln>
              <a:extLst/>
            </p:spPr>
            <p:txBody>
              <a:bodyPr anchor="ctr"/>
              <a:lstStyle/>
              <a:p>
                <a:pPr algn="ctr"/>
                <a:endParaRPr/>
              </a:p>
            </p:txBody>
          </p:sp>
        </p:grpSp>
        <p:grpSp>
          <p:nvGrpSpPr>
            <p:cNvPr id="31" name="Group 6"/>
            <p:cNvGrpSpPr/>
            <p:nvPr/>
          </p:nvGrpSpPr>
          <p:grpSpPr>
            <a:xfrm>
              <a:off x="1208232" y="1750200"/>
              <a:ext cx="1912898" cy="1897542"/>
              <a:chOff x="7120252" y="1618207"/>
              <a:chExt cx="2215160" cy="2197378"/>
            </a:xfrm>
          </p:grpSpPr>
          <p:sp>
            <p:nvSpPr>
              <p:cNvPr id="32" name="Freeform: Shape 7"/>
              <p:cNvSpPr>
                <a:spLocks/>
              </p:cNvSpPr>
              <p:nvPr/>
            </p:nvSpPr>
            <p:spPr bwMode="auto">
              <a:xfrm>
                <a:off x="7729083" y="2227884"/>
                <a:ext cx="1153306" cy="1141451"/>
              </a:xfrm>
              <a:custGeom>
                <a:avLst/>
                <a:gdLst>
                  <a:gd name="T0" fmla="*/ 575 w 576"/>
                  <a:gd name="T1" fmla="*/ 518 h 570"/>
                  <a:gd name="T2" fmla="*/ 576 w 576"/>
                  <a:gd name="T3" fmla="*/ 518 h 570"/>
                  <a:gd name="T4" fmla="*/ 52 w 576"/>
                  <a:gd name="T5" fmla="*/ 0 h 570"/>
                  <a:gd name="T6" fmla="*/ 37 w 576"/>
                  <a:gd name="T7" fmla="*/ 37 h 570"/>
                  <a:gd name="T8" fmla="*/ 0 w 576"/>
                  <a:gd name="T9" fmla="*/ 52 h 570"/>
                  <a:gd name="T10" fmla="*/ 524 w 576"/>
                  <a:gd name="T11" fmla="*/ 570 h 570"/>
                  <a:gd name="T12" fmla="*/ 525 w 576"/>
                  <a:gd name="T13" fmla="*/ 569 h 570"/>
                  <a:gd name="T14" fmla="*/ 575 w 576"/>
                  <a:gd name="T15" fmla="*/ 518 h 5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6" h="570">
                    <a:moveTo>
                      <a:pt x="575" y="518"/>
                    </a:moveTo>
                    <a:cubicBezTo>
                      <a:pt x="576" y="518"/>
                      <a:pt x="576" y="518"/>
                      <a:pt x="576" y="518"/>
                    </a:cubicBezTo>
                    <a:cubicBezTo>
                      <a:pt x="52" y="0"/>
                      <a:pt x="52" y="0"/>
                      <a:pt x="52" y="0"/>
                    </a:cubicBezTo>
                    <a:cubicBezTo>
                      <a:pt x="47" y="12"/>
                      <a:pt x="42" y="24"/>
                      <a:pt x="37" y="37"/>
                    </a:cubicBezTo>
                    <a:cubicBezTo>
                      <a:pt x="24" y="42"/>
                      <a:pt x="12" y="47"/>
                      <a:pt x="0" y="52"/>
                    </a:cubicBezTo>
                    <a:cubicBezTo>
                      <a:pt x="524" y="570"/>
                      <a:pt x="524" y="570"/>
                      <a:pt x="524" y="570"/>
                    </a:cubicBezTo>
                    <a:cubicBezTo>
                      <a:pt x="525" y="569"/>
                      <a:pt x="525" y="569"/>
                      <a:pt x="525" y="569"/>
                    </a:cubicBezTo>
                    <a:lnTo>
                      <a:pt x="575" y="518"/>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Freeform: Shape 8"/>
              <p:cNvSpPr>
                <a:spLocks/>
              </p:cNvSpPr>
              <p:nvPr/>
            </p:nvSpPr>
            <p:spPr bwMode="auto">
              <a:xfrm>
                <a:off x="8936582" y="3420988"/>
                <a:ext cx="398830" cy="394597"/>
              </a:xfrm>
              <a:custGeom>
                <a:avLst/>
                <a:gdLst>
                  <a:gd name="T0" fmla="*/ 199 w 199"/>
                  <a:gd name="T1" fmla="*/ 197 h 197"/>
                  <a:gd name="T2" fmla="*/ 59 w 199"/>
                  <a:gd name="T3" fmla="*/ 0 h 197"/>
                  <a:gd name="T4" fmla="*/ 58 w 199"/>
                  <a:gd name="T5" fmla="*/ 0 h 197"/>
                  <a:gd name="T6" fmla="*/ 55 w 199"/>
                  <a:gd name="T7" fmla="*/ 4 h 197"/>
                  <a:gd name="T8" fmla="*/ 5 w 199"/>
                  <a:gd name="T9" fmla="*/ 55 h 197"/>
                  <a:gd name="T10" fmla="*/ 0 w 199"/>
                  <a:gd name="T11" fmla="*/ 58 h 197"/>
                  <a:gd name="T12" fmla="*/ 1 w 199"/>
                  <a:gd name="T13" fmla="*/ 59 h 197"/>
                  <a:gd name="T14" fmla="*/ 199 w 199"/>
                  <a:gd name="T15" fmla="*/ 197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197">
                    <a:moveTo>
                      <a:pt x="199" y="197"/>
                    </a:moveTo>
                    <a:cubicBezTo>
                      <a:pt x="59" y="0"/>
                      <a:pt x="59" y="0"/>
                      <a:pt x="59" y="0"/>
                    </a:cubicBezTo>
                    <a:cubicBezTo>
                      <a:pt x="59" y="0"/>
                      <a:pt x="58" y="0"/>
                      <a:pt x="58" y="0"/>
                    </a:cubicBezTo>
                    <a:cubicBezTo>
                      <a:pt x="57" y="2"/>
                      <a:pt x="56" y="3"/>
                      <a:pt x="55" y="4"/>
                    </a:cubicBezTo>
                    <a:cubicBezTo>
                      <a:pt x="5" y="55"/>
                      <a:pt x="5" y="55"/>
                      <a:pt x="5" y="55"/>
                    </a:cubicBezTo>
                    <a:cubicBezTo>
                      <a:pt x="3" y="56"/>
                      <a:pt x="2" y="57"/>
                      <a:pt x="0" y="58"/>
                    </a:cubicBezTo>
                    <a:cubicBezTo>
                      <a:pt x="1" y="58"/>
                      <a:pt x="1" y="59"/>
                      <a:pt x="1" y="59"/>
                    </a:cubicBezTo>
                    <a:lnTo>
                      <a:pt x="199" y="197"/>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Freeform: Shape 9"/>
              <p:cNvSpPr>
                <a:spLocks/>
              </p:cNvSpPr>
              <p:nvPr/>
            </p:nvSpPr>
            <p:spPr bwMode="auto">
              <a:xfrm>
                <a:off x="8892550" y="3375263"/>
                <a:ext cx="164274" cy="165968"/>
              </a:xfrm>
              <a:custGeom>
                <a:avLst/>
                <a:gdLst>
                  <a:gd name="T0" fmla="*/ 77 w 82"/>
                  <a:gd name="T1" fmla="*/ 27 h 83"/>
                  <a:gd name="T2" fmla="*/ 80 w 82"/>
                  <a:gd name="T3" fmla="*/ 23 h 83"/>
                  <a:gd name="T4" fmla="*/ 77 w 82"/>
                  <a:gd name="T5" fmla="*/ 7 h 83"/>
                  <a:gd name="T6" fmla="*/ 75 w 82"/>
                  <a:gd name="T7" fmla="*/ 6 h 83"/>
                  <a:gd name="T8" fmla="*/ 55 w 82"/>
                  <a:gd name="T9" fmla="*/ 6 h 83"/>
                  <a:gd name="T10" fmla="*/ 5 w 82"/>
                  <a:gd name="T11" fmla="*/ 57 h 83"/>
                  <a:gd name="T12" fmla="*/ 5 w 82"/>
                  <a:gd name="T13" fmla="*/ 77 h 83"/>
                  <a:gd name="T14" fmla="*/ 7 w 82"/>
                  <a:gd name="T15" fmla="*/ 78 h 83"/>
                  <a:gd name="T16" fmla="*/ 22 w 82"/>
                  <a:gd name="T17" fmla="*/ 81 h 83"/>
                  <a:gd name="T18" fmla="*/ 27 w 82"/>
                  <a:gd name="T19" fmla="*/ 78 h 83"/>
                  <a:gd name="T20" fmla="*/ 77 w 82"/>
                  <a:gd name="T21" fmla="*/ 2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83">
                    <a:moveTo>
                      <a:pt x="77" y="27"/>
                    </a:moveTo>
                    <a:cubicBezTo>
                      <a:pt x="78" y="26"/>
                      <a:pt x="79" y="25"/>
                      <a:pt x="80" y="23"/>
                    </a:cubicBezTo>
                    <a:cubicBezTo>
                      <a:pt x="82" y="18"/>
                      <a:pt x="81" y="12"/>
                      <a:pt x="77" y="7"/>
                    </a:cubicBezTo>
                    <a:cubicBezTo>
                      <a:pt x="75" y="6"/>
                      <a:pt x="75" y="6"/>
                      <a:pt x="75" y="6"/>
                    </a:cubicBezTo>
                    <a:cubicBezTo>
                      <a:pt x="70" y="0"/>
                      <a:pt x="61" y="1"/>
                      <a:pt x="55" y="6"/>
                    </a:cubicBezTo>
                    <a:cubicBezTo>
                      <a:pt x="5" y="57"/>
                      <a:pt x="5" y="57"/>
                      <a:pt x="5" y="57"/>
                    </a:cubicBezTo>
                    <a:cubicBezTo>
                      <a:pt x="0" y="62"/>
                      <a:pt x="0" y="71"/>
                      <a:pt x="5" y="77"/>
                    </a:cubicBezTo>
                    <a:cubicBezTo>
                      <a:pt x="7" y="78"/>
                      <a:pt x="7" y="78"/>
                      <a:pt x="7" y="78"/>
                    </a:cubicBezTo>
                    <a:cubicBezTo>
                      <a:pt x="11" y="82"/>
                      <a:pt x="17" y="83"/>
                      <a:pt x="22" y="81"/>
                    </a:cubicBezTo>
                    <a:cubicBezTo>
                      <a:pt x="24" y="80"/>
                      <a:pt x="25" y="79"/>
                      <a:pt x="27" y="78"/>
                    </a:cubicBezTo>
                    <a:lnTo>
                      <a:pt x="77" y="27"/>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Freeform: Shape 10"/>
              <p:cNvSpPr>
                <a:spLocks/>
              </p:cNvSpPr>
              <p:nvPr/>
            </p:nvSpPr>
            <p:spPr bwMode="auto">
              <a:xfrm>
                <a:off x="8850211" y="3335464"/>
                <a:ext cx="164274" cy="164274"/>
              </a:xfrm>
              <a:custGeom>
                <a:avLst/>
                <a:gdLst>
                  <a:gd name="T0" fmla="*/ 76 w 82"/>
                  <a:gd name="T1" fmla="*/ 6 h 82"/>
                  <a:gd name="T2" fmla="*/ 75 w 82"/>
                  <a:gd name="T3" fmla="*/ 5 h 82"/>
                  <a:gd name="T4" fmla="*/ 62 w 82"/>
                  <a:gd name="T5" fmla="*/ 1 h 82"/>
                  <a:gd name="T6" fmla="*/ 58 w 82"/>
                  <a:gd name="T7" fmla="*/ 8 h 82"/>
                  <a:gd name="T8" fmla="*/ 8 w 82"/>
                  <a:gd name="T9" fmla="*/ 58 h 82"/>
                  <a:gd name="T10" fmla="*/ 1 w 82"/>
                  <a:gd name="T11" fmla="*/ 62 h 82"/>
                  <a:gd name="T12" fmla="*/ 5 w 82"/>
                  <a:gd name="T13" fmla="*/ 75 h 82"/>
                  <a:gd name="T14" fmla="*/ 6 w 82"/>
                  <a:gd name="T15" fmla="*/ 77 h 82"/>
                  <a:gd name="T16" fmla="*/ 26 w 82"/>
                  <a:gd name="T17" fmla="*/ 77 h 82"/>
                  <a:gd name="T18" fmla="*/ 76 w 82"/>
                  <a:gd name="T19" fmla="*/ 26 h 82"/>
                  <a:gd name="T20" fmla="*/ 76 w 82"/>
                  <a:gd name="T21" fmla="*/ 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82">
                    <a:moveTo>
                      <a:pt x="76" y="6"/>
                    </a:moveTo>
                    <a:cubicBezTo>
                      <a:pt x="75" y="5"/>
                      <a:pt x="75" y="5"/>
                      <a:pt x="75" y="5"/>
                    </a:cubicBezTo>
                    <a:cubicBezTo>
                      <a:pt x="71" y="1"/>
                      <a:pt x="66" y="0"/>
                      <a:pt x="62" y="1"/>
                    </a:cubicBezTo>
                    <a:cubicBezTo>
                      <a:pt x="61" y="4"/>
                      <a:pt x="60" y="6"/>
                      <a:pt x="58" y="8"/>
                    </a:cubicBezTo>
                    <a:cubicBezTo>
                      <a:pt x="8" y="58"/>
                      <a:pt x="8" y="58"/>
                      <a:pt x="8" y="58"/>
                    </a:cubicBezTo>
                    <a:cubicBezTo>
                      <a:pt x="6" y="60"/>
                      <a:pt x="3" y="62"/>
                      <a:pt x="1" y="62"/>
                    </a:cubicBezTo>
                    <a:cubicBezTo>
                      <a:pt x="0" y="67"/>
                      <a:pt x="1" y="72"/>
                      <a:pt x="5" y="75"/>
                    </a:cubicBezTo>
                    <a:cubicBezTo>
                      <a:pt x="6" y="77"/>
                      <a:pt x="6" y="77"/>
                      <a:pt x="6" y="77"/>
                    </a:cubicBezTo>
                    <a:cubicBezTo>
                      <a:pt x="12" y="82"/>
                      <a:pt x="21" y="82"/>
                      <a:pt x="26" y="77"/>
                    </a:cubicBezTo>
                    <a:cubicBezTo>
                      <a:pt x="76" y="26"/>
                      <a:pt x="76" y="26"/>
                      <a:pt x="76" y="26"/>
                    </a:cubicBezTo>
                    <a:cubicBezTo>
                      <a:pt x="82" y="21"/>
                      <a:pt x="82" y="12"/>
                      <a:pt x="76" y="6"/>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Freeform: Shape 11"/>
              <p:cNvSpPr>
                <a:spLocks/>
              </p:cNvSpPr>
              <p:nvPr/>
            </p:nvSpPr>
            <p:spPr bwMode="auto">
              <a:xfrm>
                <a:off x="8812953" y="3297359"/>
                <a:ext cx="163427" cy="164274"/>
              </a:xfrm>
              <a:custGeom>
                <a:avLst/>
                <a:gdLst>
                  <a:gd name="T0" fmla="*/ 77 w 82"/>
                  <a:gd name="T1" fmla="*/ 27 h 82"/>
                  <a:gd name="T2" fmla="*/ 81 w 82"/>
                  <a:gd name="T3" fmla="*/ 20 h 82"/>
                  <a:gd name="T4" fmla="*/ 77 w 82"/>
                  <a:gd name="T5" fmla="*/ 7 h 82"/>
                  <a:gd name="T6" fmla="*/ 75 w 82"/>
                  <a:gd name="T7" fmla="*/ 5 h 82"/>
                  <a:gd name="T8" fmla="*/ 55 w 82"/>
                  <a:gd name="T9" fmla="*/ 6 h 82"/>
                  <a:gd name="T10" fmla="*/ 5 w 82"/>
                  <a:gd name="T11" fmla="*/ 56 h 82"/>
                  <a:gd name="T12" fmla="*/ 5 w 82"/>
                  <a:gd name="T13" fmla="*/ 76 h 82"/>
                  <a:gd name="T14" fmla="*/ 7 w 82"/>
                  <a:gd name="T15" fmla="*/ 78 h 82"/>
                  <a:gd name="T16" fmla="*/ 20 w 82"/>
                  <a:gd name="T17" fmla="*/ 81 h 82"/>
                  <a:gd name="T18" fmla="*/ 27 w 82"/>
                  <a:gd name="T19" fmla="*/ 77 h 82"/>
                  <a:gd name="T20" fmla="*/ 77 w 82"/>
                  <a:gd name="T21" fmla="*/ 2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82">
                    <a:moveTo>
                      <a:pt x="77" y="27"/>
                    </a:moveTo>
                    <a:cubicBezTo>
                      <a:pt x="79" y="25"/>
                      <a:pt x="80" y="23"/>
                      <a:pt x="81" y="20"/>
                    </a:cubicBezTo>
                    <a:cubicBezTo>
                      <a:pt x="82" y="15"/>
                      <a:pt x="80" y="11"/>
                      <a:pt x="77" y="7"/>
                    </a:cubicBezTo>
                    <a:cubicBezTo>
                      <a:pt x="75" y="5"/>
                      <a:pt x="75" y="5"/>
                      <a:pt x="75" y="5"/>
                    </a:cubicBezTo>
                    <a:cubicBezTo>
                      <a:pt x="70" y="0"/>
                      <a:pt x="61" y="0"/>
                      <a:pt x="55" y="6"/>
                    </a:cubicBezTo>
                    <a:cubicBezTo>
                      <a:pt x="5" y="56"/>
                      <a:pt x="5" y="56"/>
                      <a:pt x="5" y="56"/>
                    </a:cubicBezTo>
                    <a:cubicBezTo>
                      <a:pt x="0" y="62"/>
                      <a:pt x="0" y="71"/>
                      <a:pt x="5" y="76"/>
                    </a:cubicBezTo>
                    <a:cubicBezTo>
                      <a:pt x="7" y="78"/>
                      <a:pt x="7" y="78"/>
                      <a:pt x="7" y="78"/>
                    </a:cubicBezTo>
                    <a:cubicBezTo>
                      <a:pt x="10" y="81"/>
                      <a:pt x="15" y="82"/>
                      <a:pt x="20" y="81"/>
                    </a:cubicBezTo>
                    <a:cubicBezTo>
                      <a:pt x="22" y="81"/>
                      <a:pt x="25" y="79"/>
                      <a:pt x="27" y="77"/>
                    </a:cubicBezTo>
                    <a:lnTo>
                      <a:pt x="77" y="27"/>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Freeform: Shape 12"/>
              <p:cNvSpPr>
                <a:spLocks/>
              </p:cNvSpPr>
              <p:nvPr/>
            </p:nvSpPr>
            <p:spPr bwMode="auto">
              <a:xfrm>
                <a:off x="8768074" y="3255021"/>
                <a:ext cx="166814" cy="165968"/>
              </a:xfrm>
              <a:custGeom>
                <a:avLst/>
                <a:gdLst>
                  <a:gd name="T0" fmla="*/ 77 w 83"/>
                  <a:gd name="T1" fmla="*/ 7 h 83"/>
                  <a:gd name="T2" fmla="*/ 76 w 83"/>
                  <a:gd name="T3" fmla="*/ 5 h 83"/>
                  <a:gd name="T4" fmla="*/ 57 w 83"/>
                  <a:gd name="T5" fmla="*/ 5 h 83"/>
                  <a:gd name="T6" fmla="*/ 56 w 83"/>
                  <a:gd name="T7" fmla="*/ 5 h 83"/>
                  <a:gd name="T8" fmla="*/ 6 w 83"/>
                  <a:gd name="T9" fmla="*/ 56 h 83"/>
                  <a:gd name="T10" fmla="*/ 5 w 83"/>
                  <a:gd name="T11" fmla="*/ 57 h 83"/>
                  <a:gd name="T12" fmla="*/ 6 w 83"/>
                  <a:gd name="T13" fmla="*/ 76 h 83"/>
                  <a:gd name="T14" fmla="*/ 7 w 83"/>
                  <a:gd name="T15" fmla="*/ 77 h 83"/>
                  <a:gd name="T16" fmla="*/ 27 w 83"/>
                  <a:gd name="T17" fmla="*/ 77 h 83"/>
                  <a:gd name="T18" fmla="*/ 77 w 83"/>
                  <a:gd name="T19" fmla="*/ 27 h 83"/>
                  <a:gd name="T20" fmla="*/ 77 w 83"/>
                  <a:gd name="T21"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83">
                    <a:moveTo>
                      <a:pt x="77" y="7"/>
                    </a:moveTo>
                    <a:cubicBezTo>
                      <a:pt x="76" y="5"/>
                      <a:pt x="76" y="5"/>
                      <a:pt x="76" y="5"/>
                    </a:cubicBezTo>
                    <a:cubicBezTo>
                      <a:pt x="70" y="0"/>
                      <a:pt x="62" y="0"/>
                      <a:pt x="57" y="5"/>
                    </a:cubicBezTo>
                    <a:cubicBezTo>
                      <a:pt x="56" y="5"/>
                      <a:pt x="56" y="5"/>
                      <a:pt x="56" y="5"/>
                    </a:cubicBezTo>
                    <a:cubicBezTo>
                      <a:pt x="6" y="56"/>
                      <a:pt x="6" y="56"/>
                      <a:pt x="6" y="56"/>
                    </a:cubicBezTo>
                    <a:cubicBezTo>
                      <a:pt x="5" y="57"/>
                      <a:pt x="5" y="57"/>
                      <a:pt x="5" y="57"/>
                    </a:cubicBezTo>
                    <a:cubicBezTo>
                      <a:pt x="0" y="62"/>
                      <a:pt x="1" y="71"/>
                      <a:pt x="6" y="76"/>
                    </a:cubicBezTo>
                    <a:cubicBezTo>
                      <a:pt x="7" y="77"/>
                      <a:pt x="7" y="77"/>
                      <a:pt x="7" y="77"/>
                    </a:cubicBezTo>
                    <a:cubicBezTo>
                      <a:pt x="13" y="83"/>
                      <a:pt x="22" y="83"/>
                      <a:pt x="27" y="77"/>
                    </a:cubicBezTo>
                    <a:cubicBezTo>
                      <a:pt x="77" y="27"/>
                      <a:pt x="77" y="27"/>
                      <a:pt x="77" y="27"/>
                    </a:cubicBezTo>
                    <a:cubicBezTo>
                      <a:pt x="83" y="21"/>
                      <a:pt x="83" y="12"/>
                      <a:pt x="77" y="7"/>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Freeform: Shape 13"/>
              <p:cNvSpPr>
                <a:spLocks/>
              </p:cNvSpPr>
              <p:nvPr/>
            </p:nvSpPr>
            <p:spPr bwMode="auto">
              <a:xfrm>
                <a:off x="7120252" y="1830747"/>
                <a:ext cx="682500" cy="709597"/>
              </a:xfrm>
              <a:custGeom>
                <a:avLst/>
                <a:gdLst>
                  <a:gd name="T0" fmla="*/ 222 w 341"/>
                  <a:gd name="T1" fmla="*/ 117 h 354"/>
                  <a:gd name="T2" fmla="*/ 27 w 341"/>
                  <a:gd name="T3" fmla="*/ 120 h 354"/>
                  <a:gd name="T4" fmla="*/ 304 w 341"/>
                  <a:gd name="T5" fmla="*/ 250 h 354"/>
                  <a:gd name="T6" fmla="*/ 341 w 341"/>
                  <a:gd name="T7" fmla="*/ 235 h 354"/>
                  <a:gd name="T8" fmla="*/ 222 w 341"/>
                  <a:gd name="T9" fmla="*/ 117 h 354"/>
                </a:gdLst>
                <a:ahLst/>
                <a:cxnLst>
                  <a:cxn ang="0">
                    <a:pos x="T0" y="T1"/>
                  </a:cxn>
                  <a:cxn ang="0">
                    <a:pos x="T2" y="T3"/>
                  </a:cxn>
                  <a:cxn ang="0">
                    <a:pos x="T4" y="T5"/>
                  </a:cxn>
                  <a:cxn ang="0">
                    <a:pos x="T6" y="T7"/>
                  </a:cxn>
                  <a:cxn ang="0">
                    <a:pos x="T8" y="T9"/>
                  </a:cxn>
                </a:cxnLst>
                <a:rect l="0" t="0" r="r" b="b"/>
                <a:pathLst>
                  <a:path w="341" h="354">
                    <a:moveTo>
                      <a:pt x="222" y="117"/>
                    </a:moveTo>
                    <a:cubicBezTo>
                      <a:pt x="96" y="0"/>
                      <a:pt x="56" y="8"/>
                      <a:pt x="27" y="120"/>
                    </a:cubicBezTo>
                    <a:cubicBezTo>
                      <a:pt x="0" y="220"/>
                      <a:pt x="38" y="354"/>
                      <a:pt x="304" y="250"/>
                    </a:cubicBezTo>
                    <a:cubicBezTo>
                      <a:pt x="316" y="245"/>
                      <a:pt x="328" y="240"/>
                      <a:pt x="341" y="235"/>
                    </a:cubicBezTo>
                    <a:cubicBezTo>
                      <a:pt x="293" y="188"/>
                      <a:pt x="253" y="149"/>
                      <a:pt x="222" y="117"/>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Freeform: Shape 14"/>
              <p:cNvSpPr>
                <a:spLocks/>
              </p:cNvSpPr>
              <p:nvPr/>
            </p:nvSpPr>
            <p:spPr bwMode="auto">
              <a:xfrm>
                <a:off x="7322631" y="1618207"/>
                <a:ext cx="712984" cy="683347"/>
              </a:xfrm>
              <a:custGeom>
                <a:avLst/>
                <a:gdLst>
                  <a:gd name="T0" fmla="*/ 240 w 356"/>
                  <a:gd name="T1" fmla="*/ 341 h 341"/>
                  <a:gd name="T2" fmla="*/ 255 w 356"/>
                  <a:gd name="T3" fmla="*/ 304 h 341"/>
                  <a:gd name="T4" fmla="*/ 122 w 356"/>
                  <a:gd name="T5" fmla="*/ 27 h 341"/>
                  <a:gd name="T6" fmla="*/ 121 w 356"/>
                  <a:gd name="T7" fmla="*/ 223 h 341"/>
                  <a:gd name="T8" fmla="*/ 240 w 356"/>
                  <a:gd name="T9" fmla="*/ 341 h 341"/>
                </a:gdLst>
                <a:ahLst/>
                <a:cxnLst>
                  <a:cxn ang="0">
                    <a:pos x="T0" y="T1"/>
                  </a:cxn>
                  <a:cxn ang="0">
                    <a:pos x="T2" y="T3"/>
                  </a:cxn>
                  <a:cxn ang="0">
                    <a:pos x="T4" y="T5"/>
                  </a:cxn>
                  <a:cxn ang="0">
                    <a:pos x="T6" y="T7"/>
                  </a:cxn>
                  <a:cxn ang="0">
                    <a:pos x="T8" y="T9"/>
                  </a:cxn>
                </a:cxnLst>
                <a:rect l="0" t="0" r="r" b="b"/>
                <a:pathLst>
                  <a:path w="356" h="341">
                    <a:moveTo>
                      <a:pt x="240" y="341"/>
                    </a:moveTo>
                    <a:cubicBezTo>
                      <a:pt x="245" y="328"/>
                      <a:pt x="250" y="316"/>
                      <a:pt x="255" y="304"/>
                    </a:cubicBezTo>
                    <a:cubicBezTo>
                      <a:pt x="356" y="36"/>
                      <a:pt x="222" y="0"/>
                      <a:pt x="122" y="27"/>
                    </a:cubicBezTo>
                    <a:cubicBezTo>
                      <a:pt x="10" y="59"/>
                      <a:pt x="0" y="94"/>
                      <a:pt x="121" y="223"/>
                    </a:cubicBezTo>
                    <a:cubicBezTo>
                      <a:pt x="152" y="255"/>
                      <a:pt x="192" y="294"/>
                      <a:pt x="240" y="34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pic>
        <p:nvPicPr>
          <p:cNvPr id="150" name="图片 149"/>
          <p:cNvPicPr>
            <a:picLocks noChangeAspect="1"/>
          </p:cNvPicPr>
          <p:nvPr/>
        </p:nvPicPr>
        <p:blipFill>
          <a:blip r:embed="rId3"/>
          <a:stretch>
            <a:fillRect/>
          </a:stretch>
        </p:blipFill>
        <p:spPr>
          <a:xfrm>
            <a:off x="457200" y="262798"/>
            <a:ext cx="759706" cy="913632"/>
          </a:xfrm>
          <a:prstGeom prst="rect">
            <a:avLst/>
          </a:prstGeom>
        </p:spPr>
      </p:pic>
      <p:sp>
        <p:nvSpPr>
          <p:cNvPr id="152" name="文本框 151"/>
          <p:cNvSpPr txBox="1"/>
          <p:nvPr/>
        </p:nvSpPr>
        <p:spPr>
          <a:xfrm>
            <a:off x="1328082" y="381935"/>
            <a:ext cx="2383986" cy="523220"/>
          </a:xfrm>
          <a:prstGeom prst="rect">
            <a:avLst/>
          </a:prstGeom>
          <a:noFill/>
        </p:spPr>
        <p:txBody>
          <a:bodyPr wrap="none" rtlCol="0">
            <a:spAutoFit/>
            <a:scene3d>
              <a:camera prst="orthographicFront"/>
              <a:lightRig rig="threePt" dir="t"/>
            </a:scene3d>
            <a:sp3d contourW="12700"/>
          </a:bodyPr>
          <a:lstStyle/>
          <a:p>
            <a:r>
              <a:rPr lang="en-US" altLang="zh-CN" sz="2800" dirty="0">
                <a:latin typeface="Tahoma" panose="020B0604030504040204" pitchFamily="34" charset="0"/>
                <a:ea typeface="Tahoma" panose="020B0604030504040204" pitchFamily="34" charset="0"/>
                <a:cs typeface="Tahoma" panose="020B0604030504040204" pitchFamily="34" charset="0"/>
              </a:rPr>
              <a:t>Ý </a:t>
            </a:r>
            <a:r>
              <a:rPr lang="en-US" altLang="zh-CN" sz="2800" dirty="0" err="1">
                <a:latin typeface="Tahoma" panose="020B0604030504040204" pitchFamily="34" charset="0"/>
                <a:ea typeface="Tahoma" panose="020B0604030504040204" pitchFamily="34" charset="0"/>
                <a:cs typeface="Tahoma" panose="020B0604030504040204" pitchFamily="34" charset="0"/>
              </a:rPr>
              <a:t>nghĩa</a:t>
            </a:r>
            <a:r>
              <a:rPr lang="en-US" altLang="zh-CN" sz="2800" dirty="0">
                <a:latin typeface="Tahoma" panose="020B0604030504040204" pitchFamily="34" charset="0"/>
                <a:ea typeface="Tahoma" panose="020B0604030504040204" pitchFamily="34" charset="0"/>
                <a:cs typeface="Tahoma" panose="020B0604030504040204" pitchFamily="34" charset="0"/>
              </a:rPr>
              <a:t> </a:t>
            </a:r>
            <a:r>
              <a:rPr lang="en-US" altLang="zh-CN" sz="2800" dirty="0" err="1">
                <a:latin typeface="Tahoma" panose="020B0604030504040204" pitchFamily="34" charset="0"/>
                <a:ea typeface="Tahoma" panose="020B0604030504040204" pitchFamily="34" charset="0"/>
                <a:cs typeface="Tahoma" panose="020B0604030504040204" pitchFamily="34" charset="0"/>
              </a:rPr>
              <a:t>đề</a:t>
            </a:r>
            <a:r>
              <a:rPr lang="en-US" altLang="zh-CN" sz="2800" dirty="0">
                <a:latin typeface="Tahoma" panose="020B0604030504040204" pitchFamily="34" charset="0"/>
                <a:ea typeface="Tahoma" panose="020B0604030504040204" pitchFamily="34" charset="0"/>
                <a:cs typeface="Tahoma" panose="020B0604030504040204" pitchFamily="34" charset="0"/>
              </a:rPr>
              <a:t> </a:t>
            </a:r>
            <a:r>
              <a:rPr lang="en-US" altLang="zh-CN" sz="2800" dirty="0" err="1">
                <a:latin typeface="Tahoma" panose="020B0604030504040204" pitchFamily="34" charset="0"/>
                <a:ea typeface="Tahoma" panose="020B0604030504040204" pitchFamily="34" charset="0"/>
                <a:cs typeface="Tahoma" panose="020B0604030504040204" pitchFamily="34" charset="0"/>
              </a:rPr>
              <a:t>tài</a:t>
            </a:r>
            <a:endParaRPr lang="zh-CN" altLang="en-US" sz="2800" b="1" dirty="0">
              <a:latin typeface="Agency FB" panose="020B0503020202020204" pitchFamily="34" charset="0"/>
            </a:endParaRPr>
          </a:p>
        </p:txBody>
      </p:sp>
      <p:sp>
        <p:nvSpPr>
          <p:cNvPr id="158" name="矩形 157"/>
          <p:cNvSpPr/>
          <p:nvPr/>
        </p:nvSpPr>
        <p:spPr>
          <a:xfrm>
            <a:off x="986302" y="2693348"/>
            <a:ext cx="3073691" cy="1323439"/>
          </a:xfrm>
          <a:prstGeom prst="rect">
            <a:avLst/>
          </a:prstGeom>
        </p:spPr>
        <p:txBody>
          <a:bodyPr wrap="square">
            <a:spAutoFit/>
            <a:scene3d>
              <a:camera prst="orthographicFront"/>
              <a:lightRig rig="threePt" dir="t"/>
            </a:scene3d>
            <a:sp3d contourW="12700"/>
          </a:bodyPr>
          <a:lstStyle/>
          <a:p>
            <a:pPr lvl="0"/>
            <a:r>
              <a:rPr lang="en-US" sz="1600" dirty="0" err="1"/>
              <a:t>Giúp</a:t>
            </a:r>
            <a:r>
              <a:rPr lang="en-US" sz="1600" dirty="0"/>
              <a:t> </a:t>
            </a:r>
            <a:r>
              <a:rPr lang="en-US" sz="1600" dirty="0" err="1"/>
              <a:t>các</a:t>
            </a:r>
            <a:r>
              <a:rPr lang="en-US" sz="1600" dirty="0"/>
              <a:t> </a:t>
            </a:r>
            <a:r>
              <a:rPr lang="en-US" sz="1600" dirty="0" err="1"/>
              <a:t>bác</a:t>
            </a:r>
            <a:r>
              <a:rPr lang="en-US" sz="1600" dirty="0"/>
              <a:t> </a:t>
            </a:r>
            <a:r>
              <a:rPr lang="en-US" sz="1600" dirty="0" err="1"/>
              <a:t>sĩ</a:t>
            </a:r>
            <a:r>
              <a:rPr lang="en-US" sz="1600" dirty="0"/>
              <a:t> </a:t>
            </a:r>
            <a:r>
              <a:rPr lang="en-US" sz="1600" dirty="0" err="1"/>
              <a:t>dễ</a:t>
            </a:r>
            <a:r>
              <a:rPr lang="en-US" sz="1600" dirty="0"/>
              <a:t> </a:t>
            </a:r>
            <a:r>
              <a:rPr lang="en-US" sz="1600" dirty="0" err="1"/>
              <a:t>dàng</a:t>
            </a:r>
            <a:r>
              <a:rPr lang="en-US" sz="1600" dirty="0"/>
              <a:t>, </a:t>
            </a:r>
            <a:r>
              <a:rPr lang="en-US" sz="1600" dirty="0" err="1"/>
              <a:t>nhanh</a:t>
            </a:r>
            <a:r>
              <a:rPr lang="en-US" sz="1600" dirty="0"/>
              <a:t> </a:t>
            </a:r>
            <a:r>
              <a:rPr lang="en-US" sz="1600" dirty="0" err="1"/>
              <a:t>chóng</a:t>
            </a:r>
            <a:r>
              <a:rPr lang="en-US" sz="1600" dirty="0"/>
              <a:t> </a:t>
            </a:r>
            <a:r>
              <a:rPr lang="en-US" sz="1600" dirty="0" err="1"/>
              <a:t>hơn</a:t>
            </a:r>
            <a:r>
              <a:rPr lang="en-US" sz="1600" dirty="0"/>
              <a:t> </a:t>
            </a:r>
            <a:r>
              <a:rPr lang="en-US" sz="1600" dirty="0" err="1"/>
              <a:t>trong</a:t>
            </a:r>
            <a:r>
              <a:rPr lang="en-US" sz="1600" dirty="0"/>
              <a:t> </a:t>
            </a:r>
            <a:r>
              <a:rPr lang="en-US" sz="1600" dirty="0" err="1"/>
              <a:t>việc</a:t>
            </a:r>
            <a:r>
              <a:rPr lang="en-US" sz="1600" dirty="0"/>
              <a:t> </a:t>
            </a:r>
            <a:r>
              <a:rPr lang="en-US" sz="1600" dirty="0" err="1"/>
              <a:t>chuẩn</a:t>
            </a:r>
            <a:r>
              <a:rPr lang="en-US" sz="1600" dirty="0"/>
              <a:t> </a:t>
            </a:r>
            <a:r>
              <a:rPr lang="en-US" sz="1600" dirty="0" err="1"/>
              <a:t>đoán</a:t>
            </a:r>
            <a:r>
              <a:rPr lang="en-US" sz="1600" dirty="0"/>
              <a:t> </a:t>
            </a:r>
            <a:r>
              <a:rPr lang="en-US" sz="1600" dirty="0" err="1"/>
              <a:t>bệnh</a:t>
            </a:r>
            <a:r>
              <a:rPr lang="en-US" sz="1600" dirty="0"/>
              <a:t> </a:t>
            </a:r>
            <a:r>
              <a:rPr lang="en-US" sz="1600" dirty="0" err="1"/>
              <a:t>để</a:t>
            </a:r>
            <a:r>
              <a:rPr lang="en-US" sz="1600" dirty="0"/>
              <a:t> </a:t>
            </a:r>
            <a:r>
              <a:rPr lang="en-US" sz="1600" dirty="0" err="1"/>
              <a:t>từ</a:t>
            </a:r>
            <a:r>
              <a:rPr lang="en-US" sz="1600" dirty="0"/>
              <a:t> </a:t>
            </a:r>
            <a:r>
              <a:rPr lang="en-US" sz="1600" dirty="0" err="1"/>
              <a:t>đó</a:t>
            </a:r>
            <a:r>
              <a:rPr lang="en-US" sz="1600" dirty="0"/>
              <a:t> </a:t>
            </a:r>
            <a:r>
              <a:rPr lang="en-US" sz="1600" dirty="0" err="1"/>
              <a:t>kê</a:t>
            </a:r>
            <a:r>
              <a:rPr lang="en-US" sz="1600" dirty="0"/>
              <a:t> </a:t>
            </a:r>
            <a:r>
              <a:rPr lang="en-US" sz="1600" dirty="0" err="1"/>
              <a:t>đơn</a:t>
            </a:r>
            <a:r>
              <a:rPr lang="en-US" sz="1600" dirty="0"/>
              <a:t> </a:t>
            </a:r>
            <a:r>
              <a:rPr lang="en-US" sz="1600" dirty="0" err="1"/>
              <a:t>thuốc</a:t>
            </a:r>
            <a:r>
              <a:rPr lang="en-US" sz="1600" dirty="0"/>
              <a:t> </a:t>
            </a:r>
            <a:r>
              <a:rPr lang="en-US" sz="1600" dirty="0" err="1"/>
              <a:t>đúng</a:t>
            </a:r>
            <a:r>
              <a:rPr lang="en-US" sz="1600" dirty="0"/>
              <a:t> </a:t>
            </a:r>
            <a:r>
              <a:rPr lang="en-US" sz="1600" dirty="0" err="1"/>
              <a:t>và</a:t>
            </a:r>
            <a:r>
              <a:rPr lang="en-US" sz="1600" dirty="0"/>
              <a:t> </a:t>
            </a:r>
            <a:r>
              <a:rPr lang="en-US" sz="1600" dirty="0" err="1"/>
              <a:t>cho</a:t>
            </a:r>
            <a:r>
              <a:rPr lang="en-US" sz="1600" dirty="0"/>
              <a:t> </a:t>
            </a:r>
            <a:r>
              <a:rPr lang="en-US" sz="1600" dirty="0" err="1"/>
              <a:t>từng</a:t>
            </a:r>
            <a:r>
              <a:rPr lang="en-US" sz="1600" dirty="0"/>
              <a:t> </a:t>
            </a:r>
            <a:r>
              <a:rPr lang="en-US" sz="1600" dirty="0" err="1"/>
              <a:t>loại</a:t>
            </a:r>
            <a:r>
              <a:rPr lang="en-US" sz="1600" dirty="0"/>
              <a:t> </a:t>
            </a:r>
            <a:r>
              <a:rPr lang="en-US" sz="1600" dirty="0" err="1"/>
              <a:t>bệnh</a:t>
            </a:r>
            <a:r>
              <a:rPr lang="en-US" sz="1600" dirty="0"/>
              <a:t> </a:t>
            </a:r>
            <a:r>
              <a:rPr lang="en-US" sz="1600" dirty="0" err="1"/>
              <a:t>của</a:t>
            </a:r>
            <a:r>
              <a:rPr lang="en-US" sz="1600" dirty="0"/>
              <a:t> </a:t>
            </a:r>
            <a:r>
              <a:rPr lang="en-US" sz="1600" dirty="0" err="1"/>
              <a:t>các</a:t>
            </a:r>
            <a:r>
              <a:rPr lang="en-US" sz="1600" dirty="0"/>
              <a:t> </a:t>
            </a:r>
            <a:r>
              <a:rPr lang="en-US" sz="1600" dirty="0" err="1"/>
              <a:t>bệnh</a:t>
            </a:r>
            <a:r>
              <a:rPr lang="en-US" sz="1600" dirty="0"/>
              <a:t> </a:t>
            </a:r>
            <a:r>
              <a:rPr lang="en-US" sz="1600" dirty="0" err="1"/>
              <a:t>nhân</a:t>
            </a:r>
            <a:endParaRPr lang="en-US" sz="1600" dirty="0"/>
          </a:p>
        </p:txBody>
      </p:sp>
      <p:sp>
        <p:nvSpPr>
          <p:cNvPr id="161" name="矩形 160"/>
          <p:cNvSpPr/>
          <p:nvPr/>
        </p:nvSpPr>
        <p:spPr>
          <a:xfrm>
            <a:off x="986303" y="4609137"/>
            <a:ext cx="3024188" cy="584775"/>
          </a:xfrm>
          <a:prstGeom prst="rect">
            <a:avLst/>
          </a:prstGeom>
        </p:spPr>
        <p:txBody>
          <a:bodyPr wrap="square">
            <a:spAutoFit/>
            <a:scene3d>
              <a:camera prst="orthographicFront"/>
              <a:lightRig rig="threePt" dir="t"/>
            </a:scene3d>
            <a:sp3d contourW="12700"/>
          </a:bodyPr>
          <a:lstStyle/>
          <a:p>
            <a:pPr lvl="0"/>
            <a:r>
              <a:rPr lang="en-US" sz="1600"/>
              <a:t>Giảm thiểu sự sai sót trong chuẩn đoán bệnh</a:t>
            </a:r>
          </a:p>
        </p:txBody>
      </p:sp>
      <p:sp>
        <p:nvSpPr>
          <p:cNvPr id="164" name="矩形 163"/>
          <p:cNvSpPr/>
          <p:nvPr/>
        </p:nvSpPr>
        <p:spPr>
          <a:xfrm>
            <a:off x="8267700" y="2693348"/>
            <a:ext cx="3024188" cy="1323439"/>
          </a:xfrm>
          <a:prstGeom prst="rect">
            <a:avLst/>
          </a:prstGeom>
        </p:spPr>
        <p:txBody>
          <a:bodyPr wrap="square">
            <a:spAutoFit/>
            <a:scene3d>
              <a:camera prst="orthographicFront"/>
              <a:lightRig rig="threePt" dir="t"/>
            </a:scene3d>
            <a:sp3d contourW="12700"/>
          </a:bodyPr>
          <a:lstStyle/>
          <a:p>
            <a:pPr lvl="0"/>
            <a:r>
              <a:rPr lang="en-US" sz="1600" dirty="0" err="1"/>
              <a:t>Hỗ</a:t>
            </a:r>
            <a:r>
              <a:rPr lang="en-US" sz="1600" dirty="0"/>
              <a:t> </a:t>
            </a:r>
            <a:r>
              <a:rPr lang="en-US" sz="1600" dirty="0" err="1"/>
              <a:t>trợ</a:t>
            </a:r>
            <a:r>
              <a:rPr lang="en-US" sz="1600" dirty="0"/>
              <a:t> </a:t>
            </a:r>
            <a:r>
              <a:rPr lang="en-US" sz="1600" dirty="0" err="1"/>
              <a:t>các</a:t>
            </a:r>
            <a:r>
              <a:rPr lang="en-US" sz="1600" dirty="0"/>
              <a:t> </a:t>
            </a:r>
            <a:r>
              <a:rPr lang="en-US" sz="1600" dirty="0" err="1"/>
              <a:t>bác</a:t>
            </a:r>
            <a:r>
              <a:rPr lang="en-US" sz="1600" dirty="0"/>
              <a:t> </a:t>
            </a:r>
            <a:r>
              <a:rPr lang="en-US" sz="1600" dirty="0" err="1"/>
              <a:t>sĩ</a:t>
            </a:r>
            <a:r>
              <a:rPr lang="en-US" sz="1600" dirty="0"/>
              <a:t> </a:t>
            </a:r>
            <a:r>
              <a:rPr lang="en-US" sz="1600" dirty="0" err="1"/>
              <a:t>từ</a:t>
            </a:r>
            <a:r>
              <a:rPr lang="en-US" sz="1600" dirty="0"/>
              <a:t> </a:t>
            </a:r>
            <a:r>
              <a:rPr lang="en-US" sz="1600" dirty="0" err="1"/>
              <a:t>các</a:t>
            </a:r>
            <a:r>
              <a:rPr lang="en-US" sz="1600" dirty="0"/>
              <a:t> </a:t>
            </a:r>
            <a:r>
              <a:rPr lang="en-US" sz="1600" dirty="0" err="1"/>
              <a:t>quốc</a:t>
            </a:r>
            <a:r>
              <a:rPr lang="en-US" sz="1600" dirty="0"/>
              <a:t> </a:t>
            </a:r>
            <a:r>
              <a:rPr lang="en-US" sz="1600" dirty="0" err="1"/>
              <a:t>gia</a:t>
            </a:r>
            <a:r>
              <a:rPr lang="en-US" sz="1600" dirty="0"/>
              <a:t> </a:t>
            </a:r>
            <a:r>
              <a:rPr lang="en-US" sz="1600" dirty="0" err="1"/>
              <a:t>có</a:t>
            </a:r>
            <a:r>
              <a:rPr lang="en-US" sz="1600" dirty="0"/>
              <a:t> </a:t>
            </a:r>
            <a:r>
              <a:rPr lang="en-US" sz="1600" dirty="0" err="1"/>
              <a:t>nên</a:t>
            </a:r>
            <a:r>
              <a:rPr lang="en-US" sz="1600" dirty="0"/>
              <a:t> y </a:t>
            </a:r>
            <a:r>
              <a:rPr lang="en-US" sz="1600" dirty="0" err="1"/>
              <a:t>khoa</a:t>
            </a:r>
            <a:r>
              <a:rPr lang="en-US" sz="1600" dirty="0"/>
              <a:t> </a:t>
            </a:r>
            <a:r>
              <a:rPr lang="en-US" sz="1600" dirty="0" err="1"/>
              <a:t>chưa</a:t>
            </a:r>
            <a:r>
              <a:rPr lang="en-US" sz="1600" dirty="0"/>
              <a:t> </a:t>
            </a:r>
            <a:r>
              <a:rPr lang="en-US" sz="1600" dirty="0" err="1"/>
              <a:t>phát</a:t>
            </a:r>
            <a:r>
              <a:rPr lang="en-US" sz="1600" dirty="0"/>
              <a:t> </a:t>
            </a:r>
            <a:r>
              <a:rPr lang="en-US" sz="1600" dirty="0" err="1"/>
              <a:t>triển</a:t>
            </a:r>
            <a:r>
              <a:rPr lang="en-US" sz="1600" dirty="0"/>
              <a:t> </a:t>
            </a:r>
            <a:r>
              <a:rPr lang="en-US" sz="1600" dirty="0" err="1"/>
              <a:t>từ</a:t>
            </a:r>
            <a:r>
              <a:rPr lang="en-US" sz="1600" dirty="0"/>
              <a:t> </a:t>
            </a:r>
            <a:r>
              <a:rPr lang="en-US" sz="1600" dirty="0" err="1"/>
              <a:t>đó</a:t>
            </a:r>
            <a:r>
              <a:rPr lang="en-US" sz="1600" dirty="0"/>
              <a:t> </a:t>
            </a:r>
            <a:r>
              <a:rPr lang="en-US" sz="1600" dirty="0" err="1"/>
              <a:t>giúp</a:t>
            </a:r>
            <a:r>
              <a:rPr lang="en-US" sz="1600" dirty="0"/>
              <a:t> </a:t>
            </a:r>
            <a:r>
              <a:rPr lang="en-US" sz="1600" dirty="0" err="1"/>
              <a:t>giảm</a:t>
            </a:r>
            <a:r>
              <a:rPr lang="en-US" sz="1600" dirty="0"/>
              <a:t> </a:t>
            </a:r>
            <a:r>
              <a:rPr lang="en-US" sz="1600" dirty="0" err="1"/>
              <a:t>thiểu</a:t>
            </a:r>
            <a:r>
              <a:rPr lang="en-US" sz="1600" dirty="0"/>
              <a:t> </a:t>
            </a:r>
            <a:r>
              <a:rPr lang="en-US" sz="1600" dirty="0" err="1"/>
              <a:t>rủi</a:t>
            </a:r>
            <a:r>
              <a:rPr lang="en-US" sz="1600" dirty="0"/>
              <a:t> </a:t>
            </a:r>
            <a:r>
              <a:rPr lang="en-US" sz="1600" dirty="0" err="1"/>
              <a:t>ro</a:t>
            </a:r>
            <a:r>
              <a:rPr lang="en-US" sz="1600" dirty="0"/>
              <a:t> </a:t>
            </a:r>
            <a:r>
              <a:rPr lang="en-US" sz="1600" dirty="0" err="1"/>
              <a:t>tử</a:t>
            </a:r>
            <a:r>
              <a:rPr lang="en-US" sz="1600" dirty="0"/>
              <a:t> </a:t>
            </a:r>
            <a:r>
              <a:rPr lang="en-US" sz="1600" dirty="0" err="1"/>
              <a:t>vong</a:t>
            </a:r>
            <a:r>
              <a:rPr lang="en-US" sz="1600" dirty="0"/>
              <a:t> </a:t>
            </a:r>
            <a:r>
              <a:rPr lang="en-US" sz="1600" dirty="0" err="1"/>
              <a:t>của</a:t>
            </a:r>
            <a:r>
              <a:rPr lang="en-US" sz="1600" dirty="0"/>
              <a:t> </a:t>
            </a:r>
            <a:r>
              <a:rPr lang="en-US" sz="1600" dirty="0" err="1"/>
              <a:t>bệnh</a:t>
            </a:r>
            <a:r>
              <a:rPr lang="en-US" sz="1600" dirty="0"/>
              <a:t> </a:t>
            </a:r>
            <a:r>
              <a:rPr lang="en-US" sz="1600" dirty="0" err="1"/>
              <a:t>nhân</a:t>
            </a:r>
            <a:r>
              <a:rPr lang="en-US" sz="1600" dirty="0"/>
              <a:t> </a:t>
            </a:r>
            <a:r>
              <a:rPr lang="en-US" sz="1600" dirty="0" err="1"/>
              <a:t>vì</a:t>
            </a:r>
            <a:r>
              <a:rPr lang="en-US" sz="1600" dirty="0"/>
              <a:t> </a:t>
            </a:r>
            <a:r>
              <a:rPr lang="en-US" sz="1600" dirty="0" err="1"/>
              <a:t>chẩn</a:t>
            </a:r>
            <a:r>
              <a:rPr lang="en-US" sz="1600" dirty="0"/>
              <a:t> </a:t>
            </a:r>
            <a:r>
              <a:rPr lang="en-US" sz="1600" dirty="0" err="1"/>
              <a:t>đoán</a:t>
            </a:r>
            <a:r>
              <a:rPr lang="en-US" sz="1600" dirty="0"/>
              <a:t> </a:t>
            </a:r>
            <a:r>
              <a:rPr lang="en-US" sz="1600" dirty="0" err="1"/>
              <a:t>không</a:t>
            </a:r>
            <a:r>
              <a:rPr lang="en-US" sz="1600" dirty="0"/>
              <a:t> </a:t>
            </a:r>
            <a:r>
              <a:rPr lang="en-US" sz="1600" dirty="0" err="1"/>
              <a:t>chính</a:t>
            </a:r>
            <a:r>
              <a:rPr lang="en-US" sz="1600" dirty="0"/>
              <a:t> </a:t>
            </a:r>
            <a:r>
              <a:rPr lang="en-US" sz="1600" dirty="0" err="1"/>
              <a:t>xác</a:t>
            </a:r>
            <a:r>
              <a:rPr lang="en-US" sz="1600" dirty="0"/>
              <a:t> </a:t>
            </a:r>
          </a:p>
        </p:txBody>
      </p:sp>
    </p:spTree>
    <p:extLst>
      <p:ext uri="{BB962C8B-B14F-4D97-AF65-F5344CB8AC3E}">
        <p14:creationId xmlns:p14="http://schemas.microsoft.com/office/powerpoint/2010/main" val="4019347293"/>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0"/>
                                        </p:tgtEl>
                                        <p:attrNameLst>
                                          <p:attrName>style.visibility</p:attrName>
                                        </p:attrNameLst>
                                      </p:cBhvr>
                                      <p:to>
                                        <p:strVal val="visible"/>
                                      </p:to>
                                    </p:set>
                                    <p:anim calcmode="lin" valueType="num">
                                      <p:cBhvr>
                                        <p:cTn id="7" dur="500" fill="hold"/>
                                        <p:tgtEl>
                                          <p:spTgt spid="150"/>
                                        </p:tgtEl>
                                        <p:attrNameLst>
                                          <p:attrName>ppt_w</p:attrName>
                                        </p:attrNameLst>
                                      </p:cBhvr>
                                      <p:tavLst>
                                        <p:tav tm="0">
                                          <p:val>
                                            <p:fltVal val="0"/>
                                          </p:val>
                                        </p:tav>
                                        <p:tav tm="100000">
                                          <p:val>
                                            <p:strVal val="#ppt_w"/>
                                          </p:val>
                                        </p:tav>
                                      </p:tavLst>
                                    </p:anim>
                                    <p:anim calcmode="lin" valueType="num">
                                      <p:cBhvr>
                                        <p:cTn id="8" dur="500" fill="hold"/>
                                        <p:tgtEl>
                                          <p:spTgt spid="150"/>
                                        </p:tgtEl>
                                        <p:attrNameLst>
                                          <p:attrName>ppt_h</p:attrName>
                                        </p:attrNameLst>
                                      </p:cBhvr>
                                      <p:tavLst>
                                        <p:tav tm="0">
                                          <p:val>
                                            <p:fltVal val="0"/>
                                          </p:val>
                                        </p:tav>
                                        <p:tav tm="100000">
                                          <p:val>
                                            <p:strVal val="#ppt_h"/>
                                          </p:val>
                                        </p:tav>
                                      </p:tavLst>
                                    </p:anim>
                                    <p:animEffect transition="in" filter="fade">
                                      <p:cBhvr>
                                        <p:cTn id="9" dur="500"/>
                                        <p:tgtEl>
                                          <p:spTgt spid="15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492528" y="2159020"/>
            <a:ext cx="1531188" cy="523220"/>
          </a:xfrm>
          <a:prstGeom prst="rect">
            <a:avLst/>
          </a:prstGeom>
          <a:noFill/>
        </p:spPr>
        <p:txBody>
          <a:bodyPr wrap="none" rtlCol="0">
            <a:spAutoFit/>
            <a:scene3d>
              <a:camera prst="orthographicFront"/>
              <a:lightRig rig="threePt" dir="t"/>
            </a:scene3d>
            <a:sp3d contourW="12700"/>
          </a:bodyPr>
          <a:lstStyle/>
          <a:p>
            <a:pPr algn="ctr"/>
            <a:r>
              <a:rPr lang="en-US" altLang="zh-CN" sz="2800" dirty="0" err="1" smtClean="0">
                <a:latin typeface="Tahoma" panose="020B0604030504040204" pitchFamily="34" charset="0"/>
                <a:ea typeface="Tahoma" panose="020B0604030504040204" pitchFamily="34" charset="0"/>
                <a:cs typeface="Tahoma" panose="020B0604030504040204" pitchFamily="34" charset="0"/>
              </a:rPr>
              <a:t>Mục</a:t>
            </a:r>
            <a:r>
              <a:rPr lang="en-US" altLang="zh-CN" sz="2800" dirty="0" smtClean="0">
                <a:latin typeface="Tahoma" panose="020B0604030504040204" pitchFamily="34" charset="0"/>
                <a:ea typeface="Tahoma" panose="020B0604030504040204" pitchFamily="34" charset="0"/>
                <a:cs typeface="Tahoma" panose="020B0604030504040204" pitchFamily="34" charset="0"/>
              </a:rPr>
              <a:t> </a:t>
            </a:r>
            <a:r>
              <a:rPr lang="en-US" altLang="zh-CN" sz="2800" dirty="0" err="1" smtClean="0">
                <a:latin typeface="Tahoma" panose="020B0604030504040204" pitchFamily="34" charset="0"/>
                <a:ea typeface="Tahoma" panose="020B0604030504040204" pitchFamily="34" charset="0"/>
                <a:cs typeface="Tahoma" panose="020B0604030504040204" pitchFamily="34" charset="0"/>
              </a:rPr>
              <a:t>tiêu</a:t>
            </a:r>
            <a:endParaRPr lang="zh-CN" altLang="en-US" sz="2800" dirty="0">
              <a:latin typeface="Tahoma" panose="020B0604030504040204" pitchFamily="34" charset="0"/>
              <a:ea typeface="方正悠黑简体_502L" panose="02000000000000000000" charset="-122"/>
              <a:cs typeface="Tahoma" panose="020B0604030504040204" pitchFamily="34" charset="0"/>
            </a:endParaRPr>
          </a:p>
        </p:txBody>
      </p:sp>
      <p:grpSp>
        <p:nvGrpSpPr>
          <p:cNvPr id="12" name="组合 11"/>
          <p:cNvGrpSpPr/>
          <p:nvPr/>
        </p:nvGrpSpPr>
        <p:grpSpPr>
          <a:xfrm>
            <a:off x="1663701" y="2262187"/>
            <a:ext cx="3736332" cy="2333625"/>
            <a:chOff x="1663701" y="2262187"/>
            <a:chExt cx="3736332" cy="2333625"/>
          </a:xfrm>
        </p:grpSpPr>
        <p:pic>
          <p:nvPicPr>
            <p:cNvPr id="2" name="图片 1"/>
            <p:cNvPicPr>
              <a:picLocks noChangeAspect="1"/>
            </p:cNvPicPr>
            <p:nvPr/>
          </p:nvPicPr>
          <p:blipFill>
            <a:blip r:embed="rId3"/>
            <a:stretch>
              <a:fillRect/>
            </a:stretch>
          </p:blipFill>
          <p:spPr>
            <a:xfrm>
              <a:off x="1663701" y="2262187"/>
              <a:ext cx="3736332" cy="2333625"/>
            </a:xfrm>
            <a:prstGeom prst="rect">
              <a:avLst/>
            </a:prstGeom>
          </p:spPr>
        </p:pic>
        <p:sp>
          <p:nvSpPr>
            <p:cNvPr id="7" name="文本框 6"/>
            <p:cNvSpPr txBox="1"/>
            <p:nvPr/>
          </p:nvSpPr>
          <p:spPr>
            <a:xfrm>
              <a:off x="3103261" y="3273707"/>
              <a:ext cx="857212" cy="707886"/>
            </a:xfrm>
            <a:prstGeom prst="rect">
              <a:avLst/>
            </a:prstGeom>
            <a:noFill/>
          </p:spPr>
          <p:txBody>
            <a:bodyPr wrap="square" rtlCol="0">
              <a:spAutoFit/>
              <a:scene3d>
                <a:camera prst="orthographicFront"/>
                <a:lightRig rig="threePt" dir="t"/>
              </a:scene3d>
              <a:sp3d contourW="12700"/>
            </a:bodyPr>
            <a:lstStyle/>
            <a:p>
              <a:pPr algn="ctr"/>
              <a:r>
                <a:rPr lang="en-US" altLang="zh-CN" sz="4000" b="1">
                  <a:latin typeface="Agency FB" panose="020B0503020202020204" pitchFamily="34" charset="0"/>
                </a:rPr>
                <a:t>02</a:t>
              </a:r>
              <a:endParaRPr lang="zh-CN" altLang="en-US" sz="4000" b="1">
                <a:latin typeface="Agency FB" panose="020B0503020202020204" pitchFamily="34" charset="0"/>
              </a:endParaRPr>
            </a:p>
          </p:txBody>
        </p:sp>
      </p:grpSp>
      <p:sp>
        <p:nvSpPr>
          <p:cNvPr id="8" name="文本框 7"/>
          <p:cNvSpPr txBox="1"/>
          <p:nvPr/>
        </p:nvSpPr>
        <p:spPr>
          <a:xfrm>
            <a:off x="6080491" y="2863215"/>
            <a:ext cx="5191126" cy="2800767"/>
          </a:xfrm>
          <a:prstGeom prst="rect">
            <a:avLst/>
          </a:prstGeom>
          <a:noFill/>
        </p:spPr>
        <p:txBody>
          <a:bodyPr wrap="square" rtlCol="0">
            <a:spAutoFit/>
            <a:scene3d>
              <a:camera prst="orthographicFront"/>
              <a:lightRig rig="threePt" dir="t"/>
            </a:scene3d>
            <a:sp3d contourW="12700"/>
          </a:bodyPr>
          <a:lstStyle/>
          <a:p>
            <a:pPr marL="285750" lvl="0" indent="-285750">
              <a:buFont typeface="Wingdings" panose="05000000000000000000" pitchFamily="2" charset="2"/>
              <a:buChar char="v"/>
            </a:pPr>
            <a:r>
              <a:rPr lang="en-US" sz="2000" dirty="0" err="1"/>
              <a:t>Hoàn</a:t>
            </a:r>
            <a:r>
              <a:rPr lang="en-US" sz="2000" dirty="0"/>
              <a:t> </a:t>
            </a:r>
            <a:r>
              <a:rPr lang="en-US" sz="2000" dirty="0" err="1"/>
              <a:t>thành</a:t>
            </a:r>
            <a:r>
              <a:rPr lang="en-US" sz="2000" dirty="0"/>
              <a:t> </a:t>
            </a:r>
            <a:r>
              <a:rPr lang="en-US" sz="2000" dirty="0" err="1"/>
              <a:t>dự</a:t>
            </a:r>
            <a:r>
              <a:rPr lang="en-US" sz="2000" dirty="0"/>
              <a:t> </a:t>
            </a:r>
            <a:r>
              <a:rPr lang="en-US" sz="2000" dirty="0" err="1"/>
              <a:t>án</a:t>
            </a:r>
            <a:r>
              <a:rPr lang="en-US" sz="2000" dirty="0"/>
              <a:t> </a:t>
            </a:r>
            <a:r>
              <a:rPr lang="en-US" sz="2000" dirty="0" err="1"/>
              <a:t>đúng</a:t>
            </a:r>
            <a:r>
              <a:rPr lang="en-US" sz="2000" dirty="0"/>
              <a:t> </a:t>
            </a:r>
            <a:r>
              <a:rPr lang="en-US" sz="2000" dirty="0" err="1"/>
              <a:t>mong</a:t>
            </a:r>
            <a:r>
              <a:rPr lang="en-US" sz="2000" dirty="0"/>
              <a:t> </a:t>
            </a:r>
            <a:r>
              <a:rPr lang="en-US" sz="2000" dirty="0" err="1"/>
              <a:t>đợi</a:t>
            </a:r>
            <a:endParaRPr lang="en-US" sz="2000" dirty="0"/>
          </a:p>
          <a:p>
            <a:pPr marL="285750" lvl="0" indent="-285750">
              <a:buFont typeface="Wingdings" panose="05000000000000000000" pitchFamily="2" charset="2"/>
              <a:buChar char="v"/>
            </a:pPr>
            <a:r>
              <a:rPr lang="en-US" sz="2000" dirty="0" err="1"/>
              <a:t>Từ</a:t>
            </a:r>
            <a:r>
              <a:rPr lang="en-US" sz="2000" dirty="0"/>
              <a:t> </a:t>
            </a:r>
            <a:r>
              <a:rPr lang="en-US" sz="2000" dirty="0" err="1"/>
              <a:t>dữ</a:t>
            </a:r>
            <a:r>
              <a:rPr lang="en-US" sz="2000" dirty="0"/>
              <a:t> </a:t>
            </a:r>
            <a:r>
              <a:rPr lang="en-US" sz="2000" dirty="0" err="1"/>
              <a:t>liệu</a:t>
            </a:r>
            <a:r>
              <a:rPr lang="en-US" sz="2000" dirty="0"/>
              <a:t> </a:t>
            </a:r>
            <a:r>
              <a:rPr lang="en-US" sz="2000" dirty="0" err="1"/>
              <a:t>có</a:t>
            </a:r>
            <a:r>
              <a:rPr lang="en-US" sz="2000" dirty="0"/>
              <a:t> </a:t>
            </a:r>
            <a:r>
              <a:rPr lang="en-US" sz="2000" dirty="0" err="1"/>
              <a:t>sẵn</a:t>
            </a:r>
            <a:r>
              <a:rPr lang="en-US" sz="2000" dirty="0"/>
              <a:t>, training </a:t>
            </a:r>
            <a:r>
              <a:rPr lang="en-US" sz="2000" dirty="0" err="1"/>
              <a:t>ra</a:t>
            </a:r>
            <a:r>
              <a:rPr lang="en-US" sz="2000" dirty="0"/>
              <a:t> </a:t>
            </a:r>
            <a:r>
              <a:rPr lang="en-US" sz="2000" dirty="0" err="1"/>
              <a:t>được</a:t>
            </a:r>
            <a:r>
              <a:rPr lang="en-US" sz="2000" dirty="0"/>
              <a:t> </a:t>
            </a:r>
            <a:r>
              <a:rPr lang="en-US" sz="2000" dirty="0" err="1"/>
              <a:t>bộ</a:t>
            </a:r>
            <a:r>
              <a:rPr lang="en-US" sz="2000" dirty="0"/>
              <a:t> model </a:t>
            </a:r>
            <a:r>
              <a:rPr lang="en-US" sz="2000" dirty="0" err="1"/>
              <a:t>cho</a:t>
            </a:r>
            <a:r>
              <a:rPr lang="en-US" sz="2000" dirty="0"/>
              <a:t> </a:t>
            </a:r>
            <a:r>
              <a:rPr lang="en-US" sz="2000" dirty="0" err="1"/>
              <a:t>chẩn</a:t>
            </a:r>
            <a:r>
              <a:rPr lang="en-US" sz="2000" dirty="0"/>
              <a:t> </a:t>
            </a:r>
            <a:r>
              <a:rPr lang="en-US" sz="2000" dirty="0" err="1"/>
              <a:t>đoán</a:t>
            </a:r>
            <a:r>
              <a:rPr lang="en-US" sz="2000" dirty="0"/>
              <a:t> </a:t>
            </a:r>
            <a:r>
              <a:rPr lang="en-US" sz="2000" dirty="0" err="1"/>
              <a:t>sau</a:t>
            </a:r>
            <a:r>
              <a:rPr lang="en-US" sz="2000" dirty="0"/>
              <a:t> </a:t>
            </a:r>
            <a:r>
              <a:rPr lang="en-US" sz="2000" dirty="0" err="1"/>
              <a:t>này</a:t>
            </a:r>
            <a:endParaRPr lang="en-US" sz="2000" dirty="0"/>
          </a:p>
          <a:p>
            <a:pPr marL="285750" lvl="0" indent="-285750">
              <a:buFont typeface="Wingdings" panose="05000000000000000000" pitchFamily="2" charset="2"/>
              <a:buChar char="v"/>
            </a:pPr>
            <a:r>
              <a:rPr lang="en-US" sz="2000" dirty="0" err="1"/>
              <a:t>Với</a:t>
            </a:r>
            <a:r>
              <a:rPr lang="en-US" sz="2000" dirty="0"/>
              <a:t> </a:t>
            </a:r>
            <a:r>
              <a:rPr lang="en-US" sz="2000" dirty="0" err="1"/>
              <a:t>hình</a:t>
            </a:r>
            <a:r>
              <a:rPr lang="en-US" sz="2000" dirty="0"/>
              <a:t> </a:t>
            </a:r>
            <a:r>
              <a:rPr lang="en-US" sz="2000" dirty="0" err="1"/>
              <a:t>ảnh</a:t>
            </a:r>
            <a:r>
              <a:rPr lang="en-US" sz="2000" dirty="0"/>
              <a:t> test </a:t>
            </a:r>
            <a:r>
              <a:rPr lang="en-US" sz="2000" dirty="0" err="1"/>
              <a:t>sẽ</a:t>
            </a:r>
            <a:r>
              <a:rPr lang="en-US" sz="2000" dirty="0"/>
              <a:t> </a:t>
            </a:r>
            <a:r>
              <a:rPr lang="en-US" sz="2000" dirty="0" err="1"/>
              <a:t>dự</a:t>
            </a:r>
            <a:r>
              <a:rPr lang="en-US" sz="2000" dirty="0"/>
              <a:t> </a:t>
            </a:r>
            <a:r>
              <a:rPr lang="en-US" sz="2000" dirty="0" err="1"/>
              <a:t>đoán</a:t>
            </a:r>
            <a:r>
              <a:rPr lang="en-US" sz="2000" dirty="0"/>
              <a:t> </a:t>
            </a:r>
            <a:r>
              <a:rPr lang="en-US" sz="2000" dirty="0" err="1"/>
              <a:t>ra</a:t>
            </a:r>
            <a:r>
              <a:rPr lang="en-US" sz="2000" dirty="0"/>
              <a:t> </a:t>
            </a:r>
            <a:r>
              <a:rPr lang="en-US" sz="2000" dirty="0" err="1"/>
              <a:t>được</a:t>
            </a:r>
            <a:r>
              <a:rPr lang="en-US" sz="2000" dirty="0"/>
              <a:t> </a:t>
            </a:r>
            <a:r>
              <a:rPr lang="en-US" sz="2000" dirty="0" err="1"/>
              <a:t>có</a:t>
            </a:r>
            <a:r>
              <a:rPr lang="en-US" sz="2000" dirty="0"/>
              <a:t> </a:t>
            </a:r>
            <a:r>
              <a:rPr lang="en-US" sz="2000" dirty="0" err="1"/>
              <a:t>bệnh</a:t>
            </a:r>
            <a:r>
              <a:rPr lang="en-US" sz="2000" dirty="0"/>
              <a:t> hay </a:t>
            </a:r>
            <a:r>
              <a:rPr lang="en-US" sz="2000" dirty="0" err="1"/>
              <a:t>không</a:t>
            </a:r>
            <a:r>
              <a:rPr lang="en-US" sz="2000" dirty="0"/>
              <a:t> </a:t>
            </a:r>
            <a:r>
              <a:rPr lang="en-US" sz="2000" dirty="0" err="1"/>
              <a:t>có</a:t>
            </a:r>
            <a:r>
              <a:rPr lang="en-US" sz="2000" dirty="0"/>
              <a:t> </a:t>
            </a:r>
            <a:r>
              <a:rPr lang="en-US" sz="2000" dirty="0" err="1"/>
              <a:t>bệnh</a:t>
            </a:r>
            <a:endParaRPr lang="en-US" sz="2000" dirty="0"/>
          </a:p>
          <a:p>
            <a:pPr marL="285750" lvl="0" indent="-285750">
              <a:buFont typeface="Wingdings" panose="05000000000000000000" pitchFamily="2" charset="2"/>
              <a:buChar char="v"/>
            </a:pPr>
            <a:r>
              <a:rPr lang="en-US" sz="2000" dirty="0" err="1"/>
              <a:t>Dự</a:t>
            </a:r>
            <a:r>
              <a:rPr lang="en-US" sz="2000" dirty="0"/>
              <a:t> </a:t>
            </a:r>
            <a:r>
              <a:rPr lang="en-US" sz="2000" dirty="0" err="1"/>
              <a:t>đoán</a:t>
            </a:r>
            <a:r>
              <a:rPr lang="en-US" sz="2000" dirty="0"/>
              <a:t> </a:t>
            </a:r>
            <a:r>
              <a:rPr lang="en-US" sz="2000" dirty="0" err="1"/>
              <a:t>bệnh</a:t>
            </a:r>
            <a:r>
              <a:rPr lang="en-US" sz="2000" dirty="0"/>
              <a:t> </a:t>
            </a:r>
            <a:r>
              <a:rPr lang="en-US" sz="2000" dirty="0" err="1"/>
              <a:t>với</a:t>
            </a:r>
            <a:r>
              <a:rPr lang="en-US" sz="2000" dirty="0"/>
              <a:t> </a:t>
            </a:r>
            <a:r>
              <a:rPr lang="en-US" sz="2000" dirty="0" err="1"/>
              <a:t>độ</a:t>
            </a:r>
            <a:r>
              <a:rPr lang="en-US" sz="2000" dirty="0"/>
              <a:t> </a:t>
            </a:r>
            <a:r>
              <a:rPr lang="en-US" sz="2000" dirty="0" err="1"/>
              <a:t>chính</a:t>
            </a:r>
            <a:r>
              <a:rPr lang="en-US" sz="2000" dirty="0"/>
              <a:t> </a:t>
            </a:r>
            <a:r>
              <a:rPr lang="en-US" sz="2000" dirty="0" err="1"/>
              <a:t>xác</a:t>
            </a:r>
            <a:r>
              <a:rPr lang="en-US" sz="2000" dirty="0"/>
              <a:t> </a:t>
            </a:r>
            <a:r>
              <a:rPr lang="en-US" sz="2000" dirty="0" err="1"/>
              <a:t>cao</a:t>
            </a:r>
            <a:r>
              <a:rPr lang="en-US" sz="2000" dirty="0"/>
              <a:t> (</a:t>
            </a:r>
            <a:r>
              <a:rPr lang="en-US" sz="2000" dirty="0" err="1"/>
              <a:t>trên</a:t>
            </a:r>
            <a:r>
              <a:rPr lang="en-US" sz="2000" dirty="0"/>
              <a:t> 80%)</a:t>
            </a:r>
          </a:p>
          <a:p>
            <a:pPr marL="285750" lvl="0" indent="-285750">
              <a:buFont typeface="Wingdings" panose="05000000000000000000" pitchFamily="2" charset="2"/>
              <a:buChar char="v"/>
            </a:pPr>
            <a:r>
              <a:rPr lang="en-US" sz="2000" dirty="0" err="1"/>
              <a:t>Có</a:t>
            </a:r>
            <a:r>
              <a:rPr lang="en-US" sz="2000" dirty="0"/>
              <a:t> </a:t>
            </a:r>
            <a:r>
              <a:rPr lang="en-US" sz="2000" dirty="0" err="1"/>
              <a:t>thể</a:t>
            </a:r>
            <a:r>
              <a:rPr lang="en-US" sz="2000" dirty="0"/>
              <a:t> </a:t>
            </a:r>
            <a:r>
              <a:rPr lang="en-US" sz="2000" dirty="0" err="1"/>
              <a:t>tận</a:t>
            </a:r>
            <a:r>
              <a:rPr lang="en-US" sz="2000" dirty="0"/>
              <a:t> </a:t>
            </a:r>
            <a:r>
              <a:rPr lang="en-US" sz="2000" dirty="0" err="1"/>
              <a:t>dụng</a:t>
            </a:r>
            <a:r>
              <a:rPr lang="en-US" sz="2000" dirty="0"/>
              <a:t> </a:t>
            </a:r>
            <a:r>
              <a:rPr lang="en-US" sz="2000" dirty="0" err="1"/>
              <a:t>dự</a:t>
            </a:r>
            <a:r>
              <a:rPr lang="en-US" sz="2000" dirty="0"/>
              <a:t> </a:t>
            </a:r>
            <a:r>
              <a:rPr lang="en-US" sz="2000" dirty="0" err="1"/>
              <a:t>án</a:t>
            </a:r>
            <a:r>
              <a:rPr lang="en-US" sz="2000" dirty="0"/>
              <a:t> </a:t>
            </a:r>
            <a:r>
              <a:rPr lang="en-US" sz="2000" dirty="0" err="1"/>
              <a:t>vào</a:t>
            </a:r>
            <a:r>
              <a:rPr lang="en-US" sz="2000" dirty="0"/>
              <a:t> </a:t>
            </a:r>
            <a:r>
              <a:rPr lang="en-US" sz="2000" dirty="0" err="1"/>
              <a:t>trong</a:t>
            </a:r>
            <a:r>
              <a:rPr lang="en-US" sz="2000" dirty="0"/>
              <a:t> </a:t>
            </a:r>
            <a:r>
              <a:rPr lang="en-US" sz="2000" dirty="0" err="1"/>
              <a:t>thực</a:t>
            </a:r>
            <a:r>
              <a:rPr lang="en-US" sz="2000" dirty="0"/>
              <a:t> </a:t>
            </a:r>
            <a:r>
              <a:rPr lang="en-US" sz="2000" dirty="0" err="1"/>
              <a:t>tế</a:t>
            </a:r>
            <a:endParaRPr lang="en-US" sz="2000" dirty="0"/>
          </a:p>
          <a:p>
            <a:endParaRPr lang="zh-CN" altLang="en-US" sz="1600" dirty="0">
              <a:latin typeface="Tahoma" panose="020B0604030504040204" pitchFamily="34" charset="0"/>
              <a:ea typeface="方正悠黑简体_502L" panose="02000000000000000000" charset="-122"/>
              <a:cs typeface="Tahoma" panose="020B0604030504040204" pitchFamily="34" charset="0"/>
            </a:endParaRPr>
          </a:p>
        </p:txBody>
      </p:sp>
      <p:cxnSp>
        <p:nvCxnSpPr>
          <p:cNvPr id="10" name="直接连接符 9"/>
          <p:cNvCxnSpPr/>
          <p:nvPr/>
        </p:nvCxnSpPr>
        <p:spPr>
          <a:xfrm>
            <a:off x="6314122" y="2682240"/>
            <a:ext cx="3888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156294"/>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par>
                          <p:cTn id="11" fill="hold">
                            <p:stCondLst>
                              <p:cond delay="1000"/>
                            </p:stCondLst>
                            <p:childTnLst>
                              <p:par>
                                <p:cTn id="12" presetID="12" presetClass="entr" presetSubtype="4"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p:tgtEl>
                                          <p:spTgt spid="5"/>
                                        </p:tgtEl>
                                        <p:attrNameLst>
                                          <p:attrName>ppt_y</p:attrName>
                                        </p:attrNameLst>
                                      </p:cBhvr>
                                      <p:tavLst>
                                        <p:tav tm="0">
                                          <p:val>
                                            <p:strVal val="#ppt_y+#ppt_h*1.125000"/>
                                          </p:val>
                                        </p:tav>
                                        <p:tav tm="100000">
                                          <p:val>
                                            <p:strVal val="#ppt_y"/>
                                          </p:val>
                                        </p:tav>
                                      </p:tavLst>
                                    </p:anim>
                                    <p:animEffect transition="in" filter="wipe(up)">
                                      <p:cBhvr>
                                        <p:cTn id="15" dur="500"/>
                                        <p:tgtEl>
                                          <p:spTgt spid="5"/>
                                        </p:tgtEl>
                                      </p:cBhvr>
                                    </p:animEffect>
                                  </p:childTnLst>
                                </p:cTn>
                              </p:par>
                              <p:par>
                                <p:cTn id="16" presetID="12" presetClass="entr" presetSubtype="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p:tgtEl>
                                          <p:spTgt spid="8"/>
                                        </p:tgtEl>
                                        <p:attrNameLst>
                                          <p:attrName>ppt_y</p:attrName>
                                        </p:attrNameLst>
                                      </p:cBhvr>
                                      <p:tavLst>
                                        <p:tav tm="0">
                                          <p:val>
                                            <p:strVal val="#ppt_y-#ppt_h*1.125000"/>
                                          </p:val>
                                        </p:tav>
                                        <p:tav tm="100000">
                                          <p:val>
                                            <p:strVal val="#ppt_y"/>
                                          </p:val>
                                        </p:tav>
                                      </p:tavLst>
                                    </p:anim>
                                    <p:animEffect transition="in" filter="wipe(down)">
                                      <p:cBhvr>
                                        <p:cTn id="19" dur="500"/>
                                        <p:tgtEl>
                                          <p:spTgt spid="8"/>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144858" y="2782669"/>
            <a:ext cx="3272051" cy="523220"/>
          </a:xfrm>
          <a:prstGeom prst="rect">
            <a:avLst/>
          </a:prstGeom>
          <a:noFill/>
        </p:spPr>
        <p:txBody>
          <a:bodyPr wrap="none" rtlCol="0">
            <a:spAutoFit/>
            <a:scene3d>
              <a:camera prst="orthographicFront"/>
              <a:lightRig rig="threePt" dir="t"/>
            </a:scene3d>
            <a:sp3d contourW="12700"/>
          </a:bodyPr>
          <a:lstStyle/>
          <a:p>
            <a:pPr algn="ctr"/>
            <a:r>
              <a:rPr lang="en-US" altLang="zh-CN" sz="2800" dirty="0" err="1" smtClean="0">
                <a:latin typeface="Tahoma" panose="020B0604030504040204" pitchFamily="34" charset="0"/>
                <a:ea typeface="Tahoma" panose="020B0604030504040204" pitchFamily="34" charset="0"/>
                <a:cs typeface="Tahoma" panose="020B0604030504040204" pitchFamily="34" charset="0"/>
              </a:rPr>
              <a:t>Quá</a:t>
            </a:r>
            <a:r>
              <a:rPr lang="en-US" altLang="zh-CN" sz="2800" dirty="0" smtClean="0">
                <a:latin typeface="Tahoma" panose="020B0604030504040204" pitchFamily="34" charset="0"/>
                <a:ea typeface="Tahoma" panose="020B0604030504040204" pitchFamily="34" charset="0"/>
                <a:cs typeface="Tahoma" panose="020B0604030504040204" pitchFamily="34" charset="0"/>
              </a:rPr>
              <a:t> </a:t>
            </a:r>
            <a:r>
              <a:rPr lang="en-US" altLang="zh-CN" sz="2800" dirty="0" err="1" smtClean="0">
                <a:latin typeface="Tahoma" panose="020B0604030504040204" pitchFamily="34" charset="0"/>
                <a:ea typeface="Tahoma" panose="020B0604030504040204" pitchFamily="34" charset="0"/>
                <a:cs typeface="Tahoma" panose="020B0604030504040204" pitchFamily="34" charset="0"/>
              </a:rPr>
              <a:t>trình</a:t>
            </a:r>
            <a:r>
              <a:rPr lang="en-US" altLang="zh-CN" sz="2800" dirty="0" smtClean="0">
                <a:latin typeface="Tahoma" panose="020B0604030504040204" pitchFamily="34" charset="0"/>
                <a:ea typeface="Tahoma" panose="020B0604030504040204" pitchFamily="34" charset="0"/>
                <a:cs typeface="Tahoma" panose="020B0604030504040204" pitchFamily="34" charset="0"/>
              </a:rPr>
              <a:t> </a:t>
            </a:r>
            <a:r>
              <a:rPr lang="en-US" altLang="zh-CN" sz="2800" dirty="0" err="1" smtClean="0">
                <a:latin typeface="Tahoma" panose="020B0604030504040204" pitchFamily="34" charset="0"/>
                <a:ea typeface="Tahoma" panose="020B0604030504040204" pitchFamily="34" charset="0"/>
                <a:cs typeface="Tahoma" panose="020B0604030504040204" pitchFamily="34" charset="0"/>
              </a:rPr>
              <a:t>thực</a:t>
            </a:r>
            <a:r>
              <a:rPr lang="en-US" altLang="zh-CN" sz="2800" dirty="0" smtClean="0">
                <a:latin typeface="Tahoma" panose="020B0604030504040204" pitchFamily="34" charset="0"/>
                <a:ea typeface="Tahoma" panose="020B0604030504040204" pitchFamily="34" charset="0"/>
                <a:cs typeface="Tahoma" panose="020B0604030504040204" pitchFamily="34" charset="0"/>
              </a:rPr>
              <a:t> </a:t>
            </a:r>
            <a:r>
              <a:rPr lang="en-US" altLang="zh-CN" sz="2800" dirty="0" err="1" smtClean="0">
                <a:latin typeface="Tahoma" panose="020B0604030504040204" pitchFamily="34" charset="0"/>
                <a:ea typeface="Tahoma" panose="020B0604030504040204" pitchFamily="34" charset="0"/>
                <a:cs typeface="Tahoma" panose="020B0604030504040204" pitchFamily="34" charset="0"/>
              </a:rPr>
              <a:t>hiện</a:t>
            </a:r>
            <a:endParaRPr lang="zh-CN" altLang="en-US" sz="2800" dirty="0">
              <a:latin typeface="Tahoma" panose="020B0604030504040204" pitchFamily="34" charset="0"/>
              <a:ea typeface="方正悠黑简体_502L" panose="02000000000000000000" charset="-122"/>
              <a:cs typeface="Tahoma" panose="020B0604030504040204" pitchFamily="34" charset="0"/>
            </a:endParaRPr>
          </a:p>
        </p:txBody>
      </p:sp>
      <p:grpSp>
        <p:nvGrpSpPr>
          <p:cNvPr id="12" name="组合 11"/>
          <p:cNvGrpSpPr/>
          <p:nvPr/>
        </p:nvGrpSpPr>
        <p:grpSpPr>
          <a:xfrm>
            <a:off x="1663701" y="2262187"/>
            <a:ext cx="3736332" cy="2333625"/>
            <a:chOff x="1663701" y="2262187"/>
            <a:chExt cx="3736332" cy="2333625"/>
          </a:xfrm>
        </p:grpSpPr>
        <p:pic>
          <p:nvPicPr>
            <p:cNvPr id="2" name="图片 1"/>
            <p:cNvPicPr>
              <a:picLocks noChangeAspect="1"/>
            </p:cNvPicPr>
            <p:nvPr/>
          </p:nvPicPr>
          <p:blipFill>
            <a:blip r:embed="rId3"/>
            <a:stretch>
              <a:fillRect/>
            </a:stretch>
          </p:blipFill>
          <p:spPr>
            <a:xfrm>
              <a:off x="1663701" y="2262187"/>
              <a:ext cx="3736332" cy="2333625"/>
            </a:xfrm>
            <a:prstGeom prst="rect">
              <a:avLst/>
            </a:prstGeom>
          </p:spPr>
        </p:pic>
        <p:sp>
          <p:nvSpPr>
            <p:cNvPr id="7" name="文本框 6"/>
            <p:cNvSpPr txBox="1"/>
            <p:nvPr/>
          </p:nvSpPr>
          <p:spPr>
            <a:xfrm>
              <a:off x="3103261" y="3273707"/>
              <a:ext cx="857212" cy="707886"/>
            </a:xfrm>
            <a:prstGeom prst="rect">
              <a:avLst/>
            </a:prstGeom>
            <a:noFill/>
          </p:spPr>
          <p:txBody>
            <a:bodyPr wrap="square" rtlCol="0">
              <a:spAutoFit/>
              <a:scene3d>
                <a:camera prst="orthographicFront"/>
                <a:lightRig rig="threePt" dir="t"/>
              </a:scene3d>
              <a:sp3d contourW="12700"/>
            </a:bodyPr>
            <a:lstStyle/>
            <a:p>
              <a:pPr algn="ctr"/>
              <a:r>
                <a:rPr lang="en-US" altLang="zh-CN" sz="4000" b="1">
                  <a:latin typeface="Agency FB" panose="020B0503020202020204" pitchFamily="34" charset="0"/>
                </a:rPr>
                <a:t>03</a:t>
              </a:r>
              <a:endParaRPr lang="zh-CN" altLang="en-US" sz="4000" b="1">
                <a:latin typeface="Agency FB" panose="020B0503020202020204" pitchFamily="34" charset="0"/>
              </a:endParaRPr>
            </a:p>
          </p:txBody>
        </p:sp>
      </p:grpSp>
      <p:sp>
        <p:nvSpPr>
          <p:cNvPr id="8" name="文本框 7"/>
          <p:cNvSpPr txBox="1"/>
          <p:nvPr/>
        </p:nvSpPr>
        <p:spPr>
          <a:xfrm>
            <a:off x="6172199" y="3482340"/>
            <a:ext cx="3915697" cy="1938992"/>
          </a:xfrm>
          <a:prstGeom prst="rect">
            <a:avLst/>
          </a:prstGeom>
          <a:noFill/>
        </p:spPr>
        <p:txBody>
          <a:bodyPr wrap="square" rtlCol="0">
            <a:spAutoFit/>
            <a:scene3d>
              <a:camera prst="orthographicFront"/>
              <a:lightRig rig="threePt" dir="t"/>
            </a:scene3d>
            <a:sp3d contourW="12700"/>
          </a:bodyPr>
          <a:lstStyle/>
          <a:p>
            <a:r>
              <a:rPr lang="en-US" altLang="zh-CN" sz="2400">
                <a:latin typeface="Tahoma" panose="020B0604030504040204" pitchFamily="34" charset="0"/>
                <a:ea typeface="方正悠黑简体_502L" panose="02000000000000000000" charset="-122"/>
                <a:cs typeface="Tahoma" panose="020B0604030504040204" pitchFamily="34" charset="0"/>
              </a:rPr>
              <a:t>A. Đặt vấn đề</a:t>
            </a:r>
          </a:p>
          <a:p>
            <a:r>
              <a:rPr lang="en-US" altLang="zh-CN" sz="2400">
                <a:latin typeface="Tahoma" panose="020B0604030504040204" pitchFamily="34" charset="0"/>
                <a:ea typeface="方正悠黑简体_502L" panose="02000000000000000000" charset="-122"/>
                <a:cs typeface="Tahoma" panose="020B0604030504040204" pitchFamily="34" charset="0"/>
              </a:rPr>
              <a:t>B. Chuẩn bị dữ liệu</a:t>
            </a:r>
          </a:p>
          <a:p>
            <a:r>
              <a:rPr lang="en-US" altLang="zh-CN" sz="2400">
                <a:latin typeface="Tahoma" panose="020B0604030504040204" pitchFamily="34" charset="0"/>
                <a:ea typeface="方正悠黑简体_502L" panose="02000000000000000000" charset="-122"/>
                <a:cs typeface="Tahoma" panose="020B0604030504040204" pitchFamily="34" charset="0"/>
              </a:rPr>
              <a:t>C. Chọn thuật toán</a:t>
            </a:r>
          </a:p>
          <a:p>
            <a:r>
              <a:rPr lang="en-US" altLang="zh-CN" sz="2400">
                <a:latin typeface="Tahoma" panose="020B0604030504040204" pitchFamily="34" charset="0"/>
                <a:ea typeface="方正悠黑简体_502L" panose="02000000000000000000" charset="-122"/>
                <a:cs typeface="Tahoma" panose="020B0604030504040204" pitchFamily="34" charset="0"/>
              </a:rPr>
              <a:t>D. Huấn luyện</a:t>
            </a:r>
          </a:p>
          <a:p>
            <a:r>
              <a:rPr lang="en-US" altLang="zh-CN" sz="2400">
                <a:latin typeface="Tahoma" panose="020B0604030504040204" pitchFamily="34" charset="0"/>
                <a:ea typeface="方正悠黑简体_502L" panose="02000000000000000000" charset="-122"/>
                <a:cs typeface="Tahoma" panose="020B0604030504040204" pitchFamily="34" charset="0"/>
              </a:rPr>
              <a:t>E. Kiểm thử</a:t>
            </a:r>
            <a:endParaRPr lang="zh-CN" altLang="en-US" sz="2400">
              <a:latin typeface="Tahoma" panose="020B0604030504040204" pitchFamily="34" charset="0"/>
              <a:ea typeface="方正悠黑简体_502L" panose="02000000000000000000" charset="-122"/>
              <a:cs typeface="Tahoma" panose="020B0604030504040204" pitchFamily="34" charset="0"/>
            </a:endParaRPr>
          </a:p>
        </p:txBody>
      </p:sp>
      <p:cxnSp>
        <p:nvCxnSpPr>
          <p:cNvPr id="10" name="直接连接符 9"/>
          <p:cNvCxnSpPr/>
          <p:nvPr/>
        </p:nvCxnSpPr>
        <p:spPr>
          <a:xfrm>
            <a:off x="5966460" y="3482340"/>
            <a:ext cx="3888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95699"/>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par>
                          <p:cTn id="11" fill="hold">
                            <p:stCondLst>
                              <p:cond delay="1000"/>
                            </p:stCondLst>
                            <p:childTnLst>
                              <p:par>
                                <p:cTn id="12" presetID="12" presetClass="entr" presetSubtype="4"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p:tgtEl>
                                          <p:spTgt spid="5"/>
                                        </p:tgtEl>
                                        <p:attrNameLst>
                                          <p:attrName>ppt_y</p:attrName>
                                        </p:attrNameLst>
                                      </p:cBhvr>
                                      <p:tavLst>
                                        <p:tav tm="0">
                                          <p:val>
                                            <p:strVal val="#ppt_y+#ppt_h*1.125000"/>
                                          </p:val>
                                        </p:tav>
                                        <p:tav tm="100000">
                                          <p:val>
                                            <p:strVal val="#ppt_y"/>
                                          </p:val>
                                        </p:tav>
                                      </p:tavLst>
                                    </p:anim>
                                    <p:animEffect transition="in" filter="wipe(up)">
                                      <p:cBhvr>
                                        <p:cTn id="15" dur="500"/>
                                        <p:tgtEl>
                                          <p:spTgt spid="5"/>
                                        </p:tgtEl>
                                      </p:cBhvr>
                                    </p:animEffect>
                                  </p:childTnLst>
                                </p:cTn>
                              </p:par>
                              <p:par>
                                <p:cTn id="16" presetID="12" presetClass="entr" presetSubtype="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p:tgtEl>
                                          <p:spTgt spid="8"/>
                                        </p:tgtEl>
                                        <p:attrNameLst>
                                          <p:attrName>ppt_y</p:attrName>
                                        </p:attrNameLst>
                                      </p:cBhvr>
                                      <p:tavLst>
                                        <p:tav tm="0">
                                          <p:val>
                                            <p:strVal val="#ppt_y-#ppt_h*1.125000"/>
                                          </p:val>
                                        </p:tav>
                                        <p:tav tm="100000">
                                          <p:val>
                                            <p:strVal val="#ppt_y"/>
                                          </p:val>
                                        </p:tav>
                                      </p:tavLst>
                                    </p:anim>
                                    <p:animEffect transition="in" filter="wipe(down)">
                                      <p:cBhvr>
                                        <p:cTn id="19" dur="500"/>
                                        <p:tgtEl>
                                          <p:spTgt spid="8"/>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科技工作汇报PPT"/>
</p:tagLst>
</file>

<file path=ppt/theme/theme1.xml><?xml version="1.0" encoding="utf-8"?>
<a:theme xmlns:a="http://schemas.openxmlformats.org/drawingml/2006/main" name="包图主题2">
  <a:themeElements>
    <a:clrScheme name="自定义 56">
      <a:dk1>
        <a:sysClr val="windowText" lastClr="000000"/>
      </a:dk1>
      <a:lt1>
        <a:sysClr val="window" lastClr="FFFFFF"/>
      </a:lt1>
      <a:dk2>
        <a:srgbClr val="44546A"/>
      </a:dk2>
      <a:lt2>
        <a:srgbClr val="E7E6E6"/>
      </a:lt2>
      <a:accent1>
        <a:srgbClr val="5D9B9B"/>
      </a:accent1>
      <a:accent2>
        <a:srgbClr val="CBEDFE"/>
      </a:accent2>
      <a:accent3>
        <a:srgbClr val="F7C800"/>
      </a:accent3>
      <a:accent4>
        <a:srgbClr val="AAAAAA"/>
      </a:accent4>
      <a:accent5>
        <a:srgbClr val="00CCCC"/>
      </a:accent5>
      <a:accent6>
        <a:srgbClr val="DBDBDB"/>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1428</TotalTime>
  <Words>1358</Words>
  <Application>Microsoft Office PowerPoint</Application>
  <PresentationFormat>Widescreen</PresentationFormat>
  <Paragraphs>197</Paragraphs>
  <Slides>34</Slides>
  <Notes>34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微软雅黑</vt:lpstr>
      <vt:lpstr>Agency FB</vt:lpstr>
      <vt:lpstr>Arial</vt:lpstr>
      <vt:lpstr>Calibri</vt:lpstr>
      <vt:lpstr>等线</vt:lpstr>
      <vt:lpstr>Helvetica</vt:lpstr>
      <vt:lpstr>Tahoma</vt:lpstr>
      <vt:lpstr>Times New Roman</vt:lpstr>
      <vt:lpstr>Wingdings</vt:lpstr>
      <vt:lpstr>方正悠黑简体_502L</vt:lpstr>
      <vt:lpstr>包图主题2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科技工作汇报PPT</dc:title>
  <dc:creator>逆流的小鱼</dc:creator>
  <cp:lastModifiedBy>Chuong Le Minh</cp:lastModifiedBy>
  <cp:revision>83</cp:revision>
  <dcterms:created xsi:type="dcterms:W3CDTF">2017-07-07T05:34:34Z</dcterms:created>
  <dcterms:modified xsi:type="dcterms:W3CDTF">2018-12-03T16:25:48Z</dcterms:modified>
</cp:coreProperties>
</file>