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76600" y="3048000"/>
            <a:ext cx="1794076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mainPlotter.R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04800" y="25146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cTree_nok.txt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304800" y="32766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cTree_k.txt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304800" y="43434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rForest_nok.txt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304800" y="51054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rForest_k.txt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Arrow Connector 2"/>
          <p:cNvCxnSpPr>
            <a:stCxn id="15" idx="3"/>
            <a:endCxn id="17" idx="1"/>
          </p:cNvCxnSpPr>
          <p:nvPr/>
        </p:nvCxnSpPr>
        <p:spPr>
          <a:xfrm>
            <a:off x="1981200" y="1676400"/>
            <a:ext cx="1295400" cy="171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17" idx="1"/>
          </p:cNvCxnSpPr>
          <p:nvPr/>
        </p:nvCxnSpPr>
        <p:spPr>
          <a:xfrm>
            <a:off x="1981200" y="2819400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304800" y="13716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fbTree.txt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stCxn id="23" idx="3"/>
            <a:endCxn id="17" idx="1"/>
          </p:cNvCxnSpPr>
          <p:nvPr/>
        </p:nvCxnSpPr>
        <p:spPr>
          <a:xfrm flipV="1">
            <a:off x="1981200" y="3390900"/>
            <a:ext cx="12954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4" idx="3"/>
            <a:endCxn id="17" idx="1"/>
          </p:cNvCxnSpPr>
          <p:nvPr/>
        </p:nvCxnSpPr>
        <p:spPr>
          <a:xfrm flipV="1">
            <a:off x="1981200" y="3390900"/>
            <a:ext cx="1295400" cy="125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5" idx="3"/>
            <a:endCxn id="17" idx="1"/>
          </p:cNvCxnSpPr>
          <p:nvPr/>
        </p:nvCxnSpPr>
        <p:spPr>
          <a:xfrm flipV="1">
            <a:off x="1981200" y="3390900"/>
            <a:ext cx="1295400" cy="2019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/>
          <p:cNvSpPr/>
          <p:nvPr/>
        </p:nvSpPr>
        <p:spPr>
          <a:xfrm>
            <a:off x="6019800" y="2667000"/>
            <a:ext cx="2819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pred-performance-nok.pdf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6019800" y="3581400"/>
            <a:ext cx="2819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pred-performance-k.pdf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17" idx="3"/>
            <a:endCxn id="27" idx="1"/>
          </p:cNvCxnSpPr>
          <p:nvPr/>
        </p:nvCxnSpPr>
        <p:spPr>
          <a:xfrm flipV="1">
            <a:off x="5070676" y="2971800"/>
            <a:ext cx="949124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28" idx="1"/>
          </p:cNvCxnSpPr>
          <p:nvPr/>
        </p:nvCxnSpPr>
        <p:spPr>
          <a:xfrm>
            <a:off x="5070676" y="3390900"/>
            <a:ext cx="949124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15</cp:revision>
  <dcterms:created xsi:type="dcterms:W3CDTF">2006-08-16T00:00:00Z</dcterms:created>
  <dcterms:modified xsi:type="dcterms:W3CDTF">2015-01-11T18:53:51Z</dcterms:modified>
</cp:coreProperties>
</file>