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381000" y="4572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</a:t>
            </a:r>
            <a:r>
              <a:rPr lang="en-US" dirty="0" smtClean="0">
                <a:solidFill>
                  <a:sysClr val="windowText" lastClr="000000"/>
                </a:solidFill>
              </a:rPr>
              <a:t>ok_P50.csv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81000" y="12192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ook_P200.csv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381000" y="50292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bfskR2_P50.csv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381000" y="57912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bfskR2_P200.csv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40386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381000" y="19812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bpsk_P50.csv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81000" y="27432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bpsk_P200.csv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97124" y="3048000"/>
            <a:ext cx="1717876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mainFbTree.m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7315200" y="3082243"/>
            <a:ext cx="13716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fbTree.txt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17" idx="1"/>
          </p:cNvCxnSpPr>
          <p:nvPr/>
        </p:nvCxnSpPr>
        <p:spPr>
          <a:xfrm>
            <a:off x="2438400" y="762000"/>
            <a:ext cx="1558724" cy="2628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7" idx="1"/>
          </p:cNvCxnSpPr>
          <p:nvPr/>
        </p:nvCxnSpPr>
        <p:spPr>
          <a:xfrm>
            <a:off x="2438400" y="1524000"/>
            <a:ext cx="1558724" cy="1866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8" idx="1"/>
          </p:cNvCxnSpPr>
          <p:nvPr/>
        </p:nvCxnSpPr>
        <p:spPr>
          <a:xfrm flipV="1">
            <a:off x="5715000" y="3387043"/>
            <a:ext cx="1600200" cy="3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7" idx="1"/>
          </p:cNvCxnSpPr>
          <p:nvPr/>
        </p:nvCxnSpPr>
        <p:spPr>
          <a:xfrm>
            <a:off x="2438400" y="3048000"/>
            <a:ext cx="1558724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7" idx="1"/>
          </p:cNvCxnSpPr>
          <p:nvPr/>
        </p:nvCxnSpPr>
        <p:spPr>
          <a:xfrm>
            <a:off x="2438400" y="2286000"/>
            <a:ext cx="1558724" cy="1104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7" idx="1"/>
          </p:cNvCxnSpPr>
          <p:nvPr/>
        </p:nvCxnSpPr>
        <p:spPr>
          <a:xfrm flipV="1">
            <a:off x="2438400" y="3390900"/>
            <a:ext cx="1558724" cy="1943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7" idx="1"/>
          </p:cNvCxnSpPr>
          <p:nvPr/>
        </p:nvCxnSpPr>
        <p:spPr>
          <a:xfrm flipV="1">
            <a:off x="2438400" y="3390900"/>
            <a:ext cx="1558724" cy="270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7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</dc:creator>
  <cp:lastModifiedBy>Ken</cp:lastModifiedBy>
  <cp:revision>7</cp:revision>
  <dcterms:created xsi:type="dcterms:W3CDTF">2006-08-16T00:00:00Z</dcterms:created>
  <dcterms:modified xsi:type="dcterms:W3CDTF">2015-01-10T18:47:23Z</dcterms:modified>
</cp:coreProperties>
</file>