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05200" y="3048000"/>
            <a:ext cx="1794076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</a:t>
            </a:r>
            <a:r>
              <a:rPr lang="en-US" dirty="0" err="1" smtClean="0">
                <a:solidFill>
                  <a:sysClr val="windowText" lastClr="000000"/>
                </a:solidFill>
              </a:rPr>
              <a:t>ain.R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858000" y="1752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457200" y="2743200"/>
            <a:ext cx="13716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datTrn.txt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457200" y="3581400"/>
            <a:ext cx="13716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datTest.txt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858000" y="2514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6858000" y="38862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858000" y="46482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/>
          <p:cNvCxnSpPr>
            <a:stCxn id="20" idx="3"/>
            <a:endCxn id="17" idx="1"/>
          </p:cNvCxnSpPr>
          <p:nvPr/>
        </p:nvCxnSpPr>
        <p:spPr>
          <a:xfrm>
            <a:off x="1828800" y="3048000"/>
            <a:ext cx="16764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1"/>
          </p:cNvCxnSpPr>
          <p:nvPr/>
        </p:nvCxnSpPr>
        <p:spPr>
          <a:xfrm flipV="1">
            <a:off x="1676400" y="3390900"/>
            <a:ext cx="18288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 flipV="1">
            <a:off x="5299276" y="2057400"/>
            <a:ext cx="1558724" cy="133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23" idx="1"/>
          </p:cNvCxnSpPr>
          <p:nvPr/>
        </p:nvCxnSpPr>
        <p:spPr>
          <a:xfrm flipV="1">
            <a:off x="5299276" y="2819400"/>
            <a:ext cx="1558724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24" idx="1"/>
          </p:cNvCxnSpPr>
          <p:nvPr/>
        </p:nvCxnSpPr>
        <p:spPr>
          <a:xfrm>
            <a:off x="5299276" y="3390900"/>
            <a:ext cx="1558724" cy="8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  <a:endCxn id="25" idx="1"/>
          </p:cNvCxnSpPr>
          <p:nvPr/>
        </p:nvCxnSpPr>
        <p:spPr>
          <a:xfrm>
            <a:off x="5299276" y="3390900"/>
            <a:ext cx="1558724" cy="1562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12</cp:revision>
  <dcterms:created xsi:type="dcterms:W3CDTF">2006-08-16T00:00:00Z</dcterms:created>
  <dcterms:modified xsi:type="dcterms:W3CDTF">2015-01-11T08:26:31Z</dcterms:modified>
</cp:coreProperties>
</file>