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Alternate Process 4"/>
          <p:cNvSpPr/>
          <p:nvPr/>
        </p:nvSpPr>
        <p:spPr>
          <a:xfrm>
            <a:off x="381000" y="457200"/>
            <a:ext cx="2057400" cy="60960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</a:t>
            </a:r>
            <a:r>
              <a:rPr lang="en-US" dirty="0" smtClean="0">
                <a:solidFill>
                  <a:sysClr val="windowText" lastClr="000000"/>
                </a:solidFill>
              </a:rPr>
              <a:t>ok_P50.csv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381000" y="1219200"/>
            <a:ext cx="2057400" cy="60960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ook_P200.csv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Flowchart: Alternate Process 7"/>
          <p:cNvSpPr/>
          <p:nvPr/>
        </p:nvSpPr>
        <p:spPr>
          <a:xfrm>
            <a:off x="381000" y="5029200"/>
            <a:ext cx="2057400" cy="60960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bfskR2_P50.csv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Flowchart: Alternate Process 8"/>
          <p:cNvSpPr/>
          <p:nvPr/>
        </p:nvSpPr>
        <p:spPr>
          <a:xfrm>
            <a:off x="381000" y="5791200"/>
            <a:ext cx="2057400" cy="60960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bfskR2_P200.csv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40386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1" name="Flowchart: Alternate Process 10"/>
          <p:cNvSpPr/>
          <p:nvPr/>
        </p:nvSpPr>
        <p:spPr>
          <a:xfrm>
            <a:off x="381000" y="1981200"/>
            <a:ext cx="2057400" cy="60960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bpsk_P50.csv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381000" y="2743200"/>
            <a:ext cx="2057400" cy="60960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bpsk_P200.csv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97124" y="3048000"/>
            <a:ext cx="1794076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</a:rPr>
              <a:t>parseModData.R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Flowchart: Alternate Process 17"/>
          <p:cNvSpPr/>
          <p:nvPr/>
        </p:nvSpPr>
        <p:spPr>
          <a:xfrm>
            <a:off x="7239000" y="2743200"/>
            <a:ext cx="1371600" cy="60960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datTrn.txt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Straight Arrow Connector 5"/>
          <p:cNvCxnSpPr>
            <a:stCxn id="5" idx="3"/>
            <a:endCxn id="17" idx="1"/>
          </p:cNvCxnSpPr>
          <p:nvPr/>
        </p:nvCxnSpPr>
        <p:spPr>
          <a:xfrm>
            <a:off x="2438400" y="762000"/>
            <a:ext cx="1558724" cy="2628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17" idx="1"/>
          </p:cNvCxnSpPr>
          <p:nvPr/>
        </p:nvCxnSpPr>
        <p:spPr>
          <a:xfrm>
            <a:off x="2438400" y="1524000"/>
            <a:ext cx="1558724" cy="1866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3"/>
            <a:endCxn id="18" idx="1"/>
          </p:cNvCxnSpPr>
          <p:nvPr/>
        </p:nvCxnSpPr>
        <p:spPr>
          <a:xfrm flipV="1">
            <a:off x="5791200" y="3048000"/>
            <a:ext cx="1447800" cy="342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3"/>
            <a:endCxn id="17" idx="1"/>
          </p:cNvCxnSpPr>
          <p:nvPr/>
        </p:nvCxnSpPr>
        <p:spPr>
          <a:xfrm>
            <a:off x="2438400" y="3048000"/>
            <a:ext cx="1558724" cy="342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3"/>
            <a:endCxn id="17" idx="1"/>
          </p:cNvCxnSpPr>
          <p:nvPr/>
        </p:nvCxnSpPr>
        <p:spPr>
          <a:xfrm>
            <a:off x="2438400" y="2286000"/>
            <a:ext cx="1558724" cy="1104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17" idx="1"/>
          </p:cNvCxnSpPr>
          <p:nvPr/>
        </p:nvCxnSpPr>
        <p:spPr>
          <a:xfrm flipV="1">
            <a:off x="2438400" y="3390900"/>
            <a:ext cx="1558724" cy="1943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3"/>
            <a:endCxn id="17" idx="1"/>
          </p:cNvCxnSpPr>
          <p:nvPr/>
        </p:nvCxnSpPr>
        <p:spPr>
          <a:xfrm flipV="1">
            <a:off x="2438400" y="3390900"/>
            <a:ext cx="1558724" cy="2705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Alternate Process 32"/>
          <p:cNvSpPr/>
          <p:nvPr/>
        </p:nvSpPr>
        <p:spPr>
          <a:xfrm>
            <a:off x="7239000" y="3581400"/>
            <a:ext cx="1371600" cy="60960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datTest.txt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Straight Arrow Connector 33"/>
          <p:cNvCxnSpPr>
            <a:stCxn id="17" idx="3"/>
            <a:endCxn id="33" idx="1"/>
          </p:cNvCxnSpPr>
          <p:nvPr/>
        </p:nvCxnSpPr>
        <p:spPr>
          <a:xfrm>
            <a:off x="5791200" y="3390900"/>
            <a:ext cx="1447800" cy="495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971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10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</dc:creator>
  <cp:lastModifiedBy>Ken</cp:lastModifiedBy>
  <cp:revision>10</cp:revision>
  <dcterms:created xsi:type="dcterms:W3CDTF">2006-08-16T00:00:00Z</dcterms:created>
  <dcterms:modified xsi:type="dcterms:W3CDTF">2015-01-11T08:08:24Z</dcterms:modified>
</cp:coreProperties>
</file>