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048000"/>
            <a:ext cx="23622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main_simulation_all.m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62600" y="3810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</a:t>
            </a:r>
            <a:r>
              <a:rPr lang="en-US" dirty="0" smtClean="0">
                <a:solidFill>
                  <a:sysClr val="windowText" lastClr="000000"/>
                </a:solidFill>
              </a:rPr>
              <a:t>ok_P50.csv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562600" y="11430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ook_P200.csv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562600" y="49530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bfskR2_P50.csv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562600" y="57150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bfskR2_P200.csv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3962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5562600" y="19050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bpsk_P50.csv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562600" y="26670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bpsk_P200.csv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3352800" y="685800"/>
            <a:ext cx="2209800" cy="270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3352800" y="1447800"/>
            <a:ext cx="2209800" cy="1943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1" idx="1"/>
          </p:cNvCxnSpPr>
          <p:nvPr/>
        </p:nvCxnSpPr>
        <p:spPr>
          <a:xfrm flipV="1">
            <a:off x="3352800" y="2209800"/>
            <a:ext cx="2209800" cy="1181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2" idx="1"/>
          </p:cNvCxnSpPr>
          <p:nvPr/>
        </p:nvCxnSpPr>
        <p:spPr>
          <a:xfrm flipV="1">
            <a:off x="3352800" y="2971800"/>
            <a:ext cx="22098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8" idx="1"/>
          </p:cNvCxnSpPr>
          <p:nvPr/>
        </p:nvCxnSpPr>
        <p:spPr>
          <a:xfrm>
            <a:off x="3352800" y="3390900"/>
            <a:ext cx="2209800" cy="186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9" idx="1"/>
          </p:cNvCxnSpPr>
          <p:nvPr/>
        </p:nvCxnSpPr>
        <p:spPr>
          <a:xfrm>
            <a:off x="3352800" y="3390900"/>
            <a:ext cx="2209800" cy="2628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4</cp:revision>
  <dcterms:created xsi:type="dcterms:W3CDTF">2006-08-16T00:00:00Z</dcterms:created>
  <dcterms:modified xsi:type="dcterms:W3CDTF">2015-01-10T09:49:39Z</dcterms:modified>
</cp:coreProperties>
</file>