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/>
          <p:cNvSpPr/>
          <p:nvPr/>
        </p:nvSpPr>
        <p:spPr>
          <a:xfrm>
            <a:off x="2169289" y="2819400"/>
            <a:ext cx="1054261" cy="7620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Training Data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" y="3048000"/>
            <a:ext cx="1318550" cy="1066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Simulate Modulation Data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5738150" y="3276600"/>
            <a:ext cx="1009891" cy="6096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</a:t>
            </a:r>
            <a:r>
              <a:rPr lang="en-US" dirty="0" smtClean="0">
                <a:solidFill>
                  <a:sysClr val="windowText" lastClr="000000"/>
                </a:solidFill>
              </a:rPr>
              <a:t>esults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2156750" y="3810000"/>
            <a:ext cx="1054261" cy="6858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Testing Data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32500" y="3158925"/>
            <a:ext cx="1219200" cy="9259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Fit and Test </a:t>
            </a:r>
            <a:r>
              <a:rPr lang="en-US" dirty="0" smtClean="0">
                <a:solidFill>
                  <a:sysClr val="windowText" lastClr="000000"/>
                </a:solidFill>
              </a:rPr>
              <a:t>Model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414550" y="3124200"/>
            <a:ext cx="1447800" cy="838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Validate Performance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1699550" y="3488209"/>
            <a:ext cx="361605" cy="245591"/>
          </a:xfrm>
          <a:prstGeom prst="rightArrow">
            <a:avLst>
              <a:gd name="adj1" fmla="val 50000"/>
              <a:gd name="adj2" fmla="val 46202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3395345" y="3505200"/>
            <a:ext cx="361605" cy="245591"/>
          </a:xfrm>
          <a:prstGeom prst="rightArrow">
            <a:avLst>
              <a:gd name="adj1" fmla="val 50000"/>
              <a:gd name="adj2" fmla="val 46202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5280950" y="3505200"/>
            <a:ext cx="361605" cy="245591"/>
          </a:xfrm>
          <a:prstGeom prst="rightArrow">
            <a:avLst>
              <a:gd name="adj1" fmla="val 50000"/>
              <a:gd name="adj2" fmla="val 46202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6881150" y="3488209"/>
            <a:ext cx="361605" cy="245591"/>
          </a:xfrm>
          <a:prstGeom prst="rightArrow">
            <a:avLst>
              <a:gd name="adj1" fmla="val 50000"/>
              <a:gd name="adj2" fmla="val 46202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7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</dc:creator>
  <cp:lastModifiedBy>Ken</cp:lastModifiedBy>
  <cp:revision>14</cp:revision>
  <dcterms:created xsi:type="dcterms:W3CDTF">2006-08-16T00:00:00Z</dcterms:created>
  <dcterms:modified xsi:type="dcterms:W3CDTF">2015-01-11T08:49:01Z</dcterms:modified>
</cp:coreProperties>
</file>