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2" y="-115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891626"/>
            <a:ext cx="10363200" cy="1253324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08198"/>
            <a:ext cx="9144000" cy="869160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369-43F1-48CB-872E-8EDCB57F6DEB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72F0-1052-44B5-8EA3-8F11381B9D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66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369-43F1-48CB-872E-8EDCB57F6DEB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72F0-1052-44B5-8EA3-8F11381B9D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79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16653"/>
            <a:ext cx="2628900" cy="3050811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16653"/>
            <a:ext cx="7734300" cy="3050811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369-43F1-48CB-872E-8EDCB57F6DEB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72F0-1052-44B5-8EA3-8F11381B9D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98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369-43F1-48CB-872E-8EDCB57F6DEB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72F0-1052-44B5-8EA3-8F11381B9D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6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974945"/>
            <a:ext cx="10515600" cy="149748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091502"/>
            <a:ext cx="10515600" cy="78749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369-43F1-48CB-872E-8EDCB57F6DEB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72F0-1052-44B5-8EA3-8F11381B9D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3264"/>
            <a:ext cx="5181600" cy="228415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3264"/>
            <a:ext cx="5181600" cy="228415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369-43F1-48CB-872E-8EDCB57F6DEB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72F0-1052-44B5-8EA3-8F11381B9D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0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661"/>
            <a:ext cx="10515600" cy="695828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4938"/>
            <a:ext cx="5157787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49904"/>
            <a:ext cx="5157787" cy="193415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824938"/>
            <a:ext cx="5183188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149904"/>
            <a:ext cx="5183188" cy="193415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369-43F1-48CB-872E-8EDCB57F6DEB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72F0-1052-44B5-8EA3-8F11381B9D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24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369-43F1-48CB-872E-8EDCB57F6DEB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72F0-1052-44B5-8EA3-8F11381B9D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3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369-43F1-48CB-872E-8EDCB57F6DEB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72F0-1052-44B5-8EA3-8F11381B9D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2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304"/>
            <a:ext cx="6172200" cy="255831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369-43F1-48CB-872E-8EDCB57F6DEB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72F0-1052-44B5-8EA3-8F11381B9D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20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304"/>
            <a:ext cx="6172200" cy="255831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369-43F1-48CB-872E-8EDCB57F6DEB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72F0-1052-44B5-8EA3-8F11381B9D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08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661"/>
            <a:ext cx="1051560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3264"/>
            <a:ext cx="1051560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21369-43F1-48CB-872E-8EDCB57F6DEB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66432"/>
            <a:ext cx="41148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72F0-1052-44B5-8EA3-8F11381B9D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67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フローチャート: 判断 49">
            <a:extLst>
              <a:ext uri="{FF2B5EF4-FFF2-40B4-BE49-F238E27FC236}">
                <a16:creationId xmlns:a16="http://schemas.microsoft.com/office/drawing/2014/main" id="{2ED10FE5-00D5-413A-A332-C038C65C0B91}"/>
              </a:ext>
            </a:extLst>
          </p:cNvPr>
          <p:cNvSpPr/>
          <p:nvPr/>
        </p:nvSpPr>
        <p:spPr>
          <a:xfrm>
            <a:off x="4735447" y="16128870"/>
            <a:ext cx="1710105" cy="89262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ゴールの方位は機体正面の左右</a:t>
            </a:r>
            <a:r>
              <a:rPr kumimoji="1" lang="en-US" altLang="ja-JP" sz="900" dirty="0"/>
              <a:t>5°</a:t>
            </a:r>
            <a:r>
              <a:rPr kumimoji="1" lang="ja-JP" altLang="en-US" sz="900" dirty="0"/>
              <a:t>以内か</a:t>
            </a: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67B7C906-F865-4783-B96D-4DF0D009D076}"/>
              </a:ext>
            </a:extLst>
          </p:cNvPr>
          <p:cNvSpPr/>
          <p:nvPr/>
        </p:nvSpPr>
        <p:spPr>
          <a:xfrm>
            <a:off x="4711497" y="767470"/>
            <a:ext cx="1733266" cy="47767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制御開始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D3AA61D-D85A-416E-88DC-427DB043EEFB}"/>
              </a:ext>
            </a:extLst>
          </p:cNvPr>
          <p:cNvCxnSpPr>
            <a:stCxn id="4" idx="2"/>
          </p:cNvCxnSpPr>
          <p:nvPr/>
        </p:nvCxnSpPr>
        <p:spPr>
          <a:xfrm>
            <a:off x="5578130" y="1245142"/>
            <a:ext cx="6824" cy="34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8C6B1D17-6E5D-4349-957A-EB535012AF3E}"/>
              </a:ext>
            </a:extLst>
          </p:cNvPr>
          <p:cNvSpPr/>
          <p:nvPr/>
        </p:nvSpPr>
        <p:spPr>
          <a:xfrm>
            <a:off x="4718321" y="2217797"/>
            <a:ext cx="1733266" cy="85591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落下を検知したか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A0D422B8-1381-421A-8B94-4E2EEEA11FB8}"/>
              </a:ext>
            </a:extLst>
          </p:cNvPr>
          <p:cNvSpPr/>
          <p:nvPr/>
        </p:nvSpPr>
        <p:spPr>
          <a:xfrm>
            <a:off x="4667914" y="1586336"/>
            <a:ext cx="1820432" cy="477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3</a:t>
            </a:r>
            <a:r>
              <a:rPr lang="ja-JP" altLang="en-US" sz="1000" dirty="0"/>
              <a:t>軸加速度センサーから加速度を取得する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53196A-DE12-4DAE-86E8-79261BBE418F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5578130" y="2064010"/>
            <a:ext cx="6824" cy="15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353FD3B-7517-4085-86F7-B69849D8B3A3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5581552" y="3073709"/>
            <a:ext cx="3402" cy="20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2E23038-3CF8-43FE-A4A2-F6F6B080EDA8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>
            <a:off x="4667915" y="1825172"/>
            <a:ext cx="50407" cy="820580"/>
          </a:xfrm>
          <a:prstGeom prst="bentConnector3">
            <a:avLst>
              <a:gd name="adj1" fmla="val 553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2902337-5655-48A5-8A54-DFB54526C747}"/>
              </a:ext>
            </a:extLst>
          </p:cNvPr>
          <p:cNvSpPr txBox="1"/>
          <p:nvPr/>
        </p:nvSpPr>
        <p:spPr>
          <a:xfrm>
            <a:off x="3981174" y="2366576"/>
            <a:ext cx="38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NO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C61C243-1496-421B-99FC-A5810B7B49A9}"/>
              </a:ext>
            </a:extLst>
          </p:cNvPr>
          <p:cNvSpPr txBox="1"/>
          <p:nvPr/>
        </p:nvSpPr>
        <p:spPr>
          <a:xfrm>
            <a:off x="5589098" y="3046837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YES</a:t>
            </a:r>
            <a:endParaRPr lang="ja-JP" altLang="en-US" sz="1200" dirty="0"/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D05AD941-8DF4-46BC-AA82-F1F5559EB1DE}"/>
              </a:ext>
            </a:extLst>
          </p:cNvPr>
          <p:cNvSpPr/>
          <p:nvPr/>
        </p:nvSpPr>
        <p:spPr>
          <a:xfrm>
            <a:off x="4711513" y="3282408"/>
            <a:ext cx="1740081" cy="57450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20</a:t>
            </a:r>
            <a:r>
              <a:rPr lang="ja-JP" altLang="en-US" sz="1200" dirty="0"/>
              <a:t>秒待機する</a:t>
            </a: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2AD75210-7904-4DB6-A56E-2EDBD27EC358}"/>
              </a:ext>
            </a:extLst>
          </p:cNvPr>
          <p:cNvSpPr/>
          <p:nvPr/>
        </p:nvSpPr>
        <p:spPr>
          <a:xfrm>
            <a:off x="4718339" y="4065602"/>
            <a:ext cx="1726406" cy="57450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パラシュートを切断する</a:t>
            </a:r>
            <a:endParaRPr lang="en-US" altLang="ja-JP" sz="12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21ACC66-BBDD-4103-B4DA-517962867EB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81542" y="3856913"/>
            <a:ext cx="10" cy="20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1FB3012C-F30A-4770-9E3B-4FD1D8ADCF30}"/>
              </a:ext>
            </a:extLst>
          </p:cNvPr>
          <p:cNvSpPr/>
          <p:nvPr/>
        </p:nvSpPr>
        <p:spPr>
          <a:xfrm>
            <a:off x="4711497" y="4865414"/>
            <a:ext cx="1733248" cy="57450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GPS</a:t>
            </a:r>
            <a:r>
              <a:rPr lang="ja-JP" altLang="en-US" sz="1200" dirty="0"/>
              <a:t>より座標を取得する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127C804-03C3-453A-B8C7-212021491EC2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5578123" y="4640107"/>
            <a:ext cx="3421" cy="22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処理 33">
            <a:extLst>
              <a:ext uri="{FF2B5EF4-FFF2-40B4-BE49-F238E27FC236}">
                <a16:creationId xmlns:a16="http://schemas.microsoft.com/office/drawing/2014/main" id="{9A96FEF4-25D1-4CD9-BCE1-2702E9409708}"/>
              </a:ext>
            </a:extLst>
          </p:cNvPr>
          <p:cNvSpPr/>
          <p:nvPr/>
        </p:nvSpPr>
        <p:spPr>
          <a:xfrm>
            <a:off x="4711497" y="6388303"/>
            <a:ext cx="1733248" cy="54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ja-JP" altLang="en-US" sz="12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rPr>
              <a:t>サンプル回収装置によりサンプルを回収する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3A0E857-0609-4B1F-A1F2-5B2AE990E57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578121" y="5439919"/>
            <a:ext cx="6824" cy="21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ローチャート: 処理 37">
            <a:extLst>
              <a:ext uri="{FF2B5EF4-FFF2-40B4-BE49-F238E27FC236}">
                <a16:creationId xmlns:a16="http://schemas.microsoft.com/office/drawing/2014/main" id="{D7945F9A-5951-4469-9167-F463CB2229C0}"/>
              </a:ext>
            </a:extLst>
          </p:cNvPr>
          <p:cNvSpPr/>
          <p:nvPr/>
        </p:nvSpPr>
        <p:spPr>
          <a:xfrm>
            <a:off x="4710758" y="7136161"/>
            <a:ext cx="1726424" cy="54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前進を開始する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B45D215-5C8B-4695-A592-80D5BE170F8C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 flipH="1">
            <a:off x="5573972" y="6928303"/>
            <a:ext cx="4151" cy="20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>
            <a:extLst>
              <a:ext uri="{FF2B5EF4-FFF2-40B4-BE49-F238E27FC236}">
                <a16:creationId xmlns:a16="http://schemas.microsoft.com/office/drawing/2014/main" id="{4AA3762C-C382-4B72-9634-347B722B3B5A}"/>
              </a:ext>
            </a:extLst>
          </p:cNvPr>
          <p:cNvSpPr/>
          <p:nvPr/>
        </p:nvSpPr>
        <p:spPr>
          <a:xfrm>
            <a:off x="4730598" y="13963706"/>
            <a:ext cx="1726424" cy="54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GPS</a:t>
            </a:r>
            <a:r>
              <a:rPr kumimoji="1" lang="ja-JP" altLang="en-US" sz="1200" dirty="0"/>
              <a:t>より座標を取得する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E8ECF21-3966-46B7-AB4D-A8B96077B944}"/>
              </a:ext>
            </a:extLst>
          </p:cNvPr>
          <p:cNvCxnSpPr>
            <a:cxnSpLocks/>
            <a:stCxn id="302" idx="2"/>
          </p:cNvCxnSpPr>
          <p:nvPr/>
        </p:nvCxnSpPr>
        <p:spPr>
          <a:xfrm>
            <a:off x="5567144" y="8958212"/>
            <a:ext cx="0" cy="31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>
            <a:extLst>
              <a:ext uri="{FF2B5EF4-FFF2-40B4-BE49-F238E27FC236}">
                <a16:creationId xmlns:a16="http://schemas.microsoft.com/office/drawing/2014/main" id="{3CB35447-F2CE-4D7A-BA26-E648BBD66F82}"/>
              </a:ext>
            </a:extLst>
          </p:cNvPr>
          <p:cNvSpPr/>
          <p:nvPr/>
        </p:nvSpPr>
        <p:spPr>
          <a:xfrm>
            <a:off x="4726708" y="14767164"/>
            <a:ext cx="1726424" cy="54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ja-JP" altLang="en-US" sz="1200" dirty="0"/>
              <a:t>軸地磁気・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軸ジャイロより方位を取得する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E886C1A-3F2E-4916-A7AB-3EB982B4ECDE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 flipH="1">
            <a:off x="5589920" y="14503706"/>
            <a:ext cx="3890" cy="26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処理 50">
            <a:extLst>
              <a:ext uri="{FF2B5EF4-FFF2-40B4-BE49-F238E27FC236}">
                <a16:creationId xmlns:a16="http://schemas.microsoft.com/office/drawing/2014/main" id="{01FE1DB9-A36A-4F41-BCC3-79184BC1244C}"/>
              </a:ext>
            </a:extLst>
          </p:cNvPr>
          <p:cNvSpPr/>
          <p:nvPr/>
        </p:nvSpPr>
        <p:spPr>
          <a:xfrm>
            <a:off x="4735460" y="15420343"/>
            <a:ext cx="1717942" cy="54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ゴールの方位を取得する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EF5C959-7E7D-40CA-96F6-739E9F441DF5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>
            <a:off x="5589922" y="15307166"/>
            <a:ext cx="4511" cy="11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E2003AA-DA39-4FBA-96A7-8CB4F637E5AA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 flipH="1">
            <a:off x="5590500" y="15960345"/>
            <a:ext cx="3933" cy="16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判断 65">
            <a:extLst>
              <a:ext uri="{FF2B5EF4-FFF2-40B4-BE49-F238E27FC236}">
                <a16:creationId xmlns:a16="http://schemas.microsoft.com/office/drawing/2014/main" id="{72115F08-392E-4F40-8529-9A662096AE46}"/>
              </a:ext>
            </a:extLst>
          </p:cNvPr>
          <p:cNvSpPr/>
          <p:nvPr/>
        </p:nvSpPr>
        <p:spPr>
          <a:xfrm>
            <a:off x="6505476" y="16806165"/>
            <a:ext cx="1676106" cy="8926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機体右側</a:t>
            </a:r>
            <a:r>
              <a:rPr kumimoji="1" lang="en-US" altLang="ja-JP" sz="1050" dirty="0"/>
              <a:t>5~180°</a:t>
            </a:r>
            <a:r>
              <a:rPr kumimoji="1" lang="ja-JP" altLang="en-US" sz="1050" dirty="0"/>
              <a:t>にゴールがあるか</a:t>
            </a:r>
          </a:p>
        </p:txBody>
      </p: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521C1332-FC53-4190-A43F-5CD7202B66F0}"/>
              </a:ext>
            </a:extLst>
          </p:cNvPr>
          <p:cNvCxnSpPr>
            <a:cxnSpLocks/>
            <a:stCxn id="50" idx="3"/>
            <a:endCxn id="66" idx="0"/>
          </p:cNvCxnSpPr>
          <p:nvPr/>
        </p:nvCxnSpPr>
        <p:spPr>
          <a:xfrm>
            <a:off x="6445552" y="16575186"/>
            <a:ext cx="897979" cy="230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: 処理 68">
            <a:extLst>
              <a:ext uri="{FF2B5EF4-FFF2-40B4-BE49-F238E27FC236}">
                <a16:creationId xmlns:a16="http://schemas.microsoft.com/office/drawing/2014/main" id="{B5A4E8C2-4E34-4791-8E94-5973C56F7550}"/>
              </a:ext>
            </a:extLst>
          </p:cNvPr>
          <p:cNvSpPr/>
          <p:nvPr/>
        </p:nvSpPr>
        <p:spPr>
          <a:xfrm>
            <a:off x="6468708" y="18138150"/>
            <a:ext cx="1736025" cy="4857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右旋回する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B6BADA9C-5D68-4BDF-AADD-381CE06EEE97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 flipH="1">
            <a:off x="7336721" y="17698783"/>
            <a:ext cx="6817" cy="43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>
            <a:extLst>
              <a:ext uri="{FF2B5EF4-FFF2-40B4-BE49-F238E27FC236}">
                <a16:creationId xmlns:a16="http://schemas.microsoft.com/office/drawing/2014/main" id="{679C0439-CBFA-45BB-B505-FC0484D74068}"/>
              </a:ext>
            </a:extLst>
          </p:cNvPr>
          <p:cNvSpPr/>
          <p:nvPr/>
        </p:nvSpPr>
        <p:spPr>
          <a:xfrm>
            <a:off x="9326858" y="18138149"/>
            <a:ext cx="1701264" cy="4857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左旋回する</a:t>
            </a:r>
          </a:p>
        </p:txBody>
      </p: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656CD161-8C83-46CC-AC3E-0466422691C7}"/>
              </a:ext>
            </a:extLst>
          </p:cNvPr>
          <p:cNvCxnSpPr>
            <a:cxnSpLocks/>
            <a:stCxn id="66" idx="3"/>
            <a:endCxn id="74" idx="0"/>
          </p:cNvCxnSpPr>
          <p:nvPr/>
        </p:nvCxnSpPr>
        <p:spPr>
          <a:xfrm>
            <a:off x="8181582" y="17252470"/>
            <a:ext cx="1995908" cy="885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フローチャート: 処理 82">
            <a:extLst>
              <a:ext uri="{FF2B5EF4-FFF2-40B4-BE49-F238E27FC236}">
                <a16:creationId xmlns:a16="http://schemas.microsoft.com/office/drawing/2014/main" id="{AA224E36-C0FB-4DDD-B82D-45FC4D5FDF4A}"/>
              </a:ext>
            </a:extLst>
          </p:cNvPr>
          <p:cNvSpPr/>
          <p:nvPr/>
        </p:nvSpPr>
        <p:spPr>
          <a:xfrm>
            <a:off x="6468708" y="18788980"/>
            <a:ext cx="1728189" cy="54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ja-JP" altLang="en-US" sz="1200" dirty="0"/>
              <a:t>軸地磁気・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軸ジャイロより方位を取得する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A64EA71F-F16A-4819-8680-BE02EC1768EA}"/>
              </a:ext>
            </a:extLst>
          </p:cNvPr>
          <p:cNvCxnSpPr>
            <a:cxnSpLocks/>
            <a:stCxn id="69" idx="2"/>
            <a:endCxn id="83" idx="0"/>
          </p:cNvCxnSpPr>
          <p:nvPr/>
        </p:nvCxnSpPr>
        <p:spPr>
          <a:xfrm flipH="1">
            <a:off x="7332794" y="18623916"/>
            <a:ext cx="3918" cy="16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98441C63-EC27-4566-9A3C-282AAEFDEB6D}"/>
              </a:ext>
            </a:extLst>
          </p:cNvPr>
          <p:cNvCxnSpPr>
            <a:cxnSpLocks/>
            <a:stCxn id="74" idx="2"/>
            <a:endCxn id="110" idx="0"/>
          </p:cNvCxnSpPr>
          <p:nvPr/>
        </p:nvCxnSpPr>
        <p:spPr>
          <a:xfrm rot="5400000">
            <a:off x="10092275" y="18703764"/>
            <a:ext cx="165065" cy="53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D25B0D7B-2E8F-47BB-8DBF-0DB01FF6EAFA}"/>
              </a:ext>
            </a:extLst>
          </p:cNvPr>
          <p:cNvSpPr/>
          <p:nvPr/>
        </p:nvSpPr>
        <p:spPr>
          <a:xfrm>
            <a:off x="6471486" y="19532986"/>
            <a:ext cx="1710105" cy="89262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機体正面の左右</a:t>
            </a:r>
            <a:r>
              <a:rPr kumimoji="1" lang="en-US" altLang="ja-JP" sz="900" dirty="0"/>
              <a:t>5°</a:t>
            </a:r>
            <a:r>
              <a:rPr kumimoji="1" lang="ja-JP" altLang="en-US" sz="900" dirty="0"/>
              <a:t>以内にゴールがあるか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0FA4FDD-9D55-4260-945F-27C9D115DA4C}"/>
              </a:ext>
            </a:extLst>
          </p:cNvPr>
          <p:cNvCxnSpPr>
            <a:cxnSpLocks/>
            <a:stCxn id="83" idx="2"/>
            <a:endCxn id="96" idx="0"/>
          </p:cNvCxnSpPr>
          <p:nvPr/>
        </p:nvCxnSpPr>
        <p:spPr>
          <a:xfrm flipH="1">
            <a:off x="7326530" y="19328980"/>
            <a:ext cx="6264" cy="20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F63F27EA-F5B1-44F5-A09E-7A72B77C7A0F}"/>
              </a:ext>
            </a:extLst>
          </p:cNvPr>
          <p:cNvCxnSpPr>
            <a:cxnSpLocks/>
            <a:stCxn id="96" idx="1"/>
          </p:cNvCxnSpPr>
          <p:nvPr/>
        </p:nvCxnSpPr>
        <p:spPr>
          <a:xfrm rot="10800000" flipH="1">
            <a:off x="6471486" y="17918462"/>
            <a:ext cx="883614" cy="2060838"/>
          </a:xfrm>
          <a:prstGeom prst="bentConnector4">
            <a:avLst>
              <a:gd name="adj1" fmla="val -25871"/>
              <a:gd name="adj2" fmla="val 100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フローチャート: 処理 109">
            <a:extLst>
              <a:ext uri="{FF2B5EF4-FFF2-40B4-BE49-F238E27FC236}">
                <a16:creationId xmlns:a16="http://schemas.microsoft.com/office/drawing/2014/main" id="{6AAFE8DB-1849-4CBB-9D71-2EAC34F833A8}"/>
              </a:ext>
            </a:extLst>
          </p:cNvPr>
          <p:cNvSpPr/>
          <p:nvPr/>
        </p:nvSpPr>
        <p:spPr>
          <a:xfrm>
            <a:off x="9316088" y="18788980"/>
            <a:ext cx="1712034" cy="54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ja-JP" altLang="en-US" sz="1200" dirty="0"/>
              <a:t>軸地磁気・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軸ジャイロより方位を取得する</a:t>
            </a:r>
          </a:p>
        </p:txBody>
      </p:sp>
      <p:sp>
        <p:nvSpPr>
          <p:cNvPr id="124" name="フローチャート: 判断 123">
            <a:extLst>
              <a:ext uri="{FF2B5EF4-FFF2-40B4-BE49-F238E27FC236}">
                <a16:creationId xmlns:a16="http://schemas.microsoft.com/office/drawing/2014/main" id="{1C2C76F4-A05D-4B06-9D81-76CC055218FE}"/>
              </a:ext>
            </a:extLst>
          </p:cNvPr>
          <p:cNvSpPr/>
          <p:nvPr/>
        </p:nvSpPr>
        <p:spPr>
          <a:xfrm>
            <a:off x="9318026" y="19532986"/>
            <a:ext cx="1710105" cy="89262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機体正面の左右</a:t>
            </a:r>
            <a:r>
              <a:rPr kumimoji="1" lang="en-US" altLang="ja-JP" sz="900" dirty="0"/>
              <a:t>5°</a:t>
            </a:r>
            <a:r>
              <a:rPr kumimoji="1" lang="ja-JP" altLang="en-US" sz="900" dirty="0"/>
              <a:t>以内にゴールがあるか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C017F873-F033-4670-9837-AE733C3111CB}"/>
              </a:ext>
            </a:extLst>
          </p:cNvPr>
          <p:cNvCxnSpPr>
            <a:cxnSpLocks/>
            <a:stCxn id="110" idx="2"/>
            <a:endCxn id="124" idx="0"/>
          </p:cNvCxnSpPr>
          <p:nvPr/>
        </p:nvCxnSpPr>
        <p:spPr>
          <a:xfrm>
            <a:off x="10172114" y="19328980"/>
            <a:ext cx="965" cy="20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コネクタ: カギ線 153">
            <a:extLst>
              <a:ext uri="{FF2B5EF4-FFF2-40B4-BE49-F238E27FC236}">
                <a16:creationId xmlns:a16="http://schemas.microsoft.com/office/drawing/2014/main" id="{412FBD12-7F49-4F50-9582-3CF5DA2E37BB}"/>
              </a:ext>
            </a:extLst>
          </p:cNvPr>
          <p:cNvCxnSpPr>
            <a:cxnSpLocks/>
            <a:stCxn id="124" idx="1"/>
          </p:cNvCxnSpPr>
          <p:nvPr/>
        </p:nvCxnSpPr>
        <p:spPr>
          <a:xfrm rot="10800000" flipH="1">
            <a:off x="9318026" y="17918462"/>
            <a:ext cx="854088" cy="2060838"/>
          </a:xfrm>
          <a:prstGeom prst="bentConnector4">
            <a:avLst>
              <a:gd name="adj1" fmla="val -26765"/>
              <a:gd name="adj2" fmla="val 100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A00EF29D-4E8D-4F42-B927-9DFA210F0387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>
            <a:off x="5590499" y="17021499"/>
            <a:ext cx="22552" cy="514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コネクタ: カギ線 162">
            <a:extLst>
              <a:ext uri="{FF2B5EF4-FFF2-40B4-BE49-F238E27FC236}">
                <a16:creationId xmlns:a16="http://schemas.microsoft.com/office/drawing/2014/main" id="{E0606CF9-229D-4FEA-8505-26D20058A463}"/>
              </a:ext>
            </a:extLst>
          </p:cNvPr>
          <p:cNvCxnSpPr>
            <a:cxnSpLocks/>
            <a:stCxn id="96" idx="2"/>
          </p:cNvCxnSpPr>
          <p:nvPr/>
        </p:nvCxnSpPr>
        <p:spPr>
          <a:xfrm rot="5400000">
            <a:off x="7190467" y="20561677"/>
            <a:ext cx="272134" cy="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コネクタ: カギ線 164">
            <a:extLst>
              <a:ext uri="{FF2B5EF4-FFF2-40B4-BE49-F238E27FC236}">
                <a16:creationId xmlns:a16="http://schemas.microsoft.com/office/drawing/2014/main" id="{0FAFDA5E-40F3-410E-9951-254383D51226}"/>
              </a:ext>
            </a:extLst>
          </p:cNvPr>
          <p:cNvCxnSpPr>
            <a:cxnSpLocks/>
            <a:stCxn id="124" idx="2"/>
            <a:endCxn id="347" idx="3"/>
          </p:cNvCxnSpPr>
          <p:nvPr/>
        </p:nvCxnSpPr>
        <p:spPr>
          <a:xfrm rot="5400000">
            <a:off x="8894507" y="19720347"/>
            <a:ext cx="573304" cy="1983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ローチャート: 判断 2">
            <a:extLst>
              <a:ext uri="{FF2B5EF4-FFF2-40B4-BE49-F238E27FC236}">
                <a16:creationId xmlns:a16="http://schemas.microsoft.com/office/drawing/2014/main" id="{52CCB29E-DC30-49CF-96A8-CE45A4B4333B}"/>
              </a:ext>
            </a:extLst>
          </p:cNvPr>
          <p:cNvSpPr/>
          <p:nvPr/>
        </p:nvSpPr>
        <p:spPr>
          <a:xfrm>
            <a:off x="4732795" y="22169245"/>
            <a:ext cx="1760512" cy="89262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ゴールまでの距離は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5</a:t>
            </a:r>
            <a:r>
              <a:rPr kumimoji="1" lang="ja-JP" altLang="en-US" sz="1050" dirty="0"/>
              <a:t>ｍ以上か？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B20315-E5FE-4882-B776-BFFECD2897AC}"/>
              </a:ext>
            </a:extLst>
          </p:cNvPr>
          <p:cNvSpPr/>
          <p:nvPr/>
        </p:nvSpPr>
        <p:spPr>
          <a:xfrm>
            <a:off x="4718329" y="5651264"/>
            <a:ext cx="1733249" cy="517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ja-JP" altLang="en-US" sz="1200" dirty="0"/>
              <a:t>秒間前進する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CADFAAB-5254-45C6-A447-49E79AC5039D}"/>
              </a:ext>
            </a:extLst>
          </p:cNvPr>
          <p:cNvCxnSpPr>
            <a:stCxn id="5" idx="2"/>
            <a:endCxn id="34" idx="0"/>
          </p:cNvCxnSpPr>
          <p:nvPr/>
        </p:nvCxnSpPr>
        <p:spPr>
          <a:xfrm flipH="1">
            <a:off x="5578123" y="6168631"/>
            <a:ext cx="6831" cy="21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BE19D2B-F4FD-4236-81B0-9FAE36FFFE4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13051" y="23061881"/>
            <a:ext cx="0" cy="37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4DE558C-E0F0-4F46-992C-66D80A0A7BDA}"/>
              </a:ext>
            </a:extLst>
          </p:cNvPr>
          <p:cNvSpPr/>
          <p:nvPr/>
        </p:nvSpPr>
        <p:spPr>
          <a:xfrm>
            <a:off x="4742282" y="23428401"/>
            <a:ext cx="1760505" cy="516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カメラにより機体正面を撮影する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F6E736D-96AC-41D8-955F-F781C54F40A9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622534" y="23945123"/>
            <a:ext cx="1" cy="28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判断 36">
            <a:extLst>
              <a:ext uri="{FF2B5EF4-FFF2-40B4-BE49-F238E27FC236}">
                <a16:creationId xmlns:a16="http://schemas.microsoft.com/office/drawing/2014/main" id="{F18AF344-A3A5-4B58-982F-C4E75BD0CE82}"/>
              </a:ext>
            </a:extLst>
          </p:cNvPr>
          <p:cNvSpPr/>
          <p:nvPr/>
        </p:nvSpPr>
        <p:spPr>
          <a:xfrm>
            <a:off x="4742275" y="24212835"/>
            <a:ext cx="1760504" cy="97561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ゴールの目印（コーン）は写っているか？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6564F22-4E45-48F0-899C-0C81E14CCEBA}"/>
              </a:ext>
            </a:extLst>
          </p:cNvPr>
          <p:cNvCxnSpPr>
            <a:cxnSpLocks/>
            <a:stCxn id="37" idx="2"/>
            <a:endCxn id="224" idx="0"/>
          </p:cNvCxnSpPr>
          <p:nvPr/>
        </p:nvCxnSpPr>
        <p:spPr>
          <a:xfrm>
            <a:off x="5622527" y="25188451"/>
            <a:ext cx="2992" cy="89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57E5D3D-9EEF-4662-8422-999599F0D7D8}"/>
              </a:ext>
            </a:extLst>
          </p:cNvPr>
          <p:cNvSpPr/>
          <p:nvPr/>
        </p:nvSpPr>
        <p:spPr>
          <a:xfrm>
            <a:off x="4742283" y="27560629"/>
            <a:ext cx="1760499" cy="538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ゴールまでの距離を画像から推定する</a:t>
            </a: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8CF5B451-FC92-4D48-AA06-B1816C13A03D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502782" y="24700646"/>
            <a:ext cx="1837745" cy="233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判断 57">
            <a:extLst>
              <a:ext uri="{FF2B5EF4-FFF2-40B4-BE49-F238E27FC236}">
                <a16:creationId xmlns:a16="http://schemas.microsoft.com/office/drawing/2014/main" id="{6DD5547C-6AFF-4466-A03F-109FAB52ED87}"/>
              </a:ext>
            </a:extLst>
          </p:cNvPr>
          <p:cNvSpPr/>
          <p:nvPr/>
        </p:nvSpPr>
        <p:spPr>
          <a:xfrm>
            <a:off x="4669066" y="28288421"/>
            <a:ext cx="1906922" cy="96325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ゴールまでの距離は</a:t>
            </a:r>
            <a:r>
              <a:rPr kumimoji="1" lang="en-US" altLang="ja-JP" sz="1050" dirty="0"/>
              <a:t>3</a:t>
            </a:r>
            <a:r>
              <a:rPr kumimoji="1" lang="ja-JP" altLang="en-US" sz="1050" dirty="0"/>
              <a:t>ｍ以内か？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A3BF9DA-7D9B-48DA-B880-E27E88C1C576}"/>
              </a:ext>
            </a:extLst>
          </p:cNvPr>
          <p:cNvCxnSpPr>
            <a:cxnSpLocks/>
            <a:stCxn id="45" idx="2"/>
            <a:endCxn id="58" idx="0"/>
          </p:cNvCxnSpPr>
          <p:nvPr/>
        </p:nvCxnSpPr>
        <p:spPr>
          <a:xfrm flipH="1">
            <a:off x="5622530" y="28099402"/>
            <a:ext cx="3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1A648A5-2CC9-46F5-8061-28D371AFCBAB}"/>
              </a:ext>
            </a:extLst>
          </p:cNvPr>
          <p:cNvSpPr/>
          <p:nvPr/>
        </p:nvSpPr>
        <p:spPr>
          <a:xfrm>
            <a:off x="4698091" y="32965899"/>
            <a:ext cx="1783659" cy="5518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ゴール判定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307869B-BA10-44F1-8DFC-BD4423ED20A7}"/>
              </a:ext>
            </a:extLst>
          </p:cNvPr>
          <p:cNvCxnSpPr>
            <a:cxnSpLocks/>
            <a:stCxn id="58" idx="2"/>
            <a:endCxn id="70" idx="0"/>
          </p:cNvCxnSpPr>
          <p:nvPr/>
        </p:nvCxnSpPr>
        <p:spPr>
          <a:xfrm flipH="1">
            <a:off x="5589921" y="29251672"/>
            <a:ext cx="32609" cy="371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フローチャート: 端子 76">
            <a:extLst>
              <a:ext uri="{FF2B5EF4-FFF2-40B4-BE49-F238E27FC236}">
                <a16:creationId xmlns:a16="http://schemas.microsoft.com/office/drawing/2014/main" id="{0F0638BB-8BDD-4804-90FD-586C18ED1F01}"/>
              </a:ext>
            </a:extLst>
          </p:cNvPr>
          <p:cNvSpPr/>
          <p:nvPr/>
        </p:nvSpPr>
        <p:spPr>
          <a:xfrm>
            <a:off x="4645201" y="33681334"/>
            <a:ext cx="1906922" cy="551861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制御終了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E6246FB-DBF8-456F-AA38-6C2C70602AF1}"/>
              </a:ext>
            </a:extLst>
          </p:cNvPr>
          <p:cNvCxnSpPr>
            <a:cxnSpLocks/>
            <a:stCxn id="70" idx="2"/>
            <a:endCxn id="77" idx="0"/>
          </p:cNvCxnSpPr>
          <p:nvPr/>
        </p:nvCxnSpPr>
        <p:spPr>
          <a:xfrm>
            <a:off x="5589918" y="33517757"/>
            <a:ext cx="8744" cy="16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E8CC9113-CF61-487D-A309-20A620C85AD1}"/>
              </a:ext>
            </a:extLst>
          </p:cNvPr>
          <p:cNvSpPr/>
          <p:nvPr/>
        </p:nvSpPr>
        <p:spPr>
          <a:xfrm>
            <a:off x="6980806" y="29131118"/>
            <a:ext cx="1783659" cy="538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前進を開始</a:t>
            </a:r>
          </a:p>
        </p:txBody>
      </p:sp>
      <p:cxnSp>
        <p:nvCxnSpPr>
          <p:cNvPr id="149" name="コネクタ: カギ線 148">
            <a:extLst>
              <a:ext uri="{FF2B5EF4-FFF2-40B4-BE49-F238E27FC236}">
                <a16:creationId xmlns:a16="http://schemas.microsoft.com/office/drawing/2014/main" id="{4EFDF85E-6DB3-45B3-B708-CD430A5C11B6}"/>
              </a:ext>
            </a:extLst>
          </p:cNvPr>
          <p:cNvCxnSpPr>
            <a:cxnSpLocks/>
            <a:stCxn id="58" idx="3"/>
            <a:endCxn id="147" idx="0"/>
          </p:cNvCxnSpPr>
          <p:nvPr/>
        </p:nvCxnSpPr>
        <p:spPr>
          <a:xfrm>
            <a:off x="6575991" y="28770047"/>
            <a:ext cx="1296645" cy="361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フローチャート: 処理 149">
            <a:extLst>
              <a:ext uri="{FF2B5EF4-FFF2-40B4-BE49-F238E27FC236}">
                <a16:creationId xmlns:a16="http://schemas.microsoft.com/office/drawing/2014/main" id="{6C373D37-8D7F-4931-869C-A76A7EC33D99}"/>
              </a:ext>
            </a:extLst>
          </p:cNvPr>
          <p:cNvSpPr/>
          <p:nvPr/>
        </p:nvSpPr>
        <p:spPr>
          <a:xfrm>
            <a:off x="6980807" y="29827682"/>
            <a:ext cx="1783659" cy="55186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ja-JP" altLang="en-US" sz="1200" dirty="0"/>
              <a:t>軸加速度センサーから加速度を取得する</a:t>
            </a:r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4CC949A-B66E-4DA6-9C48-11A541A97B95}"/>
              </a:ext>
            </a:extLst>
          </p:cNvPr>
          <p:cNvCxnSpPr>
            <a:stCxn id="147" idx="2"/>
            <a:endCxn id="150" idx="0"/>
          </p:cNvCxnSpPr>
          <p:nvPr/>
        </p:nvCxnSpPr>
        <p:spPr>
          <a:xfrm>
            <a:off x="7872636" y="29669891"/>
            <a:ext cx="1" cy="15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フローチャート: 処理 152">
            <a:extLst>
              <a:ext uri="{FF2B5EF4-FFF2-40B4-BE49-F238E27FC236}">
                <a16:creationId xmlns:a16="http://schemas.microsoft.com/office/drawing/2014/main" id="{7EC2D5E8-675A-4D08-8452-E748B2FF14C7}"/>
              </a:ext>
            </a:extLst>
          </p:cNvPr>
          <p:cNvSpPr/>
          <p:nvPr/>
        </p:nvSpPr>
        <p:spPr>
          <a:xfrm>
            <a:off x="6989958" y="30555099"/>
            <a:ext cx="1783659" cy="55186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加速度から移動距離を計算する</a:t>
            </a:r>
          </a:p>
        </p:txBody>
      </p: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D0159F5F-6D24-4F36-A647-3681E42E8AB0}"/>
              </a:ext>
            </a:extLst>
          </p:cNvPr>
          <p:cNvCxnSpPr>
            <a:stCxn id="150" idx="2"/>
            <a:endCxn id="153" idx="0"/>
          </p:cNvCxnSpPr>
          <p:nvPr/>
        </p:nvCxnSpPr>
        <p:spPr>
          <a:xfrm>
            <a:off x="7872637" y="30379540"/>
            <a:ext cx="9151" cy="17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フローチャート: 判断 156">
            <a:extLst>
              <a:ext uri="{FF2B5EF4-FFF2-40B4-BE49-F238E27FC236}">
                <a16:creationId xmlns:a16="http://schemas.microsoft.com/office/drawing/2014/main" id="{A7495590-4AD8-4FC4-B504-2074DC9A621A}"/>
              </a:ext>
            </a:extLst>
          </p:cNvPr>
          <p:cNvSpPr/>
          <p:nvPr/>
        </p:nvSpPr>
        <p:spPr>
          <a:xfrm>
            <a:off x="6818126" y="31209335"/>
            <a:ext cx="2109012" cy="10876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移動距離はゴールまでの距離に達したか</a:t>
            </a:r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1DE0B0FA-5960-4F10-8E1F-6930E045CA20}"/>
              </a:ext>
            </a:extLst>
          </p:cNvPr>
          <p:cNvCxnSpPr>
            <a:stCxn id="153" idx="2"/>
            <a:endCxn id="157" idx="0"/>
          </p:cNvCxnSpPr>
          <p:nvPr/>
        </p:nvCxnSpPr>
        <p:spPr>
          <a:xfrm flipH="1">
            <a:off x="7872635" y="31106957"/>
            <a:ext cx="9153" cy="10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C54A24C5-715D-439E-A860-F3BD9970F1FF}"/>
              </a:ext>
            </a:extLst>
          </p:cNvPr>
          <p:cNvCxnSpPr>
            <a:cxnSpLocks/>
            <a:stCxn id="175" idx="2"/>
            <a:endCxn id="70" idx="3"/>
          </p:cNvCxnSpPr>
          <p:nvPr/>
        </p:nvCxnSpPr>
        <p:spPr>
          <a:xfrm rot="5400000">
            <a:off x="7089770" y="32458966"/>
            <a:ext cx="174842" cy="1390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フローチャート: 判断 172">
            <a:extLst>
              <a:ext uri="{FF2B5EF4-FFF2-40B4-BE49-F238E27FC236}">
                <a16:creationId xmlns:a16="http://schemas.microsoft.com/office/drawing/2014/main" id="{DE1D22E0-C6D4-4985-95F5-BF50590F6443}"/>
              </a:ext>
            </a:extLst>
          </p:cNvPr>
          <p:cNvSpPr/>
          <p:nvPr/>
        </p:nvSpPr>
        <p:spPr>
          <a:xfrm>
            <a:off x="9406840" y="31845950"/>
            <a:ext cx="1760511" cy="91501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前進を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始めてから</a:t>
            </a:r>
            <a:r>
              <a:rPr kumimoji="1" lang="en-US" altLang="ja-JP" sz="800" dirty="0"/>
              <a:t>5</a:t>
            </a:r>
            <a:r>
              <a:rPr kumimoji="1" lang="ja-JP" altLang="en-US" sz="800" dirty="0"/>
              <a:t>秒経過したか</a:t>
            </a:r>
          </a:p>
        </p:txBody>
      </p:sp>
      <p:sp>
        <p:nvSpPr>
          <p:cNvPr id="175" name="フローチャート: 処理 174">
            <a:extLst>
              <a:ext uri="{FF2B5EF4-FFF2-40B4-BE49-F238E27FC236}">
                <a16:creationId xmlns:a16="http://schemas.microsoft.com/office/drawing/2014/main" id="{4FB73624-F13F-4796-AB4A-5337426EFE29}"/>
              </a:ext>
            </a:extLst>
          </p:cNvPr>
          <p:cNvSpPr/>
          <p:nvPr/>
        </p:nvSpPr>
        <p:spPr>
          <a:xfrm>
            <a:off x="6980807" y="32530155"/>
            <a:ext cx="1783659" cy="53683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前進を停止</a:t>
            </a:r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091355C9-8DEC-496A-B049-92A7085DEF1F}"/>
              </a:ext>
            </a:extLst>
          </p:cNvPr>
          <p:cNvCxnSpPr>
            <a:stCxn id="157" idx="2"/>
            <a:endCxn id="175" idx="0"/>
          </p:cNvCxnSpPr>
          <p:nvPr/>
        </p:nvCxnSpPr>
        <p:spPr>
          <a:xfrm>
            <a:off x="7872632" y="32296938"/>
            <a:ext cx="2" cy="23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コネクタ: カギ線 187">
            <a:extLst>
              <a:ext uri="{FF2B5EF4-FFF2-40B4-BE49-F238E27FC236}">
                <a16:creationId xmlns:a16="http://schemas.microsoft.com/office/drawing/2014/main" id="{C22654C9-2A5E-47C4-B70E-3D4077D09926}"/>
              </a:ext>
            </a:extLst>
          </p:cNvPr>
          <p:cNvCxnSpPr>
            <a:cxnSpLocks/>
            <a:stCxn id="157" idx="3"/>
            <a:endCxn id="173" idx="0"/>
          </p:cNvCxnSpPr>
          <p:nvPr/>
        </p:nvCxnSpPr>
        <p:spPr>
          <a:xfrm>
            <a:off x="8927138" y="31753135"/>
            <a:ext cx="1359958" cy="92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コネクタ: カギ線 196">
            <a:extLst>
              <a:ext uri="{FF2B5EF4-FFF2-40B4-BE49-F238E27FC236}">
                <a16:creationId xmlns:a16="http://schemas.microsoft.com/office/drawing/2014/main" id="{9EC201EC-B70F-4D33-A74B-F43A457A2027}"/>
              </a:ext>
            </a:extLst>
          </p:cNvPr>
          <p:cNvCxnSpPr>
            <a:cxnSpLocks/>
            <a:stCxn id="173" idx="2"/>
            <a:endCxn id="175" idx="3"/>
          </p:cNvCxnSpPr>
          <p:nvPr/>
        </p:nvCxnSpPr>
        <p:spPr>
          <a:xfrm rot="5400000">
            <a:off x="9506979" y="32018455"/>
            <a:ext cx="37604" cy="1522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フローチャート: 判断 223">
            <a:extLst>
              <a:ext uri="{FF2B5EF4-FFF2-40B4-BE49-F238E27FC236}">
                <a16:creationId xmlns:a16="http://schemas.microsoft.com/office/drawing/2014/main" id="{DAEE22FB-B1D3-44EE-8CD8-06780ADCBB8A}"/>
              </a:ext>
            </a:extLst>
          </p:cNvPr>
          <p:cNvSpPr/>
          <p:nvPr/>
        </p:nvSpPr>
        <p:spPr>
          <a:xfrm>
            <a:off x="4748259" y="26085720"/>
            <a:ext cx="1754520" cy="1086279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機体正面</a:t>
            </a:r>
            <a:r>
              <a:rPr kumimoji="1" lang="en-US" altLang="ja-JP" sz="900" dirty="0"/>
              <a:t>+-45°</a:t>
            </a:r>
            <a:r>
              <a:rPr kumimoji="1" lang="ja-JP" altLang="en-US" sz="900" dirty="0"/>
              <a:t>以内にゴールはあるか？</a:t>
            </a:r>
          </a:p>
        </p:txBody>
      </p:sp>
      <p:cxnSp>
        <p:nvCxnSpPr>
          <p:cNvPr id="226" name="直線矢印コネクタ 225">
            <a:extLst>
              <a:ext uri="{FF2B5EF4-FFF2-40B4-BE49-F238E27FC236}">
                <a16:creationId xmlns:a16="http://schemas.microsoft.com/office/drawing/2014/main" id="{BBDA3B08-823A-4A25-A668-DF96ED8DB7E8}"/>
              </a:ext>
            </a:extLst>
          </p:cNvPr>
          <p:cNvCxnSpPr>
            <a:cxnSpLocks/>
            <a:stCxn id="224" idx="2"/>
            <a:endCxn id="45" idx="0"/>
          </p:cNvCxnSpPr>
          <p:nvPr/>
        </p:nvCxnSpPr>
        <p:spPr>
          <a:xfrm flipH="1">
            <a:off x="5622533" y="27171996"/>
            <a:ext cx="2989" cy="38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フローチャート: 判断 229">
            <a:extLst>
              <a:ext uri="{FF2B5EF4-FFF2-40B4-BE49-F238E27FC236}">
                <a16:creationId xmlns:a16="http://schemas.microsoft.com/office/drawing/2014/main" id="{3301185E-AABA-4194-8639-6EEF66E4F989}"/>
              </a:ext>
            </a:extLst>
          </p:cNvPr>
          <p:cNvSpPr/>
          <p:nvPr/>
        </p:nvSpPr>
        <p:spPr>
          <a:xfrm>
            <a:off x="7422867" y="24887151"/>
            <a:ext cx="1837745" cy="103597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機体の右側にゴールがあるか</a:t>
            </a:r>
          </a:p>
        </p:txBody>
      </p:sp>
      <p:cxnSp>
        <p:nvCxnSpPr>
          <p:cNvPr id="232" name="コネクタ: カギ線 231">
            <a:extLst>
              <a:ext uri="{FF2B5EF4-FFF2-40B4-BE49-F238E27FC236}">
                <a16:creationId xmlns:a16="http://schemas.microsoft.com/office/drawing/2014/main" id="{8E6EFC67-289D-445A-B54F-10436F1AB85E}"/>
              </a:ext>
            </a:extLst>
          </p:cNvPr>
          <p:cNvCxnSpPr>
            <a:cxnSpLocks/>
          </p:cNvCxnSpPr>
          <p:nvPr/>
        </p:nvCxnSpPr>
        <p:spPr>
          <a:xfrm flipV="1">
            <a:off x="6490279" y="24780482"/>
            <a:ext cx="1868445" cy="1845945"/>
          </a:xfrm>
          <a:prstGeom prst="bentConnector3">
            <a:avLst>
              <a:gd name="adj1" fmla="val 15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フローチャート: 処理 239">
            <a:extLst>
              <a:ext uri="{FF2B5EF4-FFF2-40B4-BE49-F238E27FC236}">
                <a16:creationId xmlns:a16="http://schemas.microsoft.com/office/drawing/2014/main" id="{BD4E1604-5EB3-4A14-971E-5CB9DB3E2A38}"/>
              </a:ext>
            </a:extLst>
          </p:cNvPr>
          <p:cNvSpPr/>
          <p:nvPr/>
        </p:nvSpPr>
        <p:spPr>
          <a:xfrm>
            <a:off x="7415397" y="26139302"/>
            <a:ext cx="1825236" cy="53877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0.3</a:t>
            </a:r>
            <a:r>
              <a:rPr kumimoji="1" lang="ja-JP" altLang="en-US" sz="1200" dirty="0"/>
              <a:t>秒間右旋回する</a:t>
            </a:r>
          </a:p>
        </p:txBody>
      </p: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26D4589C-8FA0-4B22-8258-5E95D6298743}"/>
              </a:ext>
            </a:extLst>
          </p:cNvPr>
          <p:cNvCxnSpPr>
            <a:cxnSpLocks/>
            <a:stCxn id="230" idx="2"/>
            <a:endCxn id="240" idx="0"/>
          </p:cNvCxnSpPr>
          <p:nvPr/>
        </p:nvCxnSpPr>
        <p:spPr>
          <a:xfrm flipH="1">
            <a:off x="8328015" y="25923121"/>
            <a:ext cx="13722" cy="21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フローチャート: 処理 244">
            <a:extLst>
              <a:ext uri="{FF2B5EF4-FFF2-40B4-BE49-F238E27FC236}">
                <a16:creationId xmlns:a16="http://schemas.microsoft.com/office/drawing/2014/main" id="{0254CCA0-B85F-4AFF-ACBE-01A7CE2BB20D}"/>
              </a:ext>
            </a:extLst>
          </p:cNvPr>
          <p:cNvSpPr/>
          <p:nvPr/>
        </p:nvSpPr>
        <p:spPr>
          <a:xfrm>
            <a:off x="9406837" y="26135782"/>
            <a:ext cx="1825236" cy="53877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0.3</a:t>
            </a:r>
            <a:r>
              <a:rPr kumimoji="1" lang="ja-JP" altLang="en-US" sz="1200" dirty="0"/>
              <a:t>秒間左旋回する</a:t>
            </a:r>
          </a:p>
        </p:txBody>
      </p:sp>
      <p:cxnSp>
        <p:nvCxnSpPr>
          <p:cNvPr id="247" name="コネクタ: カギ線 246">
            <a:extLst>
              <a:ext uri="{FF2B5EF4-FFF2-40B4-BE49-F238E27FC236}">
                <a16:creationId xmlns:a16="http://schemas.microsoft.com/office/drawing/2014/main" id="{2E57C9F0-711D-4AB5-A22E-BB0DA2343402}"/>
              </a:ext>
            </a:extLst>
          </p:cNvPr>
          <p:cNvCxnSpPr>
            <a:cxnSpLocks/>
            <a:stCxn id="230" idx="3"/>
            <a:endCxn id="245" idx="0"/>
          </p:cNvCxnSpPr>
          <p:nvPr/>
        </p:nvCxnSpPr>
        <p:spPr>
          <a:xfrm>
            <a:off x="9260609" y="25405139"/>
            <a:ext cx="1058846" cy="73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コネクタ: カギ線 248">
            <a:extLst>
              <a:ext uri="{FF2B5EF4-FFF2-40B4-BE49-F238E27FC236}">
                <a16:creationId xmlns:a16="http://schemas.microsoft.com/office/drawing/2014/main" id="{DCEE75B4-3D18-409C-A600-EFD17BB360EB}"/>
              </a:ext>
            </a:extLst>
          </p:cNvPr>
          <p:cNvCxnSpPr>
            <a:cxnSpLocks/>
            <a:stCxn id="240" idx="2"/>
            <a:endCxn id="30" idx="1"/>
          </p:cNvCxnSpPr>
          <p:nvPr/>
        </p:nvCxnSpPr>
        <p:spPr>
          <a:xfrm rot="5400000" flipH="1">
            <a:off x="5039490" y="23389551"/>
            <a:ext cx="2991317" cy="3585733"/>
          </a:xfrm>
          <a:prstGeom prst="bentConnector4">
            <a:avLst>
              <a:gd name="adj1" fmla="val -19742"/>
              <a:gd name="adj2" fmla="val 115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コネクタ: カギ線 254">
            <a:extLst>
              <a:ext uri="{FF2B5EF4-FFF2-40B4-BE49-F238E27FC236}">
                <a16:creationId xmlns:a16="http://schemas.microsoft.com/office/drawing/2014/main" id="{345DC758-56F8-4DD0-8D9A-B09005D0821A}"/>
              </a:ext>
            </a:extLst>
          </p:cNvPr>
          <p:cNvCxnSpPr>
            <a:cxnSpLocks/>
            <a:stCxn id="245" idx="2"/>
            <a:endCxn id="30" idx="1"/>
          </p:cNvCxnSpPr>
          <p:nvPr/>
        </p:nvCxnSpPr>
        <p:spPr>
          <a:xfrm rot="5400000" flipH="1">
            <a:off x="6036970" y="22392071"/>
            <a:ext cx="2987797" cy="5577173"/>
          </a:xfrm>
          <a:prstGeom prst="bentConnector4">
            <a:avLst>
              <a:gd name="adj1" fmla="val -22953"/>
              <a:gd name="adj2" fmla="val 119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フローチャート: 判断 301">
            <a:extLst>
              <a:ext uri="{FF2B5EF4-FFF2-40B4-BE49-F238E27FC236}">
                <a16:creationId xmlns:a16="http://schemas.microsoft.com/office/drawing/2014/main" id="{5DAD6E74-75CE-4F6F-B961-63BA7438CE6D}"/>
              </a:ext>
            </a:extLst>
          </p:cNvPr>
          <p:cNvSpPr/>
          <p:nvPr/>
        </p:nvSpPr>
        <p:spPr>
          <a:xfrm>
            <a:off x="4700520" y="7998174"/>
            <a:ext cx="1733247" cy="96003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前進を始めてから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2</a:t>
            </a:r>
            <a:r>
              <a:rPr kumimoji="1" lang="ja-JP" altLang="en-US" sz="1100" dirty="0"/>
              <a:t>秒経ったか</a:t>
            </a:r>
          </a:p>
        </p:txBody>
      </p:sp>
      <p:cxnSp>
        <p:nvCxnSpPr>
          <p:cNvPr id="304" name="直線矢印コネクタ 303">
            <a:extLst>
              <a:ext uri="{FF2B5EF4-FFF2-40B4-BE49-F238E27FC236}">
                <a16:creationId xmlns:a16="http://schemas.microsoft.com/office/drawing/2014/main" id="{F24CCFF7-DB56-4DB9-A6B9-F23411E4EAAF}"/>
              </a:ext>
            </a:extLst>
          </p:cNvPr>
          <p:cNvCxnSpPr>
            <a:cxnSpLocks/>
            <a:stCxn id="38" idx="2"/>
            <a:endCxn id="302" idx="0"/>
          </p:cNvCxnSpPr>
          <p:nvPr/>
        </p:nvCxnSpPr>
        <p:spPr>
          <a:xfrm flipH="1">
            <a:off x="5567142" y="7676163"/>
            <a:ext cx="6828" cy="32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509082C4-1E63-449B-A6C2-B4B82F39E0A7}"/>
              </a:ext>
            </a:extLst>
          </p:cNvPr>
          <p:cNvSpPr/>
          <p:nvPr/>
        </p:nvSpPr>
        <p:spPr>
          <a:xfrm>
            <a:off x="6625243" y="8617346"/>
            <a:ext cx="1820567" cy="664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3</a:t>
            </a:r>
            <a:r>
              <a:rPr kumimoji="1" lang="ja-JP" altLang="en-US" sz="1100" dirty="0"/>
              <a:t>軸地磁気、</a:t>
            </a:r>
            <a:r>
              <a:rPr kumimoji="1" lang="en-US" altLang="ja-JP" sz="1100" dirty="0"/>
              <a:t>3</a:t>
            </a:r>
            <a:r>
              <a:rPr kumimoji="1" lang="ja-JP" altLang="en-US" sz="1100" dirty="0"/>
              <a:t>軸ジャイロ、</a:t>
            </a:r>
            <a:r>
              <a:rPr kumimoji="1" lang="en-US" altLang="ja-JP" sz="1100" dirty="0"/>
              <a:t>3</a:t>
            </a:r>
            <a:r>
              <a:rPr kumimoji="1" lang="ja-JP" altLang="en-US" sz="1100" dirty="0"/>
              <a:t>軸加速度から値を取得する</a:t>
            </a:r>
          </a:p>
        </p:txBody>
      </p:sp>
      <p:cxnSp>
        <p:nvCxnSpPr>
          <p:cNvPr id="322" name="コネクタ: カギ線 321">
            <a:extLst>
              <a:ext uri="{FF2B5EF4-FFF2-40B4-BE49-F238E27FC236}">
                <a16:creationId xmlns:a16="http://schemas.microsoft.com/office/drawing/2014/main" id="{23C3EAF1-950E-4F19-AEA2-9C3CC331ED6E}"/>
              </a:ext>
            </a:extLst>
          </p:cNvPr>
          <p:cNvCxnSpPr>
            <a:stCxn id="302" idx="3"/>
            <a:endCxn id="320" idx="0"/>
          </p:cNvCxnSpPr>
          <p:nvPr/>
        </p:nvCxnSpPr>
        <p:spPr>
          <a:xfrm>
            <a:off x="6433767" y="8478193"/>
            <a:ext cx="1101760" cy="139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E0DE1067-ED2A-4E00-8091-C1BFF120C34B}"/>
              </a:ext>
            </a:extLst>
          </p:cNvPr>
          <p:cNvSpPr/>
          <p:nvPr/>
        </p:nvSpPr>
        <p:spPr>
          <a:xfrm>
            <a:off x="6625245" y="9414603"/>
            <a:ext cx="1820567" cy="637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機体の移動距離と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進行方向を計算する</a:t>
            </a:r>
          </a:p>
        </p:txBody>
      </p:sp>
      <p:cxnSp>
        <p:nvCxnSpPr>
          <p:cNvPr id="334" name="直線矢印コネクタ 333">
            <a:extLst>
              <a:ext uri="{FF2B5EF4-FFF2-40B4-BE49-F238E27FC236}">
                <a16:creationId xmlns:a16="http://schemas.microsoft.com/office/drawing/2014/main" id="{5FF586CD-0C09-4AEB-8904-C43A523E7B86}"/>
              </a:ext>
            </a:extLst>
          </p:cNvPr>
          <p:cNvCxnSpPr>
            <a:stCxn id="320" idx="2"/>
            <a:endCxn id="324" idx="0"/>
          </p:cNvCxnSpPr>
          <p:nvPr/>
        </p:nvCxnSpPr>
        <p:spPr>
          <a:xfrm>
            <a:off x="7535527" y="9281593"/>
            <a:ext cx="2" cy="13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フローチャート: 判断 335">
            <a:extLst>
              <a:ext uri="{FF2B5EF4-FFF2-40B4-BE49-F238E27FC236}">
                <a16:creationId xmlns:a16="http://schemas.microsoft.com/office/drawing/2014/main" id="{E85AD1EC-E1AB-4288-8103-ED1DEFA60BFF}"/>
              </a:ext>
            </a:extLst>
          </p:cNvPr>
          <p:cNvSpPr/>
          <p:nvPr/>
        </p:nvSpPr>
        <p:spPr>
          <a:xfrm>
            <a:off x="6646552" y="10225205"/>
            <a:ext cx="1777951" cy="87969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進行方向の変化が左右</a:t>
            </a:r>
            <a:r>
              <a:rPr kumimoji="1" lang="en-US" altLang="ja-JP" sz="900" dirty="0"/>
              <a:t>5°</a:t>
            </a:r>
            <a:r>
              <a:rPr kumimoji="1" lang="ja-JP" altLang="en-US" sz="900" dirty="0"/>
              <a:t>以内か</a:t>
            </a:r>
          </a:p>
        </p:txBody>
      </p:sp>
      <p:cxnSp>
        <p:nvCxnSpPr>
          <p:cNvPr id="338" name="直線矢印コネクタ 337">
            <a:extLst>
              <a:ext uri="{FF2B5EF4-FFF2-40B4-BE49-F238E27FC236}">
                <a16:creationId xmlns:a16="http://schemas.microsoft.com/office/drawing/2014/main" id="{924A3929-EF12-4881-B4BA-F4D4A7F6620B}"/>
              </a:ext>
            </a:extLst>
          </p:cNvPr>
          <p:cNvCxnSpPr>
            <a:stCxn id="324" idx="2"/>
            <a:endCxn id="336" idx="0"/>
          </p:cNvCxnSpPr>
          <p:nvPr/>
        </p:nvCxnSpPr>
        <p:spPr>
          <a:xfrm flipH="1">
            <a:off x="7535528" y="10051646"/>
            <a:ext cx="1" cy="17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フローチャート: 処理 339">
            <a:extLst>
              <a:ext uri="{FF2B5EF4-FFF2-40B4-BE49-F238E27FC236}">
                <a16:creationId xmlns:a16="http://schemas.microsoft.com/office/drawing/2014/main" id="{E6B6D3D8-0AAC-4957-B29F-E5A0A2651BAB}"/>
              </a:ext>
            </a:extLst>
          </p:cNvPr>
          <p:cNvSpPr/>
          <p:nvPr/>
        </p:nvSpPr>
        <p:spPr>
          <a:xfrm>
            <a:off x="8696219" y="11103907"/>
            <a:ext cx="1777951" cy="57338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進行方向を修正する</a:t>
            </a:r>
            <a:endParaRPr kumimoji="1" lang="en-US" altLang="ja-JP" sz="1200" dirty="0"/>
          </a:p>
        </p:txBody>
      </p:sp>
      <p:cxnSp>
        <p:nvCxnSpPr>
          <p:cNvPr id="342" name="コネクタ: カギ線 341">
            <a:extLst>
              <a:ext uri="{FF2B5EF4-FFF2-40B4-BE49-F238E27FC236}">
                <a16:creationId xmlns:a16="http://schemas.microsoft.com/office/drawing/2014/main" id="{B7CE7AC4-82DF-41C5-87C7-85C4BAA12A0F}"/>
              </a:ext>
            </a:extLst>
          </p:cNvPr>
          <p:cNvCxnSpPr>
            <a:cxnSpLocks/>
            <a:stCxn id="336" idx="3"/>
          </p:cNvCxnSpPr>
          <p:nvPr/>
        </p:nvCxnSpPr>
        <p:spPr>
          <a:xfrm>
            <a:off x="8424502" y="10665053"/>
            <a:ext cx="1171702" cy="439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フローチャート: 処理 346">
            <a:extLst>
              <a:ext uri="{FF2B5EF4-FFF2-40B4-BE49-F238E27FC236}">
                <a16:creationId xmlns:a16="http://schemas.microsoft.com/office/drawing/2014/main" id="{6D628FA1-7331-40F3-B4F8-375C0C6057A0}"/>
              </a:ext>
            </a:extLst>
          </p:cNvPr>
          <p:cNvSpPr/>
          <p:nvPr/>
        </p:nvSpPr>
        <p:spPr>
          <a:xfrm>
            <a:off x="6461052" y="20715895"/>
            <a:ext cx="1728189" cy="56604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旋回を停止する</a:t>
            </a:r>
          </a:p>
        </p:txBody>
      </p:sp>
      <p:cxnSp>
        <p:nvCxnSpPr>
          <p:cNvPr id="350" name="コネクタ: カギ線 349">
            <a:extLst>
              <a:ext uri="{FF2B5EF4-FFF2-40B4-BE49-F238E27FC236}">
                <a16:creationId xmlns:a16="http://schemas.microsoft.com/office/drawing/2014/main" id="{3D2EB48A-4E59-45FD-85E6-34BECCB4793C}"/>
              </a:ext>
            </a:extLst>
          </p:cNvPr>
          <p:cNvCxnSpPr>
            <a:stCxn id="347" idx="2"/>
          </p:cNvCxnSpPr>
          <p:nvPr/>
        </p:nvCxnSpPr>
        <p:spPr>
          <a:xfrm rot="5400000">
            <a:off x="6142009" y="20762462"/>
            <a:ext cx="663659" cy="1702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コネクタ: カギ線 364">
            <a:extLst>
              <a:ext uri="{FF2B5EF4-FFF2-40B4-BE49-F238E27FC236}">
                <a16:creationId xmlns:a16="http://schemas.microsoft.com/office/drawing/2014/main" id="{530F66B0-6FD8-49E1-8A6A-903A323E2179}"/>
              </a:ext>
            </a:extLst>
          </p:cNvPr>
          <p:cNvCxnSpPr>
            <a:cxnSpLocks/>
            <a:stCxn id="340" idx="2"/>
          </p:cNvCxnSpPr>
          <p:nvPr/>
        </p:nvCxnSpPr>
        <p:spPr>
          <a:xfrm rot="5400000" flipH="1">
            <a:off x="5615459" y="7707552"/>
            <a:ext cx="3921418" cy="4018054"/>
          </a:xfrm>
          <a:prstGeom prst="bentConnector4">
            <a:avLst>
              <a:gd name="adj1" fmla="val -5830"/>
              <a:gd name="adj2" fmla="val 153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フローチャート: 判断 409">
            <a:extLst>
              <a:ext uri="{FF2B5EF4-FFF2-40B4-BE49-F238E27FC236}">
                <a16:creationId xmlns:a16="http://schemas.microsoft.com/office/drawing/2014/main" id="{6D2A19A7-3CAC-49D7-B956-40B82A2B468E}"/>
              </a:ext>
            </a:extLst>
          </p:cNvPr>
          <p:cNvSpPr/>
          <p:nvPr/>
        </p:nvSpPr>
        <p:spPr>
          <a:xfrm>
            <a:off x="4706365" y="12746803"/>
            <a:ext cx="1765466" cy="95100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移動距離は</a:t>
            </a:r>
            <a:r>
              <a:rPr kumimoji="1" lang="en-US" altLang="ja-JP" sz="1200" dirty="0"/>
              <a:t>1m</a:t>
            </a:r>
            <a:r>
              <a:rPr kumimoji="1" lang="ja-JP" altLang="en-US" sz="1200" dirty="0"/>
              <a:t>以上か</a:t>
            </a:r>
          </a:p>
        </p:txBody>
      </p:sp>
      <p:sp>
        <p:nvSpPr>
          <p:cNvPr id="411" name="フローチャート: 処理 410">
            <a:extLst>
              <a:ext uri="{FF2B5EF4-FFF2-40B4-BE49-F238E27FC236}">
                <a16:creationId xmlns:a16="http://schemas.microsoft.com/office/drawing/2014/main" id="{1695B0D9-C60A-4370-9ECD-77074E265058}"/>
              </a:ext>
            </a:extLst>
          </p:cNvPr>
          <p:cNvSpPr/>
          <p:nvPr/>
        </p:nvSpPr>
        <p:spPr>
          <a:xfrm>
            <a:off x="4717368" y="12099949"/>
            <a:ext cx="1721505" cy="49722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前進を終了する</a:t>
            </a:r>
          </a:p>
        </p:txBody>
      </p:sp>
      <p:cxnSp>
        <p:nvCxnSpPr>
          <p:cNvPr id="413" name="直線矢印コネクタ 412">
            <a:extLst>
              <a:ext uri="{FF2B5EF4-FFF2-40B4-BE49-F238E27FC236}">
                <a16:creationId xmlns:a16="http://schemas.microsoft.com/office/drawing/2014/main" id="{6D798083-76F6-4FA9-AA9F-E1C73A06B950}"/>
              </a:ext>
            </a:extLst>
          </p:cNvPr>
          <p:cNvCxnSpPr>
            <a:cxnSpLocks/>
            <a:stCxn id="411" idx="2"/>
          </p:cNvCxnSpPr>
          <p:nvPr/>
        </p:nvCxnSpPr>
        <p:spPr>
          <a:xfrm>
            <a:off x="5578121" y="12597170"/>
            <a:ext cx="3412" cy="14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531074DE-C232-4C4D-B813-8F4FDCB683EB}"/>
              </a:ext>
            </a:extLst>
          </p:cNvPr>
          <p:cNvCxnSpPr>
            <a:stCxn id="410" idx="2"/>
            <a:endCxn id="42" idx="0"/>
          </p:cNvCxnSpPr>
          <p:nvPr/>
        </p:nvCxnSpPr>
        <p:spPr>
          <a:xfrm>
            <a:off x="5589098" y="13697809"/>
            <a:ext cx="4712" cy="26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フローチャート: 処理 421">
            <a:extLst>
              <a:ext uri="{FF2B5EF4-FFF2-40B4-BE49-F238E27FC236}">
                <a16:creationId xmlns:a16="http://schemas.microsoft.com/office/drawing/2014/main" id="{568347AA-54FB-47A5-A232-8ED3058BC658}"/>
              </a:ext>
            </a:extLst>
          </p:cNvPr>
          <p:cNvSpPr/>
          <p:nvPr/>
        </p:nvSpPr>
        <p:spPr>
          <a:xfrm>
            <a:off x="7456839" y="13487323"/>
            <a:ext cx="1803770" cy="53636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左右の車輪を交互に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秒間回転させる</a:t>
            </a:r>
          </a:p>
        </p:txBody>
      </p:sp>
      <p:cxnSp>
        <p:nvCxnSpPr>
          <p:cNvPr id="424" name="コネクタ: カギ線 423">
            <a:extLst>
              <a:ext uri="{FF2B5EF4-FFF2-40B4-BE49-F238E27FC236}">
                <a16:creationId xmlns:a16="http://schemas.microsoft.com/office/drawing/2014/main" id="{764DF398-97F0-482B-BE30-B369C6B6F590}"/>
              </a:ext>
            </a:extLst>
          </p:cNvPr>
          <p:cNvCxnSpPr>
            <a:stCxn id="410" idx="3"/>
            <a:endCxn id="422" idx="0"/>
          </p:cNvCxnSpPr>
          <p:nvPr/>
        </p:nvCxnSpPr>
        <p:spPr>
          <a:xfrm>
            <a:off x="6471831" y="13222306"/>
            <a:ext cx="1886893" cy="265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コネクタ: カギ線 425">
            <a:extLst>
              <a:ext uri="{FF2B5EF4-FFF2-40B4-BE49-F238E27FC236}">
                <a16:creationId xmlns:a16="http://schemas.microsoft.com/office/drawing/2014/main" id="{71576114-A674-4CCB-A918-E1EE6CD6CA15}"/>
              </a:ext>
            </a:extLst>
          </p:cNvPr>
          <p:cNvCxnSpPr>
            <a:cxnSpLocks/>
            <a:stCxn id="422" idx="2"/>
            <a:endCxn id="42" idx="3"/>
          </p:cNvCxnSpPr>
          <p:nvPr/>
        </p:nvCxnSpPr>
        <p:spPr>
          <a:xfrm rot="5400000">
            <a:off x="7302864" y="13177845"/>
            <a:ext cx="210019" cy="1901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コネクタ: カギ線 438">
            <a:extLst>
              <a:ext uri="{FF2B5EF4-FFF2-40B4-BE49-F238E27FC236}">
                <a16:creationId xmlns:a16="http://schemas.microsoft.com/office/drawing/2014/main" id="{B052E23B-5DEE-4A3C-83F9-0A0B475E1981}"/>
              </a:ext>
            </a:extLst>
          </p:cNvPr>
          <p:cNvCxnSpPr>
            <a:cxnSpLocks/>
            <a:stCxn id="3" idx="1"/>
            <a:endCxn id="38" idx="1"/>
          </p:cNvCxnSpPr>
          <p:nvPr/>
        </p:nvCxnSpPr>
        <p:spPr>
          <a:xfrm rot="10800000">
            <a:off x="4710759" y="7406161"/>
            <a:ext cx="22037" cy="15209398"/>
          </a:xfrm>
          <a:prstGeom prst="bentConnector3">
            <a:avLst>
              <a:gd name="adj1" fmla="val 11856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コネクタ: カギ線 460">
            <a:extLst>
              <a:ext uri="{FF2B5EF4-FFF2-40B4-BE49-F238E27FC236}">
                <a16:creationId xmlns:a16="http://schemas.microsoft.com/office/drawing/2014/main" id="{088E4C05-4DF4-4FE9-9664-3B9A8AE580DC}"/>
              </a:ext>
            </a:extLst>
          </p:cNvPr>
          <p:cNvCxnSpPr>
            <a:cxnSpLocks/>
            <a:stCxn id="336" idx="2"/>
          </p:cNvCxnSpPr>
          <p:nvPr/>
        </p:nvCxnSpPr>
        <p:spPr>
          <a:xfrm rot="5400000">
            <a:off x="5786438" y="9595187"/>
            <a:ext cx="239379" cy="3258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矢印コネクタ 506">
            <a:extLst>
              <a:ext uri="{FF2B5EF4-FFF2-40B4-BE49-F238E27FC236}">
                <a16:creationId xmlns:a16="http://schemas.microsoft.com/office/drawing/2014/main" id="{301BD911-2193-4FCF-B8FF-8D7A8470187B}"/>
              </a:ext>
            </a:extLst>
          </p:cNvPr>
          <p:cNvCxnSpPr>
            <a:cxnSpLocks/>
          </p:cNvCxnSpPr>
          <p:nvPr/>
        </p:nvCxnSpPr>
        <p:spPr>
          <a:xfrm flipV="1">
            <a:off x="4276726" y="7736870"/>
            <a:ext cx="0" cy="360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テキスト ボックス 512">
            <a:extLst>
              <a:ext uri="{FF2B5EF4-FFF2-40B4-BE49-F238E27FC236}">
                <a16:creationId xmlns:a16="http://schemas.microsoft.com/office/drawing/2014/main" id="{98CD4B53-C883-4464-943B-570CD7CC704F}"/>
              </a:ext>
            </a:extLst>
          </p:cNvPr>
          <p:cNvSpPr txBox="1"/>
          <p:nvPr/>
        </p:nvSpPr>
        <p:spPr>
          <a:xfrm>
            <a:off x="5650238" y="8958212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14" name="テキスト ボックス 513">
            <a:extLst>
              <a:ext uri="{FF2B5EF4-FFF2-40B4-BE49-F238E27FC236}">
                <a16:creationId xmlns:a16="http://schemas.microsoft.com/office/drawing/2014/main" id="{8293C797-5A6C-43BE-AAEA-D712A6060EF1}"/>
              </a:ext>
            </a:extLst>
          </p:cNvPr>
          <p:cNvSpPr txBox="1"/>
          <p:nvPr/>
        </p:nvSpPr>
        <p:spPr>
          <a:xfrm>
            <a:off x="6374283" y="8124296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515" name="テキスト ボックス 514">
            <a:extLst>
              <a:ext uri="{FF2B5EF4-FFF2-40B4-BE49-F238E27FC236}">
                <a16:creationId xmlns:a16="http://schemas.microsoft.com/office/drawing/2014/main" id="{A007A96F-1D10-44F4-BBBE-56A145600F37}"/>
              </a:ext>
            </a:extLst>
          </p:cNvPr>
          <p:cNvSpPr txBox="1"/>
          <p:nvPr/>
        </p:nvSpPr>
        <p:spPr>
          <a:xfrm>
            <a:off x="7509265" y="11067488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16" name="テキスト ボックス 515">
            <a:extLst>
              <a:ext uri="{FF2B5EF4-FFF2-40B4-BE49-F238E27FC236}">
                <a16:creationId xmlns:a16="http://schemas.microsoft.com/office/drawing/2014/main" id="{87255BBD-1FB3-4944-B3E0-9445639304C6}"/>
              </a:ext>
            </a:extLst>
          </p:cNvPr>
          <p:cNvSpPr txBox="1"/>
          <p:nvPr/>
        </p:nvSpPr>
        <p:spPr>
          <a:xfrm>
            <a:off x="8372525" y="10362856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517" name="テキスト ボックス 516">
            <a:extLst>
              <a:ext uri="{FF2B5EF4-FFF2-40B4-BE49-F238E27FC236}">
                <a16:creationId xmlns:a16="http://schemas.microsoft.com/office/drawing/2014/main" id="{3A277A72-F8C7-4179-8ADA-6E5E7241465E}"/>
              </a:ext>
            </a:extLst>
          </p:cNvPr>
          <p:cNvSpPr txBox="1"/>
          <p:nvPr/>
        </p:nvSpPr>
        <p:spPr>
          <a:xfrm>
            <a:off x="5622527" y="13697060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18" name="テキスト ボックス 517">
            <a:extLst>
              <a:ext uri="{FF2B5EF4-FFF2-40B4-BE49-F238E27FC236}">
                <a16:creationId xmlns:a16="http://schemas.microsoft.com/office/drawing/2014/main" id="{4A624380-46A5-47D6-A2D5-860E539A6B87}"/>
              </a:ext>
            </a:extLst>
          </p:cNvPr>
          <p:cNvSpPr txBox="1"/>
          <p:nvPr/>
        </p:nvSpPr>
        <p:spPr>
          <a:xfrm>
            <a:off x="6358801" y="12938778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519" name="テキスト ボックス 518">
            <a:extLst>
              <a:ext uri="{FF2B5EF4-FFF2-40B4-BE49-F238E27FC236}">
                <a16:creationId xmlns:a16="http://schemas.microsoft.com/office/drawing/2014/main" id="{5D073BCA-8FCF-4D81-825F-3002CA6D4EB6}"/>
              </a:ext>
            </a:extLst>
          </p:cNvPr>
          <p:cNvSpPr txBox="1"/>
          <p:nvPr/>
        </p:nvSpPr>
        <p:spPr>
          <a:xfrm>
            <a:off x="5621400" y="17012373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50DB8849-EB15-4343-A3B0-03F86F368452}"/>
              </a:ext>
            </a:extLst>
          </p:cNvPr>
          <p:cNvSpPr txBox="1"/>
          <p:nvPr/>
        </p:nvSpPr>
        <p:spPr>
          <a:xfrm>
            <a:off x="6295024" y="161818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0CFC9243-5214-4CA3-9365-860678FB6111}"/>
              </a:ext>
            </a:extLst>
          </p:cNvPr>
          <p:cNvSpPr txBox="1"/>
          <p:nvPr/>
        </p:nvSpPr>
        <p:spPr>
          <a:xfrm>
            <a:off x="7355100" y="17641402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22" name="テキスト ボックス 521">
            <a:extLst>
              <a:ext uri="{FF2B5EF4-FFF2-40B4-BE49-F238E27FC236}">
                <a16:creationId xmlns:a16="http://schemas.microsoft.com/office/drawing/2014/main" id="{406617B1-3DF0-44B9-967C-CBFC32D7E899}"/>
              </a:ext>
            </a:extLst>
          </p:cNvPr>
          <p:cNvSpPr txBox="1"/>
          <p:nvPr/>
        </p:nvSpPr>
        <p:spPr>
          <a:xfrm>
            <a:off x="8059166" y="1696295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02DECE57-BCDC-47BC-95B4-F7574535F3B9}"/>
              </a:ext>
            </a:extLst>
          </p:cNvPr>
          <p:cNvSpPr txBox="1"/>
          <p:nvPr/>
        </p:nvSpPr>
        <p:spPr>
          <a:xfrm>
            <a:off x="7308986" y="20441674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25" name="テキスト ボックス 524">
            <a:extLst>
              <a:ext uri="{FF2B5EF4-FFF2-40B4-BE49-F238E27FC236}">
                <a16:creationId xmlns:a16="http://schemas.microsoft.com/office/drawing/2014/main" id="{C627FCBD-45FE-4433-94EE-04BC3EEDA81B}"/>
              </a:ext>
            </a:extLst>
          </p:cNvPr>
          <p:cNvSpPr txBox="1"/>
          <p:nvPr/>
        </p:nvSpPr>
        <p:spPr>
          <a:xfrm>
            <a:off x="6280206" y="1955434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526" name="テキスト ボックス 525">
            <a:extLst>
              <a:ext uri="{FF2B5EF4-FFF2-40B4-BE49-F238E27FC236}">
                <a16:creationId xmlns:a16="http://schemas.microsoft.com/office/drawing/2014/main" id="{2DB32893-A2D0-4D79-83D3-A29624EB29F2}"/>
              </a:ext>
            </a:extLst>
          </p:cNvPr>
          <p:cNvSpPr txBox="1"/>
          <p:nvPr/>
        </p:nvSpPr>
        <p:spPr>
          <a:xfrm>
            <a:off x="10117252" y="20494452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08CEA5B2-934F-4489-AAD3-691DB494A9BF}"/>
              </a:ext>
            </a:extLst>
          </p:cNvPr>
          <p:cNvSpPr txBox="1"/>
          <p:nvPr/>
        </p:nvSpPr>
        <p:spPr>
          <a:xfrm>
            <a:off x="9137573" y="19573446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84EC43E8-A493-4FA9-9B1D-C21A7F6CA434}"/>
              </a:ext>
            </a:extLst>
          </p:cNvPr>
          <p:cNvSpPr txBox="1"/>
          <p:nvPr/>
        </p:nvSpPr>
        <p:spPr>
          <a:xfrm>
            <a:off x="5648773" y="23008223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05C7D35E-B9C0-4F19-92AE-999633898AFF}"/>
              </a:ext>
            </a:extLst>
          </p:cNvPr>
          <p:cNvSpPr txBox="1"/>
          <p:nvPr/>
        </p:nvSpPr>
        <p:spPr>
          <a:xfrm>
            <a:off x="4426061" y="2223398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BFD250F7-E1A0-49AB-BDF6-3244AD9E5199}"/>
              </a:ext>
            </a:extLst>
          </p:cNvPr>
          <p:cNvSpPr txBox="1"/>
          <p:nvPr/>
        </p:nvSpPr>
        <p:spPr>
          <a:xfrm>
            <a:off x="5589098" y="25165443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31" name="テキスト ボックス 530">
            <a:extLst>
              <a:ext uri="{FF2B5EF4-FFF2-40B4-BE49-F238E27FC236}">
                <a16:creationId xmlns:a16="http://schemas.microsoft.com/office/drawing/2014/main" id="{E52C94D4-056C-4F6B-B244-8000F2A4375A}"/>
              </a:ext>
            </a:extLst>
          </p:cNvPr>
          <p:cNvSpPr txBox="1"/>
          <p:nvPr/>
        </p:nvSpPr>
        <p:spPr>
          <a:xfrm>
            <a:off x="6400348" y="2442237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113712B7-44FD-437B-A6F9-2888A90F01B0}"/>
              </a:ext>
            </a:extLst>
          </p:cNvPr>
          <p:cNvSpPr txBox="1"/>
          <p:nvPr/>
        </p:nvSpPr>
        <p:spPr>
          <a:xfrm>
            <a:off x="5906127" y="26951251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35" name="テキスト ボックス 534">
            <a:extLst>
              <a:ext uri="{FF2B5EF4-FFF2-40B4-BE49-F238E27FC236}">
                <a16:creationId xmlns:a16="http://schemas.microsoft.com/office/drawing/2014/main" id="{1882812A-24D6-4FBC-8C07-DDBCCD068A9E}"/>
              </a:ext>
            </a:extLst>
          </p:cNvPr>
          <p:cNvSpPr txBox="1"/>
          <p:nvPr/>
        </p:nvSpPr>
        <p:spPr>
          <a:xfrm>
            <a:off x="6131490" y="26144597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536" name="テキスト ボックス 535">
            <a:extLst>
              <a:ext uri="{FF2B5EF4-FFF2-40B4-BE49-F238E27FC236}">
                <a16:creationId xmlns:a16="http://schemas.microsoft.com/office/drawing/2014/main" id="{CC6F5660-470E-46DC-8B7F-A8302FA2616D}"/>
              </a:ext>
            </a:extLst>
          </p:cNvPr>
          <p:cNvSpPr txBox="1"/>
          <p:nvPr/>
        </p:nvSpPr>
        <p:spPr>
          <a:xfrm>
            <a:off x="8355989" y="25858783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37" name="テキスト ボックス 536">
            <a:extLst>
              <a:ext uri="{FF2B5EF4-FFF2-40B4-BE49-F238E27FC236}">
                <a16:creationId xmlns:a16="http://schemas.microsoft.com/office/drawing/2014/main" id="{042B71AE-F34A-452F-8C24-732CC0B946FD}"/>
              </a:ext>
            </a:extLst>
          </p:cNvPr>
          <p:cNvSpPr txBox="1"/>
          <p:nvPr/>
        </p:nvSpPr>
        <p:spPr>
          <a:xfrm>
            <a:off x="9174831" y="25090539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DBD155BF-FB12-4C78-B2B0-5282AF2E2223}"/>
              </a:ext>
            </a:extLst>
          </p:cNvPr>
          <p:cNvSpPr txBox="1"/>
          <p:nvPr/>
        </p:nvSpPr>
        <p:spPr>
          <a:xfrm>
            <a:off x="5691594" y="29215527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5A60F999-4798-461D-948D-C6563F5DA682}"/>
              </a:ext>
            </a:extLst>
          </p:cNvPr>
          <p:cNvSpPr txBox="1"/>
          <p:nvPr/>
        </p:nvSpPr>
        <p:spPr>
          <a:xfrm>
            <a:off x="6481747" y="2847929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896A7540-88C6-4C8F-A9F9-AB9B8929CD93}"/>
              </a:ext>
            </a:extLst>
          </p:cNvPr>
          <p:cNvSpPr txBox="1"/>
          <p:nvPr/>
        </p:nvSpPr>
        <p:spPr>
          <a:xfrm>
            <a:off x="7968119" y="32180761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44" name="テキスト ボックス 543">
            <a:extLst>
              <a:ext uri="{FF2B5EF4-FFF2-40B4-BE49-F238E27FC236}">
                <a16:creationId xmlns:a16="http://schemas.microsoft.com/office/drawing/2014/main" id="{FA0D5501-6AB0-4C58-8C79-D24EDEC6FC11}"/>
              </a:ext>
            </a:extLst>
          </p:cNvPr>
          <p:cNvSpPr txBox="1"/>
          <p:nvPr/>
        </p:nvSpPr>
        <p:spPr>
          <a:xfrm>
            <a:off x="8865823" y="31382619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cxnSp>
        <p:nvCxnSpPr>
          <p:cNvPr id="546" name="コネクタ: カギ線 545">
            <a:extLst>
              <a:ext uri="{FF2B5EF4-FFF2-40B4-BE49-F238E27FC236}">
                <a16:creationId xmlns:a16="http://schemas.microsoft.com/office/drawing/2014/main" id="{7228D99E-D0A9-4782-832F-AB2BDFECD266}"/>
              </a:ext>
            </a:extLst>
          </p:cNvPr>
          <p:cNvCxnSpPr>
            <a:cxnSpLocks/>
            <a:stCxn id="173" idx="1"/>
            <a:endCxn id="150" idx="3"/>
          </p:cNvCxnSpPr>
          <p:nvPr/>
        </p:nvCxnSpPr>
        <p:spPr>
          <a:xfrm rot="10800000">
            <a:off x="8764466" y="30103613"/>
            <a:ext cx="642374" cy="2199846"/>
          </a:xfrm>
          <a:prstGeom prst="bentConnector3">
            <a:avLst>
              <a:gd name="adj1" fmla="val 15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テキスト ボックス 547">
            <a:extLst>
              <a:ext uri="{FF2B5EF4-FFF2-40B4-BE49-F238E27FC236}">
                <a16:creationId xmlns:a16="http://schemas.microsoft.com/office/drawing/2014/main" id="{75BB2751-CE04-400B-90AD-750C16D60955}"/>
              </a:ext>
            </a:extLst>
          </p:cNvPr>
          <p:cNvSpPr txBox="1"/>
          <p:nvPr/>
        </p:nvSpPr>
        <p:spPr>
          <a:xfrm>
            <a:off x="10564595" y="32737181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551" name="テキスト ボックス 550">
            <a:extLst>
              <a:ext uri="{FF2B5EF4-FFF2-40B4-BE49-F238E27FC236}">
                <a16:creationId xmlns:a16="http://schemas.microsoft.com/office/drawing/2014/main" id="{085F445E-D35E-4115-A409-EB6FA47B72F6}"/>
              </a:ext>
            </a:extLst>
          </p:cNvPr>
          <p:cNvSpPr txBox="1"/>
          <p:nvPr/>
        </p:nvSpPr>
        <p:spPr>
          <a:xfrm>
            <a:off x="9358425" y="31912989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700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370</Words>
  <Application>Microsoft Office PowerPoint</Application>
  <PresentationFormat>ユーザー設定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t18a131g</dc:creator>
  <cp:lastModifiedBy>t18a131g</cp:lastModifiedBy>
  <cp:revision>32</cp:revision>
  <dcterms:created xsi:type="dcterms:W3CDTF">2020-11-19T01:05:23Z</dcterms:created>
  <dcterms:modified xsi:type="dcterms:W3CDTF">2020-11-20T12:19:24Z</dcterms:modified>
</cp:coreProperties>
</file>