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96" d="100"/>
          <a:sy n="96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7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7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7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44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943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0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0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62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1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8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54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1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3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0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70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5E51FF-C17A-4148-A3A9-2EB54F9E11CA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58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776870"/>
            <a:ext cx="8825658" cy="1000511"/>
          </a:xfrm>
        </p:spPr>
        <p:txBody>
          <a:bodyPr/>
          <a:lstStyle/>
          <a:p>
            <a:r>
              <a:rPr lang="ru-RU" sz="4000" dirty="0" smtClean="0"/>
              <a:t>Программирование на языке С	</a:t>
            </a:r>
            <a:endParaRPr lang="ru-R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39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5705060" cy="5015947"/>
          </a:xfrm>
        </p:spPr>
        <p:txBody>
          <a:bodyPr/>
          <a:lstStyle/>
          <a:p>
            <a:r>
              <a:rPr lang="ru-RU" dirty="0" smtClean="0"/>
              <a:t>Переменные определенные внутри функций или на более глубоких уровнях вложения блоков </a:t>
            </a:r>
            <a:r>
              <a:rPr lang="en-US" dirty="0" smtClean="0"/>
              <a:t>{ }</a:t>
            </a:r>
            <a:r>
              <a:rPr lang="ru-RU" dirty="0" smtClean="0"/>
              <a:t> называеются </a:t>
            </a:r>
            <a:r>
              <a:rPr lang="ru-RU" b="1" dirty="0" smtClean="0"/>
              <a:t>локальными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Переменные опеределенные на самом первом уровне вложеннсти (вообще вне </a:t>
            </a:r>
            <a:r>
              <a:rPr lang="en-US" dirty="0" smtClean="0"/>
              <a:t>{ }</a:t>
            </a:r>
            <a:r>
              <a:rPr lang="ru-RU" dirty="0" smtClean="0"/>
              <a:t> называются </a:t>
            </a:r>
            <a:r>
              <a:rPr lang="ru-RU" b="1" dirty="0" smtClean="0"/>
              <a:t>глобальными.</a:t>
            </a:r>
            <a:r>
              <a:rPr lang="ru-RU" dirty="0" smtClean="0"/>
              <a:t> Глобальные переменные видны от их определения, до конца файла.</a:t>
            </a:r>
            <a:endParaRPr lang="ru-RU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51171" y="53909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globalX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main = 10</a:t>
            </a:r>
            <a:endParaRPr lang="ru-RU" dirty="0" smtClean="0"/>
          </a:p>
          <a:p>
            <a:r>
              <a:rPr lang="en-US" dirty="0" err="1" smtClean="0"/>
              <a:t>globalX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main = 20</a:t>
            </a:r>
            <a:endParaRPr lang="ru-RU" dirty="0" smtClean="0"/>
          </a:p>
          <a:p>
            <a:r>
              <a:rPr lang="en-US" dirty="0" err="1" smtClean="0"/>
              <a:t>globalX</a:t>
            </a:r>
            <a:r>
              <a:rPr lang="en-US" dirty="0" smtClean="0"/>
              <a:t> </a:t>
            </a:r>
            <a:r>
              <a:rPr lang="ru-RU" dirty="0" smtClean="0"/>
              <a:t>в функции = 30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62" y="1329560"/>
            <a:ext cx="4838875" cy="39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7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4860167" cy="5015947"/>
          </a:xfrm>
        </p:spPr>
        <p:txBody>
          <a:bodyPr/>
          <a:lstStyle/>
          <a:p>
            <a:r>
              <a:rPr lang="ru-RU" dirty="0" smtClean="0"/>
              <a:t>Подобно глобальным переменным функции видны от их определения до конца файла</a:t>
            </a:r>
            <a:endParaRPr lang="ru-RU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84" y="1232452"/>
            <a:ext cx="5449542" cy="53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2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10535411" cy="5015947"/>
          </a:xfrm>
        </p:spPr>
        <p:txBody>
          <a:bodyPr/>
          <a:lstStyle/>
          <a:p>
            <a:r>
              <a:rPr lang="ru-RU" dirty="0" smtClean="0"/>
              <a:t>Представим, что нам нужно сделать несколько измерений температуры и посчитать её среднее значение. Можно сделать так</a:t>
            </a:r>
            <a:r>
              <a:rPr lang="en-US" dirty="0" smtClean="0"/>
              <a:t>:</a:t>
            </a:r>
          </a:p>
          <a:p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17" y="2012186"/>
            <a:ext cx="6534358" cy="45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6132376" cy="5015947"/>
          </a:xfrm>
        </p:spPr>
        <p:txBody>
          <a:bodyPr/>
          <a:lstStyle/>
          <a:p>
            <a:r>
              <a:rPr lang="ru-RU" dirty="0" smtClean="0"/>
              <a:t>Гораздо лучше будет использовать массив и цикл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00031"/>
            <a:ext cx="5635420" cy="4740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9339" y="1878496"/>
            <a:ext cx="54168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Массив – это набор переменных</a:t>
            </a:r>
          </a:p>
          <a:p>
            <a:r>
              <a:rPr lang="ru-RU" dirty="0" smtClean="0"/>
              <a:t>Одного и того же типа. Объявляется как</a:t>
            </a:r>
          </a:p>
          <a:p>
            <a:r>
              <a:rPr lang="ru-RU" dirty="0" smtClean="0"/>
              <a:t>Переменная, но в конце указывается размер</a:t>
            </a:r>
          </a:p>
          <a:p>
            <a:r>
              <a:rPr lang="ru-RU" dirty="0" smtClean="0"/>
              <a:t>Массива в скобочках </a:t>
            </a:r>
            <a:r>
              <a:rPr lang="en-US" dirty="0" smtClean="0"/>
              <a:t>[ ].</a:t>
            </a:r>
          </a:p>
          <a:p>
            <a:endParaRPr lang="en-US" dirty="0"/>
          </a:p>
          <a:p>
            <a:r>
              <a:rPr lang="ru-RU" dirty="0" smtClean="0"/>
              <a:t>Можно использовать модификаторы</a:t>
            </a:r>
          </a:p>
          <a:p>
            <a:r>
              <a:rPr lang="ru-RU" dirty="0" smtClean="0"/>
              <a:t>еременных (например </a:t>
            </a:r>
            <a:r>
              <a:rPr lang="en-US" b="1" dirty="0" err="1" smtClean="0"/>
              <a:t>const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ru-RU" dirty="0" smtClean="0"/>
              <a:t>Для доступа к элементу массива нужно написать его имя и затем в скобочках </a:t>
            </a:r>
            <a:r>
              <a:rPr lang="en-US" dirty="0" smtClean="0"/>
              <a:t>[ ]</a:t>
            </a:r>
            <a:r>
              <a:rPr lang="ru-RU" dirty="0" smtClean="0"/>
              <a:t> номер элемента. Нумерация с нуля.</a:t>
            </a:r>
          </a:p>
        </p:txBody>
      </p:sp>
    </p:spTree>
    <p:extLst>
      <p:ext uri="{BB962C8B-B14F-4D97-AF65-F5344CB8AC3E}">
        <p14:creationId xmlns:p14="http://schemas.microsoft.com/office/powerpoint/2010/main" val="153393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6841" y="1162878"/>
            <a:ext cx="10813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Многомерные массивы и инициализация.</a:t>
            </a:r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1" y="1624543"/>
            <a:ext cx="7077075" cy="3876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6111" y="5893309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 нельзя использовать как аргументы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6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13013"/>
            <a:ext cx="5635420" cy="4740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9339" y="1878496"/>
            <a:ext cx="54168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Циклов в Си несколько</a:t>
            </a:r>
            <a:r>
              <a:rPr lang="en-US" dirty="0" smtClean="0"/>
              <a:t>: </a:t>
            </a:r>
            <a:r>
              <a:rPr lang="en-US" b="1" dirty="0" smtClean="0"/>
              <a:t>for</a:t>
            </a:r>
            <a:r>
              <a:rPr lang="en-US" dirty="0" smtClean="0"/>
              <a:t>, </a:t>
            </a:r>
            <a:r>
              <a:rPr lang="en-US" b="1" dirty="0" smtClean="0"/>
              <a:t>while </a:t>
            </a:r>
            <a:r>
              <a:rPr lang="ru-RU" dirty="0" smtClean="0"/>
              <a:t>и </a:t>
            </a:r>
            <a:r>
              <a:rPr lang="en-US" b="1" dirty="0" smtClean="0"/>
              <a:t>do-while</a:t>
            </a:r>
            <a:endParaRPr lang="en-US" dirty="0" smtClean="0"/>
          </a:p>
          <a:p>
            <a:r>
              <a:rPr lang="ru-RU" dirty="0" smtClean="0"/>
              <a:t>Они аналогичны паскалевским </a:t>
            </a:r>
            <a:r>
              <a:rPr lang="en-US" dirty="0" smtClean="0"/>
              <a:t>for, while</a:t>
            </a:r>
            <a:r>
              <a:rPr lang="ru-RU" dirty="0" smtClean="0"/>
              <a:t> и </a:t>
            </a:r>
            <a:r>
              <a:rPr lang="en-US" dirty="0" smtClean="0"/>
              <a:t>repeat-</a:t>
            </a:r>
            <a:r>
              <a:rPr lang="en-US" dirty="0" err="1" smtClean="0"/>
              <a:t>untill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for(</a:t>
            </a:r>
          </a:p>
          <a:p>
            <a:r>
              <a:rPr lang="ru-RU" dirty="0" smtClean="0"/>
              <a:t>то, что происходит перед первой итерацией</a:t>
            </a:r>
            <a:endParaRPr lang="en-US" dirty="0"/>
          </a:p>
          <a:p>
            <a:r>
              <a:rPr lang="en-US" dirty="0" smtClean="0"/>
              <a:t>;</a:t>
            </a:r>
          </a:p>
          <a:p>
            <a:r>
              <a:rPr lang="ru-RU" dirty="0" smtClean="0"/>
              <a:t>условие </a:t>
            </a:r>
            <a:r>
              <a:rPr lang="en-US" dirty="0" smtClean="0"/>
              <a:t>== true</a:t>
            </a:r>
            <a:endParaRPr lang="ru-RU" dirty="0" smtClean="0"/>
          </a:p>
          <a:p>
            <a:r>
              <a:rPr lang="en-US" dirty="0" smtClean="0"/>
              <a:t>;</a:t>
            </a:r>
          </a:p>
          <a:p>
            <a:r>
              <a:rPr lang="ru-RU" dirty="0" smtClean="0"/>
              <a:t>то, что происходит после каждой итерации</a:t>
            </a:r>
          </a:p>
          <a:p>
            <a:r>
              <a:rPr lang="ru-RU" dirty="0" smtClean="0"/>
              <a:t>)</a:t>
            </a:r>
            <a:endParaRPr lang="en-US" dirty="0"/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Тело цикла</a:t>
            </a:r>
            <a:endParaRPr lang="en-US" dirty="0" smtClean="0"/>
          </a:p>
          <a:p>
            <a:r>
              <a:rPr lang="en-US" dirty="0"/>
              <a:t>}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3133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6" y="1401417"/>
            <a:ext cx="4733925" cy="4524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3174" y="1480930"/>
            <a:ext cx="4671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(</a:t>
            </a:r>
            <a:r>
              <a:rPr lang="ru-RU" dirty="0" smtClean="0"/>
              <a:t>условие </a:t>
            </a:r>
            <a:r>
              <a:rPr lang="en-US" dirty="0" smtClean="0"/>
              <a:t>== true) {</a:t>
            </a:r>
          </a:p>
          <a:p>
            <a:r>
              <a:rPr lang="ru-RU" dirty="0"/>
              <a:t> </a:t>
            </a:r>
            <a:r>
              <a:rPr lang="ru-RU" dirty="0" smtClean="0"/>
              <a:t>  тело цикла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{</a:t>
            </a:r>
          </a:p>
          <a:p>
            <a:r>
              <a:rPr lang="ru-RU" dirty="0"/>
              <a:t> </a:t>
            </a:r>
            <a:r>
              <a:rPr lang="ru-RU" dirty="0" smtClean="0"/>
              <a:t>   тело цикла</a:t>
            </a:r>
            <a:endParaRPr lang="en-US" dirty="0" smtClean="0"/>
          </a:p>
          <a:p>
            <a:r>
              <a:rPr lang="en-US" dirty="0" smtClean="0"/>
              <a:t>} while(</a:t>
            </a:r>
            <a:r>
              <a:rPr lang="ru-RU" dirty="0" smtClean="0"/>
              <a:t>условие </a:t>
            </a:r>
            <a:r>
              <a:rPr lang="en-US" dirty="0" smtClean="0"/>
              <a:t>== true);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3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599583" y="1560236"/>
            <a:ext cx="4671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Специальные операции в циклах</a:t>
            </a:r>
          </a:p>
          <a:p>
            <a:endParaRPr lang="ru-RU" dirty="0"/>
          </a:p>
          <a:p>
            <a:r>
              <a:rPr lang="en-US" b="1" dirty="0" smtClean="0"/>
              <a:t>break</a:t>
            </a:r>
            <a:r>
              <a:rPr lang="ru-RU" dirty="0" smtClean="0"/>
              <a:t> == безусловный выход из цикла</a:t>
            </a:r>
          </a:p>
          <a:p>
            <a:r>
              <a:rPr lang="en-US" b="1" dirty="0" smtClean="0"/>
              <a:t>continue</a:t>
            </a:r>
            <a:r>
              <a:rPr lang="en-US" dirty="0" smtClean="0"/>
              <a:t> == </a:t>
            </a:r>
            <a:r>
              <a:rPr lang="ru-RU" dirty="0" smtClean="0"/>
              <a:t>переход к следующей итерации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89" y="1560236"/>
            <a:ext cx="5905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6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13013"/>
            <a:ext cx="5635420" cy="4740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9704" y="1620078"/>
            <a:ext cx="5416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этой программе есть логическая ( не синтаксическая) ошибка. Найдите её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8413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06" y="1321904"/>
            <a:ext cx="2305050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130" y="1281132"/>
            <a:ext cx="3225870" cy="3001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389" y="1601649"/>
            <a:ext cx="3924300" cy="2124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806" y="461175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Простая стукрутура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2130" y="4611757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Вложенная структура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1389" y="4611757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Инициализация структур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748" y="5682456"/>
            <a:ext cx="111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 структурами как с любыми типами можно использовать модификаторы, например </a:t>
            </a:r>
            <a:r>
              <a:rPr lang="en-US" b="1" dirty="0" err="1" smtClean="0"/>
              <a:t>const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8045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Краткое содержание пред</a:t>
            </a:r>
            <a:r>
              <a:rPr lang="ru-RU" sz="3200" dirty="0"/>
              <a:t>ы</a:t>
            </a:r>
            <a:r>
              <a:rPr lang="ru-RU" sz="3200" dirty="0" smtClean="0"/>
              <a:t>дущей серии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1202636"/>
            <a:ext cx="9473383" cy="5045764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0" y="1202636"/>
            <a:ext cx="9412357" cy="52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92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6" y="1321904"/>
            <a:ext cx="4343400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8110" y="6003235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Использование структуры и </a:t>
            </a:r>
            <a:r>
              <a:rPr lang="en-US" dirty="0" err="1" smtClean="0"/>
              <a:t>typedef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06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Краткое содержание пред</a:t>
            </a:r>
            <a:r>
              <a:rPr lang="ru-RU" sz="3200" dirty="0"/>
              <a:t>ы</a:t>
            </a:r>
            <a:r>
              <a:rPr lang="ru-RU" sz="3200" dirty="0" smtClean="0"/>
              <a:t>дущей серии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1202636"/>
            <a:ext cx="9473383" cy="5045764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86081"/>
            <a:ext cx="9664068" cy="528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5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Краткое содержание пред</a:t>
            </a:r>
            <a:r>
              <a:rPr lang="ru-RU" sz="3200" dirty="0"/>
              <a:t>ы</a:t>
            </a:r>
            <a:r>
              <a:rPr lang="ru-RU" sz="3200" dirty="0" smtClean="0"/>
              <a:t>дущей серии</a:t>
            </a:r>
            <a:endParaRPr lang="ru-R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71" y="1530627"/>
            <a:ext cx="4793690" cy="33892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4026" y="1620078"/>
            <a:ext cx="5327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же мы рассмотрели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Азы работы</a:t>
            </a:r>
            <a:r>
              <a:rPr lang="en-US" dirty="0" smtClean="0"/>
              <a:t> </a:t>
            </a:r>
            <a:r>
              <a:rPr lang="ru-RU" dirty="0" smtClean="0"/>
              <a:t>в эклипсе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Базовые типы данных языка С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Преобразования типов и переполнения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Операторы (+, -, </a:t>
            </a:r>
            <a:r>
              <a:rPr lang="en-US" dirty="0" smtClean="0"/>
              <a:t>&gt;&gt;, ~, !);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34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/>
              <a:t>Типы литералов и целочисленное </a:t>
            </a:r>
            <a:r>
              <a:rPr lang="ru-RU" sz="3200" dirty="0" smtClean="0"/>
              <a:t>деление</a:t>
            </a:r>
            <a:endParaRPr lang="ru-RU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1" y="1427714"/>
            <a:ext cx="6948200" cy="3808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22" y="1427714"/>
            <a:ext cx="32670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Константы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292087"/>
            <a:ext cx="9680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Константа ничем не отличается от обычной переменной, кроме того, что она должна быть инициализированна при определении и ей нельзя присводить значение.</a:t>
            </a:r>
          </a:p>
          <a:p>
            <a:endParaRPr lang="ru-RU" dirty="0" smtClean="0"/>
          </a:p>
          <a:p>
            <a:r>
              <a:rPr lang="ru-RU" dirty="0" smtClean="0"/>
              <a:t>Чтобы сделать переменную константой нужно использвать модификатор </a:t>
            </a:r>
            <a:r>
              <a:rPr lang="en-US" b="1" dirty="0" err="1" smtClean="0"/>
              <a:t>const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03467"/>
            <a:ext cx="10112218" cy="32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7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2800" dirty="0" smtClean="0"/>
              <a:t>Особенности передачи аргументов в функции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75" y="1182755"/>
            <a:ext cx="6082681" cy="39220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756" y="1232450"/>
            <a:ext cx="5287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Аргумент в main 0</a:t>
            </a:r>
          </a:p>
          <a:p>
            <a:r>
              <a:rPr lang="ru-RU" dirty="0" smtClean="0"/>
              <a:t>Аргумент в функции 0</a:t>
            </a:r>
          </a:p>
          <a:p>
            <a:r>
              <a:rPr lang="ru-RU" dirty="0" smtClean="0"/>
              <a:t>Аргумент в функции после изменения 10</a:t>
            </a:r>
          </a:p>
          <a:p>
            <a:r>
              <a:rPr lang="ru-RU" dirty="0" smtClean="0"/>
              <a:t>Аргумент в main после вызова функции: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07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1232452"/>
            <a:ext cx="10843591" cy="5015947"/>
          </a:xfrm>
        </p:spPr>
        <p:txBody>
          <a:bodyPr/>
          <a:lstStyle/>
          <a:p>
            <a:r>
              <a:rPr lang="ru-RU" dirty="0" smtClean="0"/>
              <a:t>Переменные видны от их определения, до</a:t>
            </a:r>
            <a:r>
              <a:rPr lang="en-US" dirty="0" smtClean="0"/>
              <a:t> </a:t>
            </a:r>
            <a:r>
              <a:rPr lang="ru-RU" dirty="0" smtClean="0"/>
              <a:t>закрывающей скобочки </a:t>
            </a:r>
            <a:r>
              <a:rPr lang="en-US" dirty="0" smtClean="0"/>
              <a:t> </a:t>
            </a:r>
            <a:r>
              <a:rPr lang="ru-RU" dirty="0" smtClean="0"/>
              <a:t>блока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r>
              <a:rPr lang="ru-RU" dirty="0" smtClean="0"/>
              <a:t>, в котором они определены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Все правила области видимости касаются скобочек </a:t>
            </a:r>
            <a:r>
              <a:rPr lang="en-US" dirty="0" smtClean="0"/>
              <a:t>{ }</a:t>
            </a:r>
            <a:r>
              <a:rPr lang="ru-RU" dirty="0"/>
              <a:t> </a:t>
            </a:r>
            <a:r>
              <a:rPr lang="ru-RU" dirty="0" smtClean="0"/>
              <a:t>управляющих конструкций, таки</a:t>
            </a:r>
            <a:r>
              <a:rPr lang="ru-RU" dirty="0"/>
              <a:t>х</a:t>
            </a:r>
            <a:r>
              <a:rPr lang="ru-RU" dirty="0" smtClean="0"/>
              <a:t> как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 ) { </a:t>
            </a:r>
            <a:r>
              <a:rPr lang="ru-RU" dirty="0" smtClean="0"/>
              <a:t> </a:t>
            </a:r>
            <a:r>
              <a:rPr lang="en-US" dirty="0" smtClean="0"/>
              <a:t>… } else { … }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12186"/>
            <a:ext cx="52101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1232452"/>
            <a:ext cx="10843591" cy="5015947"/>
          </a:xfrm>
        </p:spPr>
        <p:txBody>
          <a:bodyPr/>
          <a:lstStyle/>
          <a:p>
            <a:r>
              <a:rPr lang="ru-RU" dirty="0" smtClean="0"/>
              <a:t>Имена переменных можно перекрывать на более глубоких вложенностях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Какой будет вывод?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35" y="1790907"/>
            <a:ext cx="3251752" cy="336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89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467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Программирование на языке С </vt:lpstr>
      <vt:lpstr>Краткое содержание предыдущей серии</vt:lpstr>
      <vt:lpstr>Краткое содержание предыдущей серии</vt:lpstr>
      <vt:lpstr>Краткое содержание предыдущей серии</vt:lpstr>
      <vt:lpstr>Типы литералов и целочисленное деление</vt:lpstr>
      <vt:lpstr>Константы</vt:lpstr>
      <vt:lpstr>Особенности передачи аргументов в функции</vt:lpstr>
      <vt:lpstr>Область видимости переменных</vt:lpstr>
      <vt:lpstr>Область видимости переменных</vt:lpstr>
      <vt:lpstr>Область видимости переменных</vt:lpstr>
      <vt:lpstr>Область видимости функций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Структуры</vt:lpstr>
      <vt:lpstr>Структуры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С </dc:title>
  <dc:creator>boris</dc:creator>
  <cp:lastModifiedBy>boris</cp:lastModifiedBy>
  <cp:revision>73</cp:revision>
  <dcterms:created xsi:type="dcterms:W3CDTF">2015-12-19T10:21:48Z</dcterms:created>
  <dcterms:modified xsi:type="dcterms:W3CDTF">2015-12-19T13:20:47Z</dcterms:modified>
</cp:coreProperties>
</file>