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688" autoAdjust="0"/>
  </p:normalViewPr>
  <p:slideViewPr>
    <p:cSldViewPr snapToGrid="0">
      <p:cViewPr varScale="1">
        <p:scale>
          <a:sx n="92" d="100"/>
          <a:sy n="92" d="100"/>
        </p:scale>
        <p:origin x="70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2292" y="-12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11448-0DFD-4A43-B3C5-D09463EA883E}" type="datetimeFigureOut">
              <a:rPr lang="ru-RU" smtClean="0"/>
              <a:t>24.09.2016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62604-EE6B-47C3-95D6-2DE7F882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57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62604-EE6B-47C3-95D6-2DE7F8823CC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9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такое информация – примеры с погодой и соседним кабинетом</a:t>
            </a:r>
          </a:p>
          <a:p>
            <a:r>
              <a:rPr lang="ru-RU" dirty="0" smtClean="0"/>
              <a:t>Измерение информации – продолжение примеров с кабинетом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Примеры с текстом, картинкой и звуком. Битрейт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62604-EE6B-47C3-95D6-2DE7F8823C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58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62604-EE6B-47C3-95D6-2DE7F8823CC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77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62604-EE6B-47C3-95D6-2DE7F8823CC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30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62604-EE6B-47C3-95D6-2DE7F8823CC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847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62604-EE6B-47C3-95D6-2DE7F8823CC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5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62604-EE6B-47C3-95D6-2DE7F8823CC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204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62604-EE6B-47C3-95D6-2DE7F8823CC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06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5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9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0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2340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1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96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15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30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1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4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6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8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5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6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45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Cansat</a:t>
            </a:r>
            <a:r>
              <a:rPr lang="en-US" sz="6000" dirty="0" smtClean="0"/>
              <a:t> </a:t>
            </a:r>
            <a:r>
              <a:rPr lang="ru-RU" sz="6000" dirty="0" smtClean="0"/>
              <a:t>РКК «Энергия»</a:t>
            </a:r>
            <a:br>
              <a:rPr lang="ru-RU" sz="6000" dirty="0" smtClean="0"/>
            </a:b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3200" dirty="0" smtClean="0"/>
              <a:t>Программирование микроконтроллеров</a:t>
            </a:r>
            <a:endParaRPr lang="ru-RU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Пониятие Информации. ВВЕДЕНИЕ В РАБОТУ микропроцессора и в язык програмирования ассемблер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54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схемы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93235"/>
            <a:ext cx="2732377" cy="49131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00" y="1297375"/>
            <a:ext cx="3038909" cy="49090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67355" y="1293235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Теминаторы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967355" y="223766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562109" y="3380476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Операции ввода</a:t>
            </a:r>
            <a:r>
              <a:rPr lang="en-US" dirty="0" smtClean="0"/>
              <a:t>/</a:t>
            </a:r>
            <a:r>
              <a:rPr lang="ru-RU" dirty="0" smtClean="0"/>
              <a:t>вывода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327859" y="472069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Ветвление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Начертить блок схему программы (или написать на ассемблере) по увеличению яркости 200байтной картинки в ОЗУ микроконтроллера в виде массива байт в зависимости от номера пикселя по формуле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= B+I, </a:t>
            </a:r>
            <a:r>
              <a:rPr lang="ru-RU" dirty="0" smtClean="0"/>
              <a:t>где </a:t>
            </a:r>
            <a:r>
              <a:rPr lang="en-US" dirty="0"/>
              <a:t>B</a:t>
            </a:r>
            <a:r>
              <a:rPr lang="ru-RU" dirty="0" smtClean="0"/>
              <a:t> – исходная яркость пиксела, </a:t>
            </a:r>
            <a:r>
              <a:rPr lang="en-US" dirty="0" smtClean="0"/>
              <a:t>I</a:t>
            </a:r>
            <a:r>
              <a:rPr lang="ru-RU" dirty="0" smtClean="0"/>
              <a:t> – его номер относительно первого пикселя картинки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647" y="3258263"/>
            <a:ext cx="9404723" cy="140053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1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информации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информация</a:t>
            </a:r>
          </a:p>
          <a:p>
            <a:r>
              <a:rPr lang="ru-RU" dirty="0" smtClean="0"/>
              <a:t>В чем она измеряется</a:t>
            </a:r>
          </a:p>
          <a:p>
            <a:r>
              <a:rPr lang="ru-RU" dirty="0" smtClean="0"/>
              <a:t>Системы счисления. </a:t>
            </a:r>
            <a:r>
              <a:rPr lang="ru-RU" dirty="0"/>
              <a:t>д</a:t>
            </a:r>
            <a:r>
              <a:rPr lang="ru-RU" dirty="0" smtClean="0"/>
              <a:t>воичная восьмеричная шестнадцатеричная</a:t>
            </a:r>
          </a:p>
          <a:p>
            <a:r>
              <a:rPr lang="ru-RU" dirty="0"/>
              <a:t>Представление различных типов информации в цифровом виде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7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типового процессора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Регистры общего назначения. Байт и октет.</a:t>
            </a:r>
          </a:p>
          <a:p>
            <a:r>
              <a:rPr lang="ru-RU" dirty="0" smtClean="0"/>
              <a:t>Арифметико-логическое устройство (АЛУ)</a:t>
            </a:r>
          </a:p>
          <a:p>
            <a:r>
              <a:rPr lang="ru-RU" dirty="0" smtClean="0"/>
              <a:t>Наборы инструк</a:t>
            </a:r>
            <a:r>
              <a:rPr lang="ru-RU" dirty="0"/>
              <a:t>ц</a:t>
            </a:r>
            <a:r>
              <a:rPr lang="ru-RU" dirty="0" smtClean="0"/>
              <a:t>ий и семейства процессоров (</a:t>
            </a:r>
            <a:r>
              <a:rPr lang="en-US" dirty="0" smtClean="0"/>
              <a:t>RISC, CISC)</a:t>
            </a:r>
          </a:p>
          <a:p>
            <a:r>
              <a:rPr lang="ru-RU" dirty="0" smtClean="0"/>
              <a:t>Булева алгебра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4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микропроцессоров </a:t>
            </a:r>
            <a:r>
              <a:rPr lang="en-US" dirty="0" smtClean="0"/>
              <a:t>AVR (RISC)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128 инструкций</a:t>
            </a:r>
          </a:p>
          <a:p>
            <a:r>
              <a:rPr lang="ru-RU" dirty="0" smtClean="0"/>
              <a:t>32 8битных регистра общего назначения</a:t>
            </a:r>
          </a:p>
          <a:p>
            <a:endParaRPr lang="ru-RU" dirty="0"/>
          </a:p>
          <a:p>
            <a:r>
              <a:rPr lang="ru-RU" dirty="0" smtClean="0"/>
              <a:t>(список инструкций в отдельном файле)</a:t>
            </a:r>
          </a:p>
        </p:txBody>
      </p:sp>
    </p:spTree>
    <p:extLst>
      <p:ext uri="{BB962C8B-B14F-4D97-AF65-F5344CB8AC3E}">
        <p14:creationId xmlns:p14="http://schemas.microsoft.com/office/powerpoint/2010/main" val="18135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микропроцессоров </a:t>
            </a:r>
            <a:r>
              <a:rPr lang="en-US" dirty="0" smtClean="0"/>
              <a:t>x86_64 (CISC)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МНОГО инструкций (список в отдельном файле), зависит от отдельного процессора</a:t>
            </a:r>
          </a:p>
          <a:p>
            <a:r>
              <a:rPr lang="ru-RU" dirty="0" smtClean="0"/>
              <a:t>Порядка 16</a:t>
            </a:r>
            <a:r>
              <a:rPr lang="en-US" dirty="0" smtClean="0"/>
              <a:t>x64</a:t>
            </a:r>
            <a:r>
              <a:rPr lang="ru-RU" dirty="0" smtClean="0"/>
              <a:t> регистров общего назначения + 16</a:t>
            </a:r>
            <a:r>
              <a:rPr lang="en-US" dirty="0" smtClean="0"/>
              <a:t>x</a:t>
            </a:r>
            <a:r>
              <a:rPr lang="ru-RU" dirty="0" smtClean="0"/>
              <a:t>256 регистров для работы с числами с плавающей точкой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474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микропроцессоров </a:t>
            </a:r>
            <a:r>
              <a:rPr lang="en-US" dirty="0" smtClean="0"/>
              <a:t>ARM (RISC)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Относительно немного инструкций в нескольких наборах (список в отдельном файле)</a:t>
            </a:r>
          </a:p>
          <a:p>
            <a:r>
              <a:rPr lang="ru-RU" dirty="0" smtClean="0"/>
              <a:t>14</a:t>
            </a:r>
            <a:r>
              <a:rPr lang="en-US" dirty="0" smtClean="0"/>
              <a:t> </a:t>
            </a:r>
            <a:r>
              <a:rPr lang="ru-RU" dirty="0" smtClean="0"/>
              <a:t>+ </a:t>
            </a:r>
            <a:r>
              <a:rPr lang="en-US" dirty="0" smtClean="0"/>
              <a:t>&lt;=32</a:t>
            </a:r>
            <a:r>
              <a:rPr lang="ru-RU" dirty="0" smtClean="0"/>
              <a:t> регистров общего назначения для 32ух разрядной версии</a:t>
            </a:r>
          </a:p>
          <a:p>
            <a:r>
              <a:rPr lang="ru-RU" dirty="0" smtClean="0"/>
              <a:t>31 + 32 регистров общего назначения для 64ух разрядной версии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032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Процессор</a:t>
            </a:r>
            <a:r>
              <a:rPr lang="en-US" dirty="0" smtClean="0"/>
              <a:t>,</a:t>
            </a:r>
            <a:r>
              <a:rPr lang="ru-RU" dirty="0" smtClean="0"/>
              <a:t> память и внешние устройства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Память программ</a:t>
            </a:r>
          </a:p>
          <a:p>
            <a:r>
              <a:rPr lang="ru-RU" dirty="0" smtClean="0"/>
              <a:t>Оперативная память и представление данных в ней</a:t>
            </a:r>
          </a:p>
          <a:p>
            <a:r>
              <a:rPr lang="ru-RU" dirty="0" smtClean="0"/>
              <a:t>Гарвадская архитектура и архитектура фон Неймана</a:t>
            </a:r>
          </a:p>
          <a:p>
            <a:r>
              <a:rPr lang="ru-RU" dirty="0" smtClean="0"/>
              <a:t>Параллельный порт как пример канала связи с внешними устройствами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141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программирования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636335"/>
            <a:ext cx="11081602" cy="4573079"/>
          </a:xfrm>
        </p:spPr>
        <p:txBody>
          <a:bodyPr/>
          <a:lstStyle/>
          <a:p>
            <a:r>
              <a:rPr lang="ru-RU" dirty="0" smtClean="0"/>
              <a:t>Программирование в машинных кодах (перфокарты)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s://upload.wikimedia.org/wikipedia/commons/8/8d/%D0%9F%D0%B5%D1%80%D1%84%D0%BE%D0%BA%D0%B0%D1%80%D1%82%D0%B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393" y="2169215"/>
            <a:ext cx="9537035" cy="4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6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ассемблера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HELLO WORLD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48" y="2755245"/>
            <a:ext cx="89344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303</Words>
  <Application>Microsoft Office PowerPoint</Application>
  <PresentationFormat>Widescreen</PresentationFormat>
  <Paragraphs>55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Cansat РКК «Энергия»  Программирование микроконтроллеров</vt:lpstr>
      <vt:lpstr>Понятие информации</vt:lpstr>
      <vt:lpstr>Устройство типового процессора</vt:lpstr>
      <vt:lpstr>Архитектура микропроцессоров AVR (RISC)</vt:lpstr>
      <vt:lpstr>Архитектура микропроцессоров x86_64 (CISC)</vt:lpstr>
      <vt:lpstr>Архитектура микропроцессоров ARM (RISC)</vt:lpstr>
      <vt:lpstr>Процессор, память и внешние устройства</vt:lpstr>
      <vt:lpstr>История программирования</vt:lpstr>
      <vt:lpstr>Язык программирования ассемблера</vt:lpstr>
      <vt:lpstr>Блок схемы</vt:lpstr>
      <vt:lpstr>Домашнее задание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Cansat РКК «Энергия» Программирование</dc:title>
  <dc:creator>boris</dc:creator>
  <cp:lastModifiedBy>boris</cp:lastModifiedBy>
  <cp:revision>16</cp:revision>
  <dcterms:created xsi:type="dcterms:W3CDTF">2016-09-23T22:31:47Z</dcterms:created>
  <dcterms:modified xsi:type="dcterms:W3CDTF">2016-09-24T00:02:15Z</dcterms:modified>
</cp:coreProperties>
</file>