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690"/>
    <a:srgbClr val="09250E"/>
    <a:srgbClr val="124E1D"/>
    <a:srgbClr val="0F1E2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154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0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4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3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0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3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3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7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4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7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5763" y="157956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solidFill>
                  <a:srgbClr val="C8E690"/>
                </a:solidFill>
                <a:cs typeface="Aharoni" panose="02010803020104030203" pitchFamily="2" charset="-79"/>
              </a:rPr>
              <a:t>ГРАВИЦАПА</a:t>
            </a:r>
            <a:endParaRPr lang="ru-RU" sz="7200" dirty="0">
              <a:solidFill>
                <a:srgbClr val="C8E690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5763" y="405923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>
                <a:solidFill>
                  <a:schemeClr val="bg2"/>
                </a:solidFill>
              </a:rPr>
              <a:t>Капитан, программист – Мирослав Алексеев</a:t>
            </a:r>
          </a:p>
          <a:p>
            <a:pPr algn="r"/>
            <a:r>
              <a:rPr lang="ru-RU" dirty="0">
                <a:solidFill>
                  <a:schemeClr val="bg2"/>
                </a:solidFill>
              </a:rPr>
              <a:t>Конструктор – Владислав </a:t>
            </a:r>
            <a:r>
              <a:rPr lang="ru-RU" dirty="0" err="1">
                <a:solidFill>
                  <a:schemeClr val="bg2"/>
                </a:solidFill>
              </a:rPr>
              <a:t>Перепелко</a:t>
            </a:r>
            <a:endParaRPr lang="ru-RU" dirty="0">
              <a:solidFill>
                <a:schemeClr val="bg2"/>
              </a:solidFill>
            </a:endParaRPr>
          </a:p>
          <a:p>
            <a:pPr algn="r"/>
            <a:r>
              <a:rPr lang="ru-RU" dirty="0" err="1">
                <a:solidFill>
                  <a:schemeClr val="bg2"/>
                </a:solidFill>
              </a:rPr>
              <a:t>Схемотехник</a:t>
            </a:r>
            <a:r>
              <a:rPr lang="ru-RU" dirty="0">
                <a:solidFill>
                  <a:schemeClr val="bg2"/>
                </a:solidFill>
              </a:rPr>
              <a:t> – Роман Каширский</a:t>
            </a:r>
          </a:p>
          <a:p>
            <a:pPr algn="r"/>
            <a:r>
              <a:rPr lang="ru-RU" dirty="0">
                <a:solidFill>
                  <a:schemeClr val="bg2"/>
                </a:solidFill>
              </a:rPr>
              <a:t>Программист - Иван</a:t>
            </a:r>
          </a:p>
          <a:p>
            <a:pPr algn="r"/>
            <a:r>
              <a:rPr lang="ru-RU" dirty="0" smtClean="0">
                <a:solidFill>
                  <a:schemeClr val="bg2"/>
                </a:solidFill>
              </a:rPr>
              <a:t>Куратор – </a:t>
            </a:r>
            <a:r>
              <a:rPr lang="ru-RU" dirty="0" err="1" smtClean="0">
                <a:solidFill>
                  <a:schemeClr val="bg2"/>
                </a:solidFill>
              </a:rPr>
              <a:t>прохор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ru-RU" dirty="0" err="1" smtClean="0">
                <a:solidFill>
                  <a:schemeClr val="bg2"/>
                </a:solidFill>
              </a:rPr>
              <a:t>прошаков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64125" y="63499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2023-2024 гг.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756"/>
            <a:ext cx="1827749" cy="10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3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512" y="609601"/>
            <a:ext cx="4220689" cy="63730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Миссия аппарата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0" y="1413164"/>
            <a:ext cx="3680885" cy="4378037"/>
          </a:xfrm>
        </p:spPr>
        <p:txBody>
          <a:bodyPr>
            <a:normAutofit/>
          </a:bodyPr>
          <a:lstStyle/>
          <a:p>
            <a:r>
              <a:rPr lang="ru-RU" dirty="0" smtClean="0"/>
              <a:t>Наш аппарат предназначен для помощи спасателям в поисковых операциях. По задумке, некоторое кол-во подобных аппаратов сбрасывается с вертолета на участок предполагаемого нахождения потерявшегося. При приземлении,  аппарат начинает подавать световые и звуковые сигналы, чтобы их можно было легко найти потерявшемся. После нахождения, человек, нажав на кнопку, подает сигнал на базу спасателей, о том, что аппарат нашли. Одновременно на экране на боку аппарата включается навигатор, который укажет направление к месту спасения для потерявшегося.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85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11430"/>
            <a:ext cx="10319624" cy="597159"/>
          </a:xfrm>
        </p:spPr>
        <p:txBody>
          <a:bodyPr/>
          <a:lstStyle/>
          <a:p>
            <a:pPr algn="ctr"/>
            <a:r>
              <a:rPr lang="ru-RU" dirty="0" smtClean="0"/>
              <a:t>Блок-схема бортовых систем аппарата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9539" y="3453097"/>
            <a:ext cx="1989598" cy="723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Микроконтроллер</a:t>
            </a:r>
          </a:p>
          <a:p>
            <a:pPr algn="ctr"/>
            <a:r>
              <a:rPr lang="en-US" dirty="0" smtClean="0"/>
              <a:t>STM32F401R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65860" y="5234079"/>
            <a:ext cx="1296955" cy="62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Термометр</a:t>
            </a:r>
          </a:p>
          <a:p>
            <a:pPr algn="ctr"/>
            <a:r>
              <a:rPr lang="en-US" dirty="0" smtClean="0"/>
              <a:t>DS18B20U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79577" y="4533419"/>
            <a:ext cx="1240937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Барометр </a:t>
            </a:r>
            <a:r>
              <a:rPr lang="en-US" dirty="0" smtClean="0"/>
              <a:t>BME280</a:t>
            </a:r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5181877" y="4533419"/>
            <a:ext cx="1598646" cy="56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Магнитометр</a:t>
            </a:r>
          </a:p>
          <a:p>
            <a:pPr algn="ctr"/>
            <a:r>
              <a:rPr lang="en-US" dirty="0" smtClean="0"/>
              <a:t>LIS3MDL</a:t>
            </a:r>
            <a:endParaRPr lang="ru-RU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1142383" y="1612445"/>
            <a:ext cx="1296955" cy="413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SD-</a:t>
            </a:r>
            <a:r>
              <a:rPr lang="ru-RU" dirty="0" smtClean="0"/>
              <a:t>карта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181632" y="6096669"/>
            <a:ext cx="1727485" cy="53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GPS- </a:t>
            </a:r>
            <a:r>
              <a:rPr lang="ru-RU" dirty="0" smtClean="0"/>
              <a:t>приёмник</a:t>
            </a:r>
          </a:p>
          <a:p>
            <a:pPr algn="ctr"/>
            <a:r>
              <a:rPr lang="en-US" dirty="0" smtClean="0"/>
              <a:t>ATGM336H</a:t>
            </a:r>
            <a:endParaRPr lang="ru-RU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8419568" y="4533419"/>
            <a:ext cx="2192694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Акселерометр +</a:t>
            </a:r>
          </a:p>
          <a:p>
            <a:pPr algn="ctr"/>
            <a:r>
              <a:rPr lang="ru-RU" dirty="0" smtClean="0"/>
              <a:t>Гироскоп</a:t>
            </a:r>
            <a:r>
              <a:rPr lang="en-US" dirty="0" smtClean="0"/>
              <a:t>(LSM6DSL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27" name="Соединительная линия уступом 26"/>
          <p:cNvCxnSpPr/>
          <p:nvPr/>
        </p:nvCxnSpPr>
        <p:spPr>
          <a:xfrm>
            <a:off x="2822013" y="4169630"/>
            <a:ext cx="3171818" cy="361950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endCxn id="9" idx="0"/>
          </p:cNvCxnSpPr>
          <p:nvPr/>
        </p:nvCxnSpPr>
        <p:spPr>
          <a:xfrm>
            <a:off x="5999845" y="4171468"/>
            <a:ext cx="1600201" cy="361951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endCxn id="23" idx="0"/>
          </p:cNvCxnSpPr>
          <p:nvPr/>
        </p:nvCxnSpPr>
        <p:spPr>
          <a:xfrm>
            <a:off x="7600045" y="4171468"/>
            <a:ext cx="1915870" cy="361951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01681" y="380951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</a:t>
            </a:r>
            <a:endParaRPr lang="ru-RU" dirty="0"/>
          </a:p>
        </p:txBody>
      </p:sp>
      <p:cxnSp>
        <p:nvCxnSpPr>
          <p:cNvPr id="42" name="Соединительная линия уступом 41"/>
          <p:cNvCxnSpPr>
            <a:stCxn id="5" idx="2"/>
            <a:endCxn id="6" idx="0"/>
          </p:cNvCxnSpPr>
          <p:nvPr/>
        </p:nvCxnSpPr>
        <p:spPr>
          <a:xfrm rot="5400000">
            <a:off x="1285798" y="4705538"/>
            <a:ext cx="1057081" cy="127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70637" y="455761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1Wire</a:t>
            </a:r>
            <a:endParaRPr lang="ru-RU" dirty="0"/>
          </a:p>
        </p:txBody>
      </p:sp>
      <p:cxnSp>
        <p:nvCxnSpPr>
          <p:cNvPr id="45" name="Соединительная линия уступом 44"/>
          <p:cNvCxnSpPr>
            <a:stCxn id="14" idx="2"/>
            <a:endCxn id="5" idx="0"/>
          </p:cNvCxnSpPr>
          <p:nvPr/>
        </p:nvCxnSpPr>
        <p:spPr>
          <a:xfrm rot="16200000" flipH="1">
            <a:off x="1089100" y="2727858"/>
            <a:ext cx="1426999" cy="23477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70637" y="252333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SDIO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506554" y="5975945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5220510" y="1231643"/>
            <a:ext cx="1520890" cy="30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Фотодатчик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643525" y="14499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</a:t>
            </a:r>
            <a:endParaRPr lang="ru-RU" dirty="0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flipV="1">
            <a:off x="2809137" y="1819271"/>
            <a:ext cx="0" cy="16338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V="1">
            <a:off x="2809136" y="1812807"/>
            <a:ext cx="2266717" cy="58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endCxn id="69" idx="1"/>
          </p:cNvCxnSpPr>
          <p:nvPr/>
        </p:nvCxnSpPr>
        <p:spPr>
          <a:xfrm flipV="1">
            <a:off x="2809137" y="3068054"/>
            <a:ext cx="2747465" cy="569709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5556602" y="2791619"/>
            <a:ext cx="1693439" cy="55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OLED</a:t>
            </a:r>
            <a:r>
              <a:rPr lang="ru-RU" dirty="0" smtClean="0"/>
              <a:t>-дисплей</a:t>
            </a:r>
          </a:p>
          <a:p>
            <a:pPr algn="ctr"/>
            <a:r>
              <a:rPr lang="en-US" dirty="0"/>
              <a:t>SSD1309 12864 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352886" y="323587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I2C</a:t>
            </a:r>
            <a:endParaRPr lang="ru-RU" dirty="0"/>
          </a:p>
        </p:txBody>
      </p:sp>
      <p:cxnSp>
        <p:nvCxnSpPr>
          <p:cNvPr id="75" name="Прямая соединительная линия 74"/>
          <p:cNvCxnSpPr>
            <a:stCxn id="18" idx="1"/>
          </p:cNvCxnSpPr>
          <p:nvPr/>
        </p:nvCxnSpPr>
        <p:spPr>
          <a:xfrm flipH="1" flipV="1">
            <a:off x="2826891" y="6365510"/>
            <a:ext cx="2354741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2809137" y="4176998"/>
            <a:ext cx="12876" cy="21885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Соединительная линия уступом 85"/>
          <p:cNvCxnSpPr>
            <a:stCxn id="51" idx="2"/>
          </p:cNvCxnSpPr>
          <p:nvPr/>
        </p:nvCxnSpPr>
        <p:spPr>
          <a:xfrm rot="5400000">
            <a:off x="5392328" y="1224179"/>
            <a:ext cx="272154" cy="905101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7012024" y="1068885"/>
            <a:ext cx="1712098" cy="48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  <a:r>
              <a:rPr lang="ru-RU" dirty="0" smtClean="0"/>
              <a:t>игнализация</a:t>
            </a:r>
            <a:endParaRPr lang="ru-RU" dirty="0"/>
          </a:p>
        </p:txBody>
      </p:sp>
      <p:cxnSp>
        <p:nvCxnSpPr>
          <p:cNvPr id="90" name="Соединительная линия уступом 89"/>
          <p:cNvCxnSpPr>
            <a:stCxn id="88" idx="2"/>
          </p:cNvCxnSpPr>
          <p:nvPr/>
        </p:nvCxnSpPr>
        <p:spPr>
          <a:xfrm rot="5400000">
            <a:off x="6787261" y="730230"/>
            <a:ext cx="255865" cy="1905760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Прямоугольник 95"/>
          <p:cNvSpPr/>
          <p:nvPr/>
        </p:nvSpPr>
        <p:spPr>
          <a:xfrm>
            <a:off x="9319794" y="1567246"/>
            <a:ext cx="2240833" cy="48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Сдвиговый регистр</a:t>
            </a:r>
          </a:p>
          <a:p>
            <a:pPr algn="ctr"/>
            <a:r>
              <a:rPr lang="ru-RU" dirty="0" smtClean="0"/>
              <a:t>74</a:t>
            </a:r>
            <a:r>
              <a:rPr lang="en-US" dirty="0" smtClean="0"/>
              <a:t>HC</a:t>
            </a:r>
            <a:r>
              <a:rPr lang="ru-RU" dirty="0" smtClean="0"/>
              <a:t>595</a:t>
            </a:r>
            <a:endParaRPr lang="ru-RU" dirty="0"/>
          </a:p>
        </p:txBody>
      </p:sp>
      <p:cxnSp>
        <p:nvCxnSpPr>
          <p:cNvPr id="100" name="Прямая соединительная линия 99"/>
          <p:cNvCxnSpPr>
            <a:endCxn id="96" idx="1"/>
          </p:cNvCxnSpPr>
          <p:nvPr/>
        </p:nvCxnSpPr>
        <p:spPr>
          <a:xfrm flipV="1">
            <a:off x="7868073" y="1810393"/>
            <a:ext cx="1451721" cy="6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9684023" y="2553496"/>
            <a:ext cx="1520890" cy="30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светодиоды</a:t>
            </a:r>
            <a:endParaRPr lang="ru-RU" dirty="0"/>
          </a:p>
        </p:txBody>
      </p:sp>
      <p:cxnSp>
        <p:nvCxnSpPr>
          <p:cNvPr id="104" name="Прямая соединительная линия 103"/>
          <p:cNvCxnSpPr>
            <a:stCxn id="96" idx="2"/>
            <a:endCxn id="102" idx="0"/>
          </p:cNvCxnSpPr>
          <p:nvPr/>
        </p:nvCxnSpPr>
        <p:spPr>
          <a:xfrm>
            <a:off x="10440211" y="2053539"/>
            <a:ext cx="4257" cy="4999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Прямоугольник 105"/>
          <p:cNvSpPr/>
          <p:nvPr/>
        </p:nvSpPr>
        <p:spPr>
          <a:xfrm>
            <a:off x="5220510" y="2033901"/>
            <a:ext cx="1520890" cy="30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кнопки</a:t>
            </a:r>
            <a:endParaRPr lang="ru-RU" dirty="0"/>
          </a:p>
        </p:txBody>
      </p:sp>
      <p:cxnSp>
        <p:nvCxnSpPr>
          <p:cNvPr id="108" name="Прямая соединительная линия 107"/>
          <p:cNvCxnSpPr>
            <a:endCxn id="106" idx="0"/>
          </p:cNvCxnSpPr>
          <p:nvPr/>
        </p:nvCxnSpPr>
        <p:spPr>
          <a:xfrm flipH="1">
            <a:off x="5980955" y="1780492"/>
            <a:ext cx="1" cy="25340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2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4002" y="195942"/>
            <a:ext cx="1866090" cy="583163"/>
          </a:xfrm>
        </p:spPr>
        <p:txBody>
          <a:bodyPr/>
          <a:lstStyle/>
          <a:p>
            <a:r>
              <a:rPr lang="ru-RU" dirty="0" smtClean="0"/>
              <a:t>Питание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0" y="1070520"/>
            <a:ext cx="5140758" cy="27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5125" t="17166" r="15805" b="19415"/>
          <a:stretch/>
        </p:blipFill>
        <p:spPr>
          <a:xfrm>
            <a:off x="4772025" y="464458"/>
            <a:ext cx="6752318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7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 работы аппарата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549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157</Words>
  <Application>Microsoft Office PowerPoint</Application>
  <PresentationFormat>Широкоэкранный</PresentationFormat>
  <Paragraphs>38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Тема Office</vt:lpstr>
      <vt:lpstr>ГРАВИЦАПА</vt:lpstr>
      <vt:lpstr>Миссия аппарата</vt:lpstr>
      <vt:lpstr>Блок-схема бортовых систем аппарата</vt:lpstr>
      <vt:lpstr>Питание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ГРАВИЦАПА</dc:title>
  <dc:creator>Install</dc:creator>
  <cp:lastModifiedBy>Install</cp:lastModifiedBy>
  <cp:revision>21</cp:revision>
  <dcterms:created xsi:type="dcterms:W3CDTF">2023-10-11T16:07:12Z</dcterms:created>
  <dcterms:modified xsi:type="dcterms:W3CDTF">2023-10-27T16:31:20Z</dcterms:modified>
</cp:coreProperties>
</file>