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3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0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2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5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0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8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8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7874-D696-41A0-B29F-A339A0B125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127A-88D7-4C7F-A298-DC0E42BE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82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ГРАВИЦАПА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Капитан, программист – Мирослав Алексеев</a:t>
            </a:r>
          </a:p>
          <a:p>
            <a:r>
              <a:rPr lang="ru-RU" dirty="0" smtClean="0"/>
              <a:t>Конструктор – Владислав </a:t>
            </a:r>
            <a:r>
              <a:rPr lang="ru-RU" dirty="0" err="1" smtClean="0"/>
              <a:t>Перепелко</a:t>
            </a:r>
            <a:endParaRPr lang="ru-RU" dirty="0" smtClean="0"/>
          </a:p>
          <a:p>
            <a:r>
              <a:rPr lang="ru-RU" dirty="0" err="1" smtClean="0"/>
              <a:t>Схемотехник</a:t>
            </a:r>
            <a:r>
              <a:rPr lang="ru-RU" dirty="0" smtClean="0"/>
              <a:t> – Роман Каширский</a:t>
            </a:r>
          </a:p>
          <a:p>
            <a:r>
              <a:rPr lang="ru-RU" dirty="0" smtClean="0"/>
              <a:t>Программист </a:t>
            </a:r>
            <a:r>
              <a:rPr lang="ru-RU" dirty="0" smtClean="0"/>
              <a:t>– Иван </a:t>
            </a:r>
            <a:r>
              <a:rPr lang="ru-RU" dirty="0" err="1" smtClean="0"/>
              <a:t>Смалько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10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Миссия аппарата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Краткое описание доп. миссии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07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миссии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7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аппарата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конструкции с изображениями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6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 основных бортовых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Блок-схема аппарата с кратким описанием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34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Энергобаланс + бюджеты по массе и по стоимости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0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расчёта парашюта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Слайд с формулой и выкройкой сектора купола парашюта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26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План-график работ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291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72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ГРАВИЦАПА</vt:lpstr>
      <vt:lpstr>Миссия аппарата</vt:lpstr>
      <vt:lpstr>Описание миссии (продолжение)</vt:lpstr>
      <vt:lpstr>Конструкция аппарата</vt:lpstr>
      <vt:lpstr>Блок-схема основных бортовых систем</vt:lpstr>
      <vt:lpstr>Энергобаланс + бюджеты по массе и по стоимости</vt:lpstr>
      <vt:lpstr>Формула расчёта парашюта</vt:lpstr>
      <vt:lpstr>План-график работ по проекту</vt:lpstr>
      <vt:lpstr>Спасибо!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ГРАВИЦАПА</dc:title>
  <dc:creator>Install</dc:creator>
  <cp:lastModifiedBy>Install</cp:lastModifiedBy>
  <cp:revision>5</cp:revision>
  <dcterms:created xsi:type="dcterms:W3CDTF">2023-10-11T16:03:51Z</dcterms:created>
  <dcterms:modified xsi:type="dcterms:W3CDTF">2023-10-18T17:46:34Z</dcterms:modified>
</cp:coreProperties>
</file>