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2d09b7a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2d09b7a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2d09b7a8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2d09b7a8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2d09b7a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2d09b7a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2d09b7a8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2d09b7a8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2d09b7a8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2d09b7a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2d09b7a8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2d09b7a8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2d09b7a8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2d09b7a8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2d09b7a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2d09b7a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2d09b7a8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2d09b7a8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2d09b7a8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2d09b7a8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71c5437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71c543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2d09b7a8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2d09b7a8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2d09b7a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2d09b7a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2d09b7a8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2d09b7a8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71c543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71c543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2d09b7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2d09b7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2d09b7a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2d09b7a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2d09b7a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2d09b7a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2d09b7a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2d09b7a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2d09b7a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2d09b7a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2d09b7a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2d09b7a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2d09b7a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2d09b7a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API for dummies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Candace Savonen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586"/>
            <a:ext cx="9144003" cy="42192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2"/>
          <p:cNvCxnSpPr/>
          <p:nvPr/>
        </p:nvCxnSpPr>
        <p:spPr>
          <a:xfrm flipH="1" rot="10800000">
            <a:off x="5021025" y="1643075"/>
            <a:ext cx="2510700" cy="117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2"/>
          <p:cNvCxnSpPr/>
          <p:nvPr/>
        </p:nvCxnSpPr>
        <p:spPr>
          <a:xfrm rot="10800000">
            <a:off x="807600" y="2063550"/>
            <a:ext cx="512700" cy="1701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29052" l="19328" r="27570" t="0"/>
          <a:stretch/>
        </p:blipFill>
        <p:spPr>
          <a:xfrm>
            <a:off x="1985925" y="825475"/>
            <a:ext cx="4855699" cy="2993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3"/>
          <p:cNvCxnSpPr/>
          <p:nvPr/>
        </p:nvCxnSpPr>
        <p:spPr>
          <a:xfrm flipH="1" rot="10800000">
            <a:off x="1112000" y="2215200"/>
            <a:ext cx="972000" cy="1194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08" y="-96150"/>
            <a:ext cx="5899585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4"/>
          <p:cNvCxnSpPr/>
          <p:nvPr/>
        </p:nvCxnSpPr>
        <p:spPr>
          <a:xfrm flipH="1" rot="10800000">
            <a:off x="785325" y="3305450"/>
            <a:ext cx="1218000" cy="69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4"/>
          <p:cNvCxnSpPr/>
          <p:nvPr/>
        </p:nvCxnSpPr>
        <p:spPr>
          <a:xfrm flipH="1" rot="10800000">
            <a:off x="880500" y="1926700"/>
            <a:ext cx="1218000" cy="69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242" y="0"/>
            <a:ext cx="61829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79" y="0"/>
            <a:ext cx="664139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18" y="0"/>
            <a:ext cx="5985164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7"/>
          <p:cNvCxnSpPr/>
          <p:nvPr/>
        </p:nvCxnSpPr>
        <p:spPr>
          <a:xfrm flipH="1" rot="10800000">
            <a:off x="914875" y="2502450"/>
            <a:ext cx="1218000" cy="69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156" y="0"/>
            <a:ext cx="5129388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8"/>
          <p:cNvCxnSpPr/>
          <p:nvPr/>
        </p:nvCxnSpPr>
        <p:spPr>
          <a:xfrm flipH="1" rot="10800000">
            <a:off x="2749750" y="1309375"/>
            <a:ext cx="1134900" cy="54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8"/>
          <p:cNvSpPr txBox="1"/>
          <p:nvPr/>
        </p:nvSpPr>
        <p:spPr>
          <a:xfrm>
            <a:off x="106350" y="982075"/>
            <a:ext cx="310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Search here for the API you want</a:t>
            </a:r>
            <a:endParaRPr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e.g. googlesheets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73" y="0"/>
            <a:ext cx="70307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385" y="-96150"/>
            <a:ext cx="507333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92" y="61275"/>
            <a:ext cx="70546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600" y="152400"/>
            <a:ext cx="396280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284"/>
            <a:ext cx="9144001" cy="4676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2"/>
          <p:cNvCxnSpPr/>
          <p:nvPr/>
        </p:nvCxnSpPr>
        <p:spPr>
          <a:xfrm flipH="1" rot="10800000">
            <a:off x="0" y="3284550"/>
            <a:ext cx="1218000" cy="69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25" y="0"/>
            <a:ext cx="7546450" cy="49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251" y="0"/>
            <a:ext cx="5807497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4"/>
          <p:cNvCxnSpPr/>
          <p:nvPr/>
        </p:nvCxnSpPr>
        <p:spPr>
          <a:xfrm flipH="1" rot="10800000">
            <a:off x="1086750" y="2425150"/>
            <a:ext cx="1218000" cy="69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534" y="0"/>
            <a:ext cx="30016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9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https://console.cloud.google.com/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011" y="1017725"/>
            <a:ext cx="410066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982"/>
            <a:ext cx="9144003" cy="45675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6"/>
          <p:cNvCxnSpPr/>
          <p:nvPr/>
        </p:nvCxnSpPr>
        <p:spPr>
          <a:xfrm rot="10800000">
            <a:off x="2215725" y="865275"/>
            <a:ext cx="652500" cy="1095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241" y="0"/>
            <a:ext cx="6465868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7"/>
          <p:cNvCxnSpPr/>
          <p:nvPr/>
        </p:nvCxnSpPr>
        <p:spPr>
          <a:xfrm flipH="1" rot="10800000">
            <a:off x="5111325" y="453375"/>
            <a:ext cx="870300" cy="1078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474" y="217725"/>
            <a:ext cx="5645700" cy="470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75" y="389575"/>
            <a:ext cx="8788526" cy="40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25" y="101000"/>
            <a:ext cx="3411274" cy="4917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0"/>
          <p:cNvCxnSpPr/>
          <p:nvPr/>
        </p:nvCxnSpPr>
        <p:spPr>
          <a:xfrm flipH="1" rot="10800000">
            <a:off x="4020425" y="1764925"/>
            <a:ext cx="870300" cy="1078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700" y="1901649"/>
            <a:ext cx="4979599" cy="301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100" y="831575"/>
            <a:ext cx="7631024" cy="6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005100" y="385175"/>
            <a:ext cx="706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700"/>
              <a:buAutoNum type="arabicPeriod"/>
            </a:pPr>
            <a:r>
              <a:rPr lang="en" sz="1700">
                <a:solidFill>
                  <a:srgbClr val="FF00FF"/>
                </a:solidFill>
              </a:rPr>
              <a:t>Search for the app you want to enable your package to access</a:t>
            </a:r>
            <a:endParaRPr sz="1700">
              <a:solidFill>
                <a:srgbClr val="FF00FF"/>
              </a:solidFill>
            </a:endParaRPr>
          </a:p>
        </p:txBody>
      </p:sp>
      <p:cxnSp>
        <p:nvCxnSpPr>
          <p:cNvPr id="108" name="Google Shape;108;p21"/>
          <p:cNvCxnSpPr/>
          <p:nvPr/>
        </p:nvCxnSpPr>
        <p:spPr>
          <a:xfrm flipH="1" rot="10800000">
            <a:off x="1574850" y="3511250"/>
            <a:ext cx="870300" cy="1078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1"/>
          <p:cNvSpPr txBox="1"/>
          <p:nvPr/>
        </p:nvSpPr>
        <p:spPr>
          <a:xfrm>
            <a:off x="606400" y="4590050"/>
            <a:ext cx="706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FF"/>
                </a:solidFill>
              </a:rPr>
              <a:t>2. Click Enable!</a:t>
            </a:r>
            <a:endParaRPr sz="17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