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8" name="7 Başlık"/>
          <p:cNvSpPr>
            <a:spLocks noGrp="1"/>
          </p:cNvSpPr>
          <p:nvPr>
            <p:ph type="ctrTitle"/>
          </p:nvPr>
        </p:nvSpPr>
        <p:spPr>
          <a:xfrm>
            <a:off x="2286000" y="3124200"/>
            <a:ext cx="6172200" cy="1894362"/>
          </a:xfrm>
        </p:spPr>
        <p:txBody>
          <a:bodyPr/>
          <a:lstStyle>
            <a:lvl1pPr>
              <a:defRPr b="1"/>
            </a:lvl1pPr>
          </a:lstStyle>
          <a:p>
            <a:r>
              <a:rPr kumimoji="0" lang="tr-TR"/>
              <a:t>Asıl başlık stili için tıklatın</a:t>
            </a:r>
            <a:endParaRPr kumimoji="0" lang="en-US"/>
          </a:p>
        </p:txBody>
      </p:sp>
      <p:sp>
        <p:nvSpPr>
          <p:cNvPr id="9" name="8 Alt Başlık"/>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a:t>Asıl alt başlık stilini düzenlemek için tıklatın</a:t>
            </a:r>
            <a:endParaRPr kumimoji="0" lang="en-US"/>
          </a:p>
        </p:txBody>
      </p:sp>
      <p:sp>
        <p:nvSpPr>
          <p:cNvPr id="28" name="27 Veri Yer Tutucusu"/>
          <p:cNvSpPr>
            <a:spLocks noGrp="1"/>
          </p:cNvSpPr>
          <p:nvPr>
            <p:ph type="dt" sz="half" idx="10"/>
          </p:nvPr>
        </p:nvSpPr>
        <p:spPr bwMode="auto">
          <a:xfrm rot="5400000">
            <a:off x="7764621" y="1174097"/>
            <a:ext cx="2286000" cy="381000"/>
          </a:xfrm>
        </p:spPr>
        <p:txBody>
          <a:bodyPr/>
          <a:lstStyle/>
          <a:p>
            <a:fld id="{F3A10376-C7BD-467B-8C15-259FB4F06EA9}" type="datetimeFigureOut">
              <a:rPr lang="tr-TR" smtClean="0"/>
              <a:pPr/>
              <a:t>5.4.2018</a:t>
            </a:fld>
            <a:endParaRPr lang="tr-TR"/>
          </a:p>
        </p:txBody>
      </p:sp>
      <p:sp>
        <p:nvSpPr>
          <p:cNvPr id="17" name="16 Altbilgi Yer Tutucusu"/>
          <p:cNvSpPr>
            <a:spLocks noGrp="1"/>
          </p:cNvSpPr>
          <p:nvPr>
            <p:ph type="ftr" sz="quarter" idx="11"/>
          </p:nvPr>
        </p:nvSpPr>
        <p:spPr bwMode="auto">
          <a:xfrm rot="5400000">
            <a:off x="7077269" y="4181669"/>
            <a:ext cx="3657600" cy="384048"/>
          </a:xfrm>
        </p:spPr>
        <p:txBody>
          <a:bodyPr/>
          <a:lstStyle/>
          <a:p>
            <a:endParaRPr lang="tr-TR"/>
          </a:p>
        </p:txBody>
      </p:sp>
      <p:sp>
        <p:nvSpPr>
          <p:cNvPr id="10" name="9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Düz Bağlayıcı"/>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Oval"/>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Oval"/>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Slayt Numarası Yer Tutucusu"/>
          <p:cNvSpPr>
            <a:spLocks noGrp="1"/>
          </p:cNvSpPr>
          <p:nvPr>
            <p:ph type="sldNum" sz="quarter" idx="12"/>
          </p:nvPr>
        </p:nvSpPr>
        <p:spPr bwMode="auto">
          <a:xfrm>
            <a:off x="1325544" y="4928702"/>
            <a:ext cx="609600" cy="517524"/>
          </a:xfrm>
        </p:spPr>
        <p:txBody>
          <a:bodyPr/>
          <a:lstStyle/>
          <a:p>
            <a:fld id="{DE2F0677-96EE-4B56-AB33-883C0E31C5C4}"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F3A10376-C7BD-467B-8C15-259FB4F06EA9}" type="datetimeFigureOut">
              <a:rPr lang="tr-TR" smtClean="0"/>
              <a:pPr/>
              <a:t>5.4.2018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E2F0677-96EE-4B56-AB33-883C0E31C5C4}"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9"/>
            <a:ext cx="1676400" cy="5851525"/>
          </a:xfrm>
        </p:spPr>
        <p:txBody>
          <a:bodyPr vert="eaVert"/>
          <a:lstStyle/>
          <a:p>
            <a:r>
              <a:rPr kumimoji="0" lang="tr-TR"/>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F3A10376-C7BD-467B-8C15-259FB4F06EA9}" type="datetimeFigureOut">
              <a:rPr lang="tr-TR" smtClean="0"/>
              <a:pPr/>
              <a:t>5.4.2018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E2F0677-96EE-4B56-AB33-883C0E31C5C4}"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8" name="7 İçerik Yer Tutucusu"/>
          <p:cNvSpPr>
            <a:spLocks noGrp="1"/>
          </p:cNvSpPr>
          <p:nvPr>
            <p:ph sz="quarter" idx="1"/>
          </p:nvPr>
        </p:nvSpPr>
        <p:spPr>
          <a:xfrm>
            <a:off x="457200" y="1600200"/>
            <a:ext cx="7467600" cy="4873752"/>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7" name="6 Veri Yer Tutucusu"/>
          <p:cNvSpPr>
            <a:spLocks noGrp="1"/>
          </p:cNvSpPr>
          <p:nvPr>
            <p:ph type="dt" sz="half" idx="14"/>
          </p:nvPr>
        </p:nvSpPr>
        <p:spPr/>
        <p:txBody>
          <a:bodyPr rtlCol="0"/>
          <a:lstStyle/>
          <a:p>
            <a:fld id="{F3A10376-C7BD-467B-8C15-259FB4F06EA9}" type="datetimeFigureOut">
              <a:rPr lang="tr-TR" smtClean="0"/>
              <a:pPr/>
              <a:t>5.4.2018</a:t>
            </a:fld>
            <a:endParaRPr lang="tr-TR"/>
          </a:p>
        </p:txBody>
      </p:sp>
      <p:sp>
        <p:nvSpPr>
          <p:cNvPr id="9" name="8 Slayt Numarası Yer Tutucusu"/>
          <p:cNvSpPr>
            <a:spLocks noGrp="1"/>
          </p:cNvSpPr>
          <p:nvPr>
            <p:ph type="sldNum" sz="quarter" idx="15"/>
          </p:nvPr>
        </p:nvSpPr>
        <p:spPr/>
        <p:txBody>
          <a:bodyPr rtlCol="0"/>
          <a:lstStyle/>
          <a:p>
            <a:fld id="{DE2F0677-96EE-4B56-AB33-883C0E31C5C4}" type="slidenum">
              <a:rPr lang="tr-TR" smtClean="0"/>
              <a:pPr/>
              <a:t>‹#›</a:t>
            </a:fld>
            <a:endParaRPr lang="tr-TR"/>
          </a:p>
        </p:txBody>
      </p:sp>
      <p:sp>
        <p:nvSpPr>
          <p:cNvPr id="10" name="9 Altbilgi Yer Tutucusu"/>
          <p:cNvSpPr>
            <a:spLocks noGrp="1"/>
          </p:cNvSpPr>
          <p:nvPr>
            <p:ph type="ftr" sz="quarter" idx="16"/>
          </p:nvPr>
        </p:nvSpPr>
        <p:spPr/>
        <p:txBody>
          <a:bodyPr rtlCol="0"/>
          <a:lstStyle/>
          <a:p>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286000" y="2895600"/>
            <a:ext cx="6172200" cy="2053590"/>
          </a:xfrm>
        </p:spPr>
        <p:txBody>
          <a:bodyPr/>
          <a:lstStyle>
            <a:lvl1pPr algn="l">
              <a:buNone/>
              <a:defRPr sz="3000" b="1" cap="small" baseline="0"/>
            </a:lvl1pPr>
          </a:lstStyle>
          <a:p>
            <a:r>
              <a:rPr kumimoji="0" lang="tr-TR"/>
              <a:t>Asıl başlık stili için tıklatın</a:t>
            </a:r>
            <a:endParaRPr kumimoji="0" lang="en-US"/>
          </a:p>
        </p:txBody>
      </p:sp>
      <p:sp>
        <p:nvSpPr>
          <p:cNvPr id="3" name="2 Metin Yer Tutucusu"/>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a:t>Asıl metin stillerini düzenlemek için tıklatın</a:t>
            </a:r>
          </a:p>
        </p:txBody>
      </p:sp>
      <p:sp>
        <p:nvSpPr>
          <p:cNvPr id="4" name="3 Veri Yer Tutucusu"/>
          <p:cNvSpPr>
            <a:spLocks noGrp="1"/>
          </p:cNvSpPr>
          <p:nvPr>
            <p:ph type="dt" sz="half" idx="10"/>
          </p:nvPr>
        </p:nvSpPr>
        <p:spPr bwMode="auto">
          <a:xfrm rot="5400000">
            <a:off x="7763256" y="1170432"/>
            <a:ext cx="2286000" cy="381000"/>
          </a:xfrm>
        </p:spPr>
        <p:txBody>
          <a:bodyPr/>
          <a:lstStyle/>
          <a:p>
            <a:fld id="{F3A10376-C7BD-467B-8C15-259FB4F06EA9}" type="datetimeFigureOut">
              <a:rPr lang="tr-TR" smtClean="0"/>
              <a:pPr/>
              <a:t>5.4.2018</a:t>
            </a:fld>
            <a:endParaRPr lang="tr-TR"/>
          </a:p>
        </p:txBody>
      </p:sp>
      <p:sp>
        <p:nvSpPr>
          <p:cNvPr id="5" name="4 Altbilgi Yer Tutucusu"/>
          <p:cNvSpPr>
            <a:spLocks noGrp="1"/>
          </p:cNvSpPr>
          <p:nvPr>
            <p:ph type="ftr" sz="quarter" idx="11"/>
          </p:nvPr>
        </p:nvSpPr>
        <p:spPr bwMode="auto">
          <a:xfrm rot="5400000">
            <a:off x="7077456" y="4178808"/>
            <a:ext cx="3657600" cy="384048"/>
          </a:xfrm>
        </p:spPr>
        <p:txBody>
          <a:bodyPr/>
          <a:lstStyle/>
          <a:p>
            <a:endParaRPr lang="tr-TR"/>
          </a:p>
        </p:txBody>
      </p:sp>
      <p:sp>
        <p:nvSpPr>
          <p:cNvPr id="9" name="8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Oval"/>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Oval"/>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Oval"/>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Düz Bağlayıcı"/>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Slayt Numarası Yer Tutucusu"/>
          <p:cNvSpPr>
            <a:spLocks noGrp="1"/>
          </p:cNvSpPr>
          <p:nvPr>
            <p:ph type="sldNum" sz="quarter" idx="12"/>
          </p:nvPr>
        </p:nvSpPr>
        <p:spPr bwMode="auto">
          <a:xfrm>
            <a:off x="1340616" y="4928702"/>
            <a:ext cx="609600" cy="517524"/>
          </a:xfrm>
        </p:spPr>
        <p:txBody>
          <a:bodyPr/>
          <a:lstStyle/>
          <a:p>
            <a:fld id="{DE2F0677-96EE-4B56-AB33-883C0E31C5C4}"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5" name="4 Veri Yer Tutucusu"/>
          <p:cNvSpPr>
            <a:spLocks noGrp="1"/>
          </p:cNvSpPr>
          <p:nvPr>
            <p:ph type="dt" sz="half" idx="10"/>
          </p:nvPr>
        </p:nvSpPr>
        <p:spPr/>
        <p:txBody>
          <a:bodyPr/>
          <a:lstStyle/>
          <a:p>
            <a:fld id="{F3A10376-C7BD-467B-8C15-259FB4F06EA9}" type="datetimeFigureOut">
              <a:rPr lang="tr-TR" smtClean="0"/>
              <a:pPr/>
              <a:t>5.4.2018</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DE2F0677-96EE-4B56-AB33-883C0E31C5C4}" type="slidenum">
              <a:rPr lang="tr-TR" smtClean="0"/>
              <a:pPr/>
              <a:t>‹#›</a:t>
            </a:fld>
            <a:endParaRPr lang="tr-TR"/>
          </a:p>
        </p:txBody>
      </p:sp>
      <p:sp>
        <p:nvSpPr>
          <p:cNvPr id="9" name="8 İçerik Yer Tutucusu"/>
          <p:cNvSpPr>
            <a:spLocks noGrp="1"/>
          </p:cNvSpPr>
          <p:nvPr>
            <p:ph sz="quarter" idx="1"/>
          </p:nvPr>
        </p:nvSpPr>
        <p:spPr>
          <a:xfrm>
            <a:off x="457200" y="1600200"/>
            <a:ext cx="3657600" cy="45720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1" name="10 İçerik Yer Tutucusu"/>
          <p:cNvSpPr>
            <a:spLocks noGrp="1"/>
          </p:cNvSpPr>
          <p:nvPr>
            <p:ph sz="quarter" idx="2"/>
          </p:nvPr>
        </p:nvSpPr>
        <p:spPr>
          <a:xfrm>
            <a:off x="4270248" y="1600200"/>
            <a:ext cx="3657600" cy="45720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7543800" cy="1143000"/>
          </a:xfrm>
        </p:spPr>
        <p:txBody>
          <a:bodyPr anchor="b"/>
          <a:lstStyle>
            <a:lvl1pPr>
              <a:defRPr/>
            </a:lvl1pPr>
          </a:lstStyle>
          <a:p>
            <a:r>
              <a:rPr kumimoji="0" lang="tr-TR"/>
              <a:t>Asıl başlık stili için tıklatın</a:t>
            </a:r>
            <a:endParaRPr kumimoji="0" lang="en-US"/>
          </a:p>
        </p:txBody>
      </p:sp>
      <p:sp>
        <p:nvSpPr>
          <p:cNvPr id="7" name="6 Veri Yer Tutucusu"/>
          <p:cNvSpPr>
            <a:spLocks noGrp="1"/>
          </p:cNvSpPr>
          <p:nvPr>
            <p:ph type="dt" sz="half" idx="10"/>
          </p:nvPr>
        </p:nvSpPr>
        <p:spPr/>
        <p:txBody>
          <a:bodyPr/>
          <a:lstStyle/>
          <a:p>
            <a:fld id="{F3A10376-C7BD-467B-8C15-259FB4F06EA9}" type="datetimeFigureOut">
              <a:rPr lang="tr-TR" smtClean="0"/>
              <a:pPr/>
              <a:t>5.4.2018</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DE2F0677-96EE-4B56-AB33-883C0E31C5C4}" type="slidenum">
              <a:rPr lang="tr-TR" smtClean="0"/>
              <a:pPr/>
              <a:t>‹#›</a:t>
            </a:fld>
            <a:endParaRPr lang="tr-TR"/>
          </a:p>
        </p:txBody>
      </p:sp>
      <p:sp>
        <p:nvSpPr>
          <p:cNvPr id="11" name="10 İçerik Yer Tutucusu"/>
          <p:cNvSpPr>
            <a:spLocks noGrp="1"/>
          </p:cNvSpPr>
          <p:nvPr>
            <p:ph sz="quarter" idx="2"/>
          </p:nvPr>
        </p:nvSpPr>
        <p:spPr>
          <a:xfrm>
            <a:off x="457200" y="2362200"/>
            <a:ext cx="3657600" cy="38862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3" name="12 İçerik Yer Tutucusu"/>
          <p:cNvSpPr>
            <a:spLocks noGrp="1"/>
          </p:cNvSpPr>
          <p:nvPr>
            <p:ph sz="quarter" idx="4"/>
          </p:nvPr>
        </p:nvSpPr>
        <p:spPr>
          <a:xfrm>
            <a:off x="4371975" y="2362200"/>
            <a:ext cx="3657600" cy="38862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2" name="11 Metin Yer Tutucusu"/>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a:t>Asıl metin stillerini düzenlemek için tıklatın</a:t>
            </a:r>
          </a:p>
        </p:txBody>
      </p:sp>
      <p:sp>
        <p:nvSpPr>
          <p:cNvPr id="14" name="13 Metin Yer Tutucusu"/>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6" name="5 Veri Yer Tutucusu"/>
          <p:cNvSpPr>
            <a:spLocks noGrp="1"/>
          </p:cNvSpPr>
          <p:nvPr>
            <p:ph type="dt" sz="half" idx="10"/>
          </p:nvPr>
        </p:nvSpPr>
        <p:spPr/>
        <p:txBody>
          <a:bodyPr rtlCol="0"/>
          <a:lstStyle/>
          <a:p>
            <a:fld id="{F3A10376-C7BD-467B-8C15-259FB4F06EA9}" type="datetimeFigureOut">
              <a:rPr lang="tr-TR" smtClean="0"/>
              <a:pPr/>
              <a:t>5.4.2018</a:t>
            </a:fld>
            <a:endParaRPr lang="tr-TR"/>
          </a:p>
        </p:txBody>
      </p:sp>
      <p:sp>
        <p:nvSpPr>
          <p:cNvPr id="7" name="6 Slayt Numarası Yer Tutucusu"/>
          <p:cNvSpPr>
            <a:spLocks noGrp="1"/>
          </p:cNvSpPr>
          <p:nvPr>
            <p:ph type="sldNum" sz="quarter" idx="11"/>
          </p:nvPr>
        </p:nvSpPr>
        <p:spPr/>
        <p:txBody>
          <a:bodyPr rtlCol="0"/>
          <a:lstStyle/>
          <a:p>
            <a:fld id="{DE2F0677-96EE-4B56-AB33-883C0E31C5C4}" type="slidenum">
              <a:rPr lang="tr-TR" smtClean="0"/>
              <a:pPr/>
              <a:t>‹#›</a:t>
            </a:fld>
            <a:endParaRPr lang="tr-TR"/>
          </a:p>
        </p:txBody>
      </p:sp>
      <p:sp>
        <p:nvSpPr>
          <p:cNvPr id="8" name="7 Altbilgi Yer Tutucusu"/>
          <p:cNvSpPr>
            <a:spLocks noGrp="1"/>
          </p:cNvSpPr>
          <p:nvPr>
            <p:ph type="ftr" sz="quarter" idx="12"/>
          </p:nvPr>
        </p:nvSpPr>
        <p:spPr/>
        <p:txBody>
          <a:bodyPr rtlCol="0"/>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F3A10376-C7BD-467B-8C15-259FB4F06EA9}" type="datetimeFigureOut">
              <a:rPr lang="tr-TR" smtClean="0"/>
              <a:pPr/>
              <a:t>5.4.2018</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DE2F0677-96EE-4B56-AB33-883C0E31C5C4}"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0" name="9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Başlık"/>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a:t>Asıl başlık stili için tıklatın</a:t>
            </a:r>
            <a:endParaRPr kumimoji="0" lang="en-US"/>
          </a:p>
        </p:txBody>
      </p:sp>
      <p:sp>
        <p:nvSpPr>
          <p:cNvPr id="3" name="2 Metin Yer Tutucusu"/>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a:t>Asıl metin stillerini düzenlemek için tıklatın</a:t>
            </a:r>
          </a:p>
        </p:txBody>
      </p:sp>
      <p:sp>
        <p:nvSpPr>
          <p:cNvPr id="8" name="7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İçerik Yer Tutucusu"/>
          <p:cNvSpPr>
            <a:spLocks noGrp="1"/>
          </p:cNvSpPr>
          <p:nvPr>
            <p:ph sz="quarter" idx="1"/>
          </p:nvPr>
        </p:nvSpPr>
        <p:spPr>
          <a:xfrm>
            <a:off x="304800" y="274320"/>
            <a:ext cx="5638800" cy="6327648"/>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21" name="20 Veri Yer Tutucusu"/>
          <p:cNvSpPr>
            <a:spLocks noGrp="1"/>
          </p:cNvSpPr>
          <p:nvPr>
            <p:ph type="dt" sz="half" idx="14"/>
          </p:nvPr>
        </p:nvSpPr>
        <p:spPr/>
        <p:txBody>
          <a:bodyPr rtlCol="0"/>
          <a:lstStyle/>
          <a:p>
            <a:fld id="{F3A10376-C7BD-467B-8C15-259FB4F06EA9}" type="datetimeFigureOut">
              <a:rPr lang="tr-TR" smtClean="0"/>
              <a:pPr/>
              <a:t>5.4.2018</a:t>
            </a:fld>
            <a:endParaRPr lang="tr-TR"/>
          </a:p>
        </p:txBody>
      </p:sp>
      <p:sp>
        <p:nvSpPr>
          <p:cNvPr id="22" name="21 Slayt Numarası Yer Tutucusu"/>
          <p:cNvSpPr>
            <a:spLocks noGrp="1"/>
          </p:cNvSpPr>
          <p:nvPr>
            <p:ph type="sldNum" sz="quarter" idx="15"/>
          </p:nvPr>
        </p:nvSpPr>
        <p:spPr/>
        <p:txBody>
          <a:bodyPr rtlCol="0"/>
          <a:lstStyle/>
          <a:p>
            <a:fld id="{DE2F0677-96EE-4B56-AB33-883C0E31C5C4}" type="slidenum">
              <a:rPr lang="tr-TR" smtClean="0"/>
              <a:pPr/>
              <a:t>‹#›</a:t>
            </a:fld>
            <a:endParaRPr lang="tr-TR"/>
          </a:p>
        </p:txBody>
      </p:sp>
      <p:sp>
        <p:nvSpPr>
          <p:cNvPr id="23" name="22 Altbilgi Yer Tutucusu"/>
          <p:cNvSpPr>
            <a:spLocks noGrp="1"/>
          </p:cNvSpPr>
          <p:nvPr>
            <p:ph type="ftr" sz="quarter" idx="16"/>
          </p:nvPr>
        </p:nvSpPr>
        <p:spPr/>
        <p:txBody>
          <a:bodyPr rtlCol="0"/>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Düz Bağlayıcı"/>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Başlık"/>
          <p:cNvSpPr>
            <a:spLocks noGrp="1"/>
          </p:cNvSpPr>
          <p:nvPr>
            <p:ph type="title"/>
          </p:nvPr>
        </p:nvSpPr>
        <p:spPr>
          <a:xfrm rot="5400000">
            <a:off x="3350133" y="3200400"/>
            <a:ext cx="6309360" cy="457200"/>
          </a:xfrm>
        </p:spPr>
        <p:txBody>
          <a:bodyPr anchor="b"/>
          <a:lstStyle>
            <a:lvl1pPr algn="l">
              <a:buNone/>
              <a:defRPr sz="2000" b="1"/>
            </a:lvl1pPr>
          </a:lstStyle>
          <a:p>
            <a:r>
              <a:rPr kumimoji="0" lang="tr-TR"/>
              <a:t>Asıl başlık stili için tıklatın</a:t>
            </a:r>
            <a:endParaRPr kumimoji="0" lang="en-US"/>
          </a:p>
        </p:txBody>
      </p:sp>
      <p:sp>
        <p:nvSpPr>
          <p:cNvPr id="3" name="2 Resim Yer Tutucusu"/>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a:t>Resim eklemek için simgeyi tıklatın</a:t>
            </a:r>
            <a:endParaRPr kumimoji="0" lang="en-US" dirty="0"/>
          </a:p>
        </p:txBody>
      </p:sp>
      <p:sp>
        <p:nvSpPr>
          <p:cNvPr id="4" name="3 Metin Yer Tutucusu"/>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a:t>Asıl metin stillerini düzenlemek için tıklatın</a:t>
            </a:r>
          </a:p>
        </p:txBody>
      </p:sp>
      <p:sp>
        <p:nvSpPr>
          <p:cNvPr id="10" name="9 Düz Bağlayıcı"/>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Dikdörtgen"/>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Veri Yer Tutucusu"/>
          <p:cNvSpPr>
            <a:spLocks noGrp="1"/>
          </p:cNvSpPr>
          <p:nvPr>
            <p:ph type="dt" sz="half" idx="10"/>
          </p:nvPr>
        </p:nvSpPr>
        <p:spPr/>
        <p:txBody>
          <a:bodyPr rtlCol="0"/>
          <a:lstStyle/>
          <a:p>
            <a:fld id="{F3A10376-C7BD-467B-8C15-259FB4F06EA9}" type="datetimeFigureOut">
              <a:rPr lang="tr-TR" smtClean="0"/>
              <a:pPr/>
              <a:t>5.4.2018</a:t>
            </a:fld>
            <a:endParaRPr lang="tr-TR"/>
          </a:p>
        </p:txBody>
      </p:sp>
      <p:sp>
        <p:nvSpPr>
          <p:cNvPr id="18" name="17 Slayt Numarası Yer Tutucusu"/>
          <p:cNvSpPr>
            <a:spLocks noGrp="1"/>
          </p:cNvSpPr>
          <p:nvPr>
            <p:ph type="sldNum" sz="quarter" idx="11"/>
          </p:nvPr>
        </p:nvSpPr>
        <p:spPr/>
        <p:txBody>
          <a:bodyPr rtlCol="0"/>
          <a:lstStyle/>
          <a:p>
            <a:fld id="{DE2F0677-96EE-4B56-AB33-883C0E31C5C4}" type="slidenum">
              <a:rPr lang="tr-TR" smtClean="0"/>
              <a:pPr/>
              <a:t>‹#›</a:t>
            </a:fld>
            <a:endParaRPr lang="tr-TR"/>
          </a:p>
        </p:txBody>
      </p:sp>
      <p:sp>
        <p:nvSpPr>
          <p:cNvPr id="21" name="20 Altbilgi Yer Tutucusu"/>
          <p:cNvSpPr>
            <a:spLocks noGrp="1"/>
          </p:cNvSpPr>
          <p:nvPr>
            <p:ph type="ftr" sz="quarter" idx="12"/>
          </p:nvPr>
        </p:nvSpPr>
        <p:spPr/>
        <p:txBody>
          <a:bodyPr rtlCol="0"/>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Başlık Yer Tutucusu"/>
          <p:cNvSpPr>
            <a:spLocks noGrp="1"/>
          </p:cNvSpPr>
          <p:nvPr>
            <p:ph type="title"/>
          </p:nvPr>
        </p:nvSpPr>
        <p:spPr>
          <a:xfrm>
            <a:off x="457200" y="274638"/>
            <a:ext cx="7467600" cy="1143000"/>
          </a:xfrm>
          <a:prstGeom prst="rect">
            <a:avLst/>
          </a:prstGeom>
        </p:spPr>
        <p:txBody>
          <a:bodyPr vert="horz" anchor="b">
            <a:normAutofit/>
          </a:bodyPr>
          <a:lstStyle/>
          <a:p>
            <a:r>
              <a:rPr kumimoji="0" lang="tr-TR"/>
              <a:t>Asıl başlık stili için tıklatın</a:t>
            </a:r>
            <a:endParaRPr kumimoji="0" lang="en-US"/>
          </a:p>
        </p:txBody>
      </p:sp>
      <p:sp>
        <p:nvSpPr>
          <p:cNvPr id="13" name="12 Metin Yer Tutucusu"/>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14" name="13 Veri Yer Tutucusu"/>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3A10376-C7BD-467B-8C15-259FB4F06EA9}" type="datetimeFigureOut">
              <a:rPr lang="tr-TR" smtClean="0"/>
              <a:pPr/>
              <a:t>5.4.2018</a:t>
            </a:fld>
            <a:endParaRPr lang="tr-TR"/>
          </a:p>
        </p:txBody>
      </p:sp>
      <p:sp>
        <p:nvSpPr>
          <p:cNvPr id="3" name="2 Altbilgi Yer Tutucusu"/>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tr-TR"/>
          </a:p>
        </p:txBody>
      </p:sp>
      <p:sp>
        <p:nvSpPr>
          <p:cNvPr id="7" name="6 Düz Bağlayıcı"/>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Slayt Numarası Yer Tutucusu"/>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E2F0677-96EE-4B56-AB33-883C0E31C5C4}"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r>
              <a:rPr lang="tr-TR" dirty="0"/>
              <a:t>YURT OTOMASYONU</a:t>
            </a:r>
          </a:p>
        </p:txBody>
      </p:sp>
      <p:sp>
        <p:nvSpPr>
          <p:cNvPr id="3" name="2 Alt Başlık"/>
          <p:cNvSpPr>
            <a:spLocks noGrp="1"/>
          </p:cNvSpPr>
          <p:nvPr>
            <p:ph type="subTitle" idx="1"/>
          </p:nvPr>
        </p:nvSpPr>
        <p:spPr/>
        <p:txBody>
          <a:bodyPr/>
          <a:lstStyle/>
          <a:p>
            <a:pPr algn="r"/>
            <a:r>
              <a:rPr lang="tr-TR" dirty="0"/>
              <a:t>Proje Lideri:</a:t>
            </a:r>
          </a:p>
          <a:p>
            <a:pPr algn="r"/>
            <a:r>
              <a:rPr lang="tr-TR" dirty="0" err="1"/>
              <a:t>Rümeysa</a:t>
            </a:r>
            <a:r>
              <a:rPr lang="tr-TR" dirty="0"/>
              <a:t> IŞIK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Projenin amacı ve kapsamı</a:t>
            </a:r>
          </a:p>
        </p:txBody>
      </p:sp>
      <p:sp>
        <p:nvSpPr>
          <p:cNvPr id="3" name="2 İçerik Yer Tutucusu"/>
          <p:cNvSpPr>
            <a:spLocks noGrp="1"/>
          </p:cNvSpPr>
          <p:nvPr>
            <p:ph sz="quarter" idx="1"/>
          </p:nvPr>
        </p:nvSpPr>
        <p:spPr/>
        <p:txBody>
          <a:bodyPr/>
          <a:lstStyle/>
          <a:p>
            <a:r>
              <a:rPr lang="tr-TR" dirty="0"/>
              <a:t>Proje ile yurttaki işlerin kontrolünü rahatlıkla sağlamak, öğrenciye kaliteli bir hizmet sunmak ve yöneticiye yardımcı olmak amaçlanmaktadır.</a:t>
            </a:r>
          </a:p>
          <a:p>
            <a:r>
              <a:rPr lang="tr-TR" dirty="0"/>
              <a:t>Proje menüsünde Öğrenciler, Yurt, Muhasebe, Giderler, İstatistikler, İzin, Takip, Yönetici ve Erişim Kolaylığı bölümlerinin bulunması planlanmaktadır. Bu bölümlerde öğrenci kayıt işlemlerinin yapılması, öğrenci bölümlerinin ve üniversitelerinin tutulması, öğrenci izin ve takip bilgileri, ödeme planları görüntülenmesi, gelir gider istatistikleri tutulması, yönetici ve personel bilgileri yer alacaktır.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Proje Ekibi</a:t>
            </a:r>
          </a:p>
        </p:txBody>
      </p:sp>
      <p:sp>
        <p:nvSpPr>
          <p:cNvPr id="3" name="2 İçerik Yer Tutucusu"/>
          <p:cNvSpPr>
            <a:spLocks noGrp="1"/>
          </p:cNvSpPr>
          <p:nvPr>
            <p:ph sz="quarter" idx="1"/>
          </p:nvPr>
        </p:nvSpPr>
        <p:spPr/>
        <p:txBody>
          <a:bodyPr/>
          <a:lstStyle/>
          <a:p>
            <a:r>
              <a:rPr lang="tr-TR" dirty="0"/>
              <a:t>Veritabanı Ekibi: </a:t>
            </a:r>
            <a:r>
              <a:rPr lang="tr-TR" dirty="0" err="1"/>
              <a:t>Rümeysa</a:t>
            </a:r>
            <a:r>
              <a:rPr lang="tr-TR" dirty="0"/>
              <a:t> IŞIK</a:t>
            </a:r>
          </a:p>
          <a:p>
            <a:r>
              <a:rPr lang="tr-TR" dirty="0"/>
              <a:t>Yazılım/Kodlama Ekibi: Cansu ERDEM</a:t>
            </a:r>
          </a:p>
          <a:p>
            <a:r>
              <a:rPr lang="tr-TR" dirty="0"/>
              <a:t>Kalite Ekibi: Hanife TEMİR</a:t>
            </a:r>
          </a:p>
          <a:p>
            <a:pPr>
              <a:buNone/>
            </a:pPr>
            <a:endParaRPr lang="tr-T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142852"/>
            <a:ext cx="7467600" cy="488968"/>
          </a:xfrm>
        </p:spPr>
        <p:txBody>
          <a:bodyPr>
            <a:normAutofit fontScale="90000"/>
          </a:bodyPr>
          <a:lstStyle/>
          <a:p>
            <a:r>
              <a:rPr lang="tr-TR" dirty="0"/>
              <a:t>Kavramsal şema</a:t>
            </a:r>
          </a:p>
        </p:txBody>
      </p:sp>
      <p:pic>
        <p:nvPicPr>
          <p:cNvPr id="4" name="3 İçerik Yer Tutucusu" descr="kavramsal modelleme.png"/>
          <p:cNvPicPr>
            <a:picLocks noGrp="1" noChangeAspect="1"/>
          </p:cNvPicPr>
          <p:nvPr>
            <p:ph sz="quarter" idx="1"/>
          </p:nvPr>
        </p:nvPicPr>
        <p:blipFill>
          <a:blip r:embed="rId2"/>
          <a:stretch>
            <a:fillRect/>
          </a:stretch>
        </p:blipFill>
        <p:spPr>
          <a:xfrm>
            <a:off x="357158" y="551400"/>
            <a:ext cx="8572560" cy="6300078"/>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Mantıksal şema</a:t>
            </a:r>
          </a:p>
        </p:txBody>
      </p:sp>
      <p:pic>
        <p:nvPicPr>
          <p:cNvPr id="4" name="3 İçerik Yer Tutucusu" descr="Yeni Bit Eşlem Resmi.bmp"/>
          <p:cNvPicPr>
            <a:picLocks noGrp="1" noChangeAspect="1"/>
          </p:cNvPicPr>
          <p:nvPr>
            <p:ph sz="quarter" idx="1"/>
          </p:nvPr>
        </p:nvPicPr>
        <p:blipFill>
          <a:blip r:embed="rId2"/>
          <a:stretch>
            <a:fillRect/>
          </a:stretch>
        </p:blipFill>
        <p:spPr>
          <a:xfrm>
            <a:off x="1936171" y="1600200"/>
            <a:ext cx="4509657" cy="487362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Fiziksel şema</a:t>
            </a:r>
            <a:endParaRPr lang="tr-TR" dirty="0"/>
          </a:p>
        </p:txBody>
      </p:sp>
      <p:sp>
        <p:nvSpPr>
          <p:cNvPr id="3" name="2 İçerik Yer Tutucusu"/>
          <p:cNvSpPr>
            <a:spLocks noGrp="1"/>
          </p:cNvSpPr>
          <p:nvPr>
            <p:ph sz="quarter" idx="1"/>
          </p:nvPr>
        </p:nvSpPr>
        <p:spPr/>
        <p:txBody>
          <a:bodyPr>
            <a:normAutofit fontScale="92500" lnSpcReduction="20000"/>
          </a:bodyPr>
          <a:lstStyle/>
          <a:p>
            <a:r>
              <a:rPr lang="tr-TR" dirty="0"/>
              <a:t>CREATE_TABLE </a:t>
            </a:r>
            <a:r>
              <a:rPr lang="tr-TR" dirty="0" err="1"/>
              <a:t>Ogrenci</a:t>
            </a:r>
            <a:r>
              <a:rPr lang="tr-TR" dirty="0"/>
              <a:t>(</a:t>
            </a:r>
          </a:p>
          <a:p>
            <a:r>
              <a:rPr lang="tr-TR" dirty="0" err="1"/>
              <a:t>OgrID</a:t>
            </a:r>
            <a:r>
              <a:rPr lang="tr-TR" dirty="0"/>
              <a:t> INTEGER NOT NULL,</a:t>
            </a:r>
          </a:p>
          <a:p>
            <a:r>
              <a:rPr lang="tr-TR" dirty="0" err="1"/>
              <a:t>OgrAd</a:t>
            </a:r>
            <a:r>
              <a:rPr lang="tr-TR" dirty="0"/>
              <a:t> VARCHAR(20) NOT NULL,</a:t>
            </a:r>
          </a:p>
          <a:p>
            <a:r>
              <a:rPr lang="tr-TR" dirty="0" err="1"/>
              <a:t>OgrSoyadVARCHAR</a:t>
            </a:r>
            <a:r>
              <a:rPr lang="tr-TR" dirty="0"/>
              <a:t>(20) NOT NULL,</a:t>
            </a:r>
          </a:p>
          <a:p>
            <a:r>
              <a:rPr lang="tr-TR" dirty="0" err="1"/>
              <a:t>OgrTC</a:t>
            </a:r>
            <a:r>
              <a:rPr lang="tr-TR" dirty="0"/>
              <a:t> CHAR(11) NOT NULL,</a:t>
            </a:r>
          </a:p>
          <a:p>
            <a:r>
              <a:rPr lang="tr-TR" dirty="0" err="1"/>
              <a:t>OgrDogumVARCHAR</a:t>
            </a:r>
            <a:r>
              <a:rPr lang="tr-TR" dirty="0"/>
              <a:t>(12) NOT NULL,</a:t>
            </a:r>
          </a:p>
          <a:p>
            <a:r>
              <a:rPr lang="tr-TR" dirty="0" err="1"/>
              <a:t>OgrMailVARCHAR</a:t>
            </a:r>
            <a:r>
              <a:rPr lang="tr-TR" dirty="0"/>
              <a:t>(50) NOT NULL,</a:t>
            </a:r>
          </a:p>
          <a:p>
            <a:r>
              <a:rPr lang="tr-TR" dirty="0" err="1"/>
              <a:t>OgrBolumAdiVARCHAR</a:t>
            </a:r>
            <a:r>
              <a:rPr lang="tr-TR" dirty="0"/>
              <a:t>(20) NOT NULL,</a:t>
            </a:r>
          </a:p>
          <a:p>
            <a:r>
              <a:rPr lang="tr-TR" dirty="0" err="1"/>
              <a:t>OgrVeliAdiVARCHAR</a:t>
            </a:r>
            <a:r>
              <a:rPr lang="tr-TR" dirty="0"/>
              <a:t>(20) NOT NULL,</a:t>
            </a:r>
          </a:p>
          <a:p>
            <a:r>
              <a:rPr lang="tr-TR" dirty="0" err="1"/>
              <a:t>OgrVeliSoyadiVARCHAR</a:t>
            </a:r>
            <a:r>
              <a:rPr lang="tr-TR" dirty="0"/>
              <a:t>(20) NOT NULL,</a:t>
            </a:r>
          </a:p>
          <a:p>
            <a:r>
              <a:rPr lang="tr-TR" dirty="0" err="1"/>
              <a:t>OgrVeliAdresVARCHAR</a:t>
            </a:r>
            <a:r>
              <a:rPr lang="tr-TR" dirty="0"/>
              <a:t>(200) NOT NULL,</a:t>
            </a:r>
          </a:p>
          <a:p>
            <a:r>
              <a:rPr lang="tr-TR" dirty="0" err="1"/>
              <a:t>OgrVeliTelefonVARCHAR</a:t>
            </a:r>
            <a:r>
              <a:rPr lang="tr-TR" dirty="0"/>
              <a:t>(20) NOT NULL,</a:t>
            </a:r>
          </a:p>
          <a:p>
            <a:r>
              <a:rPr lang="tr-TR" dirty="0"/>
              <a:t>CONSTRAINT PK_</a:t>
            </a:r>
            <a:r>
              <a:rPr lang="tr-TR" dirty="0" err="1"/>
              <a:t>Ogrenci</a:t>
            </a:r>
            <a:r>
              <a:rPr lang="tr-TR" dirty="0"/>
              <a:t> PRIMARY KEY(</a:t>
            </a:r>
            <a:r>
              <a:rPr lang="tr-TR" dirty="0" err="1"/>
              <a:t>OgrID</a:t>
            </a:r>
            <a:r>
              <a:rPr lang="tr-TR" dirty="0"/>
              <a:t>);</a:t>
            </a:r>
          </a:p>
          <a:p>
            <a:r>
              <a:rPr lang="tr-TR" dirty="0"/>
              <a:t>)</a:t>
            </a:r>
          </a:p>
          <a:p>
            <a:endParaRPr lang="tr-T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TotalTime>
  <Words>206</Words>
  <Application>Microsoft Office PowerPoint</Application>
  <PresentationFormat>Ekran Gösterisi (4:3)</PresentationFormat>
  <Paragraphs>27</Paragraphs>
  <Slides>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6</vt:i4>
      </vt:variant>
    </vt:vector>
  </HeadingPairs>
  <TitlesOfParts>
    <vt:vector size="10" baseType="lpstr">
      <vt:lpstr>Century Schoolbook</vt:lpstr>
      <vt:lpstr>Wingdings</vt:lpstr>
      <vt:lpstr>Wingdings 2</vt:lpstr>
      <vt:lpstr>Cumba</vt:lpstr>
      <vt:lpstr>YURT OTOMASYONU</vt:lpstr>
      <vt:lpstr>Projenin amacı ve kapsamı</vt:lpstr>
      <vt:lpstr>Proje Ekibi</vt:lpstr>
      <vt:lpstr>Kavramsal şema</vt:lpstr>
      <vt:lpstr>Mantıksal şema</vt:lpstr>
      <vt:lpstr>Fiziksel şema</vt:lpstr>
    </vt:vector>
  </TitlesOfParts>
  <Company>Conax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YURT OTOMASYONU</dc:title>
  <dc:creator>risik</dc:creator>
  <cp:lastModifiedBy>cansu erdem</cp:lastModifiedBy>
  <cp:revision>5</cp:revision>
  <dcterms:created xsi:type="dcterms:W3CDTF">2018-03-30T19:15:10Z</dcterms:created>
  <dcterms:modified xsi:type="dcterms:W3CDTF">2018-04-05T17:38:49Z</dcterms:modified>
</cp:coreProperties>
</file>