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/>
          <a:lstStyle/>
          <a:p>
            <a:r>
              <a:rPr lang="en-US" dirty="0" smtClean="0"/>
              <a:t>Median number of reviews as percent of downloads is about 2.5%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The 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the more 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</a:t>
            </a:r>
            <a:r>
              <a:rPr lang="en-US" dirty="0" smtClean="0"/>
              <a:t>the Google </a:t>
            </a:r>
            <a:r>
              <a:rPr lang="en-US" dirty="0" smtClean="0"/>
              <a:t>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692481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We found no correlation between price and rating as well as between price and whether an app contains ads or not. </a:t>
            </a:r>
            <a:endParaRPr lang="en-US" dirty="0"/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30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30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in 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in 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App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</a:t>
            </a:r>
            <a:r>
              <a:rPr lang="en-US" dirty="0" smtClean="0"/>
              <a:t>an </a:t>
            </a:r>
            <a:r>
              <a:rPr lang="en-US" dirty="0" smtClean="0"/>
              <a:t>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723899"/>
          </a:xfrm>
        </p:spPr>
        <p:txBody>
          <a:bodyPr>
            <a:normAutofit/>
          </a:bodyPr>
          <a:lstStyle/>
          <a:p>
            <a:r>
              <a:rPr lang="en-US" dirty="0" smtClean="0"/>
              <a:t>Health &amp; Fitness, Travel &amp; Local and Education were the most common categories. 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362"/>
            <a:ext cx="6515100" cy="53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had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Local, Education, and Medical categories had the most number of paid apps.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Drink, News and Magazines, as well as Social categories had fewer paid apps. </a:t>
            </a:r>
            <a:endParaRPr lang="en-US" dirty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</a:t>
            </a:r>
            <a:r>
              <a:rPr lang="en-US" dirty="0" smtClean="0"/>
              <a:t>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average somewhere between 3% and 8% of users who installed an app write reviews in Google 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698</TotalTime>
  <Words>645</Words>
  <Application>Microsoft Macintosh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63</cp:revision>
  <dcterms:created xsi:type="dcterms:W3CDTF">2018-08-05T03:03:09Z</dcterms:created>
  <dcterms:modified xsi:type="dcterms:W3CDTF">2018-08-07T22:25:29Z</dcterms:modified>
</cp:coreProperties>
</file>