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1" r:id="rId1"/>
  </p:sldMasterIdLst>
  <p:notesMasterIdLst>
    <p:notesMasterId r:id="rId9"/>
  </p:notesMasterIdLst>
  <p:sldIdLst>
    <p:sldId id="256" r:id="rId2"/>
    <p:sldId id="260" r:id="rId3"/>
    <p:sldId id="269" r:id="rId4"/>
    <p:sldId id="265" r:id="rId5"/>
    <p:sldId id="268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429"/>
  </p:normalViewPr>
  <p:slideViewPr>
    <p:cSldViewPr snapToGrid="0" snapToObjects="1">
      <p:cViewPr varScale="1">
        <p:scale>
          <a:sx n="81" d="100"/>
          <a:sy n="81" d="100"/>
        </p:scale>
        <p:origin x="-715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-315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C0A53-F5C9-9646-8E43-EBE7D1B80062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13160-E90B-874A-A05D-984062FF31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13160-E90B-874A-A05D-984062FF31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0073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81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6982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54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6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2710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74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Houdini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Roger\Desktop\houdini.jpe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14" y="260582"/>
            <a:ext cx="1025925" cy="105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7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k3-NEDNeT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Zyqp7Yme6g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4" y="1312975"/>
            <a:ext cx="8036232" cy="2580295"/>
          </a:xfrm>
        </p:spPr>
        <p:txBody>
          <a:bodyPr>
            <a:noAutofit/>
          </a:bodyPr>
          <a:lstStyle/>
          <a:p>
            <a:r>
              <a:rPr lang="en-US" sz="9600" dirty="0" smtClean="0"/>
              <a:t>Houdini</a:t>
            </a:r>
            <a:r>
              <a:rPr lang="en-US" sz="8800" dirty="0" smtClean="0"/>
              <a:t> 15</a:t>
            </a:r>
            <a:br>
              <a:rPr lang="en-US" sz="8800" dirty="0" smtClean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4977353"/>
            <a:ext cx="7034362" cy="1266927"/>
          </a:xfrm>
        </p:spPr>
        <p:txBody>
          <a:bodyPr>
            <a:noAutofit/>
          </a:bodyPr>
          <a:lstStyle/>
          <a:p>
            <a:r>
              <a:rPr lang="en-US" sz="2400" dirty="0"/>
              <a:t>Robert </a:t>
            </a:r>
            <a:r>
              <a:rPr lang="en-US" sz="2400" dirty="0" err="1"/>
              <a:t>Rajakone</a:t>
            </a:r>
            <a:endParaRPr lang="en-US" sz="2400" dirty="0"/>
          </a:p>
          <a:p>
            <a:r>
              <a:rPr lang="en-US" sz="2400" dirty="0"/>
              <a:t>Roger Müller</a:t>
            </a:r>
          </a:p>
          <a:p>
            <a:r>
              <a:rPr lang="en-US" sz="2400" dirty="0"/>
              <a:t>Florian </a:t>
            </a:r>
            <a:r>
              <a:rPr lang="en-US" sz="2400" dirty="0" smtClean="0"/>
              <a:t>Bruggisser</a:t>
            </a:r>
            <a:endParaRPr lang="en-US" sz="2400" dirty="0"/>
          </a:p>
        </p:txBody>
      </p:sp>
      <p:pic>
        <p:nvPicPr>
          <p:cNvPr id="3074" name="Picture 2" descr="http://cgpress.org/wp-content/uploads/2015/10/Houdini_15-400x2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28" y="3629321"/>
            <a:ext cx="4754470" cy="26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err="1" smtClean="0"/>
              <a:t>Releasedate</a:t>
            </a:r>
            <a:r>
              <a:rPr lang="de-CH" b="1" dirty="0" smtClean="0"/>
              <a:t>	</a:t>
            </a:r>
          </a:p>
          <a:p>
            <a:pPr marL="0" lvl="1" indent="0">
              <a:buNone/>
            </a:pPr>
            <a:r>
              <a:rPr lang="de-CH" b="1" dirty="0" smtClean="0"/>
              <a:t>OCTOBER 15, 2015</a:t>
            </a:r>
          </a:p>
          <a:p>
            <a:endParaRPr lang="de-CH" b="1" dirty="0"/>
          </a:p>
          <a:p>
            <a:r>
              <a:rPr lang="de-CH" b="1" dirty="0" smtClean="0"/>
              <a:t>Tools</a:t>
            </a:r>
          </a:p>
          <a:p>
            <a:pPr marL="0" indent="0">
              <a:buNone/>
            </a:pPr>
            <a:r>
              <a:rPr lang="en-US" dirty="0" smtClean="0"/>
              <a:t>Modeling</a:t>
            </a:r>
            <a:r>
              <a:rPr lang="en-US" dirty="0"/>
              <a:t> tools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Rendering</a:t>
            </a:r>
            <a:r>
              <a:rPr lang="en-US" dirty="0"/>
              <a:t> tools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Animation tools</a:t>
            </a:r>
          </a:p>
          <a:p>
            <a:pPr marL="0" indent="0">
              <a:buNone/>
            </a:pPr>
            <a:r>
              <a:rPr lang="en-US" dirty="0" smtClean="0"/>
              <a:t>VFX tools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55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Rendering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/>
              <a:t>in the viewport</a:t>
            </a:r>
          </a:p>
          <a:p>
            <a:r>
              <a:rPr lang="de-CH" dirty="0" err="1"/>
              <a:t>Procedural</a:t>
            </a:r>
            <a:r>
              <a:rPr lang="de-CH" dirty="0"/>
              <a:t> </a:t>
            </a:r>
            <a:r>
              <a:rPr lang="de-CH" dirty="0" err="1"/>
              <a:t>modeling</a:t>
            </a:r>
            <a:endParaRPr lang="en-US" dirty="0"/>
          </a:p>
          <a:p>
            <a:r>
              <a:rPr lang="en-US" dirty="0"/>
              <a:t>Edge sliding</a:t>
            </a:r>
          </a:p>
          <a:p>
            <a:r>
              <a:rPr lang="de-CH" dirty="0" err="1"/>
              <a:t>PolyBridge</a:t>
            </a:r>
            <a:endParaRPr lang="de-CH" dirty="0"/>
          </a:p>
          <a:p>
            <a:r>
              <a:rPr lang="de-CH" dirty="0" err="1"/>
              <a:t>PolyExpand</a:t>
            </a:r>
            <a:endParaRPr lang="de-CH" dirty="0"/>
          </a:p>
          <a:p>
            <a:r>
              <a:rPr lang="de-CH" dirty="0"/>
              <a:t>Reto(</a:t>
            </a:r>
            <a:r>
              <a:rPr lang="de-CH" dirty="0" err="1"/>
              <a:t>pology</a:t>
            </a:r>
            <a:r>
              <a:rPr lang="de-CH" dirty="0"/>
              <a:t>) </a:t>
            </a:r>
            <a:r>
              <a:rPr lang="de-CH" dirty="0" err="1" smtClean="0"/>
              <a:t>tools</a:t>
            </a:r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Materials</a:t>
            </a:r>
            <a:endParaRPr lang="de-CH" dirty="0"/>
          </a:p>
          <a:p>
            <a:r>
              <a:rPr lang="de-CH" dirty="0" err="1"/>
              <a:t>Shader</a:t>
            </a:r>
            <a:r>
              <a:rPr lang="de-CH" dirty="0"/>
              <a:t> FX 2,0</a:t>
            </a:r>
          </a:p>
          <a:p>
            <a:r>
              <a:rPr lang="de-CH" dirty="0" err="1"/>
              <a:t>RenderMan</a:t>
            </a:r>
            <a:r>
              <a:rPr lang="de-CH" dirty="0"/>
              <a:t> 20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5506825" cy="4952492"/>
          </a:xfrm>
        </p:spPr>
        <p:txBody>
          <a:bodyPr/>
          <a:lstStyle/>
          <a:p>
            <a:r>
              <a:rPr lang="en-US" dirty="0" smtClean="0"/>
              <a:t>Animation / VFX 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465270" y="569066"/>
            <a:ext cx="2964728" cy="5655156"/>
          </a:xfrm>
        </p:spPr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err="1"/>
              <a:t>O</a:t>
            </a:r>
            <a:r>
              <a:rPr lang="de-CH" dirty="0" err="1" smtClean="0"/>
              <a:t>nion</a:t>
            </a:r>
            <a:r>
              <a:rPr lang="de-CH" dirty="0" smtClean="0"/>
              <a:t> </a:t>
            </a:r>
            <a:r>
              <a:rPr lang="de-CH" dirty="0" err="1" smtClean="0"/>
              <a:t>skinning</a:t>
            </a:r>
            <a:r>
              <a:rPr lang="de-CH" dirty="0" smtClean="0"/>
              <a:t> </a:t>
            </a:r>
          </a:p>
          <a:p>
            <a:pPr marL="0" indent="0">
              <a:buNone/>
            </a:pPr>
            <a:r>
              <a:rPr lang="de-CH" dirty="0" smtClean="0"/>
              <a:t>(</a:t>
            </a:r>
            <a:r>
              <a:rPr lang="de-CH" dirty="0" err="1" smtClean="0"/>
              <a:t>several</a:t>
            </a:r>
            <a:r>
              <a:rPr lang="de-CH" dirty="0" smtClean="0"/>
              <a:t> </a:t>
            </a:r>
            <a:r>
              <a:rPr lang="de-CH" dirty="0" err="1" smtClean="0"/>
              <a:t>frames</a:t>
            </a:r>
            <a:r>
              <a:rPr lang="de-CH" dirty="0" smtClean="0"/>
              <a:t> at </a:t>
            </a:r>
            <a:r>
              <a:rPr lang="de-CH" dirty="0" err="1" smtClean="0"/>
              <a:t>once</a:t>
            </a:r>
            <a:r>
              <a:rPr lang="de-CH" dirty="0" smtClean="0"/>
              <a:t>)</a:t>
            </a:r>
          </a:p>
          <a:p>
            <a:r>
              <a:rPr lang="de-CH" dirty="0" smtClean="0"/>
              <a:t>Sample male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female</a:t>
            </a:r>
            <a:r>
              <a:rPr lang="de-CH" dirty="0" smtClean="0"/>
              <a:t> </a:t>
            </a:r>
            <a:r>
              <a:rPr lang="de-CH" dirty="0" err="1" smtClean="0"/>
              <a:t>characters</a:t>
            </a:r>
            <a:r>
              <a:rPr lang="de-CH" dirty="0" smtClean="0"/>
              <a:t> </a:t>
            </a:r>
          </a:p>
          <a:p>
            <a:r>
              <a:rPr lang="de-CH" dirty="0" smtClean="0"/>
              <a:t>Pose &amp; Clip Library</a:t>
            </a:r>
          </a:p>
          <a:p>
            <a:endParaRPr lang="de-CH" dirty="0"/>
          </a:p>
          <a:p>
            <a:r>
              <a:rPr lang="de-CH" dirty="0" err="1" smtClean="0"/>
              <a:t>Crowd</a:t>
            </a:r>
            <a:r>
              <a:rPr lang="de-CH" dirty="0" smtClean="0"/>
              <a:t> </a:t>
            </a:r>
            <a:r>
              <a:rPr lang="de-CH" dirty="0" err="1" smtClean="0"/>
              <a:t>ragdolls</a:t>
            </a:r>
            <a:endParaRPr lang="de-CH" dirty="0"/>
          </a:p>
        </p:txBody>
      </p:sp>
      <p:pic>
        <p:nvPicPr>
          <p:cNvPr id="8" name="ok3-NEDNeT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62410" y="1489412"/>
            <a:ext cx="7767803" cy="436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VFX</a:t>
            </a:r>
            <a:endParaRPr lang="en-US" dirty="0"/>
          </a:p>
        </p:txBody>
      </p:sp>
      <p:pic>
        <p:nvPicPr>
          <p:cNvPr id="5" name="9Zyqp7Yme6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11200" y="1489343"/>
            <a:ext cx="7769600" cy="43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Houdini for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Houdini Engine 2,0 </a:t>
            </a:r>
          </a:p>
          <a:p>
            <a:endParaRPr lang="en-US" dirty="0"/>
          </a:p>
          <a:p>
            <a:r>
              <a:rPr lang="en-US" dirty="0" smtClean="0"/>
              <a:t>Houdini Engine for Unity 4,6 and above</a:t>
            </a:r>
          </a:p>
          <a:p>
            <a:r>
              <a:rPr lang="en-US" dirty="0" smtClean="0"/>
              <a:t>Houdini Engine for Maya</a:t>
            </a:r>
          </a:p>
          <a:p>
            <a:r>
              <a:rPr lang="en-US" dirty="0" smtClean="0"/>
              <a:t>Houdini Engine for Unreal Engine 4,8 / 4,9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Roger\Desktop\unrealEn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26" y="3081968"/>
            <a:ext cx="1954457" cy="21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ger\Desktop\May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396" y="4737732"/>
            <a:ext cx="1548875" cy="154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oger\Desktop\unity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22" y="2733872"/>
            <a:ext cx="3114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5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0</TotalTime>
  <Words>84</Words>
  <Application>Microsoft Office PowerPoint</Application>
  <PresentationFormat>Benutzerdefiniert</PresentationFormat>
  <Paragraphs>46</Paragraphs>
  <Slides>7</Slides>
  <Notes>3</Notes>
  <HiddenSlides>0</HiddenSlides>
  <MMClips>2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Headlines</vt:lpstr>
      <vt:lpstr>Houdini 15 </vt:lpstr>
      <vt:lpstr>Info</vt:lpstr>
      <vt:lpstr>Modeling      Rendering</vt:lpstr>
      <vt:lpstr>Animation / VFX </vt:lpstr>
      <vt:lpstr>VFX</vt:lpstr>
      <vt:lpstr>Houdini for Games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Swarm Simulation</dc:title>
  <dc:creator>Florian Broox</dc:creator>
  <cp:lastModifiedBy>Roger Müller</cp:lastModifiedBy>
  <cp:revision>36</cp:revision>
  <dcterms:created xsi:type="dcterms:W3CDTF">2015-10-12T09:14:38Z</dcterms:created>
  <dcterms:modified xsi:type="dcterms:W3CDTF">2015-10-19T17:25:00Z</dcterms:modified>
</cp:coreProperties>
</file>