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1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C0A53-F5C9-9646-8E43-EBE7D1B8006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13160-E90B-874A-A05D-984062FF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step of our project -&gt; build basis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3160-E90B-874A-A05D-984062FF31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step of the project</a:t>
            </a:r>
            <a:r>
              <a:rPr lang="en-US" baseline="0" dirty="0" smtClean="0"/>
              <a:t> -&gt; implement interesting ideas and workflows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3160-E90B-874A-A05D-984062FF31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007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81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6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54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6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27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7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Particle Swarm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Robert </a:t>
            </a:r>
            <a:r>
              <a:rPr lang="en-US" dirty="0" err="1"/>
              <a:t>Rajakone</a:t>
            </a:r>
            <a:endParaRPr lang="en-US" dirty="0"/>
          </a:p>
          <a:p>
            <a:r>
              <a:rPr lang="en-US" dirty="0"/>
              <a:t>Roger Müller</a:t>
            </a:r>
          </a:p>
          <a:p>
            <a:r>
              <a:rPr lang="en-US" dirty="0"/>
              <a:t>Florian </a:t>
            </a:r>
            <a:r>
              <a:rPr lang="en-US" dirty="0" smtClean="0"/>
              <a:t>Bruggisser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Swarm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flocking algorithm based on Craig Reynolds</a:t>
            </a:r>
          </a:p>
          <a:p>
            <a:pPr lvl="1"/>
            <a:r>
              <a:rPr lang="en-US" dirty="0" smtClean="0"/>
              <a:t>Cohesion</a:t>
            </a:r>
          </a:p>
          <a:p>
            <a:pPr lvl="1"/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Separation</a:t>
            </a:r>
          </a:p>
          <a:p>
            <a:r>
              <a:rPr lang="en-US" dirty="0" smtClean="0"/>
              <a:t>Visualize in 3d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3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Flocking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2388" y="224220"/>
            <a:ext cx="6633089" cy="48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9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</a:t>
            </a:r>
            <a:br>
              <a:rPr lang="en-US" dirty="0" smtClean="0"/>
            </a:br>
            <a:r>
              <a:rPr lang="en-US" dirty="0" smtClean="0"/>
              <a:t>Swarm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to different figures (2d / 3d)</a:t>
            </a:r>
          </a:p>
          <a:p>
            <a:r>
              <a:rPr lang="en-US" dirty="0" smtClean="0"/>
              <a:t>Alignment to drawings by the user</a:t>
            </a:r>
          </a:p>
          <a:p>
            <a:r>
              <a:rPr lang="en-US" dirty="0" smtClean="0"/>
              <a:t>Object detection</a:t>
            </a:r>
          </a:p>
          <a:p>
            <a:r>
              <a:rPr lang="en-US" dirty="0" smtClean="0"/>
              <a:t>Path finding</a:t>
            </a:r>
          </a:p>
          <a:p>
            <a:r>
              <a:rPr lang="en-US" dirty="0" smtClean="0"/>
              <a:t>Other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1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parameters</a:t>
            </a:r>
          </a:p>
          <a:p>
            <a:r>
              <a:rPr lang="en-US" dirty="0" smtClean="0"/>
              <a:t>Create new particles</a:t>
            </a:r>
          </a:p>
          <a:p>
            <a:r>
              <a:rPr lang="en-US" dirty="0" smtClean="0"/>
              <a:t>Create new objects</a:t>
            </a:r>
          </a:p>
          <a:p>
            <a:r>
              <a:rPr lang="en-US" dirty="0" smtClean="0"/>
              <a:t>Draw own alignment graphics</a:t>
            </a:r>
          </a:p>
        </p:txBody>
      </p:sp>
    </p:spTree>
    <p:extLst>
      <p:ext uri="{BB962C8B-B14F-4D97-AF65-F5344CB8AC3E}">
        <p14:creationId xmlns:p14="http://schemas.microsoft.com/office/powerpoint/2010/main" val="45695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931" y="405113"/>
            <a:ext cx="7556216" cy="48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6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6595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39</TotalTime>
  <Words>86</Words>
  <Application>Microsoft Macintosh PowerPoint</Application>
  <PresentationFormat>Widescreen</PresentationFormat>
  <Paragraphs>27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Schoolbook</vt:lpstr>
      <vt:lpstr>Corbel</vt:lpstr>
      <vt:lpstr>Arial</vt:lpstr>
      <vt:lpstr>Headlines</vt:lpstr>
      <vt:lpstr>Particle Swarm Simulation</vt:lpstr>
      <vt:lpstr>Basic Swarm Simulation</vt:lpstr>
      <vt:lpstr>Flocking Demo</vt:lpstr>
      <vt:lpstr>Enhanced Swarm Simulation</vt:lpstr>
      <vt:lpstr>Editor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Simulation</dc:title>
  <dc:creator>Florian Broox</dc:creator>
  <cp:lastModifiedBy>Florian Broox</cp:lastModifiedBy>
  <cp:revision>17</cp:revision>
  <dcterms:created xsi:type="dcterms:W3CDTF">2015-10-12T09:14:38Z</dcterms:created>
  <dcterms:modified xsi:type="dcterms:W3CDTF">2015-10-12T09:54:02Z</dcterms:modified>
</cp:coreProperties>
</file>