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987F-E61A-9340-9CAE-946802C40948}" type="datetimeFigureOut">
              <a:rPr lang="de-DE" smtClean="0"/>
              <a:t>13.06.16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6A89-94AE-2241-A94C-735934D27C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39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987F-E61A-9340-9CAE-946802C40948}" type="datetimeFigureOut">
              <a:rPr lang="de-DE" smtClean="0"/>
              <a:t>13.06.16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6A89-94AE-2241-A94C-735934D27C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26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987F-E61A-9340-9CAE-946802C40948}" type="datetimeFigureOut">
              <a:rPr lang="de-DE" smtClean="0"/>
              <a:t>13.06.16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6A89-94AE-2241-A94C-735934D27C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69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987F-E61A-9340-9CAE-946802C40948}" type="datetimeFigureOut">
              <a:rPr lang="de-DE" smtClean="0"/>
              <a:t>13.06.16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6A89-94AE-2241-A94C-735934D27C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86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987F-E61A-9340-9CAE-946802C40948}" type="datetimeFigureOut">
              <a:rPr lang="de-DE" smtClean="0"/>
              <a:t>13.06.16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6A89-94AE-2241-A94C-735934D27C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1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987F-E61A-9340-9CAE-946802C40948}" type="datetimeFigureOut">
              <a:rPr lang="de-DE" smtClean="0"/>
              <a:t>13.06.16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6A89-94AE-2241-A94C-735934D27C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71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987F-E61A-9340-9CAE-946802C40948}" type="datetimeFigureOut">
              <a:rPr lang="de-DE" smtClean="0"/>
              <a:t>13.06.16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6A89-94AE-2241-A94C-735934D27C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80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987F-E61A-9340-9CAE-946802C40948}" type="datetimeFigureOut">
              <a:rPr lang="de-DE" smtClean="0"/>
              <a:t>13.06.16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6A89-94AE-2241-A94C-735934D27C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50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987F-E61A-9340-9CAE-946802C40948}" type="datetimeFigureOut">
              <a:rPr lang="de-DE" smtClean="0"/>
              <a:t>13.06.16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6A89-94AE-2241-A94C-735934D27C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9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987F-E61A-9340-9CAE-946802C40948}" type="datetimeFigureOut">
              <a:rPr lang="de-DE" smtClean="0"/>
              <a:t>13.06.16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6A89-94AE-2241-A94C-735934D27C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86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987F-E61A-9340-9CAE-946802C40948}" type="datetimeFigureOut">
              <a:rPr lang="de-DE" smtClean="0"/>
              <a:t>13.06.16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6A89-94AE-2241-A94C-735934D27C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52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E987F-E61A-9340-9CAE-946802C40948}" type="datetimeFigureOut">
              <a:rPr lang="de-DE" smtClean="0"/>
              <a:t>13.06.16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B6A89-94AE-2241-A94C-735934D27C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92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ansik/nodistra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41686"/>
            <a:ext cx="7772400" cy="1470025"/>
          </a:xfrm>
        </p:spPr>
        <p:txBody>
          <a:bodyPr/>
          <a:lstStyle/>
          <a:p>
            <a:r>
              <a:rPr lang="en-GB" dirty="0" err="1" smtClean="0"/>
              <a:t>nodistract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Florian </a:t>
            </a:r>
            <a:r>
              <a:rPr lang="en-GB" sz="2000" dirty="0" err="1" smtClean="0"/>
              <a:t>Bruggisser</a:t>
            </a:r>
            <a:r>
              <a:rPr lang="en-GB" sz="2000" dirty="0" smtClean="0"/>
              <a:t>, </a:t>
            </a:r>
            <a:r>
              <a:rPr lang="en-GB" sz="2000" dirty="0" err="1" smtClean="0"/>
              <a:t>Iljia</a:t>
            </a:r>
            <a:r>
              <a:rPr lang="en-GB" sz="2000" dirty="0" smtClean="0"/>
              <a:t> </a:t>
            </a:r>
            <a:r>
              <a:rPr lang="en-GB" sz="2000" dirty="0" err="1" smtClean="0"/>
              <a:t>Tipura</a:t>
            </a:r>
            <a:r>
              <a:rPr lang="en-GB" sz="2000" dirty="0" smtClean="0"/>
              <a:t>, Julian </a:t>
            </a:r>
            <a:r>
              <a:rPr lang="en-GB" sz="2000" dirty="0" err="1" smtClean="0"/>
              <a:t>Ziörjen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9307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nodistract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Einfaches</a:t>
            </a:r>
            <a:r>
              <a:rPr lang="en-GB" dirty="0" smtClean="0"/>
              <a:t> CMS </a:t>
            </a:r>
            <a:r>
              <a:rPr lang="en-GB" dirty="0" err="1" smtClean="0"/>
              <a:t>für</a:t>
            </a:r>
            <a:r>
              <a:rPr lang="en-GB" dirty="0" smtClean="0"/>
              <a:t> Blogs</a:t>
            </a:r>
          </a:p>
          <a:p>
            <a:pPr lvl="1"/>
            <a:r>
              <a:rPr lang="en-GB" dirty="0" smtClean="0"/>
              <a:t>Spell Checking</a:t>
            </a:r>
          </a:p>
          <a:p>
            <a:pPr lvl="1"/>
            <a:r>
              <a:rPr lang="en-GB" dirty="0" smtClean="0"/>
              <a:t>Markdown renderer</a:t>
            </a:r>
          </a:p>
          <a:p>
            <a:pPr lvl="1"/>
            <a:r>
              <a:rPr lang="en-GB" dirty="0" smtClean="0"/>
              <a:t>Image Upload</a:t>
            </a:r>
          </a:p>
          <a:p>
            <a:pPr lvl="1"/>
            <a:r>
              <a:rPr lang="en-GB" dirty="0" smtClean="0"/>
              <a:t>Single Page Admin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8976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Technologien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Slim PHP</a:t>
            </a:r>
          </a:p>
          <a:p>
            <a:r>
              <a:rPr lang="en-GB" dirty="0" smtClean="0"/>
              <a:t>REST API</a:t>
            </a:r>
          </a:p>
          <a:p>
            <a:r>
              <a:rPr lang="en-GB" dirty="0" err="1" smtClean="0"/>
              <a:t>Mysql</a:t>
            </a:r>
            <a:endParaRPr lang="en-GB" dirty="0" smtClean="0"/>
          </a:p>
          <a:p>
            <a:r>
              <a:rPr lang="en-GB" dirty="0" smtClean="0"/>
              <a:t>Bing Spell Checker</a:t>
            </a:r>
          </a:p>
          <a:p>
            <a:r>
              <a:rPr lang="en-GB" dirty="0" err="1" smtClean="0"/>
              <a:t>JQuery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159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Links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https://github.com/cansik/nodistract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3578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Bildschirmpräsentation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Office-Design</vt:lpstr>
      <vt:lpstr>nodistract</vt:lpstr>
      <vt:lpstr>nodistract</vt:lpstr>
      <vt:lpstr>Technologien</vt:lpstr>
      <vt:lpstr>Links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nodistract</dc:title>
  <dc:creator>Julian</dc:creator>
  <cp:lastModifiedBy>Julian</cp:lastModifiedBy>
  <cp:revision>4</cp:revision>
  <dcterms:created xsi:type="dcterms:W3CDTF">2016-06-13T13:49:34Z</dcterms:created>
  <dcterms:modified xsi:type="dcterms:W3CDTF">2016-06-13T14:08:05Z</dcterms:modified>
</cp:coreProperties>
</file>