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70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http://www.bassheadspeakers.com/wp-content/uploads/2016/07/Best-over-ear-bluetooth-headphones-of-2016-820x46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80" y="1700808"/>
            <a:ext cx="832543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Broadway" panose="04040905080B02020502" pitchFamily="82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6024"/>
            <a:ext cx="7772400" cy="393305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music </a:t>
            </a:r>
            <a:b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streaming service </a:t>
            </a:r>
            <a:b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 i="1" dirty="0" smtClean="0">
                <a:solidFill>
                  <a:schemeClr val="bg1">
                    <a:lumMod val="50000"/>
                  </a:schemeClr>
                </a:solidFill>
              </a:rPr>
              <a:t>based on </a:t>
            </a: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analysis of </a:t>
            </a:r>
            <a:b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streams </a:t>
            </a:r>
            <a:r>
              <a:rPr lang="en-US" altLang="ko-K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Songs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ko-K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Artists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altLang="ko-K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Spotify</a:t>
            </a:r>
            <a:endParaRPr lang="ko-KR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5085184"/>
            <a:ext cx="6400800" cy="134570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</a:rPr>
              <a:t>Donghyun</a:t>
            </a:r>
            <a:r>
              <a:rPr lang="en-US" altLang="ko-KR" dirty="0" smtClean="0">
                <a:solidFill>
                  <a:schemeClr val="tx1"/>
                </a:solidFill>
              </a:rPr>
              <a:t> Kang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600" dirty="0" smtClean="0">
                <a:solidFill>
                  <a:schemeClr val="tx1"/>
                </a:solidFill>
              </a:rPr>
              <a:t>2018.01.31</a:t>
            </a:r>
          </a:p>
          <a:p>
            <a:pPr algn="l"/>
            <a:r>
              <a:rPr lang="en-US" altLang="ko-KR" sz="2600" dirty="0" smtClean="0">
                <a:solidFill>
                  <a:schemeClr val="tx1"/>
                </a:solidFill>
              </a:rPr>
              <a:t>Data Scientist Fellow</a:t>
            </a:r>
          </a:p>
          <a:p>
            <a:pPr algn="l"/>
            <a:r>
              <a:rPr lang="en-US" altLang="ko-KR" sz="2600" dirty="0" smtClean="0">
                <a:solidFill>
                  <a:schemeClr val="tx1"/>
                </a:solidFill>
              </a:rPr>
              <a:t>NYC Data Science Academy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2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Chart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770070"/>
            <a:ext cx="8991229" cy="410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19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904026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35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cloud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9932"/>
            <a:ext cx="8964487" cy="400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47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trend analysis </a:t>
            </a:r>
            <a:r>
              <a:rPr lang="en-US" altLang="ko-KR" dirty="0" smtClean="0"/>
              <a:t>will give us to </a:t>
            </a:r>
            <a:r>
              <a:rPr lang="en-US" altLang="ko-KR" dirty="0"/>
              <a:t>explore how artists and songs' popularity varies in time.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642858"/>
            <a:ext cx="2059707" cy="109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0003">
            <a:off x="293186" y="1420527"/>
            <a:ext cx="6307263" cy="117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7483946" cy="187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Motivation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6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Insights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fontAlgn="base" latinLnBrk="0">
              <a:buNone/>
            </a:pPr>
            <a:r>
              <a:rPr lang="en-US" altLang="ko-KR" dirty="0"/>
              <a:t>By using the daily ranking of the 200 most listened songs in 53 countries by Spotify users</a:t>
            </a:r>
            <a:r>
              <a:rPr lang="en-US" altLang="ko-KR" dirty="0" smtClean="0"/>
              <a:t>,</a:t>
            </a:r>
          </a:p>
          <a:p>
            <a:pPr marL="0" lvl="0" indent="0" fontAlgn="base" latinLnBrk="0">
              <a:buNone/>
            </a:pPr>
            <a:endParaRPr lang="en-US" altLang="ko-KR" dirty="0"/>
          </a:p>
          <a:p>
            <a:pPr lvl="0" fontAlgn="base" latinLnBrk="0"/>
            <a:r>
              <a:rPr lang="en-US" altLang="ko-KR" dirty="0" smtClean="0"/>
              <a:t>Can </a:t>
            </a:r>
            <a:r>
              <a:rPr lang="en-US" altLang="ko-KR" dirty="0"/>
              <a:t>you </a:t>
            </a:r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/>
              <a:t>what </a:t>
            </a:r>
            <a:r>
              <a:rPr lang="en-US" altLang="ko-KR" dirty="0"/>
              <a:t>is the rank position or the number of streams a song will have in the future</a:t>
            </a:r>
            <a:r>
              <a:rPr lang="en-US" altLang="ko-KR" dirty="0" smtClean="0"/>
              <a:t>?</a:t>
            </a:r>
            <a:endParaRPr lang="ko-KR" altLang="ko-KR" dirty="0"/>
          </a:p>
          <a:p>
            <a:pPr lvl="0" fontAlgn="base" latinLnBrk="0"/>
            <a:r>
              <a:rPr lang="en-US" altLang="ko-KR" dirty="0" smtClean="0"/>
              <a:t>Does people </a:t>
            </a:r>
            <a:r>
              <a:rPr lang="en-US" altLang="ko-KR" sz="33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33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</a:t>
            </a:r>
            <a:r>
              <a:rPr lang="en-US" altLang="ko-KR" sz="33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en-US" altLang="ko-KR" dirty="0" smtClean="0"/>
              <a:t> the </a:t>
            </a:r>
            <a:r>
              <a:rPr lang="en-US" altLang="ko-KR" dirty="0"/>
              <a:t>very same top ranking songs on countries far away from each other</a:t>
            </a:r>
            <a:r>
              <a:rPr lang="en-US" altLang="ko-KR" dirty="0" smtClean="0"/>
              <a:t>?</a:t>
            </a:r>
          </a:p>
          <a:p>
            <a:pPr fontAlgn="base" latinLnBrk="0"/>
            <a:r>
              <a:rPr lang="en-US" altLang="ko-KR" dirty="0" smtClean="0"/>
              <a:t>If then we can make </a:t>
            </a:r>
            <a:r>
              <a:rPr lang="en-US" altLang="ko-KR" dirty="0"/>
              <a:t>some </a:t>
            </a:r>
            <a:r>
              <a:rPr lang="en-US" altLang="ko-KR" sz="33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/>
              <a:t>closely related to the tendency?</a:t>
            </a:r>
            <a:endParaRPr lang="en-US" altLang="ko-KR" dirty="0"/>
          </a:p>
          <a:p>
            <a:pPr lvl="0" fontAlgn="base" latinLnBrk="0"/>
            <a:endParaRPr lang="ko-KR" altLang="ko-KR" dirty="0"/>
          </a:p>
          <a:p>
            <a:r>
              <a:rPr lang="en-US" altLang="ko-KR" dirty="0"/>
              <a:t>How long time does a top ranking song takes to get into the ranking of neighbor countries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Make </a:t>
            </a:r>
            <a:r>
              <a:rPr lang="en-US" altLang="ko-KR" sz="33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DISTRIBUTION MAP</a:t>
            </a:r>
            <a:r>
              <a:rPr lang="en-US" altLang="ko-KR" dirty="0" smtClean="0"/>
              <a:t>, </a:t>
            </a:r>
            <a:r>
              <a:rPr lang="en-US" altLang="ko-KR" dirty="0"/>
              <a:t>and </a:t>
            </a:r>
            <a:r>
              <a:rPr lang="en-US" altLang="ko-KR" sz="33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INFLUENCE MAP </a:t>
            </a:r>
            <a:r>
              <a:rPr lang="en-US" altLang="ko-KR" dirty="0" smtClean="0"/>
              <a:t>by </a:t>
            </a:r>
            <a:r>
              <a:rPr lang="en-US" altLang="ko-KR" dirty="0"/>
              <a:t>region, country, genre(music categories), and other information (such as season, weather, social event,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Check </a:t>
            </a:r>
            <a:r>
              <a:rPr lang="en-US" altLang="ko-KR" dirty="0"/>
              <a:t>a possibility to develop </a:t>
            </a:r>
            <a:r>
              <a:rPr lang="en-US" altLang="ko-KR" sz="33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Music Recommendation Service </a:t>
            </a:r>
            <a:r>
              <a:rPr lang="en-US" altLang="ko-KR" dirty="0" smtClean="0"/>
              <a:t>based </a:t>
            </a:r>
            <a:r>
              <a:rPr lang="en-US" altLang="ko-KR" dirty="0"/>
              <a:t>on user-preference?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1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HeartRa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04" y="1412776"/>
            <a:ext cx="537194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Artist</a:t>
            </a:r>
          </a:p>
          <a:p>
            <a:r>
              <a:rPr lang="en-US" altLang="ko-KR" dirty="0" smtClean="0"/>
              <a:t>By Genre</a:t>
            </a:r>
          </a:p>
          <a:p>
            <a:r>
              <a:rPr lang="en-US" altLang="ko-KR" dirty="0" smtClean="0"/>
              <a:t>By Lyrics</a:t>
            </a:r>
          </a:p>
          <a:p>
            <a:r>
              <a:rPr lang="en-US" altLang="ko-KR" dirty="0" smtClean="0"/>
              <a:t>By Gender</a:t>
            </a:r>
          </a:p>
          <a:p>
            <a:r>
              <a:rPr lang="en-US" altLang="ko-KR" dirty="0" smtClean="0"/>
              <a:t>By Age</a:t>
            </a:r>
          </a:p>
          <a:p>
            <a:r>
              <a:rPr lang="en-US" altLang="ko-KR" dirty="0" smtClean="0"/>
              <a:t>By Weather condition</a:t>
            </a:r>
          </a:p>
          <a:p>
            <a:r>
              <a:rPr lang="en-US" altLang="ko-KR" dirty="0" smtClean="0"/>
              <a:t>By Social effect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18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spotifys-worldwide-daily-song-ranking.zip</a:t>
            </a:r>
          </a:p>
          <a:p>
            <a:r>
              <a:rPr lang="en-US" altLang="ko-KR" sz="2800" dirty="0" smtClean="0"/>
              <a:t>top-tracks-of-2017.zip</a:t>
            </a:r>
          </a:p>
          <a:p>
            <a:r>
              <a:rPr lang="en-US" altLang="ko-KR" sz="2800" dirty="0" smtClean="0"/>
              <a:t>top-tracks-of-2016.zip</a:t>
            </a:r>
            <a:endParaRPr lang="en-US" altLang="ko-KR" sz="2800" dirty="0"/>
          </a:p>
          <a:p>
            <a:r>
              <a:rPr lang="en-US" altLang="ko-KR" sz="2800" dirty="0" smtClean="0"/>
              <a:t>every-song-you-have-heard-almost.zip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As references,</a:t>
            </a:r>
          </a:p>
          <a:p>
            <a:pPr lvl="1"/>
            <a:r>
              <a:rPr lang="en-US" altLang="ko-KR" sz="1800" dirty="0" err="1"/>
              <a:t>SiriusXM</a:t>
            </a:r>
            <a:r>
              <a:rPr lang="en-US" altLang="ko-KR" sz="1800" dirty="0"/>
              <a:t> Internet Radio</a:t>
            </a:r>
          </a:p>
          <a:p>
            <a:pPr lvl="1"/>
            <a:r>
              <a:rPr lang="en-US" altLang="ko-KR" sz="1800" dirty="0"/>
              <a:t>Apple Music</a:t>
            </a:r>
          </a:p>
          <a:p>
            <a:pPr lvl="1"/>
            <a:r>
              <a:rPr lang="en-US" altLang="ko-KR" sz="1800" dirty="0"/>
              <a:t>Amazon Music Unlimited</a:t>
            </a:r>
          </a:p>
          <a:p>
            <a:pPr lvl="1"/>
            <a:r>
              <a:rPr lang="en-US" altLang="ko-KR" sz="1800" dirty="0"/>
              <a:t>Google Play Music</a:t>
            </a:r>
          </a:p>
          <a:p>
            <a:pPr lvl="1"/>
            <a:r>
              <a:rPr lang="en-US" altLang="ko-KR" sz="1800" dirty="0"/>
              <a:t>Pandora Internet Radio</a:t>
            </a:r>
            <a:endParaRPr lang="en-US" altLang="ko-KR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74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Set is Too huge to visualize</a:t>
            </a:r>
          </a:p>
          <a:p>
            <a:pPr lvl="1"/>
            <a:r>
              <a:rPr lang="en-US" altLang="ko-KR" dirty="0" smtClean="0"/>
              <a:t>To find any statistical approach to guarantee the reliability of the reduced set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97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Analysis</a:t>
            </a:r>
          </a:p>
          <a:p>
            <a:pPr lvl="1"/>
            <a:r>
              <a:rPr lang="en-US" altLang="ko-KR" dirty="0" smtClean="0"/>
              <a:t>Countryside spread</a:t>
            </a:r>
          </a:p>
          <a:p>
            <a:pPr lvl="1"/>
            <a:r>
              <a:rPr lang="en-US" altLang="ko-KR" dirty="0" smtClean="0"/>
              <a:t>Worldwide spread</a:t>
            </a:r>
          </a:p>
          <a:p>
            <a:r>
              <a:rPr lang="en-US" altLang="ko-KR" dirty="0" smtClean="0"/>
              <a:t>Reference comparison</a:t>
            </a:r>
          </a:p>
          <a:p>
            <a:pPr lvl="1"/>
            <a:r>
              <a:rPr lang="en-US" altLang="ko-KR" dirty="0" smtClean="0"/>
              <a:t>Web scraping</a:t>
            </a:r>
          </a:p>
          <a:p>
            <a:pPr lvl="1"/>
            <a:r>
              <a:rPr lang="en-US" altLang="ko-KR" dirty="0" smtClean="0"/>
              <a:t>Data mining : Another Data Sets</a:t>
            </a:r>
          </a:p>
          <a:p>
            <a:r>
              <a:rPr lang="en-US" altLang="ko-KR" dirty="0" smtClean="0"/>
              <a:t>Develop Predict Model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79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15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" y="1768872"/>
            <a:ext cx="9093027" cy="41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87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244</Words>
  <Application>Microsoft Office PowerPoint</Application>
  <PresentationFormat>화면 슬라이드 쇼(4:3)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Intelligent music                 streaming service  based on  the analysis of  Top streams Songs and Artists  on Spotify</vt:lpstr>
      <vt:lpstr>Motivation</vt:lpstr>
      <vt:lpstr>Insights</vt:lpstr>
      <vt:lpstr>Analysis points</vt:lpstr>
      <vt:lpstr>Data Sets</vt:lpstr>
      <vt:lpstr>Limitation</vt:lpstr>
      <vt:lpstr>Future Work</vt:lpstr>
      <vt:lpstr>Appendix</vt:lpstr>
      <vt:lpstr>Table</vt:lpstr>
      <vt:lpstr>Chart</vt:lpstr>
      <vt:lpstr>Map</vt:lpstr>
      <vt:lpstr>Word cloud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강동현</cp:lastModifiedBy>
  <cp:revision>13</cp:revision>
  <dcterms:created xsi:type="dcterms:W3CDTF">2006-10-05T04:04:58Z</dcterms:created>
  <dcterms:modified xsi:type="dcterms:W3CDTF">2018-01-31T04:57:15Z</dcterms:modified>
</cp:coreProperties>
</file>