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998425" y="14057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FIFA PROJECT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673300" y="471295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By Kuanysh Oteu and Temirlan Ismukhanov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Вес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47"/>
            <a:ext cx="9143999" cy="313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Рост и скорость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5"/>
            <a:ext cx="9144002" cy="323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Сила удара и длина удара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ru"/>
              <a:t>(</a:t>
            </a:r>
            <a:r>
              <a:rPr lang="ru"/>
              <a:t>Shot_Power and Long_Shots)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0758"/>
            <a:ext cx="9143998" cy="3170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Дрибблинг и пенальти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ru"/>
              <a:t>(</a:t>
            </a:r>
            <a:r>
              <a:rPr lang="ru"/>
              <a:t>Dribbling and Penalties)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4687"/>
            <a:ext cx="9144001" cy="3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Рейтинг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ru"/>
              <a:t>(</a:t>
            </a:r>
            <a:r>
              <a:rPr lang="ru"/>
              <a:t>Rating)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75" y="1370925"/>
            <a:ext cx="7259324" cy="34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88" y="393750"/>
            <a:ext cx="7462426" cy="422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00" y="4221375"/>
            <a:ext cx="5207900" cy="8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5385500" y="1815625"/>
            <a:ext cx="3758400" cy="302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Основная цель: предположить количество голов забитых игроком за год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267100" y="2612625"/>
            <a:ext cx="5547300" cy="245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Второстепенные задачи: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ru"/>
              <a:t>распределение роста, веса, а также разных скиллов футболистов.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Основная информация о футболистах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0" y="1857650"/>
            <a:ext cx="8412477" cy="25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Разница в скорости бега футболистов разных стран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1567561"/>
            <a:ext cx="9144000" cy="315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Разница в рейтинге футболистов разных стран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9144002" cy="31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Скорость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776"/>
            <a:ext cx="9144000" cy="304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Рейтинг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1700"/>
            <a:ext cx="91440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ru"/>
              <a:t>Рост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6"/>
            <a:ext cx="9144000" cy="312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