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F217-23A3-B66E-A5F0-4B5C1E4F6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95789-731B-E431-716B-B1D83B5A3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2883C-CE23-66D6-C723-FFEB5E1F0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741E-6496-454D-A658-5E0C96BB8EE5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74A14-2081-7361-F4F5-A796C8DE4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AF6D8-B99E-4C0D-CA71-E70503AA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D2E-B67D-4DF8-A4E6-A0AE34A897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342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89C11-34AB-9F58-6C48-91804C0B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8BB10-201D-D823-AA57-4D48DE8C4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FFC7A-0D5E-2347-8FAC-90EA33D4F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741E-6496-454D-A658-5E0C96BB8EE5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EF07C-3309-BFF2-1954-0ABAB1D5D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3B89B-A6B9-3702-928C-6A6B993F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D2E-B67D-4DF8-A4E6-A0AE34A897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08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02B996-A184-577E-102B-6964C3116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80FEB2-099E-76C3-CF2D-B9DB4C728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D501C-E8DF-4453-2166-11E1ED14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741E-6496-454D-A658-5E0C96BB8EE5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7357E-9561-D465-A0FB-13727EE96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1CC9A-AB96-3A03-60C1-FA5C3DE3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D2E-B67D-4DF8-A4E6-A0AE34A897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74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429A0-5B47-1FC0-09A5-4DD83E10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5797-D7D8-6FCF-3AC8-4EB56D84C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E22F6-39E6-51F8-0440-7BC94534F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741E-6496-454D-A658-5E0C96BB8EE5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B186D-E19A-5F77-39B5-9C861773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727E0-14C1-28FC-7361-CC095F490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D2E-B67D-4DF8-A4E6-A0AE34A897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50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7ED68-B8F6-84C5-7526-35B726091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927E7-48A2-A2F4-081B-C88FC2A10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A14A2-3D30-59B7-CDBA-DC2333A76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741E-6496-454D-A658-5E0C96BB8EE5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C3D63-EA8D-B5D2-90B8-ECDF6EF02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6F1AA-5F9B-67A3-4B44-92156E03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D2E-B67D-4DF8-A4E6-A0AE34A897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78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46ED-A8EB-FDF3-5C07-BD3851899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E8DE-AAE0-3573-9493-194E4DDB7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82BC5-C20E-F3F7-E274-8A3BB0A1C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4ED56-7551-2EAE-09D2-0A71E5A0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741E-6496-454D-A658-5E0C96BB8EE5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173FD-4DB7-F3D2-6383-CDBE7BA69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F61C0-4AE8-87F2-9EEE-AB2F6AC7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D2E-B67D-4DF8-A4E6-A0AE34A897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57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4443B-5766-4467-9BFC-268B375E5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DEA5F-48B7-40E9-930C-AABA5DF27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DD487-EA8B-7E3E-5415-2E4DE9721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5B5D9B-40F6-E29D-E35A-666D20BBFC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D73D3-02FD-9400-AFAD-CAD6B8C53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7A12BB-912D-0D7D-A820-B65369A41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741E-6496-454D-A658-5E0C96BB8EE5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1A859-08A7-76F4-3BF7-2F2CEBF99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FCD447-8DD5-C0FF-D8F0-26A70CD5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D2E-B67D-4DF8-A4E6-A0AE34A897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516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039AF-E984-4E78-F11D-52E0E968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4C2A25-1265-4F50-16F2-A6672D3A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741E-6496-454D-A658-5E0C96BB8EE5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D4C843-6E71-8307-68B6-267AAB2F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5B8DD-2AD9-0461-4B5E-7643FE8E0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D2E-B67D-4DF8-A4E6-A0AE34A897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66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8350D-25B1-4B22-BFCC-3DAF8346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741E-6496-454D-A658-5E0C96BB8EE5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00D924-2ACE-4B70-332E-71D3ED913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6B966-17A8-971E-E0D9-F0700D53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D2E-B67D-4DF8-A4E6-A0AE34A897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6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63B22-81CB-3450-6CB4-08D8017CF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AAFEF-B5B4-CE39-ADB1-342B52C45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C83F9-29EA-95A8-71AD-5ADDE866F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406A9-1BF5-0F90-5431-BAA8D099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741E-6496-454D-A658-5E0C96BB8EE5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5C347-A509-C3AF-37BF-9E8FE18F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54214-6562-1EC5-3FC7-2CEC8375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D2E-B67D-4DF8-A4E6-A0AE34A897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77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7EA7-755F-26A5-E76F-16B1FDF4F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F6F7D7-3AAF-E635-9ACD-CCABCE85E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EBD08-4BDA-F2CA-402E-B9C92F544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8D1AC-16B4-FFEA-C038-DEE7E40C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741E-6496-454D-A658-5E0C96BB8EE5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1B4AF-9B06-242E-1580-4C61824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A18B7-9427-285A-8066-65DEA59E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D2E-B67D-4DF8-A4E6-A0AE34A897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69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6D9FFA-3874-ABEF-8299-E6B826EC1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52C16-EB21-915B-681D-08B380FA5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83DFD-126C-30A2-40CE-4717C059C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BF741E-6496-454D-A658-5E0C96BB8EE5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861DC-2F44-9B80-1017-BC6F76B2F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9E7EF-C234-083C-BFB8-DAAB09856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400D2E-B67D-4DF8-A4E6-A0AE34A897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84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AA804-D943-EEE4-E457-8CC7EDA0EC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GB" dirty="0"/>
            </a:br>
            <a:r>
              <a:rPr lang="en-GB" dirty="0" err="1"/>
              <a:t>Duruş</a:t>
            </a:r>
            <a:r>
              <a:rPr lang="en-GB" dirty="0"/>
              <a:t> </a:t>
            </a:r>
            <a:r>
              <a:rPr lang="en-GB" dirty="0" err="1"/>
              <a:t>Tespiti</a:t>
            </a:r>
            <a:br>
              <a:rPr lang="en-GB" dirty="0"/>
            </a:br>
            <a:r>
              <a:rPr lang="en-GB" sz="2800" dirty="0"/>
              <a:t>(Stance Detection)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956E9-2B4E-6BE2-4CE9-D72CB10228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İBRAHİM OKAN AKVEÇ</a:t>
            </a:r>
          </a:p>
          <a:p>
            <a:r>
              <a:rPr lang="en-GB"/>
              <a:t>1238105104</a:t>
            </a:r>
          </a:p>
          <a:p>
            <a:endParaRPr lang="en-GB"/>
          </a:p>
          <a:p>
            <a:r>
              <a:rPr lang="en-GB"/>
              <a:t>Tez Danışmanı: Dr. ÖZLEM AYDIN FİDAN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9063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A72B1-9004-B53A-1C33-3C74B6BCA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İÇERİK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89A7A-DFBE-13EF-3B4E-AEA428938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Duruş</a:t>
            </a:r>
            <a:r>
              <a:rPr lang="en-GB" dirty="0"/>
              <a:t> </a:t>
            </a:r>
            <a:r>
              <a:rPr lang="en-GB" dirty="0" err="1"/>
              <a:t>Tespiti</a:t>
            </a:r>
            <a:r>
              <a:rPr lang="en-GB" dirty="0"/>
              <a:t> </a:t>
            </a:r>
            <a:r>
              <a:rPr lang="en-GB" dirty="0" err="1"/>
              <a:t>Tanımı</a:t>
            </a:r>
            <a:endParaRPr lang="en-GB" dirty="0"/>
          </a:p>
          <a:p>
            <a:r>
              <a:rPr lang="en-GB" dirty="0" err="1"/>
              <a:t>Uygulama</a:t>
            </a:r>
            <a:r>
              <a:rPr lang="en-GB" dirty="0"/>
              <a:t> </a:t>
            </a:r>
            <a:r>
              <a:rPr lang="en-GB" dirty="0" err="1"/>
              <a:t>Alanları</a:t>
            </a:r>
            <a:endParaRPr lang="en-GB" dirty="0"/>
          </a:p>
          <a:p>
            <a:r>
              <a:rPr lang="en-GB" dirty="0" err="1"/>
              <a:t>Duruş</a:t>
            </a:r>
            <a:r>
              <a:rPr lang="en-GB" dirty="0"/>
              <a:t> </a:t>
            </a:r>
            <a:r>
              <a:rPr lang="en-GB" dirty="0" err="1"/>
              <a:t>Tespiti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Diğer</a:t>
            </a:r>
            <a:r>
              <a:rPr lang="en-GB" dirty="0"/>
              <a:t> </a:t>
            </a:r>
            <a:r>
              <a:rPr lang="en-GB" dirty="0" err="1"/>
              <a:t>Alanlarla</a:t>
            </a:r>
            <a:r>
              <a:rPr lang="en-GB" dirty="0"/>
              <a:t> </a:t>
            </a:r>
            <a:r>
              <a:rPr lang="en-GB" dirty="0" err="1"/>
              <a:t>İlişkisi</a:t>
            </a:r>
            <a:endParaRPr lang="en-GB" dirty="0"/>
          </a:p>
          <a:p>
            <a:r>
              <a:rPr lang="en-GB" dirty="0" err="1"/>
              <a:t>Önerilen</a:t>
            </a:r>
            <a:r>
              <a:rPr lang="en-GB" dirty="0"/>
              <a:t> Model</a:t>
            </a:r>
          </a:p>
          <a:p>
            <a:r>
              <a:rPr lang="en-GB" dirty="0" err="1"/>
              <a:t>Sonuç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934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99E04-CB26-0F65-041B-4E11E2D21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5400"/>
              <a:t>Duruş Tespiti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DF0C2-02A9-B1D4-1D5D-1994E8C4C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GB" sz="2000"/>
              <a:t>Bir metin içerisindeki yazarın veya konuşmacının belirli bir konuya karşı olan duruşunu (destekleyici, karşıt, tarafsız) belirlemeyi amaçlayan bir doğal dil işleme görevidir. </a:t>
            </a:r>
          </a:p>
          <a:p>
            <a:r>
              <a:rPr lang="en-GB" sz="2000"/>
              <a:t>Örneğin, bir tweet'in belirli bir politikaya destek olup olmadığını anlamak duruş tespiti ile mümkündür.</a:t>
            </a:r>
          </a:p>
        </p:txBody>
      </p:sp>
      <p:pic>
        <p:nvPicPr>
          <p:cNvPr id="6" name="Picture 5" descr="A diagram of a person's relationship&#10;&#10;Description automatically generated">
            <a:extLst>
              <a:ext uri="{FF2B5EF4-FFF2-40B4-BE49-F238E27FC236}">
                <a16:creationId xmlns:a16="http://schemas.microsoft.com/office/drawing/2014/main" id="{8B587079-82D7-0D47-626F-200D346E4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703070"/>
            <a:ext cx="6903720" cy="34518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49804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987EC-6D5D-0B49-2160-731FE2006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Uygulama</a:t>
            </a:r>
            <a:r>
              <a:rPr lang="en-GB" dirty="0"/>
              <a:t> </a:t>
            </a:r>
            <a:r>
              <a:rPr lang="en-GB" dirty="0" err="1"/>
              <a:t>Alanları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6E6FF-E0F9-3FB4-50C9-42B3DAC00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Sosyal</a:t>
            </a:r>
            <a:r>
              <a:rPr lang="en-GB" b="1" dirty="0"/>
              <a:t> </a:t>
            </a:r>
            <a:r>
              <a:rPr lang="en-GB" b="1" dirty="0" err="1"/>
              <a:t>Medya</a:t>
            </a:r>
            <a:r>
              <a:rPr lang="en-GB" b="1" dirty="0"/>
              <a:t> </a:t>
            </a:r>
            <a:r>
              <a:rPr lang="en-GB" b="1" dirty="0" err="1"/>
              <a:t>Analizi</a:t>
            </a:r>
            <a:r>
              <a:rPr lang="en-GB" dirty="0"/>
              <a:t>: </a:t>
            </a:r>
            <a:r>
              <a:rPr lang="en-GB" dirty="0" err="1"/>
              <a:t>Kullanıcıların</a:t>
            </a:r>
            <a:r>
              <a:rPr lang="en-GB" dirty="0"/>
              <a:t> </a:t>
            </a:r>
            <a:r>
              <a:rPr lang="en-GB" dirty="0" err="1"/>
              <a:t>belirli</a:t>
            </a:r>
            <a:r>
              <a:rPr lang="en-GB" dirty="0"/>
              <a:t> </a:t>
            </a:r>
            <a:r>
              <a:rPr lang="en-GB" dirty="0" err="1"/>
              <a:t>konulara</a:t>
            </a:r>
            <a:r>
              <a:rPr lang="en-GB" dirty="0"/>
              <a:t> </a:t>
            </a:r>
            <a:r>
              <a:rPr lang="en-GB" dirty="0" err="1"/>
              <a:t>olan</a:t>
            </a:r>
            <a:r>
              <a:rPr lang="en-GB" dirty="0"/>
              <a:t> </a:t>
            </a:r>
            <a:r>
              <a:rPr lang="en-GB" dirty="0" err="1"/>
              <a:t>yaklaşımlarını</a:t>
            </a:r>
            <a:r>
              <a:rPr lang="en-GB" dirty="0"/>
              <a:t> </a:t>
            </a:r>
            <a:r>
              <a:rPr lang="en-GB" dirty="0" err="1"/>
              <a:t>anlamak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Haber </a:t>
            </a:r>
            <a:r>
              <a:rPr lang="en-GB" b="1" dirty="0" err="1"/>
              <a:t>Analizi</a:t>
            </a:r>
            <a:r>
              <a:rPr lang="en-GB" dirty="0"/>
              <a:t>: </a:t>
            </a:r>
            <a:r>
              <a:rPr lang="en-GB" dirty="0" err="1"/>
              <a:t>Farklı</a:t>
            </a:r>
            <a:r>
              <a:rPr lang="en-GB" dirty="0"/>
              <a:t> </a:t>
            </a:r>
            <a:r>
              <a:rPr lang="en-GB" dirty="0" err="1"/>
              <a:t>haber</a:t>
            </a:r>
            <a:r>
              <a:rPr lang="en-GB" dirty="0"/>
              <a:t> </a:t>
            </a:r>
            <a:r>
              <a:rPr lang="en-GB" dirty="0" err="1"/>
              <a:t>kaynaklarının</a:t>
            </a:r>
            <a:r>
              <a:rPr lang="en-GB" dirty="0"/>
              <a:t> </a:t>
            </a:r>
            <a:r>
              <a:rPr lang="en-GB" dirty="0" err="1"/>
              <a:t>belirli</a:t>
            </a:r>
            <a:r>
              <a:rPr lang="en-GB" dirty="0"/>
              <a:t> </a:t>
            </a:r>
            <a:r>
              <a:rPr lang="en-GB" dirty="0" err="1"/>
              <a:t>olaylara</a:t>
            </a:r>
            <a:r>
              <a:rPr lang="en-GB" dirty="0"/>
              <a:t> </a:t>
            </a:r>
            <a:r>
              <a:rPr lang="en-GB" dirty="0" err="1"/>
              <a:t>karşı</a:t>
            </a:r>
            <a:r>
              <a:rPr lang="en-GB" dirty="0"/>
              <a:t> </a:t>
            </a:r>
            <a:r>
              <a:rPr lang="en-GB" dirty="0" err="1"/>
              <a:t>duruşlarını</a:t>
            </a:r>
            <a:r>
              <a:rPr lang="en-GB" dirty="0"/>
              <a:t> </a:t>
            </a:r>
            <a:r>
              <a:rPr lang="en-GB" dirty="0" err="1"/>
              <a:t>incelemek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Pazarlama</a:t>
            </a:r>
            <a:r>
              <a:rPr lang="en-GB" b="1" dirty="0"/>
              <a:t> </a:t>
            </a:r>
            <a:r>
              <a:rPr lang="en-GB" b="1" dirty="0" err="1"/>
              <a:t>ve</a:t>
            </a:r>
            <a:r>
              <a:rPr lang="en-GB" b="1" dirty="0"/>
              <a:t> </a:t>
            </a:r>
            <a:r>
              <a:rPr lang="en-GB" b="1" dirty="0" err="1"/>
              <a:t>Müşteri</a:t>
            </a:r>
            <a:r>
              <a:rPr lang="en-GB" b="1" dirty="0"/>
              <a:t> </a:t>
            </a:r>
            <a:r>
              <a:rPr lang="en-GB" b="1" dirty="0" err="1"/>
              <a:t>Analizi</a:t>
            </a:r>
            <a:r>
              <a:rPr lang="en-GB" dirty="0"/>
              <a:t>: </a:t>
            </a:r>
            <a:r>
              <a:rPr lang="en-GB" dirty="0" err="1"/>
              <a:t>Marka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ürünlerle</a:t>
            </a:r>
            <a:r>
              <a:rPr lang="en-GB" dirty="0"/>
              <a:t> </a:t>
            </a:r>
            <a:r>
              <a:rPr lang="en-GB" dirty="0" err="1"/>
              <a:t>ilgili</a:t>
            </a:r>
            <a:r>
              <a:rPr lang="en-GB" dirty="0"/>
              <a:t> </a:t>
            </a:r>
            <a:r>
              <a:rPr lang="en-GB" dirty="0" err="1"/>
              <a:t>müşteri</a:t>
            </a:r>
            <a:r>
              <a:rPr lang="en-GB" dirty="0"/>
              <a:t> </a:t>
            </a:r>
            <a:r>
              <a:rPr lang="en-GB" dirty="0" err="1"/>
              <a:t>duruşunu</a:t>
            </a:r>
            <a:r>
              <a:rPr lang="en-GB" dirty="0"/>
              <a:t> </a:t>
            </a:r>
            <a:r>
              <a:rPr lang="en-GB" dirty="0" err="1"/>
              <a:t>analiz</a:t>
            </a:r>
            <a:r>
              <a:rPr lang="en-GB" dirty="0"/>
              <a:t> </a:t>
            </a:r>
            <a:r>
              <a:rPr lang="en-GB" dirty="0" err="1"/>
              <a:t>etmek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115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9DEEA-F3AC-FC4A-CCB0-D1178E757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Duygu</a:t>
            </a:r>
            <a:r>
              <a:rPr lang="en-GB" dirty="0"/>
              <a:t> </a:t>
            </a:r>
            <a:r>
              <a:rPr lang="en-GB" dirty="0" err="1"/>
              <a:t>Analizi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Duruş</a:t>
            </a:r>
            <a:r>
              <a:rPr lang="en-GB" dirty="0"/>
              <a:t> </a:t>
            </a:r>
            <a:r>
              <a:rPr lang="en-GB" dirty="0" err="1"/>
              <a:t>Tespiti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E088B-CFED-D4C6-C665-E8A474DD6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Duruş</a:t>
            </a:r>
            <a:r>
              <a:rPr lang="en-GB" b="1" dirty="0"/>
              <a:t> (Stance)</a:t>
            </a:r>
            <a:endParaRPr lang="en-GB" dirty="0"/>
          </a:p>
          <a:p>
            <a:pPr lvl="1"/>
            <a:r>
              <a:rPr lang="en-GB" dirty="0"/>
              <a:t>Bir </a:t>
            </a:r>
            <a:r>
              <a:rPr lang="en-GB" dirty="0" err="1"/>
              <a:t>metnin</a:t>
            </a:r>
            <a:r>
              <a:rPr lang="en-GB" dirty="0"/>
              <a:t> </a:t>
            </a:r>
            <a:r>
              <a:rPr lang="en-GB" dirty="0" err="1"/>
              <a:t>belirli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konuya</a:t>
            </a:r>
            <a:r>
              <a:rPr lang="en-GB" dirty="0"/>
              <a:t> </a:t>
            </a:r>
            <a:r>
              <a:rPr lang="en-GB" dirty="0" err="1"/>
              <a:t>veya</a:t>
            </a:r>
            <a:r>
              <a:rPr lang="en-GB" dirty="0"/>
              <a:t> </a:t>
            </a:r>
            <a:r>
              <a:rPr lang="en-GB" dirty="0" err="1"/>
              <a:t>argümana</a:t>
            </a:r>
            <a:r>
              <a:rPr lang="en-GB" dirty="0"/>
              <a:t> </a:t>
            </a:r>
            <a:r>
              <a:rPr lang="en-GB" dirty="0" err="1"/>
              <a:t>karşı</a:t>
            </a:r>
            <a:r>
              <a:rPr lang="en-GB" dirty="0"/>
              <a:t> </a:t>
            </a:r>
            <a:r>
              <a:rPr lang="en-GB" dirty="0" err="1"/>
              <a:t>pozisyonu</a:t>
            </a:r>
            <a:r>
              <a:rPr lang="en-GB" dirty="0"/>
              <a:t>.</a:t>
            </a:r>
          </a:p>
          <a:p>
            <a:pPr lvl="1"/>
            <a:r>
              <a:rPr lang="en-GB" dirty="0" err="1"/>
              <a:t>Örneğin</a:t>
            </a:r>
            <a:r>
              <a:rPr lang="en-GB" dirty="0"/>
              <a:t>: "Bu </a:t>
            </a:r>
            <a:r>
              <a:rPr lang="en-GB" dirty="0" err="1"/>
              <a:t>yasa</a:t>
            </a:r>
            <a:r>
              <a:rPr lang="en-GB" dirty="0"/>
              <a:t> </a:t>
            </a:r>
            <a:r>
              <a:rPr lang="en-GB" dirty="0" err="1"/>
              <a:t>tasarısı</a:t>
            </a:r>
            <a:r>
              <a:rPr lang="en-GB" dirty="0"/>
              <a:t> </a:t>
            </a:r>
            <a:r>
              <a:rPr lang="en-GB" dirty="0" err="1"/>
              <a:t>çevreye</a:t>
            </a:r>
            <a:r>
              <a:rPr lang="en-GB" dirty="0"/>
              <a:t> </a:t>
            </a:r>
            <a:r>
              <a:rPr lang="en-GB" dirty="0" err="1"/>
              <a:t>zarar</a:t>
            </a:r>
            <a:r>
              <a:rPr lang="en-GB" dirty="0"/>
              <a:t> </a:t>
            </a:r>
            <a:r>
              <a:rPr lang="en-GB" dirty="0" err="1"/>
              <a:t>verecek</a:t>
            </a:r>
            <a:r>
              <a:rPr lang="en-GB" dirty="0"/>
              <a:t>." (</a:t>
            </a:r>
            <a:r>
              <a:rPr lang="en-GB" dirty="0" err="1"/>
              <a:t>Karşıt</a:t>
            </a:r>
            <a:r>
              <a:rPr lang="en-GB" dirty="0"/>
              <a:t> </a:t>
            </a:r>
            <a:r>
              <a:rPr lang="en-GB" dirty="0" err="1"/>
              <a:t>Duruş</a:t>
            </a:r>
            <a:r>
              <a:rPr lang="en-GB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Duygu</a:t>
            </a:r>
            <a:r>
              <a:rPr lang="en-GB" b="1" dirty="0"/>
              <a:t> </a:t>
            </a:r>
            <a:r>
              <a:rPr lang="en-GB" b="1" dirty="0" err="1"/>
              <a:t>Analizi</a:t>
            </a:r>
            <a:r>
              <a:rPr lang="en-GB" b="1" dirty="0"/>
              <a:t> </a:t>
            </a:r>
            <a:r>
              <a:rPr lang="en-GB" dirty="0"/>
              <a:t>: </a:t>
            </a:r>
            <a:r>
              <a:rPr lang="en-GB" dirty="0" err="1"/>
              <a:t>Metnin</a:t>
            </a:r>
            <a:r>
              <a:rPr lang="en-GB" dirty="0"/>
              <a:t> </a:t>
            </a:r>
            <a:r>
              <a:rPr lang="en-GB" dirty="0" err="1"/>
              <a:t>genel</a:t>
            </a:r>
            <a:r>
              <a:rPr lang="en-GB" dirty="0"/>
              <a:t> </a:t>
            </a:r>
            <a:r>
              <a:rPr lang="en-GB" dirty="0" err="1"/>
              <a:t>duygu</a:t>
            </a:r>
            <a:r>
              <a:rPr lang="en-GB" dirty="0"/>
              <a:t> </a:t>
            </a:r>
            <a:r>
              <a:rPr lang="en-GB" dirty="0" err="1"/>
              <a:t>durumunu</a:t>
            </a:r>
            <a:r>
              <a:rPr lang="en-GB" dirty="0"/>
              <a:t> (</a:t>
            </a:r>
            <a:r>
              <a:rPr lang="en-GB" dirty="0" err="1"/>
              <a:t>olumlu</a:t>
            </a:r>
            <a:r>
              <a:rPr lang="en-GB" dirty="0"/>
              <a:t>, </a:t>
            </a:r>
            <a:r>
              <a:rPr lang="en-GB" dirty="0" err="1"/>
              <a:t>olumsuz</a:t>
            </a:r>
            <a:r>
              <a:rPr lang="en-GB" dirty="0"/>
              <a:t>, </a:t>
            </a:r>
            <a:r>
              <a:rPr lang="en-GB" dirty="0" err="1"/>
              <a:t>tarafsız</a:t>
            </a:r>
            <a:r>
              <a:rPr lang="en-GB" dirty="0"/>
              <a:t>) </a:t>
            </a:r>
            <a:r>
              <a:rPr lang="en-GB" dirty="0" err="1"/>
              <a:t>belirler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Duruş</a:t>
            </a:r>
            <a:r>
              <a:rPr lang="en-GB" b="1" dirty="0"/>
              <a:t> </a:t>
            </a:r>
            <a:r>
              <a:rPr lang="en-GB" b="1" dirty="0" err="1"/>
              <a:t>Tespiti</a:t>
            </a:r>
            <a:r>
              <a:rPr lang="en-GB" dirty="0"/>
              <a:t>: </a:t>
            </a:r>
            <a:r>
              <a:rPr lang="en-GB" dirty="0" err="1"/>
              <a:t>Belirli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konuya</a:t>
            </a:r>
            <a:r>
              <a:rPr lang="en-GB" dirty="0"/>
              <a:t> </a:t>
            </a:r>
            <a:r>
              <a:rPr lang="en-GB" dirty="0" err="1"/>
              <a:t>karşı</a:t>
            </a:r>
            <a:r>
              <a:rPr lang="en-GB" dirty="0"/>
              <a:t> </a:t>
            </a:r>
            <a:r>
              <a:rPr lang="en-GB" dirty="0" err="1"/>
              <a:t>olan</a:t>
            </a:r>
            <a:r>
              <a:rPr lang="en-GB" dirty="0"/>
              <a:t> </a:t>
            </a:r>
            <a:r>
              <a:rPr lang="en-GB" dirty="0" err="1"/>
              <a:t>spesifik</a:t>
            </a:r>
            <a:r>
              <a:rPr lang="en-GB" dirty="0"/>
              <a:t> </a:t>
            </a:r>
            <a:r>
              <a:rPr lang="en-GB" dirty="0" err="1"/>
              <a:t>duruşu</a:t>
            </a:r>
            <a:r>
              <a:rPr lang="en-GB" dirty="0"/>
              <a:t> </a:t>
            </a:r>
            <a:r>
              <a:rPr lang="en-GB" dirty="0" err="1"/>
              <a:t>belirler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14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C5BCA-2CD9-EC06-2127-B9B9060E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GB" sz="5400"/>
              <a:t>Duruş Tespiti ve Diğer Alanlarla Olan İlişkisi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diagram of a company&#10;&#10;Description automatically generated">
            <a:extLst>
              <a:ext uri="{FF2B5EF4-FFF2-40B4-BE49-F238E27FC236}">
                <a16:creationId xmlns:a16="http://schemas.microsoft.com/office/drawing/2014/main" id="{2442AD94-522E-030D-072C-1E0CFF16D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630936"/>
            <a:ext cx="7420870" cy="48235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7470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C0CA6-B457-8834-62DF-92BBD1606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5400"/>
              <a:t>Önerilen Model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F820FF-AB4C-3A53-AD9C-6ACC5F42C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5" name="Content Placeholder 4" descr="A diagram of a model&#10;&#10;Description automatically generated">
            <a:extLst>
              <a:ext uri="{FF2B5EF4-FFF2-40B4-BE49-F238E27FC236}">
                <a16:creationId xmlns:a16="http://schemas.microsoft.com/office/drawing/2014/main" id="{8721B8B0-26C0-3900-F0A9-5A9437BE9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228439"/>
            <a:ext cx="6903720" cy="440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41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2F21F-A279-E1EF-12DB-ABB7C8378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Sonuç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6126A-B96D-943E-DF48-B4BF0B7EF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Duruş</a:t>
            </a:r>
            <a:r>
              <a:rPr lang="en-GB" dirty="0"/>
              <a:t> </a:t>
            </a:r>
            <a:r>
              <a:rPr lang="en-GB" dirty="0" err="1"/>
              <a:t>tespiti</a:t>
            </a:r>
            <a:r>
              <a:rPr lang="en-GB" dirty="0"/>
              <a:t> </a:t>
            </a:r>
            <a:r>
              <a:rPr lang="en-GB" dirty="0" err="1"/>
              <a:t>modelleri</a:t>
            </a:r>
            <a:r>
              <a:rPr lang="en-GB" dirty="0"/>
              <a:t>; </a:t>
            </a:r>
            <a:r>
              <a:rPr lang="en-GB" dirty="0" err="1"/>
              <a:t>Sosyal</a:t>
            </a:r>
            <a:r>
              <a:rPr lang="en-GB" dirty="0"/>
              <a:t> </a:t>
            </a:r>
            <a:r>
              <a:rPr lang="en-GB" dirty="0" err="1"/>
              <a:t>Medya</a:t>
            </a:r>
            <a:r>
              <a:rPr lang="en-GB" dirty="0"/>
              <a:t> </a:t>
            </a:r>
            <a:r>
              <a:rPr lang="en-GB" dirty="0" err="1"/>
              <a:t>Analizi</a:t>
            </a:r>
            <a:r>
              <a:rPr lang="en-GB" dirty="0"/>
              <a:t>, Haber </a:t>
            </a:r>
            <a:r>
              <a:rPr lang="en-GB" dirty="0" err="1"/>
              <a:t>Analizi</a:t>
            </a:r>
            <a:r>
              <a:rPr lang="en-GB" dirty="0"/>
              <a:t>, </a:t>
            </a:r>
            <a:r>
              <a:rPr lang="en-GB" dirty="0" err="1"/>
              <a:t>Siyasi</a:t>
            </a:r>
            <a:r>
              <a:rPr lang="en-GB" dirty="0"/>
              <a:t> Analiz, </a:t>
            </a:r>
            <a:r>
              <a:rPr lang="en-GB" dirty="0" err="1"/>
              <a:t>Ürün</a:t>
            </a:r>
            <a:r>
              <a:rPr lang="en-GB" dirty="0"/>
              <a:t> </a:t>
            </a:r>
            <a:r>
              <a:rPr lang="en-GB" dirty="0" err="1"/>
              <a:t>İncelemeleri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Pazarlama</a:t>
            </a:r>
            <a:r>
              <a:rPr lang="en-GB" dirty="0"/>
              <a:t>, </a:t>
            </a:r>
            <a:r>
              <a:rPr lang="en-GB" dirty="0" err="1"/>
              <a:t>Kamuoyu</a:t>
            </a:r>
            <a:r>
              <a:rPr lang="en-GB" dirty="0"/>
              <a:t> </a:t>
            </a:r>
            <a:r>
              <a:rPr lang="en-GB" dirty="0" err="1"/>
              <a:t>Araştırmaları</a:t>
            </a:r>
            <a:r>
              <a:rPr lang="en-GB" dirty="0"/>
              <a:t> </a:t>
            </a:r>
            <a:r>
              <a:rPr lang="en-GB" dirty="0" err="1"/>
              <a:t>gibi</a:t>
            </a:r>
            <a:r>
              <a:rPr lang="en-GB" dirty="0"/>
              <a:t> </a:t>
            </a:r>
            <a:r>
              <a:rPr lang="en-GB" dirty="0" err="1"/>
              <a:t>çeşitli</a:t>
            </a:r>
            <a:r>
              <a:rPr lang="en-GB" dirty="0"/>
              <a:t> </a:t>
            </a:r>
            <a:r>
              <a:rPr lang="en-GB" dirty="0" err="1"/>
              <a:t>alanlarda</a:t>
            </a:r>
            <a:r>
              <a:rPr lang="en-GB" dirty="0"/>
              <a:t> </a:t>
            </a:r>
            <a:r>
              <a:rPr lang="en-GB" dirty="0" err="1"/>
              <a:t>kullanılabilir</a:t>
            </a:r>
            <a:r>
              <a:rPr lang="en-GB" dirty="0"/>
              <a:t>.</a:t>
            </a:r>
          </a:p>
          <a:p>
            <a:r>
              <a:rPr lang="en-GB" dirty="0"/>
              <a:t>Bu </a:t>
            </a:r>
            <a:r>
              <a:rPr lang="en-GB" dirty="0" err="1"/>
              <a:t>çalışma</a:t>
            </a:r>
            <a:r>
              <a:rPr lang="en-GB" dirty="0"/>
              <a:t> </a:t>
            </a:r>
            <a:r>
              <a:rPr lang="en-GB" dirty="0" err="1"/>
              <a:t>ile</a:t>
            </a:r>
            <a:r>
              <a:rPr lang="en-GB" dirty="0"/>
              <a:t>  </a:t>
            </a:r>
            <a:r>
              <a:rPr lang="en-GB" dirty="0" err="1"/>
              <a:t>belirli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konu</a:t>
            </a:r>
            <a:r>
              <a:rPr lang="en-GB" dirty="0"/>
              <a:t> </a:t>
            </a:r>
            <a:r>
              <a:rPr lang="en-GB" dirty="0" err="1"/>
              <a:t>veya</a:t>
            </a:r>
            <a:r>
              <a:rPr lang="en-GB" dirty="0"/>
              <a:t> </a:t>
            </a:r>
            <a:r>
              <a:rPr lang="en-GB" dirty="0" err="1"/>
              <a:t>görüş</a:t>
            </a:r>
            <a:r>
              <a:rPr lang="en-GB" dirty="0"/>
              <a:t> </a:t>
            </a:r>
            <a:r>
              <a:rPr lang="en-GB" dirty="0" err="1"/>
              <a:t>hakkındaki</a:t>
            </a:r>
            <a:r>
              <a:rPr lang="en-GB" dirty="0"/>
              <a:t> </a:t>
            </a:r>
            <a:r>
              <a:rPr lang="en-GB" dirty="0" err="1"/>
              <a:t>tutumları</a:t>
            </a:r>
            <a:r>
              <a:rPr lang="en-GB" dirty="0"/>
              <a:t> </a:t>
            </a:r>
            <a:r>
              <a:rPr lang="en-GB" dirty="0" err="1"/>
              <a:t>anlamak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değerlendirmek</a:t>
            </a:r>
            <a:r>
              <a:rPr lang="en-GB" dirty="0"/>
              <a:t> </a:t>
            </a:r>
            <a:r>
              <a:rPr lang="en-GB" dirty="0" err="1"/>
              <a:t>için</a:t>
            </a:r>
            <a:r>
              <a:rPr lang="en-GB" dirty="0"/>
              <a:t> </a:t>
            </a:r>
            <a:r>
              <a:rPr lang="en-GB" dirty="0" err="1"/>
              <a:t>güçlü</a:t>
            </a:r>
            <a:r>
              <a:rPr lang="en-GB" dirty="0"/>
              <a:t>, </a:t>
            </a:r>
            <a:r>
              <a:rPr lang="en-GB" dirty="0" err="1"/>
              <a:t>hızlı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otomatik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araç</a:t>
            </a:r>
            <a:r>
              <a:rPr lang="en-GB" dirty="0"/>
              <a:t> </a:t>
            </a:r>
            <a:r>
              <a:rPr lang="en-GB" dirty="0" err="1"/>
              <a:t>sağlanması</a:t>
            </a:r>
            <a:r>
              <a:rPr lang="en-GB" dirty="0"/>
              <a:t> </a:t>
            </a:r>
            <a:r>
              <a:rPr lang="en-GB" dirty="0" err="1"/>
              <a:t>hedeflenmektedir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7002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36392-B606-5F98-ECD9-2B9FD5689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Teşekkürler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5EF6E-A6CC-D796-1117-0C94B7E94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075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241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 Duruş Tespiti (Stance Detection)</vt:lpstr>
      <vt:lpstr>İÇERİK</vt:lpstr>
      <vt:lpstr>Duruş Tespiti</vt:lpstr>
      <vt:lpstr>Uygulama Alanları</vt:lpstr>
      <vt:lpstr>Duygu Analizi ve Duruş Tespiti</vt:lpstr>
      <vt:lpstr>Duruş Tespiti ve Diğer Alanlarla Olan İlişkisi</vt:lpstr>
      <vt:lpstr>Önerilen Model</vt:lpstr>
      <vt:lpstr>Sonuç</vt:lpstr>
      <vt:lpstr>Teşekkürler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Ibrahim Akvec</dc:creator>
  <cp:lastModifiedBy>Ibrahim Akvec</cp:lastModifiedBy>
  <cp:revision>27</cp:revision>
  <dcterms:created xsi:type="dcterms:W3CDTF">2024-07-02T13:43:33Z</dcterms:created>
  <dcterms:modified xsi:type="dcterms:W3CDTF">2024-07-08T11:05:11Z</dcterms:modified>
</cp:coreProperties>
</file>