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5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rester.com/report/is-customer-obsession-worth-it/RES159842" TargetMode="External"/><Relationship Id="rId3" Type="http://schemas.openxmlformats.org/officeDocument/2006/relationships/hyperlink" Target="https://www.forrester.com/report/the-state-of-customer-obsession-2022/RES178015" TargetMode="External"/><Relationship Id="rId7" Type="http://schemas.openxmlformats.org/officeDocument/2006/relationships/hyperlink" Target="https://www.forrester.com/blogs/customer-led-growth-is-getting-more-attention-among-b2b-firms-should-you-care/" TargetMode="External"/><Relationship Id="rId2" Type="http://schemas.openxmlformats.org/officeDocument/2006/relationships/hyperlink" Target="https://www.grandviewresearch.com/industry-analysis/customer-experience-management-market" TargetMode="External"/><Relationship Id="rId1" Type="http://schemas.openxmlformats.org/officeDocument/2006/relationships/hyperlink" Target="https://www.zendesk.com/cx-trends-report/trend-1/" TargetMode="External"/><Relationship Id="rId6" Type="http://schemas.openxmlformats.org/officeDocument/2006/relationships/hyperlink" Target="https://www.zippia.com/advice/customer-experience-statistics/" TargetMode="External"/><Relationship Id="rId5" Type="http://schemas.openxmlformats.org/officeDocument/2006/relationships/hyperlink" Target="https://hyken.com/research/" TargetMode="External"/><Relationship Id="rId4" Type="http://schemas.openxmlformats.org/officeDocument/2006/relationships/hyperlink" Target="https://www.mckinsey.com/capabilities/operations/our-insights/the-state-of-customer-care-in-2022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marketsplash.com/automation-statistics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rester.com/report/is-customer-obsession-worth-it/RES159842" TargetMode="External"/><Relationship Id="rId3" Type="http://schemas.openxmlformats.org/officeDocument/2006/relationships/hyperlink" Target="https://www.forrester.com/report/the-state-of-customer-obsession-2022/RES178015" TargetMode="External"/><Relationship Id="rId7" Type="http://schemas.openxmlformats.org/officeDocument/2006/relationships/hyperlink" Target="https://www.forrester.com/blogs/customer-led-growth-is-getting-more-attention-among-b2b-firms-should-you-care/" TargetMode="External"/><Relationship Id="rId2" Type="http://schemas.openxmlformats.org/officeDocument/2006/relationships/hyperlink" Target="https://www.grandviewresearch.com/industry-analysis/customer-experience-management-market" TargetMode="External"/><Relationship Id="rId1" Type="http://schemas.openxmlformats.org/officeDocument/2006/relationships/hyperlink" Target="https://www.zendesk.com/cx-trends-report/trend-1/" TargetMode="External"/><Relationship Id="rId6" Type="http://schemas.openxmlformats.org/officeDocument/2006/relationships/hyperlink" Target="https://www.zippia.com/advice/customer-experience-statistics/" TargetMode="External"/><Relationship Id="rId5" Type="http://schemas.openxmlformats.org/officeDocument/2006/relationships/hyperlink" Target="https://hyken.com/research/" TargetMode="External"/><Relationship Id="rId4" Type="http://schemas.openxmlformats.org/officeDocument/2006/relationships/hyperlink" Target="https://www.mckinsey.com/capabilities/operations/our-insights/the-state-of-customer-care-in-2022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marketsplash.com/automation-statistic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A49C5-2739-47CA-9714-A3263C331C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EC5D9-9D5F-44FE-AFAC-8969D645B34B}">
      <dgm:prSet/>
      <dgm:spPr/>
      <dgm:t>
        <a:bodyPr/>
        <a:lstStyle/>
        <a:p>
          <a:r>
            <a:rPr lang="en-GB" b="0" i="0" dirty="0" err="1"/>
            <a:t>Canlı</a:t>
          </a:r>
          <a:r>
            <a:rPr lang="en-GB" b="0" i="0" dirty="0"/>
            <a:t> </a:t>
          </a:r>
          <a:r>
            <a:rPr lang="en-GB" b="0" i="0" dirty="0" err="1"/>
            <a:t>sohbet</a:t>
          </a:r>
          <a:endParaRPr lang="en-US" dirty="0"/>
        </a:p>
      </dgm:t>
    </dgm:pt>
    <dgm:pt modelId="{3E1D9B1D-FCCE-4C35-94C7-95DD162F2CF0}" type="parTrans" cxnId="{5CE48909-E7FF-45D7-9036-E0324A46276D}">
      <dgm:prSet/>
      <dgm:spPr/>
      <dgm:t>
        <a:bodyPr/>
        <a:lstStyle/>
        <a:p>
          <a:endParaRPr lang="en-US"/>
        </a:p>
      </dgm:t>
    </dgm:pt>
    <dgm:pt modelId="{9CD0C19F-7ADF-4646-B828-75F3A4605521}" type="sibTrans" cxnId="{5CE48909-E7FF-45D7-9036-E0324A46276D}">
      <dgm:prSet/>
      <dgm:spPr/>
      <dgm:t>
        <a:bodyPr/>
        <a:lstStyle/>
        <a:p>
          <a:endParaRPr lang="en-US"/>
        </a:p>
      </dgm:t>
    </dgm:pt>
    <dgm:pt modelId="{3BE22FF2-164F-4921-8285-DFC4F0FEC2D7}">
      <dgm:prSet/>
      <dgm:spPr/>
      <dgm:t>
        <a:bodyPr/>
        <a:lstStyle/>
        <a:p>
          <a:r>
            <a:rPr lang="en-GB" b="0" i="0"/>
            <a:t>Sohbet robotları</a:t>
          </a:r>
          <a:endParaRPr lang="en-US"/>
        </a:p>
      </dgm:t>
    </dgm:pt>
    <dgm:pt modelId="{B89FEBC6-14A1-453A-9D25-DAB49189B073}" type="parTrans" cxnId="{3CE145DF-0985-41F9-914D-A5A8AB63ACBF}">
      <dgm:prSet/>
      <dgm:spPr/>
      <dgm:t>
        <a:bodyPr/>
        <a:lstStyle/>
        <a:p>
          <a:endParaRPr lang="en-US"/>
        </a:p>
      </dgm:t>
    </dgm:pt>
    <dgm:pt modelId="{44774C1C-F856-4230-BA0B-528C248740C5}" type="sibTrans" cxnId="{3CE145DF-0985-41F9-914D-A5A8AB63ACBF}">
      <dgm:prSet/>
      <dgm:spPr/>
      <dgm:t>
        <a:bodyPr/>
        <a:lstStyle/>
        <a:p>
          <a:endParaRPr lang="en-US"/>
        </a:p>
      </dgm:t>
    </dgm:pt>
    <dgm:pt modelId="{E218F8F5-7DF4-4287-920A-873BEBD97A00}">
      <dgm:prSet/>
      <dgm:spPr/>
      <dgm:t>
        <a:bodyPr/>
        <a:lstStyle/>
        <a:p>
          <a:r>
            <a:rPr lang="en-GB" b="0" i="0"/>
            <a:t>Yardım Masası</a:t>
          </a:r>
          <a:endParaRPr lang="en-US"/>
        </a:p>
      </dgm:t>
    </dgm:pt>
    <dgm:pt modelId="{85066FAA-A881-480E-B18D-E78F803353C1}" type="parTrans" cxnId="{84061D42-BF90-4EA0-AC13-6AA5FC47C246}">
      <dgm:prSet/>
      <dgm:spPr/>
      <dgm:t>
        <a:bodyPr/>
        <a:lstStyle/>
        <a:p>
          <a:endParaRPr lang="en-US"/>
        </a:p>
      </dgm:t>
    </dgm:pt>
    <dgm:pt modelId="{2F7D94BF-81B2-4C64-B84F-A1536047C2E1}" type="sibTrans" cxnId="{84061D42-BF90-4EA0-AC13-6AA5FC47C246}">
      <dgm:prSet/>
      <dgm:spPr/>
      <dgm:t>
        <a:bodyPr/>
        <a:lstStyle/>
        <a:p>
          <a:endParaRPr lang="en-US"/>
        </a:p>
      </dgm:t>
    </dgm:pt>
    <dgm:pt modelId="{ADD0E0DD-84D8-43DD-A82A-47CBF1D68874}">
      <dgm:prSet/>
      <dgm:spPr/>
      <dgm:t>
        <a:bodyPr/>
        <a:lstStyle/>
        <a:p>
          <a:r>
            <a:rPr lang="en-GB" b="0" i="0"/>
            <a:t>Artırılmış Gerçeklik (AR)</a:t>
          </a:r>
          <a:endParaRPr lang="en-US"/>
        </a:p>
      </dgm:t>
    </dgm:pt>
    <dgm:pt modelId="{383D023A-8F73-413A-B6F9-E0AFCF346ADB}" type="parTrans" cxnId="{8CDA236A-B4B0-4F6C-88F9-9C1F87B47AF6}">
      <dgm:prSet/>
      <dgm:spPr/>
      <dgm:t>
        <a:bodyPr/>
        <a:lstStyle/>
        <a:p>
          <a:endParaRPr lang="en-US"/>
        </a:p>
      </dgm:t>
    </dgm:pt>
    <dgm:pt modelId="{D1E84200-0445-4470-A9CB-C85390BFC504}" type="sibTrans" cxnId="{8CDA236A-B4B0-4F6C-88F9-9C1F87B47AF6}">
      <dgm:prSet/>
      <dgm:spPr/>
      <dgm:t>
        <a:bodyPr/>
        <a:lstStyle/>
        <a:p>
          <a:endParaRPr lang="en-US"/>
        </a:p>
      </dgm:t>
    </dgm:pt>
    <dgm:pt modelId="{29ACEFEF-C6C8-4610-98E9-24F8FA9C0F5D}">
      <dgm:prSet/>
      <dgm:spPr/>
      <dgm:t>
        <a:bodyPr/>
        <a:lstStyle/>
        <a:p>
          <a:r>
            <a:rPr lang="en-GB" b="0" i="0"/>
            <a:t>Yapay Zeka (AI)</a:t>
          </a:r>
          <a:endParaRPr lang="en-US"/>
        </a:p>
      </dgm:t>
    </dgm:pt>
    <dgm:pt modelId="{A8CA9A4D-E264-4CDC-9742-A3EC8DB1ACE9}" type="parTrans" cxnId="{AB07DE5A-A7BC-4071-8A1C-74C5F5AE6588}">
      <dgm:prSet/>
      <dgm:spPr/>
      <dgm:t>
        <a:bodyPr/>
        <a:lstStyle/>
        <a:p>
          <a:endParaRPr lang="en-US"/>
        </a:p>
      </dgm:t>
    </dgm:pt>
    <dgm:pt modelId="{40D2EDE8-AEA4-4326-A5CB-C5F10155CD0C}" type="sibTrans" cxnId="{AB07DE5A-A7BC-4071-8A1C-74C5F5AE6588}">
      <dgm:prSet/>
      <dgm:spPr/>
      <dgm:t>
        <a:bodyPr/>
        <a:lstStyle/>
        <a:p>
          <a:endParaRPr lang="en-US"/>
        </a:p>
      </dgm:t>
    </dgm:pt>
    <dgm:pt modelId="{C141AB63-8490-4287-9F84-B612381DB99B}">
      <dgm:prSet/>
      <dgm:spPr/>
      <dgm:t>
        <a:bodyPr/>
        <a:lstStyle/>
        <a:p>
          <a:r>
            <a:rPr lang="en-GB" b="0" i="0"/>
            <a:t>Ses tanıma</a:t>
          </a:r>
          <a:endParaRPr lang="en-US"/>
        </a:p>
      </dgm:t>
    </dgm:pt>
    <dgm:pt modelId="{10A548AF-B3DF-4388-ADD5-7FDC1BC3C6EF}" type="parTrans" cxnId="{2FB5EFA3-A5BE-4FF8-9953-8F387C6D8496}">
      <dgm:prSet/>
      <dgm:spPr/>
      <dgm:t>
        <a:bodyPr/>
        <a:lstStyle/>
        <a:p>
          <a:endParaRPr lang="en-US"/>
        </a:p>
      </dgm:t>
    </dgm:pt>
    <dgm:pt modelId="{4D889206-8648-4FBB-9836-CD3FF31E1726}" type="sibTrans" cxnId="{2FB5EFA3-A5BE-4FF8-9953-8F387C6D8496}">
      <dgm:prSet/>
      <dgm:spPr/>
      <dgm:t>
        <a:bodyPr/>
        <a:lstStyle/>
        <a:p>
          <a:endParaRPr lang="en-US"/>
        </a:p>
      </dgm:t>
    </dgm:pt>
    <dgm:pt modelId="{7D548C2E-2381-4138-8D6C-BAE08370D8A1}">
      <dgm:prSet/>
      <dgm:spPr/>
      <dgm:t>
        <a:bodyPr/>
        <a:lstStyle/>
        <a:p>
          <a:r>
            <a:rPr lang="en-GB" b="0" i="0"/>
            <a:t>Görsel Arama</a:t>
          </a:r>
          <a:endParaRPr lang="en-US"/>
        </a:p>
      </dgm:t>
    </dgm:pt>
    <dgm:pt modelId="{F0ACB77B-C21D-45A0-9D5D-94F171D28705}" type="parTrans" cxnId="{0A3D9B0C-A292-4CF0-BE19-16AE943CDD51}">
      <dgm:prSet/>
      <dgm:spPr/>
      <dgm:t>
        <a:bodyPr/>
        <a:lstStyle/>
        <a:p>
          <a:endParaRPr lang="en-US"/>
        </a:p>
      </dgm:t>
    </dgm:pt>
    <dgm:pt modelId="{66B1649F-8B8B-4937-ABD1-18E7F7861E11}" type="sibTrans" cxnId="{0A3D9B0C-A292-4CF0-BE19-16AE943CDD51}">
      <dgm:prSet/>
      <dgm:spPr/>
      <dgm:t>
        <a:bodyPr/>
        <a:lstStyle/>
        <a:p>
          <a:endParaRPr lang="en-US"/>
        </a:p>
      </dgm:t>
    </dgm:pt>
    <dgm:pt modelId="{CE4E1488-0934-4784-90DC-4BFDF48D4B36}">
      <dgm:prSet/>
      <dgm:spPr/>
      <dgm:t>
        <a:bodyPr/>
        <a:lstStyle/>
        <a:p>
          <a:r>
            <a:rPr lang="en-GB" b="0" i="0"/>
            <a:t>Video</a:t>
          </a:r>
          <a:endParaRPr lang="en-US"/>
        </a:p>
      </dgm:t>
    </dgm:pt>
    <dgm:pt modelId="{9A86200F-085A-4EBE-BC0D-CC7CD07D8B33}" type="parTrans" cxnId="{6BED5085-4F1C-4DC7-92B8-E27259FC7313}">
      <dgm:prSet/>
      <dgm:spPr/>
      <dgm:t>
        <a:bodyPr/>
        <a:lstStyle/>
        <a:p>
          <a:endParaRPr lang="en-US"/>
        </a:p>
      </dgm:t>
    </dgm:pt>
    <dgm:pt modelId="{D47C8514-E7A9-4966-92A7-4299455B728B}" type="sibTrans" cxnId="{6BED5085-4F1C-4DC7-92B8-E27259FC7313}">
      <dgm:prSet/>
      <dgm:spPr/>
      <dgm:t>
        <a:bodyPr/>
        <a:lstStyle/>
        <a:p>
          <a:endParaRPr lang="en-US"/>
        </a:p>
      </dgm:t>
    </dgm:pt>
    <dgm:pt modelId="{B7614D93-1E0D-46A5-86C4-B832D82AE1B6}">
      <dgm:prSet/>
      <dgm:spPr/>
      <dgm:t>
        <a:bodyPr/>
        <a:lstStyle/>
        <a:p>
          <a:r>
            <a:rPr lang="en-GB" b="0" i="0"/>
            <a:t>Bilgi Bankası Yazılımı</a:t>
          </a:r>
          <a:endParaRPr lang="en-US"/>
        </a:p>
      </dgm:t>
    </dgm:pt>
    <dgm:pt modelId="{5E07EC56-39CC-4048-8F9F-C2E0E77A8F7B}" type="parTrans" cxnId="{CBC32E70-AC59-40BE-AE5B-82F40514BF98}">
      <dgm:prSet/>
      <dgm:spPr/>
      <dgm:t>
        <a:bodyPr/>
        <a:lstStyle/>
        <a:p>
          <a:endParaRPr lang="en-US"/>
        </a:p>
      </dgm:t>
    </dgm:pt>
    <dgm:pt modelId="{0921ED17-40F8-49B1-A0BE-E24CADB1F712}" type="sibTrans" cxnId="{CBC32E70-AC59-40BE-AE5B-82F40514BF98}">
      <dgm:prSet/>
      <dgm:spPr/>
      <dgm:t>
        <a:bodyPr/>
        <a:lstStyle/>
        <a:p>
          <a:endParaRPr lang="en-US"/>
        </a:p>
      </dgm:t>
    </dgm:pt>
    <dgm:pt modelId="{DF934EE6-BEC4-4EA3-8D45-456344D91166}">
      <dgm:prSet/>
      <dgm:spPr/>
      <dgm:t>
        <a:bodyPr/>
        <a:lstStyle/>
        <a:p>
          <a:r>
            <a:rPr lang="en-GB" b="0" i="0"/>
            <a:t>QR kod</a:t>
          </a:r>
          <a:endParaRPr lang="en-US"/>
        </a:p>
      </dgm:t>
    </dgm:pt>
    <dgm:pt modelId="{F2A5DD1A-B8F1-4113-83C1-2C2D242F3270}" type="parTrans" cxnId="{BC580254-A0EE-47C5-A5E5-DF2BB1AEB2F6}">
      <dgm:prSet/>
      <dgm:spPr/>
      <dgm:t>
        <a:bodyPr/>
        <a:lstStyle/>
        <a:p>
          <a:endParaRPr lang="en-US"/>
        </a:p>
      </dgm:t>
    </dgm:pt>
    <dgm:pt modelId="{104DAA05-B3B9-4F82-8C32-C7756C453684}" type="sibTrans" cxnId="{BC580254-A0EE-47C5-A5E5-DF2BB1AEB2F6}">
      <dgm:prSet/>
      <dgm:spPr/>
      <dgm:t>
        <a:bodyPr/>
        <a:lstStyle/>
        <a:p>
          <a:endParaRPr lang="en-US"/>
        </a:p>
      </dgm:t>
    </dgm:pt>
    <dgm:pt modelId="{945F0760-5F6B-4F92-995B-EC7B6EB28595}" type="pres">
      <dgm:prSet presAssocID="{74CA49C5-2739-47CA-9714-A3263C331C78}" presName="diagram" presStyleCnt="0">
        <dgm:presLayoutVars>
          <dgm:dir/>
          <dgm:resizeHandles val="exact"/>
        </dgm:presLayoutVars>
      </dgm:prSet>
      <dgm:spPr/>
    </dgm:pt>
    <dgm:pt modelId="{23C0EE3D-18F3-46EE-8F17-3C32948F3400}" type="pres">
      <dgm:prSet presAssocID="{36DEC5D9-9D5F-44FE-AFAC-8969D645B34B}" presName="node" presStyleLbl="node1" presStyleIdx="0" presStyleCnt="10">
        <dgm:presLayoutVars>
          <dgm:bulletEnabled val="1"/>
        </dgm:presLayoutVars>
      </dgm:prSet>
      <dgm:spPr/>
    </dgm:pt>
    <dgm:pt modelId="{55769DC0-5E30-46FE-8764-DB14387C304B}" type="pres">
      <dgm:prSet presAssocID="{9CD0C19F-7ADF-4646-B828-75F3A4605521}" presName="sibTrans" presStyleCnt="0"/>
      <dgm:spPr/>
    </dgm:pt>
    <dgm:pt modelId="{12A87475-8051-4CB7-8F5C-367FCB3A331E}" type="pres">
      <dgm:prSet presAssocID="{3BE22FF2-164F-4921-8285-DFC4F0FEC2D7}" presName="node" presStyleLbl="node1" presStyleIdx="1" presStyleCnt="10">
        <dgm:presLayoutVars>
          <dgm:bulletEnabled val="1"/>
        </dgm:presLayoutVars>
      </dgm:prSet>
      <dgm:spPr/>
    </dgm:pt>
    <dgm:pt modelId="{0B1342DB-5286-45FA-843D-16BB0A096AA0}" type="pres">
      <dgm:prSet presAssocID="{44774C1C-F856-4230-BA0B-528C248740C5}" presName="sibTrans" presStyleCnt="0"/>
      <dgm:spPr/>
    </dgm:pt>
    <dgm:pt modelId="{D4BB0B75-EA31-4B78-8E8C-587856CD14AC}" type="pres">
      <dgm:prSet presAssocID="{E218F8F5-7DF4-4287-920A-873BEBD97A00}" presName="node" presStyleLbl="node1" presStyleIdx="2" presStyleCnt="10">
        <dgm:presLayoutVars>
          <dgm:bulletEnabled val="1"/>
        </dgm:presLayoutVars>
      </dgm:prSet>
      <dgm:spPr/>
    </dgm:pt>
    <dgm:pt modelId="{A189A734-F5B1-440D-B765-5C5D622CF1C0}" type="pres">
      <dgm:prSet presAssocID="{2F7D94BF-81B2-4C64-B84F-A1536047C2E1}" presName="sibTrans" presStyleCnt="0"/>
      <dgm:spPr/>
    </dgm:pt>
    <dgm:pt modelId="{CCDAAC44-1241-4EF1-8A5B-C5B7FB7D0DC7}" type="pres">
      <dgm:prSet presAssocID="{ADD0E0DD-84D8-43DD-A82A-47CBF1D68874}" presName="node" presStyleLbl="node1" presStyleIdx="3" presStyleCnt="10">
        <dgm:presLayoutVars>
          <dgm:bulletEnabled val="1"/>
        </dgm:presLayoutVars>
      </dgm:prSet>
      <dgm:spPr/>
    </dgm:pt>
    <dgm:pt modelId="{4E317B16-D531-4C3E-9661-7B03701029B8}" type="pres">
      <dgm:prSet presAssocID="{D1E84200-0445-4470-A9CB-C85390BFC504}" presName="sibTrans" presStyleCnt="0"/>
      <dgm:spPr/>
    </dgm:pt>
    <dgm:pt modelId="{2E705A39-DDFE-43AE-8B5D-E48D5C0159A4}" type="pres">
      <dgm:prSet presAssocID="{29ACEFEF-C6C8-4610-98E9-24F8FA9C0F5D}" presName="node" presStyleLbl="node1" presStyleIdx="4" presStyleCnt="10">
        <dgm:presLayoutVars>
          <dgm:bulletEnabled val="1"/>
        </dgm:presLayoutVars>
      </dgm:prSet>
      <dgm:spPr/>
    </dgm:pt>
    <dgm:pt modelId="{CCBC3D53-B25B-42FC-AAD7-B865DF831E63}" type="pres">
      <dgm:prSet presAssocID="{40D2EDE8-AEA4-4326-A5CB-C5F10155CD0C}" presName="sibTrans" presStyleCnt="0"/>
      <dgm:spPr/>
    </dgm:pt>
    <dgm:pt modelId="{48192409-F1BF-4304-9E68-AF10A887602C}" type="pres">
      <dgm:prSet presAssocID="{C141AB63-8490-4287-9F84-B612381DB99B}" presName="node" presStyleLbl="node1" presStyleIdx="5" presStyleCnt="10">
        <dgm:presLayoutVars>
          <dgm:bulletEnabled val="1"/>
        </dgm:presLayoutVars>
      </dgm:prSet>
      <dgm:spPr/>
    </dgm:pt>
    <dgm:pt modelId="{01FCD1C2-22D9-45EB-99B5-8E69A8951487}" type="pres">
      <dgm:prSet presAssocID="{4D889206-8648-4FBB-9836-CD3FF31E1726}" presName="sibTrans" presStyleCnt="0"/>
      <dgm:spPr/>
    </dgm:pt>
    <dgm:pt modelId="{1A4AB894-702D-4540-9263-B674DEB30900}" type="pres">
      <dgm:prSet presAssocID="{7D548C2E-2381-4138-8D6C-BAE08370D8A1}" presName="node" presStyleLbl="node1" presStyleIdx="6" presStyleCnt="10">
        <dgm:presLayoutVars>
          <dgm:bulletEnabled val="1"/>
        </dgm:presLayoutVars>
      </dgm:prSet>
      <dgm:spPr/>
    </dgm:pt>
    <dgm:pt modelId="{618EC25E-56A7-4BB9-9378-36E217B161B1}" type="pres">
      <dgm:prSet presAssocID="{66B1649F-8B8B-4937-ABD1-18E7F7861E11}" presName="sibTrans" presStyleCnt="0"/>
      <dgm:spPr/>
    </dgm:pt>
    <dgm:pt modelId="{0BDA7C20-7F27-4362-AC55-9455C793E5ED}" type="pres">
      <dgm:prSet presAssocID="{CE4E1488-0934-4784-90DC-4BFDF48D4B36}" presName="node" presStyleLbl="node1" presStyleIdx="7" presStyleCnt="10">
        <dgm:presLayoutVars>
          <dgm:bulletEnabled val="1"/>
        </dgm:presLayoutVars>
      </dgm:prSet>
      <dgm:spPr/>
    </dgm:pt>
    <dgm:pt modelId="{9F6CD95D-0B57-4F2B-B3E6-206BBF212D66}" type="pres">
      <dgm:prSet presAssocID="{D47C8514-E7A9-4966-92A7-4299455B728B}" presName="sibTrans" presStyleCnt="0"/>
      <dgm:spPr/>
    </dgm:pt>
    <dgm:pt modelId="{251D5367-9DDF-46B8-AFD3-5A1D3E4450AC}" type="pres">
      <dgm:prSet presAssocID="{B7614D93-1E0D-46A5-86C4-B832D82AE1B6}" presName="node" presStyleLbl="node1" presStyleIdx="8" presStyleCnt="10">
        <dgm:presLayoutVars>
          <dgm:bulletEnabled val="1"/>
        </dgm:presLayoutVars>
      </dgm:prSet>
      <dgm:spPr/>
    </dgm:pt>
    <dgm:pt modelId="{E7E3076D-9712-4475-B892-8319EF5E718C}" type="pres">
      <dgm:prSet presAssocID="{0921ED17-40F8-49B1-A0BE-E24CADB1F712}" presName="sibTrans" presStyleCnt="0"/>
      <dgm:spPr/>
    </dgm:pt>
    <dgm:pt modelId="{F6AE3C41-A505-4AE5-A182-00872A086554}" type="pres">
      <dgm:prSet presAssocID="{DF934EE6-BEC4-4EA3-8D45-456344D91166}" presName="node" presStyleLbl="node1" presStyleIdx="9" presStyleCnt="10">
        <dgm:presLayoutVars>
          <dgm:bulletEnabled val="1"/>
        </dgm:presLayoutVars>
      </dgm:prSet>
      <dgm:spPr/>
    </dgm:pt>
  </dgm:ptLst>
  <dgm:cxnLst>
    <dgm:cxn modelId="{D8EB9702-17E3-4A2B-BDB3-C8E2CA6601A1}" type="presOf" srcId="{3BE22FF2-164F-4921-8285-DFC4F0FEC2D7}" destId="{12A87475-8051-4CB7-8F5C-367FCB3A331E}" srcOrd="0" destOrd="0" presId="urn:microsoft.com/office/officeart/2005/8/layout/default"/>
    <dgm:cxn modelId="{5CE48909-E7FF-45D7-9036-E0324A46276D}" srcId="{74CA49C5-2739-47CA-9714-A3263C331C78}" destId="{36DEC5D9-9D5F-44FE-AFAC-8969D645B34B}" srcOrd="0" destOrd="0" parTransId="{3E1D9B1D-FCCE-4C35-94C7-95DD162F2CF0}" sibTransId="{9CD0C19F-7ADF-4646-B828-75F3A4605521}"/>
    <dgm:cxn modelId="{0A3D9B0C-A292-4CF0-BE19-16AE943CDD51}" srcId="{74CA49C5-2739-47CA-9714-A3263C331C78}" destId="{7D548C2E-2381-4138-8D6C-BAE08370D8A1}" srcOrd="6" destOrd="0" parTransId="{F0ACB77B-C21D-45A0-9D5D-94F171D28705}" sibTransId="{66B1649F-8B8B-4937-ABD1-18E7F7861E11}"/>
    <dgm:cxn modelId="{8A1DAC24-E6EE-44F4-97FF-3A9FC9C774D6}" type="presOf" srcId="{B7614D93-1E0D-46A5-86C4-B832D82AE1B6}" destId="{251D5367-9DDF-46B8-AFD3-5A1D3E4450AC}" srcOrd="0" destOrd="0" presId="urn:microsoft.com/office/officeart/2005/8/layout/default"/>
    <dgm:cxn modelId="{FC99932D-4A0F-48B3-BFAB-F0727C6B2272}" type="presOf" srcId="{ADD0E0DD-84D8-43DD-A82A-47CBF1D68874}" destId="{CCDAAC44-1241-4EF1-8A5B-C5B7FB7D0DC7}" srcOrd="0" destOrd="0" presId="urn:microsoft.com/office/officeart/2005/8/layout/default"/>
    <dgm:cxn modelId="{9C12093D-AFF1-4C5D-99EA-C7D506A31A58}" type="presOf" srcId="{36DEC5D9-9D5F-44FE-AFAC-8969D645B34B}" destId="{23C0EE3D-18F3-46EE-8F17-3C32948F3400}" srcOrd="0" destOrd="0" presId="urn:microsoft.com/office/officeart/2005/8/layout/default"/>
    <dgm:cxn modelId="{84061D42-BF90-4EA0-AC13-6AA5FC47C246}" srcId="{74CA49C5-2739-47CA-9714-A3263C331C78}" destId="{E218F8F5-7DF4-4287-920A-873BEBD97A00}" srcOrd="2" destOrd="0" parTransId="{85066FAA-A881-480E-B18D-E78F803353C1}" sibTransId="{2F7D94BF-81B2-4C64-B84F-A1536047C2E1}"/>
    <dgm:cxn modelId="{8CDA236A-B4B0-4F6C-88F9-9C1F87B47AF6}" srcId="{74CA49C5-2739-47CA-9714-A3263C331C78}" destId="{ADD0E0DD-84D8-43DD-A82A-47CBF1D68874}" srcOrd="3" destOrd="0" parTransId="{383D023A-8F73-413A-B6F9-E0AFCF346ADB}" sibTransId="{D1E84200-0445-4470-A9CB-C85390BFC504}"/>
    <dgm:cxn modelId="{4AE6BF4A-FA3B-46FA-BB20-955525EFBBB6}" type="presOf" srcId="{C141AB63-8490-4287-9F84-B612381DB99B}" destId="{48192409-F1BF-4304-9E68-AF10A887602C}" srcOrd="0" destOrd="0" presId="urn:microsoft.com/office/officeart/2005/8/layout/default"/>
    <dgm:cxn modelId="{CBC32E70-AC59-40BE-AE5B-82F40514BF98}" srcId="{74CA49C5-2739-47CA-9714-A3263C331C78}" destId="{B7614D93-1E0D-46A5-86C4-B832D82AE1B6}" srcOrd="8" destOrd="0" parTransId="{5E07EC56-39CC-4048-8F9F-C2E0E77A8F7B}" sibTransId="{0921ED17-40F8-49B1-A0BE-E24CADB1F712}"/>
    <dgm:cxn modelId="{BC580254-A0EE-47C5-A5E5-DF2BB1AEB2F6}" srcId="{74CA49C5-2739-47CA-9714-A3263C331C78}" destId="{DF934EE6-BEC4-4EA3-8D45-456344D91166}" srcOrd="9" destOrd="0" parTransId="{F2A5DD1A-B8F1-4113-83C1-2C2D242F3270}" sibTransId="{104DAA05-B3B9-4F82-8C32-C7756C453684}"/>
    <dgm:cxn modelId="{AB07DE5A-A7BC-4071-8A1C-74C5F5AE6588}" srcId="{74CA49C5-2739-47CA-9714-A3263C331C78}" destId="{29ACEFEF-C6C8-4610-98E9-24F8FA9C0F5D}" srcOrd="4" destOrd="0" parTransId="{A8CA9A4D-E264-4CDC-9742-A3EC8DB1ACE9}" sibTransId="{40D2EDE8-AEA4-4326-A5CB-C5F10155CD0C}"/>
    <dgm:cxn modelId="{6BED5085-4F1C-4DC7-92B8-E27259FC7313}" srcId="{74CA49C5-2739-47CA-9714-A3263C331C78}" destId="{CE4E1488-0934-4784-90DC-4BFDF48D4B36}" srcOrd="7" destOrd="0" parTransId="{9A86200F-085A-4EBE-BC0D-CC7CD07D8B33}" sibTransId="{D47C8514-E7A9-4966-92A7-4299455B728B}"/>
    <dgm:cxn modelId="{645A2986-2962-4892-814E-98A5442D1D61}" type="presOf" srcId="{DF934EE6-BEC4-4EA3-8D45-456344D91166}" destId="{F6AE3C41-A505-4AE5-A182-00872A086554}" srcOrd="0" destOrd="0" presId="urn:microsoft.com/office/officeart/2005/8/layout/default"/>
    <dgm:cxn modelId="{F6940D8F-6510-49A1-91A3-BA852FDAEEA0}" type="presOf" srcId="{74CA49C5-2739-47CA-9714-A3263C331C78}" destId="{945F0760-5F6B-4F92-995B-EC7B6EB28595}" srcOrd="0" destOrd="0" presId="urn:microsoft.com/office/officeart/2005/8/layout/default"/>
    <dgm:cxn modelId="{8651929D-2C27-458F-98EF-6731EF270229}" type="presOf" srcId="{E218F8F5-7DF4-4287-920A-873BEBD97A00}" destId="{D4BB0B75-EA31-4B78-8E8C-587856CD14AC}" srcOrd="0" destOrd="0" presId="urn:microsoft.com/office/officeart/2005/8/layout/default"/>
    <dgm:cxn modelId="{2FB5EFA3-A5BE-4FF8-9953-8F387C6D8496}" srcId="{74CA49C5-2739-47CA-9714-A3263C331C78}" destId="{C141AB63-8490-4287-9F84-B612381DB99B}" srcOrd="5" destOrd="0" parTransId="{10A548AF-B3DF-4388-ADD5-7FDC1BC3C6EF}" sibTransId="{4D889206-8648-4FBB-9836-CD3FF31E1726}"/>
    <dgm:cxn modelId="{9DE088B6-A736-4218-ACB1-42EFE27E1B2D}" type="presOf" srcId="{7D548C2E-2381-4138-8D6C-BAE08370D8A1}" destId="{1A4AB894-702D-4540-9263-B674DEB30900}" srcOrd="0" destOrd="0" presId="urn:microsoft.com/office/officeart/2005/8/layout/default"/>
    <dgm:cxn modelId="{9DB4E3CE-3DA4-42E6-B7C6-C2C7879629A2}" type="presOf" srcId="{CE4E1488-0934-4784-90DC-4BFDF48D4B36}" destId="{0BDA7C20-7F27-4362-AC55-9455C793E5ED}" srcOrd="0" destOrd="0" presId="urn:microsoft.com/office/officeart/2005/8/layout/default"/>
    <dgm:cxn modelId="{DDDC7BD3-4371-45AB-88E3-5E3B6295B636}" type="presOf" srcId="{29ACEFEF-C6C8-4610-98E9-24F8FA9C0F5D}" destId="{2E705A39-DDFE-43AE-8B5D-E48D5C0159A4}" srcOrd="0" destOrd="0" presId="urn:microsoft.com/office/officeart/2005/8/layout/default"/>
    <dgm:cxn modelId="{3CE145DF-0985-41F9-914D-A5A8AB63ACBF}" srcId="{74CA49C5-2739-47CA-9714-A3263C331C78}" destId="{3BE22FF2-164F-4921-8285-DFC4F0FEC2D7}" srcOrd="1" destOrd="0" parTransId="{B89FEBC6-14A1-453A-9D25-DAB49189B073}" sibTransId="{44774C1C-F856-4230-BA0B-528C248740C5}"/>
    <dgm:cxn modelId="{31BED655-9F2F-4DB1-88CA-67745DF5BFD4}" type="presParOf" srcId="{945F0760-5F6B-4F92-995B-EC7B6EB28595}" destId="{23C0EE3D-18F3-46EE-8F17-3C32948F3400}" srcOrd="0" destOrd="0" presId="urn:microsoft.com/office/officeart/2005/8/layout/default"/>
    <dgm:cxn modelId="{8A6B013D-137C-4F4E-975C-7468A3593F44}" type="presParOf" srcId="{945F0760-5F6B-4F92-995B-EC7B6EB28595}" destId="{55769DC0-5E30-46FE-8764-DB14387C304B}" srcOrd="1" destOrd="0" presId="urn:microsoft.com/office/officeart/2005/8/layout/default"/>
    <dgm:cxn modelId="{DC84B019-2BC7-4BAF-BA64-67EB5499B77A}" type="presParOf" srcId="{945F0760-5F6B-4F92-995B-EC7B6EB28595}" destId="{12A87475-8051-4CB7-8F5C-367FCB3A331E}" srcOrd="2" destOrd="0" presId="urn:microsoft.com/office/officeart/2005/8/layout/default"/>
    <dgm:cxn modelId="{CE85BFC3-A29A-4CFE-AA95-F4885C421577}" type="presParOf" srcId="{945F0760-5F6B-4F92-995B-EC7B6EB28595}" destId="{0B1342DB-5286-45FA-843D-16BB0A096AA0}" srcOrd="3" destOrd="0" presId="urn:microsoft.com/office/officeart/2005/8/layout/default"/>
    <dgm:cxn modelId="{84BB29A9-7BB1-474A-B284-9C48073E7016}" type="presParOf" srcId="{945F0760-5F6B-4F92-995B-EC7B6EB28595}" destId="{D4BB0B75-EA31-4B78-8E8C-587856CD14AC}" srcOrd="4" destOrd="0" presId="urn:microsoft.com/office/officeart/2005/8/layout/default"/>
    <dgm:cxn modelId="{5FFDAF17-0297-4BFC-BA9D-C4C6FE3289F9}" type="presParOf" srcId="{945F0760-5F6B-4F92-995B-EC7B6EB28595}" destId="{A189A734-F5B1-440D-B765-5C5D622CF1C0}" srcOrd="5" destOrd="0" presId="urn:microsoft.com/office/officeart/2005/8/layout/default"/>
    <dgm:cxn modelId="{7686DE8F-A4F1-4406-9795-DC00E4E1C976}" type="presParOf" srcId="{945F0760-5F6B-4F92-995B-EC7B6EB28595}" destId="{CCDAAC44-1241-4EF1-8A5B-C5B7FB7D0DC7}" srcOrd="6" destOrd="0" presId="urn:microsoft.com/office/officeart/2005/8/layout/default"/>
    <dgm:cxn modelId="{F8BD2EF1-4604-4714-A1D5-0B8F49F1D28B}" type="presParOf" srcId="{945F0760-5F6B-4F92-995B-EC7B6EB28595}" destId="{4E317B16-D531-4C3E-9661-7B03701029B8}" srcOrd="7" destOrd="0" presId="urn:microsoft.com/office/officeart/2005/8/layout/default"/>
    <dgm:cxn modelId="{3501BBFC-03C6-4735-9ADC-723AAF837DF0}" type="presParOf" srcId="{945F0760-5F6B-4F92-995B-EC7B6EB28595}" destId="{2E705A39-DDFE-43AE-8B5D-E48D5C0159A4}" srcOrd="8" destOrd="0" presId="urn:microsoft.com/office/officeart/2005/8/layout/default"/>
    <dgm:cxn modelId="{7BACD0CC-EC36-4382-9982-AE0BDF00D499}" type="presParOf" srcId="{945F0760-5F6B-4F92-995B-EC7B6EB28595}" destId="{CCBC3D53-B25B-42FC-AAD7-B865DF831E63}" srcOrd="9" destOrd="0" presId="urn:microsoft.com/office/officeart/2005/8/layout/default"/>
    <dgm:cxn modelId="{31CE40D4-CA27-4288-BF91-7E946D3CC9E3}" type="presParOf" srcId="{945F0760-5F6B-4F92-995B-EC7B6EB28595}" destId="{48192409-F1BF-4304-9E68-AF10A887602C}" srcOrd="10" destOrd="0" presId="urn:microsoft.com/office/officeart/2005/8/layout/default"/>
    <dgm:cxn modelId="{DAA235C6-F627-4278-A8D1-F7B1DEF838B9}" type="presParOf" srcId="{945F0760-5F6B-4F92-995B-EC7B6EB28595}" destId="{01FCD1C2-22D9-45EB-99B5-8E69A8951487}" srcOrd="11" destOrd="0" presId="urn:microsoft.com/office/officeart/2005/8/layout/default"/>
    <dgm:cxn modelId="{71A2C9E4-20F2-4F53-B842-21DF190E7F83}" type="presParOf" srcId="{945F0760-5F6B-4F92-995B-EC7B6EB28595}" destId="{1A4AB894-702D-4540-9263-B674DEB30900}" srcOrd="12" destOrd="0" presId="urn:microsoft.com/office/officeart/2005/8/layout/default"/>
    <dgm:cxn modelId="{DF17699D-A725-4C7E-9096-2DE0F86989B8}" type="presParOf" srcId="{945F0760-5F6B-4F92-995B-EC7B6EB28595}" destId="{618EC25E-56A7-4BB9-9378-36E217B161B1}" srcOrd="13" destOrd="0" presId="urn:microsoft.com/office/officeart/2005/8/layout/default"/>
    <dgm:cxn modelId="{DAB2FCF2-339E-4EF1-B635-B7130351A6D8}" type="presParOf" srcId="{945F0760-5F6B-4F92-995B-EC7B6EB28595}" destId="{0BDA7C20-7F27-4362-AC55-9455C793E5ED}" srcOrd="14" destOrd="0" presId="urn:microsoft.com/office/officeart/2005/8/layout/default"/>
    <dgm:cxn modelId="{1307FE11-B90D-4086-AC9E-B821D4D2618B}" type="presParOf" srcId="{945F0760-5F6B-4F92-995B-EC7B6EB28595}" destId="{9F6CD95D-0B57-4F2B-B3E6-206BBF212D66}" srcOrd="15" destOrd="0" presId="urn:microsoft.com/office/officeart/2005/8/layout/default"/>
    <dgm:cxn modelId="{BA21DA67-9995-4A8E-98D6-905E9A39D2F1}" type="presParOf" srcId="{945F0760-5F6B-4F92-995B-EC7B6EB28595}" destId="{251D5367-9DDF-46B8-AFD3-5A1D3E4450AC}" srcOrd="16" destOrd="0" presId="urn:microsoft.com/office/officeart/2005/8/layout/default"/>
    <dgm:cxn modelId="{80C1389D-C6F8-4209-914C-F2D7D04826B3}" type="presParOf" srcId="{945F0760-5F6B-4F92-995B-EC7B6EB28595}" destId="{E7E3076D-9712-4475-B892-8319EF5E718C}" srcOrd="17" destOrd="0" presId="urn:microsoft.com/office/officeart/2005/8/layout/default"/>
    <dgm:cxn modelId="{C02FFFF3-8C8F-452B-9E1C-7E648FD29E74}" type="presParOf" srcId="{945F0760-5F6B-4F92-995B-EC7B6EB28595}" destId="{F6AE3C41-A505-4AE5-A182-00872A08655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9A95D-DF18-4FEF-B857-E12A1DF5BA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F1D647-10D2-47F4-9D59-F057E34CF58F}">
      <dgm:prSet/>
      <dgm:spPr/>
      <dgm:t>
        <a:bodyPr/>
        <a:lstStyle/>
        <a:p>
          <a:r>
            <a:rPr lang="en-GB" b="1" i="0"/>
            <a:t>Şirketlerin %80'i CX'e yatırım düzeylerini artırmayı planlıyor.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1C4BCD84-3CF7-4E53-8FE0-3A915EBA310D}" type="parTrans" cxnId="{9D142D25-ADFE-4FF2-93CD-A9FB0CDBECC5}">
      <dgm:prSet/>
      <dgm:spPr/>
      <dgm:t>
        <a:bodyPr/>
        <a:lstStyle/>
        <a:p>
          <a:endParaRPr lang="en-US"/>
        </a:p>
      </dgm:t>
    </dgm:pt>
    <dgm:pt modelId="{4D35DEA8-8E38-4817-B82F-25790703041F}" type="sibTrans" cxnId="{9D142D25-ADFE-4FF2-93CD-A9FB0CDBECC5}">
      <dgm:prSet/>
      <dgm:spPr/>
      <dgm:t>
        <a:bodyPr/>
        <a:lstStyle/>
        <a:p>
          <a:endParaRPr lang="en-US"/>
        </a:p>
      </dgm:t>
    </dgm:pt>
    <dgm:pt modelId="{A770DFC8-9815-4CFA-9916-4CF2E220E1A3}">
      <dgm:prSet/>
      <dgm:spPr/>
      <dgm:t>
        <a:bodyPr/>
        <a:lstStyle/>
        <a:p>
          <a:r>
            <a:rPr lang="en-GB" b="1" i="0"/>
            <a:t>Müşteri deneyimi yönetimi pazarının 2023'ten 2030'a kadar %15,4'lük bileşik yıllık büyüme oranında (CAGR) büyüyeceği tahmin edilmektedir. ( </a:t>
          </a:r>
          <a:r>
            <a:rPr lang="en-GB" b="1" i="0" u="sng">
              <a:hlinkClick xmlns:r="http://schemas.openxmlformats.org/officeDocument/2006/relationships" r:id="rId2"/>
            </a:rPr>
            <a:t>Grand View Research</a:t>
          </a:r>
          <a:r>
            <a:rPr lang="en-GB" b="1" i="0"/>
            <a:t> )</a:t>
          </a:r>
          <a:endParaRPr lang="en-US"/>
        </a:p>
      </dgm:t>
    </dgm:pt>
    <dgm:pt modelId="{7ACBA61E-786D-4721-9D17-2CEEA75D16C8}" type="parTrans" cxnId="{63F59743-B206-4C12-8A48-EE3FFBAC9BDE}">
      <dgm:prSet/>
      <dgm:spPr/>
      <dgm:t>
        <a:bodyPr/>
        <a:lstStyle/>
        <a:p>
          <a:endParaRPr lang="en-US"/>
        </a:p>
      </dgm:t>
    </dgm:pt>
    <dgm:pt modelId="{34F3BC25-A9CC-43FB-A59A-3F4A99ECBE34}" type="sibTrans" cxnId="{63F59743-B206-4C12-8A48-EE3FFBAC9BDE}">
      <dgm:prSet/>
      <dgm:spPr/>
      <dgm:t>
        <a:bodyPr/>
        <a:lstStyle/>
        <a:p>
          <a:endParaRPr lang="en-US"/>
        </a:p>
      </dgm:t>
    </dgm:pt>
    <dgm:pt modelId="{8E17AAF1-8D2C-4A55-BA92-7B0932E29D36}">
      <dgm:prSet/>
      <dgm:spPr/>
      <dgm:t>
        <a:bodyPr/>
        <a:lstStyle/>
        <a:p>
          <a:r>
            <a:rPr lang="en-GB" b="1" i="0"/>
            <a:t>Müşteriye öncelik veren B2C işletmeleri, müşteriye öncelik vermeyen işletmelere göre neredeyse iki kat daha fazla gelir artışı elde ediyor. ( </a:t>
          </a:r>
          <a:r>
            <a:rPr lang="en-GB" b="1" i="0" u="sng">
              <a:hlinkClick xmlns:r="http://schemas.openxmlformats.org/officeDocument/2006/relationships" r:id="rId3"/>
            </a:rPr>
            <a:t>Forrester</a:t>
          </a:r>
          <a:r>
            <a:rPr lang="en-GB" b="1" i="0"/>
            <a:t> )</a:t>
          </a:r>
          <a:endParaRPr lang="en-US"/>
        </a:p>
      </dgm:t>
    </dgm:pt>
    <dgm:pt modelId="{9622F8C9-B1F1-4E92-BB91-DE3677592273}" type="parTrans" cxnId="{A56E723A-DCF2-4F08-AAD8-5EF0F93C9DE9}">
      <dgm:prSet/>
      <dgm:spPr/>
      <dgm:t>
        <a:bodyPr/>
        <a:lstStyle/>
        <a:p>
          <a:endParaRPr lang="en-US"/>
        </a:p>
      </dgm:t>
    </dgm:pt>
    <dgm:pt modelId="{44159F61-50DE-478F-8B9D-FA89880BB7C8}" type="sibTrans" cxnId="{A56E723A-DCF2-4F08-AAD8-5EF0F93C9DE9}">
      <dgm:prSet/>
      <dgm:spPr/>
      <dgm:t>
        <a:bodyPr/>
        <a:lstStyle/>
        <a:p>
          <a:endParaRPr lang="en-US"/>
        </a:p>
      </dgm:t>
    </dgm:pt>
    <dgm:pt modelId="{0FC39646-ADE2-4DF3-9E09-E4533217AEF8}">
      <dgm:prSet/>
      <dgm:spPr/>
      <dgm:t>
        <a:bodyPr/>
        <a:lstStyle/>
        <a:p>
          <a:r>
            <a:rPr lang="en-GB" b="1" i="0"/>
            <a:t>Müşteri hizmetleri liderlerinin yaklaşık %60'ı toplam aramalarda artış olduğunu bildirdi ve hepsi büyümenin devam etmesini bekliyor. ( </a:t>
          </a:r>
          <a:r>
            <a:rPr lang="en-GB" b="1" i="0" u="sng">
              <a:hlinkClick xmlns:r="http://schemas.openxmlformats.org/officeDocument/2006/relationships" r:id="rId4"/>
            </a:rPr>
            <a:t>McKinsey ve Şirketi</a:t>
          </a:r>
          <a:r>
            <a:rPr lang="en-GB" b="1" i="0"/>
            <a:t> )</a:t>
          </a:r>
          <a:endParaRPr lang="en-US"/>
        </a:p>
      </dgm:t>
    </dgm:pt>
    <dgm:pt modelId="{C15BD9F2-7046-4784-A945-87627707435A}" type="parTrans" cxnId="{C19E5419-F839-46AF-957D-346D8771469E}">
      <dgm:prSet/>
      <dgm:spPr/>
      <dgm:t>
        <a:bodyPr/>
        <a:lstStyle/>
        <a:p>
          <a:endParaRPr lang="en-US"/>
        </a:p>
      </dgm:t>
    </dgm:pt>
    <dgm:pt modelId="{407956F6-F789-4193-B361-87B34E748F52}" type="sibTrans" cxnId="{C19E5419-F839-46AF-957D-346D8771469E}">
      <dgm:prSet/>
      <dgm:spPr/>
      <dgm:t>
        <a:bodyPr/>
        <a:lstStyle/>
        <a:p>
          <a:endParaRPr lang="en-US"/>
        </a:p>
      </dgm:t>
    </dgm:pt>
    <dgm:pt modelId="{60081890-C5AF-464B-92F9-8386E2A3901C}">
      <dgm:prSet/>
      <dgm:spPr/>
      <dgm:t>
        <a:bodyPr/>
        <a:lstStyle/>
        <a:p>
          <a:r>
            <a:rPr lang="en-GB" b="1" i="0"/>
            <a:t>Müşteri hizmetleri liderleri için müşteri deneyimini iyileştirmeye odaklanma 2019'dan bu yana yüzde 19 arttı. ( </a:t>
          </a:r>
          <a:r>
            <a:rPr lang="en-GB" b="1" i="0" u="sng">
              <a:hlinkClick xmlns:r="http://schemas.openxmlformats.org/officeDocument/2006/relationships" r:id="rId4"/>
            </a:rPr>
            <a:t>McKinsey &amp; Company</a:t>
          </a:r>
          <a:r>
            <a:rPr lang="en-GB" b="1" i="0"/>
            <a:t> )</a:t>
          </a:r>
          <a:endParaRPr lang="en-US"/>
        </a:p>
      </dgm:t>
    </dgm:pt>
    <dgm:pt modelId="{FB37C6A7-454C-4894-8983-CC30470C3EE0}" type="parTrans" cxnId="{24DF332C-CA87-47C1-B9CC-ABF34DB985CF}">
      <dgm:prSet/>
      <dgm:spPr/>
      <dgm:t>
        <a:bodyPr/>
        <a:lstStyle/>
        <a:p>
          <a:endParaRPr lang="en-US"/>
        </a:p>
      </dgm:t>
    </dgm:pt>
    <dgm:pt modelId="{466F34B2-0F2A-43E1-B227-DFE4D1C050AD}" type="sibTrans" cxnId="{24DF332C-CA87-47C1-B9CC-ABF34DB985CF}">
      <dgm:prSet/>
      <dgm:spPr/>
      <dgm:t>
        <a:bodyPr/>
        <a:lstStyle/>
        <a:p>
          <a:endParaRPr lang="en-US"/>
        </a:p>
      </dgm:t>
    </dgm:pt>
    <dgm:pt modelId="{F6529585-B596-4DC5-A7C6-720D66984579}">
      <dgm:prSet/>
      <dgm:spPr/>
      <dgm:t>
        <a:bodyPr/>
        <a:lstStyle/>
        <a:p>
          <a:r>
            <a:rPr lang="en-GB" b="1" i="0" dirty="0" err="1"/>
            <a:t>Tüketicilerin</a:t>
          </a:r>
          <a:r>
            <a:rPr lang="en-GB" b="1" i="0" dirty="0"/>
            <a:t> %73'ü </a:t>
          </a:r>
          <a:r>
            <a:rPr lang="en-GB" b="1" i="0" dirty="0" err="1"/>
            <a:t>birden</a:t>
          </a:r>
          <a:r>
            <a:rPr lang="en-GB" b="1" i="0" dirty="0"/>
            <a:t> </a:t>
          </a:r>
          <a:r>
            <a:rPr lang="en-GB" b="1" i="0" dirty="0" err="1"/>
            <a:t>fazla</a:t>
          </a:r>
          <a:r>
            <a:rPr lang="en-GB" b="1" i="0" dirty="0"/>
            <a:t> </a:t>
          </a:r>
          <a:r>
            <a:rPr lang="en-GB" b="1" i="0" dirty="0" err="1"/>
            <a:t>kötü</a:t>
          </a:r>
          <a:r>
            <a:rPr lang="en-GB" b="1" i="0" dirty="0"/>
            <a:t> </a:t>
          </a:r>
          <a:r>
            <a:rPr lang="en-GB" b="1" i="0" dirty="0" err="1"/>
            <a:t>deneyim</a:t>
          </a:r>
          <a:r>
            <a:rPr lang="en-GB" b="1" i="0" dirty="0"/>
            <a:t> </a:t>
          </a:r>
          <a:r>
            <a:rPr lang="en-GB" b="1" i="0" dirty="0" err="1"/>
            <a:t>yaşadıktan</a:t>
          </a:r>
          <a:r>
            <a:rPr lang="en-GB" b="1" i="0" dirty="0"/>
            <a:t> </a:t>
          </a:r>
          <a:r>
            <a:rPr lang="en-GB" b="1" i="0" dirty="0" err="1"/>
            <a:t>sonra</a:t>
          </a:r>
          <a:r>
            <a:rPr lang="en-GB" b="1" i="0" dirty="0"/>
            <a:t> </a:t>
          </a:r>
          <a:r>
            <a:rPr lang="en-GB" b="1" i="0" dirty="0" err="1"/>
            <a:t>bir</a:t>
          </a:r>
          <a:r>
            <a:rPr lang="en-GB" b="1" i="0" dirty="0"/>
            <a:t> </a:t>
          </a:r>
          <a:r>
            <a:rPr lang="en-GB" b="1" i="0" dirty="0" err="1"/>
            <a:t>rakibe</a:t>
          </a:r>
          <a:r>
            <a:rPr lang="en-GB" b="1" i="0" dirty="0"/>
            <a:t> </a:t>
          </a:r>
          <a:r>
            <a:rPr lang="en-GB" b="1" i="0" dirty="0" err="1"/>
            <a:t>geçiş</a:t>
          </a:r>
          <a:r>
            <a:rPr lang="en-GB" b="1" i="0" dirty="0"/>
            <a:t> </a:t>
          </a:r>
          <a:r>
            <a:rPr lang="en-GB" b="1" i="0" dirty="0" err="1"/>
            <a:t>yapacak</a:t>
          </a:r>
          <a:r>
            <a:rPr lang="en-GB" b="1" i="0" dirty="0"/>
            <a:t>. ( </a:t>
          </a:r>
          <a:r>
            <a:rPr lang="en-GB" b="1" i="0" u="sng" dirty="0">
              <a:hlinkClick xmlns:r="http://schemas.openxmlformats.org/officeDocument/2006/relationships" r:id="rId1"/>
            </a:rPr>
            <a:t>Zendesk</a:t>
          </a:r>
          <a:r>
            <a:rPr lang="en-GB" b="1" i="0" dirty="0"/>
            <a:t> )</a:t>
          </a:r>
          <a:endParaRPr lang="en-US" dirty="0"/>
        </a:p>
      </dgm:t>
    </dgm:pt>
    <dgm:pt modelId="{4B792378-0F46-40B9-B32B-207D558942E8}" type="parTrans" cxnId="{2DC21DEF-9EE5-4D2D-932E-81467CE0C5B5}">
      <dgm:prSet/>
      <dgm:spPr/>
      <dgm:t>
        <a:bodyPr/>
        <a:lstStyle/>
        <a:p>
          <a:endParaRPr lang="en-US"/>
        </a:p>
      </dgm:t>
    </dgm:pt>
    <dgm:pt modelId="{A6545F91-8BC7-4082-8A99-56E2B08D91F5}" type="sibTrans" cxnId="{2DC21DEF-9EE5-4D2D-932E-81467CE0C5B5}">
      <dgm:prSet/>
      <dgm:spPr/>
      <dgm:t>
        <a:bodyPr/>
        <a:lstStyle/>
        <a:p>
          <a:endParaRPr lang="en-US"/>
        </a:p>
      </dgm:t>
    </dgm:pt>
    <dgm:pt modelId="{7E49A517-8BE6-4ADD-983D-59D41D2536CD}">
      <dgm:prSet/>
      <dgm:spPr/>
      <dgm:t>
        <a:bodyPr/>
        <a:lstStyle/>
        <a:p>
          <a:r>
            <a:rPr lang="en-GB" b="1" i="0"/>
            <a:t>Tüketicilerin yarısından fazlası, müşteri desteğiyle uğraşırken giderek daha fazla stresli ve bitkin hissediyor.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B4C75FB2-1B13-46EB-8C48-8CB6F3CFC1B7}" type="parTrans" cxnId="{35275BF8-9066-45D8-A1BB-AFAE9A1DB71F}">
      <dgm:prSet/>
      <dgm:spPr/>
      <dgm:t>
        <a:bodyPr/>
        <a:lstStyle/>
        <a:p>
          <a:endParaRPr lang="en-US"/>
        </a:p>
      </dgm:t>
    </dgm:pt>
    <dgm:pt modelId="{4457BB3C-B5A6-4AD1-826D-18C15A198C99}" type="sibTrans" cxnId="{35275BF8-9066-45D8-A1BB-AFAE9A1DB71F}">
      <dgm:prSet/>
      <dgm:spPr/>
      <dgm:t>
        <a:bodyPr/>
        <a:lstStyle/>
        <a:p>
          <a:endParaRPr lang="en-US"/>
        </a:p>
      </dgm:t>
    </dgm:pt>
    <dgm:pt modelId="{75342EBB-22C7-473E-AC04-55C3C8938298}">
      <dgm:prSet/>
      <dgm:spPr/>
      <dgm:t>
        <a:bodyPr/>
        <a:lstStyle/>
        <a:p>
          <a:r>
            <a:rPr lang="en-GB" b="1" i="0"/>
            <a:t>Tüketicilerin yarıdan fazlası tek bir kötü deneyimden sonra rakip firmaya geçiş yapacaktır.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2A8371B0-9F20-4EAB-ABB1-7339E786430E}" type="parTrans" cxnId="{4D725CAA-DBC6-4826-A1CD-7B25187848E5}">
      <dgm:prSet/>
      <dgm:spPr/>
      <dgm:t>
        <a:bodyPr/>
        <a:lstStyle/>
        <a:p>
          <a:endParaRPr lang="en-US"/>
        </a:p>
      </dgm:t>
    </dgm:pt>
    <dgm:pt modelId="{20560CDB-EE40-4A96-BE13-7375C1AE1423}" type="sibTrans" cxnId="{4D725CAA-DBC6-4826-A1CD-7B25187848E5}">
      <dgm:prSet/>
      <dgm:spPr/>
      <dgm:t>
        <a:bodyPr/>
        <a:lstStyle/>
        <a:p>
          <a:endParaRPr lang="en-US"/>
        </a:p>
      </dgm:t>
    </dgm:pt>
    <dgm:pt modelId="{EFBF7950-5EF7-47D0-A879-E38C4CA287D0}">
      <dgm:prSet/>
      <dgm:spPr/>
      <dgm:t>
        <a:bodyPr/>
        <a:lstStyle/>
        <a:p>
          <a:r>
            <a:rPr lang="en-GB" b="1" i="0"/>
            <a:t>Müşteri hizmetleri temsilcilerinin yarısından fazlası, kuruluşlarının hizmete yaklaşımının doğrudan olumsuz müşteri deneyimlerine yol açabileceğini söylüyor.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44EDE2EE-7444-4AA3-834A-A63F1EA86AED}" type="parTrans" cxnId="{D1E867AD-BBAC-40ED-B370-657B59B7E744}">
      <dgm:prSet/>
      <dgm:spPr/>
      <dgm:t>
        <a:bodyPr/>
        <a:lstStyle/>
        <a:p>
          <a:endParaRPr lang="en-US"/>
        </a:p>
      </dgm:t>
    </dgm:pt>
    <dgm:pt modelId="{A450E651-8113-4389-A9CC-23B135D90C90}" type="sibTrans" cxnId="{D1E867AD-BBAC-40ED-B370-657B59B7E744}">
      <dgm:prSet/>
      <dgm:spPr/>
      <dgm:t>
        <a:bodyPr/>
        <a:lstStyle/>
        <a:p>
          <a:endParaRPr lang="en-US"/>
        </a:p>
      </dgm:t>
    </dgm:pt>
    <dgm:pt modelId="{AE2C49BD-9DF4-4B5A-92E0-0E3B1D89A100}">
      <dgm:prSet/>
      <dgm:spPr/>
      <dgm:t>
        <a:bodyPr/>
        <a:lstStyle/>
        <a:p>
          <a:r>
            <a:rPr lang="en-GB" b="1" i="0"/>
            <a:t>Müşterilerin neredeyse %90'ı, daha iyi müşteri deneyimi sağlayabilecek farklı bir şirkete geçiş yapacaktır. ( </a:t>
          </a:r>
          <a:r>
            <a:rPr lang="en-GB" b="1" i="0" u="sng">
              <a:hlinkClick xmlns:r="http://schemas.openxmlformats.org/officeDocument/2006/relationships" r:id="rId5"/>
            </a:rPr>
            <a:t>Hyken</a:t>
          </a:r>
          <a:r>
            <a:rPr lang="en-GB" b="1" i="0"/>
            <a:t> )</a:t>
          </a:r>
          <a:endParaRPr lang="en-US"/>
        </a:p>
      </dgm:t>
    </dgm:pt>
    <dgm:pt modelId="{AC7F4164-48E7-4D42-B867-F0A262472187}" type="parTrans" cxnId="{1004B30B-7313-4751-8EC7-301E792E3C23}">
      <dgm:prSet/>
      <dgm:spPr/>
      <dgm:t>
        <a:bodyPr/>
        <a:lstStyle/>
        <a:p>
          <a:endParaRPr lang="en-US"/>
        </a:p>
      </dgm:t>
    </dgm:pt>
    <dgm:pt modelId="{94CA90A5-A658-4E69-B84A-0C68C47A5A7D}" type="sibTrans" cxnId="{1004B30B-7313-4751-8EC7-301E792E3C23}">
      <dgm:prSet/>
      <dgm:spPr/>
      <dgm:t>
        <a:bodyPr/>
        <a:lstStyle/>
        <a:p>
          <a:endParaRPr lang="en-US"/>
        </a:p>
      </dgm:t>
    </dgm:pt>
    <dgm:pt modelId="{3CAB7C48-20D4-4204-BFCF-AD2B1DA39E35}">
      <dgm:prSet/>
      <dgm:spPr/>
      <dgm:t>
        <a:bodyPr/>
        <a:lstStyle/>
        <a:p>
          <a:r>
            <a:rPr lang="en-GB" b="1" i="0"/>
            <a:t>. Müşteri deneyimine odaklanan şirketler gelirlerini %80 artırıyor. ( </a:t>
          </a:r>
          <a:r>
            <a:rPr lang="en-GB" b="1" i="0" u="sng">
              <a:hlinkClick xmlns:r="http://schemas.openxmlformats.org/officeDocument/2006/relationships" r:id="rId6"/>
            </a:rPr>
            <a:t>Zippia</a:t>
          </a:r>
          <a:r>
            <a:rPr lang="en-GB" b="1" i="0"/>
            <a:t> )</a:t>
          </a:r>
          <a:endParaRPr lang="en-US"/>
        </a:p>
      </dgm:t>
    </dgm:pt>
    <dgm:pt modelId="{3C9949E8-D544-43F8-911C-4A3C16204E99}" type="parTrans" cxnId="{DF956977-B6C0-49C8-AB10-BBA0FFC8FB14}">
      <dgm:prSet/>
      <dgm:spPr/>
      <dgm:t>
        <a:bodyPr/>
        <a:lstStyle/>
        <a:p>
          <a:endParaRPr lang="en-US"/>
        </a:p>
      </dgm:t>
    </dgm:pt>
    <dgm:pt modelId="{5FDADA3F-F2F8-4E2F-9459-3815B5324AC9}" type="sibTrans" cxnId="{DF956977-B6C0-49C8-AB10-BBA0FFC8FB14}">
      <dgm:prSet/>
      <dgm:spPr/>
      <dgm:t>
        <a:bodyPr/>
        <a:lstStyle/>
        <a:p>
          <a:endParaRPr lang="en-US"/>
        </a:p>
      </dgm:t>
    </dgm:pt>
    <dgm:pt modelId="{A6DBFA64-FF40-47B2-A572-BFB613FEDEE4}">
      <dgm:prSet/>
      <dgm:spPr/>
      <dgm:t>
        <a:bodyPr/>
        <a:lstStyle/>
        <a:p>
          <a:r>
            <a:rPr lang="en-GB" b="1" i="0" dirty="0" err="1"/>
            <a:t>Müşteriyi</a:t>
          </a:r>
          <a:r>
            <a:rPr lang="en-GB" b="1" i="0" dirty="0"/>
            <a:t> </a:t>
          </a:r>
          <a:r>
            <a:rPr lang="en-GB" b="1" i="0" dirty="0" err="1"/>
            <a:t>elde</a:t>
          </a:r>
          <a:r>
            <a:rPr lang="en-GB" b="1" i="0" dirty="0"/>
            <a:t> </a:t>
          </a:r>
          <a:r>
            <a:rPr lang="en-GB" b="1" i="0" dirty="0" err="1"/>
            <a:t>tutma</a:t>
          </a:r>
          <a:r>
            <a:rPr lang="en-GB" b="1" i="0" dirty="0"/>
            <a:t> </a:t>
          </a:r>
          <a:r>
            <a:rPr lang="en-GB" b="1" i="0" dirty="0" err="1"/>
            <a:t>oranındaki</a:t>
          </a:r>
          <a:r>
            <a:rPr lang="en-GB" b="1" i="0" dirty="0"/>
            <a:t> %5'lik </a:t>
          </a:r>
          <a:r>
            <a:rPr lang="en-GB" b="1" i="0" dirty="0" err="1"/>
            <a:t>bir</a:t>
          </a:r>
          <a:r>
            <a:rPr lang="en-GB" b="1" i="0" dirty="0"/>
            <a:t> </a:t>
          </a:r>
          <a:r>
            <a:rPr lang="en-GB" b="1" i="0" dirty="0" err="1"/>
            <a:t>iyileşme</a:t>
          </a:r>
          <a:r>
            <a:rPr lang="en-GB" b="1" i="0" dirty="0"/>
            <a:t>, </a:t>
          </a:r>
          <a:r>
            <a:rPr lang="en-GB" b="1" i="0" dirty="0" err="1"/>
            <a:t>karlılığı</a:t>
          </a:r>
          <a:r>
            <a:rPr lang="en-GB" b="1" i="0" dirty="0"/>
            <a:t> %25 </a:t>
          </a:r>
          <a:r>
            <a:rPr lang="en-GB" b="1" i="0" dirty="0" err="1"/>
            <a:t>artırabilir</a:t>
          </a:r>
          <a:r>
            <a:rPr lang="en-GB" b="1" i="0" dirty="0"/>
            <a:t>. ( </a:t>
          </a:r>
          <a:r>
            <a:rPr lang="en-GB" b="1" i="0" u="sng" dirty="0">
              <a:hlinkClick xmlns:r="http://schemas.openxmlformats.org/officeDocument/2006/relationships" r:id="rId7"/>
            </a:rPr>
            <a:t>Forrester</a:t>
          </a:r>
          <a:r>
            <a:rPr lang="en-GB" b="1" i="0" dirty="0"/>
            <a:t> )</a:t>
          </a:r>
          <a:endParaRPr lang="en-US" dirty="0"/>
        </a:p>
      </dgm:t>
    </dgm:pt>
    <dgm:pt modelId="{CB8FC555-B6AE-489C-A13A-B4BFC60F6D8F}" type="parTrans" cxnId="{82A385AC-A98D-46C7-B4C5-6ABD8206C68B}">
      <dgm:prSet/>
      <dgm:spPr/>
      <dgm:t>
        <a:bodyPr/>
        <a:lstStyle/>
        <a:p>
          <a:endParaRPr lang="en-US"/>
        </a:p>
      </dgm:t>
    </dgm:pt>
    <dgm:pt modelId="{C54F6BF2-81CB-4917-9A39-9B04DFC9D6E9}" type="sibTrans" cxnId="{82A385AC-A98D-46C7-B4C5-6ABD8206C68B}">
      <dgm:prSet/>
      <dgm:spPr/>
      <dgm:t>
        <a:bodyPr/>
        <a:lstStyle/>
        <a:p>
          <a:endParaRPr lang="en-US"/>
        </a:p>
      </dgm:t>
    </dgm:pt>
    <dgm:pt modelId="{0D8BDFF7-5AFF-450F-8757-AF758ED2BC46}">
      <dgm:prSet/>
      <dgm:spPr/>
      <dgm:t>
        <a:bodyPr/>
        <a:lstStyle/>
        <a:p>
          <a:r>
            <a:rPr lang="en-GB" b="1" i="0"/>
            <a:t>Müşteri odaklı bir operasyona yatırım yapmak, 12 yılda %700'e varan yatırım getirisi sağlayabilir. ( </a:t>
          </a:r>
          <a:r>
            <a:rPr lang="en-GB" b="1" i="0" u="sng">
              <a:hlinkClick xmlns:r="http://schemas.openxmlformats.org/officeDocument/2006/relationships" r:id="rId8"/>
            </a:rPr>
            <a:t>Forrester</a:t>
          </a:r>
          <a:r>
            <a:rPr lang="en-GB" b="1" i="0"/>
            <a:t> )</a:t>
          </a:r>
          <a:endParaRPr lang="en-US"/>
        </a:p>
      </dgm:t>
    </dgm:pt>
    <dgm:pt modelId="{AA21EBC9-EB3D-4FDF-93C0-E1FEC262D86C}" type="parTrans" cxnId="{B52B4BFA-FCA3-47CA-B41E-B2A99EAA9F89}">
      <dgm:prSet/>
      <dgm:spPr/>
      <dgm:t>
        <a:bodyPr/>
        <a:lstStyle/>
        <a:p>
          <a:endParaRPr lang="en-US"/>
        </a:p>
      </dgm:t>
    </dgm:pt>
    <dgm:pt modelId="{6DB65D32-DECD-4C66-9C7F-8E19662622BA}" type="sibTrans" cxnId="{B52B4BFA-FCA3-47CA-B41E-B2A99EAA9F89}">
      <dgm:prSet/>
      <dgm:spPr/>
      <dgm:t>
        <a:bodyPr/>
        <a:lstStyle/>
        <a:p>
          <a:endParaRPr lang="en-US"/>
        </a:p>
      </dgm:t>
    </dgm:pt>
    <dgm:pt modelId="{8B7A106A-BA16-439C-82A6-FCC559CAEAD4}" type="pres">
      <dgm:prSet presAssocID="{FFF9A95D-DF18-4FEF-B857-E12A1DF5BA25}" presName="diagram" presStyleCnt="0">
        <dgm:presLayoutVars>
          <dgm:dir/>
          <dgm:resizeHandles val="exact"/>
        </dgm:presLayoutVars>
      </dgm:prSet>
      <dgm:spPr/>
    </dgm:pt>
    <dgm:pt modelId="{48EB1176-36A2-4A1E-B1FA-458B0E5C2115}" type="pres">
      <dgm:prSet presAssocID="{F2F1D647-10D2-47F4-9D59-F057E34CF58F}" presName="node" presStyleLbl="node1" presStyleIdx="0" presStyleCnt="13">
        <dgm:presLayoutVars>
          <dgm:bulletEnabled val="1"/>
        </dgm:presLayoutVars>
      </dgm:prSet>
      <dgm:spPr/>
    </dgm:pt>
    <dgm:pt modelId="{48F20505-480F-44B5-A1CA-7D03A0B2F421}" type="pres">
      <dgm:prSet presAssocID="{4D35DEA8-8E38-4817-B82F-25790703041F}" presName="sibTrans" presStyleCnt="0"/>
      <dgm:spPr/>
    </dgm:pt>
    <dgm:pt modelId="{38925918-6F20-40CF-B716-569F15F4D5D0}" type="pres">
      <dgm:prSet presAssocID="{A770DFC8-9815-4CFA-9916-4CF2E220E1A3}" presName="node" presStyleLbl="node1" presStyleIdx="1" presStyleCnt="13">
        <dgm:presLayoutVars>
          <dgm:bulletEnabled val="1"/>
        </dgm:presLayoutVars>
      </dgm:prSet>
      <dgm:spPr/>
    </dgm:pt>
    <dgm:pt modelId="{A77D668A-44E3-413A-8636-264307AD6720}" type="pres">
      <dgm:prSet presAssocID="{34F3BC25-A9CC-43FB-A59A-3F4A99ECBE34}" presName="sibTrans" presStyleCnt="0"/>
      <dgm:spPr/>
    </dgm:pt>
    <dgm:pt modelId="{0B003C8D-A886-4931-95F5-D705C705B40C}" type="pres">
      <dgm:prSet presAssocID="{8E17AAF1-8D2C-4A55-BA92-7B0932E29D36}" presName="node" presStyleLbl="node1" presStyleIdx="2" presStyleCnt="13">
        <dgm:presLayoutVars>
          <dgm:bulletEnabled val="1"/>
        </dgm:presLayoutVars>
      </dgm:prSet>
      <dgm:spPr/>
    </dgm:pt>
    <dgm:pt modelId="{D941C39A-580A-4C90-A630-3FE293F5A5FC}" type="pres">
      <dgm:prSet presAssocID="{44159F61-50DE-478F-8B9D-FA89880BB7C8}" presName="sibTrans" presStyleCnt="0"/>
      <dgm:spPr/>
    </dgm:pt>
    <dgm:pt modelId="{716A0C16-8E69-4F69-9882-F6FABC60CF98}" type="pres">
      <dgm:prSet presAssocID="{0FC39646-ADE2-4DF3-9E09-E4533217AEF8}" presName="node" presStyleLbl="node1" presStyleIdx="3" presStyleCnt="13">
        <dgm:presLayoutVars>
          <dgm:bulletEnabled val="1"/>
        </dgm:presLayoutVars>
      </dgm:prSet>
      <dgm:spPr/>
    </dgm:pt>
    <dgm:pt modelId="{B3DE312F-6E81-4C65-9637-F345871E84A7}" type="pres">
      <dgm:prSet presAssocID="{407956F6-F789-4193-B361-87B34E748F52}" presName="sibTrans" presStyleCnt="0"/>
      <dgm:spPr/>
    </dgm:pt>
    <dgm:pt modelId="{6E9D160E-0760-4EBC-9EF6-B85C6F429A5F}" type="pres">
      <dgm:prSet presAssocID="{60081890-C5AF-464B-92F9-8386E2A3901C}" presName="node" presStyleLbl="node1" presStyleIdx="4" presStyleCnt="13">
        <dgm:presLayoutVars>
          <dgm:bulletEnabled val="1"/>
        </dgm:presLayoutVars>
      </dgm:prSet>
      <dgm:spPr/>
    </dgm:pt>
    <dgm:pt modelId="{D400359C-B6C5-4A7A-889A-0A42927D4370}" type="pres">
      <dgm:prSet presAssocID="{466F34B2-0F2A-43E1-B227-DFE4D1C050AD}" presName="sibTrans" presStyleCnt="0"/>
      <dgm:spPr/>
    </dgm:pt>
    <dgm:pt modelId="{E599000E-9937-4C6A-A58E-AC92FBC413AC}" type="pres">
      <dgm:prSet presAssocID="{F6529585-B596-4DC5-A7C6-720D66984579}" presName="node" presStyleLbl="node1" presStyleIdx="5" presStyleCnt="13">
        <dgm:presLayoutVars>
          <dgm:bulletEnabled val="1"/>
        </dgm:presLayoutVars>
      </dgm:prSet>
      <dgm:spPr/>
    </dgm:pt>
    <dgm:pt modelId="{D79AD599-5BF0-4E1B-9C1A-7DCF95D06B07}" type="pres">
      <dgm:prSet presAssocID="{A6545F91-8BC7-4082-8A99-56E2B08D91F5}" presName="sibTrans" presStyleCnt="0"/>
      <dgm:spPr/>
    </dgm:pt>
    <dgm:pt modelId="{ACC69A01-5C53-4EF9-8C53-4D4FAF46E01F}" type="pres">
      <dgm:prSet presAssocID="{7E49A517-8BE6-4ADD-983D-59D41D2536CD}" presName="node" presStyleLbl="node1" presStyleIdx="6" presStyleCnt="13">
        <dgm:presLayoutVars>
          <dgm:bulletEnabled val="1"/>
        </dgm:presLayoutVars>
      </dgm:prSet>
      <dgm:spPr/>
    </dgm:pt>
    <dgm:pt modelId="{F8F90E19-B74C-4434-8DC9-2F81148ABC99}" type="pres">
      <dgm:prSet presAssocID="{4457BB3C-B5A6-4AD1-826D-18C15A198C99}" presName="sibTrans" presStyleCnt="0"/>
      <dgm:spPr/>
    </dgm:pt>
    <dgm:pt modelId="{5F699F36-32D5-454E-A1B5-555483AB7FFE}" type="pres">
      <dgm:prSet presAssocID="{75342EBB-22C7-473E-AC04-55C3C8938298}" presName="node" presStyleLbl="node1" presStyleIdx="7" presStyleCnt="13">
        <dgm:presLayoutVars>
          <dgm:bulletEnabled val="1"/>
        </dgm:presLayoutVars>
      </dgm:prSet>
      <dgm:spPr/>
    </dgm:pt>
    <dgm:pt modelId="{C0BF0509-8C90-446C-A503-9FF29914C044}" type="pres">
      <dgm:prSet presAssocID="{20560CDB-EE40-4A96-BE13-7375C1AE1423}" presName="sibTrans" presStyleCnt="0"/>
      <dgm:spPr/>
    </dgm:pt>
    <dgm:pt modelId="{1C9FC9D9-39BC-4400-8544-F0896D2595DC}" type="pres">
      <dgm:prSet presAssocID="{EFBF7950-5EF7-47D0-A879-E38C4CA287D0}" presName="node" presStyleLbl="node1" presStyleIdx="8" presStyleCnt="13">
        <dgm:presLayoutVars>
          <dgm:bulletEnabled val="1"/>
        </dgm:presLayoutVars>
      </dgm:prSet>
      <dgm:spPr/>
    </dgm:pt>
    <dgm:pt modelId="{2D8AECBD-97EF-4931-9E8C-5419FB2C5582}" type="pres">
      <dgm:prSet presAssocID="{A450E651-8113-4389-A9CC-23B135D90C90}" presName="sibTrans" presStyleCnt="0"/>
      <dgm:spPr/>
    </dgm:pt>
    <dgm:pt modelId="{086EA9F5-5DE5-441B-8665-C47CD078D6F9}" type="pres">
      <dgm:prSet presAssocID="{AE2C49BD-9DF4-4B5A-92E0-0E3B1D89A100}" presName="node" presStyleLbl="node1" presStyleIdx="9" presStyleCnt="13">
        <dgm:presLayoutVars>
          <dgm:bulletEnabled val="1"/>
        </dgm:presLayoutVars>
      </dgm:prSet>
      <dgm:spPr/>
    </dgm:pt>
    <dgm:pt modelId="{75DA32FC-819A-4057-B096-7072FB61EA6B}" type="pres">
      <dgm:prSet presAssocID="{94CA90A5-A658-4E69-B84A-0C68C47A5A7D}" presName="sibTrans" presStyleCnt="0"/>
      <dgm:spPr/>
    </dgm:pt>
    <dgm:pt modelId="{ACAF93E9-A9E1-4894-976B-DBEC0B3142BC}" type="pres">
      <dgm:prSet presAssocID="{3CAB7C48-20D4-4204-BFCF-AD2B1DA39E35}" presName="node" presStyleLbl="node1" presStyleIdx="10" presStyleCnt="13">
        <dgm:presLayoutVars>
          <dgm:bulletEnabled val="1"/>
        </dgm:presLayoutVars>
      </dgm:prSet>
      <dgm:spPr/>
    </dgm:pt>
    <dgm:pt modelId="{8D8ABE59-61FB-4733-A283-9FB9E45F360E}" type="pres">
      <dgm:prSet presAssocID="{5FDADA3F-F2F8-4E2F-9459-3815B5324AC9}" presName="sibTrans" presStyleCnt="0"/>
      <dgm:spPr/>
    </dgm:pt>
    <dgm:pt modelId="{273B9B89-E985-4E73-91B6-47D5FB954360}" type="pres">
      <dgm:prSet presAssocID="{A6DBFA64-FF40-47B2-A572-BFB613FEDEE4}" presName="node" presStyleLbl="node1" presStyleIdx="11" presStyleCnt="13">
        <dgm:presLayoutVars>
          <dgm:bulletEnabled val="1"/>
        </dgm:presLayoutVars>
      </dgm:prSet>
      <dgm:spPr/>
    </dgm:pt>
    <dgm:pt modelId="{57051E04-9A65-4DD3-A190-B8E1DB4CCD23}" type="pres">
      <dgm:prSet presAssocID="{C54F6BF2-81CB-4917-9A39-9B04DFC9D6E9}" presName="sibTrans" presStyleCnt="0"/>
      <dgm:spPr/>
    </dgm:pt>
    <dgm:pt modelId="{D3101C18-3EF3-4FDF-8420-5D4954E8DAE5}" type="pres">
      <dgm:prSet presAssocID="{0D8BDFF7-5AFF-450F-8757-AF758ED2BC46}" presName="node" presStyleLbl="node1" presStyleIdx="12" presStyleCnt="13">
        <dgm:presLayoutVars>
          <dgm:bulletEnabled val="1"/>
        </dgm:presLayoutVars>
      </dgm:prSet>
      <dgm:spPr/>
    </dgm:pt>
  </dgm:ptLst>
  <dgm:cxnLst>
    <dgm:cxn modelId="{D6079103-3F80-46DC-BD4B-4DAA8836DE04}" type="presOf" srcId="{60081890-C5AF-464B-92F9-8386E2A3901C}" destId="{6E9D160E-0760-4EBC-9EF6-B85C6F429A5F}" srcOrd="0" destOrd="0" presId="urn:microsoft.com/office/officeart/2005/8/layout/default"/>
    <dgm:cxn modelId="{1004B30B-7313-4751-8EC7-301E792E3C23}" srcId="{FFF9A95D-DF18-4FEF-B857-E12A1DF5BA25}" destId="{AE2C49BD-9DF4-4B5A-92E0-0E3B1D89A100}" srcOrd="9" destOrd="0" parTransId="{AC7F4164-48E7-4D42-B867-F0A262472187}" sibTransId="{94CA90A5-A658-4E69-B84A-0C68C47A5A7D}"/>
    <dgm:cxn modelId="{C19E5419-F839-46AF-957D-346D8771469E}" srcId="{FFF9A95D-DF18-4FEF-B857-E12A1DF5BA25}" destId="{0FC39646-ADE2-4DF3-9E09-E4533217AEF8}" srcOrd="3" destOrd="0" parTransId="{C15BD9F2-7046-4784-A945-87627707435A}" sibTransId="{407956F6-F789-4193-B361-87B34E748F52}"/>
    <dgm:cxn modelId="{3A0A1A1A-600F-4EAA-98A9-229DBB851494}" type="presOf" srcId="{0FC39646-ADE2-4DF3-9E09-E4533217AEF8}" destId="{716A0C16-8E69-4F69-9882-F6FABC60CF98}" srcOrd="0" destOrd="0" presId="urn:microsoft.com/office/officeart/2005/8/layout/default"/>
    <dgm:cxn modelId="{E20D7B21-8115-43F0-B20D-3EF1B6CD4A49}" type="presOf" srcId="{F6529585-B596-4DC5-A7C6-720D66984579}" destId="{E599000E-9937-4C6A-A58E-AC92FBC413AC}" srcOrd="0" destOrd="0" presId="urn:microsoft.com/office/officeart/2005/8/layout/default"/>
    <dgm:cxn modelId="{9D142D25-ADFE-4FF2-93CD-A9FB0CDBECC5}" srcId="{FFF9A95D-DF18-4FEF-B857-E12A1DF5BA25}" destId="{F2F1D647-10D2-47F4-9D59-F057E34CF58F}" srcOrd="0" destOrd="0" parTransId="{1C4BCD84-3CF7-4E53-8FE0-3A915EBA310D}" sibTransId="{4D35DEA8-8E38-4817-B82F-25790703041F}"/>
    <dgm:cxn modelId="{AA48192A-19E4-498E-80E1-D3BC4E3E3139}" type="presOf" srcId="{0D8BDFF7-5AFF-450F-8757-AF758ED2BC46}" destId="{D3101C18-3EF3-4FDF-8420-5D4954E8DAE5}" srcOrd="0" destOrd="0" presId="urn:microsoft.com/office/officeart/2005/8/layout/default"/>
    <dgm:cxn modelId="{24DF332C-CA87-47C1-B9CC-ABF34DB985CF}" srcId="{FFF9A95D-DF18-4FEF-B857-E12A1DF5BA25}" destId="{60081890-C5AF-464B-92F9-8386E2A3901C}" srcOrd="4" destOrd="0" parTransId="{FB37C6A7-454C-4894-8983-CC30470C3EE0}" sibTransId="{466F34B2-0F2A-43E1-B227-DFE4D1C050AD}"/>
    <dgm:cxn modelId="{A56E723A-DCF2-4F08-AAD8-5EF0F93C9DE9}" srcId="{FFF9A95D-DF18-4FEF-B857-E12A1DF5BA25}" destId="{8E17AAF1-8D2C-4A55-BA92-7B0932E29D36}" srcOrd="2" destOrd="0" parTransId="{9622F8C9-B1F1-4E92-BB91-DE3677592273}" sibTransId="{44159F61-50DE-478F-8B9D-FA89880BB7C8}"/>
    <dgm:cxn modelId="{FAD08A41-43B7-43F1-936A-F39D5320CEBA}" type="presOf" srcId="{75342EBB-22C7-473E-AC04-55C3C8938298}" destId="{5F699F36-32D5-454E-A1B5-555483AB7FFE}" srcOrd="0" destOrd="0" presId="urn:microsoft.com/office/officeart/2005/8/layout/default"/>
    <dgm:cxn modelId="{63F59743-B206-4C12-8A48-EE3FFBAC9BDE}" srcId="{FFF9A95D-DF18-4FEF-B857-E12A1DF5BA25}" destId="{A770DFC8-9815-4CFA-9916-4CF2E220E1A3}" srcOrd="1" destOrd="0" parTransId="{7ACBA61E-786D-4721-9D17-2CEEA75D16C8}" sibTransId="{34F3BC25-A9CC-43FB-A59A-3F4A99ECBE34}"/>
    <dgm:cxn modelId="{FBD01E65-49D3-44D0-A93F-B9359389248E}" type="presOf" srcId="{A770DFC8-9815-4CFA-9916-4CF2E220E1A3}" destId="{38925918-6F20-40CF-B716-569F15F4D5D0}" srcOrd="0" destOrd="0" presId="urn:microsoft.com/office/officeart/2005/8/layout/default"/>
    <dgm:cxn modelId="{DF956977-B6C0-49C8-AB10-BBA0FFC8FB14}" srcId="{FFF9A95D-DF18-4FEF-B857-E12A1DF5BA25}" destId="{3CAB7C48-20D4-4204-BFCF-AD2B1DA39E35}" srcOrd="10" destOrd="0" parTransId="{3C9949E8-D544-43F8-911C-4A3C16204E99}" sibTransId="{5FDADA3F-F2F8-4E2F-9459-3815B5324AC9}"/>
    <dgm:cxn modelId="{6309477C-AF02-4C56-956E-98F3A85CD3C8}" type="presOf" srcId="{EFBF7950-5EF7-47D0-A879-E38C4CA287D0}" destId="{1C9FC9D9-39BC-4400-8544-F0896D2595DC}" srcOrd="0" destOrd="0" presId="urn:microsoft.com/office/officeart/2005/8/layout/default"/>
    <dgm:cxn modelId="{018E1A8B-408E-4D75-BB18-20B5352F67A6}" type="presOf" srcId="{8E17AAF1-8D2C-4A55-BA92-7B0932E29D36}" destId="{0B003C8D-A886-4931-95F5-D705C705B40C}" srcOrd="0" destOrd="0" presId="urn:microsoft.com/office/officeart/2005/8/layout/default"/>
    <dgm:cxn modelId="{7BA1CE8C-CD8E-455C-9D29-7DCDFAC349AF}" type="presOf" srcId="{A6DBFA64-FF40-47B2-A572-BFB613FEDEE4}" destId="{273B9B89-E985-4E73-91B6-47D5FB954360}" srcOrd="0" destOrd="0" presId="urn:microsoft.com/office/officeart/2005/8/layout/default"/>
    <dgm:cxn modelId="{A99AD697-DE93-4068-9704-D0408D2DB2B0}" type="presOf" srcId="{FFF9A95D-DF18-4FEF-B857-E12A1DF5BA25}" destId="{8B7A106A-BA16-439C-82A6-FCC559CAEAD4}" srcOrd="0" destOrd="0" presId="urn:microsoft.com/office/officeart/2005/8/layout/default"/>
    <dgm:cxn modelId="{79950198-6AD4-4884-8438-E9D4419C14F7}" type="presOf" srcId="{7E49A517-8BE6-4ADD-983D-59D41D2536CD}" destId="{ACC69A01-5C53-4EF9-8C53-4D4FAF46E01F}" srcOrd="0" destOrd="0" presId="urn:microsoft.com/office/officeart/2005/8/layout/default"/>
    <dgm:cxn modelId="{4D725CAA-DBC6-4826-A1CD-7B25187848E5}" srcId="{FFF9A95D-DF18-4FEF-B857-E12A1DF5BA25}" destId="{75342EBB-22C7-473E-AC04-55C3C8938298}" srcOrd="7" destOrd="0" parTransId="{2A8371B0-9F20-4EAB-ABB1-7339E786430E}" sibTransId="{20560CDB-EE40-4A96-BE13-7375C1AE1423}"/>
    <dgm:cxn modelId="{82A385AC-A98D-46C7-B4C5-6ABD8206C68B}" srcId="{FFF9A95D-DF18-4FEF-B857-E12A1DF5BA25}" destId="{A6DBFA64-FF40-47B2-A572-BFB613FEDEE4}" srcOrd="11" destOrd="0" parTransId="{CB8FC555-B6AE-489C-A13A-B4BFC60F6D8F}" sibTransId="{C54F6BF2-81CB-4917-9A39-9B04DFC9D6E9}"/>
    <dgm:cxn modelId="{D1E867AD-BBAC-40ED-B370-657B59B7E744}" srcId="{FFF9A95D-DF18-4FEF-B857-E12A1DF5BA25}" destId="{EFBF7950-5EF7-47D0-A879-E38C4CA287D0}" srcOrd="8" destOrd="0" parTransId="{44EDE2EE-7444-4AA3-834A-A63F1EA86AED}" sibTransId="{A450E651-8113-4389-A9CC-23B135D90C90}"/>
    <dgm:cxn modelId="{09ED6DCA-6DDD-44AA-BB65-FD027DC3F64B}" type="presOf" srcId="{F2F1D647-10D2-47F4-9D59-F057E34CF58F}" destId="{48EB1176-36A2-4A1E-B1FA-458B0E5C2115}" srcOrd="0" destOrd="0" presId="urn:microsoft.com/office/officeart/2005/8/layout/default"/>
    <dgm:cxn modelId="{3E6B31D1-8F45-466C-8208-C97EA6B42315}" type="presOf" srcId="{3CAB7C48-20D4-4204-BFCF-AD2B1DA39E35}" destId="{ACAF93E9-A9E1-4894-976B-DBEC0B3142BC}" srcOrd="0" destOrd="0" presId="urn:microsoft.com/office/officeart/2005/8/layout/default"/>
    <dgm:cxn modelId="{DDE2A7D4-8F46-43CA-8BA5-CFBF52BC4DC9}" type="presOf" srcId="{AE2C49BD-9DF4-4B5A-92E0-0E3B1D89A100}" destId="{086EA9F5-5DE5-441B-8665-C47CD078D6F9}" srcOrd="0" destOrd="0" presId="urn:microsoft.com/office/officeart/2005/8/layout/default"/>
    <dgm:cxn modelId="{2DC21DEF-9EE5-4D2D-932E-81467CE0C5B5}" srcId="{FFF9A95D-DF18-4FEF-B857-E12A1DF5BA25}" destId="{F6529585-B596-4DC5-A7C6-720D66984579}" srcOrd="5" destOrd="0" parTransId="{4B792378-0F46-40B9-B32B-207D558942E8}" sibTransId="{A6545F91-8BC7-4082-8A99-56E2B08D91F5}"/>
    <dgm:cxn modelId="{35275BF8-9066-45D8-A1BB-AFAE9A1DB71F}" srcId="{FFF9A95D-DF18-4FEF-B857-E12A1DF5BA25}" destId="{7E49A517-8BE6-4ADD-983D-59D41D2536CD}" srcOrd="6" destOrd="0" parTransId="{B4C75FB2-1B13-46EB-8C48-8CB6F3CFC1B7}" sibTransId="{4457BB3C-B5A6-4AD1-826D-18C15A198C99}"/>
    <dgm:cxn modelId="{B52B4BFA-FCA3-47CA-B41E-B2A99EAA9F89}" srcId="{FFF9A95D-DF18-4FEF-B857-E12A1DF5BA25}" destId="{0D8BDFF7-5AFF-450F-8757-AF758ED2BC46}" srcOrd="12" destOrd="0" parTransId="{AA21EBC9-EB3D-4FDF-93C0-E1FEC262D86C}" sibTransId="{6DB65D32-DECD-4C66-9C7F-8E19662622BA}"/>
    <dgm:cxn modelId="{3427E128-00C9-4EF8-94B3-A1167238D963}" type="presParOf" srcId="{8B7A106A-BA16-439C-82A6-FCC559CAEAD4}" destId="{48EB1176-36A2-4A1E-B1FA-458B0E5C2115}" srcOrd="0" destOrd="0" presId="urn:microsoft.com/office/officeart/2005/8/layout/default"/>
    <dgm:cxn modelId="{351C6038-9099-4B27-96EF-CA0CB5F5649C}" type="presParOf" srcId="{8B7A106A-BA16-439C-82A6-FCC559CAEAD4}" destId="{48F20505-480F-44B5-A1CA-7D03A0B2F421}" srcOrd="1" destOrd="0" presId="urn:microsoft.com/office/officeart/2005/8/layout/default"/>
    <dgm:cxn modelId="{87B07B0A-7099-4D1D-A3BB-A05CB7005CA6}" type="presParOf" srcId="{8B7A106A-BA16-439C-82A6-FCC559CAEAD4}" destId="{38925918-6F20-40CF-B716-569F15F4D5D0}" srcOrd="2" destOrd="0" presId="urn:microsoft.com/office/officeart/2005/8/layout/default"/>
    <dgm:cxn modelId="{9AFBC477-03D7-4A44-96B3-10D7A8DE9142}" type="presParOf" srcId="{8B7A106A-BA16-439C-82A6-FCC559CAEAD4}" destId="{A77D668A-44E3-413A-8636-264307AD6720}" srcOrd="3" destOrd="0" presId="urn:microsoft.com/office/officeart/2005/8/layout/default"/>
    <dgm:cxn modelId="{1CBB90E8-3C88-495E-87C9-A4488987C6FA}" type="presParOf" srcId="{8B7A106A-BA16-439C-82A6-FCC559CAEAD4}" destId="{0B003C8D-A886-4931-95F5-D705C705B40C}" srcOrd="4" destOrd="0" presId="urn:microsoft.com/office/officeart/2005/8/layout/default"/>
    <dgm:cxn modelId="{8E514C27-6406-4178-A045-6001A78763BE}" type="presParOf" srcId="{8B7A106A-BA16-439C-82A6-FCC559CAEAD4}" destId="{D941C39A-580A-4C90-A630-3FE293F5A5FC}" srcOrd="5" destOrd="0" presId="urn:microsoft.com/office/officeart/2005/8/layout/default"/>
    <dgm:cxn modelId="{80C496E4-B87E-4A06-8B6E-00719E253856}" type="presParOf" srcId="{8B7A106A-BA16-439C-82A6-FCC559CAEAD4}" destId="{716A0C16-8E69-4F69-9882-F6FABC60CF98}" srcOrd="6" destOrd="0" presId="urn:microsoft.com/office/officeart/2005/8/layout/default"/>
    <dgm:cxn modelId="{3C92EB24-B251-4243-8675-F2A6D7F3DA53}" type="presParOf" srcId="{8B7A106A-BA16-439C-82A6-FCC559CAEAD4}" destId="{B3DE312F-6E81-4C65-9637-F345871E84A7}" srcOrd="7" destOrd="0" presId="urn:microsoft.com/office/officeart/2005/8/layout/default"/>
    <dgm:cxn modelId="{6135F17F-537F-4050-A185-C90F45AFE20B}" type="presParOf" srcId="{8B7A106A-BA16-439C-82A6-FCC559CAEAD4}" destId="{6E9D160E-0760-4EBC-9EF6-B85C6F429A5F}" srcOrd="8" destOrd="0" presId="urn:microsoft.com/office/officeart/2005/8/layout/default"/>
    <dgm:cxn modelId="{6C53E470-4562-409C-8207-589A84D62F0D}" type="presParOf" srcId="{8B7A106A-BA16-439C-82A6-FCC559CAEAD4}" destId="{D400359C-B6C5-4A7A-889A-0A42927D4370}" srcOrd="9" destOrd="0" presId="urn:microsoft.com/office/officeart/2005/8/layout/default"/>
    <dgm:cxn modelId="{069D7481-AB6A-4C3F-A515-60D3715E889F}" type="presParOf" srcId="{8B7A106A-BA16-439C-82A6-FCC559CAEAD4}" destId="{E599000E-9937-4C6A-A58E-AC92FBC413AC}" srcOrd="10" destOrd="0" presId="urn:microsoft.com/office/officeart/2005/8/layout/default"/>
    <dgm:cxn modelId="{E7DDB937-9E01-46FB-8CBF-D75DBD6B30CA}" type="presParOf" srcId="{8B7A106A-BA16-439C-82A6-FCC559CAEAD4}" destId="{D79AD599-5BF0-4E1B-9C1A-7DCF95D06B07}" srcOrd="11" destOrd="0" presId="urn:microsoft.com/office/officeart/2005/8/layout/default"/>
    <dgm:cxn modelId="{AE4099BF-F0D7-414B-BF7C-6BF789B46C52}" type="presParOf" srcId="{8B7A106A-BA16-439C-82A6-FCC559CAEAD4}" destId="{ACC69A01-5C53-4EF9-8C53-4D4FAF46E01F}" srcOrd="12" destOrd="0" presId="urn:microsoft.com/office/officeart/2005/8/layout/default"/>
    <dgm:cxn modelId="{DBC83FA9-F53B-4F90-AFE7-348084E59986}" type="presParOf" srcId="{8B7A106A-BA16-439C-82A6-FCC559CAEAD4}" destId="{F8F90E19-B74C-4434-8DC9-2F81148ABC99}" srcOrd="13" destOrd="0" presId="urn:microsoft.com/office/officeart/2005/8/layout/default"/>
    <dgm:cxn modelId="{1C27DF54-B415-4570-ABE0-EEC0EC9F960C}" type="presParOf" srcId="{8B7A106A-BA16-439C-82A6-FCC559CAEAD4}" destId="{5F699F36-32D5-454E-A1B5-555483AB7FFE}" srcOrd="14" destOrd="0" presId="urn:microsoft.com/office/officeart/2005/8/layout/default"/>
    <dgm:cxn modelId="{70D3B3EC-E452-4F55-B78A-1031171218B0}" type="presParOf" srcId="{8B7A106A-BA16-439C-82A6-FCC559CAEAD4}" destId="{C0BF0509-8C90-446C-A503-9FF29914C044}" srcOrd="15" destOrd="0" presId="urn:microsoft.com/office/officeart/2005/8/layout/default"/>
    <dgm:cxn modelId="{2EA2A146-73BA-4DFB-AE21-F3C3586766D3}" type="presParOf" srcId="{8B7A106A-BA16-439C-82A6-FCC559CAEAD4}" destId="{1C9FC9D9-39BC-4400-8544-F0896D2595DC}" srcOrd="16" destOrd="0" presId="urn:microsoft.com/office/officeart/2005/8/layout/default"/>
    <dgm:cxn modelId="{5097D86C-37D6-426E-9FC2-49E7B17D75EA}" type="presParOf" srcId="{8B7A106A-BA16-439C-82A6-FCC559CAEAD4}" destId="{2D8AECBD-97EF-4931-9E8C-5419FB2C5582}" srcOrd="17" destOrd="0" presId="urn:microsoft.com/office/officeart/2005/8/layout/default"/>
    <dgm:cxn modelId="{311F61C0-6BDB-4FD9-8F35-102DBAEC1BFA}" type="presParOf" srcId="{8B7A106A-BA16-439C-82A6-FCC559CAEAD4}" destId="{086EA9F5-5DE5-441B-8665-C47CD078D6F9}" srcOrd="18" destOrd="0" presId="urn:microsoft.com/office/officeart/2005/8/layout/default"/>
    <dgm:cxn modelId="{642B393C-0CB3-4130-AE0B-7750CD43ED06}" type="presParOf" srcId="{8B7A106A-BA16-439C-82A6-FCC559CAEAD4}" destId="{75DA32FC-819A-4057-B096-7072FB61EA6B}" srcOrd="19" destOrd="0" presId="urn:microsoft.com/office/officeart/2005/8/layout/default"/>
    <dgm:cxn modelId="{DEFEB4BC-E709-4D2B-83BF-B08BD5F6DE7C}" type="presParOf" srcId="{8B7A106A-BA16-439C-82A6-FCC559CAEAD4}" destId="{ACAF93E9-A9E1-4894-976B-DBEC0B3142BC}" srcOrd="20" destOrd="0" presId="urn:microsoft.com/office/officeart/2005/8/layout/default"/>
    <dgm:cxn modelId="{01740A5C-1443-4CFA-9B32-E2E02169B392}" type="presParOf" srcId="{8B7A106A-BA16-439C-82A6-FCC559CAEAD4}" destId="{8D8ABE59-61FB-4733-A283-9FB9E45F360E}" srcOrd="21" destOrd="0" presId="urn:microsoft.com/office/officeart/2005/8/layout/default"/>
    <dgm:cxn modelId="{C77CC26B-0183-4ECD-BBBF-F3FBE860F94B}" type="presParOf" srcId="{8B7A106A-BA16-439C-82A6-FCC559CAEAD4}" destId="{273B9B89-E985-4E73-91B6-47D5FB954360}" srcOrd="22" destOrd="0" presId="urn:microsoft.com/office/officeart/2005/8/layout/default"/>
    <dgm:cxn modelId="{4CD12D77-8F02-48A3-AA0F-24DEA8A769D5}" type="presParOf" srcId="{8B7A106A-BA16-439C-82A6-FCC559CAEAD4}" destId="{57051E04-9A65-4DD3-A190-B8E1DB4CCD23}" srcOrd="23" destOrd="0" presId="urn:microsoft.com/office/officeart/2005/8/layout/default"/>
    <dgm:cxn modelId="{1347F326-DC24-417E-957C-DB9B9D499B58}" type="presParOf" srcId="{8B7A106A-BA16-439C-82A6-FCC559CAEAD4}" destId="{D3101C18-3EF3-4FDF-8420-5D4954E8DAE5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93B17-1EA6-43D2-8EE9-B09918247F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47233E-F222-454E-B359-D2943BF610FC}">
      <dgm:prSet/>
      <dgm:spPr/>
      <dgm:t>
        <a:bodyPr/>
        <a:lstStyle/>
        <a:p>
          <a:r>
            <a:rPr lang="en-GB" b="1" i="0" dirty="0" err="1"/>
            <a:t>Tüketicilerin</a:t>
          </a:r>
          <a:r>
            <a:rPr lang="en-GB" b="1" i="0" dirty="0"/>
            <a:t> %74'ü</a:t>
          </a:r>
          <a:r>
            <a:rPr lang="en-GB" b="0" i="0" dirty="0"/>
            <a:t> </a:t>
          </a:r>
          <a:r>
            <a:rPr lang="en-GB" b="0" i="0" dirty="0" err="1"/>
            <a:t>dikkate</a:t>
          </a:r>
          <a:r>
            <a:rPr lang="en-GB" b="0" i="0" dirty="0"/>
            <a:t> </a:t>
          </a:r>
          <a:r>
            <a:rPr lang="en-GB" b="0" i="0" dirty="0" err="1"/>
            <a:t>değer</a:t>
          </a:r>
          <a:r>
            <a:rPr lang="en-GB" b="0" i="0" dirty="0"/>
            <a:t> </a:t>
          </a:r>
          <a:r>
            <a:rPr lang="en-GB" b="0" i="0" dirty="0" err="1"/>
            <a:t>bir</a:t>
          </a:r>
          <a:r>
            <a:rPr lang="en-GB" b="0" i="0" dirty="0"/>
            <a:t> </a:t>
          </a:r>
          <a:r>
            <a:rPr lang="en-GB" b="0" i="0" dirty="0" err="1"/>
            <a:t>şekilde</a:t>
          </a:r>
          <a:r>
            <a:rPr lang="en-GB" b="0" i="0" dirty="0"/>
            <a:t> </a:t>
          </a:r>
          <a:r>
            <a:rPr lang="en-GB" b="0" i="0" dirty="0" err="1"/>
            <a:t>müşteri</a:t>
          </a:r>
          <a:r>
            <a:rPr lang="en-GB" b="0" i="0" dirty="0"/>
            <a:t> </a:t>
          </a:r>
          <a:r>
            <a:rPr lang="en-GB" b="0" i="0" dirty="0" err="1"/>
            <a:t>hizmetleri</a:t>
          </a:r>
          <a:r>
            <a:rPr lang="en-GB" b="0" i="0" dirty="0"/>
            <a:t> </a:t>
          </a:r>
          <a:r>
            <a:rPr lang="en-GB" b="0" i="0" dirty="0" err="1"/>
            <a:t>temsilcisini</a:t>
          </a:r>
          <a:r>
            <a:rPr lang="en-GB" b="0" i="0" dirty="0"/>
            <a:t> </a:t>
          </a:r>
          <a:r>
            <a:rPr lang="en-GB" b="0" i="0" dirty="0" err="1"/>
            <a:t>beklemek</a:t>
          </a:r>
          <a:r>
            <a:rPr lang="en-GB" b="0" i="0" dirty="0"/>
            <a:t> </a:t>
          </a:r>
          <a:r>
            <a:rPr lang="en-GB" b="0" i="0" dirty="0" err="1"/>
            <a:t>yerine</a:t>
          </a:r>
          <a:r>
            <a:rPr lang="en-GB" b="0" i="0" dirty="0"/>
            <a:t> </a:t>
          </a:r>
          <a:r>
            <a:rPr lang="en-GB" b="0" i="0" dirty="0" err="1"/>
            <a:t>geri</a:t>
          </a:r>
          <a:r>
            <a:rPr lang="en-GB" b="0" i="0" dirty="0"/>
            <a:t> </a:t>
          </a:r>
          <a:r>
            <a:rPr lang="en-GB" b="0" i="0" dirty="0" err="1"/>
            <a:t>arama</a:t>
          </a:r>
          <a:r>
            <a:rPr lang="en-GB" b="0" i="0" dirty="0"/>
            <a:t> </a:t>
          </a:r>
          <a:r>
            <a:rPr lang="en-GB" b="0" i="0" dirty="0" err="1"/>
            <a:t>seçeneğini</a:t>
          </a:r>
          <a:r>
            <a:rPr lang="en-GB" b="0" i="0" dirty="0"/>
            <a:t> </a:t>
          </a:r>
          <a:r>
            <a:rPr lang="en-GB" b="0" i="0" dirty="0" err="1"/>
            <a:t>tercih</a:t>
          </a:r>
          <a:r>
            <a:rPr lang="en-GB" b="0" i="0" dirty="0"/>
            <a:t> </a:t>
          </a:r>
          <a:r>
            <a:rPr lang="en-GB" b="0" i="0" dirty="0" err="1"/>
            <a:t>ediyor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16CD3263-7A6F-4B54-B92B-50C7C5BC3EA8}" type="parTrans" cxnId="{E110E56E-A278-4B10-914F-43172E872F27}">
      <dgm:prSet/>
      <dgm:spPr/>
      <dgm:t>
        <a:bodyPr/>
        <a:lstStyle/>
        <a:p>
          <a:endParaRPr lang="en-US"/>
        </a:p>
      </dgm:t>
    </dgm:pt>
    <dgm:pt modelId="{B95C3261-3D1B-4FA9-AFE9-7B1DBB18D5D1}" type="sibTrans" cxnId="{E110E56E-A278-4B10-914F-43172E872F27}">
      <dgm:prSet/>
      <dgm:spPr/>
      <dgm:t>
        <a:bodyPr/>
        <a:lstStyle/>
        <a:p>
          <a:endParaRPr lang="en-US"/>
        </a:p>
      </dgm:t>
    </dgm:pt>
    <dgm:pt modelId="{A6383CD5-FEE8-4D95-BA4B-2A26CC9BED7B}">
      <dgm:prSet/>
      <dgm:spPr/>
      <dgm:t>
        <a:bodyPr/>
        <a:lstStyle/>
        <a:p>
          <a:r>
            <a:rPr lang="en-GB" b="0" i="0"/>
            <a:t>Müşteri desteği yanıtlarının hızı, müşteri memnuniyeti (CSAT) puanlarını </a:t>
          </a:r>
          <a:r>
            <a:rPr lang="en-GB" b="1" i="0"/>
            <a:t>büyük ölçüde etkiler . </a:t>
          </a:r>
          <a:r>
            <a:rPr lang="en-GB" b="0" i="0" baseline="30000"/>
            <a:t>13</a:t>
          </a:r>
          <a:endParaRPr lang="en-US"/>
        </a:p>
      </dgm:t>
    </dgm:pt>
    <dgm:pt modelId="{8FC4B348-B2F5-417E-9F44-203D74AE8687}" type="parTrans" cxnId="{57CD9ACF-742F-4752-A5AB-0B7C56AABB21}">
      <dgm:prSet/>
      <dgm:spPr/>
      <dgm:t>
        <a:bodyPr/>
        <a:lstStyle/>
        <a:p>
          <a:endParaRPr lang="en-US"/>
        </a:p>
      </dgm:t>
    </dgm:pt>
    <dgm:pt modelId="{F7C28130-3A8B-478E-859D-0B77E88778E2}" type="sibTrans" cxnId="{57CD9ACF-742F-4752-A5AB-0B7C56AABB21}">
      <dgm:prSet/>
      <dgm:spPr/>
      <dgm:t>
        <a:bodyPr/>
        <a:lstStyle/>
        <a:p>
          <a:endParaRPr lang="en-US"/>
        </a:p>
      </dgm:t>
    </dgm:pt>
    <dgm:pt modelId="{66F645C9-EDA6-4EBA-A7E1-88312629D23F}">
      <dgm:prSet/>
      <dgm:spPr/>
      <dgm:t>
        <a:bodyPr/>
        <a:lstStyle/>
        <a:p>
          <a:r>
            <a:rPr lang="en-GB" b="1" i="0"/>
            <a:t>Müşterilerin %54'ü</a:t>
          </a:r>
          <a:r>
            <a:rPr lang="en-GB" b="0" i="0"/>
            <a:t> chatbot'larla etkileşimde bulunurken tatmin edici olmayan müşteri hizmetleri deneyimleriyle karşılaştı. </a:t>
          </a:r>
          <a:r>
            <a:rPr lang="en-GB" b="0" i="0" baseline="30000"/>
            <a:t>13</a:t>
          </a:r>
          <a:endParaRPr lang="en-US"/>
        </a:p>
      </dgm:t>
    </dgm:pt>
    <dgm:pt modelId="{F47F5DC8-3661-4BF1-8265-D5D27E67B8F6}" type="parTrans" cxnId="{79B6B730-3FA6-46F0-ABA1-1F5473CEA301}">
      <dgm:prSet/>
      <dgm:spPr/>
      <dgm:t>
        <a:bodyPr/>
        <a:lstStyle/>
        <a:p>
          <a:endParaRPr lang="en-US"/>
        </a:p>
      </dgm:t>
    </dgm:pt>
    <dgm:pt modelId="{11E32C33-BC6F-4CB6-B865-2C9E14CD2933}" type="sibTrans" cxnId="{79B6B730-3FA6-46F0-ABA1-1F5473CEA301}">
      <dgm:prSet/>
      <dgm:spPr/>
      <dgm:t>
        <a:bodyPr/>
        <a:lstStyle/>
        <a:p>
          <a:endParaRPr lang="en-US"/>
        </a:p>
      </dgm:t>
    </dgm:pt>
    <dgm:pt modelId="{05F526E6-C648-402B-999B-42D63E4E55E5}">
      <dgm:prSet/>
      <dgm:spPr/>
      <dgm:t>
        <a:bodyPr/>
        <a:lstStyle/>
        <a:p>
          <a:r>
            <a:rPr lang="en-GB" b="0" i="0"/>
            <a:t>Müşterilerin </a:t>
          </a:r>
          <a:r>
            <a:rPr lang="en-GB" b="1" i="0"/>
            <a:t>%71'i sohbet robotları </a:t>
          </a:r>
          <a:r>
            <a:rPr lang="en-GB" b="0" i="0">
              <a:hlinkClick xmlns:r="http://schemas.openxmlformats.org/officeDocument/2006/relationships" r:id="rId1"/>
            </a:rPr>
            <a:t>veya otomasyon</a:t>
          </a:r>
          <a:r>
            <a:rPr lang="en-GB" b="0" i="0"/>
            <a:t> yerine insan etkileşimini tercih ediyor . </a:t>
          </a:r>
          <a:r>
            <a:rPr lang="en-GB" b="0" i="0" baseline="30000"/>
            <a:t>13</a:t>
          </a:r>
          <a:endParaRPr lang="en-US"/>
        </a:p>
      </dgm:t>
    </dgm:pt>
    <dgm:pt modelId="{2439EFE8-F2D6-4F7B-BD5C-CCC9470AAFC6}" type="parTrans" cxnId="{E6D8A5F8-884E-4AFE-946C-8B81599B01A5}">
      <dgm:prSet/>
      <dgm:spPr/>
      <dgm:t>
        <a:bodyPr/>
        <a:lstStyle/>
        <a:p>
          <a:endParaRPr lang="en-US"/>
        </a:p>
      </dgm:t>
    </dgm:pt>
    <dgm:pt modelId="{BA8C4EE9-4A53-43C4-B4B1-36B2D10E4966}" type="sibTrans" cxnId="{E6D8A5F8-884E-4AFE-946C-8B81599B01A5}">
      <dgm:prSet/>
      <dgm:spPr/>
      <dgm:t>
        <a:bodyPr/>
        <a:lstStyle/>
        <a:p>
          <a:endParaRPr lang="en-US"/>
        </a:p>
      </dgm:t>
    </dgm:pt>
    <dgm:pt modelId="{0FB83299-1459-42E6-A67A-42269FA846AF}">
      <dgm:prSet/>
      <dgm:spPr/>
      <dgm:t>
        <a:bodyPr/>
        <a:lstStyle/>
        <a:p>
          <a:r>
            <a:rPr lang="en-GB" b="0" i="0"/>
            <a:t>İşletmelerin yaklaşık </a:t>
          </a:r>
          <a:r>
            <a:rPr lang="en-GB" b="1" i="0"/>
            <a:t>%60'ı müşteri hizmetleri için yapay zekayı entegre etti. </a:t>
          </a:r>
          <a:r>
            <a:rPr lang="en-GB" b="0" i="0" baseline="30000"/>
            <a:t>13</a:t>
          </a:r>
          <a:endParaRPr lang="en-US"/>
        </a:p>
      </dgm:t>
    </dgm:pt>
    <dgm:pt modelId="{BE17B42D-116E-40CC-A830-8CAD4191C7C8}" type="parTrans" cxnId="{F73B5D36-A7ED-41F0-B1AF-2100D62FBEEA}">
      <dgm:prSet/>
      <dgm:spPr/>
      <dgm:t>
        <a:bodyPr/>
        <a:lstStyle/>
        <a:p>
          <a:endParaRPr lang="en-US"/>
        </a:p>
      </dgm:t>
    </dgm:pt>
    <dgm:pt modelId="{4A0FBAE0-37B9-4831-8BFD-4C1B41C59DB3}" type="sibTrans" cxnId="{F73B5D36-A7ED-41F0-B1AF-2100D62FBEEA}">
      <dgm:prSet/>
      <dgm:spPr/>
      <dgm:t>
        <a:bodyPr/>
        <a:lstStyle/>
        <a:p>
          <a:endParaRPr lang="en-US"/>
        </a:p>
      </dgm:t>
    </dgm:pt>
    <dgm:pt modelId="{92E344A4-9E90-4EB3-9289-93AE168EACD8}">
      <dgm:prSet/>
      <dgm:spPr/>
      <dgm:t>
        <a:bodyPr/>
        <a:lstStyle/>
        <a:p>
          <a:r>
            <a:rPr lang="en-GB" b="1" i="0"/>
            <a:t>Yapay zeka sohbet robotları müşteri hizmetleri maliyetlerini %30'a</a:t>
          </a:r>
          <a:r>
            <a:rPr lang="en-GB" b="0" i="0"/>
            <a:t> kadar azaltabilir . </a:t>
          </a:r>
          <a:r>
            <a:rPr lang="en-GB" b="0" i="0" baseline="30000"/>
            <a:t>13</a:t>
          </a:r>
          <a:endParaRPr lang="en-US"/>
        </a:p>
      </dgm:t>
    </dgm:pt>
    <dgm:pt modelId="{F892B608-E01A-419B-A624-7E251E978D62}" type="parTrans" cxnId="{317BC5D2-DE86-4F9B-ACA2-160E51E219F8}">
      <dgm:prSet/>
      <dgm:spPr/>
      <dgm:t>
        <a:bodyPr/>
        <a:lstStyle/>
        <a:p>
          <a:endParaRPr lang="en-US"/>
        </a:p>
      </dgm:t>
    </dgm:pt>
    <dgm:pt modelId="{F25EE05F-2DEE-4BA6-99E9-713A2ED0B467}" type="sibTrans" cxnId="{317BC5D2-DE86-4F9B-ACA2-160E51E219F8}">
      <dgm:prSet/>
      <dgm:spPr/>
      <dgm:t>
        <a:bodyPr/>
        <a:lstStyle/>
        <a:p>
          <a:endParaRPr lang="en-US"/>
        </a:p>
      </dgm:t>
    </dgm:pt>
    <dgm:pt modelId="{FD7F948A-E298-41EE-AA37-8E07B9A0E925}">
      <dgm:prSet/>
      <dgm:spPr/>
      <dgm:t>
        <a:bodyPr/>
        <a:lstStyle/>
        <a:p>
          <a:r>
            <a:rPr lang="en-GB" b="1" i="0" dirty="0" err="1"/>
            <a:t>Müşterilerin</a:t>
          </a:r>
          <a:r>
            <a:rPr lang="en-GB" b="1" i="0" dirty="0"/>
            <a:t> %72'si</a:t>
          </a:r>
          <a:r>
            <a:rPr lang="en-GB" b="0" i="0" dirty="0"/>
            <a:t> </a:t>
          </a:r>
          <a:r>
            <a:rPr lang="en-GB" b="0" i="0" dirty="0" err="1"/>
            <a:t>acentelerin</a:t>
          </a:r>
          <a:r>
            <a:rPr lang="en-GB" b="0" i="0" dirty="0"/>
            <a:t> </a:t>
          </a:r>
          <a:r>
            <a:rPr lang="en-GB" b="0" i="0" dirty="0" err="1"/>
            <a:t>satın</a:t>
          </a:r>
          <a:r>
            <a:rPr lang="en-GB" b="0" i="0" dirty="0"/>
            <a:t> alma </a:t>
          </a:r>
          <a:r>
            <a:rPr lang="en-GB" b="0" i="0" dirty="0" err="1"/>
            <a:t>geçmişlerini</a:t>
          </a:r>
          <a:r>
            <a:rPr lang="en-GB" b="0" i="0" dirty="0"/>
            <a:t> </a:t>
          </a:r>
          <a:r>
            <a:rPr lang="en-GB" b="0" i="0" dirty="0" err="1"/>
            <a:t>bilmesini</a:t>
          </a:r>
          <a:r>
            <a:rPr lang="en-GB" b="0" i="0" dirty="0"/>
            <a:t> </a:t>
          </a:r>
          <a:r>
            <a:rPr lang="en-GB" b="0" i="0" dirty="0" err="1"/>
            <a:t>bekliyor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E265CE15-34AF-42D6-81B3-DF922C8A60BF}" type="parTrans" cxnId="{C3B55C6D-4386-481D-A6A2-D2F975ADE187}">
      <dgm:prSet/>
      <dgm:spPr/>
      <dgm:t>
        <a:bodyPr/>
        <a:lstStyle/>
        <a:p>
          <a:endParaRPr lang="en-US"/>
        </a:p>
      </dgm:t>
    </dgm:pt>
    <dgm:pt modelId="{6A0C9E45-2F31-4E8E-A82F-D516252C16C3}" type="sibTrans" cxnId="{C3B55C6D-4386-481D-A6A2-D2F975ADE187}">
      <dgm:prSet/>
      <dgm:spPr/>
      <dgm:t>
        <a:bodyPr/>
        <a:lstStyle/>
        <a:p>
          <a:endParaRPr lang="en-US"/>
        </a:p>
      </dgm:t>
    </dgm:pt>
    <dgm:pt modelId="{BD5E0FD1-6F2E-47C0-B4E0-207BA1AB371A}">
      <dgm:prSet/>
      <dgm:spPr/>
      <dgm:t>
        <a:bodyPr/>
        <a:lstStyle/>
        <a:p>
          <a:r>
            <a:rPr lang="en-GB" b="0" i="0"/>
            <a:t>Tüketicilerin </a:t>
          </a:r>
          <a:r>
            <a:rPr lang="en-GB" b="1" i="0"/>
            <a:t>%63'ü iletişim için mesajlaşma chatbotlarını tercih ediyor. </a:t>
          </a:r>
          <a:r>
            <a:rPr lang="en-GB" b="0" i="0" baseline="30000"/>
            <a:t>13</a:t>
          </a:r>
          <a:endParaRPr lang="en-US"/>
        </a:p>
      </dgm:t>
    </dgm:pt>
    <dgm:pt modelId="{DD15D40F-8D6C-44A2-9465-EBFE4209380B}" type="parTrans" cxnId="{C9100760-3B45-45DA-9ED0-5B0824E1754C}">
      <dgm:prSet/>
      <dgm:spPr/>
      <dgm:t>
        <a:bodyPr/>
        <a:lstStyle/>
        <a:p>
          <a:endParaRPr lang="en-US"/>
        </a:p>
      </dgm:t>
    </dgm:pt>
    <dgm:pt modelId="{7F8B9AFE-E18E-46FA-B5D6-0C6232880494}" type="sibTrans" cxnId="{C9100760-3B45-45DA-9ED0-5B0824E1754C}">
      <dgm:prSet/>
      <dgm:spPr/>
      <dgm:t>
        <a:bodyPr/>
        <a:lstStyle/>
        <a:p>
          <a:endParaRPr lang="en-US"/>
        </a:p>
      </dgm:t>
    </dgm:pt>
    <dgm:pt modelId="{C904ACA0-4110-4E2C-97FB-3BAD18E01CCC}">
      <dgm:prSet/>
      <dgm:spPr/>
      <dgm:t>
        <a:bodyPr/>
        <a:lstStyle/>
        <a:p>
          <a:r>
            <a:rPr lang="en-GB" b="1" i="0" dirty="0" err="1"/>
            <a:t>Olumlu</a:t>
          </a:r>
          <a:r>
            <a:rPr lang="en-GB" b="1" i="0" dirty="0"/>
            <a:t> </a:t>
          </a:r>
          <a:r>
            <a:rPr lang="en-GB" b="1" i="0" dirty="0" err="1"/>
            <a:t>bir</a:t>
          </a:r>
          <a:r>
            <a:rPr lang="en-GB" b="1" i="0" dirty="0"/>
            <a:t> chatbot </a:t>
          </a:r>
          <a:r>
            <a:rPr lang="en-GB" b="1" i="0" dirty="0" err="1"/>
            <a:t>deneyiminden</a:t>
          </a:r>
          <a:r>
            <a:rPr lang="en-GB" b="1" i="0" dirty="0"/>
            <a:t> </a:t>
          </a:r>
          <a:r>
            <a:rPr lang="en-GB" b="1" i="0" dirty="0" err="1"/>
            <a:t>sonra</a:t>
          </a:r>
          <a:r>
            <a:rPr lang="en-GB" b="1" i="0" dirty="0"/>
            <a:t> </a:t>
          </a:r>
          <a:r>
            <a:rPr lang="en-GB" b="1" i="0" dirty="0" err="1"/>
            <a:t>tüketicilerin</a:t>
          </a:r>
          <a:r>
            <a:rPr lang="en-GB" b="1" i="0" dirty="0"/>
            <a:t> %42'sinin</a:t>
          </a:r>
          <a:r>
            <a:rPr lang="en-GB" b="0" i="0" dirty="0"/>
            <a:t> </a:t>
          </a:r>
          <a:r>
            <a:rPr lang="en-GB" b="0" i="0" dirty="0" err="1"/>
            <a:t>satın</a:t>
          </a:r>
          <a:r>
            <a:rPr lang="en-GB" b="0" i="0" dirty="0"/>
            <a:t> alma </a:t>
          </a:r>
          <a:r>
            <a:rPr lang="en-GB" b="0" i="0" dirty="0" err="1"/>
            <a:t>olasılığı</a:t>
          </a:r>
          <a:r>
            <a:rPr lang="en-GB" b="0" i="0" dirty="0"/>
            <a:t> </a:t>
          </a:r>
          <a:r>
            <a:rPr lang="en-GB" b="0" i="0" dirty="0" err="1"/>
            <a:t>daha</a:t>
          </a:r>
          <a:r>
            <a:rPr lang="en-GB" b="0" i="0" dirty="0"/>
            <a:t> </a:t>
          </a:r>
          <a:r>
            <a:rPr lang="en-GB" b="0" i="0" dirty="0" err="1"/>
            <a:t>yüksek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F7DECDA6-3BE4-46B4-9F32-09CC2D4124CC}" type="parTrans" cxnId="{2D6C064D-5BFE-40D8-89E9-A3EC834D0826}">
      <dgm:prSet/>
      <dgm:spPr/>
      <dgm:t>
        <a:bodyPr/>
        <a:lstStyle/>
        <a:p>
          <a:endParaRPr lang="en-US"/>
        </a:p>
      </dgm:t>
    </dgm:pt>
    <dgm:pt modelId="{15FC11C4-B331-4CC9-88C7-D8F3FE615449}" type="sibTrans" cxnId="{2D6C064D-5BFE-40D8-89E9-A3EC834D0826}">
      <dgm:prSet/>
      <dgm:spPr/>
      <dgm:t>
        <a:bodyPr/>
        <a:lstStyle/>
        <a:p>
          <a:endParaRPr lang="en-US"/>
        </a:p>
      </dgm:t>
    </dgm:pt>
    <dgm:pt modelId="{5FBC9021-5A62-4E79-94DC-0EF346E494AD}">
      <dgm:prSet/>
      <dgm:spPr/>
      <dgm:t>
        <a:bodyPr/>
        <a:lstStyle/>
        <a:p>
          <a:r>
            <a:rPr lang="en-GB" b="1" i="0"/>
            <a:t>Müşterilerin %74'ü</a:t>
          </a:r>
          <a:r>
            <a:rPr lang="en-GB" b="0" i="0"/>
            <a:t> kişiselleştirilmemiş web sitesi içeriğinden dolayı hayal kırıklığına uğruyor. </a:t>
          </a:r>
          <a:r>
            <a:rPr lang="en-GB" b="0" i="0" baseline="30000"/>
            <a:t>13</a:t>
          </a:r>
          <a:endParaRPr lang="en-US"/>
        </a:p>
      </dgm:t>
    </dgm:pt>
    <dgm:pt modelId="{FFC3FF6A-786A-4544-843C-FDF27BB17D7D}" type="parTrans" cxnId="{E33716C1-6588-4561-8A0D-60BDF755DF0D}">
      <dgm:prSet/>
      <dgm:spPr/>
      <dgm:t>
        <a:bodyPr/>
        <a:lstStyle/>
        <a:p>
          <a:endParaRPr lang="en-US"/>
        </a:p>
      </dgm:t>
    </dgm:pt>
    <dgm:pt modelId="{308DC8FF-ED29-40F0-BC62-B91023389ADA}" type="sibTrans" cxnId="{E33716C1-6588-4561-8A0D-60BDF755DF0D}">
      <dgm:prSet/>
      <dgm:spPr/>
      <dgm:t>
        <a:bodyPr/>
        <a:lstStyle/>
        <a:p>
          <a:endParaRPr lang="en-US"/>
        </a:p>
      </dgm:t>
    </dgm:pt>
    <dgm:pt modelId="{DDAB56DB-1D36-4760-98A4-D556E0290E71}">
      <dgm:prSet/>
      <dgm:spPr/>
      <dgm:t>
        <a:bodyPr/>
        <a:lstStyle/>
        <a:p>
          <a:r>
            <a:rPr lang="en-GB" b="0" i="0"/>
            <a:t>İşletmelerin </a:t>
          </a:r>
          <a:r>
            <a:rPr lang="en-GB" b="1" i="0"/>
            <a:t>%90'ı yapay zeka destekli müşteri hizmetlerini rekabet avantajı olarak görüyor. </a:t>
          </a:r>
          <a:r>
            <a:rPr lang="en-GB" b="0" i="0" baseline="30000"/>
            <a:t>13</a:t>
          </a:r>
          <a:endParaRPr lang="en-US"/>
        </a:p>
      </dgm:t>
    </dgm:pt>
    <dgm:pt modelId="{E1E90017-B78B-4B3B-80A3-6526C31964EC}" type="parTrans" cxnId="{62EBACCC-D9B0-4B53-8485-7566DCE437CE}">
      <dgm:prSet/>
      <dgm:spPr/>
      <dgm:t>
        <a:bodyPr/>
        <a:lstStyle/>
        <a:p>
          <a:endParaRPr lang="en-US"/>
        </a:p>
      </dgm:t>
    </dgm:pt>
    <dgm:pt modelId="{A6F72F71-10F4-4199-B25D-42FD79C411B9}" type="sibTrans" cxnId="{62EBACCC-D9B0-4B53-8485-7566DCE437CE}">
      <dgm:prSet/>
      <dgm:spPr/>
      <dgm:t>
        <a:bodyPr/>
        <a:lstStyle/>
        <a:p>
          <a:endParaRPr lang="en-US"/>
        </a:p>
      </dgm:t>
    </dgm:pt>
    <dgm:pt modelId="{F8E70C4B-4703-4F37-BCC3-6B5976B4C07E}">
      <dgm:prSet/>
      <dgm:spPr/>
      <dgm:t>
        <a:bodyPr/>
        <a:lstStyle/>
        <a:p>
          <a:r>
            <a:rPr lang="en-GB" b="1" i="0"/>
            <a:t>Tüketicilerin %61'i</a:t>
          </a:r>
          <a:r>
            <a:rPr lang="en-GB" b="0" i="0"/>
            <a:t> chatbotların müşteri hizmetlerinin geleceği olduğuna inanıyor. </a:t>
          </a:r>
          <a:r>
            <a:rPr lang="en-GB" b="0" i="0" baseline="30000"/>
            <a:t>13</a:t>
          </a:r>
          <a:endParaRPr lang="en-US"/>
        </a:p>
      </dgm:t>
    </dgm:pt>
    <dgm:pt modelId="{59C3E143-C60B-4E9C-9F93-AC08EA0686EE}" type="parTrans" cxnId="{1282683A-D8D9-46EE-B85D-7F992C523D2B}">
      <dgm:prSet/>
      <dgm:spPr/>
      <dgm:t>
        <a:bodyPr/>
        <a:lstStyle/>
        <a:p>
          <a:endParaRPr lang="en-US"/>
        </a:p>
      </dgm:t>
    </dgm:pt>
    <dgm:pt modelId="{219C7DA1-928E-4D8F-A1B7-70EB5300BD5D}" type="sibTrans" cxnId="{1282683A-D8D9-46EE-B85D-7F992C523D2B}">
      <dgm:prSet/>
      <dgm:spPr/>
      <dgm:t>
        <a:bodyPr/>
        <a:lstStyle/>
        <a:p>
          <a:endParaRPr lang="en-US"/>
        </a:p>
      </dgm:t>
    </dgm:pt>
    <dgm:pt modelId="{F7C0BED2-0810-48B0-94ED-9FC2775E8CE2}">
      <dgm:prSet/>
      <dgm:spPr/>
      <dgm:t>
        <a:bodyPr/>
        <a:lstStyle/>
        <a:p>
          <a:r>
            <a:rPr lang="en-GB" b="1" i="0"/>
            <a:t>Yapay zeka, çözüm sürelerini %70'e</a:t>
          </a:r>
          <a:r>
            <a:rPr lang="en-GB" b="0" i="0"/>
            <a:t> kadar hızlandırabilir . </a:t>
          </a:r>
          <a:r>
            <a:rPr lang="en-GB" b="0" i="0" baseline="30000"/>
            <a:t>13</a:t>
          </a:r>
          <a:endParaRPr lang="en-US"/>
        </a:p>
      </dgm:t>
    </dgm:pt>
    <dgm:pt modelId="{62994A16-D4C7-4D9D-82DA-14E828BA43EC}" type="parTrans" cxnId="{45E5BA93-94EA-44A5-9F59-FDD02B95F8C2}">
      <dgm:prSet/>
      <dgm:spPr/>
      <dgm:t>
        <a:bodyPr/>
        <a:lstStyle/>
        <a:p>
          <a:endParaRPr lang="en-US"/>
        </a:p>
      </dgm:t>
    </dgm:pt>
    <dgm:pt modelId="{C2015481-C33B-4FD0-9AE4-103A2520DAA3}" type="sibTrans" cxnId="{45E5BA93-94EA-44A5-9F59-FDD02B95F8C2}">
      <dgm:prSet/>
      <dgm:spPr/>
      <dgm:t>
        <a:bodyPr/>
        <a:lstStyle/>
        <a:p>
          <a:endParaRPr lang="en-US"/>
        </a:p>
      </dgm:t>
    </dgm:pt>
    <dgm:pt modelId="{D7A64ABF-29AB-4B17-8C38-705C46F310E5}">
      <dgm:prSet/>
      <dgm:spPr/>
      <dgm:t>
        <a:bodyPr/>
        <a:lstStyle/>
        <a:p>
          <a:r>
            <a:rPr lang="en-GB" b="0" i="0"/>
            <a:t>Müşterilerin </a:t>
          </a:r>
          <a:r>
            <a:rPr lang="en-GB" b="1" i="0"/>
            <a:t>%87'si yapay zeka destekli sistemler aracılığıyla proaktif bildirimler almak istiyor. </a:t>
          </a:r>
          <a:r>
            <a:rPr lang="en-GB" b="0" i="0" baseline="30000"/>
            <a:t>13</a:t>
          </a:r>
          <a:endParaRPr lang="en-US"/>
        </a:p>
      </dgm:t>
    </dgm:pt>
    <dgm:pt modelId="{B3C1AF7A-8C80-4955-AF43-AA9CF7F7CEDD}" type="parTrans" cxnId="{E34AF964-9A27-49A5-9F1B-ED9AAC677301}">
      <dgm:prSet/>
      <dgm:spPr/>
      <dgm:t>
        <a:bodyPr/>
        <a:lstStyle/>
        <a:p>
          <a:endParaRPr lang="en-US"/>
        </a:p>
      </dgm:t>
    </dgm:pt>
    <dgm:pt modelId="{C5B930F4-07CD-4E4D-BAC7-405AFC12ABCA}" type="sibTrans" cxnId="{E34AF964-9A27-49A5-9F1B-ED9AAC677301}">
      <dgm:prSet/>
      <dgm:spPr/>
      <dgm:t>
        <a:bodyPr/>
        <a:lstStyle/>
        <a:p>
          <a:endParaRPr lang="en-US"/>
        </a:p>
      </dgm:t>
    </dgm:pt>
    <dgm:pt modelId="{969902C7-D30B-46F4-B856-E27969861330}">
      <dgm:prSet/>
      <dgm:spPr/>
      <dgm:t>
        <a:bodyPr/>
        <a:lstStyle/>
        <a:p>
          <a:r>
            <a:rPr lang="en-GB" b="1" i="0"/>
            <a:t>Yapay zeka, sorunları ve eğilimleri tespit etmek</a:t>
          </a:r>
          <a:r>
            <a:rPr lang="en-GB" b="0" i="0"/>
            <a:t> için sosyal medya geri bildirimlerini analiz eder . </a:t>
          </a:r>
          <a:r>
            <a:rPr lang="en-GB" b="0" i="0" baseline="30000"/>
            <a:t>13</a:t>
          </a:r>
          <a:endParaRPr lang="en-US"/>
        </a:p>
      </dgm:t>
    </dgm:pt>
    <dgm:pt modelId="{A7D102C1-6A05-4973-91DB-08790EB78353}" type="parTrans" cxnId="{7487439B-BA42-4EFD-899F-EA4DD8D2577C}">
      <dgm:prSet/>
      <dgm:spPr/>
      <dgm:t>
        <a:bodyPr/>
        <a:lstStyle/>
        <a:p>
          <a:endParaRPr lang="en-US"/>
        </a:p>
      </dgm:t>
    </dgm:pt>
    <dgm:pt modelId="{3EBD2B65-F27B-48C2-8109-19898FC3F938}" type="sibTrans" cxnId="{7487439B-BA42-4EFD-899F-EA4DD8D2577C}">
      <dgm:prSet/>
      <dgm:spPr/>
      <dgm:t>
        <a:bodyPr/>
        <a:lstStyle/>
        <a:p>
          <a:endParaRPr lang="en-US"/>
        </a:p>
      </dgm:t>
    </dgm:pt>
    <dgm:pt modelId="{AC94250F-E164-4A99-819F-64976C5B39F1}" type="pres">
      <dgm:prSet presAssocID="{B1293B17-1EA6-43D2-8EE9-B09918247F95}" presName="diagram" presStyleCnt="0">
        <dgm:presLayoutVars>
          <dgm:dir/>
          <dgm:resizeHandles val="exact"/>
        </dgm:presLayoutVars>
      </dgm:prSet>
      <dgm:spPr/>
    </dgm:pt>
    <dgm:pt modelId="{EC42C978-D795-4AED-9542-1B4516C6E488}" type="pres">
      <dgm:prSet presAssocID="{A347233E-F222-454E-B359-D2943BF610FC}" presName="node" presStyleLbl="node1" presStyleIdx="0" presStyleCnt="15">
        <dgm:presLayoutVars>
          <dgm:bulletEnabled val="1"/>
        </dgm:presLayoutVars>
      </dgm:prSet>
      <dgm:spPr/>
    </dgm:pt>
    <dgm:pt modelId="{1542140F-4699-4B4D-9B67-42B943920F73}" type="pres">
      <dgm:prSet presAssocID="{B95C3261-3D1B-4FA9-AFE9-7B1DBB18D5D1}" presName="sibTrans" presStyleCnt="0"/>
      <dgm:spPr/>
    </dgm:pt>
    <dgm:pt modelId="{1E9BDC93-04B4-4490-8153-E88DEAA1F8D2}" type="pres">
      <dgm:prSet presAssocID="{A6383CD5-FEE8-4D95-BA4B-2A26CC9BED7B}" presName="node" presStyleLbl="node1" presStyleIdx="1" presStyleCnt="15">
        <dgm:presLayoutVars>
          <dgm:bulletEnabled val="1"/>
        </dgm:presLayoutVars>
      </dgm:prSet>
      <dgm:spPr/>
    </dgm:pt>
    <dgm:pt modelId="{9A7CEFFC-A30B-4B81-A8AB-0F2E302DBA3D}" type="pres">
      <dgm:prSet presAssocID="{F7C28130-3A8B-478E-859D-0B77E88778E2}" presName="sibTrans" presStyleCnt="0"/>
      <dgm:spPr/>
    </dgm:pt>
    <dgm:pt modelId="{88512437-9064-46DB-98C4-C463348775F2}" type="pres">
      <dgm:prSet presAssocID="{66F645C9-EDA6-4EBA-A7E1-88312629D23F}" presName="node" presStyleLbl="node1" presStyleIdx="2" presStyleCnt="15">
        <dgm:presLayoutVars>
          <dgm:bulletEnabled val="1"/>
        </dgm:presLayoutVars>
      </dgm:prSet>
      <dgm:spPr/>
    </dgm:pt>
    <dgm:pt modelId="{4F876260-F860-44B3-B59C-8FAB21A0613C}" type="pres">
      <dgm:prSet presAssocID="{11E32C33-BC6F-4CB6-B865-2C9E14CD2933}" presName="sibTrans" presStyleCnt="0"/>
      <dgm:spPr/>
    </dgm:pt>
    <dgm:pt modelId="{32DD1D2C-0D96-4588-AEA8-3B64F5D58E12}" type="pres">
      <dgm:prSet presAssocID="{05F526E6-C648-402B-999B-42D63E4E55E5}" presName="node" presStyleLbl="node1" presStyleIdx="3" presStyleCnt="15">
        <dgm:presLayoutVars>
          <dgm:bulletEnabled val="1"/>
        </dgm:presLayoutVars>
      </dgm:prSet>
      <dgm:spPr/>
    </dgm:pt>
    <dgm:pt modelId="{05AEB18D-36A1-476A-9432-18719A5B5B4C}" type="pres">
      <dgm:prSet presAssocID="{BA8C4EE9-4A53-43C4-B4B1-36B2D10E4966}" presName="sibTrans" presStyleCnt="0"/>
      <dgm:spPr/>
    </dgm:pt>
    <dgm:pt modelId="{3365A195-9F5A-49A1-8072-B80DE6F15E5E}" type="pres">
      <dgm:prSet presAssocID="{0FB83299-1459-42E6-A67A-42269FA846AF}" presName="node" presStyleLbl="node1" presStyleIdx="4" presStyleCnt="15">
        <dgm:presLayoutVars>
          <dgm:bulletEnabled val="1"/>
        </dgm:presLayoutVars>
      </dgm:prSet>
      <dgm:spPr/>
    </dgm:pt>
    <dgm:pt modelId="{9128765A-B630-4562-8999-A935F79AAE1C}" type="pres">
      <dgm:prSet presAssocID="{4A0FBAE0-37B9-4831-8BFD-4C1B41C59DB3}" presName="sibTrans" presStyleCnt="0"/>
      <dgm:spPr/>
    </dgm:pt>
    <dgm:pt modelId="{ABC8D9AF-A52A-4011-B4EC-D0A7FA9C8722}" type="pres">
      <dgm:prSet presAssocID="{92E344A4-9E90-4EB3-9289-93AE168EACD8}" presName="node" presStyleLbl="node1" presStyleIdx="5" presStyleCnt="15">
        <dgm:presLayoutVars>
          <dgm:bulletEnabled val="1"/>
        </dgm:presLayoutVars>
      </dgm:prSet>
      <dgm:spPr/>
    </dgm:pt>
    <dgm:pt modelId="{F18171B8-FF28-44F3-8FCD-1F765D92FD36}" type="pres">
      <dgm:prSet presAssocID="{F25EE05F-2DEE-4BA6-99E9-713A2ED0B467}" presName="sibTrans" presStyleCnt="0"/>
      <dgm:spPr/>
    </dgm:pt>
    <dgm:pt modelId="{59F5EBD8-D7F0-4A3F-80C2-38A9A7239EAB}" type="pres">
      <dgm:prSet presAssocID="{FD7F948A-E298-41EE-AA37-8E07B9A0E925}" presName="node" presStyleLbl="node1" presStyleIdx="6" presStyleCnt="15">
        <dgm:presLayoutVars>
          <dgm:bulletEnabled val="1"/>
        </dgm:presLayoutVars>
      </dgm:prSet>
      <dgm:spPr/>
    </dgm:pt>
    <dgm:pt modelId="{F7C278D7-38AB-4A3F-9979-18CDB6D6FF4F}" type="pres">
      <dgm:prSet presAssocID="{6A0C9E45-2F31-4E8E-A82F-D516252C16C3}" presName="sibTrans" presStyleCnt="0"/>
      <dgm:spPr/>
    </dgm:pt>
    <dgm:pt modelId="{81013BDF-D807-4B04-AE25-6FA1AB30F48C}" type="pres">
      <dgm:prSet presAssocID="{BD5E0FD1-6F2E-47C0-B4E0-207BA1AB371A}" presName="node" presStyleLbl="node1" presStyleIdx="7" presStyleCnt="15">
        <dgm:presLayoutVars>
          <dgm:bulletEnabled val="1"/>
        </dgm:presLayoutVars>
      </dgm:prSet>
      <dgm:spPr/>
    </dgm:pt>
    <dgm:pt modelId="{2B78583A-0986-4FAC-8C5B-B03C7DA37594}" type="pres">
      <dgm:prSet presAssocID="{7F8B9AFE-E18E-46FA-B5D6-0C6232880494}" presName="sibTrans" presStyleCnt="0"/>
      <dgm:spPr/>
    </dgm:pt>
    <dgm:pt modelId="{C06432B8-1BDF-447C-A908-32DEB2D32133}" type="pres">
      <dgm:prSet presAssocID="{C904ACA0-4110-4E2C-97FB-3BAD18E01CCC}" presName="node" presStyleLbl="node1" presStyleIdx="8" presStyleCnt="15">
        <dgm:presLayoutVars>
          <dgm:bulletEnabled val="1"/>
        </dgm:presLayoutVars>
      </dgm:prSet>
      <dgm:spPr/>
    </dgm:pt>
    <dgm:pt modelId="{C85D3E5E-9C45-49A0-97DF-2DC42D1AC72E}" type="pres">
      <dgm:prSet presAssocID="{15FC11C4-B331-4CC9-88C7-D8F3FE615449}" presName="sibTrans" presStyleCnt="0"/>
      <dgm:spPr/>
    </dgm:pt>
    <dgm:pt modelId="{14D55D77-100D-46C3-9985-896244AB7943}" type="pres">
      <dgm:prSet presAssocID="{5FBC9021-5A62-4E79-94DC-0EF346E494AD}" presName="node" presStyleLbl="node1" presStyleIdx="9" presStyleCnt="15">
        <dgm:presLayoutVars>
          <dgm:bulletEnabled val="1"/>
        </dgm:presLayoutVars>
      </dgm:prSet>
      <dgm:spPr/>
    </dgm:pt>
    <dgm:pt modelId="{B388DAF9-E1AB-4EEF-8F96-C4C7E7AC31C7}" type="pres">
      <dgm:prSet presAssocID="{308DC8FF-ED29-40F0-BC62-B91023389ADA}" presName="sibTrans" presStyleCnt="0"/>
      <dgm:spPr/>
    </dgm:pt>
    <dgm:pt modelId="{493FF2F1-3526-4261-A75E-F34809730C71}" type="pres">
      <dgm:prSet presAssocID="{DDAB56DB-1D36-4760-98A4-D556E0290E71}" presName="node" presStyleLbl="node1" presStyleIdx="10" presStyleCnt="15">
        <dgm:presLayoutVars>
          <dgm:bulletEnabled val="1"/>
        </dgm:presLayoutVars>
      </dgm:prSet>
      <dgm:spPr/>
    </dgm:pt>
    <dgm:pt modelId="{12D60651-1729-42B1-8E2E-33FE49A9A698}" type="pres">
      <dgm:prSet presAssocID="{A6F72F71-10F4-4199-B25D-42FD79C411B9}" presName="sibTrans" presStyleCnt="0"/>
      <dgm:spPr/>
    </dgm:pt>
    <dgm:pt modelId="{F6D190E3-7FD0-4510-875A-1B0154482F79}" type="pres">
      <dgm:prSet presAssocID="{F8E70C4B-4703-4F37-BCC3-6B5976B4C07E}" presName="node" presStyleLbl="node1" presStyleIdx="11" presStyleCnt="15">
        <dgm:presLayoutVars>
          <dgm:bulletEnabled val="1"/>
        </dgm:presLayoutVars>
      </dgm:prSet>
      <dgm:spPr/>
    </dgm:pt>
    <dgm:pt modelId="{81ABD19D-97A7-41AD-9A90-75568D92D9D2}" type="pres">
      <dgm:prSet presAssocID="{219C7DA1-928E-4D8F-A1B7-70EB5300BD5D}" presName="sibTrans" presStyleCnt="0"/>
      <dgm:spPr/>
    </dgm:pt>
    <dgm:pt modelId="{31C34ED1-A585-4D7B-8732-FAA8EA61CE7A}" type="pres">
      <dgm:prSet presAssocID="{F7C0BED2-0810-48B0-94ED-9FC2775E8CE2}" presName="node" presStyleLbl="node1" presStyleIdx="12" presStyleCnt="15">
        <dgm:presLayoutVars>
          <dgm:bulletEnabled val="1"/>
        </dgm:presLayoutVars>
      </dgm:prSet>
      <dgm:spPr/>
    </dgm:pt>
    <dgm:pt modelId="{F3BF3E8C-04A5-4271-BA5B-8348E0666704}" type="pres">
      <dgm:prSet presAssocID="{C2015481-C33B-4FD0-9AE4-103A2520DAA3}" presName="sibTrans" presStyleCnt="0"/>
      <dgm:spPr/>
    </dgm:pt>
    <dgm:pt modelId="{B7A32673-B124-4E5F-80AA-14E6374E5F37}" type="pres">
      <dgm:prSet presAssocID="{D7A64ABF-29AB-4B17-8C38-705C46F310E5}" presName="node" presStyleLbl="node1" presStyleIdx="13" presStyleCnt="15">
        <dgm:presLayoutVars>
          <dgm:bulletEnabled val="1"/>
        </dgm:presLayoutVars>
      </dgm:prSet>
      <dgm:spPr/>
    </dgm:pt>
    <dgm:pt modelId="{F90B6C8C-97BD-4764-9FC5-676FC1701558}" type="pres">
      <dgm:prSet presAssocID="{C5B930F4-07CD-4E4D-BAC7-405AFC12ABCA}" presName="sibTrans" presStyleCnt="0"/>
      <dgm:spPr/>
    </dgm:pt>
    <dgm:pt modelId="{7C9BB8F3-40DF-4A76-B7EB-5BE7FEED0A11}" type="pres">
      <dgm:prSet presAssocID="{969902C7-D30B-46F4-B856-E27969861330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CF9F023-BA81-4B6D-A11F-2A86115C18A0}" type="presOf" srcId="{FD7F948A-E298-41EE-AA37-8E07B9A0E925}" destId="{59F5EBD8-D7F0-4A3F-80C2-38A9A7239EAB}" srcOrd="0" destOrd="0" presId="urn:microsoft.com/office/officeart/2005/8/layout/default"/>
    <dgm:cxn modelId="{871F0526-D893-41C7-A43B-8914FE413BC4}" type="presOf" srcId="{A6383CD5-FEE8-4D95-BA4B-2A26CC9BED7B}" destId="{1E9BDC93-04B4-4490-8153-E88DEAA1F8D2}" srcOrd="0" destOrd="0" presId="urn:microsoft.com/office/officeart/2005/8/layout/default"/>
    <dgm:cxn modelId="{3D748A27-439E-4BCB-8A67-5CF1BEA2BD0E}" type="presOf" srcId="{0FB83299-1459-42E6-A67A-42269FA846AF}" destId="{3365A195-9F5A-49A1-8072-B80DE6F15E5E}" srcOrd="0" destOrd="0" presId="urn:microsoft.com/office/officeart/2005/8/layout/default"/>
    <dgm:cxn modelId="{79B6B730-3FA6-46F0-ABA1-1F5473CEA301}" srcId="{B1293B17-1EA6-43D2-8EE9-B09918247F95}" destId="{66F645C9-EDA6-4EBA-A7E1-88312629D23F}" srcOrd="2" destOrd="0" parTransId="{F47F5DC8-3661-4BF1-8265-D5D27E67B8F6}" sibTransId="{11E32C33-BC6F-4CB6-B865-2C9E14CD2933}"/>
    <dgm:cxn modelId="{F73B5D36-A7ED-41F0-B1AF-2100D62FBEEA}" srcId="{B1293B17-1EA6-43D2-8EE9-B09918247F95}" destId="{0FB83299-1459-42E6-A67A-42269FA846AF}" srcOrd="4" destOrd="0" parTransId="{BE17B42D-116E-40CC-A830-8CAD4191C7C8}" sibTransId="{4A0FBAE0-37B9-4831-8BFD-4C1B41C59DB3}"/>
    <dgm:cxn modelId="{1282683A-D8D9-46EE-B85D-7F992C523D2B}" srcId="{B1293B17-1EA6-43D2-8EE9-B09918247F95}" destId="{F8E70C4B-4703-4F37-BCC3-6B5976B4C07E}" srcOrd="11" destOrd="0" parTransId="{59C3E143-C60B-4E9C-9F93-AC08EA0686EE}" sibTransId="{219C7DA1-928E-4D8F-A1B7-70EB5300BD5D}"/>
    <dgm:cxn modelId="{C9100760-3B45-45DA-9ED0-5B0824E1754C}" srcId="{B1293B17-1EA6-43D2-8EE9-B09918247F95}" destId="{BD5E0FD1-6F2E-47C0-B4E0-207BA1AB371A}" srcOrd="7" destOrd="0" parTransId="{DD15D40F-8D6C-44A2-9465-EBFE4209380B}" sibTransId="{7F8B9AFE-E18E-46FA-B5D6-0C6232880494}"/>
    <dgm:cxn modelId="{26B9E741-7B80-466E-ACB8-05383F630B44}" type="presOf" srcId="{969902C7-D30B-46F4-B856-E27969861330}" destId="{7C9BB8F3-40DF-4A76-B7EB-5BE7FEED0A11}" srcOrd="0" destOrd="0" presId="urn:microsoft.com/office/officeart/2005/8/layout/default"/>
    <dgm:cxn modelId="{E34AF964-9A27-49A5-9F1B-ED9AAC677301}" srcId="{B1293B17-1EA6-43D2-8EE9-B09918247F95}" destId="{D7A64ABF-29AB-4B17-8C38-705C46F310E5}" srcOrd="13" destOrd="0" parTransId="{B3C1AF7A-8C80-4955-AF43-AA9CF7F7CEDD}" sibTransId="{C5B930F4-07CD-4E4D-BAC7-405AFC12ABCA}"/>
    <dgm:cxn modelId="{2D6C064D-5BFE-40D8-89E9-A3EC834D0826}" srcId="{B1293B17-1EA6-43D2-8EE9-B09918247F95}" destId="{C904ACA0-4110-4E2C-97FB-3BAD18E01CCC}" srcOrd="8" destOrd="0" parTransId="{F7DECDA6-3BE4-46B4-9F32-09CC2D4124CC}" sibTransId="{15FC11C4-B331-4CC9-88C7-D8F3FE615449}"/>
    <dgm:cxn modelId="{C3B55C6D-4386-481D-A6A2-D2F975ADE187}" srcId="{B1293B17-1EA6-43D2-8EE9-B09918247F95}" destId="{FD7F948A-E298-41EE-AA37-8E07B9A0E925}" srcOrd="6" destOrd="0" parTransId="{E265CE15-34AF-42D6-81B3-DF922C8A60BF}" sibTransId="{6A0C9E45-2F31-4E8E-A82F-D516252C16C3}"/>
    <dgm:cxn modelId="{E110E56E-A278-4B10-914F-43172E872F27}" srcId="{B1293B17-1EA6-43D2-8EE9-B09918247F95}" destId="{A347233E-F222-454E-B359-D2943BF610FC}" srcOrd="0" destOrd="0" parTransId="{16CD3263-7A6F-4B54-B92B-50C7C5BC3EA8}" sibTransId="{B95C3261-3D1B-4FA9-AFE9-7B1DBB18D5D1}"/>
    <dgm:cxn modelId="{E3C3C550-026D-4B3A-B37D-12E4D23B5072}" type="presOf" srcId="{B1293B17-1EA6-43D2-8EE9-B09918247F95}" destId="{AC94250F-E164-4A99-819F-64976C5B39F1}" srcOrd="0" destOrd="0" presId="urn:microsoft.com/office/officeart/2005/8/layout/default"/>
    <dgm:cxn modelId="{34127555-3139-4B56-9E37-7C9AE667BDB5}" type="presOf" srcId="{66F645C9-EDA6-4EBA-A7E1-88312629D23F}" destId="{88512437-9064-46DB-98C4-C463348775F2}" srcOrd="0" destOrd="0" presId="urn:microsoft.com/office/officeart/2005/8/layout/default"/>
    <dgm:cxn modelId="{8DFE9F56-34A2-49BF-A3CC-843B7EA8F9C6}" type="presOf" srcId="{BD5E0FD1-6F2E-47C0-B4E0-207BA1AB371A}" destId="{81013BDF-D807-4B04-AE25-6FA1AB30F48C}" srcOrd="0" destOrd="0" presId="urn:microsoft.com/office/officeart/2005/8/layout/default"/>
    <dgm:cxn modelId="{F84CBF7B-5F0A-4097-88C5-B5DA98AB7BF6}" type="presOf" srcId="{F7C0BED2-0810-48B0-94ED-9FC2775E8CE2}" destId="{31C34ED1-A585-4D7B-8732-FAA8EA61CE7A}" srcOrd="0" destOrd="0" presId="urn:microsoft.com/office/officeart/2005/8/layout/default"/>
    <dgm:cxn modelId="{0A38E088-8A4D-44EF-B0FC-6E16807300EE}" type="presOf" srcId="{C904ACA0-4110-4E2C-97FB-3BAD18E01CCC}" destId="{C06432B8-1BDF-447C-A908-32DEB2D32133}" srcOrd="0" destOrd="0" presId="urn:microsoft.com/office/officeart/2005/8/layout/default"/>
    <dgm:cxn modelId="{DBCB7E93-5A20-4D0B-A12A-0274D40B5989}" type="presOf" srcId="{D7A64ABF-29AB-4B17-8C38-705C46F310E5}" destId="{B7A32673-B124-4E5F-80AA-14E6374E5F37}" srcOrd="0" destOrd="0" presId="urn:microsoft.com/office/officeart/2005/8/layout/default"/>
    <dgm:cxn modelId="{45E5BA93-94EA-44A5-9F59-FDD02B95F8C2}" srcId="{B1293B17-1EA6-43D2-8EE9-B09918247F95}" destId="{F7C0BED2-0810-48B0-94ED-9FC2775E8CE2}" srcOrd="12" destOrd="0" parTransId="{62994A16-D4C7-4D9D-82DA-14E828BA43EC}" sibTransId="{C2015481-C33B-4FD0-9AE4-103A2520DAA3}"/>
    <dgm:cxn modelId="{7487439B-BA42-4EFD-899F-EA4DD8D2577C}" srcId="{B1293B17-1EA6-43D2-8EE9-B09918247F95}" destId="{969902C7-D30B-46F4-B856-E27969861330}" srcOrd="14" destOrd="0" parTransId="{A7D102C1-6A05-4973-91DB-08790EB78353}" sibTransId="{3EBD2B65-F27B-48C2-8109-19898FC3F938}"/>
    <dgm:cxn modelId="{2E81ACA3-BA5C-40EE-992E-A825D1C34F71}" type="presOf" srcId="{92E344A4-9E90-4EB3-9289-93AE168EACD8}" destId="{ABC8D9AF-A52A-4011-B4EC-D0A7FA9C8722}" srcOrd="0" destOrd="0" presId="urn:microsoft.com/office/officeart/2005/8/layout/default"/>
    <dgm:cxn modelId="{03E71BB2-905E-41D4-8E91-A544FDDFBFD8}" type="presOf" srcId="{DDAB56DB-1D36-4760-98A4-D556E0290E71}" destId="{493FF2F1-3526-4261-A75E-F34809730C71}" srcOrd="0" destOrd="0" presId="urn:microsoft.com/office/officeart/2005/8/layout/default"/>
    <dgm:cxn modelId="{E33716C1-6588-4561-8A0D-60BDF755DF0D}" srcId="{B1293B17-1EA6-43D2-8EE9-B09918247F95}" destId="{5FBC9021-5A62-4E79-94DC-0EF346E494AD}" srcOrd="9" destOrd="0" parTransId="{FFC3FF6A-786A-4544-843C-FDF27BB17D7D}" sibTransId="{308DC8FF-ED29-40F0-BC62-B91023389ADA}"/>
    <dgm:cxn modelId="{1B0F95C5-7496-455D-B178-276D5E826B8F}" type="presOf" srcId="{A347233E-F222-454E-B359-D2943BF610FC}" destId="{EC42C978-D795-4AED-9542-1B4516C6E488}" srcOrd="0" destOrd="0" presId="urn:microsoft.com/office/officeart/2005/8/layout/default"/>
    <dgm:cxn modelId="{62EBACCC-D9B0-4B53-8485-7566DCE437CE}" srcId="{B1293B17-1EA6-43D2-8EE9-B09918247F95}" destId="{DDAB56DB-1D36-4760-98A4-D556E0290E71}" srcOrd="10" destOrd="0" parTransId="{E1E90017-B78B-4B3B-80A3-6526C31964EC}" sibTransId="{A6F72F71-10F4-4199-B25D-42FD79C411B9}"/>
    <dgm:cxn modelId="{D9AC98CE-AD45-485D-9A73-05948E49418A}" type="presOf" srcId="{5FBC9021-5A62-4E79-94DC-0EF346E494AD}" destId="{14D55D77-100D-46C3-9985-896244AB7943}" srcOrd="0" destOrd="0" presId="urn:microsoft.com/office/officeart/2005/8/layout/default"/>
    <dgm:cxn modelId="{57CD9ACF-742F-4752-A5AB-0B7C56AABB21}" srcId="{B1293B17-1EA6-43D2-8EE9-B09918247F95}" destId="{A6383CD5-FEE8-4D95-BA4B-2A26CC9BED7B}" srcOrd="1" destOrd="0" parTransId="{8FC4B348-B2F5-417E-9F44-203D74AE8687}" sibTransId="{F7C28130-3A8B-478E-859D-0B77E88778E2}"/>
    <dgm:cxn modelId="{317BC5D2-DE86-4F9B-ACA2-160E51E219F8}" srcId="{B1293B17-1EA6-43D2-8EE9-B09918247F95}" destId="{92E344A4-9E90-4EB3-9289-93AE168EACD8}" srcOrd="5" destOrd="0" parTransId="{F892B608-E01A-419B-A624-7E251E978D62}" sibTransId="{F25EE05F-2DEE-4BA6-99E9-713A2ED0B467}"/>
    <dgm:cxn modelId="{A80782DF-57F8-4542-98E2-D2A409EF2BF7}" type="presOf" srcId="{F8E70C4B-4703-4F37-BCC3-6B5976B4C07E}" destId="{F6D190E3-7FD0-4510-875A-1B0154482F79}" srcOrd="0" destOrd="0" presId="urn:microsoft.com/office/officeart/2005/8/layout/default"/>
    <dgm:cxn modelId="{717635E3-7282-4F98-881E-B0FD9FB93C37}" type="presOf" srcId="{05F526E6-C648-402B-999B-42D63E4E55E5}" destId="{32DD1D2C-0D96-4588-AEA8-3B64F5D58E12}" srcOrd="0" destOrd="0" presId="urn:microsoft.com/office/officeart/2005/8/layout/default"/>
    <dgm:cxn modelId="{E6D8A5F8-884E-4AFE-946C-8B81599B01A5}" srcId="{B1293B17-1EA6-43D2-8EE9-B09918247F95}" destId="{05F526E6-C648-402B-999B-42D63E4E55E5}" srcOrd="3" destOrd="0" parTransId="{2439EFE8-F2D6-4F7B-BD5C-CCC9470AAFC6}" sibTransId="{BA8C4EE9-4A53-43C4-B4B1-36B2D10E4966}"/>
    <dgm:cxn modelId="{1CD6E710-AA5E-432C-AA99-209C8741F780}" type="presParOf" srcId="{AC94250F-E164-4A99-819F-64976C5B39F1}" destId="{EC42C978-D795-4AED-9542-1B4516C6E488}" srcOrd="0" destOrd="0" presId="urn:microsoft.com/office/officeart/2005/8/layout/default"/>
    <dgm:cxn modelId="{B667B24A-CD2D-4B28-9258-E643DEE8156D}" type="presParOf" srcId="{AC94250F-E164-4A99-819F-64976C5B39F1}" destId="{1542140F-4699-4B4D-9B67-42B943920F73}" srcOrd="1" destOrd="0" presId="urn:microsoft.com/office/officeart/2005/8/layout/default"/>
    <dgm:cxn modelId="{ADBC5D57-D68B-49A4-B1C1-7AFD0139AEF8}" type="presParOf" srcId="{AC94250F-E164-4A99-819F-64976C5B39F1}" destId="{1E9BDC93-04B4-4490-8153-E88DEAA1F8D2}" srcOrd="2" destOrd="0" presId="urn:microsoft.com/office/officeart/2005/8/layout/default"/>
    <dgm:cxn modelId="{0C8DAF32-95D5-4C20-BFCE-8B7EBA266B3D}" type="presParOf" srcId="{AC94250F-E164-4A99-819F-64976C5B39F1}" destId="{9A7CEFFC-A30B-4B81-A8AB-0F2E302DBA3D}" srcOrd="3" destOrd="0" presId="urn:microsoft.com/office/officeart/2005/8/layout/default"/>
    <dgm:cxn modelId="{B4988034-CE71-404D-B579-1B7D87E85EE6}" type="presParOf" srcId="{AC94250F-E164-4A99-819F-64976C5B39F1}" destId="{88512437-9064-46DB-98C4-C463348775F2}" srcOrd="4" destOrd="0" presId="urn:microsoft.com/office/officeart/2005/8/layout/default"/>
    <dgm:cxn modelId="{2CCA8B3C-C67E-4CAF-AB8E-BAE03E30CB50}" type="presParOf" srcId="{AC94250F-E164-4A99-819F-64976C5B39F1}" destId="{4F876260-F860-44B3-B59C-8FAB21A0613C}" srcOrd="5" destOrd="0" presId="urn:microsoft.com/office/officeart/2005/8/layout/default"/>
    <dgm:cxn modelId="{4876BE18-D7A2-4DD6-9D26-D4AD8C66BF79}" type="presParOf" srcId="{AC94250F-E164-4A99-819F-64976C5B39F1}" destId="{32DD1D2C-0D96-4588-AEA8-3B64F5D58E12}" srcOrd="6" destOrd="0" presId="urn:microsoft.com/office/officeart/2005/8/layout/default"/>
    <dgm:cxn modelId="{E232F5FD-1660-46BC-BD88-DABE9FBC982E}" type="presParOf" srcId="{AC94250F-E164-4A99-819F-64976C5B39F1}" destId="{05AEB18D-36A1-476A-9432-18719A5B5B4C}" srcOrd="7" destOrd="0" presId="urn:microsoft.com/office/officeart/2005/8/layout/default"/>
    <dgm:cxn modelId="{2B28C15F-04CE-4691-BD61-046F830DFE21}" type="presParOf" srcId="{AC94250F-E164-4A99-819F-64976C5B39F1}" destId="{3365A195-9F5A-49A1-8072-B80DE6F15E5E}" srcOrd="8" destOrd="0" presId="urn:microsoft.com/office/officeart/2005/8/layout/default"/>
    <dgm:cxn modelId="{268B2EB8-C781-455F-BB82-4292773021B0}" type="presParOf" srcId="{AC94250F-E164-4A99-819F-64976C5B39F1}" destId="{9128765A-B630-4562-8999-A935F79AAE1C}" srcOrd="9" destOrd="0" presId="urn:microsoft.com/office/officeart/2005/8/layout/default"/>
    <dgm:cxn modelId="{720A386D-84E6-4072-BEAB-8DAB885870CC}" type="presParOf" srcId="{AC94250F-E164-4A99-819F-64976C5B39F1}" destId="{ABC8D9AF-A52A-4011-B4EC-D0A7FA9C8722}" srcOrd="10" destOrd="0" presId="urn:microsoft.com/office/officeart/2005/8/layout/default"/>
    <dgm:cxn modelId="{580EE3FB-0F67-4776-BF70-3B2B15844A15}" type="presParOf" srcId="{AC94250F-E164-4A99-819F-64976C5B39F1}" destId="{F18171B8-FF28-44F3-8FCD-1F765D92FD36}" srcOrd="11" destOrd="0" presId="urn:microsoft.com/office/officeart/2005/8/layout/default"/>
    <dgm:cxn modelId="{C2240F5A-6542-4E3D-B4AC-A5AFB91583F1}" type="presParOf" srcId="{AC94250F-E164-4A99-819F-64976C5B39F1}" destId="{59F5EBD8-D7F0-4A3F-80C2-38A9A7239EAB}" srcOrd="12" destOrd="0" presId="urn:microsoft.com/office/officeart/2005/8/layout/default"/>
    <dgm:cxn modelId="{3B597436-04E1-4508-85C9-7D3D7D2C723E}" type="presParOf" srcId="{AC94250F-E164-4A99-819F-64976C5B39F1}" destId="{F7C278D7-38AB-4A3F-9979-18CDB6D6FF4F}" srcOrd="13" destOrd="0" presId="urn:microsoft.com/office/officeart/2005/8/layout/default"/>
    <dgm:cxn modelId="{A69BADFC-9A88-4715-8AE9-7DB7BE5A9CF2}" type="presParOf" srcId="{AC94250F-E164-4A99-819F-64976C5B39F1}" destId="{81013BDF-D807-4B04-AE25-6FA1AB30F48C}" srcOrd="14" destOrd="0" presId="urn:microsoft.com/office/officeart/2005/8/layout/default"/>
    <dgm:cxn modelId="{B933C0FA-DA66-4EE8-8180-292798B8305E}" type="presParOf" srcId="{AC94250F-E164-4A99-819F-64976C5B39F1}" destId="{2B78583A-0986-4FAC-8C5B-B03C7DA37594}" srcOrd="15" destOrd="0" presId="urn:microsoft.com/office/officeart/2005/8/layout/default"/>
    <dgm:cxn modelId="{29AA68E5-C3B6-440E-8D6D-2833DC4A78B0}" type="presParOf" srcId="{AC94250F-E164-4A99-819F-64976C5B39F1}" destId="{C06432B8-1BDF-447C-A908-32DEB2D32133}" srcOrd="16" destOrd="0" presId="urn:microsoft.com/office/officeart/2005/8/layout/default"/>
    <dgm:cxn modelId="{A22503BA-BFED-49C4-B39F-8D29D0E7CC0E}" type="presParOf" srcId="{AC94250F-E164-4A99-819F-64976C5B39F1}" destId="{C85D3E5E-9C45-49A0-97DF-2DC42D1AC72E}" srcOrd="17" destOrd="0" presId="urn:microsoft.com/office/officeart/2005/8/layout/default"/>
    <dgm:cxn modelId="{B577579F-064A-413A-AAB9-3BC369C49158}" type="presParOf" srcId="{AC94250F-E164-4A99-819F-64976C5B39F1}" destId="{14D55D77-100D-46C3-9985-896244AB7943}" srcOrd="18" destOrd="0" presId="urn:microsoft.com/office/officeart/2005/8/layout/default"/>
    <dgm:cxn modelId="{CDDAAB00-9930-47FA-B080-2E5CC56ECD4C}" type="presParOf" srcId="{AC94250F-E164-4A99-819F-64976C5B39F1}" destId="{B388DAF9-E1AB-4EEF-8F96-C4C7E7AC31C7}" srcOrd="19" destOrd="0" presId="urn:microsoft.com/office/officeart/2005/8/layout/default"/>
    <dgm:cxn modelId="{2A836EAD-8C74-4522-8D5A-7C2491BCC227}" type="presParOf" srcId="{AC94250F-E164-4A99-819F-64976C5B39F1}" destId="{493FF2F1-3526-4261-A75E-F34809730C71}" srcOrd="20" destOrd="0" presId="urn:microsoft.com/office/officeart/2005/8/layout/default"/>
    <dgm:cxn modelId="{651A2673-6634-466C-A931-24B10FC7E862}" type="presParOf" srcId="{AC94250F-E164-4A99-819F-64976C5B39F1}" destId="{12D60651-1729-42B1-8E2E-33FE49A9A698}" srcOrd="21" destOrd="0" presId="urn:microsoft.com/office/officeart/2005/8/layout/default"/>
    <dgm:cxn modelId="{89C05250-0F96-4630-ACBA-34215E16B224}" type="presParOf" srcId="{AC94250F-E164-4A99-819F-64976C5B39F1}" destId="{F6D190E3-7FD0-4510-875A-1B0154482F79}" srcOrd="22" destOrd="0" presId="urn:microsoft.com/office/officeart/2005/8/layout/default"/>
    <dgm:cxn modelId="{33D44023-93F0-42F1-B743-F09C6FB60AF0}" type="presParOf" srcId="{AC94250F-E164-4A99-819F-64976C5B39F1}" destId="{81ABD19D-97A7-41AD-9A90-75568D92D9D2}" srcOrd="23" destOrd="0" presId="urn:microsoft.com/office/officeart/2005/8/layout/default"/>
    <dgm:cxn modelId="{7281D25F-9DEA-4F0F-86CE-2963A1268AD2}" type="presParOf" srcId="{AC94250F-E164-4A99-819F-64976C5B39F1}" destId="{31C34ED1-A585-4D7B-8732-FAA8EA61CE7A}" srcOrd="24" destOrd="0" presId="urn:microsoft.com/office/officeart/2005/8/layout/default"/>
    <dgm:cxn modelId="{1BBE1C51-9ADD-4DE8-832B-E79B7C3B2D37}" type="presParOf" srcId="{AC94250F-E164-4A99-819F-64976C5B39F1}" destId="{F3BF3E8C-04A5-4271-BA5B-8348E0666704}" srcOrd="25" destOrd="0" presId="urn:microsoft.com/office/officeart/2005/8/layout/default"/>
    <dgm:cxn modelId="{35830C7F-21A1-4989-A228-FE9B5549EDF1}" type="presParOf" srcId="{AC94250F-E164-4A99-819F-64976C5B39F1}" destId="{B7A32673-B124-4E5F-80AA-14E6374E5F37}" srcOrd="26" destOrd="0" presId="urn:microsoft.com/office/officeart/2005/8/layout/default"/>
    <dgm:cxn modelId="{052D2039-32B1-4360-BAE9-A2DDEA335456}" type="presParOf" srcId="{AC94250F-E164-4A99-819F-64976C5B39F1}" destId="{F90B6C8C-97BD-4764-9FC5-676FC1701558}" srcOrd="27" destOrd="0" presId="urn:microsoft.com/office/officeart/2005/8/layout/default"/>
    <dgm:cxn modelId="{0308ECF8-9BE1-451B-A7A3-C7BFC1235BB3}" type="presParOf" srcId="{AC94250F-E164-4A99-819F-64976C5B39F1}" destId="{7C9BB8F3-40DF-4A76-B7EB-5BE7FEED0A1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0EE3D-18F3-46EE-8F17-3C32948F340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 err="1"/>
            <a:t>Canlı</a:t>
          </a:r>
          <a:r>
            <a:rPr lang="en-GB" sz="2600" b="0" i="0" kern="1200" dirty="0"/>
            <a:t> </a:t>
          </a:r>
          <a:r>
            <a:rPr lang="en-GB" sz="2600" b="0" i="0" kern="1200" dirty="0" err="1"/>
            <a:t>sohbet</a:t>
          </a:r>
          <a:endParaRPr lang="en-US" sz="2600" kern="1200" dirty="0"/>
        </a:p>
      </dsp:txBody>
      <dsp:txXfrm>
        <a:off x="582645" y="1178"/>
        <a:ext cx="2174490" cy="1304694"/>
      </dsp:txXfrm>
    </dsp:sp>
    <dsp:sp modelId="{12A87475-8051-4CB7-8F5C-367FCB3A331E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Sohbet robotları</a:t>
          </a:r>
          <a:endParaRPr lang="en-US" sz="2600" kern="1200"/>
        </a:p>
      </dsp:txBody>
      <dsp:txXfrm>
        <a:off x="2974584" y="1178"/>
        <a:ext cx="2174490" cy="1304694"/>
      </dsp:txXfrm>
    </dsp:sp>
    <dsp:sp modelId="{D4BB0B75-EA31-4B78-8E8C-587856CD14AC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Yardım Masası</a:t>
          </a:r>
          <a:endParaRPr lang="en-US" sz="2600" kern="1200"/>
        </a:p>
      </dsp:txBody>
      <dsp:txXfrm>
        <a:off x="5366524" y="1178"/>
        <a:ext cx="2174490" cy="1304694"/>
      </dsp:txXfrm>
    </dsp:sp>
    <dsp:sp modelId="{CCDAAC44-1241-4EF1-8A5B-C5B7FB7D0DC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Artırılmış Gerçeklik (AR)</a:t>
          </a:r>
          <a:endParaRPr lang="en-US" sz="2600" kern="1200"/>
        </a:p>
      </dsp:txBody>
      <dsp:txXfrm>
        <a:off x="7758464" y="1178"/>
        <a:ext cx="2174490" cy="1304694"/>
      </dsp:txXfrm>
    </dsp:sp>
    <dsp:sp modelId="{2E705A39-DDFE-43AE-8B5D-E48D5C0159A4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Yapay Zeka (AI)</a:t>
          </a:r>
          <a:endParaRPr lang="en-US" sz="2600" kern="1200"/>
        </a:p>
      </dsp:txBody>
      <dsp:txXfrm>
        <a:off x="582645" y="1523321"/>
        <a:ext cx="2174490" cy="1304694"/>
      </dsp:txXfrm>
    </dsp:sp>
    <dsp:sp modelId="{48192409-F1BF-4304-9E68-AF10A887602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Ses tanıma</a:t>
          </a:r>
          <a:endParaRPr lang="en-US" sz="2600" kern="1200"/>
        </a:p>
      </dsp:txBody>
      <dsp:txXfrm>
        <a:off x="2974584" y="1523321"/>
        <a:ext cx="2174490" cy="1304694"/>
      </dsp:txXfrm>
    </dsp:sp>
    <dsp:sp modelId="{1A4AB894-702D-4540-9263-B674DEB30900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Görsel Arama</a:t>
          </a:r>
          <a:endParaRPr lang="en-US" sz="2600" kern="1200"/>
        </a:p>
      </dsp:txBody>
      <dsp:txXfrm>
        <a:off x="5366524" y="1523321"/>
        <a:ext cx="2174490" cy="1304694"/>
      </dsp:txXfrm>
    </dsp:sp>
    <dsp:sp modelId="{0BDA7C20-7F27-4362-AC55-9455C793E5ED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Video</a:t>
          </a:r>
          <a:endParaRPr lang="en-US" sz="2600" kern="1200"/>
        </a:p>
      </dsp:txBody>
      <dsp:txXfrm>
        <a:off x="7758464" y="1523321"/>
        <a:ext cx="2174490" cy="1304694"/>
      </dsp:txXfrm>
    </dsp:sp>
    <dsp:sp modelId="{251D5367-9DDF-46B8-AFD3-5A1D3E4450A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Bilgi Bankası Yazılımı</a:t>
          </a:r>
          <a:endParaRPr lang="en-US" sz="2600" kern="1200"/>
        </a:p>
      </dsp:txBody>
      <dsp:txXfrm>
        <a:off x="2974584" y="3045465"/>
        <a:ext cx="2174490" cy="1304694"/>
      </dsp:txXfrm>
    </dsp:sp>
    <dsp:sp modelId="{F6AE3C41-A505-4AE5-A182-00872A08655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QR kod</a:t>
          </a:r>
          <a:endParaRPr lang="en-US" sz="2600" kern="1200"/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B1176-36A2-4A1E-B1FA-458B0E5C211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Şirketlerin %80'i CX'e yatırım düzeylerini artırmayı planlıyor.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3594" y="229666"/>
        <a:ext cx="1946002" cy="1167601"/>
      </dsp:txXfrm>
    </dsp:sp>
    <dsp:sp modelId="{38925918-6F20-40CF-B716-569F15F4D5D0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deneyimi yönetimi pazarının 2023'ten 2030'a kadar %15,4'lük bileşik yıllık büyüme oranında (CAGR) büyüyeceği tahmin edilmektedir. ( </a:t>
          </a:r>
          <a:r>
            <a:rPr lang="en-GB" sz="1000" b="1" i="0" u="sng" kern="1200">
              <a:hlinkClick xmlns:r="http://schemas.openxmlformats.org/officeDocument/2006/relationships" r:id="rId2"/>
            </a:rPr>
            <a:t>Grand View Research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229666"/>
        <a:ext cx="1946002" cy="1167601"/>
      </dsp:txXfrm>
    </dsp:sp>
    <dsp:sp modelId="{0B003C8D-A886-4931-95F5-D705C705B40C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Müşteriye öncelik veren B2C işletmeleri, müşteriye öncelik vermeyen işletmelere göre neredeyse iki kat daha fazla gelir artışı elde ediyor. ( </a:t>
          </a:r>
          <a:r>
            <a:rPr lang="en-GB" sz="1000" b="1" i="0" u="sng" kern="1200">
              <a:hlinkClick xmlns:r="http://schemas.openxmlformats.org/officeDocument/2006/relationships" r:id="rId3"/>
            </a:rPr>
            <a:t>Forrester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4284798" y="229666"/>
        <a:ext cx="1946002" cy="1167601"/>
      </dsp:txXfrm>
    </dsp:sp>
    <dsp:sp modelId="{716A0C16-8E69-4F69-9882-F6FABC60CF98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liderlerinin yaklaşık %60'ı toplam aramalarda artış olduğunu bildirdi ve hepsi büyümenin devam etmesini bekliyor. ( </a:t>
          </a:r>
          <a:r>
            <a:rPr lang="en-GB" sz="1000" b="1" i="0" u="sng" kern="1200">
              <a:hlinkClick xmlns:r="http://schemas.openxmlformats.org/officeDocument/2006/relationships" r:id="rId4"/>
            </a:rPr>
            <a:t>McKinsey ve Şirketi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229666"/>
        <a:ext cx="1946002" cy="1167601"/>
      </dsp:txXfrm>
    </dsp:sp>
    <dsp:sp modelId="{6E9D160E-0760-4EBC-9EF6-B85C6F429A5F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liderleri için müşteri deneyimini iyileştirmeye odaklanma 2019'dan bu yana yüzde 19 arttı. ( </a:t>
          </a:r>
          <a:r>
            <a:rPr lang="en-GB" sz="1000" b="1" i="0" u="sng" kern="1200">
              <a:hlinkClick xmlns:r="http://schemas.openxmlformats.org/officeDocument/2006/relationships" r:id="rId4"/>
            </a:rPr>
            <a:t>McKinsey &amp; Company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8566003" y="229666"/>
        <a:ext cx="1946002" cy="1167601"/>
      </dsp:txXfrm>
    </dsp:sp>
    <dsp:sp modelId="{E599000E-9937-4C6A-A58E-AC92FBC413AC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 err="1"/>
            <a:t>Tüketicilerin</a:t>
          </a:r>
          <a:r>
            <a:rPr lang="en-GB" sz="1000" b="1" i="0" kern="1200" dirty="0"/>
            <a:t> %73'ü </a:t>
          </a:r>
          <a:r>
            <a:rPr lang="en-GB" sz="1000" b="1" i="0" kern="1200" dirty="0" err="1"/>
            <a:t>birden</a:t>
          </a:r>
          <a:r>
            <a:rPr lang="en-GB" sz="1000" b="1" i="0" kern="1200" dirty="0"/>
            <a:t> </a:t>
          </a:r>
          <a:r>
            <a:rPr lang="en-GB" sz="1000" b="1" i="0" kern="1200" dirty="0" err="1"/>
            <a:t>fazla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kötü</a:t>
          </a:r>
          <a:r>
            <a:rPr lang="en-GB" sz="1000" b="1" i="0" kern="1200" dirty="0"/>
            <a:t> </a:t>
          </a:r>
          <a:r>
            <a:rPr lang="en-GB" sz="1000" b="1" i="0" kern="1200" dirty="0" err="1"/>
            <a:t>deneyim</a:t>
          </a:r>
          <a:r>
            <a:rPr lang="en-GB" sz="1000" b="1" i="0" kern="1200" dirty="0"/>
            <a:t> </a:t>
          </a:r>
          <a:r>
            <a:rPr lang="en-GB" sz="1000" b="1" i="0" kern="1200" dirty="0" err="1"/>
            <a:t>yaşadıktan</a:t>
          </a:r>
          <a:r>
            <a:rPr lang="en-GB" sz="1000" b="1" i="0" kern="1200" dirty="0"/>
            <a:t> </a:t>
          </a:r>
          <a:r>
            <a:rPr lang="en-GB" sz="1000" b="1" i="0" kern="1200" dirty="0" err="1"/>
            <a:t>sonra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bir</a:t>
          </a:r>
          <a:r>
            <a:rPr lang="en-GB" sz="1000" b="1" i="0" kern="1200" dirty="0"/>
            <a:t> </a:t>
          </a:r>
          <a:r>
            <a:rPr lang="en-GB" sz="1000" b="1" i="0" kern="1200" dirty="0" err="1"/>
            <a:t>rakibe</a:t>
          </a:r>
          <a:r>
            <a:rPr lang="en-GB" sz="1000" b="1" i="0" kern="1200" dirty="0"/>
            <a:t> </a:t>
          </a:r>
          <a:r>
            <a:rPr lang="en-GB" sz="1000" b="1" i="0" kern="1200" dirty="0" err="1"/>
            <a:t>geçiş</a:t>
          </a:r>
          <a:r>
            <a:rPr lang="en-GB" sz="1000" b="1" i="0" kern="1200" dirty="0"/>
            <a:t> </a:t>
          </a:r>
          <a:r>
            <a:rPr lang="en-GB" sz="1000" b="1" i="0" kern="1200" dirty="0" err="1"/>
            <a:t>yapacak</a:t>
          </a:r>
          <a:r>
            <a:rPr lang="en-GB" sz="1000" b="1" i="0" kern="1200" dirty="0"/>
            <a:t>. ( </a:t>
          </a:r>
          <a:r>
            <a:rPr lang="en-GB" sz="1000" b="1" i="0" u="sng" kern="1200" dirty="0">
              <a:hlinkClick xmlns:r="http://schemas.openxmlformats.org/officeDocument/2006/relationships" r:id="rId1"/>
            </a:rPr>
            <a:t>Zendesk</a:t>
          </a:r>
          <a:r>
            <a:rPr lang="en-GB" sz="1000" b="1" i="0" kern="1200" dirty="0"/>
            <a:t> )</a:t>
          </a:r>
          <a:endParaRPr lang="en-US" sz="1000" kern="1200" dirty="0"/>
        </a:p>
      </dsp:txBody>
      <dsp:txXfrm>
        <a:off x="3594" y="1591868"/>
        <a:ext cx="1946002" cy="1167601"/>
      </dsp:txXfrm>
    </dsp:sp>
    <dsp:sp modelId="{ACC69A01-5C53-4EF9-8C53-4D4FAF46E01F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Tüketicilerin yarısından fazlası, müşteri desteğiyle uğraşırken giderek daha fazla stresli ve bitkin hissediyor.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1591868"/>
        <a:ext cx="1946002" cy="1167601"/>
      </dsp:txXfrm>
    </dsp:sp>
    <dsp:sp modelId="{5F699F36-32D5-454E-A1B5-555483AB7FFE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Tüketicilerin yarıdan fazlası tek bir kötü deneyimden sonra rakip firmaya geçiş yapacaktır.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4284798" y="1591868"/>
        <a:ext cx="1946002" cy="1167601"/>
      </dsp:txXfrm>
    </dsp:sp>
    <dsp:sp modelId="{1C9FC9D9-39BC-4400-8544-F0896D2595D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temsilcilerinin yarısından fazlası, kuruluşlarının hizmete yaklaşımının doğrudan olumsuz müşteri deneyimlerine yol açabileceğini söylüyor.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1591868"/>
        <a:ext cx="1946002" cy="1167601"/>
      </dsp:txXfrm>
    </dsp:sp>
    <dsp:sp modelId="{086EA9F5-5DE5-441B-8665-C47CD078D6F9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Müşterilerin neredeyse %90'ı, daha iyi müşteri deneyimi sağlayabilecek farklı bir şirkete geçiş yapacaktır. ( </a:t>
          </a:r>
          <a:r>
            <a:rPr lang="en-GB" sz="1000" b="1" i="0" u="sng" kern="1200">
              <a:hlinkClick xmlns:r="http://schemas.openxmlformats.org/officeDocument/2006/relationships" r:id="rId5"/>
            </a:rPr>
            <a:t>Hyken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8566003" y="1591868"/>
        <a:ext cx="1946002" cy="1167601"/>
      </dsp:txXfrm>
    </dsp:sp>
    <dsp:sp modelId="{ACAF93E9-A9E1-4894-976B-DBEC0B3142BC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. Müşteri deneyimine odaklanan şirketler gelirlerini %80 artırıyor. ( </a:t>
          </a:r>
          <a:r>
            <a:rPr lang="en-GB" sz="1000" b="1" i="0" u="sng" kern="1200">
              <a:hlinkClick xmlns:r="http://schemas.openxmlformats.org/officeDocument/2006/relationships" r:id="rId6"/>
            </a:rPr>
            <a:t>Zippia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2954069"/>
        <a:ext cx="1946002" cy="1167601"/>
      </dsp:txXfrm>
    </dsp:sp>
    <dsp:sp modelId="{273B9B89-E985-4E73-91B6-47D5FB954360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 err="1"/>
            <a:t>Müşteriyi</a:t>
          </a:r>
          <a:r>
            <a:rPr lang="en-GB" sz="1000" b="1" i="0" kern="1200" dirty="0"/>
            <a:t> </a:t>
          </a:r>
          <a:r>
            <a:rPr lang="en-GB" sz="1000" b="1" i="0" kern="1200" dirty="0" err="1"/>
            <a:t>elde</a:t>
          </a:r>
          <a:r>
            <a:rPr lang="en-GB" sz="1000" b="1" i="0" kern="1200" dirty="0"/>
            <a:t> </a:t>
          </a:r>
          <a:r>
            <a:rPr lang="en-GB" sz="1000" b="1" i="0" kern="1200" dirty="0" err="1"/>
            <a:t>tutma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oranındaki</a:t>
          </a:r>
          <a:r>
            <a:rPr lang="en-GB" sz="1000" b="1" i="0" kern="1200" dirty="0"/>
            <a:t> %5'lik </a:t>
          </a:r>
          <a:r>
            <a:rPr lang="en-GB" sz="1000" b="1" i="0" kern="1200" dirty="0" err="1"/>
            <a:t>bir</a:t>
          </a:r>
          <a:r>
            <a:rPr lang="en-GB" sz="1000" b="1" i="0" kern="1200" dirty="0"/>
            <a:t> </a:t>
          </a:r>
          <a:r>
            <a:rPr lang="en-GB" sz="1000" b="1" i="0" kern="1200" dirty="0" err="1"/>
            <a:t>iyileşme</a:t>
          </a:r>
          <a:r>
            <a:rPr lang="en-GB" sz="1000" b="1" i="0" kern="1200" dirty="0"/>
            <a:t>, </a:t>
          </a:r>
          <a:r>
            <a:rPr lang="en-GB" sz="1000" b="1" i="0" kern="1200" dirty="0" err="1"/>
            <a:t>karlılığı</a:t>
          </a:r>
          <a:r>
            <a:rPr lang="en-GB" sz="1000" b="1" i="0" kern="1200" dirty="0"/>
            <a:t> %25 </a:t>
          </a:r>
          <a:r>
            <a:rPr lang="en-GB" sz="1000" b="1" i="0" kern="1200" dirty="0" err="1"/>
            <a:t>artırabilir</a:t>
          </a:r>
          <a:r>
            <a:rPr lang="en-GB" sz="1000" b="1" i="0" kern="1200" dirty="0"/>
            <a:t>. ( </a:t>
          </a:r>
          <a:r>
            <a:rPr lang="en-GB" sz="1000" b="1" i="0" u="sng" kern="1200" dirty="0">
              <a:hlinkClick xmlns:r="http://schemas.openxmlformats.org/officeDocument/2006/relationships" r:id="rId7"/>
            </a:rPr>
            <a:t>Forrester</a:t>
          </a:r>
          <a:r>
            <a:rPr lang="en-GB" sz="1000" b="1" i="0" kern="1200" dirty="0"/>
            <a:t> )</a:t>
          </a:r>
          <a:endParaRPr lang="en-US" sz="1000" kern="1200" dirty="0"/>
        </a:p>
      </dsp:txBody>
      <dsp:txXfrm>
        <a:off x="4284798" y="2954069"/>
        <a:ext cx="1946002" cy="1167601"/>
      </dsp:txXfrm>
    </dsp:sp>
    <dsp:sp modelId="{D3101C18-3EF3-4FDF-8420-5D4954E8DAE5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odaklı bir operasyona yatırım yapmak, 12 yılda %700'e varan yatırım getirisi sağlayabilir. ( </a:t>
          </a:r>
          <a:r>
            <a:rPr lang="en-GB" sz="1000" b="1" i="0" u="sng" kern="1200">
              <a:hlinkClick xmlns:r="http://schemas.openxmlformats.org/officeDocument/2006/relationships" r:id="rId8"/>
            </a:rPr>
            <a:t>Forrester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2C978-D795-4AED-9542-1B4516C6E488}">
      <dsp:nvSpPr>
        <dsp:cNvPr id="0" name=""/>
        <dsp:cNvSpPr/>
      </dsp:nvSpPr>
      <dsp:spPr>
        <a:xfrm>
          <a:off x="28676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Tüketicilerin</a:t>
          </a:r>
          <a:r>
            <a:rPr lang="en-GB" sz="900" b="1" i="0" kern="1200" dirty="0"/>
            <a:t> %74'ü</a:t>
          </a:r>
          <a:r>
            <a:rPr lang="en-GB" sz="900" b="0" i="0" kern="1200" dirty="0"/>
            <a:t> </a:t>
          </a:r>
          <a:r>
            <a:rPr lang="en-GB" sz="900" b="0" i="0" kern="1200" dirty="0" err="1"/>
            <a:t>dikkate</a:t>
          </a:r>
          <a:r>
            <a:rPr lang="en-GB" sz="900" b="0" i="0" kern="1200" dirty="0"/>
            <a:t> </a:t>
          </a:r>
          <a:r>
            <a:rPr lang="en-GB" sz="900" b="0" i="0" kern="1200" dirty="0" err="1"/>
            <a:t>değer</a:t>
          </a:r>
          <a:r>
            <a:rPr lang="en-GB" sz="900" b="0" i="0" kern="1200" dirty="0"/>
            <a:t> </a:t>
          </a:r>
          <a:r>
            <a:rPr lang="en-GB" sz="900" b="0" i="0" kern="1200" dirty="0" err="1"/>
            <a:t>bir</a:t>
          </a:r>
          <a:r>
            <a:rPr lang="en-GB" sz="900" b="0" i="0" kern="1200" dirty="0"/>
            <a:t> </a:t>
          </a:r>
          <a:r>
            <a:rPr lang="en-GB" sz="900" b="0" i="0" kern="1200" dirty="0" err="1"/>
            <a:t>şekilde</a:t>
          </a:r>
          <a:r>
            <a:rPr lang="en-GB" sz="900" b="0" i="0" kern="1200" dirty="0"/>
            <a:t> </a:t>
          </a:r>
          <a:r>
            <a:rPr lang="en-GB" sz="900" b="0" i="0" kern="1200" dirty="0" err="1"/>
            <a:t>müşteri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hizmetleri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temsilcisini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beklemek</a:t>
          </a:r>
          <a:r>
            <a:rPr lang="en-GB" sz="900" b="0" i="0" kern="1200" dirty="0"/>
            <a:t> </a:t>
          </a:r>
          <a:r>
            <a:rPr lang="en-GB" sz="900" b="0" i="0" kern="1200" dirty="0" err="1"/>
            <a:t>yerine</a:t>
          </a:r>
          <a:r>
            <a:rPr lang="en-GB" sz="900" b="0" i="0" kern="1200" dirty="0"/>
            <a:t> </a:t>
          </a:r>
          <a:r>
            <a:rPr lang="en-GB" sz="900" b="0" i="0" kern="1200" dirty="0" err="1"/>
            <a:t>geri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arama</a:t>
          </a:r>
          <a:r>
            <a:rPr lang="en-GB" sz="900" b="0" i="0" kern="1200" dirty="0"/>
            <a:t> </a:t>
          </a:r>
          <a:r>
            <a:rPr lang="en-GB" sz="900" b="0" i="0" kern="1200" dirty="0" err="1"/>
            <a:t>seçeneğini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tercih</a:t>
          </a:r>
          <a:r>
            <a:rPr lang="en-GB" sz="900" b="0" i="0" kern="1200" dirty="0"/>
            <a:t> </a:t>
          </a:r>
          <a:r>
            <a:rPr lang="en-GB" sz="900" b="0" i="0" kern="1200" dirty="0" err="1"/>
            <a:t>ediyor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286769" y="1259"/>
        <a:ext cx="1443781" cy="866268"/>
      </dsp:txXfrm>
    </dsp:sp>
    <dsp:sp modelId="{1E9BDC93-04B4-4490-8153-E88DEAA1F8D2}">
      <dsp:nvSpPr>
        <dsp:cNvPr id="0" name=""/>
        <dsp:cNvSpPr/>
      </dsp:nvSpPr>
      <dsp:spPr>
        <a:xfrm>
          <a:off x="187492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 desteği yanıtlarının hızı, müşteri memnuniyeti (CSAT) puanlarını </a:t>
          </a:r>
          <a:r>
            <a:rPr lang="en-GB" sz="900" b="1" i="0" kern="1200"/>
            <a:t>büyük ölçüde etkiler 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1259"/>
        <a:ext cx="1443781" cy="866268"/>
      </dsp:txXfrm>
    </dsp:sp>
    <dsp:sp modelId="{88512437-9064-46DB-98C4-C463348775F2}">
      <dsp:nvSpPr>
        <dsp:cNvPr id="0" name=""/>
        <dsp:cNvSpPr/>
      </dsp:nvSpPr>
      <dsp:spPr>
        <a:xfrm>
          <a:off x="346308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Müşterilerin %54'ü</a:t>
          </a:r>
          <a:r>
            <a:rPr lang="en-GB" sz="900" b="0" i="0" kern="1200"/>
            <a:t> chatbot'larla etkileşimde bulunurken tatmin edici olmayan müşteri hizmetleri deneyimleriyle karşılaştı.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3463089" y="1259"/>
        <a:ext cx="1443781" cy="866268"/>
      </dsp:txXfrm>
    </dsp:sp>
    <dsp:sp modelId="{32DD1D2C-0D96-4588-AEA8-3B64F5D58E12}">
      <dsp:nvSpPr>
        <dsp:cNvPr id="0" name=""/>
        <dsp:cNvSpPr/>
      </dsp:nvSpPr>
      <dsp:spPr>
        <a:xfrm>
          <a:off x="5051248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Müşterilerin </a:t>
          </a:r>
          <a:r>
            <a:rPr lang="en-GB" sz="900" b="1" i="0" kern="1200"/>
            <a:t>%71'i sohbet robotları </a:t>
          </a:r>
          <a:r>
            <a:rPr lang="en-GB" sz="900" b="0" i="0" kern="1200">
              <a:hlinkClick xmlns:r="http://schemas.openxmlformats.org/officeDocument/2006/relationships" r:id="rId1"/>
            </a:rPr>
            <a:t>veya otomasyon</a:t>
          </a:r>
          <a:r>
            <a:rPr lang="en-GB" sz="900" b="0" i="0" kern="1200"/>
            <a:t> yerine insan etkileşimini tercih ediyor 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1259"/>
        <a:ext cx="1443781" cy="866268"/>
      </dsp:txXfrm>
    </dsp:sp>
    <dsp:sp modelId="{3365A195-9F5A-49A1-8072-B80DE6F15E5E}">
      <dsp:nvSpPr>
        <dsp:cNvPr id="0" name=""/>
        <dsp:cNvSpPr/>
      </dsp:nvSpPr>
      <dsp:spPr>
        <a:xfrm>
          <a:off x="28676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İşletmelerin yaklaşık </a:t>
          </a:r>
          <a:r>
            <a:rPr lang="en-GB" sz="900" b="1" i="0" kern="1200"/>
            <a:t>%60'ı müşteri hizmetleri için yapay zekayı entegre etti.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286769" y="1011906"/>
        <a:ext cx="1443781" cy="866268"/>
      </dsp:txXfrm>
    </dsp:sp>
    <dsp:sp modelId="{ABC8D9AF-A52A-4011-B4EC-D0A7FA9C8722}">
      <dsp:nvSpPr>
        <dsp:cNvPr id="0" name=""/>
        <dsp:cNvSpPr/>
      </dsp:nvSpPr>
      <dsp:spPr>
        <a:xfrm>
          <a:off x="187492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 sohbet robotları müşteri hizmetleri maliyetlerini %30'a</a:t>
          </a:r>
          <a:r>
            <a:rPr lang="en-GB" sz="900" b="0" i="0" kern="1200"/>
            <a:t> kadar azaltabilir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1011906"/>
        <a:ext cx="1443781" cy="866268"/>
      </dsp:txXfrm>
    </dsp:sp>
    <dsp:sp modelId="{59F5EBD8-D7F0-4A3F-80C2-38A9A7239EAB}">
      <dsp:nvSpPr>
        <dsp:cNvPr id="0" name=""/>
        <dsp:cNvSpPr/>
      </dsp:nvSpPr>
      <dsp:spPr>
        <a:xfrm>
          <a:off x="346308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Müşterilerin</a:t>
          </a:r>
          <a:r>
            <a:rPr lang="en-GB" sz="900" b="1" i="0" kern="1200" dirty="0"/>
            <a:t> %72'si</a:t>
          </a:r>
          <a:r>
            <a:rPr lang="en-GB" sz="900" b="0" i="0" kern="1200" dirty="0"/>
            <a:t> </a:t>
          </a:r>
          <a:r>
            <a:rPr lang="en-GB" sz="900" b="0" i="0" kern="1200" dirty="0" err="1"/>
            <a:t>acentelerin</a:t>
          </a:r>
          <a:r>
            <a:rPr lang="en-GB" sz="900" b="0" i="0" kern="1200" dirty="0"/>
            <a:t> </a:t>
          </a:r>
          <a:r>
            <a:rPr lang="en-GB" sz="900" b="0" i="0" kern="1200" dirty="0" err="1"/>
            <a:t>satın</a:t>
          </a:r>
          <a:r>
            <a:rPr lang="en-GB" sz="900" b="0" i="0" kern="1200" dirty="0"/>
            <a:t> alma </a:t>
          </a:r>
          <a:r>
            <a:rPr lang="en-GB" sz="900" b="0" i="0" kern="1200" dirty="0" err="1"/>
            <a:t>geçmişlerini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bilmesini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bekliyor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3463089" y="1011906"/>
        <a:ext cx="1443781" cy="866268"/>
      </dsp:txXfrm>
    </dsp:sp>
    <dsp:sp modelId="{81013BDF-D807-4B04-AE25-6FA1AB30F48C}">
      <dsp:nvSpPr>
        <dsp:cNvPr id="0" name=""/>
        <dsp:cNvSpPr/>
      </dsp:nvSpPr>
      <dsp:spPr>
        <a:xfrm>
          <a:off x="5051248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Tüketicilerin </a:t>
          </a:r>
          <a:r>
            <a:rPr lang="en-GB" sz="900" b="1" i="0" kern="1200"/>
            <a:t>%63'ü iletişim için mesajlaşma chatbotlarını tercih ediyor.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1011906"/>
        <a:ext cx="1443781" cy="866268"/>
      </dsp:txXfrm>
    </dsp:sp>
    <dsp:sp modelId="{C06432B8-1BDF-447C-A908-32DEB2D32133}">
      <dsp:nvSpPr>
        <dsp:cNvPr id="0" name=""/>
        <dsp:cNvSpPr/>
      </dsp:nvSpPr>
      <dsp:spPr>
        <a:xfrm>
          <a:off x="28676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Olumlu</a:t>
          </a:r>
          <a:r>
            <a:rPr lang="en-GB" sz="900" b="1" i="0" kern="1200" dirty="0"/>
            <a:t> </a:t>
          </a:r>
          <a:r>
            <a:rPr lang="en-GB" sz="900" b="1" i="0" kern="1200" dirty="0" err="1"/>
            <a:t>bir</a:t>
          </a:r>
          <a:r>
            <a:rPr lang="en-GB" sz="900" b="1" i="0" kern="1200" dirty="0"/>
            <a:t> chatbot </a:t>
          </a:r>
          <a:r>
            <a:rPr lang="en-GB" sz="900" b="1" i="0" kern="1200" dirty="0" err="1"/>
            <a:t>deneyiminden</a:t>
          </a:r>
          <a:r>
            <a:rPr lang="en-GB" sz="900" b="1" i="0" kern="1200" dirty="0"/>
            <a:t> </a:t>
          </a:r>
          <a:r>
            <a:rPr lang="en-GB" sz="900" b="1" i="0" kern="1200" dirty="0" err="1"/>
            <a:t>sonra</a:t>
          </a:r>
          <a:r>
            <a:rPr lang="en-GB" sz="900" b="1" i="0" kern="1200" dirty="0"/>
            <a:t> </a:t>
          </a:r>
          <a:r>
            <a:rPr lang="en-GB" sz="900" b="1" i="0" kern="1200" dirty="0" err="1"/>
            <a:t>tüketicilerin</a:t>
          </a:r>
          <a:r>
            <a:rPr lang="en-GB" sz="900" b="1" i="0" kern="1200" dirty="0"/>
            <a:t> %42'sinin</a:t>
          </a:r>
          <a:r>
            <a:rPr lang="en-GB" sz="900" b="0" i="0" kern="1200" dirty="0"/>
            <a:t> </a:t>
          </a:r>
          <a:r>
            <a:rPr lang="en-GB" sz="900" b="0" i="0" kern="1200" dirty="0" err="1"/>
            <a:t>satın</a:t>
          </a:r>
          <a:r>
            <a:rPr lang="en-GB" sz="900" b="0" i="0" kern="1200" dirty="0"/>
            <a:t> alma </a:t>
          </a:r>
          <a:r>
            <a:rPr lang="en-GB" sz="900" b="0" i="0" kern="1200" dirty="0" err="1"/>
            <a:t>olasılığı</a:t>
          </a:r>
          <a:r>
            <a:rPr lang="en-GB" sz="900" b="0" i="0" kern="1200" dirty="0"/>
            <a:t> </a:t>
          </a:r>
          <a:r>
            <a:rPr lang="en-GB" sz="900" b="0" i="0" kern="1200" dirty="0" err="1"/>
            <a:t>daha</a:t>
          </a:r>
          <a:r>
            <a:rPr lang="en-GB" sz="900" b="0" i="0" kern="1200" dirty="0"/>
            <a:t> </a:t>
          </a:r>
          <a:r>
            <a:rPr lang="en-GB" sz="900" b="0" i="0" kern="1200" dirty="0" err="1"/>
            <a:t>yüksek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286769" y="2022554"/>
        <a:ext cx="1443781" cy="866268"/>
      </dsp:txXfrm>
    </dsp:sp>
    <dsp:sp modelId="{14D55D77-100D-46C3-9985-896244AB7943}">
      <dsp:nvSpPr>
        <dsp:cNvPr id="0" name=""/>
        <dsp:cNvSpPr/>
      </dsp:nvSpPr>
      <dsp:spPr>
        <a:xfrm>
          <a:off x="187492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Müşterilerin %74'ü</a:t>
          </a:r>
          <a:r>
            <a:rPr lang="en-GB" sz="900" b="0" i="0" kern="1200"/>
            <a:t> kişiselleştirilmemiş web sitesi içeriğinden dolayı hayal kırıklığına uğruyor.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2022554"/>
        <a:ext cx="1443781" cy="866268"/>
      </dsp:txXfrm>
    </dsp:sp>
    <dsp:sp modelId="{493FF2F1-3526-4261-A75E-F34809730C71}">
      <dsp:nvSpPr>
        <dsp:cNvPr id="0" name=""/>
        <dsp:cNvSpPr/>
      </dsp:nvSpPr>
      <dsp:spPr>
        <a:xfrm>
          <a:off x="346308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İşletmelerin </a:t>
          </a:r>
          <a:r>
            <a:rPr lang="en-GB" sz="900" b="1" i="0" kern="1200"/>
            <a:t>%90'ı yapay zeka destekli müşteri hizmetlerini rekabet avantajı olarak görüyor.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3463089" y="2022554"/>
        <a:ext cx="1443781" cy="866268"/>
      </dsp:txXfrm>
    </dsp:sp>
    <dsp:sp modelId="{F6D190E3-7FD0-4510-875A-1B0154482F79}">
      <dsp:nvSpPr>
        <dsp:cNvPr id="0" name=""/>
        <dsp:cNvSpPr/>
      </dsp:nvSpPr>
      <dsp:spPr>
        <a:xfrm>
          <a:off x="5051248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Tüketicilerin %61'i</a:t>
          </a:r>
          <a:r>
            <a:rPr lang="en-GB" sz="900" b="0" i="0" kern="1200"/>
            <a:t> chatbotların müşteri hizmetlerinin geleceği olduğuna inanıyor.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2022554"/>
        <a:ext cx="1443781" cy="866268"/>
      </dsp:txXfrm>
    </dsp:sp>
    <dsp:sp modelId="{31C34ED1-A585-4D7B-8732-FAA8EA61CE7A}">
      <dsp:nvSpPr>
        <dsp:cNvPr id="0" name=""/>
        <dsp:cNvSpPr/>
      </dsp:nvSpPr>
      <dsp:spPr>
        <a:xfrm>
          <a:off x="1080849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zeka, çözüm sürelerini %70'e</a:t>
          </a:r>
          <a:r>
            <a:rPr lang="en-GB" sz="900" b="0" i="0" kern="1200"/>
            <a:t> kadar hızlandırabilir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080849" y="3033201"/>
        <a:ext cx="1443781" cy="866268"/>
      </dsp:txXfrm>
    </dsp:sp>
    <dsp:sp modelId="{B7A32673-B124-4E5F-80AA-14E6374E5F37}">
      <dsp:nvSpPr>
        <dsp:cNvPr id="0" name=""/>
        <dsp:cNvSpPr/>
      </dsp:nvSpPr>
      <dsp:spPr>
        <a:xfrm>
          <a:off x="2669009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Müşterilerin </a:t>
          </a:r>
          <a:r>
            <a:rPr lang="en-GB" sz="900" b="1" i="0" kern="1200"/>
            <a:t>%87'si yapay zeka destekli sistemler aracılığıyla proaktif bildirimler almak istiyor.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2669009" y="3033201"/>
        <a:ext cx="1443781" cy="866268"/>
      </dsp:txXfrm>
    </dsp:sp>
    <dsp:sp modelId="{7C9BB8F3-40DF-4A76-B7EB-5BE7FEED0A11}">
      <dsp:nvSpPr>
        <dsp:cNvPr id="0" name=""/>
        <dsp:cNvSpPr/>
      </dsp:nvSpPr>
      <dsp:spPr>
        <a:xfrm>
          <a:off x="4257168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zeka, sorunları ve eğilimleri tespit etmek</a:t>
          </a:r>
          <a:r>
            <a:rPr lang="en-GB" sz="900" b="0" i="0" kern="1200"/>
            <a:t> için sosyal medya geri bildirimlerini analiz eder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4257168" y="3033201"/>
        <a:ext cx="1443781" cy="86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6947-396B-4C56-9AAF-EBF8F56DA0E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C290D-6809-48DA-B1A6-15A9EABE3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C290D-6809-48DA-B1A6-15A9EABE39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C290D-6809-48DA-B1A6-15A9EABE39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6290-8005-CE88-6E9D-EAB04247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224F-3653-5AE7-5D0D-25532C5C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81CB-7833-2132-94F9-BDCB763B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31FB-973A-0FB0-EB3A-A8CADF6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6758-3A0C-6F8C-32C5-63C31348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2719-8287-BFA1-E3D1-5108703C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F5DC3-343F-5620-4B98-8EB32A46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36C5-40E8-97FB-5EFA-CAC493C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6405-7C86-9E44-B5DB-DD6A265A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EFC7-1CF9-0FB4-722B-F4209558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1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430F-3DA4-C736-DFD9-22AFC39B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B6F23-F3C2-B679-4184-207AF1C5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5D16-27FF-0CF4-995E-78C23250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6AE3-3ED7-C644-83A2-0E77658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1874-D7E2-798F-8B35-FFB9C514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4E8-DE48-B3AC-59DA-5DC21BCE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D05D-389B-6F6E-AADA-0860A42E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820A-B7BB-78A4-C706-2CDA57EC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FF1A-DC6B-6F15-D570-C84A4490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423E-9939-57A6-F884-CB4BEBF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8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972-4001-1770-D412-E4351C14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8726-DB7C-56AB-FE79-AD79300C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0011-1CBC-B7E2-CC99-CC0CD7BF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EA8A-47F2-5FC6-55EB-9399C9BF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1AAA-E684-E35E-6D37-8799A569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7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73FD-7221-4F28-727A-1948A50C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D8F8-3161-31A9-36CC-9374CF4B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4405-F3E9-E1E6-29B2-04C787628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E9DB-72FD-A0DE-AB1F-FC72FC9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E663-C48E-DDFC-D79B-19612478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428B-22E1-97C5-23DD-413BD843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5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A566-54FF-221C-49D4-ED17916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E188-14AD-DA35-C5B8-ECA77922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E023C-EB6D-5EE6-00A4-E6C5C57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8B40-DDBF-9E6A-57B1-DF0A2D8C5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F56C-EC9D-C8F2-CB71-FCA7838C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0CAF-3575-DB41-766D-F4AFBD16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BF493-E1B4-0261-E599-0274996C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848F3-D678-3E96-6B31-D6AC18DB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A65-5CB7-FD81-D9C1-A2AEFC69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696E-2139-B03B-D8D3-AD19137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193B-74DD-A492-B1E6-FCD7FB66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936A-5F45-B67A-DAD5-37028D81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FB9E-B966-24E3-9045-38C646F6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0506B-DE16-5A8F-E147-1A44606F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873B-3226-51EF-4D07-A090CAA4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9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11A-F681-1C8E-4A40-A7C4036F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6FE-51AF-847F-1A5E-6CFC8E45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5611-DE5C-52F4-E402-36C788BD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88E1-2DA8-7AFE-CF40-FF733BE1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8CC-6CB7-0A79-4F7F-669ACDC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1ED-C0C0-C105-FA59-277CC244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F216-FC40-E11F-0999-0BBE2040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89728-7065-42D0-63BC-05DA0F4C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C05A-C70F-9F9A-5E34-49D18CD4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4323-D722-7401-B679-3BC979DC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E715-948E-86F7-02C8-EEE2F3CB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D6B1-647A-0A47-EB45-D780E8A0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55787-7A4B-21BC-24E6-1EA2E994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C190-AE0A-5AFB-1067-6FDA74E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B775-14AE-5CF7-1AA5-C5C19E54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D042-BD56-997E-FD46-FD133EDF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C2A6-E937-D414-FF3B-1D6D18F69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obot operating a machine">
            <a:extLst>
              <a:ext uri="{FF2B5EF4-FFF2-40B4-BE49-F238E27FC236}">
                <a16:creationId xmlns:a16="http://schemas.microsoft.com/office/drawing/2014/main" id="{A1CDCFB9-5424-3824-9C4B-2A42F23F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8" r="3817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BB97A-6A6B-4FD1-7AD3-7BA2420D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Future of Customer Service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4646A-0D24-3332-C425-22AA3A17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İbrahim Okan Akveç</a:t>
            </a:r>
          </a:p>
          <a:p>
            <a:pPr algn="l"/>
            <a:r>
              <a:rPr lang="en-GB" sz="2000"/>
              <a:t>Bilişsel Teknolojiler 2</a:t>
            </a:r>
          </a:p>
          <a:p>
            <a:pPr algn="l"/>
            <a:r>
              <a:rPr lang="en-GB" sz="2000"/>
              <a:t>Trakya Üniversitesi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73D-6E7F-41A2-B0BC-C1872BB4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A5BE-F304-0225-107F-59FAF0CA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Maliyet</a:t>
            </a:r>
            <a:r>
              <a:rPr lang="en-GB" dirty="0"/>
              <a:t> </a:t>
            </a:r>
            <a:r>
              <a:rPr lang="en-GB" dirty="0" err="1"/>
              <a:t>etkinliği</a:t>
            </a:r>
            <a:endParaRPr lang="en-GB" dirty="0"/>
          </a:p>
          <a:p>
            <a:r>
              <a:rPr lang="en-GB" dirty="0"/>
              <a:t>7/24 </a:t>
            </a:r>
            <a:r>
              <a:rPr lang="en-GB" dirty="0" err="1"/>
              <a:t>Ulaşılabilirlik</a:t>
            </a:r>
            <a:endParaRPr lang="en-GB" dirty="0"/>
          </a:p>
          <a:p>
            <a:r>
              <a:rPr lang="en-GB" dirty="0" err="1"/>
              <a:t>Verimlilik</a:t>
            </a:r>
            <a:r>
              <a:rPr lang="en-GB" dirty="0"/>
              <a:t> </a:t>
            </a:r>
            <a:r>
              <a:rPr lang="en-GB" dirty="0" err="1"/>
              <a:t>Artışı</a:t>
            </a:r>
            <a:endParaRPr lang="en-GB" dirty="0"/>
          </a:p>
          <a:p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Doğru</a:t>
            </a:r>
            <a:r>
              <a:rPr lang="en-GB" dirty="0"/>
              <a:t> </a:t>
            </a:r>
            <a:r>
              <a:rPr lang="en-GB" dirty="0" err="1"/>
              <a:t>Yanıtlar</a:t>
            </a:r>
            <a:endParaRPr lang="en-GB" dirty="0"/>
          </a:p>
          <a:p>
            <a:r>
              <a:rPr lang="en-GB" dirty="0" err="1"/>
              <a:t>Artan</a:t>
            </a:r>
            <a:r>
              <a:rPr lang="en-GB" dirty="0"/>
              <a:t> </a:t>
            </a:r>
            <a:r>
              <a:rPr lang="en-GB" dirty="0" err="1"/>
              <a:t>Memnuniyet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Sadakat</a:t>
            </a:r>
            <a:endParaRPr lang="en-GB" dirty="0"/>
          </a:p>
          <a:p>
            <a:r>
              <a:rPr lang="en-GB" dirty="0" err="1"/>
              <a:t>Çağrı</a:t>
            </a:r>
            <a:r>
              <a:rPr lang="en-GB" dirty="0"/>
              <a:t> </a:t>
            </a:r>
            <a:r>
              <a:rPr lang="en-GB" dirty="0" err="1"/>
              <a:t>Merkezlerinde</a:t>
            </a:r>
            <a:r>
              <a:rPr lang="en-GB" dirty="0"/>
              <a:t> </a:t>
            </a:r>
            <a:r>
              <a:rPr lang="en-GB" dirty="0" err="1"/>
              <a:t>Güçlü</a:t>
            </a:r>
            <a:r>
              <a:rPr lang="en-GB" dirty="0"/>
              <a:t>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endParaRPr lang="en-GB" dirty="0"/>
          </a:p>
          <a:p>
            <a:r>
              <a:rPr lang="en-GB" dirty="0" err="1"/>
              <a:t>Üretken</a:t>
            </a:r>
            <a:r>
              <a:rPr lang="en-GB" dirty="0"/>
              <a:t>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r>
              <a:rPr lang="en-GB" dirty="0"/>
              <a:t>: ChatGPT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9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59072-B77E-61E7-199C-88DAF68F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https://marketsplash.com/ai-customer-service-statistics/</a:t>
            </a:r>
            <a:br>
              <a:rPr lang="en-GB" sz="4400" dirty="0"/>
            </a:br>
            <a:endParaRPr lang="en-GB" dirty="0"/>
          </a:p>
        </p:txBody>
      </p:sp>
      <p:pic>
        <p:nvPicPr>
          <p:cNvPr id="15" name="Picture 14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4BF886EE-18BD-E0E2-9B90-86656D3B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1" r="428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411641B-4B09-E0CD-1544-A728AE4B54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1" y="2201958"/>
          <a:ext cx="6781800" cy="39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23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73F0-EEBC-7B65-4B39-BDEC075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 dirty="0"/>
              <a:t>Feature of Customer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2434-DA56-F98F-4BCC-65537797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Çok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Kanallı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Destek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Gelişmiş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Veri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Analizi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Yapay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Zeka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ve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Makine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Öğrenimi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Uzaktan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İletişim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Merkezleri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Mobil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Çağrı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Merkezi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Çözümleri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Nesnelerin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İnterneti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(IoT)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Çözümleri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Sanal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Asistan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Teknolojisi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Gelişmiş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Güvenlik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Önlemleri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23A48-BBD3-648E-4B3A-A39820EC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TEŞEKKÜRLER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E7F8-2B7B-0777-EFA6-D51549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348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21843-55C4-57AF-264D-F2D5786E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2" r="1" b="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724F-5A3F-1815-ED5E-6AE1B32F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Customer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75F3-91DD-C8DB-9729-658B08A3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400">
                <a:latin typeface="Poppins" panose="020B0502040204020203" pitchFamily="2" charset="0"/>
              </a:rPr>
              <a:t>T</a:t>
            </a:r>
            <a:r>
              <a:rPr lang="en-GB" sz="1400" b="0" i="0">
                <a:effectLst/>
                <a:latin typeface="Poppins" panose="020B0502040204020203" pitchFamily="2" charset="0"/>
              </a:rPr>
              <a:t>eknik destek ve yardım.</a:t>
            </a:r>
          </a:p>
          <a:p>
            <a:r>
              <a:rPr lang="en-GB" sz="1400" b="0" i="0">
                <a:effectLst/>
                <a:latin typeface="Poppins" panose="020B0502040204020203" pitchFamily="2" charset="0"/>
              </a:rPr>
              <a:t>Ürün veya hizmetlerle ilgili sorunları giderir ve çözerler, </a:t>
            </a:r>
          </a:p>
          <a:p>
            <a:r>
              <a:rPr lang="en-GB" sz="1400">
                <a:latin typeface="Poppins" panose="020B0502040204020203" pitchFamily="2" charset="0"/>
              </a:rPr>
              <a:t>M</a:t>
            </a:r>
            <a:r>
              <a:rPr lang="en-GB" sz="1400" b="0" i="0">
                <a:effectLst/>
                <a:latin typeface="Poppins" panose="020B0502040204020203" pitchFamily="2" charset="0"/>
              </a:rPr>
              <a:t>üşterilerin ihtiyaçlarını anlamak için onlarla etkileşime girer ve buna göre çözümler sunarlar.</a:t>
            </a:r>
          </a:p>
          <a:p>
            <a:r>
              <a:rPr lang="en-GB" sz="1400">
                <a:latin typeface="Poppins" panose="020B0502040204020203" pitchFamily="2" charset="0"/>
              </a:rPr>
              <a:t>G</a:t>
            </a:r>
            <a:r>
              <a:rPr lang="en-GB" sz="1400" b="0" i="0">
                <a:effectLst/>
                <a:latin typeface="Poppins" panose="020B0502040204020203" pitchFamily="2" charset="0"/>
              </a:rPr>
              <a:t>enellikle BT veya telekomünikasyon sektöründe çalışır, ancak operasyonları için teknolojiye dayanan herhangi bir sektörde de bulunabilirler.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06030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ğ ve düğümlerden oluşan küre">
            <a:extLst>
              <a:ext uri="{FF2B5EF4-FFF2-40B4-BE49-F238E27FC236}">
                <a16:creationId xmlns:a16="http://schemas.microsoft.com/office/drawing/2014/main" id="{B3FA871B-6660-FA46-A8DB-C73843AD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632A-4DB8-6B8C-571E-3C588EFD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/>
              <a:t>Importance of Customer Service	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5A64976-B8D3-2C19-B7D9-F2B731A9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>
                <a:latin typeface="Poppins" panose="00000500000000000000" pitchFamily="2" charset="0"/>
              </a:rPr>
              <a:t>M</a:t>
            </a:r>
            <a:r>
              <a:rPr lang="en-GB" sz="2000" b="0" i="0">
                <a:effectLst/>
                <a:latin typeface="Poppins" panose="00000500000000000000" pitchFamily="2" charset="0"/>
              </a:rPr>
              <a:t>üşteri memnuniyetini sağlamada ve bir şirketin itibarını korumada hayati bir rol oynar. </a:t>
            </a:r>
          </a:p>
          <a:p>
            <a:r>
              <a:rPr lang="en-GB" sz="2000" b="0" i="0">
                <a:effectLst/>
                <a:latin typeface="Poppins" panose="00000500000000000000" pitchFamily="2" charset="0"/>
              </a:rPr>
              <a:t>Bir ürün veya hizmetle ilgili sorun yaşayan müşterilerin ilk temas noktalarıdırlar. </a:t>
            </a:r>
          </a:p>
          <a:p>
            <a:r>
              <a:rPr lang="en-GB" sz="2000" b="0" i="0">
                <a:effectLst/>
                <a:latin typeface="Poppins" panose="00000500000000000000" pitchFamily="2" charset="0"/>
              </a:rPr>
              <a:t>Yalnızca teknik sorunları çözmekle kalmaz, aynı zamanda ürün geliştirme ekibine ürünün performansı ve potansiyel iyileştirmeler hakkında değerli geri bildirimler de sağlarlar.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931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D3F78-7EEE-5B72-0C2B-45421AAE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Customer Service Work Areas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D04ED-B3FD-B560-86F8-C79CA0BC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091255" cy="39136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FF3EC8-6362-60C4-AD9C-EB1A828B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7078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84B6D-CEB8-FBEB-E633-047C6B6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 dirty="0"/>
              <a:t>Customer Service Technologies</a:t>
            </a:r>
          </a:p>
        </p:txBody>
      </p:sp>
      <p:pic>
        <p:nvPicPr>
          <p:cNvPr id="19" name="Picture 18" descr="Eller klavye ve fare">
            <a:extLst>
              <a:ext uri="{FF2B5EF4-FFF2-40B4-BE49-F238E27FC236}">
                <a16:creationId xmlns:a16="http://schemas.microsoft.com/office/drawing/2014/main" id="{96F5C28A-F4B6-40CA-EBD5-6EFFFA990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2" r="21552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37D9E2-4023-5D62-D6D6-A41CADA9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 dirty="0" err="1">
                <a:highlight>
                  <a:srgbClr val="FFFFFF"/>
                </a:highlight>
                <a:latin typeface="Poppins" panose="00000500000000000000" pitchFamily="2" charset="0"/>
              </a:rPr>
              <a:t>M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deneyimini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iyileştirmeyi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daha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iyi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desteği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hizmeti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sunma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konusunda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güçlendirmeyi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vurgulayan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bir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dizi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yazılım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donanım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çözümüdür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</a:p>
          <a:p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hizmetleri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teknolojisi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trendleri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işletmelerin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daha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kişiselleştirilmiş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bir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iletişim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deneyimi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sunmasına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maddi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olarak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tasarruf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etmesine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olanak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tanır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24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46BF-36AB-B455-FE0F-F253739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Customer Service Technologies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AA3D3-323D-4110-1257-A297D8802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461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57F4-B17B-8ED7-4ED1-9CF2DC35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9A98E8-D04F-E686-647F-58A98491C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4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12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863E2-83F1-2FA7-916F-04CE2997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51" y="64346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9C423-0938-5355-29C1-7157B1FE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Çağrı Merkezi İstatistikleri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64712-8BED-573B-AD79-AC65886C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3190965"/>
            <a:ext cx="6364224" cy="405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08CAD-4ED1-7993-DDE1-E4394931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621377"/>
            <a:ext cx="6307401" cy="373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E8F55-5F1E-CBAC-397D-3802C7D20ABD}"/>
              </a:ext>
            </a:extLst>
          </p:cNvPr>
          <p:cNvSpPr txBox="1"/>
          <p:nvPr/>
        </p:nvSpPr>
        <p:spPr>
          <a:xfrm>
            <a:off x="5331930" y="3694935"/>
            <a:ext cx="6307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https://www.tbb.org.tr/Content/Upload/istatistikiraporlar/ekler/1571/Cagri_Merkezi_Istatistikleri-Mart_2021.doc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491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745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Poppins</vt:lpstr>
      <vt:lpstr>Office Theme</vt:lpstr>
      <vt:lpstr>Future of Customer Service Technologies</vt:lpstr>
      <vt:lpstr>Customer Service</vt:lpstr>
      <vt:lpstr>Importance of Customer Service </vt:lpstr>
      <vt:lpstr>Customer Service Work Areas</vt:lpstr>
      <vt:lpstr>Customer Service Technologies</vt:lpstr>
      <vt:lpstr>Customer Service Technologies</vt:lpstr>
      <vt:lpstr>Statistics</vt:lpstr>
      <vt:lpstr>PowerPoint Presentation</vt:lpstr>
      <vt:lpstr>Çağrı Merkezi İstatistikleri</vt:lpstr>
      <vt:lpstr>Benefits</vt:lpstr>
      <vt:lpstr>https://marketsplash.com/ai-customer-service-statistics/ </vt:lpstr>
      <vt:lpstr>Feature of Customer Service Technologies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Akvec</dc:creator>
  <cp:lastModifiedBy>Ibrahim Akvec</cp:lastModifiedBy>
  <cp:revision>32</cp:revision>
  <dcterms:created xsi:type="dcterms:W3CDTF">2024-03-24T12:20:19Z</dcterms:created>
  <dcterms:modified xsi:type="dcterms:W3CDTF">2024-04-25T05:49:25Z</dcterms:modified>
</cp:coreProperties>
</file>