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9" r:id="rId5"/>
    <p:sldId id="271" r:id="rId6"/>
    <p:sldId id="267" r:id="rId7"/>
    <p:sldId id="261" r:id="rId8"/>
    <p:sldId id="259" r:id="rId9"/>
    <p:sldId id="270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/>
    <p:restoredTop sz="94627"/>
  </p:normalViewPr>
  <p:slideViewPr>
    <p:cSldViewPr>
      <p:cViewPr>
        <p:scale>
          <a:sx n="80" d="100"/>
          <a:sy n="80" d="100"/>
        </p:scale>
        <p:origin x="1528" y="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4B0062-C7F7-4E25-BBBD-1434F3ACF0B0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7F8DD3-EC32-4678-84DE-B686B5AF490F}">
      <dgm:prSet phldrT="[Metin]" custT="1"/>
      <dgm:spPr/>
      <dgm:t>
        <a:bodyPr/>
        <a:lstStyle/>
        <a:p>
          <a:pPr algn="l"/>
          <a:r>
            <a:rPr lang="tr-TR" sz="2400" b="1" u="sng" dirty="0" smtClean="0"/>
            <a:t>Semih</a:t>
          </a:r>
        </a:p>
        <a:p>
          <a:pPr algn="l"/>
          <a:r>
            <a:rPr lang="tr-TR" sz="2400" noProof="0" dirty="0" smtClean="0"/>
            <a:t>MainFrame</a:t>
          </a:r>
        </a:p>
        <a:p>
          <a:pPr algn="l"/>
          <a:r>
            <a:rPr lang="tr-TR" sz="2400" dirty="0" smtClean="0"/>
            <a:t>MainScreen</a:t>
          </a:r>
        </a:p>
        <a:p>
          <a:pPr algn="l"/>
          <a:r>
            <a:rPr lang="tr-TR" sz="2400" dirty="0" smtClean="0"/>
            <a:t>GameOverPanel</a:t>
          </a:r>
          <a:endParaRPr lang="en-US" sz="2400" dirty="0"/>
        </a:p>
      </dgm:t>
    </dgm:pt>
    <dgm:pt modelId="{940FAB87-B547-4889-AE12-0EBC9AC6AD01}" type="parTrans" cxnId="{8FC03B95-26F2-4ABA-9FEF-A5AD01E7F919}">
      <dgm:prSet/>
      <dgm:spPr/>
      <dgm:t>
        <a:bodyPr/>
        <a:lstStyle/>
        <a:p>
          <a:endParaRPr lang="en-US"/>
        </a:p>
      </dgm:t>
    </dgm:pt>
    <dgm:pt modelId="{8F2C512C-9B20-4A30-90CF-B588D1C09F84}" type="sibTrans" cxnId="{8FC03B95-26F2-4ABA-9FEF-A5AD01E7F919}">
      <dgm:prSet/>
      <dgm:spPr/>
      <dgm:t>
        <a:bodyPr/>
        <a:lstStyle/>
        <a:p>
          <a:endParaRPr lang="en-US"/>
        </a:p>
      </dgm:t>
    </dgm:pt>
    <dgm:pt modelId="{6F676D89-0EC0-432B-AB28-9FCA39FD2A2F}">
      <dgm:prSet phldrT="[Metin]"/>
      <dgm:spPr/>
      <dgm:t>
        <a:bodyPr/>
        <a:lstStyle/>
        <a:p>
          <a:pPr algn="l"/>
          <a:r>
            <a:rPr lang="tr-TR" b="1" u="sng" dirty="0" smtClean="0"/>
            <a:t>Kenan</a:t>
          </a:r>
        </a:p>
        <a:p>
          <a:pPr algn="l"/>
          <a:r>
            <a:rPr lang="tr-TR" dirty="0" smtClean="0"/>
            <a:t>QuizPanel</a:t>
          </a:r>
        </a:p>
        <a:p>
          <a:pPr algn="l"/>
          <a:r>
            <a:rPr lang="tr-TR" dirty="0" smtClean="0"/>
            <a:t>Quiz</a:t>
          </a:r>
        </a:p>
        <a:p>
          <a:pPr algn="l"/>
          <a:r>
            <a:rPr lang="tr-TR" dirty="0" smtClean="0"/>
            <a:t>Question</a:t>
          </a:r>
        </a:p>
      </dgm:t>
    </dgm:pt>
    <dgm:pt modelId="{575C96A2-9933-444E-A1E7-727D3A0D2B5C}" type="parTrans" cxnId="{FF427D92-1B9A-45C8-B06D-C772B402280C}">
      <dgm:prSet/>
      <dgm:spPr/>
      <dgm:t>
        <a:bodyPr/>
        <a:lstStyle/>
        <a:p>
          <a:endParaRPr lang="en-US"/>
        </a:p>
      </dgm:t>
    </dgm:pt>
    <dgm:pt modelId="{24F73ADE-F575-4169-8B57-1DF5C149FD52}" type="sibTrans" cxnId="{FF427D92-1B9A-45C8-B06D-C772B402280C}">
      <dgm:prSet/>
      <dgm:spPr/>
      <dgm:t>
        <a:bodyPr/>
        <a:lstStyle/>
        <a:p>
          <a:endParaRPr lang="en-US"/>
        </a:p>
      </dgm:t>
    </dgm:pt>
    <dgm:pt modelId="{3AC70486-B724-4297-97CF-6C593D3A4C75}">
      <dgm:prSet phldrT="[Metin]"/>
      <dgm:spPr/>
      <dgm:t>
        <a:bodyPr/>
        <a:lstStyle/>
        <a:p>
          <a:pPr algn="l"/>
          <a:r>
            <a:rPr lang="tr-TR" b="1" u="sng" dirty="0" smtClean="0"/>
            <a:t>Cansu</a:t>
          </a:r>
        </a:p>
        <a:p>
          <a:pPr algn="l"/>
          <a:r>
            <a:rPr lang="tr-TR" b="0" dirty="0" smtClean="0"/>
            <a:t>DBManager</a:t>
          </a:r>
        </a:p>
        <a:p>
          <a:pPr algn="l"/>
          <a:r>
            <a:rPr lang="tr-TR" b="0" dirty="0" smtClean="0"/>
            <a:t>Score</a:t>
          </a:r>
        </a:p>
        <a:p>
          <a:pPr algn="l"/>
          <a:r>
            <a:rPr lang="tr-TR" b="0" dirty="0" smtClean="0"/>
            <a:t>UserInformation</a:t>
          </a:r>
          <a:endParaRPr lang="en-US" b="0" dirty="0"/>
        </a:p>
      </dgm:t>
    </dgm:pt>
    <dgm:pt modelId="{463245F6-C3E4-45BE-891C-75309F9254E5}" type="parTrans" cxnId="{74B03567-8B24-48CC-A719-5006F89C45AC}">
      <dgm:prSet/>
      <dgm:spPr/>
      <dgm:t>
        <a:bodyPr/>
        <a:lstStyle/>
        <a:p>
          <a:endParaRPr lang="en-US"/>
        </a:p>
      </dgm:t>
    </dgm:pt>
    <dgm:pt modelId="{041AAAAD-2FEE-425E-9E41-001B8237A130}" type="sibTrans" cxnId="{74B03567-8B24-48CC-A719-5006F89C45AC}">
      <dgm:prSet/>
      <dgm:spPr/>
      <dgm:t>
        <a:bodyPr/>
        <a:lstStyle/>
        <a:p>
          <a:endParaRPr lang="en-US"/>
        </a:p>
      </dgm:t>
    </dgm:pt>
    <dgm:pt modelId="{4FFFEB47-93E8-44B7-B90F-2FF816D9030F}">
      <dgm:prSet phldrT="[Metin]"/>
      <dgm:spPr/>
      <dgm:t>
        <a:bodyPr/>
        <a:lstStyle/>
        <a:p>
          <a:pPr algn="l"/>
          <a:r>
            <a:rPr lang="tr-TR" b="1" u="sng" dirty="0" smtClean="0"/>
            <a:t>Aslı</a:t>
          </a:r>
        </a:p>
        <a:p>
          <a:pPr algn="l"/>
          <a:r>
            <a:rPr lang="tr-TR" dirty="0" smtClean="0"/>
            <a:t>LoginPanel</a:t>
          </a:r>
        </a:p>
        <a:p>
          <a:pPr algn="l"/>
          <a:r>
            <a:rPr lang="tr-TR" dirty="0" smtClean="0"/>
            <a:t>RegisterPanel</a:t>
          </a:r>
        </a:p>
        <a:p>
          <a:pPr algn="l"/>
          <a:r>
            <a:rPr lang="tr-TR" dirty="0" smtClean="0"/>
            <a:t>ProfilePanel</a:t>
          </a:r>
        </a:p>
        <a:p>
          <a:pPr algn="l"/>
          <a:r>
            <a:rPr lang="tr-TR" dirty="0" smtClean="0"/>
            <a:t>CongratPanel</a:t>
          </a:r>
          <a:endParaRPr lang="en-US" dirty="0"/>
        </a:p>
      </dgm:t>
    </dgm:pt>
    <dgm:pt modelId="{EE73F381-ADE7-49B0-A4CC-400C822C8423}" type="parTrans" cxnId="{B87B7638-25C7-4AEF-9613-C71FBF6F2BF0}">
      <dgm:prSet/>
      <dgm:spPr/>
      <dgm:t>
        <a:bodyPr/>
        <a:lstStyle/>
        <a:p>
          <a:endParaRPr lang="en-US"/>
        </a:p>
      </dgm:t>
    </dgm:pt>
    <dgm:pt modelId="{5512DC40-6A62-47AC-8E45-C896B96083A5}" type="sibTrans" cxnId="{B87B7638-25C7-4AEF-9613-C71FBF6F2BF0}">
      <dgm:prSet/>
      <dgm:spPr/>
      <dgm:t>
        <a:bodyPr/>
        <a:lstStyle/>
        <a:p>
          <a:endParaRPr lang="en-US"/>
        </a:p>
      </dgm:t>
    </dgm:pt>
    <dgm:pt modelId="{36C4DF13-7CD2-44A7-B38F-34DCCA729B45}" type="pres">
      <dgm:prSet presAssocID="{794B0062-C7F7-4E25-BBBD-1434F3ACF0B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429CA2-6B7B-4C78-AC4D-0FD204B7CBFB}" type="pres">
      <dgm:prSet presAssocID="{5A7F8DD3-EC32-4678-84DE-B686B5AF490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2A19F-9958-41B5-863B-EB44E5B2B347}" type="pres">
      <dgm:prSet presAssocID="{8F2C512C-9B20-4A30-90CF-B588D1C09F84}" presName="sibTrans" presStyleCnt="0"/>
      <dgm:spPr/>
    </dgm:pt>
    <dgm:pt modelId="{1D972AF7-5B55-440F-9C31-FA8220A9900C}" type="pres">
      <dgm:prSet presAssocID="{6F676D89-0EC0-432B-AB28-9FCA39FD2A2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AE4C2C-6339-4D0B-BBBF-7904598E6753}" type="pres">
      <dgm:prSet presAssocID="{24F73ADE-F575-4169-8B57-1DF5C149FD52}" presName="sibTrans" presStyleCnt="0"/>
      <dgm:spPr/>
    </dgm:pt>
    <dgm:pt modelId="{EF82C22E-7C11-487E-855B-3B6BA2D64A9C}" type="pres">
      <dgm:prSet presAssocID="{3AC70486-B724-4297-97CF-6C593D3A4C75}" presName="node" presStyleLbl="node1" presStyleIdx="2" presStyleCnt="4" custLinFactNeighborX="-26" custLinFactNeighborY="200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B7C311-23E0-41F6-88CC-7F82873927FF}" type="pres">
      <dgm:prSet presAssocID="{041AAAAD-2FEE-425E-9E41-001B8237A130}" presName="sibTrans" presStyleCnt="0"/>
      <dgm:spPr/>
    </dgm:pt>
    <dgm:pt modelId="{5E3A2849-B1D1-44E3-9EA7-F2E011386B7D}" type="pres">
      <dgm:prSet presAssocID="{4FFFEB47-93E8-44B7-B90F-2FF816D9030F}" presName="node" presStyleLbl="node1" presStyleIdx="3" presStyleCnt="4" custLinFactNeighborX="2199" custLinFactNeighborY="12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7B7638-25C7-4AEF-9613-C71FBF6F2BF0}" srcId="{794B0062-C7F7-4E25-BBBD-1434F3ACF0B0}" destId="{4FFFEB47-93E8-44B7-B90F-2FF816D9030F}" srcOrd="3" destOrd="0" parTransId="{EE73F381-ADE7-49B0-A4CC-400C822C8423}" sibTransId="{5512DC40-6A62-47AC-8E45-C896B96083A5}"/>
    <dgm:cxn modelId="{FF427D92-1B9A-45C8-B06D-C772B402280C}" srcId="{794B0062-C7F7-4E25-BBBD-1434F3ACF0B0}" destId="{6F676D89-0EC0-432B-AB28-9FCA39FD2A2F}" srcOrd="1" destOrd="0" parTransId="{575C96A2-9933-444E-A1E7-727D3A0D2B5C}" sibTransId="{24F73ADE-F575-4169-8B57-1DF5C149FD52}"/>
    <dgm:cxn modelId="{A9CFCE30-719E-4F38-98AA-03BAF77AE86B}" type="presOf" srcId="{794B0062-C7F7-4E25-BBBD-1434F3ACF0B0}" destId="{36C4DF13-7CD2-44A7-B38F-34DCCA729B45}" srcOrd="0" destOrd="0" presId="urn:microsoft.com/office/officeart/2005/8/layout/default"/>
    <dgm:cxn modelId="{8C7BADD8-1933-4F05-87E7-23CBB0797DB7}" type="presOf" srcId="{5A7F8DD3-EC32-4678-84DE-B686B5AF490F}" destId="{2E429CA2-6B7B-4C78-AC4D-0FD204B7CBFB}" srcOrd="0" destOrd="0" presId="urn:microsoft.com/office/officeart/2005/8/layout/default"/>
    <dgm:cxn modelId="{B5471DFE-1526-45F1-85DE-0E6B3AEEFD01}" type="presOf" srcId="{6F676D89-0EC0-432B-AB28-9FCA39FD2A2F}" destId="{1D972AF7-5B55-440F-9C31-FA8220A9900C}" srcOrd="0" destOrd="0" presId="urn:microsoft.com/office/officeart/2005/8/layout/default"/>
    <dgm:cxn modelId="{F74E3728-D37E-4473-A0AA-BCF826B2D315}" type="presOf" srcId="{4FFFEB47-93E8-44B7-B90F-2FF816D9030F}" destId="{5E3A2849-B1D1-44E3-9EA7-F2E011386B7D}" srcOrd="0" destOrd="0" presId="urn:microsoft.com/office/officeart/2005/8/layout/default"/>
    <dgm:cxn modelId="{74B03567-8B24-48CC-A719-5006F89C45AC}" srcId="{794B0062-C7F7-4E25-BBBD-1434F3ACF0B0}" destId="{3AC70486-B724-4297-97CF-6C593D3A4C75}" srcOrd="2" destOrd="0" parTransId="{463245F6-C3E4-45BE-891C-75309F9254E5}" sibTransId="{041AAAAD-2FEE-425E-9E41-001B8237A130}"/>
    <dgm:cxn modelId="{61F69702-AE6B-4B6B-86D2-DD97EDB9473D}" type="presOf" srcId="{3AC70486-B724-4297-97CF-6C593D3A4C75}" destId="{EF82C22E-7C11-487E-855B-3B6BA2D64A9C}" srcOrd="0" destOrd="0" presId="urn:microsoft.com/office/officeart/2005/8/layout/default"/>
    <dgm:cxn modelId="{8FC03B95-26F2-4ABA-9FEF-A5AD01E7F919}" srcId="{794B0062-C7F7-4E25-BBBD-1434F3ACF0B0}" destId="{5A7F8DD3-EC32-4678-84DE-B686B5AF490F}" srcOrd="0" destOrd="0" parTransId="{940FAB87-B547-4889-AE12-0EBC9AC6AD01}" sibTransId="{8F2C512C-9B20-4A30-90CF-B588D1C09F84}"/>
    <dgm:cxn modelId="{2A13B20E-CC0D-4995-8E33-4AC9FF03EF62}" type="presParOf" srcId="{36C4DF13-7CD2-44A7-B38F-34DCCA729B45}" destId="{2E429CA2-6B7B-4C78-AC4D-0FD204B7CBFB}" srcOrd="0" destOrd="0" presId="urn:microsoft.com/office/officeart/2005/8/layout/default"/>
    <dgm:cxn modelId="{2416C63D-1EB1-41BB-9211-0833559918AE}" type="presParOf" srcId="{36C4DF13-7CD2-44A7-B38F-34DCCA729B45}" destId="{0742A19F-9958-41B5-863B-EB44E5B2B347}" srcOrd="1" destOrd="0" presId="urn:microsoft.com/office/officeart/2005/8/layout/default"/>
    <dgm:cxn modelId="{D71B1457-A231-48CE-B9A6-3E0CCDA2632A}" type="presParOf" srcId="{36C4DF13-7CD2-44A7-B38F-34DCCA729B45}" destId="{1D972AF7-5B55-440F-9C31-FA8220A9900C}" srcOrd="2" destOrd="0" presId="urn:microsoft.com/office/officeart/2005/8/layout/default"/>
    <dgm:cxn modelId="{6D0D7BCD-0C8B-4063-A922-415987CF83E2}" type="presParOf" srcId="{36C4DF13-7CD2-44A7-B38F-34DCCA729B45}" destId="{E8AE4C2C-6339-4D0B-BBBF-7904598E6753}" srcOrd="3" destOrd="0" presId="urn:microsoft.com/office/officeart/2005/8/layout/default"/>
    <dgm:cxn modelId="{77E6AB0E-8F08-4D11-94A0-8B0AFFF9564E}" type="presParOf" srcId="{36C4DF13-7CD2-44A7-B38F-34DCCA729B45}" destId="{EF82C22E-7C11-487E-855B-3B6BA2D64A9C}" srcOrd="4" destOrd="0" presId="urn:microsoft.com/office/officeart/2005/8/layout/default"/>
    <dgm:cxn modelId="{C024419E-4425-4EDA-9635-E234351BA07E}" type="presParOf" srcId="{36C4DF13-7CD2-44A7-B38F-34DCCA729B45}" destId="{92B7C311-23E0-41F6-88CC-7F82873927FF}" srcOrd="5" destOrd="0" presId="urn:microsoft.com/office/officeart/2005/8/layout/default"/>
    <dgm:cxn modelId="{86A27CBB-0122-48D7-BE89-C33F74BB58CB}" type="presParOf" srcId="{36C4DF13-7CD2-44A7-B38F-34DCCA729B45}" destId="{5E3A2849-B1D1-44E3-9EA7-F2E011386B7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29CA2-6B7B-4C78-AC4D-0FD204B7CBFB}">
      <dsp:nvSpPr>
        <dsp:cNvPr id="0" name=""/>
        <dsp:cNvSpPr/>
      </dsp:nvSpPr>
      <dsp:spPr>
        <a:xfrm>
          <a:off x="931" y="230316"/>
          <a:ext cx="3633802" cy="2180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u="sng" kern="1200" dirty="0" smtClean="0"/>
            <a:t>Semih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noProof="0" dirty="0" smtClean="0"/>
            <a:t>MainFrame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/>
            <a:t>MainScreen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/>
            <a:t>GameOverPanel</a:t>
          </a:r>
          <a:endParaRPr lang="en-US" sz="2400" kern="1200" dirty="0"/>
        </a:p>
      </dsp:txBody>
      <dsp:txXfrm>
        <a:off x="931" y="230316"/>
        <a:ext cx="3633802" cy="2180281"/>
      </dsp:txXfrm>
    </dsp:sp>
    <dsp:sp modelId="{1D972AF7-5B55-440F-9C31-FA8220A9900C}">
      <dsp:nvSpPr>
        <dsp:cNvPr id="0" name=""/>
        <dsp:cNvSpPr/>
      </dsp:nvSpPr>
      <dsp:spPr>
        <a:xfrm>
          <a:off x="3998114" y="230316"/>
          <a:ext cx="3633802" cy="2180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b="1" u="sng" kern="1200" dirty="0" smtClean="0"/>
            <a:t>Kenan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kern="1200" dirty="0" smtClean="0"/>
            <a:t>QuizPanel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kern="1200" dirty="0" smtClean="0"/>
            <a:t>Quiz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kern="1200" dirty="0" smtClean="0"/>
            <a:t>Question</a:t>
          </a:r>
        </a:p>
      </dsp:txBody>
      <dsp:txXfrm>
        <a:off x="3998114" y="230316"/>
        <a:ext cx="3633802" cy="2180281"/>
      </dsp:txXfrm>
    </dsp:sp>
    <dsp:sp modelId="{EF82C22E-7C11-487E-855B-3B6BA2D64A9C}">
      <dsp:nvSpPr>
        <dsp:cNvPr id="0" name=""/>
        <dsp:cNvSpPr/>
      </dsp:nvSpPr>
      <dsp:spPr>
        <a:xfrm>
          <a:off x="0" y="3004294"/>
          <a:ext cx="3633802" cy="2180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b="1" u="sng" kern="1200" dirty="0" smtClean="0"/>
            <a:t>Cansu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b="0" kern="1200" dirty="0" smtClean="0"/>
            <a:t>DBManager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b="0" kern="1200" dirty="0" smtClean="0"/>
            <a:t>Score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b="0" kern="1200" dirty="0" smtClean="0"/>
            <a:t>UserInformation</a:t>
          </a:r>
          <a:endParaRPr lang="en-US" sz="2200" b="0" kern="1200" dirty="0"/>
        </a:p>
      </dsp:txBody>
      <dsp:txXfrm>
        <a:off x="0" y="3004294"/>
        <a:ext cx="3633802" cy="2180281"/>
      </dsp:txXfrm>
    </dsp:sp>
    <dsp:sp modelId="{5E3A2849-B1D1-44E3-9EA7-F2E011386B7D}">
      <dsp:nvSpPr>
        <dsp:cNvPr id="0" name=""/>
        <dsp:cNvSpPr/>
      </dsp:nvSpPr>
      <dsp:spPr>
        <a:xfrm>
          <a:off x="3999045" y="3004294"/>
          <a:ext cx="3633802" cy="2180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b="1" u="sng" kern="1200" dirty="0" smtClean="0"/>
            <a:t>Aslı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kern="1200" dirty="0" smtClean="0"/>
            <a:t>LoginPanel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kern="1200" dirty="0" smtClean="0"/>
            <a:t>RegisterPanel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kern="1200" dirty="0" smtClean="0"/>
            <a:t>ProfilePanel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kern="1200" dirty="0" smtClean="0"/>
            <a:t>CongratPanel</a:t>
          </a:r>
          <a:endParaRPr lang="en-US" sz="2200" kern="1200" dirty="0"/>
        </a:p>
      </dsp:txBody>
      <dsp:txXfrm>
        <a:off x="3999045" y="3004294"/>
        <a:ext cx="3633802" cy="2180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30.12.2016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30.12.2016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30.12.2016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30.12.2016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30.12.2016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30.12.2016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30.12.2016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30.12.2016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30.12.2016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30.12.2016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30.12.2016</a:t>
            </a:fld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30.12.2016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036" y="4542769"/>
            <a:ext cx="1800200" cy="180020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-540568" y="908720"/>
            <a:ext cx="88708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	CS102 Project Presentation</a:t>
            </a:r>
          </a:p>
        </p:txBody>
      </p:sp>
      <p:sp>
        <p:nvSpPr>
          <p:cNvPr id="2" name="Dikdörtgen 1"/>
          <p:cNvSpPr/>
          <p:nvPr/>
        </p:nvSpPr>
        <p:spPr>
          <a:xfrm>
            <a:off x="899592" y="3356992"/>
            <a:ext cx="3710696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tr-TR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Cansu Canan Ceyhan</a:t>
            </a:r>
          </a:p>
          <a:p>
            <a:r>
              <a:rPr lang="tr-TR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Giray Baha </a:t>
            </a:r>
            <a:r>
              <a:rPr lang="tr-TR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Kezer</a:t>
            </a:r>
          </a:p>
          <a:p>
            <a:r>
              <a:rPr lang="tr-TR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Aslı Alpman</a:t>
            </a:r>
          </a:p>
          <a:p>
            <a:r>
              <a:rPr lang="tr-TR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Kenan Şahin</a:t>
            </a:r>
          </a:p>
          <a:p>
            <a:r>
              <a:rPr lang="tr-TR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Semih Teker</a:t>
            </a:r>
          </a:p>
        </p:txBody>
      </p:sp>
      <p:sp>
        <p:nvSpPr>
          <p:cNvPr id="6" name="Dikdörtgen 5"/>
          <p:cNvSpPr/>
          <p:nvPr/>
        </p:nvSpPr>
        <p:spPr>
          <a:xfrm>
            <a:off x="5390159" y="2525995"/>
            <a:ext cx="233749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Sec03/7</a:t>
            </a:r>
            <a:endParaRPr lang="tr-TR" sz="4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tx2">
                  <a:lumMod val="50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1030443" y="2525995"/>
            <a:ext cx="32512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u="sng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Music Time</a:t>
            </a:r>
            <a:endParaRPr lang="en-US" sz="4400" b="1" u="sng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tx2">
                  <a:lumMod val="50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893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5536" y="908720"/>
            <a:ext cx="7620000" cy="518457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tr-TR" b="1" dirty="0" smtClean="0"/>
              <a:t> Satisfied Requirements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Account creating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Lifelines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Keeping scores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A familiar </a:t>
            </a:r>
            <a:r>
              <a:rPr lang="tr-TR" dirty="0"/>
              <a:t>q</a:t>
            </a:r>
            <a:r>
              <a:rPr lang="tr-TR" dirty="0" smtClean="0"/>
              <a:t>uiz design </a:t>
            </a:r>
          </a:p>
          <a:p>
            <a:pPr marL="114300" indent="0">
              <a:buNone/>
            </a:pPr>
            <a:endParaRPr lang="tr-TR" dirty="0"/>
          </a:p>
          <a:p>
            <a:pPr marL="114300" indent="0">
              <a:buNone/>
            </a:pPr>
            <a:r>
              <a:rPr lang="tr-TR" b="1" dirty="0" smtClean="0"/>
              <a:t>Unsatisfied Requirements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Multiplayer Option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Android Application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Ranking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err="1" smtClean="0"/>
              <a:t>Threshold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endParaRPr lang="tr-T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 err="1" smtClean="0"/>
              <a:t>Insufficient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questions</a:t>
            </a:r>
            <a:r>
              <a:rPr lang="tr-TR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4139952" y="908720"/>
            <a:ext cx="3816424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tr-TR" b="1" dirty="0" smtClean="0"/>
              <a:t>Data Structure</a:t>
            </a:r>
            <a:endParaRPr lang="tr-TR" b="1" dirty="0"/>
          </a:p>
          <a:p>
            <a:pPr marL="114300" indent="0">
              <a:buFont typeface="Arial" pitchFamily="34" charset="0"/>
              <a:buNone/>
            </a:pPr>
            <a:endParaRPr lang="tr-TR" sz="2400" dirty="0" smtClean="0"/>
          </a:p>
          <a:p>
            <a:pPr marL="114300" indent="0">
              <a:buFont typeface="Arial" pitchFamily="34" charset="0"/>
              <a:buNone/>
            </a:pPr>
            <a:r>
              <a:rPr lang="tr-TR" sz="2400" dirty="0" smtClean="0"/>
              <a:t>Arraylist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2400" dirty="0" smtClean="0"/>
              <a:t>ArrayList &lt; Question &gt; :  Arraylist of Question objects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2400" dirty="0" smtClean="0"/>
              <a:t>ArrayList &lt; Score&gt; :   </a:t>
            </a:r>
            <a:r>
              <a:rPr lang="en-US" sz="2400" dirty="0" smtClean="0"/>
              <a:t>Arraylist</a:t>
            </a:r>
            <a:r>
              <a:rPr lang="tr-TR" sz="2400" dirty="0" smtClean="0"/>
              <a:t> of Score objects</a:t>
            </a:r>
          </a:p>
          <a:p>
            <a:pPr marL="114300" indent="0">
              <a:buFont typeface="Arial" pitchFamily="34" charset="0"/>
              <a:buNone/>
            </a:pPr>
            <a:endParaRPr lang="tr-TR" sz="2400" dirty="0" smtClean="0"/>
          </a:p>
          <a:p>
            <a:pPr marL="114300" indent="0">
              <a:buFont typeface="Arial" pitchFamily="34" charset="0"/>
              <a:buNone/>
            </a:pPr>
            <a:endParaRPr lang="tr-TR" sz="2400" dirty="0" smtClean="0"/>
          </a:p>
          <a:p>
            <a:pPr marL="114300" indent="0">
              <a:buFont typeface="Arial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140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yagram 3"/>
          <p:cNvGraphicFramePr/>
          <p:nvPr>
            <p:extLst>
              <p:ext uri="{D42A27DB-BD31-4B8C-83A1-F6EECF244321}">
                <p14:modId xmlns:p14="http://schemas.microsoft.com/office/powerpoint/2010/main" val="4036494074"/>
              </p:ext>
            </p:extLst>
          </p:nvPr>
        </p:nvGraphicFramePr>
        <p:xfrm>
          <a:off x="467544" y="764704"/>
          <a:ext cx="7632848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960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773709" y="2996952"/>
            <a:ext cx="3374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Thank You!</a:t>
            </a:r>
            <a:endParaRPr lang="tr-TR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41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467544" y="908720"/>
            <a:ext cx="676875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Purpose</a:t>
            </a:r>
            <a:r>
              <a:rPr lang="en-US" sz="2400" dirty="0" smtClean="0"/>
              <a:t>: Developing a music quiz application</a:t>
            </a:r>
          </a:p>
          <a:p>
            <a:endParaRPr lang="en-US" sz="2400" dirty="0" smtClean="0"/>
          </a:p>
          <a:p>
            <a:r>
              <a:rPr lang="en-US" sz="2400" b="1" dirty="0" smtClean="0"/>
              <a:t>Targeted Users</a:t>
            </a:r>
            <a:r>
              <a:rPr lang="en-US" sz="2400" dirty="0" smtClean="0"/>
              <a:t>:  </a:t>
            </a:r>
            <a:r>
              <a:rPr lang="tr-TR" sz="2400" dirty="0"/>
              <a:t>N</a:t>
            </a:r>
            <a:r>
              <a:rPr lang="en-US" sz="2400" dirty="0" smtClean="0"/>
              <a:t>o specific group targeted</a:t>
            </a:r>
          </a:p>
          <a:p>
            <a:endParaRPr lang="en-US" sz="2400" dirty="0" smtClean="0"/>
          </a:p>
          <a:p>
            <a:r>
              <a:rPr lang="en-US" sz="2400" b="1" dirty="0" smtClean="0"/>
              <a:t>Desired Features: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 smtClean="0"/>
              <a:t> A wide variety of questions which are</a:t>
            </a:r>
          </a:p>
          <a:p>
            <a:pPr lvl="1"/>
            <a:r>
              <a:rPr lang="en-US" sz="2400" dirty="0" smtClean="0"/>
              <a:t>categorized according to their types and difficulty levels</a:t>
            </a:r>
          </a:p>
          <a:p>
            <a:pPr marL="971550" lvl="1" indent="-514350">
              <a:buAutoNum type="romanLcPeriod" startAt="2"/>
            </a:pPr>
            <a:r>
              <a:rPr lang="en-US" sz="2400" dirty="0" smtClean="0"/>
              <a:t>Keeping scores by creating unique users’ account </a:t>
            </a:r>
          </a:p>
          <a:p>
            <a:pPr marL="971550" lvl="1" indent="-514350">
              <a:buAutoNum type="romanLcPeriod" startAt="2"/>
            </a:pPr>
            <a:r>
              <a:rPr lang="en-US" sz="2400" dirty="0" smtClean="0"/>
              <a:t>Lifelines options which are similar to </a:t>
            </a:r>
            <a:r>
              <a:rPr lang="en-US" sz="2400" i="1" dirty="0" smtClean="0"/>
              <a:t>Who </a:t>
            </a:r>
            <a:r>
              <a:rPr lang="en-US" sz="2400" i="1" dirty="0" smtClean="0"/>
              <a:t>Wants </a:t>
            </a:r>
            <a:r>
              <a:rPr lang="en-US" sz="2400" i="1" dirty="0" smtClean="0"/>
              <a:t>To Be a Millionaire?</a:t>
            </a:r>
            <a:endParaRPr lang="tr-TR" sz="2400" i="1" dirty="0" smtClean="0"/>
          </a:p>
          <a:p>
            <a:pPr marL="971550" lvl="1" indent="-514350">
              <a:buAutoNum type="romanLcPeriod" startAt="2"/>
            </a:pPr>
            <a:r>
              <a:rPr lang="tr-TR" sz="2400" dirty="0" smtClean="0"/>
              <a:t>Provide users to test their music knowledge </a:t>
            </a:r>
            <a:endParaRPr lang="en-US" sz="2400" dirty="0" smtClean="0"/>
          </a:p>
          <a:p>
            <a:endParaRPr lang="tr-TR" dirty="0" smtClean="0"/>
          </a:p>
          <a:p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23528" y="692696"/>
            <a:ext cx="7620000" cy="5328592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1" dirty="0" smtClean="0"/>
              <a:t>Requirements</a:t>
            </a:r>
            <a:endParaRPr lang="tr-TR" sz="2400" b="1" dirty="0" smtClean="0"/>
          </a:p>
          <a:p>
            <a:pPr marL="114300" indent="0">
              <a:buNone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Scoring and ranking system: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Every user has an account which keeps scores.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Highest scores are shown in main page.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Question Classification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Categorized in music genres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Classified according to their diffi</a:t>
            </a:r>
            <a:r>
              <a:rPr lang="tr-TR" dirty="0" smtClean="0"/>
              <a:t>c</a:t>
            </a:r>
            <a:r>
              <a:rPr lang="en-US" dirty="0" smtClean="0"/>
              <a:t>ulty levels</a:t>
            </a:r>
            <a:endParaRPr lang="tr-TR" dirty="0" smtClean="0"/>
          </a:p>
          <a:p>
            <a:pPr marL="411480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Additional </a:t>
            </a:r>
            <a:r>
              <a:rPr lang="tr-TR" dirty="0" smtClean="0"/>
              <a:t> </a:t>
            </a:r>
            <a:r>
              <a:rPr lang="en-US" dirty="0" smtClean="0"/>
              <a:t>Features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Lifelines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 smtClean="0"/>
              <a:t>Profiles are formed by users’ preferences</a:t>
            </a: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tr-TR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1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9369"/>
            <a:ext cx="9144000" cy="405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1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1" y="1662730"/>
            <a:ext cx="9418221" cy="363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0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626" y="1268760"/>
            <a:ext cx="4610201" cy="4620052"/>
          </a:xfrm>
          <a:prstGeom prst="rect">
            <a:avLst/>
          </a:prstGeom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1279" y="332656"/>
            <a:ext cx="3970784" cy="4800600"/>
          </a:xfrm>
        </p:spPr>
        <p:txBody>
          <a:bodyPr/>
          <a:lstStyle/>
          <a:p>
            <a:pPr marL="114300" lvl="0" indent="0">
              <a:buClr>
                <a:srgbClr val="6076B4"/>
              </a:buClr>
              <a:buNone/>
            </a:pPr>
            <a:r>
              <a:rPr lang="tr-TR" sz="2400" b="1" dirty="0">
                <a:solidFill>
                  <a:prstClr val="black"/>
                </a:solidFill>
              </a:rPr>
              <a:t> </a:t>
            </a:r>
            <a:r>
              <a:rPr lang="tr-TR" sz="2400" b="1" dirty="0" err="1">
                <a:solidFill>
                  <a:prstClr val="black"/>
                </a:solidFill>
              </a:rPr>
              <a:t>Important</a:t>
            </a:r>
            <a:r>
              <a:rPr lang="tr-TR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prstClr val="black"/>
                </a:solidFill>
              </a:rPr>
              <a:t>Methods</a:t>
            </a:r>
            <a:endParaRPr lang="tr-TR" sz="2400" b="1" dirty="0">
              <a:solidFill>
                <a:prstClr val="black"/>
              </a:solidFill>
            </a:endParaRPr>
          </a:p>
          <a:p>
            <a:endParaRPr lang="tr-TR" u="sng" dirty="0" smtClean="0"/>
          </a:p>
          <a:p>
            <a:r>
              <a:rPr lang="tr-TR" u="sng" dirty="0" err="1" smtClean="0"/>
              <a:t>Algorithm</a:t>
            </a:r>
            <a:r>
              <a:rPr lang="tr-TR" u="sng" dirty="0" smtClean="0"/>
              <a:t> of 50/50 lifeline</a:t>
            </a:r>
          </a:p>
          <a:p>
            <a:pPr lvl="1"/>
            <a:endParaRPr lang="tr-TR" dirty="0" smtClean="0"/>
          </a:p>
          <a:p>
            <a:pPr lvl="1"/>
            <a:r>
              <a:rPr lang="tr-TR" dirty="0" smtClean="0"/>
              <a:t>Define two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variables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indicates the number of options which will be deleted.</a:t>
            </a:r>
          </a:p>
          <a:p>
            <a:pPr lvl="1"/>
            <a:r>
              <a:rPr lang="tr-TR" dirty="0" smtClean="0"/>
              <a:t>Assigning values to these variable until they are not the correct answer and equal to each other.</a:t>
            </a:r>
          </a:p>
          <a:p>
            <a:pPr lvl="1"/>
            <a:r>
              <a:rPr lang="tr-TR" dirty="0" smtClean="0"/>
              <a:t>Delete these answers until two answer deleted.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5536" y="1148680"/>
            <a:ext cx="7620000" cy="4800600"/>
          </a:xfrm>
        </p:spPr>
        <p:txBody>
          <a:bodyPr/>
          <a:lstStyle/>
          <a:p>
            <a:endParaRPr lang="tr-TR" u="sng" dirty="0" smtClean="0"/>
          </a:p>
          <a:p>
            <a:r>
              <a:rPr lang="en-US" u="sng" dirty="0" smtClean="0"/>
              <a:t>public </a:t>
            </a:r>
            <a:r>
              <a:rPr lang="en-US" u="sng" dirty="0"/>
              <a:t>static int login(String username, String password)</a:t>
            </a:r>
            <a:endParaRPr lang="tr-TR" u="sng" dirty="0"/>
          </a:p>
          <a:p>
            <a:pPr lvl="1"/>
            <a:r>
              <a:rPr lang="tr-TR" dirty="0" smtClean="0"/>
              <a:t>Creates a string with username and password.</a:t>
            </a:r>
          </a:p>
          <a:p>
            <a:pPr lvl="1"/>
            <a:r>
              <a:rPr lang="tr-TR" dirty="0" smtClean="0"/>
              <a:t>Query the database with this string</a:t>
            </a:r>
            <a:r>
              <a:rPr lang="tr-TR" dirty="0"/>
              <a:t> </a:t>
            </a:r>
            <a:r>
              <a:rPr lang="tr-TR" dirty="0" smtClean="0"/>
              <a:t>and return a ResultSet.</a:t>
            </a:r>
          </a:p>
          <a:p>
            <a:pPr lvl="1"/>
            <a:r>
              <a:rPr lang="tr-TR" dirty="0" smtClean="0"/>
              <a:t>If this ResultSet object is not null, get the username, id, password and image information provided by database.</a:t>
            </a: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1520" y="764704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tr-TR" b="1" dirty="0" smtClean="0"/>
          </a:p>
          <a:p>
            <a:endParaRPr lang="tr-TR" u="sng" dirty="0" smtClean="0"/>
          </a:p>
          <a:p>
            <a:r>
              <a:rPr lang="en-US" u="sng" dirty="0" smtClean="0"/>
              <a:t>public </a:t>
            </a:r>
            <a:r>
              <a:rPr lang="en-US" u="sng" dirty="0"/>
              <a:t>static ArrayList&lt;Question&gt; getQuestions(String type</a:t>
            </a:r>
            <a:r>
              <a:rPr lang="en-US" u="sng" dirty="0" smtClean="0"/>
              <a:t>)</a:t>
            </a:r>
            <a:endParaRPr lang="tr-TR" u="sng" dirty="0" smtClean="0"/>
          </a:p>
          <a:p>
            <a:pPr lvl="1"/>
            <a:r>
              <a:rPr lang="tr-TR" dirty="0" smtClean="0"/>
              <a:t>Creates an arraylist of Question.</a:t>
            </a:r>
          </a:p>
          <a:p>
            <a:pPr lvl="1"/>
            <a:r>
              <a:rPr lang="tr-TR" dirty="0" smtClean="0"/>
              <a:t>Collecting data from database by their genre and difficulty.</a:t>
            </a:r>
          </a:p>
          <a:p>
            <a:pPr lvl="1"/>
            <a:r>
              <a:rPr lang="tr-TR" dirty="0" smtClean="0"/>
              <a:t>Return data as ResultSet object.</a:t>
            </a:r>
          </a:p>
          <a:p>
            <a:pPr lvl="1"/>
            <a:r>
              <a:rPr lang="tr-TR" dirty="0" smtClean="0"/>
              <a:t>As long as there is another row in ResultSet object, it creates a new question with the information </a:t>
            </a:r>
            <a:r>
              <a:rPr lang="en-US" dirty="0" smtClean="0"/>
              <a:t>provided</a:t>
            </a:r>
            <a:r>
              <a:rPr lang="tr-TR" dirty="0" smtClean="0"/>
              <a:t> by database.</a:t>
            </a:r>
          </a:p>
          <a:p>
            <a:pPr lvl="1"/>
            <a:r>
              <a:rPr lang="tr-TR" dirty="0" smtClean="0"/>
              <a:t>Question created is added to arraylist.</a:t>
            </a:r>
          </a:p>
          <a:p>
            <a:pPr lvl="1"/>
            <a:r>
              <a:rPr lang="tr-TR" dirty="0" smtClean="0"/>
              <a:t>Return the arraylist.</a:t>
            </a:r>
            <a:endParaRPr lang="tr-TR" dirty="0"/>
          </a:p>
          <a:p>
            <a:pPr lvl="1"/>
            <a:endParaRPr lang="en-US" dirty="0" smtClean="0"/>
          </a:p>
          <a:p>
            <a:pPr lvl="1"/>
            <a:endParaRPr lang="tr-TR" dirty="0" smtClean="0"/>
          </a:p>
          <a:p>
            <a:endParaRPr lang="tr-TR" dirty="0" smtClean="0"/>
          </a:p>
          <a:p>
            <a:endParaRPr lang="tr-TR" b="1" dirty="0"/>
          </a:p>
          <a:p>
            <a:pPr marL="114300" indent="0">
              <a:buNone/>
            </a:pPr>
            <a:endParaRPr lang="tr-TR" b="1" dirty="0" smtClean="0"/>
          </a:p>
          <a:p>
            <a:pPr marL="114300" indent="0">
              <a:buNone/>
            </a:pP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39831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484784"/>
            <a:ext cx="4932040" cy="3432362"/>
          </a:xfrm>
          <a:prstGeom prst="rect">
            <a:avLst/>
          </a:prstGeom>
        </p:spPr>
      </p:pic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0"/>
            <a:ext cx="4644008" cy="6525344"/>
          </a:xfrm>
        </p:spPr>
        <p:txBody>
          <a:bodyPr>
            <a:normAutofit/>
          </a:bodyPr>
          <a:lstStyle/>
          <a:p>
            <a:endParaRPr lang="tr-TR" u="sng" dirty="0" smtClean="0"/>
          </a:p>
          <a:p>
            <a:r>
              <a:rPr lang="en-US" u="sng" dirty="0" smtClean="0"/>
              <a:t>public </a:t>
            </a:r>
            <a:r>
              <a:rPr lang="en-US" u="sng" dirty="0"/>
              <a:t>static </a:t>
            </a:r>
            <a:r>
              <a:rPr lang="en-US" u="sng" dirty="0" smtClean="0"/>
              <a:t>ResultSet </a:t>
            </a:r>
            <a:r>
              <a:rPr lang="en-US" u="sng" dirty="0"/>
              <a:t>executeQuery(String sql</a:t>
            </a:r>
            <a:r>
              <a:rPr lang="en-US" dirty="0" smtClean="0"/>
              <a:t>)</a:t>
            </a:r>
            <a:endParaRPr lang="tr-TR" dirty="0" smtClean="0"/>
          </a:p>
          <a:p>
            <a:pPr lvl="1"/>
            <a:endParaRPr lang="tr-TR" dirty="0" smtClean="0"/>
          </a:p>
          <a:p>
            <a:pPr lvl="1"/>
            <a:r>
              <a:rPr lang="tr-TR" dirty="0" err="1" smtClean="0"/>
              <a:t>Firstly</a:t>
            </a:r>
            <a:r>
              <a:rPr lang="tr-TR" dirty="0" smtClean="0"/>
              <a:t>, checks whether there is a connection between database and java.</a:t>
            </a:r>
          </a:p>
          <a:p>
            <a:pPr lvl="1"/>
            <a:r>
              <a:rPr lang="tr-TR" dirty="0" smtClean="0"/>
              <a:t>If there is, create a statement which is the </a:t>
            </a:r>
            <a:r>
              <a:rPr lang="en-US" dirty="0" smtClean="0"/>
              <a:t>object </a:t>
            </a:r>
            <a:r>
              <a:rPr lang="en-US" dirty="0"/>
              <a:t>used for executing a </a:t>
            </a:r>
            <a:r>
              <a:rPr lang="en-US" dirty="0" smtClean="0"/>
              <a:t>SQL </a:t>
            </a:r>
            <a:r>
              <a:rPr lang="en-US" dirty="0"/>
              <a:t>statement and returning the results it produces</a:t>
            </a:r>
            <a:endParaRPr lang="tr-TR" dirty="0" smtClean="0"/>
          </a:p>
          <a:p>
            <a:pPr lvl="1"/>
            <a:r>
              <a:rPr lang="tr-TR" dirty="0" smtClean="0"/>
              <a:t>Over this statement, we execute query with the string given as parameter which is edited for database.</a:t>
            </a:r>
          </a:p>
          <a:p>
            <a:pPr lvl="1"/>
            <a:r>
              <a:rPr lang="tr-TR" dirty="0" smtClean="0"/>
              <a:t>Return the result of this query as ResultSet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tişiklik">
  <a:themeElements>
    <a:clrScheme name="Üst Düzey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i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itişiklik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1438</TotalTime>
  <Words>424</Words>
  <Application>Microsoft Macintosh PowerPoint</Application>
  <PresentationFormat>Ekran Gösterisi (4:3)</PresentationFormat>
  <Paragraphs>103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Calibri</vt:lpstr>
      <vt:lpstr>Cambria</vt:lpstr>
      <vt:lpstr>Wingdings</vt:lpstr>
      <vt:lpstr>Arial</vt:lpstr>
      <vt:lpstr>Bitişiklik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ASLI</dc:creator>
  <cp:lastModifiedBy>Microsoft Office Kullanıcısı</cp:lastModifiedBy>
  <cp:revision>42</cp:revision>
  <dcterms:created xsi:type="dcterms:W3CDTF">2016-12-26T20:54:32Z</dcterms:created>
  <dcterms:modified xsi:type="dcterms:W3CDTF">2016-12-29T22:57:02Z</dcterms:modified>
</cp:coreProperties>
</file>