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709-5D0C-47CB-B8E8-17D5A246243D}" type="datetimeFigureOut">
              <a:rPr lang="tr-TR" smtClean="0"/>
              <a:t>4.02.2020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7512-21E1-47DD-83C8-E688DC2E74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41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709-5D0C-47CB-B8E8-17D5A246243D}" type="datetimeFigureOut">
              <a:rPr lang="tr-TR" smtClean="0"/>
              <a:t>4.02.2020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7512-21E1-47DD-83C8-E688DC2E74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64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709-5D0C-47CB-B8E8-17D5A246243D}" type="datetimeFigureOut">
              <a:rPr lang="tr-TR" smtClean="0"/>
              <a:t>4.02.2020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7512-21E1-47DD-83C8-E688DC2E74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67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709-5D0C-47CB-B8E8-17D5A246243D}" type="datetimeFigureOut">
              <a:rPr lang="tr-TR" smtClean="0"/>
              <a:t>4.02.2020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7512-21E1-47DD-83C8-E688DC2E74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86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709-5D0C-47CB-B8E8-17D5A246243D}" type="datetimeFigureOut">
              <a:rPr lang="tr-TR" smtClean="0"/>
              <a:t>4.02.2020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7512-21E1-47DD-83C8-E688DC2E74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35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709-5D0C-47CB-B8E8-17D5A246243D}" type="datetimeFigureOut">
              <a:rPr lang="tr-TR" smtClean="0"/>
              <a:t>4.02.2020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7512-21E1-47DD-83C8-E688DC2E74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709-5D0C-47CB-B8E8-17D5A246243D}" type="datetimeFigureOut">
              <a:rPr lang="tr-TR" smtClean="0"/>
              <a:t>4.02.2020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7512-21E1-47DD-83C8-E688DC2E74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842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709-5D0C-47CB-B8E8-17D5A246243D}" type="datetimeFigureOut">
              <a:rPr lang="tr-TR" smtClean="0"/>
              <a:t>4.02.2020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7512-21E1-47DD-83C8-E688DC2E74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88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709-5D0C-47CB-B8E8-17D5A246243D}" type="datetimeFigureOut">
              <a:rPr lang="tr-TR" smtClean="0"/>
              <a:t>4.02.2020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7512-21E1-47DD-83C8-E688DC2E74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9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709-5D0C-47CB-B8E8-17D5A246243D}" type="datetimeFigureOut">
              <a:rPr lang="tr-TR" smtClean="0"/>
              <a:t>4.02.2020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7512-21E1-47DD-83C8-E688DC2E74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93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709-5D0C-47CB-B8E8-17D5A246243D}" type="datetimeFigureOut">
              <a:rPr lang="tr-TR" smtClean="0"/>
              <a:t>4.02.2020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7512-21E1-47DD-83C8-E688DC2E74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2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F709-5D0C-47CB-B8E8-17D5A246243D}" type="datetimeFigureOut">
              <a:rPr lang="tr-TR" smtClean="0"/>
              <a:t>4.02.2020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E7512-21E1-47DD-83C8-E688DC2E74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0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b="1" cap="all" dirty="0">
                <a:solidFill>
                  <a:schemeClr val="accent2">
                    <a:lumMod val="75000"/>
                  </a:schemeClr>
                </a:solidFill>
              </a:rPr>
              <a:t>VERİLERİN </a:t>
            </a:r>
            <a:r>
              <a:rPr lang="tr-TR" b="1" cap="all" dirty="0" smtClean="0">
                <a:solidFill>
                  <a:schemeClr val="accent2">
                    <a:lumMod val="75000"/>
                  </a:schemeClr>
                </a:solidFill>
              </a:rPr>
              <a:t>TANIMLANMASI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tr-TR" b="1" dirty="0"/>
              <a:t>Gruplar Değişkeni</a:t>
            </a:r>
          </a:p>
          <a:p>
            <a:pPr marL="228600" lvl="2">
              <a:spcBef>
                <a:spcPts val="1000"/>
              </a:spcBef>
            </a:pPr>
            <a:r>
              <a:rPr lang="tr-TR" b="1" dirty="0"/>
              <a:t>Esneklik Değişkeni</a:t>
            </a:r>
          </a:p>
          <a:p>
            <a:pPr marL="228600" lvl="2">
              <a:spcBef>
                <a:spcPts val="1000"/>
              </a:spcBef>
            </a:pPr>
            <a:r>
              <a:rPr lang="tr-TR" b="1" dirty="0" err="1"/>
              <a:t>Triceps</a:t>
            </a:r>
            <a:r>
              <a:rPr lang="tr-TR" b="1" dirty="0"/>
              <a:t> Değişkeni</a:t>
            </a:r>
          </a:p>
          <a:p>
            <a:pPr marL="228600" lvl="2">
              <a:spcBef>
                <a:spcPts val="1000"/>
              </a:spcBef>
            </a:pPr>
            <a:r>
              <a:rPr lang="tr-TR" b="1" dirty="0" err="1"/>
              <a:t>Supscapula</a:t>
            </a:r>
            <a:r>
              <a:rPr lang="tr-TR" b="1" dirty="0"/>
              <a:t> Değişkeni</a:t>
            </a:r>
          </a:p>
          <a:p>
            <a:pPr marL="228600" lvl="2">
              <a:spcBef>
                <a:spcPts val="1000"/>
              </a:spcBef>
            </a:pPr>
            <a:r>
              <a:rPr lang="tr-TR" b="1" dirty="0" err="1"/>
              <a:t>Abdomel</a:t>
            </a:r>
            <a:r>
              <a:rPr lang="tr-TR" b="1" dirty="0"/>
              <a:t> Değişkeni</a:t>
            </a:r>
          </a:p>
          <a:p>
            <a:pPr marL="228600" lvl="2">
              <a:spcBef>
                <a:spcPts val="1000"/>
              </a:spcBef>
            </a:pPr>
            <a:r>
              <a:rPr lang="tr-TR" b="1" dirty="0" err="1"/>
              <a:t>Calf</a:t>
            </a:r>
            <a:r>
              <a:rPr lang="tr-TR" b="1" dirty="0"/>
              <a:t> Değişkeni</a:t>
            </a:r>
          </a:p>
          <a:p>
            <a:pPr marL="228600" lvl="2">
              <a:spcBef>
                <a:spcPts val="1000"/>
              </a:spcBef>
            </a:pPr>
            <a:r>
              <a:rPr lang="tr-TR" b="1" dirty="0"/>
              <a:t>Boy Değişkeni</a:t>
            </a:r>
          </a:p>
          <a:p>
            <a:pPr marL="228600" lvl="2">
              <a:spcBef>
                <a:spcPts val="1000"/>
              </a:spcBef>
            </a:pPr>
            <a:r>
              <a:rPr lang="tr-TR" b="1" dirty="0"/>
              <a:t>Kilo Değişkeni</a:t>
            </a:r>
          </a:p>
          <a:p>
            <a:pPr marL="228600" lvl="2">
              <a:spcBef>
                <a:spcPts val="1000"/>
              </a:spcBef>
            </a:pPr>
            <a:r>
              <a:rPr lang="tr-TR" b="1" dirty="0"/>
              <a:t>BMI </a:t>
            </a:r>
            <a:r>
              <a:rPr lang="tr-TR" b="1" dirty="0" smtClean="0"/>
              <a:t>Değişkeni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1408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20716"/>
            <a:ext cx="10515600" cy="6385035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tr-TR" sz="3200" b="1" dirty="0"/>
              <a:t>Gruplar Değişkeni</a:t>
            </a:r>
          </a:p>
          <a:p>
            <a:pPr marL="0" indent="0">
              <a:buNone/>
            </a:pPr>
            <a:r>
              <a:rPr lang="tr-TR" dirty="0"/>
              <a:t>A Tıp Merkezindeki Metabolizma Hastalıkları birimine gelen hasta türlerine ait bilginin saklandığı değişkendir. Değişkene ait verinin türü Nominal olup, 1 değeri denekleri temsil ederken 2 değeri kontrol hastalarını temsil etmektedir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914400" lvl="2" indent="0">
              <a:buNone/>
            </a:pPr>
            <a:r>
              <a:rPr lang="tr-TR" sz="3200" b="1" dirty="0"/>
              <a:t>Esneklik Değişkeni</a:t>
            </a:r>
          </a:p>
          <a:p>
            <a:pPr marL="0" indent="0">
              <a:buNone/>
            </a:pPr>
            <a:r>
              <a:rPr lang="tr-TR" dirty="0"/>
              <a:t>Metabolizma Hastalıkları birimine gelen hastaların esneklik oranlarının bulunduğu değişkendir. Değişkene ait verinin türü </a:t>
            </a:r>
            <a:r>
              <a:rPr lang="tr-TR" dirty="0" err="1"/>
              <a:t>Scale’dir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914400" lvl="2" indent="0">
              <a:buNone/>
            </a:pPr>
            <a:r>
              <a:rPr lang="tr-TR" sz="3200" b="1" dirty="0" err="1"/>
              <a:t>Triceps</a:t>
            </a:r>
            <a:r>
              <a:rPr lang="tr-TR" sz="3200" b="1" dirty="0"/>
              <a:t> Değişkeni</a:t>
            </a:r>
          </a:p>
          <a:p>
            <a:pPr marL="0" indent="0">
              <a:buNone/>
            </a:pPr>
            <a:r>
              <a:rPr lang="tr-TR" dirty="0"/>
              <a:t>Metabolizma Hastalıkları birimine gelen hastaların </a:t>
            </a:r>
            <a:r>
              <a:rPr lang="tr-TR" dirty="0" err="1"/>
              <a:t>triceps</a:t>
            </a:r>
            <a:r>
              <a:rPr lang="tr-TR" dirty="0"/>
              <a:t> (arka kol) kas genişliğinin cm cinsinden ölçüldüğü değişkendir. Değişkene ait verinin türü </a:t>
            </a:r>
            <a:r>
              <a:rPr lang="tr-TR" dirty="0" err="1"/>
              <a:t>Scale’dir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827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362607" y="1213945"/>
            <a:ext cx="115561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r-TR" sz="3200" b="1" dirty="0" err="1"/>
              <a:t>Supscapula</a:t>
            </a:r>
            <a:r>
              <a:rPr lang="tr-TR" sz="3200" b="1" dirty="0"/>
              <a:t> </a:t>
            </a:r>
            <a:r>
              <a:rPr lang="tr-TR" sz="3200" b="1" dirty="0" smtClean="0"/>
              <a:t>Değişkeni</a:t>
            </a:r>
            <a:endParaRPr lang="tr-TR" sz="3200" b="1" dirty="0"/>
          </a:p>
          <a:p>
            <a:r>
              <a:rPr lang="tr-TR" sz="2800" dirty="0"/>
              <a:t>Metabolizma Hastalıkları birimine gelen hastaların </a:t>
            </a:r>
            <a:r>
              <a:rPr lang="tr-TR" sz="2800" dirty="0" err="1"/>
              <a:t>supscapula</a:t>
            </a:r>
            <a:r>
              <a:rPr lang="tr-TR" sz="2800" dirty="0"/>
              <a:t> (omuz kası) kas genişliğinin cm cinsinden ölçüldüğü değişkendir. Değişkene ait verinin türü </a:t>
            </a:r>
            <a:r>
              <a:rPr lang="tr-TR" sz="2800" dirty="0" err="1"/>
              <a:t>Scale’dir</a:t>
            </a:r>
            <a:r>
              <a:rPr lang="tr-TR" sz="2800" dirty="0" smtClean="0"/>
              <a:t>.</a:t>
            </a:r>
          </a:p>
          <a:p>
            <a:pPr lvl="2"/>
            <a:r>
              <a:rPr lang="tr-TR" sz="3200" b="1" dirty="0" err="1"/>
              <a:t>Abdomel</a:t>
            </a:r>
            <a:r>
              <a:rPr lang="tr-TR" sz="3200" b="1" dirty="0"/>
              <a:t> Değişkeni</a:t>
            </a:r>
          </a:p>
          <a:p>
            <a:r>
              <a:rPr lang="tr-TR" sz="2800" dirty="0"/>
              <a:t>Metabolizma Hastalıkları birimine gelen hastaların </a:t>
            </a:r>
            <a:r>
              <a:rPr lang="tr-TR" sz="2800" dirty="0" err="1"/>
              <a:t>abdomel</a:t>
            </a:r>
            <a:r>
              <a:rPr lang="tr-TR" sz="2800" dirty="0"/>
              <a:t> (karın kası) kas genişliğinin cm cinsinden ölçüldüğü değişkendir. Değişkene ait verinin türü </a:t>
            </a:r>
            <a:r>
              <a:rPr lang="tr-TR" sz="2800" dirty="0" err="1"/>
              <a:t>Scale’dir</a:t>
            </a:r>
            <a:r>
              <a:rPr lang="tr-TR" sz="2800" dirty="0" smtClean="0"/>
              <a:t>.</a:t>
            </a:r>
          </a:p>
          <a:p>
            <a:pPr lvl="2"/>
            <a:r>
              <a:rPr lang="tr-TR" sz="3200" b="1" dirty="0" err="1"/>
              <a:t>Calf</a:t>
            </a:r>
            <a:r>
              <a:rPr lang="tr-TR" sz="3200" b="1" dirty="0"/>
              <a:t> Değişkeni</a:t>
            </a:r>
          </a:p>
          <a:p>
            <a:r>
              <a:rPr lang="tr-TR" sz="2800" dirty="0"/>
              <a:t>Metabolizma Hastalıkları birimine gelen hastaların </a:t>
            </a:r>
            <a:r>
              <a:rPr lang="tr-TR" sz="2800" dirty="0" err="1"/>
              <a:t>calf</a:t>
            </a:r>
            <a:r>
              <a:rPr lang="tr-TR" sz="2800" dirty="0"/>
              <a:t> (baldır kası) kas genişliğinin cm cinsinden ölçüldüğü değişkendir. Değişkene ait verinin türü </a:t>
            </a:r>
            <a:r>
              <a:rPr lang="tr-TR" sz="2800" dirty="0" err="1"/>
              <a:t>Scale’dir</a:t>
            </a:r>
            <a:r>
              <a:rPr lang="tr-TR" sz="2800" dirty="0" smtClean="0"/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9189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189186" y="1198179"/>
            <a:ext cx="117768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r-TR" sz="3200" b="1" dirty="0"/>
              <a:t>Boy Değişkeni</a:t>
            </a:r>
          </a:p>
          <a:p>
            <a:r>
              <a:rPr lang="tr-TR" sz="2800" dirty="0"/>
              <a:t>Metabolizma Hastalıkları birimine gelen hastaların boy uzunluğu değerlerinin cm cinsinden ölçüldüğü değişkendir. Değişkene ait verinin türü </a:t>
            </a:r>
            <a:r>
              <a:rPr lang="tr-TR" sz="2800" dirty="0" err="1"/>
              <a:t>Scale’dir</a:t>
            </a:r>
            <a:r>
              <a:rPr lang="tr-TR" sz="2800" dirty="0" smtClean="0"/>
              <a:t>.</a:t>
            </a:r>
          </a:p>
          <a:p>
            <a:endParaRPr lang="tr-TR" dirty="0" smtClean="0"/>
          </a:p>
          <a:p>
            <a:pPr lvl="2"/>
            <a:r>
              <a:rPr lang="tr-TR" sz="3200" b="1" dirty="0"/>
              <a:t>Kilo Değişkeni</a:t>
            </a:r>
          </a:p>
          <a:p>
            <a:r>
              <a:rPr lang="tr-TR" sz="2800" dirty="0"/>
              <a:t>Metabolizma Hastalıkları birimine gelen hastaların kilo değerlerinin kg cinsinden ölçüldüğü değişkendir. Değişkene ait verinin türü </a:t>
            </a:r>
            <a:r>
              <a:rPr lang="tr-TR" sz="2800" dirty="0" err="1"/>
              <a:t>Scale’dir</a:t>
            </a:r>
            <a:r>
              <a:rPr lang="tr-TR" sz="2800" dirty="0" smtClean="0"/>
              <a:t>.</a:t>
            </a:r>
          </a:p>
          <a:p>
            <a:endParaRPr lang="tr-TR" dirty="0" smtClean="0"/>
          </a:p>
          <a:p>
            <a:pPr lvl="2"/>
            <a:r>
              <a:rPr lang="tr-TR" sz="3200" b="1" dirty="0"/>
              <a:t>BMI </a:t>
            </a:r>
            <a:r>
              <a:rPr lang="tr-TR" sz="3200" b="1" dirty="0" smtClean="0"/>
              <a:t>Değişkeni</a:t>
            </a:r>
            <a:endParaRPr lang="tr-TR" sz="3200" b="1" dirty="0"/>
          </a:p>
          <a:p>
            <a:r>
              <a:rPr lang="tr-TR" sz="2800" dirty="0"/>
              <a:t>Metabolizma Hastalıkları birimine gelen hastaların Body </a:t>
            </a:r>
            <a:r>
              <a:rPr lang="tr-TR" sz="2800" dirty="0" err="1"/>
              <a:t>Mass</a:t>
            </a:r>
            <a:r>
              <a:rPr lang="tr-TR" sz="2800" dirty="0"/>
              <a:t> Index (vücut kitle endeksi) oranlarının bulunduğu değişkendir. Değişkene ait verinin türü </a:t>
            </a:r>
            <a:r>
              <a:rPr lang="tr-TR" sz="2800" dirty="0" err="1"/>
              <a:t>Scale’dir</a:t>
            </a:r>
            <a:r>
              <a:rPr lang="tr-TR" sz="2800" dirty="0" smtClean="0"/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08319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tr-TR" sz="3200" b="1" dirty="0"/>
              <a:t>KULLANILACAK BİLEŞENLERİN BELİRLENMESİ</a:t>
            </a:r>
            <a:r>
              <a:rPr lang="tr-TR" sz="1800" b="1" dirty="0"/>
              <a:t/>
            </a:r>
            <a:br>
              <a:rPr lang="tr-TR" sz="1800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9892"/>
          </a:xfrm>
        </p:spPr>
        <p:txBody>
          <a:bodyPr/>
          <a:lstStyle/>
          <a:p>
            <a:r>
              <a:rPr lang="tr-TR" dirty="0"/>
              <a:t>Yapılan çalışmada üç bileşen kullanılmıştır:</a:t>
            </a:r>
          </a:p>
          <a:p>
            <a:pPr lvl="0"/>
            <a:r>
              <a:rPr lang="tr-TR" dirty="0" err="1"/>
              <a:t>One-Sample</a:t>
            </a:r>
            <a:r>
              <a:rPr lang="tr-TR" dirty="0"/>
              <a:t> T Test Bileşeni</a:t>
            </a:r>
          </a:p>
          <a:p>
            <a:pPr lvl="0"/>
            <a:r>
              <a:rPr lang="tr-TR" dirty="0" err="1"/>
              <a:t>Independent-Samples</a:t>
            </a:r>
            <a:r>
              <a:rPr lang="tr-TR" dirty="0"/>
              <a:t> T Test Bileşeni</a:t>
            </a:r>
          </a:p>
          <a:p>
            <a:pPr lvl="0"/>
            <a:r>
              <a:rPr lang="tr-TR" dirty="0" err="1"/>
              <a:t>One-Way</a:t>
            </a:r>
            <a:r>
              <a:rPr lang="tr-TR" dirty="0"/>
              <a:t> ANOVA Bileşeni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603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224</TotalTime>
  <Words>259</Words>
  <Application>Microsoft Office PowerPoint</Application>
  <PresentationFormat>Geniş ekran</PresentationFormat>
  <Paragraphs>37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VERİLERİN TANIMLANMASI</vt:lpstr>
      <vt:lpstr>PowerPoint Sunusu</vt:lpstr>
      <vt:lpstr>PowerPoint Sunusu</vt:lpstr>
      <vt:lpstr>PowerPoint Sunusu</vt:lpstr>
      <vt:lpstr>KULLANILACAK BİLEŞENLERİN BELİRLENMESİ 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CANSU UZUNŞİMŞEK</cp:lastModifiedBy>
  <cp:revision>9</cp:revision>
  <dcterms:created xsi:type="dcterms:W3CDTF">2017-12-12T11:37:11Z</dcterms:created>
  <dcterms:modified xsi:type="dcterms:W3CDTF">2020-02-04T17:45:14Z</dcterms:modified>
</cp:coreProperties>
</file>