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94673"/>
  </p:normalViewPr>
  <p:slideViewPr>
    <p:cSldViewPr snapToGrid="0" snapToObjects="1">
      <p:cViewPr>
        <p:scale>
          <a:sx n="182" d="100"/>
          <a:sy n="182" d="100"/>
        </p:scale>
        <p:origin x="112" y="-2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5F348-0C2B-0343-A0D0-9417283C00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8CB532-5710-F241-9785-31AFD8335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2788CE-9442-A84E-A988-2012E3C2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4DB32B-F954-DA44-AD98-546E67E4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D68CA-6D2A-D348-ABF4-3EA52441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6369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172A58-7AE8-D14B-8915-D5469A8AA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79B930-A68A-134A-A63A-30A448F3A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B9E009-25C9-EE44-B052-D727E9003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889D3F-CC42-7648-B071-A5C1AE26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7CD225-EC38-3749-A611-7F99DD57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2366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6D967A3-4B58-F345-AD60-CFF084689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B0C994-DF8F-804B-B165-D2A3F74EE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410CB7-64E5-5647-94ED-1392CD2B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E4842B-3E1E-A04F-8E91-173C0B90A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3A6327-97B4-EE43-BD2B-1314F63A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56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CD16B-0E25-B643-9517-E15096C1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CF4EB3-E64C-BD43-821E-23C1A690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DD78D-890C-1A44-8469-9EADDF8CE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61C719-A787-904C-AC61-596C628D4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235048-52B7-CB45-9194-C40C6D019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518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ACD206-C0C1-E340-89AE-C3663C9E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46B631B-3E76-1144-B74B-8BCC32C35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044A2E-0D1A-594F-AEC9-67E8D5247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1952C-30D8-3C4D-8933-34F5B7DE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E8C397-230E-294B-A575-5A5B74BB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718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DDD33-7F83-2849-A6F1-C4056A52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D80181-5E55-5E44-AC7F-5E2703ECBA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88FE92-DEB5-0047-965C-B8FA2801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B01DC-38E3-174B-97FB-B87B93EEA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6D5F7D-6574-ED4B-9900-C2A93DE37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A8B065-D73A-EA4B-8879-0070998F4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75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E6419-8BA3-6745-8B79-A7FABF27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F8AAA4-CFD8-1046-B25E-91C8DC9ED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538E1-1865-0A48-8E37-00D4D1308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A12584E-1BF8-6A42-BF81-DFB61AFE93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3FAA3F6-DEBC-464F-8419-15CF1768EC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A575F7-55DD-754B-9184-8B03D2E03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98082B-3DDA-7A43-93B8-6D8A3AAB9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37C71C-2AB3-BC46-9BD6-BBF6D5447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91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F3619-E5B4-BD43-8E56-071204F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931D768-6969-7D48-8013-4A4E9C52F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674E459-A574-7844-962B-7BBACC965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C47B8F-5231-C241-9FE1-D4C806EB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826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D066FD7-FDEB-204E-8E8C-6D1650B2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B1EDF4-6466-054F-801E-BEB00E2C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199C49-03D9-C046-A80F-0466BE1F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02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9DCCC0-53F8-B94C-8807-FFA353F1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3F939-B367-4145-8506-517AE887D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B0784DE-5FC0-F04A-9F62-FF0B3B6ECC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AAA967-FEBE-E74C-88D8-25AC3DFC4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5D9FD9-08D6-0844-9095-26F6A61FF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A56734-34D4-204F-A05C-DE2608CC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129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77D412-8359-674E-8787-CA3C90DA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768527-233B-614C-9263-C96DC6AD01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942598-8BD6-A341-841E-8C8C14056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E8B9E0-AD9D-8541-9307-9925ED11F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F0B611-9B8F-4546-96CE-4B4C6DC3B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B97216-ADDA-534C-9052-2171ACF2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3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9640C6-C91E-D942-A729-80C58821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FD745B-8A7A-AB47-88FB-77FD7F0F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938BD-6DA9-6144-891F-F568DC166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157B1-4F0B-E440-90B5-CB94392570AE}" type="datetimeFigureOut">
              <a:rPr kumimoji="1" lang="zh-CN" altLang="en-US" smtClean="0"/>
              <a:t>2022/10/12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360C8A-FEB1-F249-A7C3-BD785F9BC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DD849-E9A9-0644-8A93-0B0C160F7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54A92-83FD-194D-B68F-83AD73DAB9C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57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7025076-B56D-3C45-A391-F4539233D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24" y="4923965"/>
            <a:ext cx="2235200" cy="1651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45AB54D-1111-C341-9CD3-30D43566A276}"/>
              </a:ext>
            </a:extLst>
          </p:cNvPr>
          <p:cNvSpPr txBox="1"/>
          <p:nvPr/>
        </p:nvSpPr>
        <p:spPr>
          <a:xfrm>
            <a:off x="2402724" y="4637183"/>
            <a:ext cx="221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1</a:t>
            </a:r>
            <a:endParaRPr kumimoji="1" lang="zh-CN" altLang="en-US" sz="1050" b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AA228E-C034-CC48-8F97-452E793A4B9C}"/>
              </a:ext>
            </a:extLst>
          </p:cNvPr>
          <p:cNvSpPr txBox="1"/>
          <p:nvPr/>
        </p:nvSpPr>
        <p:spPr>
          <a:xfrm>
            <a:off x="2890171" y="4637183"/>
            <a:ext cx="221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2</a:t>
            </a:r>
            <a:endParaRPr kumimoji="1" lang="zh-CN" altLang="en-US" sz="1050" b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EBE359-44A5-4141-A07D-0EC321E94FEC}"/>
              </a:ext>
            </a:extLst>
          </p:cNvPr>
          <p:cNvSpPr txBox="1"/>
          <p:nvPr/>
        </p:nvSpPr>
        <p:spPr>
          <a:xfrm>
            <a:off x="3409417" y="4644046"/>
            <a:ext cx="221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3</a:t>
            </a:r>
            <a:endParaRPr kumimoji="1" lang="zh-CN" altLang="en-US" sz="105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D04BD88-F5B8-DA4A-9578-2AB6C4B498CD}"/>
              </a:ext>
            </a:extLst>
          </p:cNvPr>
          <p:cNvSpPr txBox="1"/>
          <p:nvPr/>
        </p:nvSpPr>
        <p:spPr>
          <a:xfrm>
            <a:off x="3928663" y="4644046"/>
            <a:ext cx="221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4</a:t>
            </a:r>
            <a:endParaRPr kumimoji="1" lang="zh-CN" altLang="en-US" sz="105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EA887C-F86F-CC4A-9612-4DF2F104E446}"/>
              </a:ext>
            </a:extLst>
          </p:cNvPr>
          <p:cNvSpPr txBox="1"/>
          <p:nvPr/>
        </p:nvSpPr>
        <p:spPr>
          <a:xfrm>
            <a:off x="4427356" y="4644046"/>
            <a:ext cx="22181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050" b="1" dirty="0"/>
              <a:t>5</a:t>
            </a:r>
            <a:endParaRPr kumimoji="1" lang="zh-CN" altLang="en-US" sz="1050" b="1" dirty="0"/>
          </a:p>
        </p:txBody>
      </p:sp>
    </p:spTree>
    <p:extLst>
      <p:ext uri="{BB962C8B-B14F-4D97-AF65-F5344CB8AC3E}">
        <p14:creationId xmlns:p14="http://schemas.microsoft.com/office/powerpoint/2010/main" val="397799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Macintosh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2022-10-12T11:32:59Z</dcterms:created>
  <dcterms:modified xsi:type="dcterms:W3CDTF">2022-10-12T11:34:21Z</dcterms:modified>
</cp:coreProperties>
</file>