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61" r:id="rId4"/>
    <p:sldId id="279" r:id="rId5"/>
    <p:sldId id="281" r:id="rId6"/>
    <p:sldId id="263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77B4E-AAE8-48AE-BEA7-E2D3C3D1ED79}" v="1" dt="2021-09-16T10:12:4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sar Torres Fernandes" userId="8d7bf5d3-38a7-4b29-9aeb-59af3a5966fc" providerId="ADAL" clId="{6EB77B4E-AAE8-48AE-BEA7-E2D3C3D1ED79}"/>
    <pc:docChg chg="undo custSel addSld delSld modSld">
      <pc:chgData name="César Torres Fernandes" userId="8d7bf5d3-38a7-4b29-9aeb-59af3a5966fc" providerId="ADAL" clId="{6EB77B4E-AAE8-48AE-BEA7-E2D3C3D1ED79}" dt="2021-09-16T13:05:35.581" v="717" actId="6549"/>
      <pc:docMkLst>
        <pc:docMk/>
      </pc:docMkLst>
      <pc:sldChg chg="modSp mod">
        <pc:chgData name="César Torres Fernandes" userId="8d7bf5d3-38a7-4b29-9aeb-59af3a5966fc" providerId="ADAL" clId="{6EB77B4E-AAE8-48AE-BEA7-E2D3C3D1ED79}" dt="2021-09-16T10:46:48.676" v="714" actId="20577"/>
        <pc:sldMkLst>
          <pc:docMk/>
          <pc:sldMk cId="2695388030" sldId="256"/>
        </pc:sldMkLst>
        <pc:spChg chg="mod">
          <ac:chgData name="César Torres Fernandes" userId="8d7bf5d3-38a7-4b29-9aeb-59af3a5966fc" providerId="ADAL" clId="{6EB77B4E-AAE8-48AE-BEA7-E2D3C3D1ED79}" dt="2021-09-16T10:46:48.676" v="714" actId="20577"/>
          <ac:spMkLst>
            <pc:docMk/>
            <pc:sldMk cId="2695388030" sldId="256"/>
            <ac:spMk id="3" creationId="{B7830EE5-F472-401B-ABBB-F62138BA7CB6}"/>
          </ac:spMkLst>
        </pc:spChg>
      </pc:sldChg>
      <pc:sldChg chg="del">
        <pc:chgData name="César Torres Fernandes" userId="8d7bf5d3-38a7-4b29-9aeb-59af3a5966fc" providerId="ADAL" clId="{6EB77B4E-AAE8-48AE-BEA7-E2D3C3D1ED79}" dt="2021-09-16T02:08:49.400" v="0" actId="47"/>
        <pc:sldMkLst>
          <pc:docMk/>
          <pc:sldMk cId="1982586171" sldId="257"/>
        </pc:sldMkLst>
      </pc:sldChg>
      <pc:sldChg chg="del">
        <pc:chgData name="César Torres Fernandes" userId="8d7bf5d3-38a7-4b29-9aeb-59af3a5966fc" providerId="ADAL" clId="{6EB77B4E-AAE8-48AE-BEA7-E2D3C3D1ED79}" dt="2021-09-16T02:08:50.033" v="1" actId="47"/>
        <pc:sldMkLst>
          <pc:docMk/>
          <pc:sldMk cId="3530098948" sldId="258"/>
        </pc:sldMkLst>
      </pc:sldChg>
      <pc:sldChg chg="del">
        <pc:chgData name="César Torres Fernandes" userId="8d7bf5d3-38a7-4b29-9aeb-59af3a5966fc" providerId="ADAL" clId="{6EB77B4E-AAE8-48AE-BEA7-E2D3C3D1ED79}" dt="2021-09-16T02:08:50.835" v="2" actId="47"/>
        <pc:sldMkLst>
          <pc:docMk/>
          <pc:sldMk cId="1284474212" sldId="259"/>
        </pc:sldMkLst>
      </pc:sldChg>
      <pc:sldChg chg="modSp mod">
        <pc:chgData name="César Torres Fernandes" userId="8d7bf5d3-38a7-4b29-9aeb-59af3a5966fc" providerId="ADAL" clId="{6EB77B4E-AAE8-48AE-BEA7-E2D3C3D1ED79}" dt="2021-09-16T02:09:07.429" v="25" actId="20577"/>
        <pc:sldMkLst>
          <pc:docMk/>
          <pc:sldMk cId="2591897756" sldId="260"/>
        </pc:sldMkLst>
        <pc:spChg chg="mod">
          <ac:chgData name="César Torres Fernandes" userId="8d7bf5d3-38a7-4b29-9aeb-59af3a5966fc" providerId="ADAL" clId="{6EB77B4E-AAE8-48AE-BEA7-E2D3C3D1ED79}" dt="2021-09-16T02:08:58.423" v="13" actId="20577"/>
          <ac:spMkLst>
            <pc:docMk/>
            <pc:sldMk cId="2591897756" sldId="260"/>
            <ac:spMk id="2" creationId="{C43D7CFB-C8BF-4787-8003-15EDD4F445C9}"/>
          </ac:spMkLst>
        </pc:spChg>
        <pc:spChg chg="mod">
          <ac:chgData name="César Torres Fernandes" userId="8d7bf5d3-38a7-4b29-9aeb-59af3a5966fc" providerId="ADAL" clId="{6EB77B4E-AAE8-48AE-BEA7-E2D3C3D1ED79}" dt="2021-09-16T02:09:07.429" v="25" actId="20577"/>
          <ac:spMkLst>
            <pc:docMk/>
            <pc:sldMk cId="2591897756" sldId="260"/>
            <ac:spMk id="3" creationId="{0E16E960-14EC-4451-BF16-C4816854811D}"/>
          </ac:spMkLst>
        </pc:spChg>
      </pc:sldChg>
      <pc:sldChg chg="modSp mod">
        <pc:chgData name="César Torres Fernandes" userId="8d7bf5d3-38a7-4b29-9aeb-59af3a5966fc" providerId="ADAL" clId="{6EB77B4E-AAE8-48AE-BEA7-E2D3C3D1ED79}" dt="2021-09-16T02:12:10.887" v="45" actId="20577"/>
        <pc:sldMkLst>
          <pc:docMk/>
          <pc:sldMk cId="3732197" sldId="261"/>
        </pc:sldMkLst>
        <pc:spChg chg="mod">
          <ac:chgData name="César Torres Fernandes" userId="8d7bf5d3-38a7-4b29-9aeb-59af3a5966fc" providerId="ADAL" clId="{6EB77B4E-AAE8-48AE-BEA7-E2D3C3D1ED79}" dt="2021-09-16T02:09:27.238" v="35" actId="20577"/>
          <ac:spMkLst>
            <pc:docMk/>
            <pc:sldMk cId="3732197" sldId="261"/>
            <ac:spMk id="2" creationId="{EA5F6865-8856-4797-8340-FCCAED100F87}"/>
          </ac:spMkLst>
        </pc:spChg>
        <pc:spChg chg="mod">
          <ac:chgData name="César Torres Fernandes" userId="8d7bf5d3-38a7-4b29-9aeb-59af3a5966fc" providerId="ADAL" clId="{6EB77B4E-AAE8-48AE-BEA7-E2D3C3D1ED79}" dt="2021-09-16T02:12:10.887" v="45" actId="20577"/>
          <ac:spMkLst>
            <pc:docMk/>
            <pc:sldMk cId="3732197" sldId="261"/>
            <ac:spMk id="3" creationId="{FC492736-E464-4D18-89D3-47F4FEC16AAA}"/>
          </ac:spMkLst>
        </pc:spChg>
      </pc:sldChg>
      <pc:sldChg chg="del">
        <pc:chgData name="César Torres Fernandes" userId="8d7bf5d3-38a7-4b29-9aeb-59af3a5966fc" providerId="ADAL" clId="{6EB77B4E-AAE8-48AE-BEA7-E2D3C3D1ED79}" dt="2021-09-16T02:13:39.160" v="46" actId="47"/>
        <pc:sldMkLst>
          <pc:docMk/>
          <pc:sldMk cId="1523536905" sldId="262"/>
        </pc:sldMkLst>
      </pc:sldChg>
      <pc:sldChg chg="addSp delSp modSp mod">
        <pc:chgData name="César Torres Fernandes" userId="8d7bf5d3-38a7-4b29-9aeb-59af3a5966fc" providerId="ADAL" clId="{6EB77B4E-AAE8-48AE-BEA7-E2D3C3D1ED79}" dt="2021-09-16T02:27:39.528" v="146" actId="22"/>
        <pc:sldMkLst>
          <pc:docMk/>
          <pc:sldMk cId="31229899" sldId="263"/>
        </pc:sldMkLst>
        <pc:spChg chg="mod">
          <ac:chgData name="César Torres Fernandes" userId="8d7bf5d3-38a7-4b29-9aeb-59af3a5966fc" providerId="ADAL" clId="{6EB77B4E-AAE8-48AE-BEA7-E2D3C3D1ED79}" dt="2021-09-16T02:16:31.658" v="92" actId="20577"/>
          <ac:spMkLst>
            <pc:docMk/>
            <pc:sldMk cId="31229899" sldId="263"/>
            <ac:spMk id="2" creationId="{CC393A93-DCE5-4269-8990-160FBCD58185}"/>
          </ac:spMkLst>
        </pc:spChg>
        <pc:spChg chg="mod">
          <ac:chgData name="César Torres Fernandes" userId="8d7bf5d3-38a7-4b29-9aeb-59af3a5966fc" providerId="ADAL" clId="{6EB77B4E-AAE8-48AE-BEA7-E2D3C3D1ED79}" dt="2021-09-16T02:19:39.316" v="129" actId="113"/>
          <ac:spMkLst>
            <pc:docMk/>
            <pc:sldMk cId="31229899" sldId="263"/>
            <ac:spMk id="3" creationId="{537245EE-4C1B-4D0C-B67C-257C802CB6A8}"/>
          </ac:spMkLst>
        </pc:spChg>
        <pc:spChg chg="add del">
          <ac:chgData name="César Torres Fernandes" userId="8d7bf5d3-38a7-4b29-9aeb-59af3a5966fc" providerId="ADAL" clId="{6EB77B4E-AAE8-48AE-BEA7-E2D3C3D1ED79}" dt="2021-09-16T02:27:39.528" v="146" actId="22"/>
          <ac:spMkLst>
            <pc:docMk/>
            <pc:sldMk cId="31229899" sldId="263"/>
            <ac:spMk id="5" creationId="{0C9655C1-E2BE-4E97-9EF6-B333316DAC6E}"/>
          </ac:spMkLst>
        </pc:spChg>
      </pc:sldChg>
      <pc:sldChg chg="del">
        <pc:chgData name="César Torres Fernandes" userId="8d7bf5d3-38a7-4b29-9aeb-59af3a5966fc" providerId="ADAL" clId="{6EB77B4E-AAE8-48AE-BEA7-E2D3C3D1ED79}" dt="2021-09-16T02:19:47.341" v="130" actId="47"/>
        <pc:sldMkLst>
          <pc:docMk/>
          <pc:sldMk cId="3669126822" sldId="264"/>
        </pc:sldMkLst>
      </pc:sldChg>
      <pc:sldChg chg="del">
        <pc:chgData name="César Torres Fernandes" userId="8d7bf5d3-38a7-4b29-9aeb-59af3a5966fc" providerId="ADAL" clId="{6EB77B4E-AAE8-48AE-BEA7-E2D3C3D1ED79}" dt="2021-09-16T02:19:48.059" v="131" actId="47"/>
        <pc:sldMkLst>
          <pc:docMk/>
          <pc:sldMk cId="2550711401" sldId="265"/>
        </pc:sldMkLst>
      </pc:sldChg>
      <pc:sldChg chg="del">
        <pc:chgData name="César Torres Fernandes" userId="8d7bf5d3-38a7-4b29-9aeb-59af3a5966fc" providerId="ADAL" clId="{6EB77B4E-AAE8-48AE-BEA7-E2D3C3D1ED79}" dt="2021-09-16T02:19:48.514" v="132" actId="47"/>
        <pc:sldMkLst>
          <pc:docMk/>
          <pc:sldMk cId="337671467" sldId="266"/>
        </pc:sldMkLst>
      </pc:sldChg>
      <pc:sldChg chg="del">
        <pc:chgData name="César Torres Fernandes" userId="8d7bf5d3-38a7-4b29-9aeb-59af3a5966fc" providerId="ADAL" clId="{6EB77B4E-AAE8-48AE-BEA7-E2D3C3D1ED79}" dt="2021-09-16T02:19:49.548" v="134" actId="47"/>
        <pc:sldMkLst>
          <pc:docMk/>
          <pc:sldMk cId="495874673" sldId="267"/>
        </pc:sldMkLst>
      </pc:sldChg>
      <pc:sldChg chg="del">
        <pc:chgData name="César Torres Fernandes" userId="8d7bf5d3-38a7-4b29-9aeb-59af3a5966fc" providerId="ADAL" clId="{6EB77B4E-AAE8-48AE-BEA7-E2D3C3D1ED79}" dt="2021-09-16T02:19:48.979" v="133" actId="47"/>
        <pc:sldMkLst>
          <pc:docMk/>
          <pc:sldMk cId="1416668636" sldId="268"/>
        </pc:sldMkLst>
      </pc:sldChg>
      <pc:sldChg chg="del">
        <pc:chgData name="César Torres Fernandes" userId="8d7bf5d3-38a7-4b29-9aeb-59af3a5966fc" providerId="ADAL" clId="{6EB77B4E-AAE8-48AE-BEA7-E2D3C3D1ED79}" dt="2021-09-16T02:19:50.096" v="135" actId="47"/>
        <pc:sldMkLst>
          <pc:docMk/>
          <pc:sldMk cId="1593162303" sldId="269"/>
        </pc:sldMkLst>
      </pc:sldChg>
      <pc:sldChg chg="del">
        <pc:chgData name="César Torres Fernandes" userId="8d7bf5d3-38a7-4b29-9aeb-59af3a5966fc" providerId="ADAL" clId="{6EB77B4E-AAE8-48AE-BEA7-E2D3C3D1ED79}" dt="2021-09-16T02:19:50.752" v="136" actId="47"/>
        <pc:sldMkLst>
          <pc:docMk/>
          <pc:sldMk cId="1603486405" sldId="270"/>
        </pc:sldMkLst>
      </pc:sldChg>
      <pc:sldChg chg="del">
        <pc:chgData name="César Torres Fernandes" userId="8d7bf5d3-38a7-4b29-9aeb-59af3a5966fc" providerId="ADAL" clId="{6EB77B4E-AAE8-48AE-BEA7-E2D3C3D1ED79}" dt="2021-09-16T02:19:51.253" v="137" actId="47"/>
        <pc:sldMkLst>
          <pc:docMk/>
          <pc:sldMk cId="4128415863" sldId="271"/>
        </pc:sldMkLst>
      </pc:sldChg>
      <pc:sldChg chg="del">
        <pc:chgData name="César Torres Fernandes" userId="8d7bf5d3-38a7-4b29-9aeb-59af3a5966fc" providerId="ADAL" clId="{6EB77B4E-AAE8-48AE-BEA7-E2D3C3D1ED79}" dt="2021-09-16T02:19:51.739" v="138" actId="47"/>
        <pc:sldMkLst>
          <pc:docMk/>
          <pc:sldMk cId="1424683609" sldId="272"/>
        </pc:sldMkLst>
      </pc:sldChg>
      <pc:sldChg chg="del">
        <pc:chgData name="César Torres Fernandes" userId="8d7bf5d3-38a7-4b29-9aeb-59af3a5966fc" providerId="ADAL" clId="{6EB77B4E-AAE8-48AE-BEA7-E2D3C3D1ED79}" dt="2021-09-16T02:19:52.218" v="139" actId="47"/>
        <pc:sldMkLst>
          <pc:docMk/>
          <pc:sldMk cId="410718062" sldId="273"/>
        </pc:sldMkLst>
      </pc:sldChg>
      <pc:sldChg chg="del">
        <pc:chgData name="César Torres Fernandes" userId="8d7bf5d3-38a7-4b29-9aeb-59af3a5966fc" providerId="ADAL" clId="{6EB77B4E-AAE8-48AE-BEA7-E2D3C3D1ED79}" dt="2021-09-16T02:19:52.657" v="140" actId="47"/>
        <pc:sldMkLst>
          <pc:docMk/>
          <pc:sldMk cId="3990364511" sldId="274"/>
        </pc:sldMkLst>
      </pc:sldChg>
      <pc:sldChg chg="del">
        <pc:chgData name="César Torres Fernandes" userId="8d7bf5d3-38a7-4b29-9aeb-59af3a5966fc" providerId="ADAL" clId="{6EB77B4E-AAE8-48AE-BEA7-E2D3C3D1ED79}" dt="2021-09-16T02:19:53.159" v="141" actId="47"/>
        <pc:sldMkLst>
          <pc:docMk/>
          <pc:sldMk cId="415370677" sldId="275"/>
        </pc:sldMkLst>
      </pc:sldChg>
      <pc:sldChg chg="del">
        <pc:chgData name="César Torres Fernandes" userId="8d7bf5d3-38a7-4b29-9aeb-59af3a5966fc" providerId="ADAL" clId="{6EB77B4E-AAE8-48AE-BEA7-E2D3C3D1ED79}" dt="2021-09-16T02:19:53.606" v="142" actId="47"/>
        <pc:sldMkLst>
          <pc:docMk/>
          <pc:sldMk cId="501785587" sldId="276"/>
        </pc:sldMkLst>
      </pc:sldChg>
      <pc:sldChg chg="del">
        <pc:chgData name="César Torres Fernandes" userId="8d7bf5d3-38a7-4b29-9aeb-59af3a5966fc" providerId="ADAL" clId="{6EB77B4E-AAE8-48AE-BEA7-E2D3C3D1ED79}" dt="2021-09-16T02:19:54.107" v="143" actId="47"/>
        <pc:sldMkLst>
          <pc:docMk/>
          <pc:sldMk cId="604065186" sldId="277"/>
        </pc:sldMkLst>
      </pc:sldChg>
      <pc:sldChg chg="del">
        <pc:chgData name="César Torres Fernandes" userId="8d7bf5d3-38a7-4b29-9aeb-59af3a5966fc" providerId="ADAL" clId="{6EB77B4E-AAE8-48AE-BEA7-E2D3C3D1ED79}" dt="2021-09-16T02:19:54.577" v="144" actId="47"/>
        <pc:sldMkLst>
          <pc:docMk/>
          <pc:sldMk cId="4190973864" sldId="278"/>
        </pc:sldMkLst>
      </pc:sldChg>
      <pc:sldChg chg="modSp new mod">
        <pc:chgData name="César Torres Fernandes" userId="8d7bf5d3-38a7-4b29-9aeb-59af3a5966fc" providerId="ADAL" clId="{6EB77B4E-AAE8-48AE-BEA7-E2D3C3D1ED79}" dt="2021-09-16T02:14:18.159" v="65" actId="20577"/>
        <pc:sldMkLst>
          <pc:docMk/>
          <pc:sldMk cId="3630847593" sldId="279"/>
        </pc:sldMkLst>
        <pc:spChg chg="mod">
          <ac:chgData name="César Torres Fernandes" userId="8d7bf5d3-38a7-4b29-9aeb-59af3a5966fc" providerId="ADAL" clId="{6EB77B4E-AAE8-48AE-BEA7-E2D3C3D1ED79}" dt="2021-09-16T02:13:51.358" v="52" actId="20577"/>
          <ac:spMkLst>
            <pc:docMk/>
            <pc:sldMk cId="3630847593" sldId="279"/>
            <ac:spMk id="2" creationId="{729C48B4-6ACA-4592-9A52-2CA2AA65C4F4}"/>
          </ac:spMkLst>
        </pc:spChg>
        <pc:spChg chg="mod">
          <ac:chgData name="César Torres Fernandes" userId="8d7bf5d3-38a7-4b29-9aeb-59af3a5966fc" providerId="ADAL" clId="{6EB77B4E-AAE8-48AE-BEA7-E2D3C3D1ED79}" dt="2021-09-16T02:14:18.159" v="65" actId="20577"/>
          <ac:spMkLst>
            <pc:docMk/>
            <pc:sldMk cId="3630847593" sldId="279"/>
            <ac:spMk id="3" creationId="{A7863860-FC1F-4D6B-B6DE-37BC88AAD168}"/>
          </ac:spMkLst>
        </pc:spChg>
      </pc:sldChg>
      <pc:sldChg chg="new del">
        <pc:chgData name="César Torres Fernandes" userId="8d7bf5d3-38a7-4b29-9aeb-59af3a5966fc" providerId="ADAL" clId="{6EB77B4E-AAE8-48AE-BEA7-E2D3C3D1ED79}" dt="2021-09-16T02:16:20.289" v="89" actId="47"/>
        <pc:sldMkLst>
          <pc:docMk/>
          <pc:sldMk cId="1247134083" sldId="280"/>
        </pc:sldMkLst>
      </pc:sldChg>
      <pc:sldChg chg="addSp delSp modSp new mod setBg">
        <pc:chgData name="César Torres Fernandes" userId="8d7bf5d3-38a7-4b29-9aeb-59af3a5966fc" providerId="ADAL" clId="{6EB77B4E-AAE8-48AE-BEA7-E2D3C3D1ED79}" dt="2021-09-16T02:16:13.495" v="88" actId="26606"/>
        <pc:sldMkLst>
          <pc:docMk/>
          <pc:sldMk cId="2083291269" sldId="281"/>
        </pc:sldMkLst>
        <pc:spChg chg="mod">
          <ac:chgData name="César Torres Fernandes" userId="8d7bf5d3-38a7-4b29-9aeb-59af3a5966fc" providerId="ADAL" clId="{6EB77B4E-AAE8-48AE-BEA7-E2D3C3D1ED79}" dt="2021-09-16T02:16:13.495" v="88" actId="26606"/>
          <ac:spMkLst>
            <pc:docMk/>
            <pc:sldMk cId="2083291269" sldId="281"/>
            <ac:spMk id="2" creationId="{A691654E-3554-4B68-ACC2-7E4D67272F2F}"/>
          </ac:spMkLst>
        </pc:spChg>
        <pc:spChg chg="add del">
          <ac:chgData name="César Torres Fernandes" userId="8d7bf5d3-38a7-4b29-9aeb-59af3a5966fc" providerId="ADAL" clId="{6EB77B4E-AAE8-48AE-BEA7-E2D3C3D1ED79}" dt="2021-09-16T02:16:13.495" v="88" actId="26606"/>
          <ac:spMkLst>
            <pc:docMk/>
            <pc:sldMk cId="2083291269" sldId="281"/>
            <ac:spMk id="11" creationId="{8384DFCF-812D-4D4D-AF17-87CF24095564}"/>
          </ac:spMkLst>
        </pc:spChg>
        <pc:spChg chg="add del">
          <ac:chgData name="César Torres Fernandes" userId="8d7bf5d3-38a7-4b29-9aeb-59af3a5966fc" providerId="ADAL" clId="{6EB77B4E-AAE8-48AE-BEA7-E2D3C3D1ED79}" dt="2021-09-16T02:16:13.495" v="88" actId="26606"/>
          <ac:spMkLst>
            <pc:docMk/>
            <pc:sldMk cId="2083291269" sldId="281"/>
            <ac:spMk id="13" creationId="{261A7874-B5D6-41C7-9C9D-14BFF206AAC1}"/>
          </ac:spMkLst>
        </pc:spChg>
        <pc:spChg chg="add">
          <ac:chgData name="César Torres Fernandes" userId="8d7bf5d3-38a7-4b29-9aeb-59af3a5966fc" providerId="ADAL" clId="{6EB77B4E-AAE8-48AE-BEA7-E2D3C3D1ED79}" dt="2021-09-16T02:16:13.495" v="88" actId="26606"/>
          <ac:spMkLst>
            <pc:docMk/>
            <pc:sldMk cId="2083291269" sldId="281"/>
            <ac:spMk id="26" creationId="{8384DFCF-812D-4D4D-AF17-87CF24095564}"/>
          </ac:spMkLst>
        </pc:spChg>
        <pc:spChg chg="add">
          <ac:chgData name="César Torres Fernandes" userId="8d7bf5d3-38a7-4b29-9aeb-59af3a5966fc" providerId="ADAL" clId="{6EB77B4E-AAE8-48AE-BEA7-E2D3C3D1ED79}" dt="2021-09-16T02:16:13.495" v="88" actId="26606"/>
          <ac:spMkLst>
            <pc:docMk/>
            <pc:sldMk cId="2083291269" sldId="281"/>
            <ac:spMk id="28" creationId="{3F91A098-B37B-47BA-986A-B8257A291894}"/>
          </ac:spMkLst>
        </pc:spChg>
        <pc:spChg chg="add">
          <ac:chgData name="César Torres Fernandes" userId="8d7bf5d3-38a7-4b29-9aeb-59af3a5966fc" providerId="ADAL" clId="{6EB77B4E-AAE8-48AE-BEA7-E2D3C3D1ED79}" dt="2021-09-16T02:16:13.495" v="88" actId="26606"/>
          <ac:spMkLst>
            <pc:docMk/>
            <pc:sldMk cId="2083291269" sldId="281"/>
            <ac:spMk id="30" creationId="{4EC78521-105B-43B9-B092-E9B060F87566}"/>
          </ac:spMkLst>
        </pc:spChg>
        <pc:spChg chg="add">
          <ac:chgData name="César Torres Fernandes" userId="8d7bf5d3-38a7-4b29-9aeb-59af3a5966fc" providerId="ADAL" clId="{6EB77B4E-AAE8-48AE-BEA7-E2D3C3D1ED79}" dt="2021-09-16T02:16:13.495" v="88" actId="26606"/>
          <ac:spMkLst>
            <pc:docMk/>
            <pc:sldMk cId="2083291269" sldId="281"/>
            <ac:spMk id="32" creationId="{45863921-42F4-49ED-AA3D-7A2E75A93572}"/>
          </ac:spMkLst>
        </pc:spChg>
        <pc:picChg chg="add mod">
          <ac:chgData name="César Torres Fernandes" userId="8d7bf5d3-38a7-4b29-9aeb-59af3a5966fc" providerId="ADAL" clId="{6EB77B4E-AAE8-48AE-BEA7-E2D3C3D1ED79}" dt="2021-09-16T02:16:13.495" v="88" actId="26606"/>
          <ac:picMkLst>
            <pc:docMk/>
            <pc:sldMk cId="2083291269" sldId="281"/>
            <ac:picMk id="4" creationId="{05BE9E7B-0B60-4C13-A340-5393D195F0E9}"/>
          </ac:picMkLst>
        </pc:picChg>
        <pc:cxnChg chg="add del">
          <ac:chgData name="César Torres Fernandes" userId="8d7bf5d3-38a7-4b29-9aeb-59af3a5966fc" providerId="ADAL" clId="{6EB77B4E-AAE8-48AE-BEA7-E2D3C3D1ED79}" dt="2021-09-16T02:16:13.495" v="88" actId="26606"/>
          <ac:cxnSpMkLst>
            <pc:docMk/>
            <pc:sldMk cId="2083291269" sldId="281"/>
            <ac:cxnSpMk id="9" creationId="{5506D940-CD1A-46A6-8495-AD6F6CF8B13C}"/>
          </ac:cxnSpMkLst>
        </pc:cxnChg>
        <pc:cxnChg chg="add del">
          <ac:chgData name="César Torres Fernandes" userId="8d7bf5d3-38a7-4b29-9aeb-59af3a5966fc" providerId="ADAL" clId="{6EB77B4E-AAE8-48AE-BEA7-E2D3C3D1ED79}" dt="2021-09-16T02:16:13.495" v="88" actId="26606"/>
          <ac:cxnSpMkLst>
            <pc:docMk/>
            <pc:sldMk cId="2083291269" sldId="281"/>
            <ac:cxnSpMk id="15" creationId="{B0E17F91-3488-4CC0-9982-10628CE7C0C0}"/>
          </ac:cxnSpMkLst>
        </pc:cxnChg>
        <pc:cxnChg chg="add del">
          <ac:chgData name="César Torres Fernandes" userId="8d7bf5d3-38a7-4b29-9aeb-59af3a5966fc" providerId="ADAL" clId="{6EB77B4E-AAE8-48AE-BEA7-E2D3C3D1ED79}" dt="2021-09-16T02:16:13.495" v="88" actId="26606"/>
          <ac:cxnSpMkLst>
            <pc:docMk/>
            <pc:sldMk cId="2083291269" sldId="281"/>
            <ac:cxnSpMk id="17" creationId="{777259FD-9282-4F3A-A093-393FC1CC9DAB}"/>
          </ac:cxnSpMkLst>
        </pc:cxnChg>
        <pc:cxnChg chg="add del">
          <ac:chgData name="César Torres Fernandes" userId="8d7bf5d3-38a7-4b29-9aeb-59af3a5966fc" providerId="ADAL" clId="{6EB77B4E-AAE8-48AE-BEA7-E2D3C3D1ED79}" dt="2021-09-16T02:16:13.495" v="88" actId="26606"/>
          <ac:cxnSpMkLst>
            <pc:docMk/>
            <pc:sldMk cId="2083291269" sldId="281"/>
            <ac:cxnSpMk id="19" creationId="{EB0CD40E-0F8A-4A0E-B83E-092F9B0E5B0D}"/>
          </ac:cxnSpMkLst>
        </pc:cxnChg>
        <pc:cxnChg chg="add">
          <ac:chgData name="César Torres Fernandes" userId="8d7bf5d3-38a7-4b29-9aeb-59af3a5966fc" providerId="ADAL" clId="{6EB77B4E-AAE8-48AE-BEA7-E2D3C3D1ED79}" dt="2021-09-16T02:16:13.495" v="88" actId="26606"/>
          <ac:cxnSpMkLst>
            <pc:docMk/>
            <pc:sldMk cId="2083291269" sldId="281"/>
            <ac:cxnSpMk id="24" creationId="{5506D940-CD1A-46A6-8495-AD6F6CF8B13C}"/>
          </ac:cxnSpMkLst>
        </pc:cxnChg>
        <pc:cxnChg chg="add">
          <ac:chgData name="César Torres Fernandes" userId="8d7bf5d3-38a7-4b29-9aeb-59af3a5966fc" providerId="ADAL" clId="{6EB77B4E-AAE8-48AE-BEA7-E2D3C3D1ED79}" dt="2021-09-16T02:16:13.495" v="88" actId="26606"/>
          <ac:cxnSpMkLst>
            <pc:docMk/>
            <pc:sldMk cId="2083291269" sldId="281"/>
            <ac:cxnSpMk id="34" creationId="{B0E17F91-3488-4CC0-9982-10628CE7C0C0}"/>
          </ac:cxnSpMkLst>
        </pc:cxnChg>
      </pc:sldChg>
      <pc:sldChg chg="modSp new mod">
        <pc:chgData name="César Torres Fernandes" userId="8d7bf5d3-38a7-4b29-9aeb-59af3a5966fc" providerId="ADAL" clId="{6EB77B4E-AAE8-48AE-BEA7-E2D3C3D1ED79}" dt="2021-09-16T09:51:52.188" v="178" actId="114"/>
        <pc:sldMkLst>
          <pc:docMk/>
          <pc:sldMk cId="2107624684" sldId="282"/>
        </pc:sldMkLst>
        <pc:spChg chg="mod">
          <ac:chgData name="César Torres Fernandes" userId="8d7bf5d3-38a7-4b29-9aeb-59af3a5966fc" providerId="ADAL" clId="{6EB77B4E-AAE8-48AE-BEA7-E2D3C3D1ED79}" dt="2021-09-16T02:29:45.533" v="159" actId="20577"/>
          <ac:spMkLst>
            <pc:docMk/>
            <pc:sldMk cId="2107624684" sldId="282"/>
            <ac:spMk id="2" creationId="{C6CF4F3E-A5AE-4CB3-9E3A-6235084906D6}"/>
          </ac:spMkLst>
        </pc:spChg>
        <pc:spChg chg="mod">
          <ac:chgData name="César Torres Fernandes" userId="8d7bf5d3-38a7-4b29-9aeb-59af3a5966fc" providerId="ADAL" clId="{6EB77B4E-AAE8-48AE-BEA7-E2D3C3D1ED79}" dt="2021-09-16T09:51:52.188" v="178" actId="114"/>
          <ac:spMkLst>
            <pc:docMk/>
            <pc:sldMk cId="2107624684" sldId="282"/>
            <ac:spMk id="3" creationId="{DDDD952B-DA71-4D6D-AB4C-804DC52A89D0}"/>
          </ac:spMkLst>
        </pc:spChg>
      </pc:sldChg>
      <pc:sldChg chg="addSp delSp modSp new mod setBg">
        <pc:chgData name="César Torres Fernandes" userId="8d7bf5d3-38a7-4b29-9aeb-59af3a5966fc" providerId="ADAL" clId="{6EB77B4E-AAE8-48AE-BEA7-E2D3C3D1ED79}" dt="2021-09-16T02:29:37.134" v="154" actId="1076"/>
        <pc:sldMkLst>
          <pc:docMk/>
          <pc:sldMk cId="238544080" sldId="283"/>
        </pc:sldMkLst>
        <pc:spChg chg="add del">
          <ac:chgData name="César Torres Fernandes" userId="8d7bf5d3-38a7-4b29-9aeb-59af3a5966fc" providerId="ADAL" clId="{6EB77B4E-AAE8-48AE-BEA7-E2D3C3D1ED79}" dt="2021-09-16T02:29:20.384" v="151" actId="26606"/>
          <ac:spMkLst>
            <pc:docMk/>
            <pc:sldMk cId="238544080" sldId="283"/>
            <ac:spMk id="8" creationId="{17CF88AC-A971-44DC-BA93-F3613EE23C0D}"/>
          </ac:spMkLst>
        </pc:spChg>
        <pc:picChg chg="add mod">
          <ac:chgData name="César Torres Fernandes" userId="8d7bf5d3-38a7-4b29-9aeb-59af3a5966fc" providerId="ADAL" clId="{6EB77B4E-AAE8-48AE-BEA7-E2D3C3D1ED79}" dt="2021-09-16T02:29:37.134" v="154" actId="1076"/>
          <ac:picMkLst>
            <pc:docMk/>
            <pc:sldMk cId="238544080" sldId="283"/>
            <ac:picMk id="3" creationId="{0F993F57-9900-4B53-966F-514964B1D386}"/>
          </ac:picMkLst>
        </pc:picChg>
      </pc:sldChg>
      <pc:sldChg chg="addSp modSp new mod modClrScheme chgLayout">
        <pc:chgData name="César Torres Fernandes" userId="8d7bf5d3-38a7-4b29-9aeb-59af3a5966fc" providerId="ADAL" clId="{6EB77B4E-AAE8-48AE-BEA7-E2D3C3D1ED79}" dt="2021-09-16T09:59:42.163" v="229" actId="15"/>
        <pc:sldMkLst>
          <pc:docMk/>
          <pc:sldMk cId="986828218" sldId="284"/>
        </pc:sldMkLst>
        <pc:spChg chg="add mod">
          <ac:chgData name="César Torres Fernandes" userId="8d7bf5d3-38a7-4b29-9aeb-59af3a5966fc" providerId="ADAL" clId="{6EB77B4E-AAE8-48AE-BEA7-E2D3C3D1ED79}" dt="2021-09-16T09:59:29.771" v="224" actId="20577"/>
          <ac:spMkLst>
            <pc:docMk/>
            <pc:sldMk cId="986828218" sldId="284"/>
            <ac:spMk id="2" creationId="{38745A8C-51CD-443F-8080-E8D79BB42AA5}"/>
          </ac:spMkLst>
        </pc:spChg>
        <pc:spChg chg="add mod">
          <ac:chgData name="César Torres Fernandes" userId="8d7bf5d3-38a7-4b29-9aeb-59af3a5966fc" providerId="ADAL" clId="{6EB77B4E-AAE8-48AE-BEA7-E2D3C3D1ED79}" dt="2021-09-16T09:59:42.163" v="229" actId="15"/>
          <ac:spMkLst>
            <pc:docMk/>
            <pc:sldMk cId="986828218" sldId="284"/>
            <ac:spMk id="3" creationId="{5D787BA1-0108-40EC-BD72-B885A6D8ACB6}"/>
          </ac:spMkLst>
        </pc:spChg>
      </pc:sldChg>
      <pc:sldChg chg="modSp new mod">
        <pc:chgData name="César Torres Fernandes" userId="8d7bf5d3-38a7-4b29-9aeb-59af3a5966fc" providerId="ADAL" clId="{6EB77B4E-AAE8-48AE-BEA7-E2D3C3D1ED79}" dt="2021-09-16T10:02:07.884" v="255" actId="20577"/>
        <pc:sldMkLst>
          <pc:docMk/>
          <pc:sldMk cId="2151325552" sldId="285"/>
        </pc:sldMkLst>
        <pc:spChg chg="mod">
          <ac:chgData name="César Torres Fernandes" userId="8d7bf5d3-38a7-4b29-9aeb-59af3a5966fc" providerId="ADAL" clId="{6EB77B4E-AAE8-48AE-BEA7-E2D3C3D1ED79}" dt="2021-09-16T10:02:07.884" v="255" actId="20577"/>
          <ac:spMkLst>
            <pc:docMk/>
            <pc:sldMk cId="2151325552" sldId="285"/>
            <ac:spMk id="3" creationId="{77F53C0E-7906-4A38-AC23-17BD6DB58DDE}"/>
          </ac:spMkLst>
        </pc:spChg>
      </pc:sldChg>
      <pc:sldChg chg="modSp new mod">
        <pc:chgData name="César Torres Fernandes" userId="8d7bf5d3-38a7-4b29-9aeb-59af3a5966fc" providerId="ADAL" clId="{6EB77B4E-AAE8-48AE-BEA7-E2D3C3D1ED79}" dt="2021-09-16T10:04:46.936" v="277" actId="20577"/>
        <pc:sldMkLst>
          <pc:docMk/>
          <pc:sldMk cId="3777955629" sldId="286"/>
        </pc:sldMkLst>
        <pc:spChg chg="mod">
          <ac:chgData name="César Torres Fernandes" userId="8d7bf5d3-38a7-4b29-9aeb-59af3a5966fc" providerId="ADAL" clId="{6EB77B4E-AAE8-48AE-BEA7-E2D3C3D1ED79}" dt="2021-09-16T10:04:46.936" v="277" actId="20577"/>
          <ac:spMkLst>
            <pc:docMk/>
            <pc:sldMk cId="3777955629" sldId="286"/>
            <ac:spMk id="3" creationId="{65EB405B-8B57-4861-92DF-3742C9100D8E}"/>
          </ac:spMkLst>
        </pc:spChg>
      </pc:sldChg>
      <pc:sldChg chg="modSp new mod">
        <pc:chgData name="César Torres Fernandes" userId="8d7bf5d3-38a7-4b29-9aeb-59af3a5966fc" providerId="ADAL" clId="{6EB77B4E-AAE8-48AE-BEA7-E2D3C3D1ED79}" dt="2021-09-16T13:05:35.581" v="717" actId="6549"/>
        <pc:sldMkLst>
          <pc:docMk/>
          <pc:sldMk cId="2616478647" sldId="287"/>
        </pc:sldMkLst>
        <pc:spChg chg="mod">
          <ac:chgData name="César Torres Fernandes" userId="8d7bf5d3-38a7-4b29-9aeb-59af3a5966fc" providerId="ADAL" clId="{6EB77B4E-AAE8-48AE-BEA7-E2D3C3D1ED79}" dt="2021-09-16T13:05:35.581" v="717" actId="6549"/>
          <ac:spMkLst>
            <pc:docMk/>
            <pc:sldMk cId="2616478647" sldId="287"/>
            <ac:spMk id="3" creationId="{71C97CCB-0CC4-41F4-A523-D91971AA5FA0}"/>
          </ac:spMkLst>
        </pc:spChg>
      </pc:sldChg>
      <pc:sldChg chg="addSp delSp modSp add mod setBg delDesignElem">
        <pc:chgData name="César Torres Fernandes" userId="8d7bf5d3-38a7-4b29-9aeb-59af3a5966fc" providerId="ADAL" clId="{6EB77B4E-AAE8-48AE-BEA7-E2D3C3D1ED79}" dt="2021-09-16T10:14:15.272" v="331" actId="114"/>
        <pc:sldMkLst>
          <pc:docMk/>
          <pc:sldMk cId="1899676205" sldId="288"/>
        </pc:sldMkLst>
        <pc:spChg chg="mod">
          <ac:chgData name="César Torres Fernandes" userId="8d7bf5d3-38a7-4b29-9aeb-59af3a5966fc" providerId="ADAL" clId="{6EB77B4E-AAE8-48AE-BEA7-E2D3C3D1ED79}" dt="2021-09-16T10:13:39.691" v="319" actId="20577"/>
          <ac:spMkLst>
            <pc:docMk/>
            <pc:sldMk cId="1899676205" sldId="288"/>
            <ac:spMk id="2" creationId="{C43D7CFB-C8BF-4787-8003-15EDD4F445C9}"/>
          </ac:spMkLst>
        </pc:spChg>
        <pc:spChg chg="mod">
          <ac:chgData name="César Torres Fernandes" userId="8d7bf5d3-38a7-4b29-9aeb-59af3a5966fc" providerId="ADAL" clId="{6EB77B4E-AAE8-48AE-BEA7-E2D3C3D1ED79}" dt="2021-09-16T10:14:15.272" v="331" actId="114"/>
          <ac:spMkLst>
            <pc:docMk/>
            <pc:sldMk cId="1899676205" sldId="288"/>
            <ac:spMk id="3" creationId="{0E16E960-14EC-4451-BF16-C4816854811D}"/>
          </ac:spMkLst>
        </pc:spChg>
        <pc:spChg chg="add">
          <ac:chgData name="César Torres Fernandes" userId="8d7bf5d3-38a7-4b29-9aeb-59af3a5966fc" providerId="ADAL" clId="{6EB77B4E-AAE8-48AE-BEA7-E2D3C3D1ED79}" dt="2021-09-16T10:12:55.543" v="299" actId="26606"/>
          <ac:spMkLst>
            <pc:docMk/>
            <pc:sldMk cId="1899676205" sldId="288"/>
            <ac:spMk id="6" creationId="{91D03458-D49D-4B95-8754-988EC9A38468}"/>
          </ac:spMkLst>
        </pc:spChg>
        <pc:spChg chg="add">
          <ac:chgData name="César Torres Fernandes" userId="8d7bf5d3-38a7-4b29-9aeb-59af3a5966fc" providerId="ADAL" clId="{6EB77B4E-AAE8-48AE-BEA7-E2D3C3D1ED79}" dt="2021-09-16T10:12:55.543" v="299" actId="26606"/>
          <ac:spMkLst>
            <pc:docMk/>
            <pc:sldMk cId="1899676205" sldId="288"/>
            <ac:spMk id="7" creationId="{613A7816-7DCB-41F4-BC7A-CB944B731886}"/>
          </ac:spMkLst>
        </pc:spChg>
        <pc:spChg chg="del">
          <ac:chgData name="César Torres Fernandes" userId="8d7bf5d3-38a7-4b29-9aeb-59af3a5966fc" providerId="ADAL" clId="{6EB77B4E-AAE8-48AE-BEA7-E2D3C3D1ED79}" dt="2021-09-16T10:12:40.990" v="298"/>
          <ac:spMkLst>
            <pc:docMk/>
            <pc:sldMk cId="1899676205" sldId="288"/>
            <ac:spMk id="10" creationId="{91D03458-D49D-4B95-8754-988EC9A38468}"/>
          </ac:spMkLst>
        </pc:spChg>
        <pc:spChg chg="del">
          <ac:chgData name="César Torres Fernandes" userId="8d7bf5d3-38a7-4b29-9aeb-59af3a5966fc" providerId="ADAL" clId="{6EB77B4E-AAE8-48AE-BEA7-E2D3C3D1ED79}" dt="2021-09-16T10:12:40.990" v="298"/>
          <ac:spMkLst>
            <pc:docMk/>
            <pc:sldMk cId="1899676205" sldId="288"/>
            <ac:spMk id="12" creationId="{613A7816-7DCB-41F4-BC7A-CB944B731886}"/>
          </ac:spMkLst>
        </pc:spChg>
        <pc:cxnChg chg="add">
          <ac:chgData name="César Torres Fernandes" userId="8d7bf5d3-38a7-4b29-9aeb-59af3a5966fc" providerId="ADAL" clId="{6EB77B4E-AAE8-48AE-BEA7-E2D3C3D1ED79}" dt="2021-09-16T10:12:55.543" v="299" actId="26606"/>
          <ac:cxnSpMkLst>
            <pc:docMk/>
            <pc:sldMk cId="1899676205" sldId="288"/>
            <ac:cxnSpMk id="5" creationId="{5506D940-CD1A-46A6-8495-AD6F6CF8B13C}"/>
          </ac:cxnSpMkLst>
        </pc:cxnChg>
        <pc:cxnChg chg="del">
          <ac:chgData name="César Torres Fernandes" userId="8d7bf5d3-38a7-4b29-9aeb-59af3a5966fc" providerId="ADAL" clId="{6EB77B4E-AAE8-48AE-BEA7-E2D3C3D1ED79}" dt="2021-09-16T10:12:40.990" v="298"/>
          <ac:cxnSpMkLst>
            <pc:docMk/>
            <pc:sldMk cId="1899676205" sldId="288"/>
            <ac:cxnSpMk id="8" creationId="{5506D940-CD1A-46A6-8495-AD6F6CF8B13C}"/>
          </ac:cxnSpMkLst>
        </pc:cxnChg>
        <pc:cxnChg chg="add">
          <ac:chgData name="César Torres Fernandes" userId="8d7bf5d3-38a7-4b29-9aeb-59af3a5966fc" providerId="ADAL" clId="{6EB77B4E-AAE8-48AE-BEA7-E2D3C3D1ED79}" dt="2021-09-16T10:12:55.543" v="299" actId="26606"/>
          <ac:cxnSpMkLst>
            <pc:docMk/>
            <pc:sldMk cId="1899676205" sldId="288"/>
            <ac:cxnSpMk id="9" creationId="{ECF3C8EB-1217-4C14-80B7-0EFF5607E8E5}"/>
          </ac:cxnSpMkLst>
        </pc:cxnChg>
        <pc:cxnChg chg="del">
          <ac:chgData name="César Torres Fernandes" userId="8d7bf5d3-38a7-4b29-9aeb-59af3a5966fc" providerId="ADAL" clId="{6EB77B4E-AAE8-48AE-BEA7-E2D3C3D1ED79}" dt="2021-09-16T10:12:40.990" v="298"/>
          <ac:cxnSpMkLst>
            <pc:docMk/>
            <pc:sldMk cId="1899676205" sldId="288"/>
            <ac:cxnSpMk id="14" creationId="{ECF3C8EB-1217-4C14-80B7-0EFF5607E8E5}"/>
          </ac:cxnSpMkLst>
        </pc:cxnChg>
      </pc:sldChg>
      <pc:sldChg chg="modSp new mod">
        <pc:chgData name="César Torres Fernandes" userId="8d7bf5d3-38a7-4b29-9aeb-59af3a5966fc" providerId="ADAL" clId="{6EB77B4E-AAE8-48AE-BEA7-E2D3C3D1ED79}" dt="2021-09-16T10:16:02.780" v="398" actId="20577"/>
        <pc:sldMkLst>
          <pc:docMk/>
          <pc:sldMk cId="4113000158" sldId="289"/>
        </pc:sldMkLst>
        <pc:spChg chg="mod">
          <ac:chgData name="César Torres Fernandes" userId="8d7bf5d3-38a7-4b29-9aeb-59af3a5966fc" providerId="ADAL" clId="{6EB77B4E-AAE8-48AE-BEA7-E2D3C3D1ED79}" dt="2021-09-16T10:16:02.780" v="398" actId="20577"/>
          <ac:spMkLst>
            <pc:docMk/>
            <pc:sldMk cId="4113000158" sldId="289"/>
            <ac:spMk id="2" creationId="{07B05968-720C-4E38-8DB4-845B7045E325}"/>
          </ac:spMkLst>
        </pc:spChg>
        <pc:spChg chg="mod">
          <ac:chgData name="César Torres Fernandes" userId="8d7bf5d3-38a7-4b29-9aeb-59af3a5966fc" providerId="ADAL" clId="{6EB77B4E-AAE8-48AE-BEA7-E2D3C3D1ED79}" dt="2021-09-16T10:15:55.470" v="392" actId="6549"/>
          <ac:spMkLst>
            <pc:docMk/>
            <pc:sldMk cId="4113000158" sldId="289"/>
            <ac:spMk id="3" creationId="{EA7F5450-AA5D-4F50-96C4-7031AFE8129E}"/>
          </ac:spMkLst>
        </pc:spChg>
      </pc:sldChg>
      <pc:sldChg chg="modSp new mod">
        <pc:chgData name="César Torres Fernandes" userId="8d7bf5d3-38a7-4b29-9aeb-59af3a5966fc" providerId="ADAL" clId="{6EB77B4E-AAE8-48AE-BEA7-E2D3C3D1ED79}" dt="2021-09-16T10:17:53.226" v="436" actId="20577"/>
        <pc:sldMkLst>
          <pc:docMk/>
          <pc:sldMk cId="939312402" sldId="290"/>
        </pc:sldMkLst>
        <pc:spChg chg="mod">
          <ac:chgData name="César Torres Fernandes" userId="8d7bf5d3-38a7-4b29-9aeb-59af3a5966fc" providerId="ADAL" clId="{6EB77B4E-AAE8-48AE-BEA7-E2D3C3D1ED79}" dt="2021-09-16T10:16:20.684" v="416" actId="20577"/>
          <ac:spMkLst>
            <pc:docMk/>
            <pc:sldMk cId="939312402" sldId="290"/>
            <ac:spMk id="2" creationId="{C97671EC-CB20-4423-8BAC-86C62CFA3B26}"/>
          </ac:spMkLst>
        </pc:spChg>
        <pc:spChg chg="mod">
          <ac:chgData name="César Torres Fernandes" userId="8d7bf5d3-38a7-4b29-9aeb-59af3a5966fc" providerId="ADAL" clId="{6EB77B4E-AAE8-48AE-BEA7-E2D3C3D1ED79}" dt="2021-09-16T10:17:53.226" v="436" actId="20577"/>
          <ac:spMkLst>
            <pc:docMk/>
            <pc:sldMk cId="939312402" sldId="290"/>
            <ac:spMk id="3" creationId="{1CE4CCF1-3C3E-4857-9B0A-E0E314B0B068}"/>
          </ac:spMkLst>
        </pc:spChg>
      </pc:sldChg>
      <pc:sldChg chg="modSp new mod">
        <pc:chgData name="César Torres Fernandes" userId="8d7bf5d3-38a7-4b29-9aeb-59af3a5966fc" providerId="ADAL" clId="{6EB77B4E-AAE8-48AE-BEA7-E2D3C3D1ED79}" dt="2021-09-16T10:21:20.392" v="518" actId="113"/>
        <pc:sldMkLst>
          <pc:docMk/>
          <pc:sldMk cId="378453022" sldId="291"/>
        </pc:sldMkLst>
        <pc:spChg chg="mod">
          <ac:chgData name="César Torres Fernandes" userId="8d7bf5d3-38a7-4b29-9aeb-59af3a5966fc" providerId="ADAL" clId="{6EB77B4E-AAE8-48AE-BEA7-E2D3C3D1ED79}" dt="2021-09-16T10:19:23.906" v="476" actId="20577"/>
          <ac:spMkLst>
            <pc:docMk/>
            <pc:sldMk cId="378453022" sldId="291"/>
            <ac:spMk id="2" creationId="{22993249-7352-45AF-9B8B-025CE3242371}"/>
          </ac:spMkLst>
        </pc:spChg>
        <pc:spChg chg="mod">
          <ac:chgData name="César Torres Fernandes" userId="8d7bf5d3-38a7-4b29-9aeb-59af3a5966fc" providerId="ADAL" clId="{6EB77B4E-AAE8-48AE-BEA7-E2D3C3D1ED79}" dt="2021-09-16T10:21:20.392" v="518" actId="113"/>
          <ac:spMkLst>
            <pc:docMk/>
            <pc:sldMk cId="378453022" sldId="291"/>
            <ac:spMk id="3" creationId="{755674BC-37D6-433B-8A8C-3D1B09AED214}"/>
          </ac:spMkLst>
        </pc:spChg>
      </pc:sldChg>
      <pc:sldChg chg="addSp modSp new mod">
        <pc:chgData name="César Torres Fernandes" userId="8d7bf5d3-38a7-4b29-9aeb-59af3a5966fc" providerId="ADAL" clId="{6EB77B4E-AAE8-48AE-BEA7-E2D3C3D1ED79}" dt="2021-09-16T10:22:40.118" v="523" actId="1076"/>
        <pc:sldMkLst>
          <pc:docMk/>
          <pc:sldMk cId="3168959595" sldId="292"/>
        </pc:sldMkLst>
        <pc:picChg chg="add mod">
          <ac:chgData name="César Torres Fernandes" userId="8d7bf5d3-38a7-4b29-9aeb-59af3a5966fc" providerId="ADAL" clId="{6EB77B4E-AAE8-48AE-BEA7-E2D3C3D1ED79}" dt="2021-09-16T10:22:40.118" v="523" actId="1076"/>
          <ac:picMkLst>
            <pc:docMk/>
            <pc:sldMk cId="3168959595" sldId="292"/>
            <ac:picMk id="3" creationId="{92E8DDC6-DC64-4C89-A1D2-3BFED9A62F1E}"/>
          </ac:picMkLst>
        </pc:picChg>
      </pc:sldChg>
      <pc:sldChg chg="modSp new mod">
        <pc:chgData name="César Torres Fernandes" userId="8d7bf5d3-38a7-4b29-9aeb-59af3a5966fc" providerId="ADAL" clId="{6EB77B4E-AAE8-48AE-BEA7-E2D3C3D1ED79}" dt="2021-09-16T10:24:08.921" v="567" actId="20577"/>
        <pc:sldMkLst>
          <pc:docMk/>
          <pc:sldMk cId="2442741912" sldId="293"/>
        </pc:sldMkLst>
        <pc:spChg chg="mod">
          <ac:chgData name="César Torres Fernandes" userId="8d7bf5d3-38a7-4b29-9aeb-59af3a5966fc" providerId="ADAL" clId="{6EB77B4E-AAE8-48AE-BEA7-E2D3C3D1ED79}" dt="2021-09-16T10:23:49.305" v="562" actId="20577"/>
          <ac:spMkLst>
            <pc:docMk/>
            <pc:sldMk cId="2442741912" sldId="293"/>
            <ac:spMk id="2" creationId="{F3E02B11-D318-430B-89B6-868F6A5226CB}"/>
          </ac:spMkLst>
        </pc:spChg>
        <pc:spChg chg="mod">
          <ac:chgData name="César Torres Fernandes" userId="8d7bf5d3-38a7-4b29-9aeb-59af3a5966fc" providerId="ADAL" clId="{6EB77B4E-AAE8-48AE-BEA7-E2D3C3D1ED79}" dt="2021-09-16T10:24:08.921" v="567" actId="20577"/>
          <ac:spMkLst>
            <pc:docMk/>
            <pc:sldMk cId="2442741912" sldId="293"/>
            <ac:spMk id="3" creationId="{EE52F200-050E-4434-AFE0-83DA2E513358}"/>
          </ac:spMkLst>
        </pc:spChg>
      </pc:sldChg>
      <pc:sldChg chg="modSp new mod">
        <pc:chgData name="César Torres Fernandes" userId="8d7bf5d3-38a7-4b29-9aeb-59af3a5966fc" providerId="ADAL" clId="{6EB77B4E-AAE8-48AE-BEA7-E2D3C3D1ED79}" dt="2021-09-16T10:29:14.759" v="573" actId="6549"/>
        <pc:sldMkLst>
          <pc:docMk/>
          <pc:sldMk cId="1244112143" sldId="294"/>
        </pc:sldMkLst>
        <pc:spChg chg="mod">
          <ac:chgData name="César Torres Fernandes" userId="8d7bf5d3-38a7-4b29-9aeb-59af3a5966fc" providerId="ADAL" clId="{6EB77B4E-AAE8-48AE-BEA7-E2D3C3D1ED79}" dt="2021-09-16T10:29:14.759" v="573" actId="6549"/>
          <ac:spMkLst>
            <pc:docMk/>
            <pc:sldMk cId="1244112143" sldId="294"/>
            <ac:spMk id="3" creationId="{F3C5647C-A65C-4766-9477-6C30271A3792}"/>
          </ac:spMkLst>
        </pc:spChg>
      </pc:sldChg>
      <pc:sldChg chg="addSp modSp new mod">
        <pc:chgData name="César Torres Fernandes" userId="8d7bf5d3-38a7-4b29-9aeb-59af3a5966fc" providerId="ADAL" clId="{6EB77B4E-AAE8-48AE-BEA7-E2D3C3D1ED79}" dt="2021-09-16T10:30:57.176" v="578" actId="1076"/>
        <pc:sldMkLst>
          <pc:docMk/>
          <pc:sldMk cId="1127929879" sldId="295"/>
        </pc:sldMkLst>
        <pc:picChg chg="add mod">
          <ac:chgData name="César Torres Fernandes" userId="8d7bf5d3-38a7-4b29-9aeb-59af3a5966fc" providerId="ADAL" clId="{6EB77B4E-AAE8-48AE-BEA7-E2D3C3D1ED79}" dt="2021-09-16T10:30:57.176" v="578" actId="1076"/>
          <ac:picMkLst>
            <pc:docMk/>
            <pc:sldMk cId="1127929879" sldId="295"/>
            <ac:picMk id="3" creationId="{47DC6657-A0C3-4B2D-8D9F-210C931C9FEB}"/>
          </ac:picMkLst>
        </pc:picChg>
      </pc:sldChg>
      <pc:sldChg chg="modSp new mod">
        <pc:chgData name="César Torres Fernandes" userId="8d7bf5d3-38a7-4b29-9aeb-59af3a5966fc" providerId="ADAL" clId="{6EB77B4E-AAE8-48AE-BEA7-E2D3C3D1ED79}" dt="2021-09-16T10:35:52.020" v="703" actId="6549"/>
        <pc:sldMkLst>
          <pc:docMk/>
          <pc:sldMk cId="3452445522" sldId="296"/>
        </pc:sldMkLst>
        <pc:spChg chg="mod">
          <ac:chgData name="César Torres Fernandes" userId="8d7bf5d3-38a7-4b29-9aeb-59af3a5966fc" providerId="ADAL" clId="{6EB77B4E-AAE8-48AE-BEA7-E2D3C3D1ED79}" dt="2021-09-16T10:33:27.061" v="614" actId="20577"/>
          <ac:spMkLst>
            <pc:docMk/>
            <pc:sldMk cId="3452445522" sldId="296"/>
            <ac:spMk id="2" creationId="{5E811F1C-08A0-4748-AB76-3C65305BFE96}"/>
          </ac:spMkLst>
        </pc:spChg>
        <pc:spChg chg="mod">
          <ac:chgData name="César Torres Fernandes" userId="8d7bf5d3-38a7-4b29-9aeb-59af3a5966fc" providerId="ADAL" clId="{6EB77B4E-AAE8-48AE-BEA7-E2D3C3D1ED79}" dt="2021-09-16T10:35:52.020" v="703" actId="6549"/>
          <ac:spMkLst>
            <pc:docMk/>
            <pc:sldMk cId="3452445522" sldId="296"/>
            <ac:spMk id="3" creationId="{A73D8DE7-D08A-4FAD-92BC-DA281BD46774}"/>
          </ac:spMkLst>
        </pc:spChg>
      </pc:sldChg>
      <pc:sldChg chg="modSp new mod">
        <pc:chgData name="César Torres Fernandes" userId="8d7bf5d3-38a7-4b29-9aeb-59af3a5966fc" providerId="ADAL" clId="{6EB77B4E-AAE8-48AE-BEA7-E2D3C3D1ED79}" dt="2021-09-16T10:33:59.702" v="621" actId="20577"/>
        <pc:sldMkLst>
          <pc:docMk/>
          <pc:sldMk cId="748328984" sldId="297"/>
        </pc:sldMkLst>
        <pc:spChg chg="mod">
          <ac:chgData name="César Torres Fernandes" userId="8d7bf5d3-38a7-4b29-9aeb-59af3a5966fc" providerId="ADAL" clId="{6EB77B4E-AAE8-48AE-BEA7-E2D3C3D1ED79}" dt="2021-09-16T10:33:59.702" v="621" actId="20577"/>
          <ac:spMkLst>
            <pc:docMk/>
            <pc:sldMk cId="748328984" sldId="297"/>
            <ac:spMk id="3" creationId="{D3D03337-9A6E-4948-9A89-90577F2B16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Tuesday, October 25, 2022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5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Tuesday, October 25, 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Tuesday, October 25, 2022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Tuesday, October 25, 2022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Tuesday, October 25, 2022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Tuesday, October 25, 2022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6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Tuesday, October 25, 2022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Tuesday, October 25, 2022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Tuesday, October 25, 2022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5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Tuesday, October 25, 2022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2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Tuesday, October 25,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5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93C5AE-14C9-4083-952B-2F7867A88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A7816-7DCB-41F4-BC7A-CB944B73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A1939C-74B7-46A7-A7BD-8AC96765C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13" y="441325"/>
            <a:ext cx="7381875" cy="3644968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bg2"/>
                </a:solidFill>
              </a:rPr>
              <a:t>Estrutura de Dados Abstratas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30EE5-F472-401B-ABBB-F62138BA7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213" y="4101151"/>
            <a:ext cx="7381875" cy="1415405"/>
          </a:xfrm>
        </p:spPr>
        <p:txBody>
          <a:bodyPr wrap="square" anchor="t">
            <a:normAutofit/>
          </a:bodyPr>
          <a:lstStyle/>
          <a:p>
            <a:pPr>
              <a:lnSpc>
                <a:spcPct val="94000"/>
              </a:lnSpc>
            </a:pPr>
            <a:r>
              <a:rPr lang="pt-BR" sz="4300" dirty="0" smtClean="0">
                <a:solidFill>
                  <a:schemeClr val="bg2">
                    <a:alpha val="55000"/>
                  </a:schemeClr>
                </a:solidFill>
              </a:rPr>
              <a:t>Filas</a:t>
            </a:r>
            <a:endParaRPr lang="pt-BR" sz="4300" dirty="0">
              <a:solidFill>
                <a:schemeClr val="bg2">
                  <a:alpha val="55000"/>
                </a:schemeClr>
              </a:solidFill>
            </a:endParaRPr>
          </a:p>
          <a:p>
            <a:pPr>
              <a:lnSpc>
                <a:spcPct val="94000"/>
              </a:lnSpc>
            </a:pPr>
            <a:r>
              <a:rPr lang="pt-BR" sz="4300" dirty="0">
                <a:solidFill>
                  <a:schemeClr val="bg2">
                    <a:alpha val="55000"/>
                  </a:schemeClr>
                </a:solidFill>
              </a:rPr>
              <a:t>Estrutura de </a:t>
            </a:r>
            <a:r>
              <a:rPr lang="pt-BR" sz="4300" dirty="0" smtClean="0">
                <a:solidFill>
                  <a:schemeClr val="bg2">
                    <a:alpha val="55000"/>
                  </a:schemeClr>
                </a:solidFill>
              </a:rPr>
              <a:t>Dados</a:t>
            </a:r>
            <a:endParaRPr lang="pt-BR" sz="4300" dirty="0">
              <a:solidFill>
                <a:schemeClr val="bg2">
                  <a:alpha val="55000"/>
                </a:schemeClr>
              </a:solidFill>
            </a:endParaRPr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CED1B9D4-AAC1-49F5-BD72-60A8DF794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0" r="32334" b="-2"/>
          <a:stretch/>
        </p:blipFill>
        <p:spPr>
          <a:xfrm>
            <a:off x="20" y="10"/>
            <a:ext cx="3900466" cy="5957979"/>
          </a:xfrm>
          <a:custGeom>
            <a:avLst/>
            <a:gdLst/>
            <a:ahLst/>
            <a:cxnLst/>
            <a:rect l="l" t="t" r="r" b="b"/>
            <a:pathLst>
              <a:path w="3900486" h="5957989">
                <a:moveTo>
                  <a:pt x="0" y="0"/>
                </a:moveTo>
                <a:lnTo>
                  <a:pt x="3900486" y="0"/>
                </a:lnTo>
                <a:lnTo>
                  <a:pt x="3900486" y="5957989"/>
                </a:lnTo>
                <a:lnTo>
                  <a:pt x="0" y="5957989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F3C8EB-1217-4C14-80B7-0EFF5607E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668D2B-1DF6-4B11-A395-998ACC4282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00486" y="0"/>
            <a:ext cx="0" cy="59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8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9C468-7B93-4EC0-956E-C653092F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53C0E-7906-4A38-AC23-17BD6DB5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Task</a:t>
            </a:r>
            <a:r>
              <a:rPr lang="pt-BR" dirty="0"/>
              <a:t> representará uma única tarefa de impressão. Quando a tarefa é criada, um gerador de números aleatórios fornecerá uma extensão de 1 a 20 páginas. Optamos por usar a função </a:t>
            </a:r>
            <a:r>
              <a:rPr lang="pt-BR" dirty="0" err="1"/>
              <a:t>randrange</a:t>
            </a:r>
            <a:r>
              <a:rPr lang="pt-BR" dirty="0"/>
              <a:t> do módulo </a:t>
            </a:r>
            <a:r>
              <a:rPr lang="pt-BR" dirty="0" err="1"/>
              <a:t>random</a:t>
            </a:r>
            <a:r>
              <a:rPr lang="pt-BR" dirty="0"/>
              <a:t>.</a:t>
            </a:r>
          </a:p>
          <a:p>
            <a:r>
              <a:rPr lang="pt-BR" dirty="0"/>
              <a:t>Cada tarefa também precisará manter um carimbo (</a:t>
            </a:r>
            <a:r>
              <a:rPr lang="pt-BR" dirty="0" err="1"/>
              <a:t>timestamp</a:t>
            </a:r>
            <a:r>
              <a:rPr lang="pt-BR" dirty="0"/>
              <a:t>) de data/hora a ser usado para calcular o tempo de espera. Este carimbo de data/hora representará a hora em que a tarefa foi criada e colocada na fila da impressora. O método </a:t>
            </a:r>
            <a:r>
              <a:rPr lang="pt-BR" dirty="0" err="1"/>
              <a:t>wait_time</a:t>
            </a:r>
            <a:r>
              <a:rPr lang="pt-BR" dirty="0"/>
              <a:t> pode então ser usado para recuperar a quantidade de tempo gasto na fila antes do início da impressão.</a:t>
            </a:r>
          </a:p>
        </p:txBody>
      </p:sp>
    </p:spTree>
    <p:extLst>
      <p:ext uri="{BB962C8B-B14F-4D97-AF65-F5344CB8AC3E}">
        <p14:creationId xmlns:p14="http://schemas.microsoft.com/office/powerpoint/2010/main" val="215132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B4170-7D84-4B7F-A380-EB65C6DF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05B-8B57-4861-92DF-3742C910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simulação principal implementa o objeto </a:t>
            </a:r>
            <a:r>
              <a:rPr lang="pt-BR" dirty="0" err="1"/>
              <a:t>print_queue</a:t>
            </a:r>
            <a:r>
              <a:rPr lang="pt-BR" dirty="0"/>
              <a:t> que é uma instância de nosso ADT de fila existente. Uma função auxiliar booleana, </a:t>
            </a:r>
            <a:r>
              <a:rPr lang="pt-BR" dirty="0" err="1"/>
              <a:t>new_print_task</a:t>
            </a:r>
            <a:r>
              <a:rPr lang="pt-BR" dirty="0"/>
              <a:t>, decide se uma nova tarefa de impressão foi criada. Usa-se a função </a:t>
            </a:r>
            <a:r>
              <a:rPr lang="pt-BR" dirty="0" err="1"/>
              <a:t>randrange</a:t>
            </a:r>
            <a:r>
              <a:rPr lang="pt-BR" dirty="0"/>
              <a:t> do módulo </a:t>
            </a:r>
            <a:r>
              <a:rPr lang="pt-BR" dirty="0" err="1"/>
              <a:t>random</a:t>
            </a:r>
            <a:r>
              <a:rPr lang="pt-BR" dirty="0"/>
              <a:t> para retornar um número inteiro aleatório entre 1 e 180. </a:t>
            </a:r>
          </a:p>
          <a:p>
            <a:r>
              <a:rPr lang="pt-BR" dirty="0"/>
              <a:t>As tarefas de impressão chegam uma vez a cada 180 segundos. Ao escolher arbitrariamente 180 no intervalo de inteiros aleatórios, podemos simular esse evento aleatório. A função de simulação nos permite definir o tempo total e as páginas por minuto para a impressora.</a:t>
            </a:r>
          </a:p>
        </p:txBody>
      </p:sp>
    </p:spTree>
    <p:extLst>
      <p:ext uri="{BB962C8B-B14F-4D97-AF65-F5344CB8AC3E}">
        <p14:creationId xmlns:p14="http://schemas.microsoft.com/office/powerpoint/2010/main" val="377795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D264-68DB-4FA4-AFDF-E15A3CAB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97CCB-0CC4-41F4-A523-D91971AA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executamos a simulação, não devemos nos preocupar se os resultados são diferentes a cada vez. Isso se deve à natureza probabilística dos números aleatórios. Estamos interessados nas tendências que podem estar ocorrendo conforme os parâmetros da simulação são ajustados.</a:t>
            </a:r>
          </a:p>
          <a:p>
            <a:r>
              <a:rPr lang="pt-BR" dirty="0"/>
              <a:t>Primeiro, executaremos a simulação por um período de 60 minutos </a:t>
            </a:r>
            <a:r>
              <a:rPr lang="pt-BR"/>
              <a:t>(3.600 </a:t>
            </a:r>
            <a:r>
              <a:rPr lang="pt-BR" dirty="0"/>
              <a:t>segundos) usando uma taxa de página de 5 páginas por minuto. Além disso, faremos 10 testes independentes. Lembre-se de que, como a simulação funciona com números aleatórios, cada execução retornará resultados diferentes.</a:t>
            </a:r>
          </a:p>
          <a:p>
            <a:r>
              <a:rPr lang="pt-BR" dirty="0"/>
              <a:t>Segundo, ajustaremos a taxa de página para 10 páginas por minuto e executaremos os 10 testes novamente, com uma taxa de página mais rápida, nossa esperança é que mais tarefas sejam concluídas no período de uma hora.</a:t>
            </a:r>
          </a:p>
        </p:txBody>
      </p:sp>
    </p:spTree>
    <p:extLst>
      <p:ext uri="{BB962C8B-B14F-4D97-AF65-F5344CB8AC3E}">
        <p14:creationId xmlns:p14="http://schemas.microsoft.com/office/powerpoint/2010/main" val="261647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91D03458-D49D-4B95-8754-988EC9A38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13A7816-7DCB-41F4-BC7A-CB944B73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3D7CFB-C8BF-4787-8003-15EDD4F4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24000"/>
            <a:ext cx="11306175" cy="738664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Fila </a:t>
            </a:r>
            <a:r>
              <a:rPr lang="en-US" dirty="0" err="1">
                <a:solidFill>
                  <a:schemeClr val="bg2"/>
                </a:solidFill>
              </a:rPr>
              <a:t>Dupla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6E960-14EC-4451-BF16-C48168548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061999"/>
            <a:ext cx="11306175" cy="445456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4600" dirty="0">
                <a:solidFill>
                  <a:schemeClr val="bg2">
                    <a:alpha val="56000"/>
                  </a:schemeClr>
                </a:solidFill>
                <a:latin typeface="+mj-lt"/>
              </a:rPr>
              <a:t>(Deque - </a:t>
            </a:r>
            <a:r>
              <a:rPr lang="en-US" sz="4600" i="1" dirty="0">
                <a:solidFill>
                  <a:schemeClr val="bg2">
                    <a:alpha val="56000"/>
                  </a:schemeClr>
                </a:solidFill>
                <a:latin typeface="+mj-lt"/>
              </a:rPr>
              <a:t>double-ended queue</a:t>
            </a:r>
            <a:r>
              <a:rPr lang="en-US" sz="4600" dirty="0">
                <a:solidFill>
                  <a:schemeClr val="bg2">
                    <a:alpha val="56000"/>
                  </a:schemeClr>
                </a:solidFill>
                <a:latin typeface="+mj-lt"/>
              </a:rPr>
              <a:t>)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ECF3C8EB-1217-4C14-80B7-0EFF5607E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7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05968-720C-4E38-8DB4-845B7045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Deques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F5450-AA5D-4F50-96C4-7031AFE8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Última das estruturas básicas de dados do tema de coleções lineares. </a:t>
            </a:r>
          </a:p>
          <a:p>
            <a:r>
              <a:rPr lang="pt-BR" dirty="0"/>
              <a:t>No entanto, ao contrário da pilha e da fila, o deque (pronuncia-se “deck”) tem poucas restrições. Além disso, tome cuidado para não confundir a grafia de "deque" com a operação de remoção de fila "</a:t>
            </a:r>
            <a:r>
              <a:rPr lang="pt-BR" dirty="0" err="1"/>
              <a:t>dequeue</a:t>
            </a:r>
            <a:r>
              <a:rPr lang="pt-BR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11300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71EC-CB20-4423-8BAC-86C62CFA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Deque?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E4CCF1-3C3E-4857-9B0A-E0E314B0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Um deque, também conhecido como fila dupla, é uma coleção ordenada de itens semelhantes à fila. </a:t>
            </a:r>
          </a:p>
          <a:p>
            <a:r>
              <a:rPr lang="pt-BR" sz="1800" dirty="0"/>
              <a:t>Possui duas pontas, uma frontal e outra traseira, e as peças ficam posicionadas na coleção. </a:t>
            </a:r>
          </a:p>
          <a:p>
            <a:r>
              <a:rPr lang="pt-BR" sz="1800" dirty="0"/>
              <a:t>O que torna um deque diferente é a natureza irrestrita de adicionar e remover itens. Novos itens podem ser adicionados na frente ou na parte traseira. Da mesma forma, os itens existentes podem ser removidos de qualquer uma das extremidades. </a:t>
            </a:r>
          </a:p>
          <a:p>
            <a:r>
              <a:rPr lang="pt-BR" sz="1800" dirty="0"/>
              <a:t>Em certo sentido, esta estrutura linear híbrida fornece todos os recursos de pilhas e filas em uma única estrutura de dados. É importante observar que, embora o deque possa assumir muitas das características das pilhas e filas, ele não requer as ordens LIFO e FIFO que são aplicadas por essas estruturas de dados. </a:t>
            </a:r>
          </a:p>
          <a:p>
            <a:r>
              <a:rPr lang="pt-BR" sz="1800" dirty="0"/>
              <a:t>Depende de você fazer uso consistente das operações de adição e remoção.</a:t>
            </a:r>
          </a:p>
        </p:txBody>
      </p:sp>
    </p:spTree>
    <p:extLst>
      <p:ext uri="{BB962C8B-B14F-4D97-AF65-F5344CB8AC3E}">
        <p14:creationId xmlns:p14="http://schemas.microsoft.com/office/powerpoint/2010/main" val="93931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93249-7352-45AF-9B8B-025CE324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abstrato de dados: Deque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674BC-37D6-433B-8A8C-3D1B09AE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285461"/>
            <a:ext cx="10406063" cy="5131214"/>
          </a:xfrm>
        </p:spPr>
        <p:txBody>
          <a:bodyPr/>
          <a:lstStyle/>
          <a:p>
            <a:r>
              <a:rPr lang="pt-BR" sz="1600" dirty="0"/>
              <a:t>O tipo de dados abstrato deque é definido pela seguinte estrutura e operações. Um deque é estruturado, conforme descrito acima, como uma coleção ordenada de itens onde os itens são adicionados e removidos de qualquer uma das extremidades, seja na frente ou atrás. As operações de deque são fornecidas abaixo.</a:t>
            </a:r>
          </a:p>
          <a:p>
            <a:r>
              <a:rPr lang="pt-BR" sz="1600" b="1" dirty="0"/>
              <a:t>Deque() </a:t>
            </a:r>
            <a:r>
              <a:rPr lang="pt-BR" sz="1600" dirty="0"/>
              <a:t>cria um novo deque que está vazio. Ele não precisa de parâmetros e retorna um deque vazio.</a:t>
            </a:r>
          </a:p>
          <a:p>
            <a:r>
              <a:rPr lang="pt-BR" sz="1600" b="1" dirty="0" err="1"/>
              <a:t>add_front</a:t>
            </a:r>
            <a:r>
              <a:rPr lang="pt-BR" sz="1600" b="1" dirty="0"/>
              <a:t>(item) </a:t>
            </a:r>
            <a:r>
              <a:rPr lang="pt-BR" sz="1600" dirty="0"/>
              <a:t>adiciona um novo item à frente do deque. Ele precisa do item e não retorna nada.</a:t>
            </a:r>
          </a:p>
          <a:p>
            <a:r>
              <a:rPr lang="pt-BR" sz="1600" b="1" dirty="0" err="1"/>
              <a:t>add_rear</a:t>
            </a:r>
            <a:r>
              <a:rPr lang="pt-BR" sz="1600" b="1" dirty="0"/>
              <a:t>(item) </a:t>
            </a:r>
            <a:r>
              <a:rPr lang="pt-BR" sz="1600" dirty="0"/>
              <a:t>adiciona um novo item na parte traseira do deque. Ele precisa do item e não retorna nada.</a:t>
            </a:r>
          </a:p>
          <a:p>
            <a:r>
              <a:rPr lang="pt-BR" sz="1600" b="1" dirty="0" err="1"/>
              <a:t>remove_front</a:t>
            </a:r>
            <a:r>
              <a:rPr lang="pt-BR" sz="1600" b="1" dirty="0"/>
              <a:t>() </a:t>
            </a:r>
            <a:r>
              <a:rPr lang="pt-BR" sz="1600" dirty="0"/>
              <a:t>remove o item frontal do deque. Não precisa de parâmetros e retorna o item. O deque é modificado.</a:t>
            </a:r>
          </a:p>
          <a:p>
            <a:r>
              <a:rPr lang="pt-BR" sz="1600" b="1" dirty="0" err="1"/>
              <a:t>remove_rear</a:t>
            </a:r>
            <a:r>
              <a:rPr lang="pt-BR" sz="1600" b="1" dirty="0"/>
              <a:t>() </a:t>
            </a:r>
            <a:r>
              <a:rPr lang="pt-BR" sz="1600" dirty="0"/>
              <a:t>remove o item traseiro do deque. Não precisa de parâmetros e retorna o item. O deque é modificado.</a:t>
            </a:r>
          </a:p>
          <a:p>
            <a:r>
              <a:rPr lang="pt-BR" sz="1600" b="1" dirty="0" err="1"/>
              <a:t>is_empty</a:t>
            </a:r>
            <a:r>
              <a:rPr lang="pt-BR" sz="1600" b="1" dirty="0"/>
              <a:t>() </a:t>
            </a:r>
            <a:r>
              <a:rPr lang="pt-BR" sz="1600" dirty="0"/>
              <a:t>testa para ver se o deque está vazio. Não precisa de parâmetros e retorna um valor booleano.</a:t>
            </a:r>
          </a:p>
          <a:p>
            <a:r>
              <a:rPr lang="pt-BR" sz="1600" b="1" dirty="0" err="1"/>
              <a:t>size</a:t>
            </a:r>
            <a:r>
              <a:rPr lang="pt-BR" sz="1600" b="1" dirty="0"/>
              <a:t>() </a:t>
            </a:r>
            <a:r>
              <a:rPr lang="pt-BR" sz="1600" dirty="0"/>
              <a:t>retorna o número de itens no deque. Não precisa de parâmetros e retorna um número inteiro.</a:t>
            </a:r>
          </a:p>
        </p:txBody>
      </p:sp>
    </p:spTree>
    <p:extLst>
      <p:ext uri="{BB962C8B-B14F-4D97-AF65-F5344CB8AC3E}">
        <p14:creationId xmlns:p14="http://schemas.microsoft.com/office/powerpoint/2010/main" val="37845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E8DDC6-DC64-4C89-A1D2-3BFED9A6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25" y="1582284"/>
            <a:ext cx="8557550" cy="36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02B11-D318-430B-89B6-868F6A52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Deque: implementação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2F200-050E-4434-AFE0-83DA2E51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Criaremos uma nova classe para a implementação do tipo de dado abstrato deque.</a:t>
            </a:r>
          </a:p>
          <a:p>
            <a:r>
              <a:rPr lang="pt-BR" dirty="0"/>
              <a:t>Novamente, a lista Python fornecerá um ótimo conjunto de métodos sobre os quais construir os detalhes do deque. Nossa implementação assumirá que a parte traseira do deque está na posição 0 na lista.</a:t>
            </a:r>
          </a:p>
        </p:txBody>
      </p:sp>
    </p:spTree>
    <p:extLst>
      <p:ext uri="{BB962C8B-B14F-4D97-AF65-F5344CB8AC3E}">
        <p14:creationId xmlns:p14="http://schemas.microsoft.com/office/powerpoint/2010/main" val="244274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9C750-8FFB-46D5-B862-1A38D80A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5647C-A65C-4766-9477-6C30271A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remove_front</a:t>
            </a:r>
            <a:r>
              <a:rPr lang="pt-BR" dirty="0"/>
              <a:t>, usamos o método pop para remover o último elemento da lista. No entanto, em </a:t>
            </a:r>
            <a:r>
              <a:rPr lang="pt-BR" dirty="0" err="1"/>
              <a:t>remove_rear</a:t>
            </a:r>
            <a:r>
              <a:rPr lang="pt-BR" dirty="0"/>
              <a:t>, o método pop(0) deve remover o primeiro elemento da lista. Da mesma forma, precisamos usar o método </a:t>
            </a:r>
            <a:r>
              <a:rPr lang="pt-BR" dirty="0" err="1"/>
              <a:t>insert</a:t>
            </a:r>
            <a:r>
              <a:rPr lang="pt-BR" dirty="0"/>
              <a:t> em </a:t>
            </a:r>
            <a:r>
              <a:rPr lang="pt-BR" dirty="0" err="1"/>
              <a:t>add_rear</a:t>
            </a:r>
            <a:r>
              <a:rPr lang="pt-BR" dirty="0"/>
              <a:t>, pois o método </a:t>
            </a:r>
            <a:r>
              <a:rPr lang="pt-BR" dirty="0" err="1"/>
              <a:t>append</a:t>
            </a:r>
            <a:r>
              <a:rPr lang="pt-BR" dirty="0"/>
              <a:t> assume a adição de um novo elemento ao final da lista.</a:t>
            </a:r>
          </a:p>
          <a:p>
            <a:r>
              <a:rPr lang="pt-BR" dirty="0"/>
              <a:t>Você pode ver muitas semelhanças com o código Python já descrito para pilhas e filas. Também é provável que você observe que, nesta implementação, adicionar e remover itens pela frente é 𝑂(1), enquanto adicionar e remover pela parte de trás é 𝑂(𝑛). </a:t>
            </a:r>
          </a:p>
          <a:p>
            <a:r>
              <a:rPr lang="pt-BR" dirty="0"/>
              <a:t>Isso é esperado, dadas as operações comuns que aparecem para adicionar e remover itens. Novamente, o importante é ter certeza de que sabemos onde a frente e a traseira são atribuídas na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124411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03458-D49D-4B95-8754-988EC9A38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A7816-7DCB-41F4-BC7A-CB944B73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3D7CFB-C8BF-4787-8003-15EDD4F4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24000"/>
            <a:ext cx="11306175" cy="738664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Filas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6E960-14EC-4451-BF16-C48168548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061999"/>
            <a:ext cx="11306175" cy="445456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4600" dirty="0">
                <a:solidFill>
                  <a:schemeClr val="bg2">
                    <a:alpha val="56000"/>
                  </a:schemeClr>
                </a:solidFill>
                <a:latin typeface="+mj-lt"/>
              </a:rPr>
              <a:t>(Queues)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F3C8EB-1217-4C14-80B7-0EFF5607E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9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DC6657-A0C3-4B2D-8D9F-210C931C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32" y="395814"/>
            <a:ext cx="5057335" cy="60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2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11F1C-08A0-4748-AB76-3C65305B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Verificador palíndromo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D8DE7-D08A-4FAD-92BC-DA281BD4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problema interessante que pode ser facilmente resolvido usando a estrutura de dados deque é o problema clássico do palíndromo. Um palíndromo é uma </a:t>
            </a:r>
            <a:r>
              <a:rPr lang="pt-BR" dirty="0" err="1"/>
              <a:t>string</a:t>
            </a:r>
            <a:r>
              <a:rPr lang="pt-BR" dirty="0"/>
              <a:t> que lê o mesmo para a frente e para trás, por exemplo: radar, </a:t>
            </a:r>
            <a:r>
              <a:rPr lang="pt-BR" dirty="0" err="1"/>
              <a:t>toot</a:t>
            </a:r>
            <a:r>
              <a:rPr lang="pt-BR" dirty="0"/>
              <a:t> e </a:t>
            </a:r>
            <a:r>
              <a:rPr lang="pt-BR" dirty="0" err="1"/>
              <a:t>madam</a:t>
            </a:r>
            <a:r>
              <a:rPr lang="pt-BR" dirty="0"/>
              <a:t> (palavras em inglês) ou asa e assa (palavras em português) . Construir um algoritmo para inserir uma </a:t>
            </a:r>
            <a:r>
              <a:rPr lang="pt-BR" dirty="0" err="1"/>
              <a:t>string</a:t>
            </a:r>
            <a:r>
              <a:rPr lang="pt-BR" dirty="0"/>
              <a:t> de caracteres e verificar se é um palíndromo.</a:t>
            </a:r>
          </a:p>
          <a:p>
            <a:r>
              <a:rPr lang="pt-BR" dirty="0"/>
              <a:t>A solução para este problema usará um deque para armazenar os caracteres da </a:t>
            </a:r>
            <a:r>
              <a:rPr lang="pt-BR" dirty="0" err="1"/>
              <a:t>string</a:t>
            </a:r>
            <a:r>
              <a:rPr lang="pt-BR" dirty="0"/>
              <a:t>. Processaremos a </a:t>
            </a:r>
            <a:r>
              <a:rPr lang="pt-BR" dirty="0" err="1"/>
              <a:t>string</a:t>
            </a:r>
            <a:r>
              <a:rPr lang="pt-BR" dirty="0"/>
              <a:t> da esquerda para a direita e adicionaremos cada caractere na parte traseira do deque. Nesse ponto, o deque estará agindo de maneira muito semelhante a uma fila comum. No entanto, agora podemos fazer uso da funcionalidade dupla do deque. A frente do deque conterá o primeiro caractere da corda e a parte traseira do deque conterá o último caractere.</a:t>
            </a:r>
          </a:p>
        </p:txBody>
      </p:sp>
    </p:spTree>
    <p:extLst>
      <p:ext uri="{BB962C8B-B14F-4D97-AF65-F5344CB8AC3E}">
        <p14:creationId xmlns:p14="http://schemas.microsoft.com/office/powerpoint/2010/main" val="345244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1889-7A3E-4C9D-A4E3-5B3F6275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03337-9A6E-4948-9A89-90577F2B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podemos remover os dois diretamente, podemos compará-los e continuar apenas se forem correspondentes. Se pudermos manter a correspondência entre o primeiro e o último item, eventualmente ficaremos sem caracteres ou ficaremos com um deque de tamanho 1, dependendo se o comprimento da </a:t>
            </a:r>
            <a:r>
              <a:rPr lang="pt-BR" dirty="0" err="1"/>
              <a:t>string</a:t>
            </a:r>
            <a:r>
              <a:rPr lang="pt-BR" dirty="0"/>
              <a:t> original era par ou ímpar. Em ambos os casos, a </a:t>
            </a:r>
            <a:r>
              <a:rPr lang="pt-BR" dirty="0" err="1"/>
              <a:t>string</a:t>
            </a:r>
            <a:r>
              <a:rPr lang="pt-BR" dirty="0"/>
              <a:t> deve ser um palíndromo.</a:t>
            </a:r>
          </a:p>
        </p:txBody>
      </p:sp>
    </p:spTree>
    <p:extLst>
      <p:ext uri="{BB962C8B-B14F-4D97-AF65-F5344CB8AC3E}">
        <p14:creationId xmlns:p14="http://schemas.microsoft.com/office/powerpoint/2010/main" val="7483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F6865-8856-4797-8340-FCCAED10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fila?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92736-E464-4D18-89D3-47F4FEC1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voltamos nossa atenção para outra estrutura de dados linear. Este é chamado de fila. Como as pilhas, as filas são relativamente simples e, ainda assim, podem ser usadas para resolver uma ampla variedade de problemas importantes.</a:t>
            </a:r>
          </a:p>
          <a:p>
            <a:r>
              <a:rPr lang="pt-BR" dirty="0"/>
              <a:t>Uma fila é uma coleção ordenada de itens em que a adição de novos itens acontece em uma extremidade, chamada de "parte traseira", e a remoção de itens existentes ocorre na outra extremidade, comumente chamada de "frente". Quando um elemento entra na fila, ele começa na parte traseira e segue em direção à frente, esperando até que seja o próximo elemento a ser removido.</a:t>
            </a:r>
          </a:p>
          <a:p>
            <a:r>
              <a:rPr lang="pt-BR" dirty="0"/>
              <a:t>O item adicionado mais recentemente à fila deve aguardar no final da coleta. O item que está há mais tempo na coleção está na frente. Este princípio de ordenação às vezes é chamado de FIFO (</a:t>
            </a:r>
            <a:r>
              <a:rPr lang="pt-BR" dirty="0" err="1"/>
              <a:t>first</a:t>
            </a:r>
            <a:r>
              <a:rPr lang="pt-BR" dirty="0"/>
              <a:t>-in </a:t>
            </a:r>
            <a:r>
              <a:rPr lang="pt-BR" dirty="0" err="1"/>
              <a:t>first</a:t>
            </a:r>
            <a:r>
              <a:rPr lang="pt-BR" dirty="0"/>
              <a:t>-out.)</a:t>
            </a:r>
          </a:p>
        </p:txBody>
      </p:sp>
    </p:spTree>
    <p:extLst>
      <p:ext uri="{BB962C8B-B14F-4D97-AF65-F5344CB8AC3E}">
        <p14:creationId xmlns:p14="http://schemas.microsoft.com/office/powerpoint/2010/main" val="373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C48B4-6ACA-4592-9A52-2CA2AA65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63860-FC1F-4D6B-B6DE-37BC88AA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dirty="0"/>
              <a:t>O exemplo mais simples de fila é a linha típica da qual todos participamos de vez em quando. Esperamos em uma fila por um filme, esperamos na fila do caixa em um supermercado e esperamos na fila do refeitório. </a:t>
            </a:r>
          </a:p>
          <a:p>
            <a:r>
              <a:rPr lang="pt-BR" dirty="0"/>
              <a:t>Linhas ou filas bem comportadas são muito restritivas, pois têm apenas uma entrada e apenas uma saída. Não há saltos no meio nem saídas antes de ter esperado o tempo necessário para chegar à frente.</a:t>
            </a:r>
          </a:p>
        </p:txBody>
      </p:sp>
    </p:spTree>
    <p:extLst>
      <p:ext uri="{BB962C8B-B14F-4D97-AF65-F5344CB8AC3E}">
        <p14:creationId xmlns:p14="http://schemas.microsoft.com/office/powerpoint/2010/main" val="363084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F91A098-B37B-47BA-986A-B8257A291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C78521-105B-43B9-B092-E9B060F875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0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863921-42F4-49ED-AA3D-7A2E75A935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00000" y="0"/>
            <a:ext cx="11292000" cy="206057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91654E-3554-4B68-ACC2-7E4D6727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52653"/>
            <a:ext cx="6769324" cy="123961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 dirty="0" err="1">
                <a:solidFill>
                  <a:schemeClr val="bg2"/>
                </a:solidFill>
              </a:rPr>
              <a:t>Filas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Operações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5BE9E7B-0B60-4C13-A340-5393D195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76" y="2501898"/>
            <a:ext cx="7713848" cy="3914778"/>
          </a:xfrm>
          <a:custGeom>
            <a:avLst/>
            <a:gdLst/>
            <a:ahLst/>
            <a:cxnLst/>
            <a:rect l="l" t="t" r="r" b="b"/>
            <a:pathLst>
              <a:path w="11292000" h="3218400">
                <a:moveTo>
                  <a:pt x="0" y="0"/>
                </a:moveTo>
                <a:lnTo>
                  <a:pt x="11292000" y="0"/>
                </a:lnTo>
                <a:lnTo>
                  <a:pt x="11292000" y="3218400"/>
                </a:lnTo>
                <a:lnTo>
                  <a:pt x="0" y="32184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329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93A93-DCE5-4269-8990-160FBCD5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 – tipo abstrato de 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245EE-4C1B-4D0C-B67C-257C802C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325217"/>
            <a:ext cx="10406063" cy="5091458"/>
          </a:xfrm>
        </p:spPr>
        <p:txBody>
          <a:bodyPr/>
          <a:lstStyle/>
          <a:p>
            <a:r>
              <a:rPr lang="pt-BR" sz="1800" dirty="0"/>
              <a:t>O tipo de dados abstratos da fila é definido pela seguinte estrutura e operações: uma fila é estruturada, como uma coleção ordenada de itens que são adicionados em uma extremidade, chamada de "parte traseira", e removidos da outra extremidade, chamada de "frente". As filas mantêm uma propriedade de pedido FIFO. As operações da fila são fornecidas abaixo.</a:t>
            </a:r>
          </a:p>
          <a:p>
            <a:pPr lvl="1"/>
            <a:r>
              <a:rPr lang="pt-BR" sz="1800" b="1" dirty="0" err="1"/>
              <a:t>Queue</a:t>
            </a:r>
            <a:r>
              <a:rPr lang="pt-BR" sz="1800" b="1" dirty="0"/>
              <a:t>() </a:t>
            </a:r>
            <a:r>
              <a:rPr lang="pt-BR" sz="1800" dirty="0"/>
              <a:t>cria uma nova fila vazia. Não precisa de parâmetros e retorna uma fila vazia.</a:t>
            </a:r>
          </a:p>
          <a:p>
            <a:pPr lvl="1"/>
            <a:r>
              <a:rPr lang="pt-BR" sz="1800" b="1" dirty="0" err="1"/>
              <a:t>enqueue</a:t>
            </a:r>
            <a:r>
              <a:rPr lang="pt-BR" sz="1800" b="1" dirty="0"/>
              <a:t>(item)</a:t>
            </a:r>
            <a:r>
              <a:rPr lang="pt-BR" sz="1800" dirty="0"/>
              <a:t> adiciona um novo item ao final da fila. Ele precisa do item e não retorna nada.</a:t>
            </a:r>
          </a:p>
          <a:p>
            <a:pPr lvl="1"/>
            <a:r>
              <a:rPr lang="pt-BR" sz="1800" b="1" dirty="0" err="1"/>
              <a:t>dequeue</a:t>
            </a:r>
            <a:r>
              <a:rPr lang="pt-BR" sz="1800" b="1" dirty="0"/>
              <a:t>() </a:t>
            </a:r>
            <a:r>
              <a:rPr lang="pt-BR" sz="1800" dirty="0"/>
              <a:t>remove o item da frente da fila. Não precisa de parâmetros e retorna o item. A fila é modificada.</a:t>
            </a:r>
          </a:p>
          <a:p>
            <a:pPr lvl="1"/>
            <a:r>
              <a:rPr lang="pt-BR" sz="1800" b="1" dirty="0" err="1"/>
              <a:t>is_empty</a:t>
            </a:r>
            <a:r>
              <a:rPr lang="pt-BR" sz="1800" b="1" dirty="0"/>
              <a:t>() </a:t>
            </a:r>
            <a:r>
              <a:rPr lang="pt-BR" sz="1800" dirty="0"/>
              <a:t>testa se a fila está vazia. Não precisa de parâmetros e retorna um valor booleano.</a:t>
            </a:r>
          </a:p>
          <a:p>
            <a:pPr lvl="1"/>
            <a:r>
              <a:rPr lang="pt-BR" sz="1800" b="1" dirty="0" err="1"/>
              <a:t>size</a:t>
            </a:r>
            <a:r>
              <a:rPr lang="pt-BR" sz="1800" b="1" dirty="0"/>
              <a:t>() </a:t>
            </a:r>
            <a:r>
              <a:rPr lang="pt-BR" sz="1800" dirty="0"/>
              <a:t>retorna o número de itens na fila. Não precisa de parâmetros e retorna um número inteiro.</a:t>
            </a:r>
          </a:p>
        </p:txBody>
      </p:sp>
    </p:spTree>
    <p:extLst>
      <p:ext uri="{BB962C8B-B14F-4D97-AF65-F5344CB8AC3E}">
        <p14:creationId xmlns:p14="http://schemas.microsoft.com/office/powerpoint/2010/main" val="3122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4F3E-A5AE-4CB3-9E3A-62350849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D952B-DA71-4D6D-AB4C-804DC52A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Implementando uma fila em Python</a:t>
            </a:r>
          </a:p>
          <a:p>
            <a:r>
              <a:rPr lang="pt-BR" dirty="0"/>
              <a:t>É novamente apropriado criar uma nova classe para a implementação da fila de tipo de dados abstratos. Usaremos o poder e a simplicidade da coleção de listas para construir a representação interna da fila.</a:t>
            </a:r>
          </a:p>
          <a:p>
            <a:r>
              <a:rPr lang="pt-BR" dirty="0"/>
              <a:t>Precisamos decidir qual extremidade da lista usar como traseira e qual usar como frente. A implementação assume que a parte traseira está na posição 0 na lista. </a:t>
            </a:r>
          </a:p>
          <a:p>
            <a:r>
              <a:rPr lang="pt-BR" dirty="0"/>
              <a:t>Isso nos permite usar a função </a:t>
            </a:r>
            <a:r>
              <a:rPr lang="pt-BR" i="1" dirty="0" err="1"/>
              <a:t>insert</a:t>
            </a:r>
            <a:r>
              <a:rPr lang="pt-BR" i="1" dirty="0"/>
              <a:t> </a:t>
            </a:r>
            <a:r>
              <a:rPr lang="pt-BR" dirty="0"/>
              <a:t>em listas para adicionar novos elementos na parte traseira da fila. A operação </a:t>
            </a:r>
            <a:r>
              <a:rPr lang="pt-BR" i="1" dirty="0"/>
              <a:t>pop </a:t>
            </a:r>
            <a:r>
              <a:rPr lang="pt-BR" dirty="0"/>
              <a:t>pode ser usada para remover o elemento frontal (o último elemento da lista). Lembre-se de que isso também significa que o enfileiramento será 𝑂(𝑛) e o </a:t>
            </a:r>
            <a:r>
              <a:rPr lang="pt-BR" dirty="0" err="1"/>
              <a:t>desenfileiramento</a:t>
            </a:r>
            <a:r>
              <a:rPr lang="pt-BR" dirty="0"/>
              <a:t> será 𝑂(1).</a:t>
            </a:r>
          </a:p>
        </p:txBody>
      </p:sp>
    </p:spTree>
    <p:extLst>
      <p:ext uri="{BB962C8B-B14F-4D97-AF65-F5344CB8AC3E}">
        <p14:creationId xmlns:p14="http://schemas.microsoft.com/office/powerpoint/2010/main" val="210762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993F57-9900-4B53-966F-514964B1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35" y="487617"/>
            <a:ext cx="5855530" cy="58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45A8C-51CD-443F-8080-E8D79BB4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Exemplo: simulação de fila de impressão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87BA1-0108-40EC-BD72-B885A6D8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projetar esta simulação, criaremos classes para os três objetos do mundo real descritos acima:</a:t>
            </a:r>
          </a:p>
          <a:p>
            <a:pPr lvl="1"/>
            <a:r>
              <a:rPr lang="pt-BR" dirty="0"/>
              <a:t>Impressora, Tarefa e </a:t>
            </a:r>
            <a:r>
              <a:rPr lang="pt-BR" dirty="0" err="1"/>
              <a:t>PrintQueue</a:t>
            </a:r>
            <a:r>
              <a:rPr lang="pt-BR" dirty="0"/>
              <a:t>.</a:t>
            </a:r>
          </a:p>
          <a:p>
            <a:r>
              <a:rPr lang="pt-BR" dirty="0"/>
              <a:t>A classe </a:t>
            </a:r>
            <a:r>
              <a:rPr lang="pt-BR" dirty="0" err="1"/>
              <a:t>Printer</a:t>
            </a:r>
            <a:r>
              <a:rPr lang="pt-BR" dirty="0"/>
              <a:t> precisará rastrear se possui uma tarefa atual. Em caso afirmativo, ele está ocupado e a quantidade de tempo necessária pode ser calculada a partir do número de páginas na tarefa. O construtor também permitirá que a configuração de páginas por minuto seja inicializada. O método </a:t>
            </a:r>
            <a:r>
              <a:rPr lang="pt-BR" dirty="0" err="1"/>
              <a:t>tick</a:t>
            </a:r>
            <a:r>
              <a:rPr lang="pt-BR" dirty="0"/>
              <a:t> diminui o cronômetro interno e define a impressora para inativa se a tarefa for concluída.</a:t>
            </a:r>
          </a:p>
        </p:txBody>
      </p:sp>
    </p:spTree>
    <p:extLst>
      <p:ext uri="{BB962C8B-B14F-4D97-AF65-F5344CB8AC3E}">
        <p14:creationId xmlns:p14="http://schemas.microsoft.com/office/powerpoint/2010/main" val="986828218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DarkSeedLeftStep">
      <a:dk1>
        <a:srgbClr val="000000"/>
      </a:dk1>
      <a:lt1>
        <a:srgbClr val="FFFFFF"/>
      </a:lt1>
      <a:dk2>
        <a:srgbClr val="31201B"/>
      </a:dk2>
      <a:lt2>
        <a:srgbClr val="F2F0F3"/>
      </a:lt2>
      <a:accent1>
        <a:srgbClr val="7CAD44"/>
      </a:accent1>
      <a:accent2>
        <a:srgbClr val="A1A737"/>
      </a:accent2>
      <a:accent3>
        <a:srgbClr val="C3984D"/>
      </a:accent3>
      <a:accent4>
        <a:srgbClr val="B1553B"/>
      </a:accent4>
      <a:accent5>
        <a:srgbClr val="C34D64"/>
      </a:accent5>
      <a:accent6>
        <a:srgbClr val="B13B83"/>
      </a:accent6>
      <a:hlink>
        <a:srgbClr val="C04347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5C64A9B868EB4A96ADEA750D2E4539" ma:contentTypeVersion="2" ma:contentTypeDescription="Crie um novo documento." ma:contentTypeScope="" ma:versionID="1f17a3e16fe4429b1cf1fc45ba25771a">
  <xsd:schema xmlns:xsd="http://www.w3.org/2001/XMLSchema" xmlns:xs="http://www.w3.org/2001/XMLSchema" xmlns:p="http://schemas.microsoft.com/office/2006/metadata/properties" xmlns:ns2="601c1fa7-9aa9-4db8-a7bb-0b54a8d151e5" targetNamespace="http://schemas.microsoft.com/office/2006/metadata/properties" ma:root="true" ma:fieldsID="a89265fea8c19600b36dd050964781e4" ns2:_="">
    <xsd:import namespace="601c1fa7-9aa9-4db8-a7bb-0b54a8d151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c1fa7-9aa9-4db8-a7bb-0b54a8d15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F3E7F3-CC7B-4998-9E98-6536ED1071B2}"/>
</file>

<file path=customXml/itemProps2.xml><?xml version="1.0" encoding="utf-8"?>
<ds:datastoreItem xmlns:ds="http://schemas.openxmlformats.org/officeDocument/2006/customXml" ds:itemID="{8C59E618-B537-4FE9-A1BD-031BD8CD18CE}"/>
</file>

<file path=customXml/itemProps3.xml><?xml version="1.0" encoding="utf-8"?>
<ds:datastoreItem xmlns:ds="http://schemas.openxmlformats.org/officeDocument/2006/customXml" ds:itemID="{F7A14A28-E0F9-4D49-9B48-66580A23C86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</TotalTime>
  <Words>1873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Microsoft Sans Serif</vt:lpstr>
      <vt:lpstr>Neue Haas Grotesk Text Pro</vt:lpstr>
      <vt:lpstr>Wingdings 2</vt:lpstr>
      <vt:lpstr>LinesVTI</vt:lpstr>
      <vt:lpstr>Estrutura de Dados Abstratas</vt:lpstr>
      <vt:lpstr>Filas</vt:lpstr>
      <vt:lpstr>O que é uma fila?</vt:lpstr>
      <vt:lpstr>Filas</vt:lpstr>
      <vt:lpstr>Filas Operações</vt:lpstr>
      <vt:lpstr>Filas – tipo abstrato de dado</vt:lpstr>
      <vt:lpstr>Filas</vt:lpstr>
      <vt:lpstr>Apresentação do PowerPoint</vt:lpstr>
      <vt:lpstr>Exemplo: simulação de fila de impressão</vt:lpstr>
      <vt:lpstr>Apresentação do PowerPoint</vt:lpstr>
      <vt:lpstr>Apresentação do PowerPoint</vt:lpstr>
      <vt:lpstr>Apresentação do PowerPoint</vt:lpstr>
      <vt:lpstr>Fila Dupla</vt:lpstr>
      <vt:lpstr>Deques</vt:lpstr>
      <vt:lpstr>O que é um Deque?</vt:lpstr>
      <vt:lpstr>Tipo abstrato de dados: Deque</vt:lpstr>
      <vt:lpstr>Apresentação do PowerPoint</vt:lpstr>
      <vt:lpstr>Deque: implementação em Python</vt:lpstr>
      <vt:lpstr>Apresentação do PowerPoint</vt:lpstr>
      <vt:lpstr>Apresentação do PowerPoint</vt:lpstr>
      <vt:lpstr>Exemplo: Verificador palíndromo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Abstratas</dc:title>
  <dc:creator>CESAR TORRES FERNANDES</dc:creator>
  <cp:lastModifiedBy>Professor</cp:lastModifiedBy>
  <cp:revision>3</cp:revision>
  <dcterms:created xsi:type="dcterms:W3CDTF">2021-09-08T22:52:06Z</dcterms:created>
  <dcterms:modified xsi:type="dcterms:W3CDTF">2022-10-25T10:48:07Z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0x010100645C64A9B868EB4A96ADEA750D2E4539</vt:lpwstr>
  </property>
</Properties>
</file>