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5E159-636E-4E6F-A30E-2BF0386DFA58}" v="89" dt="2021-10-07T10:33:52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Torres Fernandes" userId="8d7bf5d3-38a7-4b29-9aeb-59af3a5966fc" providerId="ADAL" clId="{0485E159-636E-4E6F-A30E-2BF0386DFA58}"/>
    <pc:docChg chg="undo redo custSel addSld modSld">
      <pc:chgData name="César Torres Fernandes" userId="8d7bf5d3-38a7-4b29-9aeb-59af3a5966fc" providerId="ADAL" clId="{0485E159-636E-4E6F-A30E-2BF0386DFA58}" dt="2021-10-21T10:21:06.211" v="786" actId="20577"/>
      <pc:docMkLst>
        <pc:docMk/>
      </pc:docMkLst>
      <pc:sldChg chg="modSp mod">
        <pc:chgData name="César Torres Fernandes" userId="8d7bf5d3-38a7-4b29-9aeb-59af3a5966fc" providerId="ADAL" clId="{0485E159-636E-4E6F-A30E-2BF0386DFA58}" dt="2021-10-07T10:09:41.993" v="13" actId="20577"/>
        <pc:sldMkLst>
          <pc:docMk/>
          <pc:sldMk cId="3028757049" sldId="274"/>
        </pc:sldMkLst>
        <pc:spChg chg="mod">
          <ac:chgData name="César Torres Fernandes" userId="8d7bf5d3-38a7-4b29-9aeb-59af3a5966fc" providerId="ADAL" clId="{0485E159-636E-4E6F-A30E-2BF0386DFA58}" dt="2021-10-07T10:09:41.993" v="13" actId="20577"/>
          <ac:spMkLst>
            <pc:docMk/>
            <pc:sldMk cId="3028757049" sldId="274"/>
            <ac:spMk id="3" creationId="{09D7F0DC-BFED-4D5D-9812-2B01C5E4E390}"/>
          </ac:spMkLst>
        </pc:spChg>
      </pc:sldChg>
      <pc:sldChg chg="addSp modSp new mod">
        <pc:chgData name="César Torres Fernandes" userId="8d7bf5d3-38a7-4b29-9aeb-59af3a5966fc" providerId="ADAL" clId="{0485E159-636E-4E6F-A30E-2BF0386DFA58}" dt="2021-10-07T10:12:04.911" v="20" actId="14100"/>
        <pc:sldMkLst>
          <pc:docMk/>
          <pc:sldMk cId="2844290469" sldId="275"/>
        </pc:sldMkLst>
        <pc:picChg chg="add mod">
          <ac:chgData name="César Torres Fernandes" userId="8d7bf5d3-38a7-4b29-9aeb-59af3a5966fc" providerId="ADAL" clId="{0485E159-636E-4E6F-A30E-2BF0386DFA58}" dt="2021-10-07T10:11:46.924" v="17" actId="14100"/>
          <ac:picMkLst>
            <pc:docMk/>
            <pc:sldMk cId="2844290469" sldId="275"/>
            <ac:picMk id="3" creationId="{BA6A8AEB-5073-4483-99EA-FCE8DCF44972}"/>
          </ac:picMkLst>
        </pc:picChg>
        <pc:picChg chg="add mod">
          <ac:chgData name="César Torres Fernandes" userId="8d7bf5d3-38a7-4b29-9aeb-59af3a5966fc" providerId="ADAL" clId="{0485E159-636E-4E6F-A30E-2BF0386DFA58}" dt="2021-10-07T10:12:04.911" v="20" actId="14100"/>
          <ac:picMkLst>
            <pc:docMk/>
            <pc:sldMk cId="2844290469" sldId="275"/>
            <ac:picMk id="5" creationId="{F38C6DA7-2A33-498C-B7D5-C54F7CDA4FA9}"/>
          </ac:picMkLst>
        </pc:picChg>
      </pc:sldChg>
      <pc:sldChg chg="addSp delSp modSp new mod">
        <pc:chgData name="César Torres Fernandes" userId="8d7bf5d3-38a7-4b29-9aeb-59af3a5966fc" providerId="ADAL" clId="{0485E159-636E-4E6F-A30E-2BF0386DFA58}" dt="2021-10-07T10:33:52.290" v="184" actId="1076"/>
        <pc:sldMkLst>
          <pc:docMk/>
          <pc:sldMk cId="2217364772" sldId="276"/>
        </pc:sldMkLst>
        <pc:spChg chg="del">
          <ac:chgData name="César Torres Fernandes" userId="8d7bf5d3-38a7-4b29-9aeb-59af3a5966fc" providerId="ADAL" clId="{0485E159-636E-4E6F-A30E-2BF0386DFA58}" dt="2021-10-07T10:30:07.005" v="22" actId="478"/>
          <ac:spMkLst>
            <pc:docMk/>
            <pc:sldMk cId="2217364772" sldId="276"/>
            <ac:spMk id="2" creationId="{7E5495DD-2D09-4090-B8C8-43AFBB6BE0A6}"/>
          </ac:spMkLst>
        </pc:spChg>
        <pc:spChg chg="add del mod">
          <ac:chgData name="César Torres Fernandes" userId="8d7bf5d3-38a7-4b29-9aeb-59af3a5966fc" providerId="ADAL" clId="{0485E159-636E-4E6F-A30E-2BF0386DFA58}" dt="2021-10-07T10:31:30.051" v="30"/>
          <ac:spMkLst>
            <pc:docMk/>
            <pc:sldMk cId="2217364772" sldId="276"/>
            <ac:spMk id="3" creationId="{B35E8DC7-CD14-47A3-9174-153B7459D323}"/>
          </ac:spMkLst>
        </pc:spChg>
        <pc:spChg chg="add del mod">
          <ac:chgData name="César Torres Fernandes" userId="8d7bf5d3-38a7-4b29-9aeb-59af3a5966fc" providerId="ADAL" clId="{0485E159-636E-4E6F-A30E-2BF0386DFA58}" dt="2021-10-07T10:33:52.290" v="184" actId="1076"/>
          <ac:spMkLst>
            <pc:docMk/>
            <pc:sldMk cId="2217364772" sldId="276"/>
            <ac:spMk id="4" creationId="{B419014B-C9EB-4953-8B75-2EDC05E82A2B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0:35:49.027" v="215" actId="20577"/>
        <pc:sldMkLst>
          <pc:docMk/>
          <pc:sldMk cId="2588026147" sldId="277"/>
        </pc:sldMkLst>
        <pc:spChg chg="mod">
          <ac:chgData name="César Torres Fernandes" userId="8d7bf5d3-38a7-4b29-9aeb-59af3a5966fc" providerId="ADAL" clId="{0485E159-636E-4E6F-A30E-2BF0386DFA58}" dt="2021-10-07T10:35:49.027" v="215" actId="20577"/>
          <ac:spMkLst>
            <pc:docMk/>
            <pc:sldMk cId="2588026147" sldId="277"/>
            <ac:spMk id="3" creationId="{F5D83E84-E850-4B69-A163-6B266071F8D3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0:38:14.976" v="231" actId="20577"/>
        <pc:sldMkLst>
          <pc:docMk/>
          <pc:sldMk cId="34841124" sldId="278"/>
        </pc:sldMkLst>
        <pc:spChg chg="mod">
          <ac:chgData name="César Torres Fernandes" userId="8d7bf5d3-38a7-4b29-9aeb-59af3a5966fc" providerId="ADAL" clId="{0485E159-636E-4E6F-A30E-2BF0386DFA58}" dt="2021-10-07T10:38:14.976" v="231" actId="20577"/>
          <ac:spMkLst>
            <pc:docMk/>
            <pc:sldMk cId="34841124" sldId="278"/>
            <ac:spMk id="3" creationId="{CDFA35D9-E8DD-4421-8017-1451B1220920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0:39:37.600" v="238" actId="20577"/>
        <pc:sldMkLst>
          <pc:docMk/>
          <pc:sldMk cId="949367425" sldId="279"/>
        </pc:sldMkLst>
        <pc:spChg chg="mod">
          <ac:chgData name="César Torres Fernandes" userId="8d7bf5d3-38a7-4b29-9aeb-59af3a5966fc" providerId="ADAL" clId="{0485E159-636E-4E6F-A30E-2BF0386DFA58}" dt="2021-10-07T10:39:37.600" v="238" actId="20577"/>
          <ac:spMkLst>
            <pc:docMk/>
            <pc:sldMk cId="949367425" sldId="279"/>
            <ac:spMk id="3" creationId="{9F0352E3-597D-4347-850F-6FC51E953146}"/>
          </ac:spMkLst>
        </pc:spChg>
      </pc:sldChg>
      <pc:sldChg chg="addSp delSp modSp new mod modClrScheme chgLayout">
        <pc:chgData name="César Torres Fernandes" userId="8d7bf5d3-38a7-4b29-9aeb-59af3a5966fc" providerId="ADAL" clId="{0485E159-636E-4E6F-A30E-2BF0386DFA58}" dt="2021-10-07T10:40:27.605" v="244" actId="1076"/>
        <pc:sldMkLst>
          <pc:docMk/>
          <pc:sldMk cId="3047809114" sldId="280"/>
        </pc:sldMkLst>
        <pc:spChg chg="del">
          <ac:chgData name="César Torres Fernandes" userId="8d7bf5d3-38a7-4b29-9aeb-59af3a5966fc" providerId="ADAL" clId="{0485E159-636E-4E6F-A30E-2BF0386DFA58}" dt="2021-10-07T10:40:22.280" v="241" actId="700"/>
          <ac:spMkLst>
            <pc:docMk/>
            <pc:sldMk cId="3047809114" sldId="280"/>
            <ac:spMk id="2" creationId="{0552F9E2-23F5-4848-BE3C-0BCD6212294C}"/>
          </ac:spMkLst>
        </pc:spChg>
        <pc:spChg chg="del">
          <ac:chgData name="César Torres Fernandes" userId="8d7bf5d3-38a7-4b29-9aeb-59af3a5966fc" providerId="ADAL" clId="{0485E159-636E-4E6F-A30E-2BF0386DFA58}" dt="2021-10-07T10:40:22.280" v="241" actId="700"/>
          <ac:spMkLst>
            <pc:docMk/>
            <pc:sldMk cId="3047809114" sldId="280"/>
            <ac:spMk id="3" creationId="{F3359F51-1460-41BB-8B77-0BD781C312A9}"/>
          </ac:spMkLst>
        </pc:spChg>
        <pc:picChg chg="add mod">
          <ac:chgData name="César Torres Fernandes" userId="8d7bf5d3-38a7-4b29-9aeb-59af3a5966fc" providerId="ADAL" clId="{0485E159-636E-4E6F-A30E-2BF0386DFA58}" dt="2021-10-07T10:40:27.605" v="244" actId="1076"/>
          <ac:picMkLst>
            <pc:docMk/>
            <pc:sldMk cId="3047809114" sldId="280"/>
            <ac:picMk id="5" creationId="{502E45C1-880B-4E2E-AC45-C7EA43A1D8A1}"/>
          </ac:picMkLst>
        </pc:picChg>
      </pc:sldChg>
      <pc:sldChg chg="modSp new mod">
        <pc:chgData name="César Torres Fernandes" userId="8d7bf5d3-38a7-4b29-9aeb-59af3a5966fc" providerId="ADAL" clId="{0485E159-636E-4E6F-A30E-2BF0386DFA58}" dt="2021-10-07T10:44:01.535" v="266" actId="20577"/>
        <pc:sldMkLst>
          <pc:docMk/>
          <pc:sldMk cId="901435040" sldId="281"/>
        </pc:sldMkLst>
        <pc:spChg chg="mod">
          <ac:chgData name="César Torres Fernandes" userId="8d7bf5d3-38a7-4b29-9aeb-59af3a5966fc" providerId="ADAL" clId="{0485E159-636E-4E6F-A30E-2BF0386DFA58}" dt="2021-10-07T10:44:01.535" v="266" actId="20577"/>
          <ac:spMkLst>
            <pc:docMk/>
            <pc:sldMk cId="901435040" sldId="281"/>
            <ac:spMk id="3" creationId="{5FE37BF5-02B7-4338-9532-968C67728B6D}"/>
          </ac:spMkLst>
        </pc:spChg>
      </pc:sldChg>
      <pc:sldChg chg="addSp delSp modSp new mod modClrScheme chgLayout">
        <pc:chgData name="César Torres Fernandes" userId="8d7bf5d3-38a7-4b29-9aeb-59af3a5966fc" providerId="ADAL" clId="{0485E159-636E-4E6F-A30E-2BF0386DFA58}" dt="2021-10-07T10:46:01.674" v="276" actId="1076"/>
        <pc:sldMkLst>
          <pc:docMk/>
          <pc:sldMk cId="2998273284" sldId="282"/>
        </pc:sldMkLst>
        <pc:spChg chg="del">
          <ac:chgData name="César Torres Fernandes" userId="8d7bf5d3-38a7-4b29-9aeb-59af3a5966fc" providerId="ADAL" clId="{0485E159-636E-4E6F-A30E-2BF0386DFA58}" dt="2021-10-07T10:44:29.746" v="268" actId="700"/>
          <ac:spMkLst>
            <pc:docMk/>
            <pc:sldMk cId="2998273284" sldId="282"/>
            <ac:spMk id="2" creationId="{8D21DB4D-4FA6-48AF-91CB-FCF9CD43CC63}"/>
          </ac:spMkLst>
        </pc:spChg>
        <pc:spChg chg="del">
          <ac:chgData name="César Torres Fernandes" userId="8d7bf5d3-38a7-4b29-9aeb-59af3a5966fc" providerId="ADAL" clId="{0485E159-636E-4E6F-A30E-2BF0386DFA58}" dt="2021-10-07T10:44:29.746" v="268" actId="700"/>
          <ac:spMkLst>
            <pc:docMk/>
            <pc:sldMk cId="2998273284" sldId="282"/>
            <ac:spMk id="3" creationId="{3E0875C7-74B2-4EA6-B829-42B66D468FCC}"/>
          </ac:spMkLst>
        </pc:spChg>
        <pc:picChg chg="add del mod">
          <ac:chgData name="César Torres Fernandes" userId="8d7bf5d3-38a7-4b29-9aeb-59af3a5966fc" providerId="ADAL" clId="{0485E159-636E-4E6F-A30E-2BF0386DFA58}" dt="2021-10-07T10:45:58.807" v="275" actId="478"/>
          <ac:picMkLst>
            <pc:docMk/>
            <pc:sldMk cId="2998273284" sldId="282"/>
            <ac:picMk id="5" creationId="{17A971FE-9C0A-4A2D-8D03-60426A32CAAA}"/>
          </ac:picMkLst>
        </pc:picChg>
        <pc:picChg chg="add mod">
          <ac:chgData name="César Torres Fernandes" userId="8d7bf5d3-38a7-4b29-9aeb-59af3a5966fc" providerId="ADAL" clId="{0485E159-636E-4E6F-A30E-2BF0386DFA58}" dt="2021-10-07T10:46:01.674" v="276" actId="1076"/>
          <ac:picMkLst>
            <pc:docMk/>
            <pc:sldMk cId="2998273284" sldId="282"/>
            <ac:picMk id="7" creationId="{FD051C17-ADE5-40BF-AD94-EC5DEEF0DDB0}"/>
          </ac:picMkLst>
        </pc:picChg>
      </pc:sldChg>
      <pc:sldChg chg="modSp new mod">
        <pc:chgData name="César Torres Fernandes" userId="8d7bf5d3-38a7-4b29-9aeb-59af3a5966fc" providerId="ADAL" clId="{0485E159-636E-4E6F-A30E-2BF0386DFA58}" dt="2021-10-07T10:47:45.375" v="299" actId="20577"/>
        <pc:sldMkLst>
          <pc:docMk/>
          <pc:sldMk cId="3971553598" sldId="283"/>
        </pc:sldMkLst>
        <pc:spChg chg="mod">
          <ac:chgData name="César Torres Fernandes" userId="8d7bf5d3-38a7-4b29-9aeb-59af3a5966fc" providerId="ADAL" clId="{0485E159-636E-4E6F-A30E-2BF0386DFA58}" dt="2021-10-07T10:47:45.375" v="299" actId="20577"/>
          <ac:spMkLst>
            <pc:docMk/>
            <pc:sldMk cId="3971553598" sldId="283"/>
            <ac:spMk id="3" creationId="{08F9A841-999F-46C0-9628-3DE538583DB3}"/>
          </ac:spMkLst>
        </pc:spChg>
      </pc:sldChg>
      <pc:sldChg chg="addSp modSp new mod">
        <pc:chgData name="César Torres Fernandes" userId="8d7bf5d3-38a7-4b29-9aeb-59af3a5966fc" providerId="ADAL" clId="{0485E159-636E-4E6F-A30E-2BF0386DFA58}" dt="2021-10-07T10:48:41.616" v="304" actId="1076"/>
        <pc:sldMkLst>
          <pc:docMk/>
          <pc:sldMk cId="1383714207" sldId="284"/>
        </pc:sldMkLst>
        <pc:picChg chg="add mod">
          <ac:chgData name="César Torres Fernandes" userId="8d7bf5d3-38a7-4b29-9aeb-59af3a5966fc" providerId="ADAL" clId="{0485E159-636E-4E6F-A30E-2BF0386DFA58}" dt="2021-10-07T10:48:41.616" v="304" actId="1076"/>
          <ac:picMkLst>
            <pc:docMk/>
            <pc:sldMk cId="1383714207" sldId="284"/>
            <ac:picMk id="3" creationId="{A50E5214-DD51-4F84-A620-E1F29846B138}"/>
          </ac:picMkLst>
        </pc:picChg>
      </pc:sldChg>
      <pc:sldChg chg="modSp new mod">
        <pc:chgData name="César Torres Fernandes" userId="8d7bf5d3-38a7-4b29-9aeb-59af3a5966fc" providerId="ADAL" clId="{0485E159-636E-4E6F-A30E-2BF0386DFA58}" dt="2021-10-07T10:52:08.451" v="324" actId="20577"/>
        <pc:sldMkLst>
          <pc:docMk/>
          <pc:sldMk cId="1173497343" sldId="285"/>
        </pc:sldMkLst>
        <pc:spChg chg="mod">
          <ac:chgData name="César Torres Fernandes" userId="8d7bf5d3-38a7-4b29-9aeb-59af3a5966fc" providerId="ADAL" clId="{0485E159-636E-4E6F-A30E-2BF0386DFA58}" dt="2021-10-07T10:52:08.451" v="324" actId="20577"/>
          <ac:spMkLst>
            <pc:docMk/>
            <pc:sldMk cId="1173497343" sldId="285"/>
            <ac:spMk id="3" creationId="{BD16D250-6023-4CD7-A086-D46F7F4209EA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0:52:37.855" v="328" actId="20577"/>
        <pc:sldMkLst>
          <pc:docMk/>
          <pc:sldMk cId="3796946288" sldId="286"/>
        </pc:sldMkLst>
        <pc:spChg chg="mod">
          <ac:chgData name="César Torres Fernandes" userId="8d7bf5d3-38a7-4b29-9aeb-59af3a5966fc" providerId="ADAL" clId="{0485E159-636E-4E6F-A30E-2BF0386DFA58}" dt="2021-10-07T10:52:37.855" v="328" actId="20577"/>
          <ac:spMkLst>
            <pc:docMk/>
            <pc:sldMk cId="3796946288" sldId="286"/>
            <ac:spMk id="3" creationId="{586C3476-0092-4297-B2CB-24C03B5F2080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0:53:08.725" v="337" actId="20577"/>
        <pc:sldMkLst>
          <pc:docMk/>
          <pc:sldMk cId="409007284" sldId="287"/>
        </pc:sldMkLst>
        <pc:spChg chg="mod">
          <ac:chgData name="César Torres Fernandes" userId="8d7bf5d3-38a7-4b29-9aeb-59af3a5966fc" providerId="ADAL" clId="{0485E159-636E-4E6F-A30E-2BF0386DFA58}" dt="2021-10-07T10:53:08.725" v="337" actId="20577"/>
          <ac:spMkLst>
            <pc:docMk/>
            <pc:sldMk cId="409007284" sldId="287"/>
            <ac:spMk id="3" creationId="{46C4E51F-19E0-4F28-A474-6E91B84EBE3C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0:54:50.763" v="352" actId="255"/>
        <pc:sldMkLst>
          <pc:docMk/>
          <pc:sldMk cId="1321157035" sldId="288"/>
        </pc:sldMkLst>
        <pc:spChg chg="mod">
          <ac:chgData name="César Torres Fernandes" userId="8d7bf5d3-38a7-4b29-9aeb-59af3a5966fc" providerId="ADAL" clId="{0485E159-636E-4E6F-A30E-2BF0386DFA58}" dt="2021-10-07T10:54:50.763" v="352" actId="255"/>
          <ac:spMkLst>
            <pc:docMk/>
            <pc:sldMk cId="1321157035" sldId="288"/>
            <ac:spMk id="3" creationId="{D49E89AC-B318-4009-B370-F42084900517}"/>
          </ac:spMkLst>
        </pc:spChg>
      </pc:sldChg>
      <pc:sldChg chg="addSp modSp new mod">
        <pc:chgData name="César Torres Fernandes" userId="8d7bf5d3-38a7-4b29-9aeb-59af3a5966fc" providerId="ADAL" clId="{0485E159-636E-4E6F-A30E-2BF0386DFA58}" dt="2021-10-07T10:57:47.015" v="364" actId="1076"/>
        <pc:sldMkLst>
          <pc:docMk/>
          <pc:sldMk cId="2975982210" sldId="289"/>
        </pc:sldMkLst>
        <pc:picChg chg="add mod">
          <ac:chgData name="César Torres Fernandes" userId="8d7bf5d3-38a7-4b29-9aeb-59af3a5966fc" providerId="ADAL" clId="{0485E159-636E-4E6F-A30E-2BF0386DFA58}" dt="2021-10-07T10:55:19.150" v="355" actId="1076"/>
          <ac:picMkLst>
            <pc:docMk/>
            <pc:sldMk cId="2975982210" sldId="289"/>
            <ac:picMk id="3" creationId="{2CD6E6EA-4BDC-4870-BEA5-1AE6B7B2D79A}"/>
          </ac:picMkLst>
        </pc:picChg>
        <pc:picChg chg="add mod">
          <ac:chgData name="César Torres Fernandes" userId="8d7bf5d3-38a7-4b29-9aeb-59af3a5966fc" providerId="ADAL" clId="{0485E159-636E-4E6F-A30E-2BF0386DFA58}" dt="2021-10-07T10:57:33.828" v="362" actId="14100"/>
          <ac:picMkLst>
            <pc:docMk/>
            <pc:sldMk cId="2975982210" sldId="289"/>
            <ac:picMk id="5" creationId="{0917134E-A54F-44E9-ABD8-0DF364665947}"/>
          </ac:picMkLst>
        </pc:picChg>
        <pc:picChg chg="add mod">
          <ac:chgData name="César Torres Fernandes" userId="8d7bf5d3-38a7-4b29-9aeb-59af3a5966fc" providerId="ADAL" clId="{0485E159-636E-4E6F-A30E-2BF0386DFA58}" dt="2021-10-07T10:57:47.015" v="364" actId="1076"/>
          <ac:picMkLst>
            <pc:docMk/>
            <pc:sldMk cId="2975982210" sldId="289"/>
            <ac:picMk id="7" creationId="{EF647D32-548A-4829-90E9-32804B6EE913}"/>
          </ac:picMkLst>
        </pc:picChg>
      </pc:sldChg>
      <pc:sldChg chg="modSp new mod">
        <pc:chgData name="César Torres Fernandes" userId="8d7bf5d3-38a7-4b29-9aeb-59af3a5966fc" providerId="ADAL" clId="{0485E159-636E-4E6F-A30E-2BF0386DFA58}" dt="2021-10-07T12:50:32.974" v="411" actId="255"/>
        <pc:sldMkLst>
          <pc:docMk/>
          <pc:sldMk cId="2922434773" sldId="290"/>
        </pc:sldMkLst>
        <pc:spChg chg="mod">
          <ac:chgData name="César Torres Fernandes" userId="8d7bf5d3-38a7-4b29-9aeb-59af3a5966fc" providerId="ADAL" clId="{0485E159-636E-4E6F-A30E-2BF0386DFA58}" dt="2021-10-07T12:49:32.710" v="405" actId="20577"/>
          <ac:spMkLst>
            <pc:docMk/>
            <pc:sldMk cId="2922434773" sldId="290"/>
            <ac:spMk id="2" creationId="{202BBAE9-EDD0-4D2E-A79A-BEB6A97B4522}"/>
          </ac:spMkLst>
        </pc:spChg>
        <pc:spChg chg="mod">
          <ac:chgData name="César Torres Fernandes" userId="8d7bf5d3-38a7-4b29-9aeb-59af3a5966fc" providerId="ADAL" clId="{0485E159-636E-4E6F-A30E-2BF0386DFA58}" dt="2021-10-07T12:50:32.974" v="411" actId="255"/>
          <ac:spMkLst>
            <pc:docMk/>
            <pc:sldMk cId="2922434773" sldId="290"/>
            <ac:spMk id="3" creationId="{53DA6108-CB0C-4358-97EC-93BB3FADFE17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2:52:36.888" v="424" actId="20577"/>
        <pc:sldMkLst>
          <pc:docMk/>
          <pc:sldMk cId="1761021841" sldId="291"/>
        </pc:sldMkLst>
        <pc:spChg chg="mod">
          <ac:chgData name="César Torres Fernandes" userId="8d7bf5d3-38a7-4b29-9aeb-59af3a5966fc" providerId="ADAL" clId="{0485E159-636E-4E6F-A30E-2BF0386DFA58}" dt="2021-10-07T12:52:36.888" v="424" actId="20577"/>
          <ac:spMkLst>
            <pc:docMk/>
            <pc:sldMk cId="1761021841" sldId="291"/>
            <ac:spMk id="3" creationId="{FCA3D3E3-0AC6-465F-97FF-A953B1CC7B41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2:53:21.521" v="451" actId="255"/>
        <pc:sldMkLst>
          <pc:docMk/>
          <pc:sldMk cId="2917900210" sldId="292"/>
        </pc:sldMkLst>
        <pc:spChg chg="mod">
          <ac:chgData name="César Torres Fernandes" userId="8d7bf5d3-38a7-4b29-9aeb-59af3a5966fc" providerId="ADAL" clId="{0485E159-636E-4E6F-A30E-2BF0386DFA58}" dt="2021-10-07T12:53:21.521" v="451" actId="255"/>
          <ac:spMkLst>
            <pc:docMk/>
            <pc:sldMk cId="2917900210" sldId="292"/>
            <ac:spMk id="3" creationId="{75372843-702B-4545-8D2E-8AB6AE06342B}"/>
          </ac:spMkLst>
        </pc:spChg>
      </pc:sldChg>
      <pc:sldChg chg="modSp new mod">
        <pc:chgData name="César Torres Fernandes" userId="8d7bf5d3-38a7-4b29-9aeb-59af3a5966fc" providerId="ADAL" clId="{0485E159-636E-4E6F-A30E-2BF0386DFA58}" dt="2021-10-07T12:53:43.311" v="467" actId="6549"/>
        <pc:sldMkLst>
          <pc:docMk/>
          <pc:sldMk cId="354195686" sldId="293"/>
        </pc:sldMkLst>
        <pc:spChg chg="mod">
          <ac:chgData name="César Torres Fernandes" userId="8d7bf5d3-38a7-4b29-9aeb-59af3a5966fc" providerId="ADAL" clId="{0485E159-636E-4E6F-A30E-2BF0386DFA58}" dt="2021-10-07T12:53:43.311" v="467" actId="6549"/>
          <ac:spMkLst>
            <pc:docMk/>
            <pc:sldMk cId="354195686" sldId="293"/>
            <ac:spMk id="3" creationId="{F57885FC-8CF9-4C99-A86D-2F5897D7F740}"/>
          </ac:spMkLst>
        </pc:spChg>
      </pc:sldChg>
      <pc:sldChg chg="addSp modSp new mod">
        <pc:chgData name="César Torres Fernandes" userId="8d7bf5d3-38a7-4b29-9aeb-59af3a5966fc" providerId="ADAL" clId="{0485E159-636E-4E6F-A30E-2BF0386DFA58}" dt="2021-10-21T09:53:25.094" v="550" actId="1076"/>
        <pc:sldMkLst>
          <pc:docMk/>
          <pc:sldMk cId="2135010010" sldId="294"/>
        </pc:sldMkLst>
        <pc:spChg chg="mod">
          <ac:chgData name="César Torres Fernandes" userId="8d7bf5d3-38a7-4b29-9aeb-59af3a5966fc" providerId="ADAL" clId="{0485E159-636E-4E6F-A30E-2BF0386DFA58}" dt="2021-10-21T09:51:38.452" v="508" actId="20577"/>
          <ac:spMkLst>
            <pc:docMk/>
            <pc:sldMk cId="2135010010" sldId="294"/>
            <ac:spMk id="2" creationId="{F5C85542-E3A7-4C5E-BA5F-171263D65842}"/>
          </ac:spMkLst>
        </pc:spChg>
        <pc:spChg chg="mod">
          <ac:chgData name="César Torres Fernandes" userId="8d7bf5d3-38a7-4b29-9aeb-59af3a5966fc" providerId="ADAL" clId="{0485E159-636E-4E6F-A30E-2BF0386DFA58}" dt="2021-10-21T09:52:29.364" v="546" actId="20577"/>
          <ac:spMkLst>
            <pc:docMk/>
            <pc:sldMk cId="2135010010" sldId="294"/>
            <ac:spMk id="3" creationId="{CF5C8ABC-A541-4750-8676-1B6C644DF2C4}"/>
          </ac:spMkLst>
        </pc:spChg>
        <pc:picChg chg="add mod">
          <ac:chgData name="César Torres Fernandes" userId="8d7bf5d3-38a7-4b29-9aeb-59af3a5966fc" providerId="ADAL" clId="{0485E159-636E-4E6F-A30E-2BF0386DFA58}" dt="2021-10-21T09:53:25.094" v="550" actId="1076"/>
          <ac:picMkLst>
            <pc:docMk/>
            <pc:sldMk cId="2135010010" sldId="294"/>
            <ac:picMk id="5" creationId="{4C1B58D3-97A3-49C3-BEDC-F712CE2339F2}"/>
          </ac:picMkLst>
        </pc:picChg>
      </pc:sldChg>
      <pc:sldChg chg="modSp new mod">
        <pc:chgData name="César Torres Fernandes" userId="8d7bf5d3-38a7-4b29-9aeb-59af3a5966fc" providerId="ADAL" clId="{0485E159-636E-4E6F-A30E-2BF0386DFA58}" dt="2021-10-21T09:54:25.999" v="562" actId="113"/>
        <pc:sldMkLst>
          <pc:docMk/>
          <pc:sldMk cId="45636713" sldId="295"/>
        </pc:sldMkLst>
        <pc:spChg chg="mod">
          <ac:chgData name="César Torres Fernandes" userId="8d7bf5d3-38a7-4b29-9aeb-59af3a5966fc" providerId="ADAL" clId="{0485E159-636E-4E6F-A30E-2BF0386DFA58}" dt="2021-10-21T09:54:25.999" v="562" actId="113"/>
          <ac:spMkLst>
            <pc:docMk/>
            <pc:sldMk cId="45636713" sldId="295"/>
            <ac:spMk id="3" creationId="{48D73A66-7F95-4083-9FB1-086BE4B1C034}"/>
          </ac:spMkLst>
        </pc:spChg>
      </pc:sldChg>
      <pc:sldChg chg="modSp new mod">
        <pc:chgData name="César Torres Fernandes" userId="8d7bf5d3-38a7-4b29-9aeb-59af3a5966fc" providerId="ADAL" clId="{0485E159-636E-4E6F-A30E-2BF0386DFA58}" dt="2021-10-21T10:01:31.307" v="583" actId="113"/>
        <pc:sldMkLst>
          <pc:docMk/>
          <pc:sldMk cId="2578733251" sldId="296"/>
        </pc:sldMkLst>
        <pc:spChg chg="mod">
          <ac:chgData name="César Torres Fernandes" userId="8d7bf5d3-38a7-4b29-9aeb-59af3a5966fc" providerId="ADAL" clId="{0485E159-636E-4E6F-A30E-2BF0386DFA58}" dt="2021-10-21T10:01:31.307" v="583" actId="113"/>
          <ac:spMkLst>
            <pc:docMk/>
            <pc:sldMk cId="2578733251" sldId="296"/>
            <ac:spMk id="3" creationId="{948FF4B6-A28F-4932-A1C9-B3909D7B951B}"/>
          </ac:spMkLst>
        </pc:spChg>
      </pc:sldChg>
      <pc:sldChg chg="modSp new mod">
        <pc:chgData name="César Torres Fernandes" userId="8d7bf5d3-38a7-4b29-9aeb-59af3a5966fc" providerId="ADAL" clId="{0485E159-636E-4E6F-A30E-2BF0386DFA58}" dt="2021-10-21T10:17:59" v="676" actId="113"/>
        <pc:sldMkLst>
          <pc:docMk/>
          <pc:sldMk cId="1894874827" sldId="297"/>
        </pc:sldMkLst>
        <pc:spChg chg="mod">
          <ac:chgData name="César Torres Fernandes" userId="8d7bf5d3-38a7-4b29-9aeb-59af3a5966fc" providerId="ADAL" clId="{0485E159-636E-4E6F-A30E-2BF0386DFA58}" dt="2021-10-21T10:17:59" v="676" actId="113"/>
          <ac:spMkLst>
            <pc:docMk/>
            <pc:sldMk cId="1894874827" sldId="297"/>
            <ac:spMk id="3" creationId="{A6D93771-B546-48F6-B340-E20181A68505}"/>
          </ac:spMkLst>
        </pc:spChg>
      </pc:sldChg>
      <pc:sldChg chg="modSp new mod">
        <pc:chgData name="César Torres Fernandes" userId="8d7bf5d3-38a7-4b29-9aeb-59af3a5966fc" providerId="ADAL" clId="{0485E159-636E-4E6F-A30E-2BF0386DFA58}" dt="2021-10-21T10:07:31.677" v="644" actId="255"/>
        <pc:sldMkLst>
          <pc:docMk/>
          <pc:sldMk cId="3469830116" sldId="298"/>
        </pc:sldMkLst>
        <pc:spChg chg="mod">
          <ac:chgData name="César Torres Fernandes" userId="8d7bf5d3-38a7-4b29-9aeb-59af3a5966fc" providerId="ADAL" clId="{0485E159-636E-4E6F-A30E-2BF0386DFA58}" dt="2021-10-21T10:07:31.677" v="644" actId="255"/>
          <ac:spMkLst>
            <pc:docMk/>
            <pc:sldMk cId="3469830116" sldId="298"/>
            <ac:spMk id="3" creationId="{31152515-EC61-4242-B671-72346907CCED}"/>
          </ac:spMkLst>
        </pc:spChg>
      </pc:sldChg>
      <pc:sldChg chg="addSp modSp new mod">
        <pc:chgData name="César Torres Fernandes" userId="8d7bf5d3-38a7-4b29-9aeb-59af3a5966fc" providerId="ADAL" clId="{0485E159-636E-4E6F-A30E-2BF0386DFA58}" dt="2021-10-21T10:11:48.332" v="675" actId="14100"/>
        <pc:sldMkLst>
          <pc:docMk/>
          <pc:sldMk cId="1451780359" sldId="299"/>
        </pc:sldMkLst>
        <pc:spChg chg="mod">
          <ac:chgData name="César Torres Fernandes" userId="8d7bf5d3-38a7-4b29-9aeb-59af3a5966fc" providerId="ADAL" clId="{0485E159-636E-4E6F-A30E-2BF0386DFA58}" dt="2021-10-21T10:10:54.810" v="672" actId="113"/>
          <ac:spMkLst>
            <pc:docMk/>
            <pc:sldMk cId="1451780359" sldId="299"/>
            <ac:spMk id="3" creationId="{839900D2-2DFD-46AD-807D-868CD808D0EB}"/>
          </ac:spMkLst>
        </pc:spChg>
        <pc:picChg chg="add mod">
          <ac:chgData name="César Torres Fernandes" userId="8d7bf5d3-38a7-4b29-9aeb-59af3a5966fc" providerId="ADAL" clId="{0485E159-636E-4E6F-A30E-2BF0386DFA58}" dt="2021-10-21T10:11:48.332" v="675" actId="14100"/>
          <ac:picMkLst>
            <pc:docMk/>
            <pc:sldMk cId="1451780359" sldId="299"/>
            <ac:picMk id="5" creationId="{E926D5E3-66F1-4424-B1E5-FB95AC78540E}"/>
          </ac:picMkLst>
        </pc:picChg>
      </pc:sldChg>
      <pc:sldChg chg="modSp new mod">
        <pc:chgData name="César Torres Fernandes" userId="8d7bf5d3-38a7-4b29-9aeb-59af3a5966fc" providerId="ADAL" clId="{0485E159-636E-4E6F-A30E-2BF0386DFA58}" dt="2021-10-21T10:19:55.822" v="757" actId="21"/>
        <pc:sldMkLst>
          <pc:docMk/>
          <pc:sldMk cId="1201521199" sldId="300"/>
        </pc:sldMkLst>
        <pc:spChg chg="mod">
          <ac:chgData name="César Torres Fernandes" userId="8d7bf5d3-38a7-4b29-9aeb-59af3a5966fc" providerId="ADAL" clId="{0485E159-636E-4E6F-A30E-2BF0386DFA58}" dt="2021-10-21T10:18:23.654" v="711" actId="20577"/>
          <ac:spMkLst>
            <pc:docMk/>
            <pc:sldMk cId="1201521199" sldId="300"/>
            <ac:spMk id="2" creationId="{A24210CF-5D59-440C-B538-0B2E6721377F}"/>
          </ac:spMkLst>
        </pc:spChg>
        <pc:spChg chg="mod">
          <ac:chgData name="César Torres Fernandes" userId="8d7bf5d3-38a7-4b29-9aeb-59af3a5966fc" providerId="ADAL" clId="{0485E159-636E-4E6F-A30E-2BF0386DFA58}" dt="2021-10-21T10:19:55.822" v="757" actId="21"/>
          <ac:spMkLst>
            <pc:docMk/>
            <pc:sldMk cId="1201521199" sldId="300"/>
            <ac:spMk id="3" creationId="{ACE221F9-71D2-49E9-9DAC-EC0CD030E954}"/>
          </ac:spMkLst>
        </pc:spChg>
      </pc:sldChg>
      <pc:sldChg chg="modSp new mod">
        <pc:chgData name="César Torres Fernandes" userId="8d7bf5d3-38a7-4b29-9aeb-59af3a5966fc" providerId="ADAL" clId="{0485E159-636E-4E6F-A30E-2BF0386DFA58}" dt="2021-10-21T10:21:06.211" v="786" actId="20577"/>
        <pc:sldMkLst>
          <pc:docMk/>
          <pc:sldMk cId="417334728" sldId="301"/>
        </pc:sldMkLst>
        <pc:spChg chg="mod">
          <ac:chgData name="César Torres Fernandes" userId="8d7bf5d3-38a7-4b29-9aeb-59af3a5966fc" providerId="ADAL" clId="{0485E159-636E-4E6F-A30E-2BF0386DFA58}" dt="2021-10-21T10:21:06.211" v="786" actId="20577"/>
          <ac:spMkLst>
            <pc:docMk/>
            <pc:sldMk cId="417334728" sldId="301"/>
            <ac:spMk id="3" creationId="{D62428CA-0426-49FE-AEDA-E6CF85C91F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6133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" name="Google Shape;12;p2"/>
          <p:cNvGrpSpPr/>
          <p:nvPr/>
        </p:nvGrpSpPr>
        <p:grpSpPr>
          <a:xfrm>
            <a:off x="743929" y="-12"/>
            <a:ext cx="2086112" cy="37667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9675158" y="-540737"/>
            <a:ext cx="1390929" cy="3642753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703135" y="3690821"/>
            <a:ext cx="1852856" cy="3258923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9159335" y="3216091"/>
            <a:ext cx="2358211" cy="3641927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 thi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406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5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5488533" y="6409833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86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491E-CEB5-4295-AEDB-6DF88D2BE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9B405-75F7-49F2-87BF-93C8D2FA1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14916-A062-480A-B317-FE2A6021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AFC-469A-4B7C-9B60-60A8C2D7EF24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26D5B-D36F-4E47-87E1-0FE2EAAE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96935-158E-4010-B54C-E6D6EDB9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5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3501800" y="2517533"/>
            <a:ext cx="5188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501800" y="4193139"/>
            <a:ext cx="51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9941359" y="386673"/>
            <a:ext cx="1631643" cy="2869620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961385" y="3419782"/>
            <a:ext cx="1475128" cy="3397897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3273067" y="0"/>
            <a:ext cx="564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4"/>
          <p:cNvSpPr/>
          <p:nvPr/>
        </p:nvSpPr>
        <p:spPr>
          <a:xfrm rot="-5400000">
            <a:off x="5871933" y="6026600"/>
            <a:ext cx="448000" cy="121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3797979" y="1100567"/>
            <a:ext cx="4596000" cy="46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1219170" lvl="1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828754" lvl="2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2438339" lvl="3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3" name="Google Shape;63;p4"/>
          <p:cNvSpPr txBox="1"/>
          <p:nvPr/>
        </p:nvSpPr>
        <p:spPr>
          <a:xfrm>
            <a:off x="4791200" y="25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5488533" y="6410000"/>
            <a:ext cx="1214800" cy="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  <p:grpSp>
        <p:nvGrpSpPr>
          <p:cNvPr id="65" name="Google Shape;65;p4"/>
          <p:cNvGrpSpPr/>
          <p:nvPr/>
        </p:nvGrpSpPr>
        <p:grpSpPr>
          <a:xfrm>
            <a:off x="9169267" y="4453501"/>
            <a:ext cx="3022733" cy="2404500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3022584" cy="2338933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9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11744000" y="2944372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grpSp>
        <p:nvGrpSpPr>
          <p:cNvPr id="89" name="Google Shape;89;p5"/>
          <p:cNvGrpSpPr/>
          <p:nvPr/>
        </p:nvGrpSpPr>
        <p:grpSpPr>
          <a:xfrm>
            <a:off x="8562987" y="-83"/>
            <a:ext cx="2203300" cy="302700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9474851" y="3566485"/>
            <a:ext cx="2068116" cy="3291500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2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609600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4135536" y="2229733"/>
            <a:ext cx="3325600" cy="4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652201" y="0"/>
            <a:ext cx="2510300" cy="32616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651933" y="4375184"/>
            <a:ext cx="2865851" cy="24828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95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609600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931133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5252667" y="2215433"/>
            <a:ext cx="2208400" cy="4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▹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541218" y="-16"/>
            <a:ext cx="3130533" cy="3026867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4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8943918" y="3930667"/>
            <a:ext cx="2309433" cy="2927317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8691851" y="-15"/>
            <a:ext cx="2068116" cy="3291500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8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8521000" y="586000"/>
            <a:ext cx="2830000" cy="5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 half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11744000" y="2944372"/>
            <a:ext cx="448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6088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782633"/>
            <a:ext cx="6851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209800"/>
            <a:ext cx="6851600" cy="4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744000" y="2944233"/>
            <a:ext cx="448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333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656CD2FC-30D9-445A-AFD6-4BF267149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903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60828E-ED15-424A-9906-EC475A3D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033" y="2655767"/>
            <a:ext cx="6532000" cy="1546400"/>
          </a:xfrm>
        </p:spPr>
        <p:txBody>
          <a:bodyPr/>
          <a:lstStyle/>
          <a:p>
            <a:r>
              <a:rPr lang="en-US" dirty="0" err="1"/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6815-C6F0-4B88-81A4-059EB804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uma lista não ordenada: </a:t>
            </a:r>
            <a:r>
              <a:rPr lang="pt-BR" dirty="0" err="1"/>
              <a:t>Linked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37B968-A1A3-4EB2-BC7E-F53B7C320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implementar uma lista não ordenada, construiremos o que é comumente conhecido como lista ligada (</a:t>
            </a:r>
            <a:r>
              <a:rPr lang="pt-BR" dirty="0" err="1"/>
              <a:t>linked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). </a:t>
            </a:r>
          </a:p>
          <a:p>
            <a:r>
              <a:rPr lang="pt-BR" dirty="0"/>
              <a:t>Precisamos ter certeza de que podemos manter o posicionamento relativo dos itens. No entanto, não há necessidade de mantermos esse posicionamento na memória contígua.</a:t>
            </a:r>
          </a:p>
        </p:txBody>
      </p:sp>
    </p:spTree>
    <p:extLst>
      <p:ext uri="{BB962C8B-B14F-4D97-AF65-F5344CB8AC3E}">
        <p14:creationId xmlns:p14="http://schemas.microsoft.com/office/powerpoint/2010/main" val="403924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B2096-4EA4-4541-A36C-533ED981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F9DEC0-3BE2-47AD-8572-249852B1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101598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52F9D3-F9EE-47FF-83A1-DBE699C2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0" y="3041063"/>
            <a:ext cx="3771900" cy="18669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B19152-69C9-495A-A427-AF71FA7E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4398967"/>
            <a:ext cx="3781425" cy="1676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Seta: Dobrada 9">
            <a:extLst>
              <a:ext uri="{FF2B5EF4-FFF2-40B4-BE49-F238E27FC236}">
                <a16:creationId xmlns:a16="http://schemas.microsoft.com/office/drawing/2014/main" id="{2F89CED0-F923-41E7-972E-E2BA197B46A6}"/>
              </a:ext>
            </a:extLst>
          </p:cNvPr>
          <p:cNvSpPr/>
          <p:nvPr/>
        </p:nvSpPr>
        <p:spPr>
          <a:xfrm rot="5400000">
            <a:off x="4795164" y="2868216"/>
            <a:ext cx="710958" cy="18907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5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D2DB2-DD97-4BDF-BD96-D525B454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385DF-936C-46D4-A709-227160EDB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Parece que esses valores foram colocados aleatoriamente. Necessário então manter alguma informação explícita em cada item, ou seja, a localização do próximo item, então a posição relativa de cada item pode ser expressa simplesmente seguindo o link de um item para o próximo.</a:t>
            </a:r>
          </a:p>
        </p:txBody>
      </p:sp>
    </p:spTree>
    <p:extLst>
      <p:ext uri="{BB962C8B-B14F-4D97-AF65-F5344CB8AC3E}">
        <p14:creationId xmlns:p14="http://schemas.microsoft.com/office/powerpoint/2010/main" val="62260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553C2-CFFB-420D-81CC-CBEE167B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77ADBC-89A1-41DC-803D-C163A53AE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observar que a localização do primeiro item da lista deve ser especificada explicitamente. Depois, onde está o primeiro item, o primeiro pode nos dizer onde está o segundo e assim por diante. </a:t>
            </a:r>
          </a:p>
          <a:p>
            <a:r>
              <a:rPr lang="pt-BR" dirty="0"/>
              <a:t>A referência externa costuma ser chamada de cabeça da lista. Da mesma forma, o último item precisa saber que não há próximo item.</a:t>
            </a:r>
          </a:p>
        </p:txBody>
      </p:sp>
    </p:spTree>
    <p:extLst>
      <p:ext uri="{BB962C8B-B14F-4D97-AF65-F5344CB8AC3E}">
        <p14:creationId xmlns:p14="http://schemas.microsoft.com/office/powerpoint/2010/main" val="253538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1E0F9-375D-46A9-924A-04C9ABB0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59D18-2A39-470D-B130-12728CC84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bloco de construção básico para a implementação da lista ligada é o nó. </a:t>
            </a:r>
          </a:p>
          <a:p>
            <a:r>
              <a:rPr lang="pt-BR" dirty="0"/>
              <a:t>Cada objeto de nó deve contém pelo menos duas informações. Primeiro, o nó deve conter o próprio item da lista. Chamaremos isso de campo de dados do nó. Além disso, cada nó deve conter uma referência ao próximo nó.</a:t>
            </a:r>
          </a:p>
        </p:txBody>
      </p:sp>
    </p:spTree>
    <p:extLst>
      <p:ext uri="{BB962C8B-B14F-4D97-AF65-F5344CB8AC3E}">
        <p14:creationId xmlns:p14="http://schemas.microsoft.com/office/powerpoint/2010/main" val="384186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4CB4-CA7A-4F4C-AFBC-8C92C2B7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7B42C-B26E-4440-9610-8799D59F8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construir um nó, é necessário fornecer o valor de dados inicial para o nó. </a:t>
            </a:r>
          </a:p>
          <a:p>
            <a:r>
              <a:rPr lang="pt-BR" dirty="0"/>
              <a:t>A classe Node também inclui os métodos usuais para acessar e modificar os dados e a próxima referência.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CCDF94-5490-4F21-B505-19E04EEA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4" y="4641141"/>
            <a:ext cx="3324225" cy="1276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023125-EAE8-4E98-8D39-A9A4610E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93" y="5003091"/>
            <a:ext cx="18288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79AE-D875-400E-B3C8-988AC60A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B2D84-9CAD-431E-85EB-640BB3675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de referência especial do Python, </a:t>
            </a:r>
            <a:r>
              <a:rPr lang="pt-BR" b="1" dirty="0" err="1"/>
              <a:t>None</a:t>
            </a:r>
            <a:r>
              <a:rPr lang="pt-BR" dirty="0"/>
              <a:t>, desempenhará um papel importante na classe Node e, posteriormente, na própria lista ligada. Uma referência a </a:t>
            </a:r>
            <a:r>
              <a:rPr lang="pt-BR" b="1" dirty="0" err="1"/>
              <a:t>None</a:t>
            </a:r>
            <a:r>
              <a:rPr lang="pt-BR" dirty="0"/>
              <a:t> denotará o fato de que não há próximo nó. Observe no construtor (do código) que um nó é inicialmente criado com o próximo conjunto para </a:t>
            </a:r>
            <a:r>
              <a:rPr lang="pt-BR" b="1" dirty="0" err="1"/>
              <a:t>None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36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6F4659-E377-423B-9794-DC484750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23" y="538007"/>
            <a:ext cx="4863353" cy="57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3EFAA-1D48-4201-95AD-57D8D2DD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UnorderedList</a:t>
            </a:r>
            <a:r>
              <a:rPr lang="pt-BR" dirty="0"/>
              <a:t> (Lista não ordenada)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E69C5-53EA-426E-BB4E-5A980798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lista não ordenada será construída a partir de uma coleção de nós, cada um vinculado ao próximo por referências explícitas. </a:t>
            </a:r>
          </a:p>
          <a:p>
            <a:r>
              <a:rPr lang="pt-BR" dirty="0"/>
              <a:t>Desde que saibamos onde encontrar o primeiro nó (contendo o primeiro item), cada item depois disso pode ser encontrado seguindo sucessivamente os próximos links.</a:t>
            </a:r>
          </a:p>
        </p:txBody>
      </p:sp>
    </p:spTree>
    <p:extLst>
      <p:ext uri="{BB962C8B-B14F-4D97-AF65-F5344CB8AC3E}">
        <p14:creationId xmlns:p14="http://schemas.microsoft.com/office/powerpoint/2010/main" val="48672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7BE36-D5BC-4F63-B3F2-29B1E752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7F0DC-BFED-4D5D-9812-2B01C5E4E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UnorderedList</a:t>
            </a:r>
            <a:r>
              <a:rPr lang="pt-BR" dirty="0"/>
              <a:t> deve manter uma referência ao primeiro nó. </a:t>
            </a:r>
          </a:p>
          <a:p>
            <a:r>
              <a:rPr lang="pt-BR" dirty="0"/>
              <a:t>Veja o construtor (no código) e observe que cada objeto de lista manterá uma única referência ao cabeçalho da lista.</a:t>
            </a:r>
          </a:p>
        </p:txBody>
      </p:sp>
    </p:spTree>
    <p:extLst>
      <p:ext uri="{BB962C8B-B14F-4D97-AF65-F5344CB8AC3E}">
        <p14:creationId xmlns:p14="http://schemas.microsoft.com/office/powerpoint/2010/main" val="302875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FD3DC1-7033-4459-BF8E-49D7E7A3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D831DF-E52E-48B4-9403-13BA154AF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lista é um mecanismo de coleta poderoso, mas simples, que fornece ao programador uma ampla variedade de operações. </a:t>
            </a:r>
          </a:p>
          <a:p>
            <a:r>
              <a:rPr lang="pt-BR" dirty="0"/>
              <a:t>No entanto, nem todas as linguagens de programação incluem uma coleção de lista. Nestes casos, a noção de lista deve ser implementada pelo programador.</a:t>
            </a:r>
          </a:p>
        </p:txBody>
      </p:sp>
    </p:spTree>
    <p:extLst>
      <p:ext uri="{BB962C8B-B14F-4D97-AF65-F5344CB8AC3E}">
        <p14:creationId xmlns:p14="http://schemas.microsoft.com/office/powerpoint/2010/main" val="114882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6A8AEB-5073-4483-99EA-FCE8DCF4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2" y="1028195"/>
            <a:ext cx="4375269" cy="13384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8C6DA7-2A33-498C-B7D5-C54F7CDA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23" y="3264329"/>
            <a:ext cx="8016969" cy="20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19014B-C9EB-4953-8B75-2EDC05E82A2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94448" y="421929"/>
            <a:ext cx="7340301" cy="76328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Node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UnorderedList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is_empty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Node(item)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temp.set_next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size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search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and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current.get_data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item: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remove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item):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current.get_data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item: 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found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.head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previous.set_next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current.get_next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6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CD5D-AFE7-42CA-9924-9909607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83E84-E850-4B69-A163-6B266071F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is_empty</a:t>
            </a:r>
            <a:r>
              <a:rPr lang="pt-BR" dirty="0"/>
              <a:t> simplesmente verifica se o cabeçalho da lista é uma referência a </a:t>
            </a:r>
            <a:r>
              <a:rPr lang="pt-BR" dirty="0" err="1"/>
              <a:t>None</a:t>
            </a:r>
            <a:r>
              <a:rPr lang="pt-BR" dirty="0"/>
              <a:t>. </a:t>
            </a:r>
          </a:p>
          <a:p>
            <a:r>
              <a:rPr lang="pt-BR" dirty="0"/>
              <a:t>O resultado da expressão booleana </a:t>
            </a:r>
            <a:r>
              <a:rPr lang="pt-BR" dirty="0" err="1"/>
              <a:t>self.head</a:t>
            </a:r>
            <a:r>
              <a:rPr lang="pt-BR" dirty="0"/>
              <a:t> == </a:t>
            </a:r>
            <a:r>
              <a:rPr lang="pt-BR" dirty="0" err="1"/>
              <a:t>None</a:t>
            </a:r>
            <a:r>
              <a:rPr lang="pt-BR" dirty="0"/>
              <a:t> só será verdadeiro se não houver nós na lista vinculada. Uma vez que uma nova lista está vazia, o construtor e a verificação de vazio devem ser consistentes um com o outro. </a:t>
            </a:r>
          </a:p>
          <a:p>
            <a:r>
              <a:rPr lang="pt-BR" dirty="0"/>
              <a:t>Isso mostra a vantagem de usar a referência </a:t>
            </a:r>
            <a:r>
              <a:rPr lang="pt-BR" dirty="0" err="1"/>
              <a:t>None</a:t>
            </a:r>
            <a:r>
              <a:rPr lang="pt-BR" dirty="0"/>
              <a:t> para denotar o "fim" da estrutura vinculada.</a:t>
            </a:r>
          </a:p>
        </p:txBody>
      </p:sp>
    </p:spTree>
    <p:extLst>
      <p:ext uri="{BB962C8B-B14F-4D97-AF65-F5344CB8AC3E}">
        <p14:creationId xmlns:p14="http://schemas.microsoft.com/office/powerpoint/2010/main" val="258802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DDB25-F574-45D0-A7F4-C178F00B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FA35D9-E8DD-4421-8017-1451B1220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implementar o método </a:t>
            </a:r>
            <a:r>
              <a:rPr lang="pt-BR" dirty="0" err="1"/>
              <a:t>add</a:t>
            </a:r>
            <a:r>
              <a:rPr lang="pt-BR" dirty="0"/>
              <a:t>(item) precisamos abordar a importante questão de onde colocar o novo item na lista vinculada.</a:t>
            </a:r>
          </a:p>
          <a:p>
            <a:r>
              <a:rPr lang="pt-BR" dirty="0"/>
              <a:t>Uma vez que esta lista não está ordenada, a localização específica do novo item em relação aos outros itens na lista não é importante. O novo item pode ir a qualquer lugar. </a:t>
            </a:r>
          </a:p>
          <a:p>
            <a:r>
              <a:rPr lang="pt-BR" dirty="0"/>
              <a:t>Com isso em mente, faz sentido colocar o novo item no local mais fácil possível.</a:t>
            </a:r>
          </a:p>
        </p:txBody>
      </p:sp>
    </p:spTree>
    <p:extLst>
      <p:ext uri="{BB962C8B-B14F-4D97-AF65-F5344CB8AC3E}">
        <p14:creationId xmlns:p14="http://schemas.microsoft.com/office/powerpoint/2010/main" val="3484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B4AE-0EC0-4BE9-A23E-28407E71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0352E3-597D-4347-850F-6FC51E953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estrutura da lista vinculada nos fornece apenas um ponto de entrada, o cabeçalho da lista. Todos os outros nós só podem ser alcançados acessando o primeiro nó e seguindo os próximos links. </a:t>
            </a:r>
          </a:p>
          <a:p>
            <a:r>
              <a:rPr lang="pt-BR" dirty="0"/>
              <a:t>Isso significa que o lugar mais fácil para adicionar o novo nó é bem no início ou no início da lista. Em outras palavras, faremos do novo item o primeiro item da lista e os itens existentes precisarão ser vinculados a esse novo primeiro item para que possam seguir.</a:t>
            </a:r>
          </a:p>
        </p:txBody>
      </p:sp>
    </p:spTree>
    <p:extLst>
      <p:ext uri="{BB962C8B-B14F-4D97-AF65-F5344CB8AC3E}">
        <p14:creationId xmlns:p14="http://schemas.microsoft.com/office/powerpoint/2010/main" val="94936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2E45C1-880B-4E2E-AC45-C7EA43A1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77" y="1873062"/>
            <a:ext cx="8434049" cy="27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6B1CB-2E9C-48D9-92CE-D2874C3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37BF5-02B7-4338-9532-968C67728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Os próximos métodos que implementaremos - dimensionar, pesquisar e remover - são todos baseados em uma técnica conhecida como travessia de lista ligada (</a:t>
            </a:r>
            <a:r>
              <a:rPr lang="pt-BR" sz="2000" dirty="0" err="1"/>
              <a:t>linked</a:t>
            </a:r>
            <a:r>
              <a:rPr lang="pt-BR" sz="2000" dirty="0"/>
              <a:t> </a:t>
            </a:r>
            <a:r>
              <a:rPr lang="pt-BR" sz="2000" dirty="0" err="1"/>
              <a:t>list</a:t>
            </a:r>
            <a:r>
              <a:rPr lang="pt-BR" sz="2000" dirty="0"/>
              <a:t> </a:t>
            </a:r>
            <a:r>
              <a:rPr lang="pt-BR" sz="2000" dirty="0" err="1"/>
              <a:t>traversal</a:t>
            </a:r>
            <a:r>
              <a:rPr lang="pt-BR" sz="2000" dirty="0"/>
              <a:t>).</a:t>
            </a:r>
          </a:p>
          <a:p>
            <a:r>
              <a:rPr lang="pt-BR" sz="2000" dirty="0"/>
              <a:t>Refere-se ao processo de visitar sistematicamente cada nó. Para fazer isso, usamos uma referência externa que começa no primeiro nó da lista. Conforme visitamos cada nó, movemos a referência para o próximo nó “percorrendo” a próxima referência.</a:t>
            </a:r>
          </a:p>
          <a:p>
            <a:r>
              <a:rPr lang="pt-BR" sz="2000" dirty="0"/>
              <a:t>Para implementar o método de tamanho, precisamos percorrer a lista ligada e manter uma contagem do número de nós que ocorreram.</a:t>
            </a:r>
          </a:p>
        </p:txBody>
      </p:sp>
    </p:spTree>
    <p:extLst>
      <p:ext uri="{BB962C8B-B14F-4D97-AF65-F5344CB8AC3E}">
        <p14:creationId xmlns:p14="http://schemas.microsoft.com/office/powerpoint/2010/main" val="90143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051C17-ADE5-40BF-AD94-EC5DEEF0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22" y="2302452"/>
            <a:ext cx="7596356" cy="17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3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D6CCF-9825-4FD4-9DFC-EEE4C830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9A841-999F-46C0-9628-3DE538583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Pesquisar um valor em uma implementação de lista ligada de uma lista não ordenada também usa a técnica de travessia. </a:t>
            </a:r>
          </a:p>
          <a:p>
            <a:r>
              <a:rPr lang="pt-BR" sz="2000" dirty="0"/>
              <a:t>Conforme visitamos cada nó na lista ligada, perguntaremos se os dados armazenados lá correspondem ao item que estamos procurando. </a:t>
            </a:r>
          </a:p>
          <a:p>
            <a:r>
              <a:rPr lang="pt-BR" sz="2000" dirty="0"/>
              <a:t>Nesse caso, entretanto, talvez não seja necessário percorrer todo o caminho até o final da lista. </a:t>
            </a:r>
          </a:p>
          <a:p>
            <a:r>
              <a:rPr lang="pt-BR" sz="2000" dirty="0"/>
              <a:t>Na verdade, se chegarmos ao fim da lista, isso significa que o item que procuramos não pode estar presente.</a:t>
            </a:r>
          </a:p>
          <a:p>
            <a:r>
              <a:rPr lang="pt-BR" sz="2000" dirty="0"/>
              <a:t>Além disso, se encontrarmos o item, não há necessidade de continuar.</a:t>
            </a:r>
          </a:p>
        </p:txBody>
      </p:sp>
    </p:spTree>
    <p:extLst>
      <p:ext uri="{BB962C8B-B14F-4D97-AF65-F5344CB8AC3E}">
        <p14:creationId xmlns:p14="http://schemas.microsoft.com/office/powerpoint/2010/main" val="397155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0E5214-DD51-4F84-A620-E1F29846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58" y="2229690"/>
            <a:ext cx="7773302" cy="23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7BF4-FD02-437E-83AC-2F4F433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10FBF-042B-40ED-B30B-CD7784DE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lista é uma coleção de itens em que cada item ocupa uma posição relativa em relação aos outros, ou seja, nos referir a esse tipo de lista como uma lista não ordenada. </a:t>
            </a:r>
          </a:p>
          <a:p>
            <a:r>
              <a:rPr lang="pt-BR" dirty="0"/>
              <a:t>Podemos considerar a lista como tendo um primeiro item, um segundo item, um terceiro item e assim por diante. Também podemos nos referir ao início da lista (o primeiro item) ou ao final da lista (o último item). </a:t>
            </a:r>
          </a:p>
        </p:txBody>
      </p:sp>
    </p:spTree>
    <p:extLst>
      <p:ext uri="{BB962C8B-B14F-4D97-AF65-F5344CB8AC3E}">
        <p14:creationId xmlns:p14="http://schemas.microsoft.com/office/powerpoint/2010/main" val="206706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8A01-CA01-4982-A1FD-AF62ADE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6D250-6023-4CD7-A086-D46F7F420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O método remove() requer duas etapas lógicas. </a:t>
            </a:r>
          </a:p>
          <a:p>
            <a:r>
              <a:rPr lang="pt-BR" sz="1800" dirty="0"/>
              <a:t>Primeiro, precisamos percorrer a lista procurando o item que queremos remover. Assim que encontrarmos o item (lembre-se de que presumimos que esteja presente), devemos removê-lo. A primeira etapa é muito semelhante à pesquisa. </a:t>
            </a:r>
          </a:p>
          <a:p>
            <a:r>
              <a:rPr lang="pt-BR" sz="1800" dirty="0"/>
              <a:t>Começando com uma referência externa definida para o topo da lista, percorremos os links até descobrir o item que procuramos. Uma vez que assumimos que o item está presente, sabemos que a iteração irá parar antes que o atual chegue a </a:t>
            </a:r>
            <a:r>
              <a:rPr lang="pt-BR" sz="1800" dirty="0" err="1"/>
              <a:t>None</a:t>
            </a:r>
            <a:r>
              <a:rPr lang="pt-BR" sz="1800" dirty="0"/>
              <a:t>. </a:t>
            </a:r>
          </a:p>
          <a:p>
            <a:r>
              <a:rPr lang="pt-BR" sz="1800" dirty="0"/>
              <a:t>Isso significa que podemos simplesmente usar o booleano encontrado na condição.</a:t>
            </a:r>
          </a:p>
        </p:txBody>
      </p:sp>
    </p:spTree>
    <p:extLst>
      <p:ext uri="{BB962C8B-B14F-4D97-AF65-F5344CB8AC3E}">
        <p14:creationId xmlns:p14="http://schemas.microsoft.com/office/powerpoint/2010/main" val="1173497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16466-10B5-43AA-874F-A642A0AF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C3476-0092-4297-B2CB-24C03B5F2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encontrado torna-se </a:t>
            </a:r>
            <a:r>
              <a:rPr lang="pt-BR" dirty="0" err="1"/>
              <a:t>True</a:t>
            </a:r>
            <a:r>
              <a:rPr lang="pt-BR" dirty="0"/>
              <a:t>, o atual será uma referência ao nó que contém o item a ser removido. Mas como o removemos? Uma possibilidade seria substituir o valor do item por algum marcador que sugira que o item não está mais presente. </a:t>
            </a:r>
          </a:p>
          <a:p>
            <a:r>
              <a:rPr lang="pt-BR" dirty="0"/>
              <a:t>O problema com essa abordagem é que o número de nós não corresponderá mais ao número de itens. Seria muito melhor remover o item removendo o nó inteiro.</a:t>
            </a:r>
          </a:p>
        </p:txBody>
      </p:sp>
    </p:spTree>
    <p:extLst>
      <p:ext uri="{BB962C8B-B14F-4D97-AF65-F5344CB8AC3E}">
        <p14:creationId xmlns:p14="http://schemas.microsoft.com/office/powerpoint/2010/main" val="379694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F9D38-64F7-42EE-8E76-010B3D93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C4E51F-19E0-4F28-A474-6E91B84EB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remover o nó que contém o item, precisamos modificar o link no nó anterior para que se refira ao nó que vem depois do atual. Infelizmente, não há como retroceder na lista ligada. </a:t>
            </a:r>
          </a:p>
          <a:p>
            <a:r>
              <a:rPr lang="pt-BR" dirty="0"/>
              <a:t>Visto que atual se refere ao nó à frente do nó onde gostaríamos de fazer a mudança, é tarde demais para fazer a modificação necessária.</a:t>
            </a:r>
          </a:p>
        </p:txBody>
      </p:sp>
    </p:spTree>
    <p:extLst>
      <p:ext uri="{BB962C8B-B14F-4D97-AF65-F5344CB8AC3E}">
        <p14:creationId xmlns:p14="http://schemas.microsoft.com/office/powerpoint/2010/main" val="40900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DBC04-E8B8-4ED4-B74C-72D7CA0E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E89AC-B318-4009-B370-F42084900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 solução para esse dilema é usar duas referências externas à medida que percorremos a lista encadeada. </a:t>
            </a:r>
            <a:r>
              <a:rPr lang="pt-BR" sz="2000" b="1" dirty="0" err="1"/>
              <a:t>current</a:t>
            </a:r>
            <a:r>
              <a:rPr lang="pt-BR" sz="2000" dirty="0"/>
              <a:t> se comportará como antes, marcando a localização atual da barreira. </a:t>
            </a:r>
          </a:p>
          <a:p>
            <a:r>
              <a:rPr lang="pt-BR" sz="2000" dirty="0"/>
              <a:t>A nova referência, que chamaremos de </a:t>
            </a:r>
            <a:r>
              <a:rPr lang="pt-BR" sz="2000" b="1" dirty="0" err="1"/>
              <a:t>previous</a:t>
            </a:r>
            <a:r>
              <a:rPr lang="pt-BR" sz="2000" dirty="0"/>
              <a:t>, sempre viajará um nó atrás da corrente. </a:t>
            </a:r>
          </a:p>
          <a:p>
            <a:r>
              <a:rPr lang="pt-BR" sz="2000" dirty="0"/>
              <a:t>Dessa forma, quando a corrente parar no nó a ser removido, anterior estará se referindo ao local adequado na lista vinculada para a modificação.</a:t>
            </a:r>
          </a:p>
        </p:txBody>
      </p:sp>
    </p:spTree>
    <p:extLst>
      <p:ext uri="{BB962C8B-B14F-4D97-AF65-F5344CB8AC3E}">
        <p14:creationId xmlns:p14="http://schemas.microsoft.com/office/powerpoint/2010/main" val="132115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D6E6EA-4BDC-4870-BEA5-1AE6B7B2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92" y="462242"/>
            <a:ext cx="5010150" cy="1200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17134E-A54F-44E9-ABD8-0DF364665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43" y="1815241"/>
            <a:ext cx="5668776" cy="33024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647D32-548A-4829-90E9-32804B6EE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72" y="5270494"/>
            <a:ext cx="5351369" cy="12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82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BAE9-EDD0-4D2E-A79A-BEB6A97B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Dados Abstrato – Lista Ordenada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A6108-CB0C-4358-97EC-93BB3FADF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/>
              <a:t>Agora consideraremos um tipo de lista conhecido como lista ordenada. Por exemplo, se a lista de inteiros mostrada acima fosse uma lista ordenada (ordem crescente), ela poderia ser escrita como 17, 26, 31, 54, 77 e 93. </a:t>
            </a:r>
          </a:p>
          <a:p>
            <a:r>
              <a:rPr lang="pt-BR" sz="1600" dirty="0"/>
              <a:t>Como 17 é o menor item, ele ocupa a primeira posição na lista. Da mesma forma, como 93 é o maior, ocupa a última posição.</a:t>
            </a:r>
          </a:p>
          <a:p>
            <a:r>
              <a:rPr lang="pt-BR" sz="1600" dirty="0"/>
              <a:t>A estrutura de uma lista ordenada é uma coleção de itens em que cada item mantém uma posição relativa baseada em alguma característica subjacente do item. </a:t>
            </a:r>
          </a:p>
          <a:p>
            <a:r>
              <a:rPr lang="pt-BR" sz="1600" dirty="0"/>
              <a:t>A ordem é normalmente crescente ou decrescente e assumimos que os itens da lista têm uma operação de comparação significativa que já está definida. Muitas das operações de lista ordenada são iguais às da lista não ordenada.</a:t>
            </a:r>
          </a:p>
        </p:txBody>
      </p:sp>
    </p:spTree>
    <p:extLst>
      <p:ext uri="{BB962C8B-B14F-4D97-AF65-F5344CB8AC3E}">
        <p14:creationId xmlns:p14="http://schemas.microsoft.com/office/powerpoint/2010/main" val="2922434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5B5EC-9C8E-4DA0-94FF-0B563F65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A3D3E3-0AC6-465F-97FF-A953B1CC7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OrderedList</a:t>
            </a:r>
            <a:r>
              <a:rPr lang="pt-BR" dirty="0"/>
              <a:t> () cria uma nova lista ordenada que está vazia. Não precisa de parâmetros e retorna uma lista vazia.</a:t>
            </a:r>
          </a:p>
          <a:p>
            <a:r>
              <a:rPr lang="pt-BR" dirty="0" err="1"/>
              <a:t>add</a:t>
            </a:r>
            <a:r>
              <a:rPr lang="pt-BR" dirty="0"/>
              <a:t>(item) adiciona um novo item à lista, garantindo que a ordem seja preservada. Ele precisa do item e não retorna nada. Suponha que o item ainda não esteja na 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02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804BB-2D4A-44AE-BA76-CF983FBF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372843-702B-4545-8D2E-8AB6AE063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remove(item) remove o item da lista. Ele precisa do item e modifica a lista. Suponha que o item esteja presente na lista.</a:t>
            </a:r>
          </a:p>
          <a:p>
            <a:r>
              <a:rPr lang="pt-BR" sz="2000" dirty="0" err="1"/>
              <a:t>search</a:t>
            </a:r>
            <a:r>
              <a:rPr lang="pt-BR" sz="2000" dirty="0"/>
              <a:t>(item) pesquisa o item na lista. Ele precisa do item e retorna um valor booleano.</a:t>
            </a:r>
          </a:p>
          <a:p>
            <a:r>
              <a:rPr lang="pt-BR" sz="2000" dirty="0" err="1"/>
              <a:t>is_empty</a:t>
            </a:r>
            <a:r>
              <a:rPr lang="pt-BR" sz="2000" dirty="0"/>
              <a:t>() testa se a lista está vazia. Não precisa de parâmetros e retorna um valor booleano.</a:t>
            </a:r>
          </a:p>
          <a:p>
            <a:r>
              <a:rPr lang="pt-BR" sz="2000" dirty="0" err="1"/>
              <a:t>size</a:t>
            </a:r>
            <a:r>
              <a:rPr lang="pt-BR" sz="2000" dirty="0"/>
              <a:t>() retorna o número de itens na lista. Não precisa de parâmetros e retorna um número inteiro.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900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B866B-1A1D-41E0-9872-613AD4B0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7885FC-8CF9-4C99-A86D-2F5897D7F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index(item) retorna a posição do item na lista. Ele precisa do item e retorna o índice. Suponha que o item esteja na lista.</a:t>
            </a:r>
          </a:p>
          <a:p>
            <a:r>
              <a:rPr lang="pt-BR" dirty="0"/>
              <a:t>pop() remove e retorna o último item da lista. Ele não precisa de nada e retorna um item. Suponha que a lista tenha pelo menos um item.</a:t>
            </a:r>
          </a:p>
          <a:p>
            <a:r>
              <a:rPr lang="pt-BR"/>
              <a:t>pop(</a:t>
            </a:r>
            <a:r>
              <a:rPr lang="pt-BR" dirty="0" err="1"/>
              <a:t>pos</a:t>
            </a:r>
            <a:r>
              <a:rPr lang="pt-BR" dirty="0"/>
              <a:t>) remove e retorna o item na posição </a:t>
            </a:r>
            <a:r>
              <a:rPr lang="pt-BR" dirty="0" err="1"/>
              <a:t>pos</a:t>
            </a:r>
            <a:r>
              <a:rPr lang="pt-BR" dirty="0"/>
              <a:t>. Ele precisa da posição e retorna o item. Suponha que o item esteja na lista.</a:t>
            </a:r>
          </a:p>
        </p:txBody>
      </p:sp>
    </p:spTree>
    <p:extLst>
      <p:ext uri="{BB962C8B-B14F-4D97-AF65-F5344CB8AC3E}">
        <p14:creationId xmlns:p14="http://schemas.microsoft.com/office/powerpoint/2010/main" val="354195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5542-E3A7-4C5E-BA5F-171263D6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uma Lista Ligada Ordenada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8ABC-A541-4750-8676-1B6C644DF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implementar a lista ordenada, devemos lembrar que as posições relativas dos itens são baseadas em alguma característica subjacente. </a:t>
            </a:r>
          </a:p>
          <a:p>
            <a:r>
              <a:rPr lang="pt-BR" dirty="0"/>
              <a:t>A lista ordenada de inteiros fornecida acima (17, 26, 31, 54, 77 e 93) pode ser representada por uma estrutura, conforme a figura.</a:t>
            </a:r>
          </a:p>
          <a:p>
            <a:r>
              <a:rPr lang="pt-BR" dirty="0"/>
              <a:t>Novamente, a estrutura do nó e do link é ideal para representar o posicionamento relativo dos itens.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1B58D3-97A3-49C3-BEDC-F712CE23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2865182"/>
            <a:ext cx="5019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78543-E308-4125-BD7A-F610CFE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937D9F-6E16-41E1-B0D4-6785608D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simplificar, assumiremos que as listas não podem conter itens duplicados.</a:t>
            </a:r>
          </a:p>
          <a:p>
            <a:r>
              <a:rPr lang="pt-BR" dirty="0"/>
              <a:t>Por exemplo, a coleção de números inteiros 54, 26, 93, 17, 77 e 31 pode representar uma lista simples não ordenada de notas de exames. </a:t>
            </a:r>
          </a:p>
          <a:p>
            <a:r>
              <a:rPr lang="pt-BR" dirty="0"/>
              <a:t>Escrevemos como valores delimitados por vírgulas, uma forma comum de mostrar a estrutura da lista. Claro, Python mostraria essa lista como [54, 26, 93, 17, 77, 31].</a:t>
            </a:r>
          </a:p>
        </p:txBody>
      </p:sp>
    </p:spTree>
    <p:extLst>
      <p:ext uri="{BB962C8B-B14F-4D97-AF65-F5344CB8AC3E}">
        <p14:creationId xmlns:p14="http://schemas.microsoft.com/office/powerpoint/2010/main" val="2043064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CFB99-0958-4476-84C4-5FA96C8B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D73A66-7F95-4083-9FB1-086BE4B1C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implementar a classe </a:t>
            </a:r>
            <a:r>
              <a:rPr lang="pt-BR" dirty="0" err="1"/>
              <a:t>OrderedList</a:t>
            </a:r>
            <a:r>
              <a:rPr lang="pt-BR" dirty="0"/>
              <a:t>, usaremos a mesma técnica vista anteriormente com listas não ordenadas. </a:t>
            </a:r>
          </a:p>
          <a:p>
            <a:r>
              <a:rPr lang="pt-BR" dirty="0"/>
              <a:t>Mais uma vez, uma lista vazia será denotada por uma referência principal a </a:t>
            </a:r>
            <a:r>
              <a:rPr lang="pt-BR" b="1" dirty="0" err="1"/>
              <a:t>None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36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3E8C7-6BF3-4206-8B14-E68C3BB0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FF4B6-A28F-4932-A1C9-B3909D7B9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Ao considerarmos as operações para a lista ordenada, devemos observar que os métodos </a:t>
            </a:r>
            <a:r>
              <a:rPr lang="pt-BR" sz="2000" b="1" dirty="0" err="1"/>
              <a:t>is_empty</a:t>
            </a:r>
            <a:r>
              <a:rPr lang="pt-BR" sz="2000" b="1" dirty="0"/>
              <a:t> </a:t>
            </a:r>
            <a:r>
              <a:rPr lang="pt-BR" sz="2000" dirty="0"/>
              <a:t>e </a:t>
            </a:r>
            <a:r>
              <a:rPr lang="pt-BR" sz="2000" b="1" dirty="0" err="1"/>
              <a:t>size</a:t>
            </a:r>
            <a:r>
              <a:rPr lang="pt-BR" sz="2000" dirty="0"/>
              <a:t> podem ser implementados da mesma forma que as listas não ordenadas, uma vez que lidam apenas com o número de nós na lista, sem levar em conta os valores reais dos itens. </a:t>
            </a:r>
          </a:p>
          <a:p>
            <a:r>
              <a:rPr lang="pt-BR" sz="2000" dirty="0"/>
              <a:t>Da mesma forma, o método </a:t>
            </a:r>
            <a:r>
              <a:rPr lang="pt-BR" sz="2000" b="1" dirty="0"/>
              <a:t>remove</a:t>
            </a:r>
            <a:r>
              <a:rPr lang="pt-BR" sz="2000" dirty="0"/>
              <a:t> funcionará muito bem, pois ainda precisamos encontrar o item e, em seguida, vincular ao redor do nó para removê-lo. Os dois métodos restantes, </a:t>
            </a:r>
            <a:r>
              <a:rPr lang="pt-BR" sz="2000" b="1" dirty="0"/>
              <a:t>pesquisar e adicionar</a:t>
            </a:r>
            <a:r>
              <a:rPr lang="pt-BR" sz="2000" dirty="0"/>
              <a:t>, exigirão algumas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2578733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9015-EB67-4C03-94A8-8D41941C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93771-B546-48F6-B340-E20181A68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 busca de uma lista encadeada não ordenada exigia que percorrêssemos os nós um de cada vez até encontrarmos o item que procuramos ou ficar sem nós (</a:t>
            </a:r>
            <a:r>
              <a:rPr lang="pt-BR" sz="2000" b="1" dirty="0" err="1"/>
              <a:t>None</a:t>
            </a:r>
            <a:r>
              <a:rPr lang="pt-BR" sz="2000" dirty="0"/>
              <a:t>). </a:t>
            </a:r>
          </a:p>
          <a:p>
            <a:r>
              <a:rPr lang="pt-BR" sz="2000" dirty="0"/>
              <a:t>Acontece que a mesma abordagem funcionaria com a lista ordenada e, de fato, no caso em que encontramos o item, é exatamente o que precisamos. Porém, caso o item não esteja na lista, podemos aproveitar a </a:t>
            </a:r>
            <a:r>
              <a:rPr lang="pt-BR" sz="2000" u="sng" dirty="0"/>
              <a:t>ordenação</a:t>
            </a:r>
            <a:r>
              <a:rPr lang="pt-BR" sz="2000" dirty="0"/>
              <a:t> para interromper a busca o mais rápido possível.</a:t>
            </a:r>
          </a:p>
        </p:txBody>
      </p:sp>
    </p:spTree>
    <p:extLst>
      <p:ext uri="{BB962C8B-B14F-4D97-AF65-F5344CB8AC3E}">
        <p14:creationId xmlns:p14="http://schemas.microsoft.com/office/powerpoint/2010/main" val="189487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4255D-0F9F-4C46-B5FD-E7683769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52515-EC61-4242-B671-72346907C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 modificação de método mais significativa ocorrerá em adição de um novo elemento na lista ordenada. </a:t>
            </a:r>
          </a:p>
          <a:p>
            <a:r>
              <a:rPr lang="pt-BR" sz="2000" dirty="0"/>
              <a:t>Lembre-se de que, para listas não ordenadas, o método </a:t>
            </a:r>
            <a:r>
              <a:rPr lang="pt-BR" sz="2000" b="1" dirty="0" err="1"/>
              <a:t>add</a:t>
            </a:r>
            <a:r>
              <a:rPr lang="pt-BR" sz="2000" b="1" dirty="0"/>
              <a:t> </a:t>
            </a:r>
            <a:r>
              <a:rPr lang="pt-BR" sz="2000" dirty="0"/>
              <a:t>poderia simplesmente colocar um novo nó no topo da lista. Foi o ponto de acesso mais fácil. </a:t>
            </a:r>
          </a:p>
          <a:p>
            <a:r>
              <a:rPr lang="pt-BR" sz="2000" dirty="0"/>
              <a:t>Infelizmente, isso não funcionará mais com listas ordenadas. Agora é necessário descobrirmos o local específico onde um novo item pertence na lista ordenada existente.</a:t>
            </a:r>
          </a:p>
        </p:txBody>
      </p:sp>
    </p:spTree>
    <p:extLst>
      <p:ext uri="{BB962C8B-B14F-4D97-AF65-F5344CB8AC3E}">
        <p14:creationId xmlns:p14="http://schemas.microsoft.com/office/powerpoint/2010/main" val="3469830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F45BB-0142-4AAE-AA6B-837D3EFB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900D2-2DFD-46AD-807D-868CD808D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Como vimos com as listas não ordenadas, é necessário ter uma referência adicional, novamente chamada de “</a:t>
            </a:r>
            <a:r>
              <a:rPr lang="pt-BR" sz="2000" dirty="0" err="1"/>
              <a:t>previous</a:t>
            </a:r>
            <a:r>
              <a:rPr lang="pt-BR" sz="2000" dirty="0"/>
              <a:t>”, pois a corrente não fornecerá acesso ao nó que deve ser modificado.</a:t>
            </a:r>
          </a:p>
          <a:p>
            <a:r>
              <a:rPr lang="pt-BR" sz="2000" dirty="0"/>
              <a:t>Uma vez que um novo nó foi criado para o item, a única questão restante é se o novo nó será adicionado no início da lista ligada ou em algum lugar no meio. </a:t>
            </a:r>
          </a:p>
          <a:p>
            <a:r>
              <a:rPr lang="pt-BR" sz="2000" dirty="0"/>
              <a:t>Novamente, </a:t>
            </a:r>
            <a:r>
              <a:rPr lang="pt-BR" sz="2000" b="1" dirty="0" err="1"/>
              <a:t>previous</a:t>
            </a:r>
            <a:r>
              <a:rPr lang="pt-BR" sz="2000" b="1" dirty="0"/>
              <a:t> == </a:t>
            </a:r>
            <a:r>
              <a:rPr lang="pt-BR" sz="2000" b="1" dirty="0" err="1"/>
              <a:t>None</a:t>
            </a:r>
            <a:r>
              <a:rPr lang="pt-BR" sz="2000" b="1" dirty="0"/>
              <a:t> </a:t>
            </a:r>
            <a:r>
              <a:rPr lang="pt-BR" sz="2000" dirty="0"/>
              <a:t>pode ser usado para fornecer a resposta.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26D5E3-66F1-4424-B1E5-FB95AC78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32" y="4330400"/>
            <a:ext cx="5175606" cy="19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0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210CF-5D59-440C-B538-0B2E6721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listas ligadas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E221F9-71D2-49E9-9DAC-EC0CD030E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Para analisar a complexidade das operações de lista vinculada, precisamos considerar se elas requerem travessia. </a:t>
            </a:r>
          </a:p>
          <a:p>
            <a:r>
              <a:rPr lang="pt-BR" sz="2000" dirty="0"/>
              <a:t>Considere uma lista encadeada que possui 𝑛 nós. O método </a:t>
            </a:r>
            <a:r>
              <a:rPr lang="pt-BR" sz="2000" dirty="0" err="1"/>
              <a:t>is_empty</a:t>
            </a:r>
            <a:r>
              <a:rPr lang="pt-BR" sz="2000" dirty="0"/>
              <a:t> é 𝑂(1) uma vez que requer um passo para verificar a referência do </a:t>
            </a:r>
            <a:r>
              <a:rPr lang="pt-BR" sz="2000" dirty="0" err="1"/>
              <a:t>head</a:t>
            </a:r>
            <a:r>
              <a:rPr lang="pt-BR" sz="2000" dirty="0"/>
              <a:t> para </a:t>
            </a:r>
            <a:r>
              <a:rPr lang="pt-BR" sz="2000" dirty="0" err="1"/>
              <a:t>None</a:t>
            </a:r>
            <a:r>
              <a:rPr lang="pt-BR" sz="2000" dirty="0"/>
              <a:t>. O método </a:t>
            </a:r>
            <a:r>
              <a:rPr lang="pt-BR" sz="2000" b="1" dirty="0" err="1"/>
              <a:t>size</a:t>
            </a:r>
            <a:r>
              <a:rPr lang="pt-BR" sz="2000" dirty="0"/>
              <a:t>, por outro lado, sempre exigirá 𝑛 etapas, uma vez que não há como saber quantos nós estão na lista encadeada sem percorrer do início ao fim. Portanto, o comprimento é 𝑂 (𝑛). </a:t>
            </a:r>
          </a:p>
          <a:p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521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9B69-DDB7-4428-82CD-C82CCA7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428CA-0426-49FE-AEDA-E6CF85C91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Adicionar, usando o método </a:t>
            </a:r>
            <a:r>
              <a:rPr lang="pt-BR" sz="2000" dirty="0" err="1"/>
              <a:t>add</a:t>
            </a:r>
            <a:r>
              <a:rPr lang="pt-BR" sz="2000" dirty="0"/>
              <a:t>, um item a uma lista não ordenada sempre será 𝑂 (1), pois simplesmente colocamos o novo nó no topo da lista vinculada. </a:t>
            </a:r>
          </a:p>
          <a:p>
            <a:r>
              <a:rPr lang="pt-BR" sz="2000" dirty="0"/>
              <a:t>No entanto, pesquisar e remover, bem como adicionar para uma lista ordenada, todos requerem o processo de travessia. Embora, em média, eles precisem percorrer apenas metade dos nós, esses métodos são todos 𝑂 (𝑛), uma vez que no pior caso, cada um processará todos os nós da lista.</a:t>
            </a:r>
          </a:p>
        </p:txBody>
      </p:sp>
    </p:spTree>
    <p:extLst>
      <p:ext uri="{BB962C8B-B14F-4D97-AF65-F5344CB8AC3E}">
        <p14:creationId xmlns:p14="http://schemas.microsoft.com/office/powerpoint/2010/main" val="4173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6922B-44D9-4720-AA8C-3BED3978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tipo de dados abstratos de lista não ordenada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971ADF-33CD-49DB-AA16-080D6C61E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estrutura de uma lista não ordenada, conforme descrito acima, é uma coleção de itens onde cada item mantém uma posição relativa em relação aos outros. Algumas operações de lista não ordenada possíveis são fornecidas abaixo.</a:t>
            </a:r>
          </a:p>
          <a:p>
            <a:pPr lvl="1"/>
            <a:r>
              <a:rPr lang="pt-BR" b="1" dirty="0" err="1"/>
              <a:t>List</a:t>
            </a:r>
            <a:r>
              <a:rPr lang="pt-BR" b="1" dirty="0"/>
              <a:t>() </a:t>
            </a:r>
            <a:r>
              <a:rPr lang="pt-BR" dirty="0"/>
              <a:t>cria uma nova lista vazia. Não precisa de parâmetros e retorna uma lista vazia.</a:t>
            </a:r>
          </a:p>
        </p:txBody>
      </p:sp>
    </p:spTree>
    <p:extLst>
      <p:ext uri="{BB962C8B-B14F-4D97-AF65-F5344CB8AC3E}">
        <p14:creationId xmlns:p14="http://schemas.microsoft.com/office/powerpoint/2010/main" val="37143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FE1B5-8F7D-40CA-8C42-2400504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CC832-B9B0-4EC7-95E2-8D98A4723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b="1" dirty="0" err="1"/>
              <a:t>add</a:t>
            </a:r>
            <a:r>
              <a:rPr lang="pt-BR" b="1" dirty="0"/>
              <a:t>(item) </a:t>
            </a:r>
            <a:r>
              <a:rPr lang="pt-BR" dirty="0"/>
              <a:t>adiciona um novo item à lista. Ele precisa do item e não retorna nada. Suponha que o item ainda não esteja na lista.</a:t>
            </a:r>
          </a:p>
          <a:p>
            <a:pPr lvl="1"/>
            <a:r>
              <a:rPr lang="pt-BR" b="1" dirty="0"/>
              <a:t>remove(item) </a:t>
            </a:r>
            <a:r>
              <a:rPr lang="pt-BR" dirty="0"/>
              <a:t>remove o item da lista. Ele precisa do item e modifica a lista. Suponha que o item esteja presente na lista.</a:t>
            </a:r>
          </a:p>
          <a:p>
            <a:pPr lvl="1"/>
            <a:r>
              <a:rPr lang="pt-BR" b="1" dirty="0"/>
              <a:t>pesquisa(item) </a:t>
            </a:r>
            <a:r>
              <a:rPr lang="pt-BR" dirty="0"/>
              <a:t>pesquisa o item na lista. Ele precisa do item e retorna um valor booleano.</a:t>
            </a:r>
          </a:p>
        </p:txBody>
      </p:sp>
    </p:spTree>
    <p:extLst>
      <p:ext uri="{BB962C8B-B14F-4D97-AF65-F5344CB8AC3E}">
        <p14:creationId xmlns:p14="http://schemas.microsoft.com/office/powerpoint/2010/main" val="119728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45810-2D4C-44FD-8A09-F8D01D0B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19931-BBB7-4106-B9E9-B14511557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b="1" dirty="0" err="1"/>
              <a:t>is_empty</a:t>
            </a:r>
            <a:r>
              <a:rPr lang="pt-BR" b="1" dirty="0"/>
              <a:t>() </a:t>
            </a:r>
            <a:r>
              <a:rPr lang="pt-BR" dirty="0"/>
              <a:t>testa se a lista está vazia. Não precisa de parâmetros e retorna um valor booleano.</a:t>
            </a:r>
          </a:p>
          <a:p>
            <a:pPr lvl="1"/>
            <a:r>
              <a:rPr lang="pt-BR" b="1" dirty="0" err="1"/>
              <a:t>size</a:t>
            </a:r>
            <a:r>
              <a:rPr lang="pt-BR" b="1" dirty="0"/>
              <a:t>() </a:t>
            </a:r>
            <a:r>
              <a:rPr lang="pt-BR" dirty="0"/>
              <a:t>retorna o número de itens na lista. Não precisa de parâmetros e retorna um número inteiro.</a:t>
            </a:r>
          </a:p>
          <a:p>
            <a:pPr lvl="1"/>
            <a:r>
              <a:rPr lang="pt-BR" b="1" dirty="0" err="1"/>
              <a:t>append</a:t>
            </a:r>
            <a:r>
              <a:rPr lang="pt-BR" b="1" dirty="0"/>
              <a:t>(item) </a:t>
            </a:r>
            <a:r>
              <a:rPr lang="pt-BR" dirty="0"/>
              <a:t>adiciona um novo item ao final da lista, tornando-o o último item da coleção. Ele precisa do item e não retorna nada. Suponha que o item ainda não esteja na 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2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5CBD-B13A-45D1-8D0D-3899A72A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09127-CDEE-4069-8093-D379C4818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b="1" dirty="0"/>
              <a:t>index(item) </a:t>
            </a:r>
            <a:r>
              <a:rPr lang="pt-BR" dirty="0"/>
              <a:t>retorna a posição do item na lista. Ele precisa do item e retorna o índice. Suponha que o item esteja na lista.</a:t>
            </a:r>
          </a:p>
          <a:p>
            <a:pPr lvl="1"/>
            <a:r>
              <a:rPr lang="pt-BR" b="1" dirty="0" err="1"/>
              <a:t>insert</a:t>
            </a:r>
            <a:r>
              <a:rPr lang="pt-BR" b="1" dirty="0"/>
              <a:t>(</a:t>
            </a:r>
            <a:r>
              <a:rPr lang="pt-BR" b="1" dirty="0" err="1"/>
              <a:t>pos</a:t>
            </a:r>
            <a:r>
              <a:rPr lang="pt-BR" b="1" dirty="0"/>
              <a:t>, item) </a:t>
            </a:r>
            <a:r>
              <a:rPr lang="pt-BR" dirty="0"/>
              <a:t>adiciona um novo item à lista na posição </a:t>
            </a:r>
            <a:r>
              <a:rPr lang="pt-BR" dirty="0" err="1"/>
              <a:t>pos</a:t>
            </a:r>
            <a:r>
              <a:rPr lang="pt-BR" dirty="0"/>
              <a:t>. Ele precisa do item e não retorna nada. Suponha que o item ainda não esteja na lista e que haja itens existentes o suficiente para ter posição </a:t>
            </a:r>
            <a:r>
              <a:rPr lang="pt-BR" dirty="0" err="1"/>
              <a:t>pos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00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56D-ECBC-498C-B273-6300B321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02C06-BC18-499D-B257-8E9DE8EAF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b="1" dirty="0"/>
              <a:t>pop() </a:t>
            </a:r>
            <a:r>
              <a:rPr lang="pt-BR" dirty="0"/>
              <a:t>remove e retorna o último item da lista. Ele não precisa de nada e retorna um item. Suponha que a lista tenha pelo menos um item.</a:t>
            </a:r>
          </a:p>
          <a:p>
            <a:pPr lvl="1"/>
            <a:r>
              <a:rPr lang="pt-BR" b="1" dirty="0"/>
              <a:t>pop(</a:t>
            </a:r>
            <a:r>
              <a:rPr lang="pt-BR" b="1" dirty="0" err="1"/>
              <a:t>pos</a:t>
            </a:r>
            <a:r>
              <a:rPr lang="pt-BR" b="1" dirty="0"/>
              <a:t>) </a:t>
            </a:r>
            <a:r>
              <a:rPr lang="pt-BR" dirty="0"/>
              <a:t>remove e retorna o item na posição </a:t>
            </a:r>
            <a:r>
              <a:rPr lang="pt-BR" dirty="0" err="1"/>
              <a:t>pos</a:t>
            </a:r>
            <a:r>
              <a:rPr lang="pt-BR" dirty="0"/>
              <a:t>. Ele precisa da posição e retorna o item. Suponha que o item esteja na lista.</a:t>
            </a:r>
          </a:p>
        </p:txBody>
      </p:sp>
    </p:spTree>
    <p:extLst>
      <p:ext uri="{BB962C8B-B14F-4D97-AF65-F5344CB8AC3E}">
        <p14:creationId xmlns:p14="http://schemas.microsoft.com/office/powerpoint/2010/main" val="2466661069"/>
      </p:ext>
    </p:extLst>
  </p:cSld>
  <p:clrMapOvr>
    <a:masterClrMapping/>
  </p:clrMapOvr>
</p:sld>
</file>

<file path=ppt/theme/theme1.xml><?xml version="1.0" encoding="utf-8"?>
<a:theme xmlns:a="http://schemas.openxmlformats.org/drawingml/2006/main" name="NovoTema2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oTema2" id="{FDE3579A-801F-4672-98C4-666B0494F1CB}" vid="{7A48A25C-D401-40A0-8FD5-DCE40ACEAB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5C64A9B868EB4A96ADEA750D2E4539" ma:contentTypeVersion="2" ma:contentTypeDescription="Crie um novo documento." ma:contentTypeScope="" ma:versionID="1f17a3e16fe4429b1cf1fc45ba25771a">
  <xsd:schema xmlns:xsd="http://www.w3.org/2001/XMLSchema" xmlns:xs="http://www.w3.org/2001/XMLSchema" xmlns:p="http://schemas.microsoft.com/office/2006/metadata/properties" xmlns:ns2="601c1fa7-9aa9-4db8-a7bb-0b54a8d151e5" targetNamespace="http://schemas.microsoft.com/office/2006/metadata/properties" ma:root="true" ma:fieldsID="a89265fea8c19600b36dd050964781e4" ns2:_="">
    <xsd:import namespace="601c1fa7-9aa9-4db8-a7bb-0b54a8d151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c1fa7-9aa9-4db8-a7bb-0b54a8d15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87E2CB-8265-42B3-8868-8C09F8DC65DF}"/>
</file>

<file path=customXml/itemProps2.xml><?xml version="1.0" encoding="utf-8"?>
<ds:datastoreItem xmlns:ds="http://schemas.openxmlformats.org/officeDocument/2006/customXml" ds:itemID="{ADCBCD53-FFCF-4CF0-BCBA-F876FB125F0C}"/>
</file>

<file path=customXml/itemProps3.xml><?xml version="1.0" encoding="utf-8"?>
<ds:datastoreItem xmlns:ds="http://schemas.openxmlformats.org/officeDocument/2006/customXml" ds:itemID="{50280355-D3E1-4C4F-BAAA-14C6944466BD}"/>
</file>

<file path=docProps/app.xml><?xml version="1.0" encoding="utf-8"?>
<Properties xmlns="http://schemas.openxmlformats.org/officeDocument/2006/extended-properties" xmlns:vt="http://schemas.openxmlformats.org/officeDocument/2006/docPropsVTypes">
  <Template>NovoTema2</Template>
  <TotalTime>297</TotalTime>
  <Words>2741</Words>
  <Application>Microsoft Office PowerPoint</Application>
  <PresentationFormat>Widescreen</PresentationFormat>
  <Paragraphs>118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Arial</vt:lpstr>
      <vt:lpstr>Barlow</vt:lpstr>
      <vt:lpstr>Barlow Light</vt:lpstr>
      <vt:lpstr>Calibri</vt:lpstr>
      <vt:lpstr>JetBrains Mono</vt:lpstr>
      <vt:lpstr>Miriam Libre</vt:lpstr>
      <vt:lpstr>Work Sans</vt:lpstr>
      <vt:lpstr>NovoTema2</vt:lpstr>
      <vt:lpstr>Listas</vt:lpstr>
      <vt:lpstr>Listas</vt:lpstr>
      <vt:lpstr>Listas</vt:lpstr>
      <vt:lpstr>Listas</vt:lpstr>
      <vt:lpstr>O tipo de dados abstratos de lista não ordenada</vt:lpstr>
      <vt:lpstr>Apresentação do PowerPoint</vt:lpstr>
      <vt:lpstr>Apresentação do PowerPoint</vt:lpstr>
      <vt:lpstr>Apresentação do PowerPoint</vt:lpstr>
      <vt:lpstr>Apresentação do PowerPoint</vt:lpstr>
      <vt:lpstr>Implementando uma lista não ordenada: Linked List</vt:lpstr>
      <vt:lpstr>Apresentação do PowerPoint</vt:lpstr>
      <vt:lpstr>Apresentação do PowerPoint</vt:lpstr>
      <vt:lpstr>Apresentação do PowerPoint</vt:lpstr>
      <vt:lpstr>A classe Node</vt:lpstr>
      <vt:lpstr>Apresentação do PowerPoint</vt:lpstr>
      <vt:lpstr>Apresentação do PowerPoint</vt:lpstr>
      <vt:lpstr>Apresentação do PowerPoint</vt:lpstr>
      <vt:lpstr>UnorderedList (Lista não ordenada)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 de Dados Abstrato – Lista Ordenada</vt:lpstr>
      <vt:lpstr>Apresentação do PowerPoint</vt:lpstr>
      <vt:lpstr>Apresentação do PowerPoint</vt:lpstr>
      <vt:lpstr>Apresentação do PowerPoint</vt:lpstr>
      <vt:lpstr>Implementando uma Lista Ligada Ordenada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de listas ligadas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César Torres Fernandes</dc:creator>
  <cp:lastModifiedBy>Professor</cp:lastModifiedBy>
  <cp:revision>4</cp:revision>
  <dcterms:created xsi:type="dcterms:W3CDTF">2021-10-06T23:03:48Z</dcterms:created>
  <dcterms:modified xsi:type="dcterms:W3CDTF">2022-10-25T10:49:14Z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0x010100645C64A9B868EB4A96ADEA750D2E4539</vt:lpwstr>
  </property>
</Properties>
</file>