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25BF4-725E-4ECE-BA3D-D513B13DD9A8}" v="2715" dt="2019-12-15T10:50:02.805"/>
    <p1510:client id="{D81CA6B2-A6CD-471A-BD18-8B7F9D9234EC}" v="458" dt="2019-12-15T09:51:01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95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0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81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2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6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39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25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7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915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549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22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0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tr-TR" sz="5400" b="1">
                <a:solidFill>
                  <a:srgbClr val="1B1B1B"/>
                </a:solidFill>
                <a:highlight>
                  <a:srgbClr val="808000"/>
                </a:highlight>
              </a:rPr>
              <a:t> QUANTUM JACK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tr-TR" sz="2200" b="1">
                <a:solidFill>
                  <a:srgbClr val="1B1B1B"/>
                </a:solidFill>
              </a:rPr>
              <a:t>KUANTUM UYGULAMALARI HACKATHONU '2019</a:t>
            </a:r>
            <a:endParaRPr lang="tr-TR" sz="22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1B1B1B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C3EAFD-A275-4F9B-8F62-72B6678F35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0C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6E64A6D-2B9F-4AAD-AB42-A61BAF01A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0C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2FD856-B3C4-4214-913D-7672323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000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51881DD-AD85-41BE-8A49-C2FB45800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AD20FE8-ED02-4CDE-83B1-A1436305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02D8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3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1D549D9-B93C-4F05-B52F-F717164C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anchor="t">
            <a:normAutofit/>
          </a:bodyPr>
          <a:lstStyle/>
          <a:p>
            <a:pPr algn="ctr"/>
            <a: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Calibri Light"/>
              </a:rPr>
              <a:t>PROJE EKİBİ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492ACC6-82DD-461F-891A-41D442C2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05435"/>
            <a:r>
              <a:rPr lang="tr-TR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002060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CANTEKİN ÇELIKHASI</a:t>
            </a:r>
            <a:endParaRPr lang="tr-TR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00206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Calibri"/>
            </a:endParaRPr>
          </a:p>
          <a:p>
            <a:pPr indent="-305435"/>
            <a:r>
              <a:rPr lang="tr-TR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002060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ZELİHA BEKTAŞ</a:t>
            </a:r>
            <a:endParaRPr lang="tr-TR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00206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Calibri"/>
            </a:endParaRPr>
          </a:p>
          <a:p>
            <a:pPr indent="-305435"/>
            <a:r>
              <a:rPr lang="tr-TR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002060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MUSATAFA SELİM ÖZEN</a:t>
            </a:r>
            <a:endParaRPr lang="tr-TR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00206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Calibri"/>
            </a:endParaRPr>
          </a:p>
          <a:p>
            <a:pPr indent="-305435"/>
            <a:r>
              <a:rPr lang="tr-TR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002060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MUHSİN AKDOĞAN</a:t>
            </a:r>
            <a:endParaRPr lang="tr-TR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002060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Calibri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xmlns="" id="{DDAE397D-2F47-480F-95CA-D5EDB24333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BD66E0D2-4D47-45F5-9F6C-04DF950CB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xmlns="" id="{C36CD79E-81FA-41B2-9A38-E0E26BCBE8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xmlns="" id="{58CF2E87-8DCB-4A21-A926-1879E39DE7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xmlns="" id="{E8EBCED8-09A7-4078-908F-87C5C90943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881B8E24-1A3B-4288-834C-5C75EE6121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CE6C6947-62CC-47B5-8006-0DBB110570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5A3EA873-FF38-49B1-AA18-6CAA8278A7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2B74FB34-BB05-4313-9474-A4F9B27A5F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3673863D-063E-49A6-9856-52014BB4D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59E7384A-6379-482C-8070-680EA33AF4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C6A49E1B-06B5-467F-97A5-EE77945A7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C67D60A3-4CE7-453B-97D1-08DD83271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1333C1DC-BC77-4584-B472-AE19C4A09F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30CC34F2-2D02-4DC8-8951-5E29E08662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C77A3E1B-1C72-4437-A8A1-FC659C9E85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4EE3E561-115A-4994-832B-FB79E44989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D389D14E-E715-4844-8E58-ED5A66AB4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4208B28A-82FB-48D4-9087-806354C858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1330334B-C28B-49CB-8643-6EF9462306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F221AA9B-1DD9-4FC4-947F-90C0582F71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xmlns="" id="{9214B596-B3CC-43CB-A72A-2ADABBE5B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6" name="Isosceles Triangle 30">
            <a:extLst>
              <a:ext uri="{FF2B5EF4-FFF2-40B4-BE49-F238E27FC236}">
                <a16:creationId xmlns:a16="http://schemas.microsoft.com/office/drawing/2014/main" xmlns="" id="{64F9BF67-14D7-4F9D-A8E4-4BB8DE351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1334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1FD8CC7-C439-49C9-9A60-7C5FE010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           NEDİR BU </a:t>
            </a:r>
            <a:r>
              <a:rPr lang="en-US" sz="6000" dirty="0">
                <a:solidFill>
                  <a:srgbClr val="FFFFFF"/>
                </a:solidFill>
              </a:rPr>
              <a:t>QUANTUM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JACK?</a:t>
            </a:r>
          </a:p>
        </p:txBody>
      </p:sp>
    </p:spTree>
    <p:extLst>
      <p:ext uri="{BB962C8B-B14F-4D97-AF65-F5344CB8AC3E}">
        <p14:creationId xmlns:p14="http://schemas.microsoft.com/office/powerpoint/2010/main" xmlns="" val="7228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2B86B54B-FD87-4FBA-AAA1-400D61C92851}"/>
              </a:ext>
            </a:extLst>
          </p:cNvPr>
          <p:cNvSpPr txBox="1"/>
          <p:nvPr/>
        </p:nvSpPr>
        <p:spPr>
          <a:xfrm>
            <a:off x="1844981" y="2211753"/>
            <a:ext cx="6066118" cy="24385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Quantum Jack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basit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tanımıyla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kuantum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dünyasının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dinamiklerini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kullanıp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yapay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zekayla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,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insanı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farklı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bir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yolla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daha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 </a:t>
            </a:r>
            <a:r>
              <a:rPr lang="en-US" sz="2800" b="1" err="1">
                <a:solidFill>
                  <a:schemeClr val="tx2"/>
                </a:solidFill>
                <a:latin typeface="Bookman Old Style"/>
              </a:rPr>
              <a:t>yarıştırmaktır</a:t>
            </a:r>
            <a:r>
              <a:rPr lang="en-US" sz="2800" b="1" dirty="0">
                <a:solidFill>
                  <a:schemeClr val="tx2"/>
                </a:solidFill>
                <a:latin typeface="Bookman Old Style"/>
              </a:rPr>
              <a:t>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A9616D99-AEFB-4C95-84EF-5DEC698D92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D0F97023-F626-4FC5-8C2D-753B5C7F46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E7B2B2DE-6B82-4C6C-87EC-7B8D061C6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F8587949-D313-411B-AB25-2543FB6AEC37}"/>
              </a:ext>
            </a:extLst>
          </p:cNvPr>
          <p:cNvSpPr txBox="1"/>
          <p:nvPr/>
        </p:nvSpPr>
        <p:spPr>
          <a:xfrm>
            <a:off x="5029200" y="624568"/>
            <a:ext cx="6324598" cy="5412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05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971D6D5-CFC4-4EC6-9B37-6FF50176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32" y="1809226"/>
            <a:ext cx="3669161" cy="3363947"/>
          </a:xfrm>
        </p:spPr>
        <p:txBody>
          <a:bodyPr>
            <a:normAutofit/>
          </a:bodyPr>
          <a:lstStyle/>
          <a:p>
            <a:r>
              <a:rPr lang="tr-TR" sz="3400" dirty="0">
                <a:solidFill>
                  <a:srgbClr val="FFFFFF"/>
                </a:solidFill>
                <a:cs typeface="Calibri Light"/>
              </a:rPr>
              <a:t>KUANTUM PROGRAMLAMAYLA NE YAPTIĞINIZI ANLAMADIM. PROJEYİ BİRAZ DAHA AÇABİLİR MİSİNİZ?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3D20774-9A36-4CB3-B2AB-4116FB1C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400" dirty="0">
                <a:solidFill>
                  <a:srgbClr val="000000"/>
                </a:solidFill>
                <a:cs typeface="Calibri"/>
              </a:rPr>
              <a:t>Bir tarafta yapay zeka algoritmalarıyla oluşturduğumuz bir oyuncumuz(bot), diğer taraftaysa biz varız. IBM'in </a:t>
            </a:r>
            <a:r>
              <a:rPr lang="tr-TR" sz="2400">
                <a:solidFill>
                  <a:srgbClr val="000000"/>
                </a:solidFill>
                <a:cs typeface="Calibri"/>
              </a:rPr>
              <a:t>Qiskit</a:t>
            </a:r>
            <a:r>
              <a:rPr lang="tr-TR" sz="2400" dirty="0">
                <a:solidFill>
                  <a:srgbClr val="000000"/>
                </a:solidFill>
                <a:cs typeface="Calibri"/>
              </a:rPr>
              <a:t> kütüphanesiyle </a:t>
            </a:r>
            <a:r>
              <a:rPr lang="tr-TR" sz="2400">
                <a:solidFill>
                  <a:srgbClr val="000000"/>
                </a:solidFill>
                <a:cs typeface="Calibri"/>
              </a:rPr>
              <a:t>simüle</a:t>
            </a:r>
            <a:r>
              <a:rPr lang="tr-TR" sz="2400" dirty="0">
                <a:solidFill>
                  <a:srgbClr val="000000"/>
                </a:solidFill>
                <a:cs typeface="Calibri"/>
              </a:rPr>
              <a:t> ettiğimiz </a:t>
            </a:r>
            <a:r>
              <a:rPr lang="tr-TR" sz="2400">
                <a:solidFill>
                  <a:srgbClr val="000000"/>
                </a:solidFill>
                <a:cs typeface="Calibri"/>
              </a:rPr>
              <a:t>gatelerimi</a:t>
            </a:r>
            <a:r>
              <a:rPr lang="tr-TR" sz="2400" dirty="0">
                <a:solidFill>
                  <a:srgbClr val="000000"/>
                </a:solidFill>
                <a:cs typeface="Calibri"/>
              </a:rPr>
              <a:t> arasında en iyi tahmini yapabilen kazanıyor. Bu döngü kendi içerisinde 2 </a:t>
            </a:r>
            <a:r>
              <a:rPr lang="tr-TR" sz="2400">
                <a:solidFill>
                  <a:srgbClr val="000000"/>
                </a:solidFill>
                <a:cs typeface="Calibri"/>
              </a:rPr>
              <a:t>oyuncumuzada</a:t>
            </a:r>
            <a:r>
              <a:rPr lang="tr-TR" sz="2400" dirty="0">
                <a:solidFill>
                  <a:srgbClr val="000000"/>
                </a:solidFill>
                <a:cs typeface="Calibri"/>
              </a:rPr>
              <a:t>bir öğrenim süreci oluşturuyor. </a:t>
            </a:r>
            <a:endParaRPr lang="tr-TR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5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83D6629-4652-4A04-895F-C65E5E32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89" y="1703079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cs typeface="Calibri"/>
              </a:rPr>
              <a:t>Ayrıca bununla da kalmıyoruz. Projemizin </a:t>
            </a:r>
            <a:r>
              <a:rPr lang="tr-TR" dirty="0" err="1">
                <a:cs typeface="Calibri"/>
              </a:rPr>
              <a:t>back-end'i</a:t>
            </a:r>
            <a:r>
              <a:rPr lang="tr-TR" dirty="0">
                <a:cs typeface="Calibri"/>
              </a:rPr>
              <a:t> tamamen geliştirilmeye açık olup sahip olduğu alt yapı sebebiyle daha kompleks oyunların tasarlanmasına da ilham olabilir.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5C577DD-CBA1-42B1-A82B-2DBA2721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78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F50BC6D-B78B-48F8-B349-572E62FC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738697"/>
            <a:ext cx="5406902" cy="1469965"/>
          </a:xfrm>
        </p:spPr>
        <p:txBody>
          <a:bodyPr anchor="ctr">
            <a:normAutofit/>
          </a:bodyPr>
          <a:lstStyle/>
          <a:p>
            <a:r>
              <a:rPr lang="tr-TR" dirty="0">
                <a:cs typeface="Calibri Light"/>
              </a:rPr>
              <a:t>Neleri Kullandınız Peki?</a:t>
            </a:r>
            <a:endParaRPr lang="tr-TR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75D061C-A196-4C6E-AAB4-0491621F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4EC6A94-CE8B-4C05-822C-56AEDF8B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2311332"/>
            <a:ext cx="5406902" cy="16887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2000">
                <a:cs typeface="Calibri"/>
              </a:rPr>
              <a:t>IBM Qiskit kütüphanesi</a:t>
            </a:r>
          </a:p>
          <a:p>
            <a:r>
              <a:rPr lang="tr-TR" sz="2000">
                <a:cs typeface="Calibri"/>
              </a:rPr>
              <a:t>Python Sklearn kütüphanesi</a:t>
            </a:r>
          </a:p>
          <a:p>
            <a:r>
              <a:rPr lang="tr-TR" sz="2000">
                <a:cs typeface="Calibri"/>
              </a:rPr>
              <a:t>Python Pygame kütüphanesi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5458EF6F-4EB8-466F-9366-419413929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7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119</Words>
  <Application>Microsoft Office PowerPoint</Application>
  <PresentationFormat>Özel</PresentationFormat>
  <Paragraphs>16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Office Theme</vt:lpstr>
      <vt:lpstr> QUANTUM JACK</vt:lpstr>
      <vt:lpstr>PROJE EKİBİ</vt:lpstr>
      <vt:lpstr>            NEDİR BU QUANTUM JACK?</vt:lpstr>
      <vt:lpstr>Slayt 4</vt:lpstr>
      <vt:lpstr>KUANTUM PROGRAMLAMAYLA NE YAPTIĞINIZI ANLAMADIM. PROJEYİ BİRAZ DAHA AÇABİLİR MİSİNİZ?</vt:lpstr>
      <vt:lpstr>Slayt 6</vt:lpstr>
      <vt:lpstr>Neleri Kullandınız Peki?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Microsoft</cp:lastModifiedBy>
  <cp:revision>457</cp:revision>
  <dcterms:created xsi:type="dcterms:W3CDTF">2019-12-15T09:41:06Z</dcterms:created>
  <dcterms:modified xsi:type="dcterms:W3CDTF">2019-12-15T12:47:11Z</dcterms:modified>
</cp:coreProperties>
</file>