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27" name="PlaceHolder 2"/>
          <p:cNvSpPr>
            <a:spLocks noGrp="1"/>
          </p:cNvSpPr>
          <p:nvPr>
            <p:ph type="body"/>
          </p:nvPr>
        </p:nvSpPr>
        <p:spPr>
          <a:xfrm>
            <a:off x="504000" y="1823760"/>
            <a:ext cx="9072000" cy="2091240"/>
          </a:xfrm>
          <a:prstGeom prst="rect">
            <a:avLst/>
          </a:prstGeom>
        </p:spPr>
        <p:txBody>
          <a:bodyPr lIns="0" rIns="0" tIns="0" bIns="0">
            <a:normAutofit/>
          </a:bodyPr>
          <a:p>
            <a:endParaRPr b="0" lang="en-GB" sz="3200" spc="-1" strike="noStrike">
              <a:latin typeface="Times New Roman"/>
            </a:endParaRPr>
          </a:p>
        </p:txBody>
      </p:sp>
      <p:sp>
        <p:nvSpPr>
          <p:cNvPr id="28" name="PlaceHolder 3"/>
          <p:cNvSpPr>
            <a:spLocks noGrp="1"/>
          </p:cNvSpPr>
          <p:nvPr>
            <p:ph type="body"/>
          </p:nvPr>
        </p:nvSpPr>
        <p:spPr>
          <a:xfrm>
            <a:off x="504000" y="4114080"/>
            <a:ext cx="907200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30" name="PlaceHolder 2"/>
          <p:cNvSpPr>
            <a:spLocks noGrp="1"/>
          </p:cNvSpPr>
          <p:nvPr>
            <p:ph type="body"/>
          </p:nvPr>
        </p:nvSpPr>
        <p:spPr>
          <a:xfrm>
            <a:off x="504000" y="1823760"/>
            <a:ext cx="4426920" cy="2091240"/>
          </a:xfrm>
          <a:prstGeom prst="rect">
            <a:avLst/>
          </a:prstGeom>
        </p:spPr>
        <p:txBody>
          <a:bodyPr lIns="0" rIns="0" tIns="0" bIns="0">
            <a:normAutofit/>
          </a:bodyPr>
          <a:p>
            <a:endParaRPr b="0" lang="en-GB" sz="3200" spc="-1" strike="noStrike">
              <a:latin typeface="Times New Roman"/>
            </a:endParaRPr>
          </a:p>
        </p:txBody>
      </p:sp>
      <p:sp>
        <p:nvSpPr>
          <p:cNvPr id="31" name="PlaceHolder 3"/>
          <p:cNvSpPr>
            <a:spLocks noGrp="1"/>
          </p:cNvSpPr>
          <p:nvPr>
            <p:ph type="body"/>
          </p:nvPr>
        </p:nvSpPr>
        <p:spPr>
          <a:xfrm>
            <a:off x="5152680" y="1823760"/>
            <a:ext cx="4426920" cy="2091240"/>
          </a:xfrm>
          <a:prstGeom prst="rect">
            <a:avLst/>
          </a:prstGeom>
        </p:spPr>
        <p:txBody>
          <a:bodyPr lIns="0" rIns="0" tIns="0" bIns="0">
            <a:normAutofit/>
          </a:bodyPr>
          <a:p>
            <a:endParaRPr b="0" lang="en-GB" sz="3200" spc="-1" strike="noStrike">
              <a:latin typeface="Times New Roman"/>
            </a:endParaRPr>
          </a:p>
        </p:txBody>
      </p:sp>
      <p:sp>
        <p:nvSpPr>
          <p:cNvPr id="32" name="PlaceHolder 4"/>
          <p:cNvSpPr>
            <a:spLocks noGrp="1"/>
          </p:cNvSpPr>
          <p:nvPr>
            <p:ph type="body"/>
          </p:nvPr>
        </p:nvSpPr>
        <p:spPr>
          <a:xfrm>
            <a:off x="504000" y="4114080"/>
            <a:ext cx="4426920" cy="2091240"/>
          </a:xfrm>
          <a:prstGeom prst="rect">
            <a:avLst/>
          </a:prstGeom>
        </p:spPr>
        <p:txBody>
          <a:bodyPr lIns="0" rIns="0" tIns="0" bIns="0">
            <a:normAutofit/>
          </a:bodyPr>
          <a:p>
            <a:endParaRPr b="0" lang="en-GB" sz="3200" spc="-1" strike="noStrike">
              <a:latin typeface="Times New Roman"/>
            </a:endParaRPr>
          </a:p>
        </p:txBody>
      </p:sp>
      <p:sp>
        <p:nvSpPr>
          <p:cNvPr id="33" name="PlaceHolder 5"/>
          <p:cNvSpPr>
            <a:spLocks noGrp="1"/>
          </p:cNvSpPr>
          <p:nvPr>
            <p:ph type="body"/>
          </p:nvPr>
        </p:nvSpPr>
        <p:spPr>
          <a:xfrm>
            <a:off x="5152680" y="4114080"/>
            <a:ext cx="442692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35" name="PlaceHolder 2"/>
          <p:cNvSpPr>
            <a:spLocks noGrp="1"/>
          </p:cNvSpPr>
          <p:nvPr>
            <p:ph type="body"/>
          </p:nvPr>
        </p:nvSpPr>
        <p:spPr>
          <a:xfrm>
            <a:off x="504000" y="1823760"/>
            <a:ext cx="2921040" cy="2091240"/>
          </a:xfrm>
          <a:prstGeom prst="rect">
            <a:avLst/>
          </a:prstGeom>
        </p:spPr>
        <p:txBody>
          <a:bodyPr lIns="0" rIns="0" tIns="0" bIns="0">
            <a:normAutofit/>
          </a:bodyPr>
          <a:p>
            <a:endParaRPr b="0" lang="en-GB" sz="3200" spc="-1" strike="noStrike">
              <a:latin typeface="Times New Roman"/>
            </a:endParaRPr>
          </a:p>
        </p:txBody>
      </p:sp>
      <p:sp>
        <p:nvSpPr>
          <p:cNvPr id="36" name="PlaceHolder 3"/>
          <p:cNvSpPr>
            <a:spLocks noGrp="1"/>
          </p:cNvSpPr>
          <p:nvPr>
            <p:ph type="body"/>
          </p:nvPr>
        </p:nvSpPr>
        <p:spPr>
          <a:xfrm>
            <a:off x="3571560" y="1823760"/>
            <a:ext cx="2921040" cy="2091240"/>
          </a:xfrm>
          <a:prstGeom prst="rect">
            <a:avLst/>
          </a:prstGeom>
        </p:spPr>
        <p:txBody>
          <a:bodyPr lIns="0" rIns="0" tIns="0" bIns="0">
            <a:normAutofit/>
          </a:bodyPr>
          <a:p>
            <a:endParaRPr b="0" lang="en-GB" sz="3200" spc="-1" strike="noStrike">
              <a:latin typeface="Times New Roman"/>
            </a:endParaRPr>
          </a:p>
        </p:txBody>
      </p:sp>
      <p:sp>
        <p:nvSpPr>
          <p:cNvPr id="37" name="PlaceHolder 4"/>
          <p:cNvSpPr>
            <a:spLocks noGrp="1"/>
          </p:cNvSpPr>
          <p:nvPr>
            <p:ph type="body"/>
          </p:nvPr>
        </p:nvSpPr>
        <p:spPr>
          <a:xfrm>
            <a:off x="6639120" y="1823760"/>
            <a:ext cx="2921040" cy="2091240"/>
          </a:xfrm>
          <a:prstGeom prst="rect">
            <a:avLst/>
          </a:prstGeom>
        </p:spPr>
        <p:txBody>
          <a:bodyPr lIns="0" rIns="0" tIns="0" bIns="0">
            <a:normAutofit/>
          </a:bodyPr>
          <a:p>
            <a:endParaRPr b="0" lang="en-GB" sz="3200" spc="-1" strike="noStrike">
              <a:latin typeface="Times New Roman"/>
            </a:endParaRPr>
          </a:p>
        </p:txBody>
      </p:sp>
      <p:sp>
        <p:nvSpPr>
          <p:cNvPr id="38" name="PlaceHolder 5"/>
          <p:cNvSpPr>
            <a:spLocks noGrp="1"/>
          </p:cNvSpPr>
          <p:nvPr>
            <p:ph type="body"/>
          </p:nvPr>
        </p:nvSpPr>
        <p:spPr>
          <a:xfrm>
            <a:off x="504000" y="4114080"/>
            <a:ext cx="2921040" cy="2091240"/>
          </a:xfrm>
          <a:prstGeom prst="rect">
            <a:avLst/>
          </a:prstGeom>
        </p:spPr>
        <p:txBody>
          <a:bodyPr lIns="0" rIns="0" tIns="0" bIns="0">
            <a:normAutofit/>
          </a:bodyPr>
          <a:p>
            <a:endParaRPr b="0" lang="en-GB" sz="3200" spc="-1" strike="noStrike">
              <a:latin typeface="Times New Roman"/>
            </a:endParaRPr>
          </a:p>
        </p:txBody>
      </p:sp>
      <p:sp>
        <p:nvSpPr>
          <p:cNvPr id="39" name="PlaceHolder 6"/>
          <p:cNvSpPr>
            <a:spLocks noGrp="1"/>
          </p:cNvSpPr>
          <p:nvPr>
            <p:ph type="body"/>
          </p:nvPr>
        </p:nvSpPr>
        <p:spPr>
          <a:xfrm>
            <a:off x="3571560" y="4114080"/>
            <a:ext cx="2921040" cy="2091240"/>
          </a:xfrm>
          <a:prstGeom prst="rect">
            <a:avLst/>
          </a:prstGeom>
        </p:spPr>
        <p:txBody>
          <a:bodyPr lIns="0" rIns="0" tIns="0" bIns="0">
            <a:normAutofit/>
          </a:bodyPr>
          <a:p>
            <a:endParaRPr b="0" lang="en-GB" sz="3200" spc="-1" strike="noStrike">
              <a:latin typeface="Times New Roman"/>
            </a:endParaRPr>
          </a:p>
        </p:txBody>
      </p:sp>
      <p:sp>
        <p:nvSpPr>
          <p:cNvPr id="40" name="PlaceHolder 7"/>
          <p:cNvSpPr>
            <a:spLocks noGrp="1"/>
          </p:cNvSpPr>
          <p:nvPr>
            <p:ph type="body"/>
          </p:nvPr>
        </p:nvSpPr>
        <p:spPr>
          <a:xfrm>
            <a:off x="6639120" y="4114080"/>
            <a:ext cx="292104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48" name="PlaceHolder 2"/>
          <p:cNvSpPr>
            <a:spLocks noGrp="1"/>
          </p:cNvSpPr>
          <p:nvPr>
            <p:ph type="subTitle"/>
          </p:nvPr>
        </p:nvSpPr>
        <p:spPr>
          <a:xfrm>
            <a:off x="504000" y="1823760"/>
            <a:ext cx="9072000" cy="43844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50" name="PlaceHolder 2"/>
          <p:cNvSpPr>
            <a:spLocks noGrp="1"/>
          </p:cNvSpPr>
          <p:nvPr>
            <p:ph type="body"/>
          </p:nvPr>
        </p:nvSpPr>
        <p:spPr>
          <a:xfrm>
            <a:off x="504000" y="1823760"/>
            <a:ext cx="9072000" cy="43844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52" name="PlaceHolder 2"/>
          <p:cNvSpPr>
            <a:spLocks noGrp="1"/>
          </p:cNvSpPr>
          <p:nvPr>
            <p:ph type="body"/>
          </p:nvPr>
        </p:nvSpPr>
        <p:spPr>
          <a:xfrm>
            <a:off x="504000" y="1823760"/>
            <a:ext cx="4426920" cy="4384440"/>
          </a:xfrm>
          <a:prstGeom prst="rect">
            <a:avLst/>
          </a:prstGeom>
        </p:spPr>
        <p:txBody>
          <a:bodyPr lIns="0" rIns="0" tIns="0" bIns="0">
            <a:normAutofit/>
          </a:bodyPr>
          <a:p>
            <a:endParaRPr b="0" lang="en-GB" sz="3200" spc="-1" strike="noStrike">
              <a:latin typeface="Times New Roman"/>
            </a:endParaRPr>
          </a:p>
        </p:txBody>
      </p:sp>
      <p:sp>
        <p:nvSpPr>
          <p:cNvPr id="53" name="PlaceHolder 3"/>
          <p:cNvSpPr>
            <a:spLocks noGrp="1"/>
          </p:cNvSpPr>
          <p:nvPr>
            <p:ph type="body"/>
          </p:nvPr>
        </p:nvSpPr>
        <p:spPr>
          <a:xfrm>
            <a:off x="5152680" y="1823760"/>
            <a:ext cx="4426920" cy="43844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88000"/>
            <a:ext cx="8100000" cy="51192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57" name="PlaceHolder 2"/>
          <p:cNvSpPr>
            <a:spLocks noGrp="1"/>
          </p:cNvSpPr>
          <p:nvPr>
            <p:ph type="body"/>
          </p:nvPr>
        </p:nvSpPr>
        <p:spPr>
          <a:xfrm>
            <a:off x="504000" y="1823760"/>
            <a:ext cx="4426920" cy="2091240"/>
          </a:xfrm>
          <a:prstGeom prst="rect">
            <a:avLst/>
          </a:prstGeom>
        </p:spPr>
        <p:txBody>
          <a:bodyPr lIns="0" rIns="0" tIns="0" bIns="0">
            <a:normAutofit/>
          </a:bodyPr>
          <a:p>
            <a:endParaRPr b="0" lang="en-GB" sz="3200" spc="-1" strike="noStrike">
              <a:latin typeface="Times New Roman"/>
            </a:endParaRPr>
          </a:p>
        </p:txBody>
      </p:sp>
      <p:sp>
        <p:nvSpPr>
          <p:cNvPr id="58" name="PlaceHolder 3"/>
          <p:cNvSpPr>
            <a:spLocks noGrp="1"/>
          </p:cNvSpPr>
          <p:nvPr>
            <p:ph type="body"/>
          </p:nvPr>
        </p:nvSpPr>
        <p:spPr>
          <a:xfrm>
            <a:off x="5152680" y="1823760"/>
            <a:ext cx="4426920" cy="4384440"/>
          </a:xfrm>
          <a:prstGeom prst="rect">
            <a:avLst/>
          </a:prstGeom>
        </p:spPr>
        <p:txBody>
          <a:bodyPr lIns="0" rIns="0" tIns="0" bIns="0">
            <a:normAutofit/>
          </a:bodyPr>
          <a:p>
            <a:endParaRPr b="0" lang="en-GB" sz="3200" spc="-1" strike="noStrike">
              <a:latin typeface="Times New Roman"/>
            </a:endParaRPr>
          </a:p>
        </p:txBody>
      </p:sp>
      <p:sp>
        <p:nvSpPr>
          <p:cNvPr id="59" name="PlaceHolder 4"/>
          <p:cNvSpPr>
            <a:spLocks noGrp="1"/>
          </p:cNvSpPr>
          <p:nvPr>
            <p:ph type="body"/>
          </p:nvPr>
        </p:nvSpPr>
        <p:spPr>
          <a:xfrm>
            <a:off x="504000" y="4114080"/>
            <a:ext cx="442692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6" name="PlaceHolder 2"/>
          <p:cNvSpPr>
            <a:spLocks noGrp="1"/>
          </p:cNvSpPr>
          <p:nvPr>
            <p:ph type="subTitle"/>
          </p:nvPr>
        </p:nvSpPr>
        <p:spPr>
          <a:xfrm>
            <a:off x="504000" y="1823760"/>
            <a:ext cx="9072000" cy="43844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61" name="PlaceHolder 2"/>
          <p:cNvSpPr>
            <a:spLocks noGrp="1"/>
          </p:cNvSpPr>
          <p:nvPr>
            <p:ph type="body"/>
          </p:nvPr>
        </p:nvSpPr>
        <p:spPr>
          <a:xfrm>
            <a:off x="504000" y="1823760"/>
            <a:ext cx="4426920" cy="4384440"/>
          </a:xfrm>
          <a:prstGeom prst="rect">
            <a:avLst/>
          </a:prstGeom>
        </p:spPr>
        <p:txBody>
          <a:bodyPr lIns="0" rIns="0" tIns="0" bIns="0">
            <a:normAutofit/>
          </a:bodyPr>
          <a:p>
            <a:endParaRPr b="0" lang="en-GB" sz="3200" spc="-1" strike="noStrike">
              <a:latin typeface="Times New Roman"/>
            </a:endParaRPr>
          </a:p>
        </p:txBody>
      </p:sp>
      <p:sp>
        <p:nvSpPr>
          <p:cNvPr id="62" name="PlaceHolder 3"/>
          <p:cNvSpPr>
            <a:spLocks noGrp="1"/>
          </p:cNvSpPr>
          <p:nvPr>
            <p:ph type="body"/>
          </p:nvPr>
        </p:nvSpPr>
        <p:spPr>
          <a:xfrm>
            <a:off x="5152680" y="1823760"/>
            <a:ext cx="4426920" cy="2091240"/>
          </a:xfrm>
          <a:prstGeom prst="rect">
            <a:avLst/>
          </a:prstGeom>
        </p:spPr>
        <p:txBody>
          <a:bodyPr lIns="0" rIns="0" tIns="0" bIns="0">
            <a:normAutofit/>
          </a:bodyPr>
          <a:p>
            <a:endParaRPr b="0" lang="en-GB" sz="3200" spc="-1" strike="noStrike">
              <a:latin typeface="Times New Roman"/>
            </a:endParaRPr>
          </a:p>
        </p:txBody>
      </p:sp>
      <p:sp>
        <p:nvSpPr>
          <p:cNvPr id="63" name="PlaceHolder 4"/>
          <p:cNvSpPr>
            <a:spLocks noGrp="1"/>
          </p:cNvSpPr>
          <p:nvPr>
            <p:ph type="body"/>
          </p:nvPr>
        </p:nvSpPr>
        <p:spPr>
          <a:xfrm>
            <a:off x="5152680" y="4114080"/>
            <a:ext cx="442692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65" name="PlaceHolder 2"/>
          <p:cNvSpPr>
            <a:spLocks noGrp="1"/>
          </p:cNvSpPr>
          <p:nvPr>
            <p:ph type="body"/>
          </p:nvPr>
        </p:nvSpPr>
        <p:spPr>
          <a:xfrm>
            <a:off x="504000" y="1823760"/>
            <a:ext cx="4426920" cy="2091240"/>
          </a:xfrm>
          <a:prstGeom prst="rect">
            <a:avLst/>
          </a:prstGeom>
        </p:spPr>
        <p:txBody>
          <a:bodyPr lIns="0" rIns="0" tIns="0" bIns="0">
            <a:normAutofit/>
          </a:bodyPr>
          <a:p>
            <a:endParaRPr b="0" lang="en-GB" sz="3200" spc="-1" strike="noStrike">
              <a:latin typeface="Times New Roman"/>
            </a:endParaRPr>
          </a:p>
        </p:txBody>
      </p:sp>
      <p:sp>
        <p:nvSpPr>
          <p:cNvPr id="66" name="PlaceHolder 3"/>
          <p:cNvSpPr>
            <a:spLocks noGrp="1"/>
          </p:cNvSpPr>
          <p:nvPr>
            <p:ph type="body"/>
          </p:nvPr>
        </p:nvSpPr>
        <p:spPr>
          <a:xfrm>
            <a:off x="5152680" y="1823760"/>
            <a:ext cx="4426920" cy="2091240"/>
          </a:xfrm>
          <a:prstGeom prst="rect">
            <a:avLst/>
          </a:prstGeom>
        </p:spPr>
        <p:txBody>
          <a:bodyPr lIns="0" rIns="0" tIns="0" bIns="0">
            <a:normAutofit/>
          </a:bodyPr>
          <a:p>
            <a:endParaRPr b="0" lang="en-GB" sz="3200" spc="-1" strike="noStrike">
              <a:latin typeface="Times New Roman"/>
            </a:endParaRPr>
          </a:p>
        </p:txBody>
      </p:sp>
      <p:sp>
        <p:nvSpPr>
          <p:cNvPr id="67" name="PlaceHolder 4"/>
          <p:cNvSpPr>
            <a:spLocks noGrp="1"/>
          </p:cNvSpPr>
          <p:nvPr>
            <p:ph type="body"/>
          </p:nvPr>
        </p:nvSpPr>
        <p:spPr>
          <a:xfrm>
            <a:off x="504000" y="4114080"/>
            <a:ext cx="907200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69" name="PlaceHolder 2"/>
          <p:cNvSpPr>
            <a:spLocks noGrp="1"/>
          </p:cNvSpPr>
          <p:nvPr>
            <p:ph type="body"/>
          </p:nvPr>
        </p:nvSpPr>
        <p:spPr>
          <a:xfrm>
            <a:off x="504000" y="1823760"/>
            <a:ext cx="9072000" cy="2091240"/>
          </a:xfrm>
          <a:prstGeom prst="rect">
            <a:avLst/>
          </a:prstGeom>
        </p:spPr>
        <p:txBody>
          <a:bodyPr lIns="0" rIns="0" tIns="0" bIns="0">
            <a:normAutofit/>
          </a:bodyPr>
          <a:p>
            <a:endParaRPr b="0" lang="en-GB" sz="3200" spc="-1" strike="noStrike">
              <a:latin typeface="Times New Roman"/>
            </a:endParaRPr>
          </a:p>
        </p:txBody>
      </p:sp>
      <p:sp>
        <p:nvSpPr>
          <p:cNvPr id="70" name="PlaceHolder 3"/>
          <p:cNvSpPr>
            <a:spLocks noGrp="1"/>
          </p:cNvSpPr>
          <p:nvPr>
            <p:ph type="body"/>
          </p:nvPr>
        </p:nvSpPr>
        <p:spPr>
          <a:xfrm>
            <a:off x="504000" y="4114080"/>
            <a:ext cx="907200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72" name="PlaceHolder 2"/>
          <p:cNvSpPr>
            <a:spLocks noGrp="1"/>
          </p:cNvSpPr>
          <p:nvPr>
            <p:ph type="body"/>
          </p:nvPr>
        </p:nvSpPr>
        <p:spPr>
          <a:xfrm>
            <a:off x="504000" y="1823760"/>
            <a:ext cx="4426920" cy="2091240"/>
          </a:xfrm>
          <a:prstGeom prst="rect">
            <a:avLst/>
          </a:prstGeom>
        </p:spPr>
        <p:txBody>
          <a:bodyPr lIns="0" rIns="0" tIns="0" bIns="0">
            <a:normAutofit/>
          </a:bodyPr>
          <a:p>
            <a:endParaRPr b="0" lang="en-GB" sz="3200" spc="-1" strike="noStrike">
              <a:latin typeface="Times New Roman"/>
            </a:endParaRPr>
          </a:p>
        </p:txBody>
      </p:sp>
      <p:sp>
        <p:nvSpPr>
          <p:cNvPr id="73" name="PlaceHolder 3"/>
          <p:cNvSpPr>
            <a:spLocks noGrp="1"/>
          </p:cNvSpPr>
          <p:nvPr>
            <p:ph type="body"/>
          </p:nvPr>
        </p:nvSpPr>
        <p:spPr>
          <a:xfrm>
            <a:off x="5152680" y="1823760"/>
            <a:ext cx="4426920" cy="2091240"/>
          </a:xfrm>
          <a:prstGeom prst="rect">
            <a:avLst/>
          </a:prstGeom>
        </p:spPr>
        <p:txBody>
          <a:bodyPr lIns="0" rIns="0" tIns="0" bIns="0">
            <a:normAutofit/>
          </a:bodyPr>
          <a:p>
            <a:endParaRPr b="0" lang="en-GB" sz="3200" spc="-1" strike="noStrike">
              <a:latin typeface="Times New Roman"/>
            </a:endParaRPr>
          </a:p>
        </p:txBody>
      </p:sp>
      <p:sp>
        <p:nvSpPr>
          <p:cNvPr id="74" name="PlaceHolder 4"/>
          <p:cNvSpPr>
            <a:spLocks noGrp="1"/>
          </p:cNvSpPr>
          <p:nvPr>
            <p:ph type="body"/>
          </p:nvPr>
        </p:nvSpPr>
        <p:spPr>
          <a:xfrm>
            <a:off x="504000" y="4114080"/>
            <a:ext cx="4426920" cy="2091240"/>
          </a:xfrm>
          <a:prstGeom prst="rect">
            <a:avLst/>
          </a:prstGeom>
        </p:spPr>
        <p:txBody>
          <a:bodyPr lIns="0" rIns="0" tIns="0" bIns="0">
            <a:normAutofit/>
          </a:bodyPr>
          <a:p>
            <a:endParaRPr b="0" lang="en-GB" sz="3200" spc="-1" strike="noStrike">
              <a:latin typeface="Times New Roman"/>
            </a:endParaRPr>
          </a:p>
        </p:txBody>
      </p:sp>
      <p:sp>
        <p:nvSpPr>
          <p:cNvPr id="75" name="PlaceHolder 5"/>
          <p:cNvSpPr>
            <a:spLocks noGrp="1"/>
          </p:cNvSpPr>
          <p:nvPr>
            <p:ph type="body"/>
          </p:nvPr>
        </p:nvSpPr>
        <p:spPr>
          <a:xfrm>
            <a:off x="5152680" y="4114080"/>
            <a:ext cx="442692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77" name="PlaceHolder 2"/>
          <p:cNvSpPr>
            <a:spLocks noGrp="1"/>
          </p:cNvSpPr>
          <p:nvPr>
            <p:ph type="body"/>
          </p:nvPr>
        </p:nvSpPr>
        <p:spPr>
          <a:xfrm>
            <a:off x="504000" y="1823760"/>
            <a:ext cx="2921040" cy="2091240"/>
          </a:xfrm>
          <a:prstGeom prst="rect">
            <a:avLst/>
          </a:prstGeom>
        </p:spPr>
        <p:txBody>
          <a:bodyPr lIns="0" rIns="0" tIns="0" bIns="0">
            <a:normAutofit/>
          </a:bodyPr>
          <a:p>
            <a:endParaRPr b="0" lang="en-GB" sz="3200" spc="-1" strike="noStrike">
              <a:latin typeface="Times New Roman"/>
            </a:endParaRPr>
          </a:p>
        </p:txBody>
      </p:sp>
      <p:sp>
        <p:nvSpPr>
          <p:cNvPr id="78" name="PlaceHolder 3"/>
          <p:cNvSpPr>
            <a:spLocks noGrp="1"/>
          </p:cNvSpPr>
          <p:nvPr>
            <p:ph type="body"/>
          </p:nvPr>
        </p:nvSpPr>
        <p:spPr>
          <a:xfrm>
            <a:off x="3571560" y="1823760"/>
            <a:ext cx="2921040" cy="2091240"/>
          </a:xfrm>
          <a:prstGeom prst="rect">
            <a:avLst/>
          </a:prstGeom>
        </p:spPr>
        <p:txBody>
          <a:bodyPr lIns="0" rIns="0" tIns="0" bIns="0">
            <a:normAutofit/>
          </a:bodyPr>
          <a:p>
            <a:endParaRPr b="0" lang="en-GB" sz="3200" spc="-1" strike="noStrike">
              <a:latin typeface="Times New Roman"/>
            </a:endParaRPr>
          </a:p>
        </p:txBody>
      </p:sp>
      <p:sp>
        <p:nvSpPr>
          <p:cNvPr id="79" name="PlaceHolder 4"/>
          <p:cNvSpPr>
            <a:spLocks noGrp="1"/>
          </p:cNvSpPr>
          <p:nvPr>
            <p:ph type="body"/>
          </p:nvPr>
        </p:nvSpPr>
        <p:spPr>
          <a:xfrm>
            <a:off x="6639120" y="1823760"/>
            <a:ext cx="2921040" cy="2091240"/>
          </a:xfrm>
          <a:prstGeom prst="rect">
            <a:avLst/>
          </a:prstGeom>
        </p:spPr>
        <p:txBody>
          <a:bodyPr lIns="0" rIns="0" tIns="0" bIns="0">
            <a:normAutofit/>
          </a:bodyPr>
          <a:p>
            <a:endParaRPr b="0" lang="en-GB" sz="3200" spc="-1" strike="noStrike">
              <a:latin typeface="Times New Roman"/>
            </a:endParaRPr>
          </a:p>
        </p:txBody>
      </p:sp>
      <p:sp>
        <p:nvSpPr>
          <p:cNvPr id="80" name="PlaceHolder 5"/>
          <p:cNvSpPr>
            <a:spLocks noGrp="1"/>
          </p:cNvSpPr>
          <p:nvPr>
            <p:ph type="body"/>
          </p:nvPr>
        </p:nvSpPr>
        <p:spPr>
          <a:xfrm>
            <a:off x="504000" y="4114080"/>
            <a:ext cx="2921040" cy="2091240"/>
          </a:xfrm>
          <a:prstGeom prst="rect">
            <a:avLst/>
          </a:prstGeom>
        </p:spPr>
        <p:txBody>
          <a:bodyPr lIns="0" rIns="0" tIns="0" bIns="0">
            <a:normAutofit/>
          </a:bodyPr>
          <a:p>
            <a:endParaRPr b="0" lang="en-GB" sz="3200" spc="-1" strike="noStrike">
              <a:latin typeface="Times New Roman"/>
            </a:endParaRPr>
          </a:p>
        </p:txBody>
      </p:sp>
      <p:sp>
        <p:nvSpPr>
          <p:cNvPr id="81" name="PlaceHolder 6"/>
          <p:cNvSpPr>
            <a:spLocks noGrp="1"/>
          </p:cNvSpPr>
          <p:nvPr>
            <p:ph type="body"/>
          </p:nvPr>
        </p:nvSpPr>
        <p:spPr>
          <a:xfrm>
            <a:off x="3571560" y="4114080"/>
            <a:ext cx="2921040" cy="2091240"/>
          </a:xfrm>
          <a:prstGeom prst="rect">
            <a:avLst/>
          </a:prstGeom>
        </p:spPr>
        <p:txBody>
          <a:bodyPr lIns="0" rIns="0" tIns="0" bIns="0">
            <a:normAutofit/>
          </a:bodyPr>
          <a:p>
            <a:endParaRPr b="0" lang="en-GB" sz="3200" spc="-1" strike="noStrike">
              <a:latin typeface="Times New Roman"/>
            </a:endParaRPr>
          </a:p>
        </p:txBody>
      </p:sp>
      <p:sp>
        <p:nvSpPr>
          <p:cNvPr id="82" name="PlaceHolder 7"/>
          <p:cNvSpPr>
            <a:spLocks noGrp="1"/>
          </p:cNvSpPr>
          <p:nvPr>
            <p:ph type="body"/>
          </p:nvPr>
        </p:nvSpPr>
        <p:spPr>
          <a:xfrm>
            <a:off x="6639120" y="4114080"/>
            <a:ext cx="292104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8" name="PlaceHolder 2"/>
          <p:cNvSpPr>
            <a:spLocks noGrp="1"/>
          </p:cNvSpPr>
          <p:nvPr>
            <p:ph type="body"/>
          </p:nvPr>
        </p:nvSpPr>
        <p:spPr>
          <a:xfrm>
            <a:off x="504000" y="1823760"/>
            <a:ext cx="9072000" cy="43844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10" name="PlaceHolder 2"/>
          <p:cNvSpPr>
            <a:spLocks noGrp="1"/>
          </p:cNvSpPr>
          <p:nvPr>
            <p:ph type="body"/>
          </p:nvPr>
        </p:nvSpPr>
        <p:spPr>
          <a:xfrm>
            <a:off x="504000" y="1823760"/>
            <a:ext cx="4426920" cy="4384440"/>
          </a:xfrm>
          <a:prstGeom prst="rect">
            <a:avLst/>
          </a:prstGeom>
        </p:spPr>
        <p:txBody>
          <a:bodyPr lIns="0" rIns="0" tIns="0" bIns="0">
            <a:normAutofit/>
          </a:bodyPr>
          <a:p>
            <a:endParaRPr b="0" lang="en-GB" sz="3200" spc="-1" strike="noStrike">
              <a:latin typeface="Times New Roman"/>
            </a:endParaRPr>
          </a:p>
        </p:txBody>
      </p:sp>
      <p:sp>
        <p:nvSpPr>
          <p:cNvPr id="11" name="PlaceHolder 3"/>
          <p:cNvSpPr>
            <a:spLocks noGrp="1"/>
          </p:cNvSpPr>
          <p:nvPr>
            <p:ph type="body"/>
          </p:nvPr>
        </p:nvSpPr>
        <p:spPr>
          <a:xfrm>
            <a:off x="5152680" y="1823760"/>
            <a:ext cx="4426920" cy="43844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8000"/>
            <a:ext cx="8100000" cy="51192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15" name="PlaceHolder 2"/>
          <p:cNvSpPr>
            <a:spLocks noGrp="1"/>
          </p:cNvSpPr>
          <p:nvPr>
            <p:ph type="body"/>
          </p:nvPr>
        </p:nvSpPr>
        <p:spPr>
          <a:xfrm>
            <a:off x="504000" y="1823760"/>
            <a:ext cx="4426920" cy="2091240"/>
          </a:xfrm>
          <a:prstGeom prst="rect">
            <a:avLst/>
          </a:prstGeom>
        </p:spPr>
        <p:txBody>
          <a:bodyPr lIns="0" rIns="0" tIns="0" bIns="0">
            <a:normAutofit/>
          </a:bodyPr>
          <a:p>
            <a:endParaRPr b="0" lang="en-GB" sz="3200" spc="-1" strike="noStrike">
              <a:latin typeface="Times New Roman"/>
            </a:endParaRPr>
          </a:p>
        </p:txBody>
      </p:sp>
      <p:sp>
        <p:nvSpPr>
          <p:cNvPr id="16" name="PlaceHolder 3"/>
          <p:cNvSpPr>
            <a:spLocks noGrp="1"/>
          </p:cNvSpPr>
          <p:nvPr>
            <p:ph type="body"/>
          </p:nvPr>
        </p:nvSpPr>
        <p:spPr>
          <a:xfrm>
            <a:off x="5152680" y="1823760"/>
            <a:ext cx="4426920" cy="4384440"/>
          </a:xfrm>
          <a:prstGeom prst="rect">
            <a:avLst/>
          </a:prstGeom>
        </p:spPr>
        <p:txBody>
          <a:bodyPr lIns="0" rIns="0" tIns="0" bIns="0">
            <a:normAutofit/>
          </a:bodyPr>
          <a:p>
            <a:endParaRPr b="0" lang="en-GB" sz="3200" spc="-1" strike="noStrike">
              <a:latin typeface="Times New Roman"/>
            </a:endParaRPr>
          </a:p>
        </p:txBody>
      </p:sp>
      <p:sp>
        <p:nvSpPr>
          <p:cNvPr id="17" name="PlaceHolder 4"/>
          <p:cNvSpPr>
            <a:spLocks noGrp="1"/>
          </p:cNvSpPr>
          <p:nvPr>
            <p:ph type="body"/>
          </p:nvPr>
        </p:nvSpPr>
        <p:spPr>
          <a:xfrm>
            <a:off x="504000" y="4114080"/>
            <a:ext cx="442692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19" name="PlaceHolder 2"/>
          <p:cNvSpPr>
            <a:spLocks noGrp="1"/>
          </p:cNvSpPr>
          <p:nvPr>
            <p:ph type="body"/>
          </p:nvPr>
        </p:nvSpPr>
        <p:spPr>
          <a:xfrm>
            <a:off x="504000" y="1823760"/>
            <a:ext cx="4426920" cy="4384440"/>
          </a:xfrm>
          <a:prstGeom prst="rect">
            <a:avLst/>
          </a:prstGeom>
        </p:spPr>
        <p:txBody>
          <a:bodyPr lIns="0" rIns="0" tIns="0" bIns="0">
            <a:normAutofit/>
          </a:bodyPr>
          <a:p>
            <a:endParaRPr b="0" lang="en-GB" sz="3200" spc="-1" strike="noStrike">
              <a:latin typeface="Times New Roman"/>
            </a:endParaRPr>
          </a:p>
        </p:txBody>
      </p:sp>
      <p:sp>
        <p:nvSpPr>
          <p:cNvPr id="20" name="PlaceHolder 3"/>
          <p:cNvSpPr>
            <a:spLocks noGrp="1"/>
          </p:cNvSpPr>
          <p:nvPr>
            <p:ph type="body"/>
          </p:nvPr>
        </p:nvSpPr>
        <p:spPr>
          <a:xfrm>
            <a:off x="5152680" y="1823760"/>
            <a:ext cx="4426920" cy="2091240"/>
          </a:xfrm>
          <a:prstGeom prst="rect">
            <a:avLst/>
          </a:prstGeom>
        </p:spPr>
        <p:txBody>
          <a:bodyPr lIns="0" rIns="0" tIns="0" bIns="0">
            <a:normAutofit/>
          </a:bodyPr>
          <a:p>
            <a:endParaRPr b="0" lang="en-GB" sz="3200" spc="-1" strike="noStrike">
              <a:latin typeface="Times New Roman"/>
            </a:endParaRPr>
          </a:p>
        </p:txBody>
      </p:sp>
      <p:sp>
        <p:nvSpPr>
          <p:cNvPr id="21" name="PlaceHolder 4"/>
          <p:cNvSpPr>
            <a:spLocks noGrp="1"/>
          </p:cNvSpPr>
          <p:nvPr>
            <p:ph type="body"/>
          </p:nvPr>
        </p:nvSpPr>
        <p:spPr>
          <a:xfrm>
            <a:off x="5152680" y="4114080"/>
            <a:ext cx="442692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GB" sz="4400" spc="-1" strike="noStrike">
              <a:latin typeface="Times New Roman"/>
            </a:endParaRPr>
          </a:p>
        </p:txBody>
      </p:sp>
      <p:sp>
        <p:nvSpPr>
          <p:cNvPr id="23" name="PlaceHolder 2"/>
          <p:cNvSpPr>
            <a:spLocks noGrp="1"/>
          </p:cNvSpPr>
          <p:nvPr>
            <p:ph type="body"/>
          </p:nvPr>
        </p:nvSpPr>
        <p:spPr>
          <a:xfrm>
            <a:off x="504000" y="1823760"/>
            <a:ext cx="4426920" cy="2091240"/>
          </a:xfrm>
          <a:prstGeom prst="rect">
            <a:avLst/>
          </a:prstGeom>
        </p:spPr>
        <p:txBody>
          <a:bodyPr lIns="0" rIns="0" tIns="0" bIns="0">
            <a:normAutofit/>
          </a:bodyPr>
          <a:p>
            <a:endParaRPr b="0" lang="en-GB" sz="3200" spc="-1" strike="noStrike">
              <a:latin typeface="Times New Roman"/>
            </a:endParaRPr>
          </a:p>
        </p:txBody>
      </p:sp>
      <p:sp>
        <p:nvSpPr>
          <p:cNvPr id="24" name="PlaceHolder 3"/>
          <p:cNvSpPr>
            <a:spLocks noGrp="1"/>
          </p:cNvSpPr>
          <p:nvPr>
            <p:ph type="body"/>
          </p:nvPr>
        </p:nvSpPr>
        <p:spPr>
          <a:xfrm>
            <a:off x="5152680" y="1823760"/>
            <a:ext cx="4426920" cy="2091240"/>
          </a:xfrm>
          <a:prstGeom prst="rect">
            <a:avLst/>
          </a:prstGeom>
        </p:spPr>
        <p:txBody>
          <a:bodyPr lIns="0" rIns="0" tIns="0" bIns="0">
            <a:normAutofit/>
          </a:bodyPr>
          <a:p>
            <a:endParaRPr b="0" lang="en-GB" sz="3200" spc="-1" strike="noStrike">
              <a:latin typeface="Times New Roman"/>
            </a:endParaRPr>
          </a:p>
        </p:txBody>
      </p:sp>
      <p:sp>
        <p:nvSpPr>
          <p:cNvPr id="25" name="PlaceHolder 4"/>
          <p:cNvSpPr>
            <a:spLocks noGrp="1"/>
          </p:cNvSpPr>
          <p:nvPr>
            <p:ph type="body"/>
          </p:nvPr>
        </p:nvSpPr>
        <p:spPr>
          <a:xfrm>
            <a:off x="504000" y="4114080"/>
            <a:ext cx="9072000" cy="2091240"/>
          </a:xfrm>
          <a:prstGeom prst="rect">
            <a:avLst/>
          </a:prstGeom>
        </p:spPr>
        <p:txBody>
          <a:bodyPr lIns="0" rIns="0" tIns="0" bIns="0">
            <a:normAutofit/>
          </a:bodyPr>
          <a:p>
            <a:endParaRPr b="0" lang="en-GB" sz="3200" spc="-1" strike="noStrike">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GB" sz="4400" spc="-1" strike="noStrike">
                <a:latin typeface="Arial"/>
              </a:rPr>
              <a:t>Ana başlık metnini düzenlemek için tıklayın</a:t>
            </a:r>
            <a:endParaRPr b="0" lang="en-GB" sz="4400" spc="-1" strike="noStrike">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Anahat metninin biçimini düzenlemek için tıklayın</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İkinci Anahat Düzeyi</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Üçüncü Anahat Düzeyi</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Dördüncü Anahat Düzeyi</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Beşinci Anahat Düzeyi</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Altıncı Anahat Düzeyi</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Yedinci Anahat Düzeyi</a:t>
            </a:r>
            <a:endParaRPr b="0" lang="en-GB"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GB" sz="1400" spc="-1" strike="noStrike">
                <a:latin typeface="Times New Roman"/>
              </a:rPr>
              <a:t>&lt;footer&gt;</a:t>
            </a:r>
            <a:endParaRPr b="0" lang="en-GB" sz="1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7221EFFE-7E47-4A0D-B06D-5C46949D4A96}"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2"/>
          <a:stretch/>
        </p:blipFill>
        <p:spPr>
          <a:xfrm>
            <a:off x="0" y="0"/>
            <a:ext cx="10079640" cy="7555680"/>
          </a:xfrm>
          <a:prstGeom prst="rect">
            <a:avLst/>
          </a:prstGeom>
          <a:ln>
            <a:noFill/>
          </a:ln>
        </p:spPr>
      </p:pic>
      <p:sp>
        <p:nvSpPr>
          <p:cNvPr id="42" name="PlaceHolder 1"/>
          <p:cNvSpPr>
            <a:spLocks noGrp="1"/>
          </p:cNvSpPr>
          <p:nvPr>
            <p:ph type="title"/>
          </p:nvPr>
        </p:nvSpPr>
        <p:spPr>
          <a:xfrm>
            <a:off x="504000" y="288000"/>
            <a:ext cx="8100000" cy="1104120"/>
          </a:xfrm>
          <a:prstGeom prst="rect">
            <a:avLst/>
          </a:prstGeom>
        </p:spPr>
        <p:txBody>
          <a:bodyPr lIns="0" rIns="0" tIns="0" bIns="0" anchor="ctr"/>
          <a:p>
            <a:pPr algn="ctr"/>
            <a:r>
              <a:rPr b="0" lang="en-GB" sz="4400" spc="-1" strike="noStrike">
                <a:latin typeface="Times New Roman"/>
              </a:rPr>
              <a:t>Ana başlık metnini düzenlemek için tıklayın</a:t>
            </a:r>
            <a:endParaRPr b="0" lang="en-GB" sz="4400" spc="-1" strike="noStrike">
              <a:latin typeface="Times New Roman"/>
            </a:endParaRPr>
          </a:p>
        </p:txBody>
      </p:sp>
      <p:sp>
        <p:nvSpPr>
          <p:cNvPr id="43" name="PlaceHolder 2"/>
          <p:cNvSpPr>
            <a:spLocks noGrp="1"/>
          </p:cNvSpPr>
          <p:nvPr>
            <p:ph type="body"/>
          </p:nvPr>
        </p:nvSpPr>
        <p:spPr>
          <a:xfrm>
            <a:off x="504000" y="1823760"/>
            <a:ext cx="9072000" cy="4384440"/>
          </a:xfrm>
          <a:prstGeom prst="rect">
            <a:avLst/>
          </a:prstGeom>
        </p:spPr>
        <p:txBody>
          <a:bodyPr lIns="0" rIns="0" tIns="0" bIns="0">
            <a:normAutofit/>
          </a:bodyPr>
          <a:p>
            <a:pPr marL="432000" indent="-324000">
              <a:spcAft>
                <a:spcPts val="1414"/>
              </a:spcAft>
              <a:buClr>
                <a:srgbClr val="000000"/>
              </a:buClr>
              <a:buSzPct val="45000"/>
              <a:buFont typeface="Wingdings" charset="2"/>
              <a:buChar char=""/>
            </a:pPr>
            <a:r>
              <a:rPr b="0" lang="en-GB" sz="3200" spc="-1" strike="noStrike">
                <a:latin typeface="Times New Roman"/>
              </a:rPr>
              <a:t>Anahat metninin biçimini düzenlemek için tıklayın</a:t>
            </a:r>
            <a:endParaRPr b="0" lang="en-GB" sz="3200" spc="-1" strike="noStrike">
              <a:latin typeface="Times New Roman"/>
            </a:endParaRPr>
          </a:p>
          <a:p>
            <a:pPr lvl="1" marL="864000" indent="-324000">
              <a:spcAft>
                <a:spcPts val="1128"/>
              </a:spcAft>
              <a:buClr>
                <a:srgbClr val="000000"/>
              </a:buClr>
              <a:buSzPct val="75000"/>
              <a:buFont typeface="Symbol" charset="2"/>
              <a:buChar char=""/>
            </a:pPr>
            <a:r>
              <a:rPr b="0" lang="en-GB" sz="2800" spc="-1" strike="noStrike">
                <a:latin typeface="Times New Roman"/>
              </a:rPr>
              <a:t>İkinci Anahat Düzeyi</a:t>
            </a:r>
            <a:endParaRPr b="0" lang="en-GB" sz="2800" spc="-1" strike="noStrike">
              <a:latin typeface="Times New Roman"/>
            </a:endParaRPr>
          </a:p>
          <a:p>
            <a:pPr lvl="2" marL="1296000" indent="-288000">
              <a:spcAft>
                <a:spcPts val="845"/>
              </a:spcAft>
              <a:buClr>
                <a:srgbClr val="000000"/>
              </a:buClr>
              <a:buSzPct val="45000"/>
              <a:buFont typeface="Wingdings" charset="2"/>
              <a:buChar char=""/>
            </a:pPr>
            <a:r>
              <a:rPr b="0" lang="en-GB" sz="2400" spc="-1" strike="noStrike">
                <a:latin typeface="Times New Roman"/>
              </a:rPr>
              <a:t>Üçüncü Anahat Düzeyi</a:t>
            </a:r>
            <a:endParaRPr b="0" lang="en-GB" sz="2400" spc="-1" strike="noStrike">
              <a:latin typeface="Times New Roman"/>
            </a:endParaRPr>
          </a:p>
          <a:p>
            <a:pPr lvl="3" marL="1728000" indent="-216000">
              <a:spcAft>
                <a:spcPts val="561"/>
              </a:spcAft>
              <a:buClr>
                <a:srgbClr val="000000"/>
              </a:buClr>
              <a:buSzPct val="75000"/>
              <a:buFont typeface="Symbol" charset="2"/>
              <a:buChar char=""/>
            </a:pPr>
            <a:r>
              <a:rPr b="0" lang="en-GB" sz="2000" spc="-1" strike="noStrike">
                <a:latin typeface="Times New Roman"/>
              </a:rPr>
              <a:t>Dördüncü Anahat Düzeyi</a:t>
            </a:r>
            <a:endParaRPr b="0" lang="en-GB" sz="2000" spc="-1" strike="noStrike">
              <a:latin typeface="Times New Roman"/>
            </a:endParaRPr>
          </a:p>
          <a:p>
            <a:pPr lvl="4" marL="2160000" indent="-216000">
              <a:spcAft>
                <a:spcPts val="278"/>
              </a:spcAft>
              <a:buClr>
                <a:srgbClr val="000000"/>
              </a:buClr>
              <a:buSzPct val="45000"/>
              <a:buFont typeface="Wingdings" charset="2"/>
              <a:buChar char=""/>
            </a:pPr>
            <a:r>
              <a:rPr b="0" lang="en-GB" sz="2000" spc="-1" strike="noStrike">
                <a:latin typeface="Times New Roman"/>
              </a:rPr>
              <a:t>Beşinci Anahat Düzeyi</a:t>
            </a:r>
            <a:endParaRPr b="0" lang="en-GB" sz="2000" spc="-1" strike="noStrike">
              <a:latin typeface="Times New Roman"/>
            </a:endParaRPr>
          </a:p>
          <a:p>
            <a:pPr lvl="5" marL="2592000" indent="-216000">
              <a:spcAft>
                <a:spcPts val="278"/>
              </a:spcAft>
              <a:buClr>
                <a:srgbClr val="000000"/>
              </a:buClr>
              <a:buSzPct val="45000"/>
              <a:buFont typeface="Wingdings" charset="2"/>
              <a:buChar char=""/>
            </a:pPr>
            <a:r>
              <a:rPr b="0" lang="en-GB" sz="2000" spc="-1" strike="noStrike">
                <a:latin typeface="Times New Roman"/>
              </a:rPr>
              <a:t>Altıncı Anahat Düzeyi</a:t>
            </a:r>
            <a:endParaRPr b="0" lang="en-GB" sz="2000" spc="-1" strike="noStrike">
              <a:latin typeface="Times New Roman"/>
            </a:endParaRPr>
          </a:p>
          <a:p>
            <a:pPr lvl="6" marL="3024000" indent="-216000">
              <a:spcAft>
                <a:spcPts val="278"/>
              </a:spcAft>
              <a:buClr>
                <a:srgbClr val="000000"/>
              </a:buClr>
              <a:buSzPct val="45000"/>
              <a:buFont typeface="Wingdings" charset="2"/>
              <a:buChar char=""/>
            </a:pPr>
            <a:r>
              <a:rPr b="0" lang="en-GB" sz="2000" spc="-1" strike="noStrike">
                <a:latin typeface="Times New Roman"/>
              </a:rPr>
              <a:t>Yedinci Anahat Düzeyi</a:t>
            </a:r>
            <a:endParaRPr b="0" lang="en-GB" sz="2000" spc="-1" strike="noStrike">
              <a:latin typeface="Times New Roman"/>
            </a:endParaRPr>
          </a:p>
        </p:txBody>
      </p:sp>
      <p:sp>
        <p:nvSpPr>
          <p:cNvPr id="44" name="PlaceHolder 3"/>
          <p:cNvSpPr>
            <a:spLocks noGrp="1"/>
          </p:cNvSpPr>
          <p:nvPr>
            <p:ph type="dt"/>
          </p:nvPr>
        </p:nvSpPr>
        <p:spPr>
          <a:xfrm>
            <a:off x="504000" y="6886800"/>
            <a:ext cx="2348280" cy="521280"/>
          </a:xfrm>
          <a:prstGeom prst="rect">
            <a:avLst/>
          </a:prstGeom>
        </p:spPr>
        <p:txBody>
          <a:bodyPr lIns="0" rIns="0" tIns="0" bIns="0"/>
          <a:p>
            <a:r>
              <a:rPr b="0" lang="en-GB" sz="1400" spc="-1" strike="noStrike">
                <a:latin typeface="Times New Roman"/>
              </a:rPr>
              <a:t>&lt;date/time&gt;</a:t>
            </a:r>
            <a:endParaRPr b="0" lang="en-GB" sz="1400" spc="-1" strike="noStrike">
              <a:latin typeface="Times New Roman"/>
            </a:endParaRPr>
          </a:p>
        </p:txBody>
      </p:sp>
      <p:sp>
        <p:nvSpPr>
          <p:cNvPr id="45" name="PlaceHolder 4"/>
          <p:cNvSpPr>
            <a:spLocks noGrp="1"/>
          </p:cNvSpPr>
          <p:nvPr>
            <p:ph type="ftr"/>
          </p:nvPr>
        </p:nvSpPr>
        <p:spPr>
          <a:xfrm>
            <a:off x="3447360" y="6886800"/>
            <a:ext cx="3195000" cy="521280"/>
          </a:xfrm>
          <a:prstGeom prst="rect">
            <a:avLst/>
          </a:prstGeom>
        </p:spPr>
        <p:txBody>
          <a:bodyPr lIns="0" rIns="0" tIns="0" bIns="0"/>
          <a:p>
            <a:pPr algn="ctr"/>
            <a:r>
              <a:rPr b="0" lang="en-GB" sz="1400" spc="-1" strike="noStrike">
                <a:latin typeface="Times New Roman"/>
              </a:rPr>
              <a:t>&lt;footer&gt;</a:t>
            </a:r>
            <a:endParaRPr b="0" lang="en-GB" sz="1400" spc="-1" strike="noStrike">
              <a:latin typeface="Times New Roman"/>
            </a:endParaRPr>
          </a:p>
        </p:txBody>
      </p:sp>
      <p:sp>
        <p:nvSpPr>
          <p:cNvPr id="46" name="PlaceHolder 5"/>
          <p:cNvSpPr>
            <a:spLocks noGrp="1"/>
          </p:cNvSpPr>
          <p:nvPr>
            <p:ph type="sldNum"/>
          </p:nvPr>
        </p:nvSpPr>
        <p:spPr>
          <a:xfrm>
            <a:off x="7227360" y="6886800"/>
            <a:ext cx="2348280" cy="521280"/>
          </a:xfrm>
          <a:prstGeom prst="rect">
            <a:avLst/>
          </a:prstGeom>
        </p:spPr>
        <p:txBody>
          <a:bodyPr lIns="0" rIns="0" tIns="0" bIns="0"/>
          <a:p>
            <a:pPr algn="r"/>
            <a:fld id="{A70B7919-0794-44AB-9E87-EE84271C1B90}"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rIns="0" tIns="0" bIns="0" anchor="ctr"/>
          <a:p>
            <a:pPr algn="ctr"/>
            <a:r>
              <a:rPr b="0" lang="en-GB" sz="4400" spc="-1" strike="noStrike">
                <a:latin typeface="Times New Roman"/>
              </a:rPr>
              <a:t>What is the monitor</a:t>
            </a:r>
            <a:endParaRPr b="0" lang="en-GB" sz="4400" spc="-1" strike="noStrike">
              <a:latin typeface="Times New Roman"/>
            </a:endParaRPr>
          </a:p>
        </p:txBody>
      </p:sp>
      <p:pic>
        <p:nvPicPr>
          <p:cNvPr id="84" name="" descr=""/>
          <p:cNvPicPr/>
          <p:nvPr/>
        </p:nvPicPr>
        <p:blipFill>
          <a:blip r:embed="rId1"/>
          <a:stretch/>
        </p:blipFill>
        <p:spPr>
          <a:xfrm>
            <a:off x="1296000" y="2426760"/>
            <a:ext cx="6933960" cy="33332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rIns="0" tIns="0" bIns="0" anchor="ctr"/>
          <a:p>
            <a:pPr algn="ctr"/>
            <a:r>
              <a:rPr b="0" lang="en-GB" sz="4400" spc="-1" strike="noStrike">
                <a:latin typeface="Times New Roman"/>
              </a:rPr>
              <a:t>What is monitör?what does it do?</a:t>
            </a:r>
            <a:endParaRPr b="0" lang="en-GB" sz="4400" spc="-1" strike="noStrike">
              <a:latin typeface="Times New Roman"/>
            </a:endParaRPr>
          </a:p>
        </p:txBody>
      </p:sp>
      <p:sp>
        <p:nvSpPr>
          <p:cNvPr id="86" name="TextShape 2"/>
          <p:cNvSpPr txBox="1"/>
          <p:nvPr/>
        </p:nvSpPr>
        <p:spPr>
          <a:xfrm>
            <a:off x="-50760" y="3671640"/>
            <a:ext cx="10242000" cy="3215160"/>
          </a:xfrm>
          <a:prstGeom prst="rect">
            <a:avLst/>
          </a:prstGeom>
          <a:noFill/>
          <a:ln>
            <a:noFill/>
          </a:ln>
        </p:spPr>
        <p:txBody>
          <a:bodyPr lIns="90000" rIns="90000" tIns="45000" bIns="45000"/>
          <a:p>
            <a:r>
              <a:rPr b="0" lang="en-GB" sz="2200" spc="-1" strike="noStrike">
                <a:latin typeface="Arial"/>
              </a:rPr>
              <a:t>The monitor is the general name of the electronic or electro-mechanical devices used to display the operations performed on the computer to the users. Monitors are the most important output devices of many electronic devices, especially television and computer. The monitor includes the necessary electronic circuits, power transformer and units forming the image in a plastic frame. Communication between the monitor and the computer is provided via the video card. The data cable from the monitor is connected to the port on the display board in the computer case. The dimensions of the monitors are expressed in inches. This size is the distance from one corner of the monitor screen to the other corner.</a:t>
            </a:r>
            <a:endParaRPr b="0" lang="en-GB" sz="22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288000"/>
            <a:ext cx="8100000" cy="1104120"/>
          </a:xfrm>
          <a:prstGeom prst="rect">
            <a:avLst/>
          </a:prstGeom>
          <a:noFill/>
          <a:ln>
            <a:noFill/>
          </a:ln>
        </p:spPr>
        <p:txBody>
          <a:bodyPr lIns="0" rIns="0" tIns="0" bIns="0" anchor="ctr"/>
          <a:p>
            <a:pPr algn="ctr"/>
            <a:r>
              <a:rPr b="0" lang="en-GB" sz="4400" spc="-1" strike="noStrike">
                <a:latin typeface="Times New Roman"/>
              </a:rPr>
              <a:t>monitor types</a:t>
            </a:r>
            <a:endParaRPr b="0" lang="en-GB" sz="4400" spc="-1" strike="noStrike">
              <a:latin typeface="Times New Roman"/>
            </a:endParaRPr>
          </a:p>
        </p:txBody>
      </p:sp>
      <p:sp>
        <p:nvSpPr>
          <p:cNvPr id="88" name="TextShape 2"/>
          <p:cNvSpPr txBox="1"/>
          <p:nvPr/>
        </p:nvSpPr>
        <p:spPr>
          <a:xfrm>
            <a:off x="504000" y="1823760"/>
            <a:ext cx="9072000" cy="43844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GB" sz="3200" spc="-1" strike="noStrike">
                <a:latin typeface="Times New Roman"/>
              </a:rPr>
              <a:t>Monitors are divided into two groups: CRT and LCD. While CRT monitors are in the form of a tube television, the LCD monitors are thinner</a:t>
            </a:r>
            <a:endParaRPr b="0" lang="en-GB" sz="3200" spc="-1" strike="noStrike">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rIns="0" tIns="0" bIns="0" anchor="ctr"/>
          <a:p>
            <a:pPr algn="ctr"/>
            <a:r>
              <a:rPr b="0" lang="en-GB" sz="4400" spc="-1" strike="noStrike">
                <a:latin typeface="Times New Roman"/>
              </a:rPr>
              <a:t>CRT MONITORS</a:t>
            </a:r>
            <a:endParaRPr b="0" lang="en-GB" sz="4400" spc="-1" strike="noStrike">
              <a:latin typeface="Times New Roman"/>
            </a:endParaRPr>
          </a:p>
        </p:txBody>
      </p:sp>
      <p:sp>
        <p:nvSpPr>
          <p:cNvPr id="90" name="TextShape 2"/>
          <p:cNvSpPr txBox="1"/>
          <p:nvPr/>
        </p:nvSpPr>
        <p:spPr>
          <a:xfrm>
            <a:off x="504000" y="1823760"/>
            <a:ext cx="9072000" cy="43844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GB" sz="3200" spc="-1" strike="noStrike">
                <a:latin typeface="Times New Roman"/>
              </a:rPr>
              <a:t>The most important part that creates a monitor is the cone-shaped tube, which consists of thousands of phosphor dots (dots), the CRT (Chatode Ray Tube - Cathode Ray Tube), which is evacuated with various electronic circuits. The wide side of this tube is rectangular. On the other narrow side is an electron gun.</a:t>
            </a:r>
            <a:endParaRPr b="0" lang="en-GB" sz="3200" spc="-1" strike="noStrike">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288000"/>
            <a:ext cx="8100000" cy="1104120"/>
          </a:xfrm>
          <a:prstGeom prst="rect">
            <a:avLst/>
          </a:prstGeom>
          <a:noFill/>
          <a:ln>
            <a:noFill/>
          </a:ln>
        </p:spPr>
        <p:txBody>
          <a:bodyPr lIns="0" rIns="0" tIns="0" bIns="0" anchor="ctr"/>
          <a:p>
            <a:pPr algn="ctr"/>
            <a:r>
              <a:rPr b="0" lang="en-GB" sz="4400" spc="-1" strike="noStrike">
                <a:latin typeface="Times New Roman"/>
              </a:rPr>
              <a:t>LCD Monitors</a:t>
            </a:r>
            <a:endParaRPr b="0" lang="en-GB" sz="4400" spc="-1" strike="noStrike">
              <a:latin typeface="Times New Roman"/>
            </a:endParaRPr>
          </a:p>
        </p:txBody>
      </p:sp>
      <p:sp>
        <p:nvSpPr>
          <p:cNvPr id="92" name="TextShape 2"/>
          <p:cNvSpPr txBox="1"/>
          <p:nvPr/>
        </p:nvSpPr>
        <p:spPr>
          <a:xfrm>
            <a:off x="504000" y="1823760"/>
            <a:ext cx="9072000" cy="43844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GB" sz="3200" spc="-1" strike="noStrike">
                <a:latin typeface="Times New Roman"/>
              </a:rPr>
              <a:t>LCD (Liquid Cyristal Display) monitörlerde görüntü sıvı kristal diyotlar yardımıyla sağlanmaktadır. Bu diyotlara gerilim uygulandığında, içlerindeki moleküllerin polarizasyonu değişmekte ve beraberinde de diyotun geçirgenliği değişmektedir. Bu duruma dijital saatlerde de rastlanmaktadır. Normalde şeffaf olan bu diyotlara gerilim uygulandığında geçirgenliklerini kaybederler ve siyaha dönerler. Renkli LCD monitörlerde ise çok ufak ve birden fazla diyot kamanı kullanılarak görüntü alınmaktadır.</a:t>
            </a:r>
            <a:endParaRPr b="0" lang="en-GB" sz="3200" spc="-1" strike="noStrike">
              <a:latin typeface="Times New Roman"/>
            </a:endParaRPr>
          </a:p>
          <a:p>
            <a:pPr marL="432000" indent="-324000">
              <a:spcAft>
                <a:spcPts val="1414"/>
              </a:spcAft>
              <a:buClr>
                <a:srgbClr val="000000"/>
              </a:buClr>
              <a:buSzPct val="45000"/>
              <a:buFont typeface="Wingdings" charset="2"/>
              <a:buChar char=""/>
            </a:pPr>
            <a:r>
              <a:rPr b="0" lang="en-GB" sz="3200" spc="-1" strike="noStrike">
                <a:latin typeface="Times New Roman"/>
              </a:rPr>
              <a:t> </a:t>
            </a:r>
            <a:endParaRPr b="0" lang="en-GB" sz="3200" spc="-1" strike="noStrike">
              <a:latin typeface="Times New Roman"/>
            </a:endParaRPr>
          </a:p>
          <a:p>
            <a:pPr marL="432000" indent="-324000">
              <a:spcAft>
                <a:spcPts val="1414"/>
              </a:spcAft>
              <a:buClr>
                <a:srgbClr val="000000"/>
              </a:buClr>
              <a:buSzPct val="45000"/>
              <a:buFont typeface="Wingdings" charset="2"/>
              <a:buChar char=""/>
            </a:pPr>
            <a:r>
              <a:rPr b="0" lang="en-GB" sz="3200" spc="-1" strike="noStrike">
                <a:latin typeface="Times New Roman"/>
              </a:rPr>
              <a:t>LCD monitörler DSTN ve TFT olmak üzere ikiye ayrılmaktadır. Ucuz olan ve “passive matrix” teknolojisini kullanan DSTN (Dual-Scan Twisted Nematic)’ler çözünürlükleri ve görüş açıları TFT’lerden düşük olan monitörlerdir. Bu monitörler genelde dizüstü bilgisayarlarda kullanılmaktadır. TFT (Thin Film Transistor)’ler ise “active matrix” adı verilen ve görüntüyü daha parlak ve keskin gösteren bir teknoloji kullanırlar. TFT’lerde her piksel bir ya da dört transistör tarafından kontrol edilir ve bu sayede flat panel ekranlar arasında en iyi çözünürlüğü sunarlar.</a:t>
            </a:r>
            <a:endParaRPr b="0" lang="en-GB" sz="3200" spc="-1" strike="noStrike">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1823760"/>
            <a:ext cx="9072000" cy="58464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GB" sz="3200" spc="-1" strike="noStrike">
                <a:latin typeface="Times New Roman"/>
              </a:rPr>
              <a:t>NAME: ROJİN </a:t>
            </a:r>
            <a:endParaRPr b="0" lang="en-GB" sz="3200" spc="-1" strike="noStrike">
              <a:latin typeface="Times New Roman"/>
            </a:endParaRPr>
          </a:p>
          <a:p>
            <a:pPr marL="432000" indent="-324000">
              <a:spcAft>
                <a:spcPts val="1414"/>
              </a:spcAft>
              <a:buClr>
                <a:srgbClr val="000000"/>
              </a:buClr>
              <a:buSzPct val="45000"/>
              <a:buFont typeface="Wingdings" charset="2"/>
              <a:buChar char=""/>
            </a:pPr>
            <a:r>
              <a:rPr b="0" lang="en-GB" sz="3200" spc="-1" strike="noStrike">
                <a:latin typeface="Times New Roman"/>
              </a:rPr>
              <a:t>SURNAME:UTANÇ</a:t>
            </a:r>
            <a:endParaRPr b="0" lang="en-GB" sz="3200" spc="-1" strike="noStrike">
              <a:latin typeface="Times New Roman"/>
            </a:endParaRPr>
          </a:p>
          <a:p>
            <a:pPr marL="432000" indent="-324000">
              <a:spcAft>
                <a:spcPts val="1414"/>
              </a:spcAft>
              <a:buClr>
                <a:srgbClr val="000000"/>
              </a:buClr>
              <a:buSzPct val="45000"/>
              <a:buFont typeface="Wingdings" charset="2"/>
              <a:buChar char=""/>
            </a:pPr>
            <a:r>
              <a:rPr b="0" lang="en-GB" sz="3200" spc="-1" strike="noStrike">
                <a:latin typeface="Times New Roman"/>
              </a:rPr>
              <a:t>CLASS:11/B </a:t>
            </a:r>
            <a:endParaRPr b="0" lang="en-GB" sz="3200" spc="-1" strike="noStrike">
              <a:latin typeface="Times New Roman"/>
            </a:endParaRPr>
          </a:p>
          <a:p>
            <a:pPr marL="432000" indent="-324000">
              <a:spcAft>
                <a:spcPts val="1414"/>
              </a:spcAft>
              <a:buClr>
                <a:srgbClr val="000000"/>
              </a:buClr>
              <a:buSzPct val="45000"/>
              <a:buFont typeface="Wingdings" charset="2"/>
              <a:buChar char=""/>
            </a:pPr>
            <a:r>
              <a:rPr b="0" lang="en-GB" sz="3200" spc="-1" strike="noStrike">
                <a:latin typeface="Times New Roman"/>
              </a:rPr>
              <a:t>NUMBER:285</a:t>
            </a:r>
            <a:endParaRPr b="0" lang="en-GB" sz="3200" spc="-1" strike="noStrike">
              <a:latin typeface="Times New Roman"/>
            </a:endParaRPr>
          </a:p>
          <a:p>
            <a:pPr marL="432000" indent="-324000">
              <a:spcAft>
                <a:spcPts val="1414"/>
              </a:spcAft>
              <a:buClr>
                <a:srgbClr val="000000"/>
              </a:buClr>
              <a:buSzPct val="45000"/>
              <a:buFont typeface="Wingdings" charset="2"/>
              <a:buChar char=""/>
            </a:pPr>
            <a:r>
              <a:rPr b="0" lang="en-GB" sz="3200" spc="-1" strike="noStrike">
                <a:latin typeface="Times New Roman"/>
              </a:rPr>
              <a:t>LESSON:MESLEKİ GELİŞİM</a:t>
            </a:r>
            <a:endParaRPr b="0" lang="en-GB" sz="3200" spc="-1" strike="noStrike">
              <a:latin typeface="Times New Roman"/>
            </a:endParaRPr>
          </a:p>
          <a:p>
            <a:pPr marL="432000" indent="-324000">
              <a:spcAft>
                <a:spcPts val="1414"/>
              </a:spcAft>
              <a:buClr>
                <a:srgbClr val="000000"/>
              </a:buClr>
              <a:buSzPct val="45000"/>
              <a:buFont typeface="Wingdings" charset="2"/>
              <a:buChar char=""/>
            </a:pPr>
            <a:r>
              <a:rPr b="0" lang="en-GB" sz="3200" spc="-1" strike="noStrike">
                <a:latin typeface="Times New Roman"/>
              </a:rPr>
              <a:t>SUBJECT:MONİTÖR</a:t>
            </a:r>
            <a:endParaRPr b="0" lang="en-GB" sz="3200" spc="-1" strike="noStrike">
              <a:latin typeface="Times New Roman"/>
            </a:endParaRPr>
          </a:p>
          <a:p>
            <a:pPr marL="432000" indent="-324000">
              <a:spcAft>
                <a:spcPts val="1414"/>
              </a:spcAft>
              <a:buClr>
                <a:srgbClr val="000000"/>
              </a:buClr>
              <a:buSzPct val="45000"/>
              <a:buFont typeface="Wingdings" charset="2"/>
              <a:buChar char=""/>
            </a:pPr>
            <a:endParaRPr b="0" lang="en-GB" sz="3200" spc="-1" strike="noStrike">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2018-10-05T07:45:00Z</dcterms:created>
  <dc:creator/>
  <dc:description/>
  <dc:language>tr-TR</dc:language>
  <cp:lastModifiedBy/>
  <dcterms:modified xsi:type="dcterms:W3CDTF">2018-10-05T08:39:06Z</dcterms:modified>
  <cp:revision>1</cp:revision>
  <dc:subject/>
  <dc:title/>
</cp:coreProperties>
</file>