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21" autoAdjust="0"/>
    <p:restoredTop sz="94660"/>
  </p:normalViewPr>
  <p:slideViewPr>
    <p:cSldViewPr>
      <p:cViewPr varScale="1">
        <p:scale>
          <a:sx n="68" d="100"/>
          <a:sy n="68" d="100"/>
        </p:scale>
        <p:origin x="-5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Başlık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7" name="16 Alt Başlık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30" name="29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5A543-EB43-4DE7-B317-C0685AA30EB5}" type="datetimeFigureOut">
              <a:rPr lang="tr-TR" smtClean="0"/>
              <a:t>02.10.2018</a:t>
            </a:fld>
            <a:endParaRPr lang="tr-TR"/>
          </a:p>
        </p:txBody>
      </p:sp>
      <p:sp>
        <p:nvSpPr>
          <p:cNvPr id="19" name="18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27" name="2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6D5F5-2AF5-4DB7-A74F-2804E779139D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5A543-EB43-4DE7-B317-C0685AA30EB5}" type="datetimeFigureOut">
              <a:rPr lang="tr-TR" smtClean="0"/>
              <a:t>02.10.2018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6D5F5-2AF5-4DB7-A74F-2804E779139D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5A543-EB43-4DE7-B317-C0685AA30EB5}" type="datetimeFigureOut">
              <a:rPr lang="tr-TR" smtClean="0"/>
              <a:t>02.10.2018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6D5F5-2AF5-4DB7-A74F-2804E779139D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5A543-EB43-4DE7-B317-C0685AA30EB5}" type="datetimeFigureOut">
              <a:rPr lang="tr-TR" smtClean="0"/>
              <a:t>02.10.2018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6D5F5-2AF5-4DB7-A74F-2804E779139D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5A543-EB43-4DE7-B317-C0685AA30EB5}" type="datetimeFigureOut">
              <a:rPr lang="tr-TR" smtClean="0"/>
              <a:t>02.10.2018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6D5F5-2AF5-4DB7-A74F-2804E779139D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5A543-EB43-4DE7-B317-C0685AA30EB5}" type="datetimeFigureOut">
              <a:rPr lang="tr-TR" smtClean="0"/>
              <a:t>02.10.2018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6D5F5-2AF5-4DB7-A74F-2804E779139D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5A543-EB43-4DE7-B317-C0685AA30EB5}" type="datetimeFigureOut">
              <a:rPr lang="tr-TR" smtClean="0"/>
              <a:t>02.10.2018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6D5F5-2AF5-4DB7-A74F-2804E779139D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5A543-EB43-4DE7-B317-C0685AA30EB5}" type="datetimeFigureOut">
              <a:rPr lang="tr-TR" smtClean="0"/>
              <a:t>02.10.2018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6D5F5-2AF5-4DB7-A74F-2804E779139D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5A543-EB43-4DE7-B317-C0685AA30EB5}" type="datetimeFigureOut">
              <a:rPr lang="tr-TR" smtClean="0"/>
              <a:t>02.10.2018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6D5F5-2AF5-4DB7-A74F-2804E779139D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5A543-EB43-4DE7-B317-C0685AA30EB5}" type="datetimeFigureOut">
              <a:rPr lang="tr-TR" smtClean="0"/>
              <a:t>02.10.2018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6D5F5-2AF5-4DB7-A74F-2804E779139D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ek Köşesi Kesik ve Yuvarlatılmış Dikdörtgen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ik Üçgen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5A543-EB43-4DE7-B317-C0685AA30EB5}" type="datetimeFigureOut">
              <a:rPr lang="tr-TR" smtClean="0"/>
              <a:t>02.10.2018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286D5F5-2AF5-4DB7-A74F-2804E779139D}" type="slidenum">
              <a:rPr lang="tr-TR" smtClean="0"/>
              <a:t>‹#›</a:t>
            </a:fld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10" name="9 Serbest Form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Serbest Form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Serbest Form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Serbest Form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Başlık Yer Tutucusu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0" name="29 Metin Yer Tutucusu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0" name="9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425A543-EB43-4DE7-B317-C0685AA30EB5}" type="datetimeFigureOut">
              <a:rPr lang="tr-TR" smtClean="0"/>
              <a:t>02.10.2018</a:t>
            </a:fld>
            <a:endParaRPr lang="tr-TR"/>
          </a:p>
        </p:txBody>
      </p:sp>
      <p:sp>
        <p:nvSpPr>
          <p:cNvPr id="22" name="21 Altbilgi Yer Tutucusu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18" name="17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286D5F5-2AF5-4DB7-A74F-2804E779139D}" type="slidenum">
              <a:rPr lang="tr-TR" smtClean="0"/>
              <a:t>‹#›</a:t>
            </a:fld>
            <a:endParaRPr lang="tr-TR"/>
          </a:p>
        </p:txBody>
      </p:sp>
      <p:grpSp>
        <p:nvGrpSpPr>
          <p:cNvPr id="2" name="1 Grup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Serbest Form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Serbest Form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HEREKE MESKEKİ VE  TEKNİK ANADOLU LİSESİ</a:t>
            </a: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smtClean="0"/>
              <a:t>AD: ROJİN</a:t>
            </a:r>
          </a:p>
          <a:p>
            <a:r>
              <a:rPr lang="tr-TR" dirty="0" smtClean="0"/>
              <a:t>SOYAD:UTANÇ</a:t>
            </a:r>
          </a:p>
          <a:p>
            <a:r>
              <a:rPr lang="tr-TR" dirty="0" smtClean="0"/>
              <a:t>SINIF:11/B</a:t>
            </a:r>
          </a:p>
          <a:p>
            <a:r>
              <a:rPr lang="tr-TR" dirty="0" smtClean="0"/>
              <a:t>NO:285</a:t>
            </a:r>
            <a:endParaRPr lang="tr-TR" dirty="0"/>
          </a:p>
        </p:txBody>
      </p:sp>
    </p:spTree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Okyanus Büyüsü Lisyantus ve Lilyum Aranjmanı</a:t>
            </a:r>
            <a:br>
              <a:rPr lang="tr-TR" dirty="0"/>
            </a:br>
            <a:endParaRPr lang="tr-TR" dirty="0"/>
          </a:p>
        </p:txBody>
      </p:sp>
      <p:pic>
        <p:nvPicPr>
          <p:cNvPr id="4" name="Picture 2" descr="Okyanus Büyüsü Lisyantus ve Lilyum Aranjmanı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1785926"/>
            <a:ext cx="4115798" cy="4525963"/>
          </a:xfrm>
          <a:prstGeom prst="rect">
            <a:avLst/>
          </a:prstGeom>
          <a:noFill/>
        </p:spPr>
      </p:pic>
      <p:sp>
        <p:nvSpPr>
          <p:cNvPr id="5" name="4 Dikdörtgen"/>
          <p:cNvSpPr/>
          <p:nvPr/>
        </p:nvSpPr>
        <p:spPr>
          <a:xfrm>
            <a:off x="6143636" y="1859340"/>
            <a:ext cx="178595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5 üzerinden 4 yıldız</a:t>
            </a:r>
          </a:p>
          <a:p>
            <a:r>
              <a:rPr lang="tr-TR" u="sng" dirty="0"/>
              <a:t>5 Yıldız</a:t>
            </a:r>
          </a:p>
          <a:p>
            <a:r>
              <a:rPr lang="tr-TR" dirty="0"/>
              <a:t>%67</a:t>
            </a:r>
          </a:p>
          <a:p>
            <a:r>
              <a:rPr lang="tr-TR" u="sng" dirty="0"/>
              <a:t>4 Yıldız</a:t>
            </a:r>
          </a:p>
          <a:p>
            <a:r>
              <a:rPr lang="tr-TR" dirty="0"/>
              <a:t>%11</a:t>
            </a:r>
          </a:p>
          <a:p>
            <a:r>
              <a:rPr lang="tr-TR" u="sng" dirty="0"/>
              <a:t>3 Yıldız</a:t>
            </a:r>
          </a:p>
          <a:p>
            <a:r>
              <a:rPr lang="tr-TR" dirty="0"/>
              <a:t>%4</a:t>
            </a:r>
          </a:p>
          <a:p>
            <a:r>
              <a:rPr lang="tr-TR" u="sng" dirty="0"/>
              <a:t>2 Yıldız</a:t>
            </a:r>
          </a:p>
          <a:p>
            <a:r>
              <a:rPr lang="tr-TR" dirty="0"/>
              <a:t>%4</a:t>
            </a:r>
          </a:p>
          <a:p>
            <a:r>
              <a:rPr lang="tr-TR" u="sng" dirty="0"/>
              <a:t>1 Yıldız</a:t>
            </a:r>
          </a:p>
          <a:p>
            <a:r>
              <a:rPr lang="tr-TR" dirty="0"/>
              <a:t>%13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Asaletli Mor 2 Dal Orkide</a:t>
            </a:r>
            <a:br>
              <a:rPr lang="tr-TR" dirty="0"/>
            </a:br>
            <a:endParaRPr lang="tr-TR" dirty="0"/>
          </a:p>
        </p:txBody>
      </p:sp>
      <p:pic>
        <p:nvPicPr>
          <p:cNvPr id="4" name="Picture 4" descr="Asaletli Mor 2 Dal Orkide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1357298"/>
            <a:ext cx="4115798" cy="4525963"/>
          </a:xfrm>
          <a:prstGeom prst="rect">
            <a:avLst/>
          </a:prstGeom>
          <a:noFill/>
        </p:spPr>
      </p:pic>
      <p:sp>
        <p:nvSpPr>
          <p:cNvPr id="7" name="6 Dikdörtgen"/>
          <p:cNvSpPr/>
          <p:nvPr/>
        </p:nvSpPr>
        <p:spPr>
          <a:xfrm>
            <a:off x="5286380" y="1859340"/>
            <a:ext cx="250033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5 üzerinden 4,3 yıldız</a:t>
            </a:r>
          </a:p>
          <a:p>
            <a:r>
              <a:rPr lang="tr-TR" u="sng" dirty="0"/>
              <a:t>5 Yıldız</a:t>
            </a:r>
          </a:p>
          <a:p>
            <a:r>
              <a:rPr lang="tr-TR" dirty="0"/>
              <a:t>%77</a:t>
            </a:r>
          </a:p>
          <a:p>
            <a:r>
              <a:rPr lang="tr-TR" u="sng" dirty="0"/>
              <a:t>4 Yıldız</a:t>
            </a:r>
          </a:p>
          <a:p>
            <a:r>
              <a:rPr lang="tr-TR" dirty="0"/>
              <a:t>%9</a:t>
            </a:r>
          </a:p>
          <a:p>
            <a:r>
              <a:rPr lang="tr-TR" u="sng" dirty="0"/>
              <a:t>3 Yıldız</a:t>
            </a:r>
          </a:p>
          <a:p>
            <a:r>
              <a:rPr lang="tr-TR" dirty="0"/>
              <a:t>%3</a:t>
            </a:r>
          </a:p>
          <a:p>
            <a:r>
              <a:rPr lang="tr-TR" u="sng" dirty="0"/>
              <a:t>2 Yıldız</a:t>
            </a:r>
          </a:p>
          <a:p>
            <a:r>
              <a:rPr lang="tr-TR" dirty="0"/>
              <a:t>%3</a:t>
            </a:r>
          </a:p>
          <a:p>
            <a:r>
              <a:rPr lang="tr-TR" u="sng" dirty="0"/>
              <a:t>1 Yıldız</a:t>
            </a:r>
          </a:p>
          <a:p>
            <a:r>
              <a:rPr lang="tr-TR" dirty="0"/>
              <a:t>%9</a:t>
            </a:r>
          </a:p>
        </p:txBody>
      </p:sp>
    </p:spTree>
  </p:cSld>
  <p:clrMapOvr>
    <a:masterClrMapping/>
  </p:clrMapOvr>
  <p:transition>
    <p:cut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4 Dal Beyaz Phalaenopsis Orkide</a:t>
            </a:r>
            <a:br>
              <a:rPr lang="tr-TR" dirty="0"/>
            </a:br>
            <a:endParaRPr lang="tr-TR" dirty="0"/>
          </a:p>
        </p:txBody>
      </p:sp>
      <p:pic>
        <p:nvPicPr>
          <p:cNvPr id="4" name="Picture 6" descr="4 Dal Beyaz Phalaenopsis Orkide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1857364"/>
            <a:ext cx="4115798" cy="4525963"/>
          </a:xfrm>
          <a:prstGeom prst="rect">
            <a:avLst/>
          </a:prstGeom>
          <a:noFill/>
        </p:spPr>
      </p:pic>
      <p:sp>
        <p:nvSpPr>
          <p:cNvPr id="5" name="4 Dikdörtgen"/>
          <p:cNvSpPr/>
          <p:nvPr/>
        </p:nvSpPr>
        <p:spPr>
          <a:xfrm>
            <a:off x="5143504" y="1859340"/>
            <a:ext cx="17144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5 üzerinden 4,2 yıldız</a:t>
            </a:r>
          </a:p>
          <a:p>
            <a:r>
              <a:rPr lang="tr-TR" u="sng" dirty="0"/>
              <a:t>5 Yıldız</a:t>
            </a:r>
          </a:p>
          <a:p>
            <a:r>
              <a:rPr lang="tr-TR" dirty="0"/>
              <a:t>%74</a:t>
            </a:r>
          </a:p>
          <a:p>
            <a:r>
              <a:rPr lang="tr-TR" u="sng" dirty="0"/>
              <a:t>4 Yıldız</a:t>
            </a:r>
          </a:p>
          <a:p>
            <a:r>
              <a:rPr lang="tr-TR" dirty="0"/>
              <a:t>%9</a:t>
            </a:r>
          </a:p>
          <a:p>
            <a:r>
              <a:rPr lang="tr-TR" u="sng" dirty="0"/>
              <a:t>3 Yıldız</a:t>
            </a:r>
          </a:p>
          <a:p>
            <a:r>
              <a:rPr lang="tr-TR" dirty="0"/>
              <a:t>%4</a:t>
            </a:r>
          </a:p>
          <a:p>
            <a:r>
              <a:rPr lang="tr-TR" u="sng" dirty="0"/>
              <a:t>2 Yıldız</a:t>
            </a:r>
          </a:p>
          <a:p>
            <a:r>
              <a:rPr lang="tr-TR" dirty="0"/>
              <a:t>%3</a:t>
            </a:r>
          </a:p>
          <a:p>
            <a:r>
              <a:rPr lang="tr-TR" u="sng" dirty="0"/>
              <a:t>1 Yıldız</a:t>
            </a:r>
          </a:p>
          <a:p>
            <a:r>
              <a:rPr lang="tr-TR" dirty="0"/>
              <a:t>%10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Yeni İş Temalı Başarı Dileyen Kek Buketi</a:t>
            </a:r>
            <a:br>
              <a:rPr lang="tr-TR" dirty="0"/>
            </a:br>
            <a:endParaRPr lang="tr-TR" dirty="0"/>
          </a:p>
        </p:txBody>
      </p:sp>
      <p:pic>
        <p:nvPicPr>
          <p:cNvPr id="4" name="Picture 8" descr="Yeni İş Temalı Başarı Dileyen Kek Buketi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2071678"/>
            <a:ext cx="4115798" cy="4525963"/>
          </a:xfrm>
          <a:prstGeom prst="rect">
            <a:avLst/>
          </a:prstGeom>
          <a:noFill/>
        </p:spPr>
      </p:pic>
      <p:sp>
        <p:nvSpPr>
          <p:cNvPr id="5" name="4 Dikdörtgen"/>
          <p:cNvSpPr/>
          <p:nvPr/>
        </p:nvSpPr>
        <p:spPr>
          <a:xfrm>
            <a:off x="6000760" y="1857364"/>
            <a:ext cx="192882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5 üzerinden 3,1 yıldız</a:t>
            </a:r>
          </a:p>
          <a:p>
            <a:r>
              <a:rPr lang="tr-TR" u="sng" dirty="0"/>
              <a:t>5 Yıldız</a:t>
            </a:r>
          </a:p>
          <a:p>
            <a:r>
              <a:rPr lang="tr-TR" dirty="0"/>
              <a:t>%0</a:t>
            </a:r>
          </a:p>
          <a:p>
            <a:r>
              <a:rPr lang="tr-TR" u="sng" dirty="0"/>
              <a:t>4 Yıldız</a:t>
            </a:r>
          </a:p>
          <a:p>
            <a:r>
              <a:rPr lang="tr-TR" dirty="0"/>
              <a:t>%56</a:t>
            </a:r>
          </a:p>
          <a:p>
            <a:r>
              <a:rPr lang="tr-TR" u="sng" dirty="0"/>
              <a:t>3 Yıldız</a:t>
            </a:r>
          </a:p>
          <a:p>
            <a:r>
              <a:rPr lang="tr-TR" dirty="0"/>
              <a:t>%22</a:t>
            </a:r>
          </a:p>
          <a:p>
            <a:r>
              <a:rPr lang="tr-TR" u="sng" dirty="0"/>
              <a:t>2 Yıldız</a:t>
            </a:r>
          </a:p>
          <a:p>
            <a:r>
              <a:rPr lang="tr-TR" dirty="0"/>
              <a:t>%11</a:t>
            </a:r>
          </a:p>
          <a:p>
            <a:r>
              <a:rPr lang="tr-TR" u="sng" dirty="0"/>
              <a:t>1 Yıldız</a:t>
            </a:r>
          </a:p>
          <a:p>
            <a:r>
              <a:rPr lang="tr-TR" dirty="0"/>
              <a:t>%11</a:t>
            </a:r>
          </a:p>
          <a:p>
            <a:endParaRPr lang="tr-TR" dirty="0"/>
          </a:p>
        </p:txBody>
      </p:sp>
    </p:spTree>
  </p:cSld>
  <p:clrMapOvr>
    <a:masterClrMapping/>
  </p:clrMapOvr>
  <p:transition>
    <p:pull dir="l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Büyük Aşk 9 Kırmızı Gül</a:t>
            </a:r>
            <a:br>
              <a:rPr lang="tr-TR" dirty="0"/>
            </a:br>
            <a:endParaRPr lang="tr-TR" dirty="0"/>
          </a:p>
        </p:txBody>
      </p:sp>
      <p:pic>
        <p:nvPicPr>
          <p:cNvPr id="4" name="Picture 10" descr="Büyük Aşk 9 Kırmızı Gül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1428736"/>
            <a:ext cx="4115798" cy="4525963"/>
          </a:xfrm>
          <a:prstGeom prst="rect">
            <a:avLst/>
          </a:prstGeom>
          <a:noFill/>
        </p:spPr>
      </p:pic>
      <p:sp>
        <p:nvSpPr>
          <p:cNvPr id="5" name="4 Dikdörtgen"/>
          <p:cNvSpPr/>
          <p:nvPr/>
        </p:nvSpPr>
        <p:spPr>
          <a:xfrm>
            <a:off x="5000628" y="1720840"/>
            <a:ext cx="185737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0" dirty="0" smtClean="0"/>
              <a:t>5 üzerinden 4,1 yıldız</a:t>
            </a:r>
          </a:p>
          <a:p>
            <a:r>
              <a:rPr lang="tr-TR" b="0" u="sng" dirty="0" smtClean="0"/>
              <a:t>5 Yıldız</a:t>
            </a:r>
          </a:p>
          <a:p>
            <a:r>
              <a:rPr lang="tr-TR" b="0" dirty="0" smtClean="0"/>
              <a:t>%72</a:t>
            </a:r>
          </a:p>
          <a:p>
            <a:r>
              <a:rPr lang="tr-TR" b="0" u="sng" dirty="0" smtClean="0"/>
              <a:t>4 Yıldız</a:t>
            </a:r>
          </a:p>
          <a:p>
            <a:r>
              <a:rPr lang="tr-TR" b="0" dirty="0" smtClean="0"/>
              <a:t>%8</a:t>
            </a:r>
          </a:p>
          <a:p>
            <a:r>
              <a:rPr lang="tr-TR" b="0" u="sng" dirty="0" smtClean="0"/>
              <a:t>3 Yıldız</a:t>
            </a:r>
          </a:p>
          <a:p>
            <a:r>
              <a:rPr lang="tr-TR" b="0" dirty="0" smtClean="0"/>
              <a:t>%4</a:t>
            </a:r>
          </a:p>
          <a:p>
            <a:r>
              <a:rPr lang="tr-TR" b="0" u="sng" dirty="0" smtClean="0"/>
              <a:t>2 Yıldız</a:t>
            </a:r>
          </a:p>
          <a:p>
            <a:r>
              <a:rPr lang="tr-TR" b="0" dirty="0" smtClean="0"/>
              <a:t>%3</a:t>
            </a:r>
          </a:p>
          <a:p>
            <a:r>
              <a:rPr lang="tr-TR" u="sng" dirty="0"/>
              <a:t>1 Yıldız</a:t>
            </a:r>
          </a:p>
          <a:p>
            <a:r>
              <a:rPr lang="tr-TR" b="0" dirty="0" smtClean="0"/>
              <a:t/>
            </a:r>
            <a:br>
              <a:rPr lang="tr-TR" b="0" dirty="0" smtClean="0"/>
            </a:br>
            <a:endParaRPr lang="tr-TR" dirty="0"/>
          </a:p>
        </p:txBody>
      </p:sp>
    </p:spTree>
  </p:cSld>
  <p:clrMapOvr>
    <a:masterClrMapping/>
  </p:clrMapOvr>
  <p:transition>
    <p:wheel spokes="2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Doğum Günü Mesajlı Lilyum ve Lisyantus Aranjmanı</a:t>
            </a:r>
            <a:br>
              <a:rPr lang="tr-TR" dirty="0"/>
            </a:br>
            <a:endParaRPr lang="tr-TR" dirty="0"/>
          </a:p>
        </p:txBody>
      </p:sp>
      <p:pic>
        <p:nvPicPr>
          <p:cNvPr id="4" name="Picture 12" descr="Doğum Günü Mesajlı Lilyum ve Lisyantus Aranjmanı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1571612"/>
            <a:ext cx="4115798" cy="4525963"/>
          </a:xfrm>
          <a:prstGeom prst="rect">
            <a:avLst/>
          </a:prstGeom>
          <a:noFill/>
        </p:spPr>
      </p:pic>
      <p:sp>
        <p:nvSpPr>
          <p:cNvPr id="5" name="4 Dikdörtgen"/>
          <p:cNvSpPr/>
          <p:nvPr/>
        </p:nvSpPr>
        <p:spPr>
          <a:xfrm>
            <a:off x="5929322" y="1859340"/>
            <a:ext cx="192882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5 üzerinden 4,1 yıldız</a:t>
            </a:r>
          </a:p>
          <a:p>
            <a:r>
              <a:rPr lang="tr-TR" u="sng" dirty="0"/>
              <a:t>5 Yıldız</a:t>
            </a:r>
          </a:p>
          <a:p>
            <a:r>
              <a:rPr lang="tr-TR" dirty="0"/>
              <a:t>%72</a:t>
            </a:r>
          </a:p>
          <a:p>
            <a:r>
              <a:rPr lang="tr-TR" u="sng" dirty="0"/>
              <a:t>4 Yıldız</a:t>
            </a:r>
          </a:p>
          <a:p>
            <a:r>
              <a:rPr lang="tr-TR" dirty="0"/>
              <a:t>%8</a:t>
            </a:r>
          </a:p>
          <a:p>
            <a:r>
              <a:rPr lang="tr-TR" u="sng" dirty="0"/>
              <a:t>3 Yıldız</a:t>
            </a:r>
          </a:p>
          <a:p>
            <a:r>
              <a:rPr lang="tr-TR" dirty="0"/>
              <a:t>%4</a:t>
            </a:r>
          </a:p>
          <a:p>
            <a:r>
              <a:rPr lang="tr-TR" u="sng" dirty="0"/>
              <a:t>2 Yıldız</a:t>
            </a:r>
          </a:p>
          <a:p>
            <a:r>
              <a:rPr lang="tr-TR" dirty="0"/>
              <a:t>%5</a:t>
            </a:r>
          </a:p>
          <a:p>
            <a:r>
              <a:rPr lang="tr-TR" u="sng" dirty="0"/>
              <a:t>1 Yıldız</a:t>
            </a:r>
          </a:p>
          <a:p>
            <a:r>
              <a:rPr lang="tr-TR" dirty="0"/>
              <a:t>%11</a:t>
            </a:r>
          </a:p>
        </p:txBody>
      </p:sp>
    </p:spTree>
  </p:cSld>
  <p:clrMapOvr>
    <a:masterClrMapping/>
  </p:clrMapOvr>
  <p:transition>
    <p:wipe dir="r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kış">
  <a:themeElements>
    <a:clrScheme name="Akış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Akış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kış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</TotalTime>
  <Words>189</Words>
  <Application>Microsoft Office PowerPoint</Application>
  <PresentationFormat>Ekran Gösterisi (4:3)</PresentationFormat>
  <Paragraphs>77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8" baseType="lpstr">
      <vt:lpstr>Akış</vt:lpstr>
      <vt:lpstr>HEREKE MESKEKİ VE  TEKNİK ANADOLU LİSESİ</vt:lpstr>
      <vt:lpstr>Okyanus Büyüsü Lisyantus ve Lilyum Aranjmanı </vt:lpstr>
      <vt:lpstr>Asaletli Mor 2 Dal Orkide </vt:lpstr>
      <vt:lpstr>4 Dal Beyaz Phalaenopsis Orkide </vt:lpstr>
      <vt:lpstr>Yeni İş Temalı Başarı Dileyen Kek Buketi </vt:lpstr>
      <vt:lpstr>Büyük Aşk 9 Kırmızı Gül </vt:lpstr>
      <vt:lpstr>Doğum Günü Mesajlı Lilyum ve Lisyantus Aranjmanı </vt:lpstr>
    </vt:vector>
  </TitlesOfParts>
  <Company>rocco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HEREKE MESKEKİ VE  TEKNİK ANADOLU LİSESİ</dc:title>
  <dc:creator>bilgi</dc:creator>
  <cp:lastModifiedBy>bilgi</cp:lastModifiedBy>
  <cp:revision>2</cp:revision>
  <dcterms:created xsi:type="dcterms:W3CDTF">2018-10-02T12:15:15Z</dcterms:created>
  <dcterms:modified xsi:type="dcterms:W3CDTF">2018-10-02T12:26:59Z</dcterms:modified>
</cp:coreProperties>
</file>