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58" r:id="rId3"/>
    <p:sldId id="264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85" autoAdjust="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2" name="31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41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56" name="55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64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65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66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Serbest Form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14 Serbest Form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12 Serbest Form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16 Serbest Form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17 Serbest Form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18 Serbest Form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19 Serbest Form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20 Serbest Form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21 Serbest Form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22 Serbest Form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23 Serbest Form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24 Serbest Form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25 Serbest Form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26 Serbest Form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Dikdörtgen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Dikdörtgen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Dikdörtgen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Dikdörtgen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Dikdörtgen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Dikdörtgen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Dikdörtgen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Dikdörtgen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8 Düz Bağlayıcı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Grup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Başlık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grpSp>
        <p:nvGrpSpPr>
          <p:cNvPr id="14" name="13 Grup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Grup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Düz Bağlayıcı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Düz Bağlayıcı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Dikdörtgen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Dikdörtgen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Dikdörtgen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16 Dikdörtgen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73120BA-0A9C-4DA6-B7B5-7335C0DE994A}" type="datetimeFigureOut">
              <a:rPr lang="tr-TR" smtClean="0"/>
              <a:pPr/>
              <a:t>01.01.2012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6BE661E-B13C-4931-81EC-50096A101CB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ceksepeti.com/tum-urunler?df=2007130,2006821" TargetMode="External"/><Relationship Id="rId13" Type="http://schemas.openxmlformats.org/officeDocument/2006/relationships/hyperlink" Target="https://www.ciceksepeti.com/tum-urunler?df=2007101,2009390,2007314,2006821" TargetMode="External"/><Relationship Id="rId3" Type="http://schemas.openxmlformats.org/officeDocument/2006/relationships/hyperlink" Target="https://www.ciceksepeti.com/dogum-gunu-hediyeleri" TargetMode="External"/><Relationship Id="rId7" Type="http://schemas.openxmlformats.org/officeDocument/2006/relationships/hyperlink" Target="https://www.ciceksepeti.com/tum-urunler?df=2007217,2006821" TargetMode="External"/><Relationship Id="rId12" Type="http://schemas.openxmlformats.org/officeDocument/2006/relationships/hyperlink" Target="https://www.ciceksepeti.com/tum-urunler?df=2007099,2007111,2006821" TargetMode="External"/><Relationship Id="rId2" Type="http://schemas.openxmlformats.org/officeDocument/2006/relationships/hyperlink" Target="https://www.ciceksepeti.com/dogum-gunu-cicekleri" TargetMode="External"/><Relationship Id="rId16" Type="http://schemas.openxmlformats.org/officeDocument/2006/relationships/hyperlink" Target="https://www.ciceksepeti.com/kisiye-ozel-cicek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ceksepeti.com/tum-urunler?df=2007103,2006821" TargetMode="External"/><Relationship Id="rId11" Type="http://schemas.openxmlformats.org/officeDocument/2006/relationships/hyperlink" Target="https://www.ciceksepeti.com/tum-urunler?df=2007099,2007108,2006821" TargetMode="External"/><Relationship Id="rId5" Type="http://schemas.openxmlformats.org/officeDocument/2006/relationships/hyperlink" Target="https://www.ciceksepeti.com/dogum-gunu-butik-cicek" TargetMode="External"/><Relationship Id="rId15" Type="http://schemas.openxmlformats.org/officeDocument/2006/relationships/hyperlink" Target="https://www.ciceksepeti.com/kisiye-ozel-aksesuarlar" TargetMode="External"/><Relationship Id="rId10" Type="http://schemas.openxmlformats.org/officeDocument/2006/relationships/hyperlink" Target="https://www.ciceksepeti.com/tum-urunler?df=2007102,2007099,2006821" TargetMode="External"/><Relationship Id="rId4" Type="http://schemas.openxmlformats.org/officeDocument/2006/relationships/hyperlink" Target="https://www.ciceksepeti.com/dogum-gunu-kek-kurabiye" TargetMode="External"/><Relationship Id="rId9" Type="http://schemas.openxmlformats.org/officeDocument/2006/relationships/hyperlink" Target="https://www.ciceksepeti.com/tum-urunler?df=2007100,2007124,2006821" TargetMode="External"/><Relationship Id="rId14" Type="http://schemas.openxmlformats.org/officeDocument/2006/relationships/hyperlink" Target="https://www.ciceksepeti.com/hediye-sa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Aynı Gün Teslimat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038350" y="2089150"/>
            <a:ext cx="5524500" cy="3962400"/>
          </a:xfrm>
          <a:prstGeom prst="rect">
            <a:avLst/>
          </a:prstGeom>
          <a:noFill/>
        </p:spPr>
      </p:pic>
      <p:pic>
        <p:nvPicPr>
          <p:cNvPr id="11" name="Kayıtlı Ses">
            <a:hlinkClick r:id="" action="ppaction://media"/>
          </p:cNvPr>
          <p:cNvPicPr>
            <a:picLocks noRot="1" noChangeAspect="1"/>
          </p:cNvPicPr>
          <p:nvPr>
            <a:wavAudioFile r:embed="rId1" name="Kayıtlı Ses"/>
          </p:nvPr>
        </p:nvPicPr>
        <p:blipFill>
          <a:blip r:embed="rId4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12" name="11 CD Sesi">
            <a:hlinkClick r:id="" action="ppaction://media"/>
          </p:cNvPr>
          <p:cNvPicPr>
            <a:picLocks noRot="1" noChangeAspect="1"/>
          </p:cNvPicPr>
          <p:nvPr>
            <a:audioCd>
              <a:st track="3" time="5"/>
              <a:end track="3" time="8"/>
            </a:audioCd>
          </p:nvPr>
        </p:nvPicPr>
        <p:blipFill>
          <a:blip r:embed="rId5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  <p:pic>
        <p:nvPicPr>
          <p:cNvPr id="13" name="12 CD Sesi">
            <a:hlinkClick r:id="" action="ppaction://media"/>
          </p:cNvPr>
          <p:cNvPicPr>
            <a:picLocks noRot="1" noChangeAspect="1"/>
          </p:cNvPicPr>
          <p:nvPr>
            <a:audioCd>
              <a:st track="1"/>
              <a:end track="1"/>
            </a:audioCd>
          </p:nvPr>
        </p:nvPicPr>
        <p:blipFill>
          <a:blip r:embed="rId6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100000" showWhenStopped="0"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100000">
                <p:cTn id="1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796908"/>
          </a:xfrm>
        </p:spPr>
        <p:txBody>
          <a:bodyPr>
            <a:normAutofit/>
          </a:bodyPr>
          <a:lstStyle/>
          <a:p>
            <a:r>
              <a:rPr lang="tr-TR" dirty="0" smtClean="0"/>
              <a:t>TÜM ÜRÜNLERİ GÖR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2286000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hlinkClick r:id="rId2"/>
              </a:rPr>
              <a:t/>
            </a:r>
            <a:br>
              <a:rPr lang="tr-TR" dirty="0">
                <a:hlinkClick r:id="rId2"/>
              </a:rPr>
            </a:br>
            <a:r>
              <a:rPr lang="tr-TR" dirty="0">
                <a:hlinkClick r:id="rId2"/>
              </a:rPr>
              <a:t>Doğum Günü Çiçekleri</a:t>
            </a:r>
            <a:endParaRPr lang="tr-TR" dirty="0"/>
          </a:p>
          <a:p>
            <a:r>
              <a:rPr lang="tr-TR" dirty="0">
                <a:hlinkClick r:id="rId3"/>
              </a:rPr>
              <a:t>Doğum Günü Hediyeleri</a:t>
            </a:r>
            <a:endParaRPr lang="tr-TR" dirty="0"/>
          </a:p>
          <a:p>
            <a:r>
              <a:rPr lang="tr-TR" dirty="0">
                <a:hlinkClick r:id="rId4"/>
              </a:rPr>
              <a:t>Doğum Günü Bonnyfood</a:t>
            </a:r>
            <a:endParaRPr lang="tr-TR" dirty="0"/>
          </a:p>
          <a:p>
            <a:r>
              <a:rPr lang="tr-TR" dirty="0">
                <a:hlinkClick r:id="rId5"/>
              </a:rPr>
              <a:t>Tasarım Çiçekler</a:t>
            </a:r>
            <a:endParaRPr lang="tr-TR" dirty="0"/>
          </a:p>
          <a:p>
            <a:r>
              <a:rPr lang="tr-TR" dirty="0">
                <a:hlinkClick r:id="rId6"/>
              </a:rPr>
              <a:t>Güller</a:t>
            </a:r>
            <a:endParaRPr lang="tr-TR" dirty="0"/>
          </a:p>
          <a:p>
            <a:r>
              <a:rPr lang="tr-TR" dirty="0">
                <a:hlinkClick r:id="rId7"/>
              </a:rPr>
              <a:t>Kişiye Özel</a:t>
            </a:r>
            <a:endParaRPr lang="tr-TR" dirty="0"/>
          </a:p>
          <a:p>
            <a:r>
              <a:rPr lang="tr-TR" dirty="0">
                <a:hlinkClick r:id="rId8"/>
              </a:rPr>
              <a:t>Meyve Sepeti</a:t>
            </a:r>
            <a:endParaRPr lang="tr-TR" dirty="0"/>
          </a:p>
          <a:p>
            <a:r>
              <a:rPr lang="tr-TR" dirty="0">
                <a:hlinkClick r:id="rId9"/>
              </a:rPr>
              <a:t>Çikolata</a:t>
            </a:r>
            <a:endParaRPr lang="tr-TR" dirty="0"/>
          </a:p>
          <a:p>
            <a:r>
              <a:rPr lang="tr-TR" dirty="0">
                <a:hlinkClick r:id="rId10"/>
              </a:rPr>
              <a:t>Orkide</a:t>
            </a:r>
            <a:endParaRPr lang="tr-TR" dirty="0"/>
          </a:p>
          <a:p>
            <a:r>
              <a:rPr lang="tr-TR" dirty="0">
                <a:hlinkClick r:id="rId11"/>
              </a:rPr>
              <a:t>Saksı Çiçekleri</a:t>
            </a:r>
            <a:endParaRPr lang="tr-TR" dirty="0"/>
          </a:p>
          <a:p>
            <a:r>
              <a:rPr lang="tr-TR" dirty="0">
                <a:hlinkClick r:id="rId12"/>
              </a:rPr>
              <a:t>Teraryum</a:t>
            </a:r>
            <a:endParaRPr lang="tr-TR" dirty="0"/>
          </a:p>
          <a:p>
            <a:r>
              <a:rPr lang="tr-TR" dirty="0">
                <a:hlinkClick r:id="rId13"/>
              </a:rPr>
              <a:t>Takı &amp; Aksesuar</a:t>
            </a:r>
            <a:endParaRPr lang="tr-TR" dirty="0"/>
          </a:p>
          <a:p>
            <a:r>
              <a:rPr lang="tr-TR" dirty="0">
                <a:hlinkClick r:id="rId14"/>
              </a:rPr>
              <a:t>Saat</a:t>
            </a:r>
            <a:endParaRPr lang="tr-TR" dirty="0"/>
          </a:p>
          <a:p>
            <a:r>
              <a:rPr lang="tr-TR" dirty="0">
                <a:hlinkClick r:id="rId15"/>
              </a:rPr>
              <a:t>Erkek Aksesuar</a:t>
            </a:r>
            <a:endParaRPr lang="tr-TR" dirty="0"/>
          </a:p>
          <a:p>
            <a:r>
              <a:rPr lang="tr-TR" dirty="0">
                <a:hlinkClick r:id="rId16"/>
              </a:rPr>
              <a:t>Kişiye Özel Çiçekler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512064"/>
            <a:ext cx="7872442" cy="1273862"/>
          </a:xfrm>
        </p:spPr>
        <p:txBody>
          <a:bodyPr/>
          <a:lstStyle/>
          <a:p>
            <a:r>
              <a:rPr lang="tr-TR" dirty="0" smtClean="0"/>
              <a:t>Özel Kalp Kurabiyeli Pembe Düşler Mini Kek Buketi</a:t>
            </a:r>
            <a:br>
              <a:rPr lang="tr-TR" dirty="0" smtClean="0"/>
            </a:br>
            <a:endParaRPr lang="tr-TR" dirty="0"/>
          </a:p>
        </p:txBody>
      </p:sp>
      <p:pic>
        <p:nvPicPr>
          <p:cNvPr id="4" name="Picture 2" descr="Özel Kalp Kurabiyeli Pembe Düşler Mini Kek Buketi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4157663" cy="4572000"/>
          </a:xfrm>
          <a:prstGeom prst="rect">
            <a:avLst/>
          </a:prstGeom>
          <a:noFill/>
        </p:spPr>
      </p:pic>
      <p:sp>
        <p:nvSpPr>
          <p:cNvPr id="5" name="4 Dikdörtgen"/>
          <p:cNvSpPr/>
          <p:nvPr/>
        </p:nvSpPr>
        <p:spPr>
          <a:xfrm>
            <a:off x="5929322" y="1859340"/>
            <a:ext cx="2571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 üzerinden 2,3 yıldız</a:t>
            </a:r>
          </a:p>
          <a:p>
            <a:r>
              <a:rPr lang="tr-TR" u="sng" dirty="0"/>
              <a:t>5 Yıldız</a:t>
            </a:r>
          </a:p>
          <a:p>
            <a:r>
              <a:rPr lang="tr-TR" dirty="0"/>
              <a:t>%0</a:t>
            </a:r>
          </a:p>
          <a:p>
            <a:r>
              <a:rPr lang="tr-TR" u="sng" dirty="0"/>
              <a:t>4 Yıldız</a:t>
            </a:r>
          </a:p>
          <a:p>
            <a:r>
              <a:rPr lang="tr-TR" dirty="0"/>
              <a:t>%50</a:t>
            </a:r>
          </a:p>
          <a:p>
            <a:r>
              <a:rPr lang="tr-TR" u="sng" dirty="0"/>
              <a:t>3 Yıldız</a:t>
            </a:r>
          </a:p>
          <a:p>
            <a:r>
              <a:rPr lang="tr-TR" dirty="0"/>
              <a:t>%8</a:t>
            </a:r>
          </a:p>
          <a:p>
            <a:r>
              <a:rPr lang="tr-TR" u="sng" dirty="0"/>
              <a:t>2 Yıldız</a:t>
            </a:r>
          </a:p>
          <a:p>
            <a:r>
              <a:rPr lang="tr-TR" dirty="0"/>
              <a:t>%17</a:t>
            </a:r>
          </a:p>
          <a:p>
            <a:r>
              <a:rPr lang="tr-TR" u="sng" dirty="0"/>
              <a:t>1 Yıldız</a:t>
            </a:r>
          </a:p>
          <a:p>
            <a:r>
              <a:rPr lang="tr-TR" dirty="0"/>
              <a:t>%25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GÖNDERİLECEK İLÇELER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buFont typeface="Wingdings" pitchFamily="2" charset="2"/>
              <a:buChar char="Ø"/>
            </a:pPr>
            <a:r>
              <a:rPr lang="tr-TR" sz="2400" dirty="0" smtClean="0"/>
              <a:t>İSTANBUL –ANADOLU</a:t>
            </a:r>
          </a:p>
          <a:p>
            <a:pPr fontAlgn="ctr">
              <a:buFont typeface="Wingdings" pitchFamily="2" charset="2"/>
              <a:buChar char="Ø"/>
            </a:pPr>
            <a:r>
              <a:rPr lang="tr-TR" sz="2400" dirty="0" smtClean="0"/>
              <a:t>İSTANBUL – AVRUPA</a:t>
            </a:r>
          </a:p>
          <a:p>
            <a:pPr fontAlgn="ctr">
              <a:buFont typeface="Wingdings" pitchFamily="2" charset="2"/>
              <a:buChar char="Ø"/>
            </a:pPr>
            <a:r>
              <a:rPr lang="tr-TR" sz="2400" dirty="0" smtClean="0"/>
              <a:t>ADANA</a:t>
            </a:r>
          </a:p>
          <a:p>
            <a:pPr fontAlgn="ctr">
              <a:buFont typeface="Wingdings" pitchFamily="2" charset="2"/>
              <a:buChar char="Ø"/>
            </a:pPr>
            <a:r>
              <a:rPr lang="tr-TR" sz="2400" dirty="0" smtClean="0"/>
              <a:t>ADIYAMAN</a:t>
            </a:r>
          </a:p>
          <a:p>
            <a:pPr fontAlgn="ctr">
              <a:buFont typeface="Wingdings" pitchFamily="2" charset="2"/>
              <a:buChar char="Ø"/>
            </a:pPr>
            <a:r>
              <a:rPr lang="tr-TR" sz="2400" dirty="0" smtClean="0"/>
              <a:t>AFYON</a:t>
            </a:r>
          </a:p>
          <a:p>
            <a:pPr fontAlgn="ctr">
              <a:buFont typeface="Wingdings" pitchFamily="2" charset="2"/>
              <a:buChar char="Ø"/>
            </a:pPr>
            <a:r>
              <a:rPr lang="tr-TR" sz="2400" dirty="0" smtClean="0"/>
              <a:t>AĞRI</a:t>
            </a:r>
          </a:p>
          <a:p>
            <a:pPr fontAlgn="ctr">
              <a:buFont typeface="Wingdings" pitchFamily="2" charset="2"/>
              <a:buChar char="Ø"/>
            </a:pPr>
            <a:endParaRPr lang="tr-TR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Phalaenopsis Orkide Çiçeği</a:t>
            </a:r>
            <a:br>
              <a:rPr lang="tr-TR" dirty="0"/>
            </a:br>
            <a:endParaRPr lang="tr-TR" dirty="0"/>
          </a:p>
        </p:txBody>
      </p:sp>
      <p:pic>
        <p:nvPicPr>
          <p:cNvPr id="4" name="Picture 10" descr="Phalaenopsis Orkide Çiçeği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4115798" cy="4525963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714876" y="2143116"/>
            <a:ext cx="4126044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nction_probook"/>
                <a:cs typeface="Arial" pitchFamily="34" charset="0"/>
              </a:rPr>
              <a:t>1 Dal Beyaz Orkide47,99 TL + KDV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nction_probook"/>
                <a:cs typeface="Arial" pitchFamily="34" charset="0"/>
              </a:rPr>
              <a:t>2 Dal BeYaz Orkide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function_probook"/>
                <a:cs typeface="Arial" pitchFamily="34" charset="0"/>
              </a:rPr>
              <a:t>n</a:t>
            </a: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nction_probook"/>
                <a:cs typeface="Arial" pitchFamily="34" charset="0"/>
              </a:rPr>
              <a:t>59,99 TL + KDV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unction_probook"/>
                <a:cs typeface="Arial" pitchFamily="34" charset="0"/>
              </a:rPr>
              <a:t>3 Dal Beyaz Orkide93,99 TL + KD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Kucak Dolusu Aşk 25 Kırmızı Gül Buketi</a:t>
            </a:r>
            <a:br>
              <a:rPr lang="tr-TR" dirty="0"/>
            </a:br>
            <a:endParaRPr lang="tr-TR" dirty="0"/>
          </a:p>
        </p:txBody>
      </p:sp>
      <p:pic>
        <p:nvPicPr>
          <p:cNvPr id="21508" name="Picture 4" descr="Kucak Dolusu Aşk 25 Kırmızı Gül Buket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4071934" cy="4738679"/>
          </a:xfrm>
          <a:prstGeom prst="rect">
            <a:avLst/>
          </a:prstGeom>
          <a:noFill/>
        </p:spPr>
      </p:pic>
      <p:sp>
        <p:nvSpPr>
          <p:cNvPr id="8" name="7 Dikdörtgen"/>
          <p:cNvSpPr/>
          <p:nvPr/>
        </p:nvSpPr>
        <p:spPr>
          <a:xfrm>
            <a:off x="6286512" y="2786058"/>
            <a:ext cx="21431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5 üzerinden 4,1 yıldız</a:t>
            </a:r>
          </a:p>
          <a:p>
            <a:r>
              <a:rPr lang="tr-TR" u="sng" dirty="0"/>
              <a:t>5 Yıldız</a:t>
            </a:r>
          </a:p>
          <a:p>
            <a:r>
              <a:rPr lang="tr-TR" dirty="0"/>
              <a:t>%72</a:t>
            </a:r>
          </a:p>
          <a:p>
            <a:r>
              <a:rPr lang="tr-TR" u="sng" dirty="0"/>
              <a:t>4 Yıldız</a:t>
            </a:r>
          </a:p>
          <a:p>
            <a:r>
              <a:rPr lang="tr-TR" dirty="0"/>
              <a:t>%8</a:t>
            </a:r>
          </a:p>
          <a:p>
            <a:r>
              <a:rPr lang="tr-TR" u="sng" dirty="0"/>
              <a:t>3 Yıldız</a:t>
            </a:r>
          </a:p>
          <a:p>
            <a:r>
              <a:rPr lang="tr-TR" dirty="0"/>
              <a:t>%4</a:t>
            </a:r>
          </a:p>
          <a:p>
            <a:r>
              <a:rPr lang="tr-TR" u="sng" dirty="0"/>
              <a:t>2 Yıldız</a:t>
            </a:r>
          </a:p>
          <a:p>
            <a:r>
              <a:rPr lang="tr-TR" dirty="0"/>
              <a:t>%3</a:t>
            </a:r>
          </a:p>
          <a:p>
            <a:r>
              <a:rPr lang="tr-TR" u="sng" dirty="0"/>
              <a:t>1 Yıldız</a:t>
            </a:r>
          </a:p>
          <a:p>
            <a:r>
              <a:rPr lang="tr-TR" dirty="0"/>
              <a:t>%13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HEREKE MESLEKİ VE TEKNİK ANADOLU LİSESİ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smtClean="0">
                <a:solidFill>
                  <a:srgbClr val="FFFF00"/>
                </a:solidFill>
              </a:rPr>
              <a:t>AD: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BERİVAN</a:t>
            </a:r>
          </a:p>
          <a:p>
            <a:r>
              <a:rPr lang="tr-TR" sz="1800" dirty="0" smtClean="0">
                <a:solidFill>
                  <a:srgbClr val="FFFF00"/>
                </a:solidFill>
              </a:rPr>
              <a:t>SOYAD</a:t>
            </a:r>
            <a:r>
              <a:rPr lang="tr-TR" sz="18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ASLAN</a:t>
            </a:r>
          </a:p>
          <a:p>
            <a:r>
              <a:rPr lang="tr-TR" sz="1800" dirty="0" smtClean="0">
                <a:solidFill>
                  <a:srgbClr val="FFFF00"/>
                </a:solidFill>
              </a:rPr>
              <a:t>SINIF</a:t>
            </a:r>
            <a:r>
              <a:rPr lang="tr-TR" sz="18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11/B</a:t>
            </a:r>
          </a:p>
          <a:p>
            <a:r>
              <a:rPr lang="tr-TR" sz="1800" dirty="0" smtClean="0">
                <a:solidFill>
                  <a:srgbClr val="FFFF00"/>
                </a:solidFill>
              </a:rPr>
              <a:t>NO:</a:t>
            </a:r>
            <a:r>
              <a:rPr lang="tr-TR" sz="1800" dirty="0" smtClean="0">
                <a:solidFill>
                  <a:schemeClr val="accent1">
                    <a:lumMod val="75000"/>
                  </a:schemeClr>
                </a:solidFill>
              </a:rPr>
              <a:t>292</a:t>
            </a:r>
          </a:p>
          <a:p>
            <a:r>
              <a:rPr lang="tr-TR" sz="2100" dirty="0" smtClean="0">
                <a:solidFill>
                  <a:srgbClr val="FFFF00"/>
                </a:solidFill>
              </a:rPr>
              <a:t>KONU</a:t>
            </a:r>
            <a:r>
              <a:rPr lang="tr-TR" sz="2100" dirty="0" smtClean="0">
                <a:solidFill>
                  <a:schemeClr val="accent1">
                    <a:lumMod val="75000"/>
                  </a:schemeClr>
                </a:solidFill>
              </a:rPr>
              <a:t>:7 ANA SAYFALIK İÇERİSİNDE ANİMASYON OLAN ALIŞVERİŞ YAPABİLEN BİR ÇİÇEKÇİ SİTESİ DOMEYNE VE HOSTİNK DAHİL YAKLAŞIK FİYAT ÇIKARIMI VE HER SAYFA ‘NIN TASARIMI TEKNİK RESİM KURALLARINA DİKKAT EDİN  </a:t>
            </a:r>
          </a:p>
          <a:p>
            <a:r>
              <a:rPr lang="tr-TR" sz="2100" dirty="0" smtClean="0">
                <a:solidFill>
                  <a:srgbClr val="FFFF00"/>
                </a:solidFill>
              </a:rPr>
              <a:t>OĞRETMEN ADI SOYADI</a:t>
            </a:r>
            <a:r>
              <a:rPr lang="tr-TR" sz="2100" dirty="0" smtClean="0">
                <a:solidFill>
                  <a:srgbClr val="002060"/>
                </a:solidFill>
              </a:rPr>
              <a:t>: </a:t>
            </a:r>
            <a:r>
              <a:rPr lang="tr-TR" sz="2100" dirty="0" smtClean="0">
                <a:solidFill>
                  <a:schemeClr val="accent1">
                    <a:lumMod val="75000"/>
                  </a:schemeClr>
                </a:solidFill>
              </a:rPr>
              <a:t>CANTEKİN ÇELİKHASI</a:t>
            </a:r>
            <a:endParaRPr lang="tr-TR" sz="2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65</TotalTime>
  <Words>147</Words>
  <Application>Microsoft Office PowerPoint</Application>
  <PresentationFormat>Ekran Gösterisi (4:3)</PresentationFormat>
  <Paragraphs>60</Paragraphs>
  <Slides>7</Slides>
  <Notes>0</Notes>
  <HiddenSlides>0</HiddenSlides>
  <MMClips>3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Metro</vt:lpstr>
      <vt:lpstr>Slayt 1</vt:lpstr>
      <vt:lpstr>TÜM ÜRÜNLERİ GÖR</vt:lpstr>
      <vt:lpstr>Özel Kalp Kurabiyeli Pembe Düşler Mini Kek Buketi </vt:lpstr>
      <vt:lpstr>GÖNDERİLECEK İLÇELER</vt:lpstr>
      <vt:lpstr>Phalaenopsis Orkide Çiçeği </vt:lpstr>
      <vt:lpstr>Kucak Dolusu Aşk 25 Kırmızı Gül Buketi </vt:lpstr>
      <vt:lpstr>HEREKE MESLEKİ VE TEKNİK ANADOLU LİSESİ</vt:lpstr>
    </vt:vector>
  </TitlesOfParts>
  <Company>rocco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bilgi</dc:creator>
  <cp:lastModifiedBy>bilişim</cp:lastModifiedBy>
  <cp:revision>8</cp:revision>
  <dcterms:created xsi:type="dcterms:W3CDTF">2018-10-02T11:00:00Z</dcterms:created>
  <dcterms:modified xsi:type="dcterms:W3CDTF">2011-12-31T22:39:26Z</dcterms:modified>
</cp:coreProperties>
</file>