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62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CD7DB8-2E13-451B-AA46-E7BCBBA8B240}" type="datetimeFigureOut">
              <a:rPr lang="tr-TR" smtClean="0"/>
              <a:t>02.10.2018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ED3B89-B48C-40E8-9DC0-54EC3583AAB4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714480" y="357167"/>
            <a:ext cx="6888976" cy="142876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HEREKE MESLEKİ  VE TEKNİK ANADOLU LİSESİ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AD:</a:t>
            </a:r>
            <a:r>
              <a:rPr lang="tr-TR" dirty="0" smtClean="0">
                <a:solidFill>
                  <a:schemeClr val="bg1"/>
                </a:solidFill>
              </a:rPr>
              <a:t>ESRA</a:t>
            </a:r>
            <a:endParaRPr lang="tr-TR" dirty="0" smtClean="0"/>
          </a:p>
          <a:p>
            <a:r>
              <a:rPr lang="tr-TR" dirty="0" smtClean="0"/>
              <a:t>SOYAD</a:t>
            </a:r>
            <a:r>
              <a:rPr lang="tr-TR" dirty="0" smtClean="0">
                <a:solidFill>
                  <a:schemeClr val="bg1"/>
                </a:solidFill>
              </a:rPr>
              <a:t>:GÜVEN</a:t>
            </a:r>
          </a:p>
          <a:p>
            <a:r>
              <a:rPr lang="tr-TR" dirty="0" smtClean="0"/>
              <a:t>SINIF:</a:t>
            </a:r>
            <a:r>
              <a:rPr lang="tr-TR" dirty="0" smtClean="0">
                <a:solidFill>
                  <a:schemeClr val="bg1"/>
                </a:solidFill>
              </a:rPr>
              <a:t>11\B</a:t>
            </a:r>
          </a:p>
          <a:p>
            <a:r>
              <a:rPr lang="tr-TR" dirty="0" smtClean="0"/>
              <a:t>NO:</a:t>
            </a:r>
            <a:r>
              <a:rPr lang="tr-TR" dirty="0" smtClean="0">
                <a:solidFill>
                  <a:schemeClr val="bg1"/>
                </a:solidFill>
              </a:rPr>
              <a:t>275</a:t>
            </a:r>
          </a:p>
          <a:p>
            <a:r>
              <a:rPr lang="tr-TR" dirty="0" smtClean="0"/>
              <a:t>ÖĞRETMEN :</a:t>
            </a:r>
            <a:r>
              <a:rPr lang="tr-TR" dirty="0" smtClean="0">
                <a:solidFill>
                  <a:schemeClr val="bg1"/>
                </a:solidFill>
              </a:rPr>
              <a:t>CANTEKİN ÇELİKHASI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yaz 2 Dal Orkide ÃiÃ§eÄ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5543550" cy="4595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BEYAZ 2 DAL ORKİDE ÇİÇEĞİ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/>
          </a:bodyPr>
          <a:lstStyle/>
          <a:p>
            <a:r>
              <a:rPr lang="tr-TR" dirty="0" smtClean="0"/>
              <a:t>2 dal beyaz orkide              59,99 TL +KDV</a:t>
            </a:r>
          </a:p>
          <a:p>
            <a:r>
              <a:rPr lang="tr-TR" dirty="0" smtClean="0"/>
              <a:t>3 dal beyaz orkide      çok satan 93,99TL +KDV</a:t>
            </a:r>
          </a:p>
          <a:p>
            <a:r>
              <a:rPr lang="tr-TR" dirty="0" smtClean="0"/>
              <a:t>4 dal beyaz orkide            108,00 TL +KDV</a:t>
            </a:r>
          </a:p>
          <a:p>
            <a:endParaRPr lang="tr-TR" dirty="0" smtClean="0"/>
          </a:p>
          <a:p>
            <a:r>
              <a:rPr lang="tr-TR" dirty="0" smtClean="0"/>
              <a:t>6 AYA VARAN TAKSİT</a:t>
            </a:r>
          </a:p>
          <a:p>
            <a:r>
              <a:rPr lang="tr-TR" dirty="0" smtClean="0"/>
              <a:t>HER GÜN AYNI GÜN  TESLİMAT</a:t>
            </a:r>
          </a:p>
          <a:p>
            <a:pPr>
              <a:buNone/>
            </a:pPr>
            <a:r>
              <a:rPr lang="tr-TR" dirty="0" smtClean="0"/>
              <a:t>   </a:t>
            </a:r>
          </a:p>
          <a:p>
            <a:r>
              <a:rPr lang="tr-TR" dirty="0" smtClean="0"/>
              <a:t>70.79 TL</a:t>
            </a:r>
          </a:p>
          <a:p>
            <a:r>
              <a:rPr lang="tr-TR" dirty="0" smtClean="0"/>
              <a:t>{KDV  DAHİL}      </a:t>
            </a:r>
          </a:p>
          <a:p>
            <a:r>
              <a:rPr lang="tr-TR" dirty="0" smtClean="0"/>
              <a:t>6 x  11,79 TL TAKSİT SEÇENEĞİYLE                                                 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6643702" y="5000636"/>
            <a:ext cx="192882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SİPARİŞ VER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ilyum ÃiÃ§ek AranjmanÄ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857784" cy="4381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Lilyum Çiçek Aranjmanı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Standart boy            39,99 TL + KDV</a:t>
            </a:r>
          </a:p>
          <a:p>
            <a:r>
              <a:rPr lang="tr-TR" dirty="0" smtClean="0"/>
              <a:t>Büyük boy                 79,99 TL + KDV</a:t>
            </a:r>
          </a:p>
          <a:p>
            <a:r>
              <a:rPr lang="tr-TR" dirty="0" smtClean="0"/>
              <a:t>ALTI AYA VARAN TAKSİT</a:t>
            </a:r>
          </a:p>
          <a:p>
            <a:r>
              <a:rPr lang="tr-TR" dirty="0" smtClean="0"/>
              <a:t>HER GÜN AYNI GÜN  TESLİMAT</a:t>
            </a:r>
          </a:p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47,19 TL </a:t>
            </a:r>
          </a:p>
          <a:p>
            <a:pPr>
              <a:buNone/>
            </a:pPr>
            <a:r>
              <a:rPr lang="tr-TR" dirty="0"/>
              <a:t>{</a:t>
            </a:r>
            <a:r>
              <a:rPr lang="tr-TR" dirty="0" smtClean="0"/>
              <a:t>KDV DAHİL}  </a:t>
            </a:r>
          </a:p>
          <a:p>
            <a:pPr>
              <a:buNone/>
            </a:pPr>
            <a:r>
              <a:rPr lang="tr-TR" dirty="0" smtClean="0"/>
              <a:t>6 x 7,86 TL TAKSİT SEÇENEĞİ                                                        </a:t>
            </a:r>
          </a:p>
          <a:p>
            <a:pPr>
              <a:buNone/>
            </a:pPr>
            <a:endParaRPr lang="tr-TR" dirty="0" smtClean="0"/>
          </a:p>
        </p:txBody>
      </p:sp>
      <p:sp>
        <p:nvSpPr>
          <p:cNvPr id="4" name="3 Yuvarlatılmış Dikdörtgen"/>
          <p:cNvSpPr/>
          <p:nvPr/>
        </p:nvSpPr>
        <p:spPr>
          <a:xfrm>
            <a:off x="6429388" y="4286256"/>
            <a:ext cx="200026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SİPARİŞ VER 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Vazoda 100 KÄ±rmÄ±zÄ± GÃ¼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900740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VAZODA 100 KIRMIZI GÜL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Vazoda 100 kırmızı8 gül          184,00 TL + KDV</a:t>
            </a:r>
          </a:p>
          <a:p>
            <a:r>
              <a:rPr lang="tr-TR" dirty="0" smtClean="0"/>
              <a:t>ALTI AYA VARAN  TAKSİT </a:t>
            </a:r>
          </a:p>
          <a:p>
            <a:r>
              <a:rPr lang="tr-TR" dirty="0" smtClean="0"/>
              <a:t>HER GÜN AYNI GÜN TESLİMAT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smtClean="0"/>
              <a:t>227,12 TL </a:t>
            </a:r>
          </a:p>
          <a:p>
            <a:pPr>
              <a:buNone/>
            </a:pPr>
            <a:r>
              <a:rPr lang="tr-TR" dirty="0" smtClean="0"/>
              <a:t>{KDV DAHİL}                                                       </a:t>
            </a:r>
            <a:endParaRPr lang="tr-TR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6143636" y="3357562"/>
            <a:ext cx="1928826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SİPARİŞ VER 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ven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üven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</TotalTime>
  <Words>136</Words>
  <Application>Microsoft Office PowerPoint</Application>
  <PresentationFormat>Ekran Gösterisi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Güven</vt:lpstr>
      <vt:lpstr>HEREKE MESLEKİ  VE TEKNİK ANADOLU LİSESİ</vt:lpstr>
      <vt:lpstr>Slayt 2</vt:lpstr>
      <vt:lpstr>BEYAZ 2 DAL ORKİDE ÇİÇEĞİ</vt:lpstr>
      <vt:lpstr>Slayt 4</vt:lpstr>
      <vt:lpstr>Lilyum Çiçek Aranjmanı</vt:lpstr>
      <vt:lpstr>Slayt 6</vt:lpstr>
      <vt:lpstr>VAZODA 100 KIRMIZI GÜL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EROL</dc:creator>
  <cp:lastModifiedBy>EROL</cp:lastModifiedBy>
  <cp:revision>8</cp:revision>
  <dcterms:created xsi:type="dcterms:W3CDTF">2018-10-02T10:53:40Z</dcterms:created>
  <dcterms:modified xsi:type="dcterms:W3CDTF">2018-10-02T12:09:02Z</dcterms:modified>
</cp:coreProperties>
</file>