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inmeyen Kullanıcı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commentAuthors" Target="commentAuthor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3T18:43:53.179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18-10-03T18:44:09.283" idx="3">
    <p:pos x="10" y="106"/>
    <p:text/>
    <p:extLst>
      <p:ext uri="{C676402C-5697-4E1C-873F-D02D1690AC5C}">
        <p15:threadingInfo xmlns:p15="http://schemas.microsoft.com/office/powerpoint/2012/main" timeZoneBias="-180">
          <p15:parentCm authorId="1" idx="2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C57FD22-FAC7-574F-9A63-7241B4E4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0364"/>
            <a:ext cx="10058400" cy="1609344"/>
          </a:xfrm>
        </p:spPr>
        <p:txBody>
          <a:bodyPr/>
          <a:lstStyle/>
          <a:p>
            <a:r>
              <a:rPr lang="tr-TR">
                <a:solidFill>
                  <a:srgbClr val="FF0000"/>
                </a:solidFill>
              </a:rPr>
              <a:t>HEREKE MESLEKİ TEKNİK VE ANADOLU LİSESİ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44915C-52EE-6A45-A9C5-6E4D547D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ADI :GÖZDE</a:t>
            </a:r>
          </a:p>
          <a:p>
            <a:r>
              <a:rPr lang="tr-TR"/>
              <a:t>SOYADI :AY</a:t>
            </a:r>
          </a:p>
          <a:p>
            <a:r>
              <a:rPr lang="tr-TR"/>
              <a:t>SINIF:11/B</a:t>
            </a:r>
          </a:p>
          <a:p>
            <a:r>
              <a:rPr lang="tr-TR"/>
              <a:t>NUMARA:276</a:t>
            </a:r>
          </a:p>
          <a:p>
            <a:r>
              <a:rPr lang="tr-TR"/>
              <a:t>DERS ADI :WEB TASARIMI VE PROGRAMLAMA</a:t>
            </a:r>
          </a:p>
          <a:p>
            <a:r>
              <a:rPr lang="tr-TR"/>
              <a:t>KONU:EN SIK KULLANILAN MONİTÖR ÇÖZÜNÜRLÜĞÜ </a:t>
            </a:r>
          </a:p>
          <a:p>
            <a:r>
              <a:rPr lang="tr-TR"/>
              <a:t>ÖĞERTMEN ADI SOY ADI: CANTEKİN ÇELİKHASI 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1C57BF3F-CD8B-E144-ADC0-788DB5501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77414"/>
              </p:ext>
            </p:extLst>
          </p:nvPr>
        </p:nvGraphicFramePr>
        <p:xfrm>
          <a:off x="4269952" y="-1935334"/>
          <a:ext cx="6248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00467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97147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9711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3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2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E42CF72B-B045-6B42-A443-581FE300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32" y="1946671"/>
            <a:ext cx="10058400" cy="3696891"/>
          </a:xfrm>
        </p:spPr>
        <p:txBody>
          <a:bodyPr/>
          <a:lstStyle/>
          <a:p>
            <a:r>
              <a:rPr lang="tr-TR"/>
              <a:t>Çok değil sadece 8_10 senesine  kadar internetlere giriş için bilgisayarlar kullanılıyordu . Başka bir cihaz ile intrnte bağlanmak neredeyse bir hayaldi. Oysa günümüzde cep telefonları, saatler, Hadda evimizdeki televizyondan bile intrnete bağlanıp alışveriş yapmak mümkün. </a:t>
            </a:r>
          </a:p>
          <a:p>
            <a:r>
              <a:rPr lang="tr-TR"/>
              <a:t>Yaygın kullanılan ekran çözünürlükleri yazılım geliştirenler için bir hayli önem taşımaktadır. Her ne kadar, her cihaza uyum sağlayabilen </a:t>
            </a:r>
            <a:r>
              <a:rPr lang="tr-TR">
                <a:solidFill>
                  <a:srgbClr val="FF0000"/>
                </a:solidFill>
              </a:rPr>
              <a:t>Responsive </a:t>
            </a:r>
            <a:r>
              <a:rPr lang="tr-TR"/>
              <a:t>adı verilen tasarımlar yspılsada Sınırları bilmek açısından </a:t>
            </a:r>
            <a:r>
              <a:rPr lang="tr-TR">
                <a:solidFill>
                  <a:srgbClr val="FF0000"/>
                </a:solidFill>
              </a:rPr>
              <a:t>ekran çözünürlükleri (monitörü) </a:t>
            </a:r>
            <a:r>
              <a:rPr lang="tr-TR"/>
              <a:t>sınırları bilmemiz açısından önemlidir. </a:t>
            </a:r>
          </a:p>
          <a:p>
            <a:endParaRPr lang="tr-TR"/>
          </a:p>
          <a:p>
            <a:pPr marL="0" indent="0">
              <a:buNone/>
            </a:pPr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465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D1681B-F1F2-4845-878C-664373E16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solidFill>
                  <a:srgbClr val="FF0000"/>
                </a:solidFill>
              </a:rPr>
              <a:t>Uzun yıllardır </a:t>
            </a:r>
            <a:r>
              <a:rPr lang="tr-TR"/>
              <a:t>en popüler çözünürlük olan  </a:t>
            </a:r>
            <a:r>
              <a:rPr lang="tr-TR">
                <a:solidFill>
                  <a:srgbClr val="0070C0"/>
                </a:solidFill>
              </a:rPr>
              <a:t>1024×768 </a:t>
            </a:r>
            <a:r>
              <a:rPr lang="tr-TR"/>
              <a:t>artık ikinci sıraya  Yerleşti.  Yeni popüler çözünürlük ise  </a:t>
            </a:r>
            <a:r>
              <a:rPr lang="tr-TR">
                <a:solidFill>
                  <a:srgbClr val="0070C0"/>
                </a:solidFill>
              </a:rPr>
              <a:t>1366×768 </a:t>
            </a:r>
            <a:r>
              <a:rPr lang="tr-TR"/>
              <a:t>buda artık bilgisayar ekranları boyutlarının ortalamasının arttığını gösterir. </a:t>
            </a:r>
          </a:p>
          <a:p>
            <a:r>
              <a:rPr lang="tr-TR"/>
              <a:t>Uzun yıllar önce </a:t>
            </a:r>
            <a:r>
              <a:rPr lang="tr-TR">
                <a:solidFill>
                  <a:srgbClr val="0070C0"/>
                </a:solidFill>
              </a:rPr>
              <a:t>14 ve 15 </a:t>
            </a:r>
            <a:r>
              <a:rPr lang="tr-TR"/>
              <a:t>inç monitörler moda iken </a:t>
            </a:r>
            <a:r>
              <a:rPr lang="tr-TR">
                <a:solidFill>
                  <a:srgbClr val="0070C0"/>
                </a:solidFill>
              </a:rPr>
              <a:t>800×600 </a:t>
            </a:r>
            <a:r>
              <a:rPr lang="tr-TR"/>
              <a:t>boyutları En çok kullanılan çözünürlüktü.  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6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78B159-3BFB-B442-AF9E-57257ED5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teknolojilere baktığımızda ekran çözünürlüklerinin  Artmasında avantaj olarak gözüküyor. </a:t>
            </a:r>
            <a:r>
              <a:rPr lang="tr-TR">
                <a:solidFill>
                  <a:srgbClr val="002060"/>
                </a:solidFill>
              </a:rPr>
              <a:t>Microsoft, Windows 8’İn </a:t>
            </a:r>
            <a:r>
              <a:rPr lang="tr-TR"/>
              <a:t>Destekleyeceği en düşük çözünürlüğün </a:t>
            </a:r>
            <a:r>
              <a:rPr lang="tr-TR">
                <a:solidFill>
                  <a:srgbClr val="002060"/>
                </a:solidFill>
              </a:rPr>
              <a:t>1024×768</a:t>
            </a:r>
            <a:r>
              <a:rPr lang="tr-TR"/>
              <a:t>  Olacağını ancak tam olmayacağını açıkladı 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90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87B215-251D-ED49-B032-DB4317C5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1366×768 ~ %28,66</a:t>
            </a:r>
          </a:p>
          <a:p>
            <a:r>
              <a:rPr lang="tr-TR"/>
              <a:t>1920×1080~%18,24</a:t>
            </a:r>
          </a:p>
          <a:p>
            <a:r>
              <a:rPr lang="tr-TR"/>
              <a:t>1440×900~%6.88</a:t>
            </a:r>
          </a:p>
          <a:p>
            <a:r>
              <a:rPr lang="tr-TR"/>
              <a:t>1600×900~%5.95</a:t>
            </a:r>
          </a:p>
          <a:p>
            <a:r>
              <a:rPr lang="tr-TR"/>
              <a:t>1024×768 ~%4.40</a:t>
            </a:r>
          </a:p>
          <a:p>
            <a:r>
              <a:rPr lang="tr-TR">
                <a:solidFill>
                  <a:srgbClr val="0070C0"/>
                </a:solidFill>
              </a:rPr>
              <a:t>1024’den</a:t>
            </a:r>
            <a:r>
              <a:rPr lang="tr-TR"/>
              <a:t> az çözünürlüklü , </a:t>
            </a:r>
            <a:r>
              <a:rPr lang="tr-TR">
                <a:solidFill>
                  <a:srgbClr val="0070C0"/>
                </a:solidFill>
              </a:rPr>
              <a:t>%2 </a:t>
            </a:r>
            <a:r>
              <a:rPr lang="tr-TR"/>
              <a:t>diğer Yüksek Çözünürlüklüklerde kalan oranı alır. </a:t>
            </a:r>
            <a:endParaRPr lang="tr-TR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00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ahta Yazı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Tahta Yazı</vt:lpstr>
      <vt:lpstr>HEREKE MESLEKİ TEKNİK VE ANADOLU LİSESİ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HEREKE MESLEKİ TEKNİK VE ANADOLU LİSESİ</dc:title>
  <dc:creator>Bilinmeyen Kullanıcı</dc:creator>
  <cp:lastModifiedBy>Bilinmeyen Kullanıcı</cp:lastModifiedBy>
  <cp:revision>2</cp:revision>
  <dcterms:created xsi:type="dcterms:W3CDTF">2018-10-03T15:34:36Z</dcterms:created>
  <dcterms:modified xsi:type="dcterms:W3CDTF">2018-10-03T16:23:34Z</dcterms:modified>
</cp:coreProperties>
</file>