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1" r:id="rId3"/>
    <p:sldId id="263" r:id="rId4"/>
    <p:sldId id="258" r:id="rId5"/>
    <p:sldId id="259" r:id="rId6"/>
    <p:sldId id="26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Bloxha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1"/>
    </mc:Choice>
    <mc:Fallback>
      <c:style val="21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8293064"/>
        <c:axId val="2108317752"/>
      </c:barChart>
      <c:catAx>
        <c:axId val="2108293064"/>
        <c:scaling>
          <c:orientation val="minMax"/>
        </c:scaling>
        <c:delete val="0"/>
        <c:axPos val="b"/>
        <c:majorTickMark val="none"/>
        <c:minorTickMark val="none"/>
        <c:tickLblPos val="nextTo"/>
        <c:crossAx val="2108317752"/>
        <c:crosses val="autoZero"/>
        <c:auto val="1"/>
        <c:lblAlgn val="ctr"/>
        <c:lblOffset val="100"/>
        <c:noMultiLvlLbl val="0"/>
      </c:catAx>
      <c:valAx>
        <c:axId val="21083177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08293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F61-F326-EB42-B62C-2B20401587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EF1-764F-E44F-BC0F-03161CA73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F61-F326-EB42-B62C-2B20401587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EF1-764F-E44F-BC0F-03161CA73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F61-F326-EB42-B62C-2B20401587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EF1-764F-E44F-BC0F-03161CA73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F61-F326-EB42-B62C-2B20401587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EF1-764F-E44F-BC0F-03161CA73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F61-F326-EB42-B62C-2B20401587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EF1-764F-E44F-BC0F-03161CA73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F61-F326-EB42-B62C-2B20401587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EF1-764F-E44F-BC0F-03161CA737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F61-F326-EB42-B62C-2B20401587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EF1-764F-E44F-BC0F-03161CA73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F61-F326-EB42-B62C-2B20401587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EF1-764F-E44F-BC0F-03161CA73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F61-F326-EB42-B62C-2B20401587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EF1-764F-E44F-BC0F-03161CA73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F61-F326-EB42-B62C-2B20401587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2C9EF1-764F-E44F-BC0F-03161CA73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F61-F326-EB42-B62C-2B20401587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EF1-764F-E44F-BC0F-03161CA73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EA4AF61-F326-EB42-B62C-2B20401587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62C9EF1-764F-E44F-BC0F-03161CA737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mbria"/>
                <a:cs typeface="Cambria"/>
              </a:rPr>
              <a:t>This text is Normal</a:t>
            </a:r>
          </a:p>
          <a:p>
            <a:r>
              <a:rPr lang="en-US" dirty="0" smtClean="0">
                <a:latin typeface="Cambria"/>
                <a:cs typeface="Cambria"/>
              </a:rPr>
              <a:t>This text is Bolded 			</a:t>
            </a:r>
            <a:r>
              <a:rPr lang="en-US" b="0" dirty="0" smtClean="0">
                <a:latin typeface="Cambria"/>
                <a:cs typeface="Cambria"/>
              </a:rPr>
              <a:t>This text should be </a:t>
            </a:r>
            <a:r>
              <a:rPr lang="en-US" b="0" dirty="0" err="1" smtClean="0">
                <a:latin typeface="Cambria"/>
                <a:cs typeface="Cambria"/>
              </a:rPr>
              <a:t>unweighted</a:t>
            </a:r>
            <a:endParaRPr lang="en-US" dirty="0" smtClean="0">
              <a:latin typeface="Cambria"/>
              <a:cs typeface="Cambria"/>
            </a:endParaRPr>
          </a:p>
          <a:p>
            <a:r>
              <a:rPr lang="en-US" b="0" i="1" dirty="0" smtClean="0">
                <a:latin typeface="Cambria"/>
                <a:cs typeface="Cambria"/>
              </a:rPr>
              <a:t>This text is Italicized 			</a:t>
            </a:r>
            <a:r>
              <a:rPr lang="en-US" b="0" dirty="0" smtClean="0">
                <a:latin typeface="Cambria"/>
                <a:cs typeface="Cambria"/>
              </a:rPr>
              <a:t>This text should be straight</a:t>
            </a:r>
            <a:endParaRPr lang="en-US" b="0" i="1" dirty="0" smtClean="0">
              <a:latin typeface="Cambria"/>
              <a:cs typeface="Cambria"/>
            </a:endParaRPr>
          </a:p>
          <a:p>
            <a:r>
              <a:rPr lang="en-US" b="0" u="sng" dirty="0" smtClean="0">
                <a:latin typeface="Cambria"/>
                <a:cs typeface="Cambria"/>
              </a:rPr>
              <a:t>This text is Underlined</a:t>
            </a:r>
            <a:r>
              <a:rPr lang="en-US" b="0" dirty="0" smtClean="0">
                <a:latin typeface="Cambria"/>
                <a:cs typeface="Cambria"/>
              </a:rPr>
              <a:t> 		This text should not be underlined</a:t>
            </a:r>
            <a:endParaRPr lang="en-US" b="0" u="sng" dirty="0" smtClean="0">
              <a:latin typeface="Cambria"/>
              <a:cs typeface="Cambria"/>
            </a:endParaRPr>
          </a:p>
          <a:p>
            <a:r>
              <a:rPr lang="en-US" b="0" strike="sngStrike" dirty="0" smtClean="0">
                <a:latin typeface="Cambria"/>
                <a:cs typeface="Cambria"/>
              </a:rPr>
              <a:t>This text is </a:t>
            </a:r>
            <a:r>
              <a:rPr lang="en-US" b="0" strike="sngStrike" dirty="0" err="1" smtClean="0">
                <a:latin typeface="Cambria"/>
                <a:cs typeface="Cambria"/>
              </a:rPr>
              <a:t>Struckthrough</a:t>
            </a:r>
            <a:r>
              <a:rPr lang="en-US" b="0" dirty="0" smtClean="0">
                <a:latin typeface="Cambria"/>
                <a:cs typeface="Cambria"/>
              </a:rPr>
              <a:t> 		This text should be un-struck</a:t>
            </a:r>
            <a:endParaRPr lang="en-US" b="0" strike="sngStrike" dirty="0" smtClean="0">
              <a:latin typeface="Cambria"/>
              <a:cs typeface="Cambria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Cambria"/>
                <a:cs typeface="Cambria"/>
              </a:rPr>
              <a:t>This text is Colored 			</a:t>
            </a:r>
            <a:r>
              <a:rPr lang="en-US" b="0" dirty="0" smtClean="0">
                <a:solidFill>
                  <a:srgbClr val="000000"/>
                </a:solidFill>
                <a:latin typeface="Cambria"/>
                <a:cs typeface="Cambria"/>
              </a:rPr>
              <a:t>This text should be black</a:t>
            </a:r>
            <a:endParaRPr lang="en-US" b="0" dirty="0" smtClean="0">
              <a:solidFill>
                <a:srgbClr val="FF0000"/>
              </a:solidFill>
              <a:latin typeface="Cambria"/>
              <a:cs typeface="Cambria"/>
            </a:endParaRPr>
          </a:p>
          <a:p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This text is Bolded and Italicized 	</a:t>
            </a:r>
            <a:r>
              <a:rPr lang="en-US" b="0" dirty="0" smtClean="0">
                <a:solidFill>
                  <a:srgbClr val="000000"/>
                </a:solidFill>
                <a:latin typeface="Cambria"/>
                <a:cs typeface="Cambria"/>
              </a:rPr>
              <a:t>This text should be normal</a:t>
            </a:r>
            <a:endParaRPr lang="en-US" i="1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Cambria"/>
                <a:cs typeface="Cambria"/>
              </a:rPr>
              <a:t>The parenthetical text is Super</a:t>
            </a:r>
            <a:r>
              <a:rPr lang="en-US" b="0" baseline="30000" dirty="0" smtClean="0">
                <a:solidFill>
                  <a:srgbClr val="000000"/>
                </a:solidFill>
                <a:latin typeface="Cambria"/>
                <a:cs typeface="Cambria"/>
              </a:rPr>
              <a:t>(scripted)</a:t>
            </a:r>
            <a:r>
              <a:rPr lang="en-US" b="0" dirty="0" smtClean="0">
                <a:solidFill>
                  <a:srgbClr val="000000"/>
                </a:solidFill>
                <a:latin typeface="Cambria"/>
                <a:cs typeface="Cambria"/>
              </a:rPr>
              <a:t> 	This text should be full size</a:t>
            </a:r>
            <a:endParaRPr lang="en-US" b="0" baseline="300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Cambria"/>
                <a:cs typeface="Cambria"/>
              </a:rPr>
              <a:t>The parenthetical text is Sub</a:t>
            </a:r>
            <a:r>
              <a:rPr lang="en-US" b="0" baseline="-25000" dirty="0" smtClean="0">
                <a:solidFill>
                  <a:srgbClr val="000000"/>
                </a:solidFill>
                <a:latin typeface="Cambria"/>
                <a:cs typeface="Cambria"/>
              </a:rPr>
              <a:t>(scripted) 	</a:t>
            </a:r>
            <a:r>
              <a:rPr lang="en-US" b="0" dirty="0" smtClean="0">
                <a:solidFill>
                  <a:srgbClr val="000000"/>
                </a:solidFill>
                <a:latin typeface="Cambria"/>
                <a:cs typeface="Cambria"/>
              </a:rPr>
              <a:t>This text should be full size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Cambria"/>
                <a:cs typeface="Cambria"/>
              </a:rPr>
              <a:t>This text is Normal</a:t>
            </a:r>
            <a:endParaRPr lang="en-US" b="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378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Arial</a:t>
            </a:r>
          </a:p>
          <a:p>
            <a:r>
              <a:rPr lang="en-US" dirty="0" smtClean="0">
                <a:latin typeface="Cambria"/>
                <a:cs typeface="Cambria"/>
              </a:rPr>
              <a:t>Cambria</a:t>
            </a:r>
          </a:p>
          <a:p>
            <a:r>
              <a:rPr lang="en-US" dirty="0" smtClean="0">
                <a:latin typeface="Comic Sans MS"/>
                <a:cs typeface="Comic Sans MS"/>
              </a:rPr>
              <a:t>Comic Sans MS</a:t>
            </a:r>
          </a:p>
          <a:p>
            <a:r>
              <a:rPr lang="en-US" dirty="0"/>
              <a:t>Franklin Gothic </a:t>
            </a:r>
            <a:r>
              <a:rPr lang="en-US" dirty="0" smtClean="0"/>
              <a:t>Book</a:t>
            </a:r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Georgia"/>
                <a:cs typeface="Georgia"/>
              </a:rPr>
              <a:t>Georgia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Times New Roman</a:t>
            </a:r>
          </a:p>
          <a:p>
            <a:endParaRPr lang="en-US" b="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804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Jpg</a:t>
            </a:r>
            <a:endParaRPr lang="en-US" dirty="0"/>
          </a:p>
        </p:txBody>
      </p:sp>
      <p:pic>
        <p:nvPicPr>
          <p:cNvPr id="4" name="Content Placeholder 3" descr="wallpaper-64191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5" b="119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674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Gif</a:t>
            </a:r>
            <a:endParaRPr lang="en-US" dirty="0"/>
          </a:p>
        </p:txBody>
      </p:sp>
      <p:pic>
        <p:nvPicPr>
          <p:cNvPr id="4" name="Content Placeholder 3" descr="Animated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3" b="262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775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Excel bar graph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976771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55278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excel pie graph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314800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555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291195"/>
              </p:ext>
            </p:extLst>
          </p:nvPr>
        </p:nvGraphicFramePr>
        <p:xfrm>
          <a:off x="822325" y="1100138"/>
          <a:ext cx="75215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82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45</TotalTime>
  <Words>64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Text manipulations</vt:lpstr>
      <vt:lpstr>FONTS</vt:lpstr>
      <vt:lpstr>EMBEDDED Jpg</vt:lpstr>
      <vt:lpstr>Embedded Gif</vt:lpstr>
      <vt:lpstr>Embedded Excel bar graph</vt:lpstr>
      <vt:lpstr>Embedded excel pie graph</vt:lpstr>
      <vt:lpstr>Table</vt:lpstr>
    </vt:vector>
  </TitlesOfParts>
  <Company>Hightail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LittleBitofeverything</dc:title>
  <dc:creator>James Bloxham</dc:creator>
  <cp:lastModifiedBy>James Herman</cp:lastModifiedBy>
  <cp:revision>10</cp:revision>
  <cp:lastPrinted>2014-06-27T21:56:54Z</cp:lastPrinted>
  <dcterms:created xsi:type="dcterms:W3CDTF">2014-06-26T20:15:44Z</dcterms:created>
  <dcterms:modified xsi:type="dcterms:W3CDTF">2014-06-27T21:56:55Z</dcterms:modified>
</cp:coreProperties>
</file>