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8"/>
  </p:notesMasterIdLst>
  <p:handoutMasterIdLst>
    <p:handoutMasterId r:id="rId29"/>
  </p:handoutMasterIdLst>
  <p:sldIdLst>
    <p:sldId id="2666" r:id="rId5"/>
    <p:sldId id="3346" r:id="rId6"/>
    <p:sldId id="3347" r:id="rId7"/>
    <p:sldId id="2667" r:id="rId8"/>
    <p:sldId id="2669" r:id="rId9"/>
    <p:sldId id="2668" r:id="rId10"/>
    <p:sldId id="3354" r:id="rId11"/>
    <p:sldId id="3356" r:id="rId12"/>
    <p:sldId id="3357" r:id="rId13"/>
    <p:sldId id="3358" r:id="rId14"/>
    <p:sldId id="3359" r:id="rId15"/>
    <p:sldId id="3360" r:id="rId16"/>
    <p:sldId id="3361" r:id="rId17"/>
    <p:sldId id="3362" r:id="rId18"/>
    <p:sldId id="3363" r:id="rId19"/>
    <p:sldId id="3364" r:id="rId20"/>
    <p:sldId id="3349" r:id="rId21"/>
    <p:sldId id="2865" r:id="rId22"/>
    <p:sldId id="2866" r:id="rId23"/>
    <p:sldId id="2670" r:id="rId24"/>
    <p:sldId id="3350" r:id="rId25"/>
    <p:sldId id="3355" r:id="rId26"/>
    <p:sldId id="3353" r:id="rId27"/>
  </p:sldIdLst>
  <p:sldSz cx="18288000" cy="10287000"/>
  <p:notesSz cx="6858000" cy="9144000"/>
  <p:defaultTextStyle>
    <a:defPPr>
      <a:defRPr lang="uk-UA"/>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96C784-FD27-4247-A957-55896F76679B}">
          <p14:sldIdLst>
            <p14:sldId id="2666"/>
            <p14:sldId id="3346"/>
            <p14:sldId id="3347"/>
            <p14:sldId id="2667"/>
            <p14:sldId id="2669"/>
            <p14:sldId id="2668"/>
            <p14:sldId id="3354"/>
            <p14:sldId id="3356"/>
            <p14:sldId id="3357"/>
            <p14:sldId id="3358"/>
            <p14:sldId id="3359"/>
            <p14:sldId id="3360"/>
            <p14:sldId id="3361"/>
            <p14:sldId id="3362"/>
            <p14:sldId id="3363"/>
            <p14:sldId id="3364"/>
            <p14:sldId id="3349"/>
            <p14:sldId id="2865"/>
            <p14:sldId id="2866"/>
            <p14:sldId id="2670"/>
            <p14:sldId id="3350"/>
            <p14:sldId id="3355"/>
            <p14:sldId id="3353"/>
          </p14:sldIdLst>
        </p14:section>
      </p14:sectionLst>
    </p:ext>
    <p:ext uri="{EFAFB233-063F-42B5-8137-9DF3F51BA10A}">
      <p15:sldGuideLst xmlns:p15="http://schemas.microsoft.com/office/powerpoint/2012/main">
        <p15:guide id="2" pos="6624" userDrawn="1">
          <p15:clr>
            <a:srgbClr val="A4A3A4"/>
          </p15:clr>
        </p15:guide>
        <p15:guide id="5" pos="4896" userDrawn="1">
          <p15:clr>
            <a:srgbClr val="A4A3A4"/>
          </p15:clr>
        </p15:guide>
        <p15:guide id="6" orient="horz" pos="32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545"/>
    <a:srgbClr val="AAD12F"/>
    <a:srgbClr val="93B428"/>
    <a:srgbClr val="B8B527"/>
    <a:srgbClr val="47475B"/>
    <a:srgbClr val="3E3E50"/>
    <a:srgbClr val="202124"/>
    <a:srgbClr val="30947C"/>
    <a:srgbClr val="178F95"/>
    <a:srgbClr val="50C2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3E77F-8364-47DC-A9C4-BE5B3BB1E583}" v="4" dt="2022-02-21T10:33:18.692"/>
    <p1510:client id="{9CF1F02A-5B47-4338-88F9-36FCCB33D5A6}" v="19" dt="2021-10-17T09:56:56.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34" autoAdjust="0"/>
    <p:restoredTop sz="80000" autoAdjust="0"/>
  </p:normalViewPr>
  <p:slideViewPr>
    <p:cSldViewPr>
      <p:cViewPr varScale="1">
        <p:scale>
          <a:sx n="67" d="100"/>
          <a:sy n="67" d="100"/>
        </p:scale>
        <p:origin x="1328" y="192"/>
      </p:cViewPr>
      <p:guideLst>
        <p:guide pos="6624"/>
        <p:guide pos="4896"/>
        <p:guide orient="horz" pos="3240"/>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852"/>
    </p:cViewPr>
  </p:sorterViewPr>
  <p:notesViewPr>
    <p:cSldViewPr>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8A721A-7097-462E-9F15-D2DA8F6775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latin typeface="Source Sans Pro" panose="020B0503030403020204" pitchFamily="34" charset="0"/>
            </a:endParaRPr>
          </a:p>
        </p:txBody>
      </p:sp>
      <p:sp>
        <p:nvSpPr>
          <p:cNvPr id="3" name="Date Placeholder 2">
            <a:extLst>
              <a:ext uri="{FF2B5EF4-FFF2-40B4-BE49-F238E27FC236}">
                <a16:creationId xmlns:a16="http://schemas.microsoft.com/office/drawing/2014/main" id="{690B37E1-A66D-4F9B-BEE0-E6CE0E36E1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0535EF-3905-4906-82C6-F73D4AB46B56}" type="datetimeFigureOut">
              <a:rPr lang="ru-RU" smtClean="0">
                <a:latin typeface="Source Sans Pro" panose="020B0503030403020204" pitchFamily="34" charset="0"/>
              </a:rPr>
              <a:t>21.02.2022</a:t>
            </a:fld>
            <a:endParaRPr lang="ru-RU">
              <a:latin typeface="Source Sans Pro" panose="020B0503030403020204" pitchFamily="34" charset="0"/>
            </a:endParaRPr>
          </a:p>
        </p:txBody>
      </p:sp>
      <p:sp>
        <p:nvSpPr>
          <p:cNvPr id="4" name="Footer Placeholder 3">
            <a:extLst>
              <a:ext uri="{FF2B5EF4-FFF2-40B4-BE49-F238E27FC236}">
                <a16:creationId xmlns:a16="http://schemas.microsoft.com/office/drawing/2014/main" id="{09C7303B-3609-482B-BC4D-3E4D2A7013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latin typeface="Source Sans Pro" panose="020B0503030403020204" pitchFamily="34" charset="0"/>
            </a:endParaRPr>
          </a:p>
        </p:txBody>
      </p:sp>
      <p:sp>
        <p:nvSpPr>
          <p:cNvPr id="5" name="Slide Number Placeholder 4">
            <a:extLst>
              <a:ext uri="{FF2B5EF4-FFF2-40B4-BE49-F238E27FC236}">
                <a16:creationId xmlns:a16="http://schemas.microsoft.com/office/drawing/2014/main" id="{ED1388AA-6100-4868-8A2B-6F5D3D460B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51765-A80B-4A81-8816-DA0059D6660E}" type="slidenum">
              <a:rPr lang="ru-RU" smtClean="0">
                <a:latin typeface="Source Sans Pro" panose="020B0503030403020204" pitchFamily="34" charset="0"/>
              </a:rPr>
              <a:t>‹N°›</a:t>
            </a:fld>
            <a:endParaRPr lang="ru-RU">
              <a:latin typeface="Source Sans Pro" panose="020B0503030403020204" pitchFamily="34" charset="0"/>
            </a:endParaRPr>
          </a:p>
        </p:txBody>
      </p:sp>
    </p:spTree>
    <p:extLst>
      <p:ext uri="{BB962C8B-B14F-4D97-AF65-F5344CB8AC3E}">
        <p14:creationId xmlns:p14="http://schemas.microsoft.com/office/powerpoint/2010/main" val="2192119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ource Sans Pro" panose="020B0503030403020204" pitchFamily="34" charset="0"/>
              </a:defRPr>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ource Sans Pro" panose="020B0503030403020204" pitchFamily="34" charset="0"/>
              </a:defRPr>
            </a:lvl1pPr>
          </a:lstStyle>
          <a:p>
            <a:fld id="{FB027185-10FB-4A57-B3F0-45136A811A24}" type="datetimeFigureOut">
              <a:rPr lang="uk-UA" smtClean="0"/>
              <a:pPr/>
              <a:t>21.02.22</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uk-UA"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ource Sans Pro" panose="020B0503030403020204" pitchFamily="34" charset="0"/>
              </a:defRPr>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ource Sans Pro" panose="020B0503030403020204" pitchFamily="34" charset="0"/>
              </a:defRPr>
            </a:lvl1pPr>
          </a:lstStyle>
          <a:p>
            <a:fld id="{BD9C3A12-1E0F-412B-B376-8089A55D946C}" type="slidenum">
              <a:rPr lang="uk-UA" smtClean="0"/>
              <a:pPr/>
              <a:t>‹N°›</a:t>
            </a:fld>
            <a:endParaRPr lang="uk-UA"/>
          </a:p>
        </p:txBody>
      </p:sp>
    </p:spTree>
    <p:extLst>
      <p:ext uri="{BB962C8B-B14F-4D97-AF65-F5344CB8AC3E}">
        <p14:creationId xmlns:p14="http://schemas.microsoft.com/office/powerpoint/2010/main" val="256721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ource Sans Pro" panose="020B0503030403020204" pitchFamily="34" charset="0"/>
        <a:ea typeface="+mn-ea"/>
        <a:cs typeface="+mn-cs"/>
      </a:defRPr>
    </a:lvl1pPr>
    <a:lvl2pPr marL="457200" algn="l" defTabSz="914400" rtl="0" eaLnBrk="1" latinLnBrk="0" hangingPunct="1">
      <a:defRPr sz="1200" kern="1200">
        <a:solidFill>
          <a:schemeClr val="tx1"/>
        </a:solidFill>
        <a:latin typeface="Source Sans Pro" panose="020B0503030403020204" pitchFamily="34" charset="0"/>
        <a:ea typeface="+mn-ea"/>
        <a:cs typeface="+mn-cs"/>
      </a:defRPr>
    </a:lvl2pPr>
    <a:lvl3pPr marL="914400" algn="l" defTabSz="914400" rtl="0" eaLnBrk="1" latinLnBrk="0" hangingPunct="1">
      <a:defRPr sz="1200" kern="1200">
        <a:solidFill>
          <a:schemeClr val="tx1"/>
        </a:solidFill>
        <a:latin typeface="Source Sans Pro" panose="020B0503030403020204" pitchFamily="34" charset="0"/>
        <a:ea typeface="+mn-ea"/>
        <a:cs typeface="+mn-cs"/>
      </a:defRPr>
    </a:lvl3pPr>
    <a:lvl4pPr marL="1371600" algn="l" defTabSz="914400" rtl="0" eaLnBrk="1" latinLnBrk="0" hangingPunct="1">
      <a:defRPr sz="1200" kern="1200">
        <a:solidFill>
          <a:schemeClr val="tx1"/>
        </a:solidFill>
        <a:latin typeface="Source Sans Pro" panose="020B0503030403020204" pitchFamily="34" charset="0"/>
        <a:ea typeface="+mn-ea"/>
        <a:cs typeface="+mn-cs"/>
      </a:defRPr>
    </a:lvl4pPr>
    <a:lvl5pPr marL="1828800" algn="l" defTabSz="914400" rtl="0" eaLnBrk="1" latinLnBrk="0" hangingPunct="1">
      <a:defRPr sz="1200" kern="1200">
        <a:solidFill>
          <a:schemeClr val="tx1"/>
        </a:solidFill>
        <a:latin typeface="Source Sans Pro" panose="020B05030304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beedeez.com/blog/story-learning-nouvel-atout-du-digital-learn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D9C3A12-1E0F-412B-B376-8089A55D946C}" type="slidenum">
              <a:rPr lang="uk-UA" smtClean="0"/>
              <a:t>4</a:t>
            </a:fld>
            <a:endParaRPr lang="uk-UA" dirty="0"/>
          </a:p>
        </p:txBody>
      </p:sp>
    </p:spTree>
    <p:extLst>
      <p:ext uri="{BB962C8B-B14F-4D97-AF65-F5344CB8AC3E}">
        <p14:creationId xmlns:p14="http://schemas.microsoft.com/office/powerpoint/2010/main" val="45253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À petite échelle, ce moteur se cache derrière le fait de vouloir éviter de perdre des choses réalisées par le passé, comme une maison et une communauté dans les </a:t>
            </a:r>
            <a:r>
              <a:rPr lang="fr-FR" sz="1200" b="0" i="0" u="none" strike="noStrike" kern="1200" dirty="0" err="1">
                <a:solidFill>
                  <a:schemeClr val="tx1"/>
                </a:solidFill>
                <a:effectLst/>
                <a:latin typeface="Source Sans Pro" panose="020B0503030403020204" pitchFamily="34" charset="0"/>
                <a:ea typeface="+mn-ea"/>
                <a:cs typeface="+mn-cs"/>
              </a:rPr>
              <a:t>Sims</a:t>
            </a:r>
            <a:r>
              <a:rPr lang="fr-FR" sz="1200" b="0" i="0" u="none" strike="noStrike" kern="1200" dirty="0">
                <a:solidFill>
                  <a:schemeClr val="tx1"/>
                </a:solidFill>
                <a:effectLst/>
                <a:latin typeface="Source Sans Pro" panose="020B0503030403020204" pitchFamily="34" charset="0"/>
                <a:ea typeface="+mn-ea"/>
                <a:cs typeface="+mn-cs"/>
              </a:rPr>
              <a:t>. À plus grande échelle, il correspond par exemple au fait de </a:t>
            </a:r>
            <a:r>
              <a:rPr lang="fr-FR" sz="1200" b="1" i="0" u="none" strike="noStrike" kern="1200" dirty="0">
                <a:solidFill>
                  <a:schemeClr val="tx1"/>
                </a:solidFill>
                <a:effectLst/>
                <a:latin typeface="Source Sans Pro" panose="020B0503030403020204" pitchFamily="34" charset="0"/>
                <a:ea typeface="+mn-ea"/>
                <a:cs typeface="+mn-cs"/>
              </a:rPr>
              <a:t>ne pas annuler toute la valeur d’un parcours en s'arrêtant avant d'atteindre son but.</a:t>
            </a:r>
            <a:r>
              <a:rPr lang="fr-FR" sz="1200" b="0" i="0" u="none" strike="noStrike" kern="1200" dirty="0">
                <a:solidFill>
                  <a:schemeClr val="tx1"/>
                </a:solidFill>
                <a:effectLst/>
                <a:latin typeface="Source Sans Pro" panose="020B0503030403020204" pitchFamily="34" charset="0"/>
                <a:ea typeface="+mn-ea"/>
                <a:cs typeface="+mn-cs"/>
              </a:rPr>
              <a:t> Ce moteur est celui qu’utilise le marketing sous forme de ventes flash par exemple : si on n’agit pas tout de suite, l’opportunité disparaîtra pour toujours.</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15</a:t>
            </a:fld>
            <a:endParaRPr lang="uk-UA"/>
          </a:p>
        </p:txBody>
      </p:sp>
    </p:spTree>
    <p:extLst>
      <p:ext uri="{BB962C8B-B14F-4D97-AF65-F5344CB8AC3E}">
        <p14:creationId xmlns:p14="http://schemas.microsoft.com/office/powerpoint/2010/main" val="1843567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16</a:t>
            </a:fld>
            <a:endParaRPr lang="uk-UA"/>
          </a:p>
        </p:txBody>
      </p:sp>
    </p:spTree>
    <p:extLst>
      <p:ext uri="{BB962C8B-B14F-4D97-AF65-F5344CB8AC3E}">
        <p14:creationId xmlns:p14="http://schemas.microsoft.com/office/powerpoint/2010/main" val="1772193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19</a:t>
            </a:fld>
            <a:endParaRPr lang="uk-UA"/>
          </a:p>
        </p:txBody>
      </p:sp>
    </p:spTree>
    <p:extLst>
      <p:ext uri="{BB962C8B-B14F-4D97-AF65-F5344CB8AC3E}">
        <p14:creationId xmlns:p14="http://schemas.microsoft.com/office/powerpoint/2010/main" val="1714337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fld id="{BD9C3A12-1E0F-412B-B376-8089A55D946C}" type="slidenum">
              <a:rPr lang="uk-UA" smtClean="0"/>
              <a:t>20</a:t>
            </a:fld>
            <a:endParaRPr lang="uk-UA"/>
          </a:p>
        </p:txBody>
      </p:sp>
    </p:spTree>
    <p:extLst>
      <p:ext uri="{BB962C8B-B14F-4D97-AF65-F5344CB8AC3E}">
        <p14:creationId xmlns:p14="http://schemas.microsoft.com/office/powerpoint/2010/main" val="16864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21</a:t>
            </a:fld>
            <a:endParaRPr lang="uk-UA"/>
          </a:p>
        </p:txBody>
      </p:sp>
    </p:spTree>
    <p:extLst>
      <p:ext uri="{BB962C8B-B14F-4D97-AF65-F5344CB8AC3E}">
        <p14:creationId xmlns:p14="http://schemas.microsoft.com/office/powerpoint/2010/main" val="600589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D9C3A12-1E0F-412B-B376-8089A55D946C}" type="slidenum">
              <a:rPr lang="uk-UA" smtClean="0"/>
              <a:t>22</a:t>
            </a:fld>
            <a:endParaRPr lang="uk-UA"/>
          </a:p>
        </p:txBody>
      </p:sp>
    </p:spTree>
    <p:extLst>
      <p:ext uri="{BB962C8B-B14F-4D97-AF65-F5344CB8AC3E}">
        <p14:creationId xmlns:p14="http://schemas.microsoft.com/office/powerpoint/2010/main" val="3939748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fld id="{BD9C3A12-1E0F-412B-B376-8089A55D946C}" type="slidenum">
              <a:rPr lang="uk-UA" smtClean="0"/>
              <a:t>6</a:t>
            </a:fld>
            <a:endParaRPr lang="uk-UA"/>
          </a:p>
        </p:txBody>
      </p:sp>
    </p:spTree>
    <p:extLst>
      <p:ext uri="{BB962C8B-B14F-4D97-AF65-F5344CB8AC3E}">
        <p14:creationId xmlns:p14="http://schemas.microsoft.com/office/powerpoint/2010/main" val="50388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C’est le moteur par lequel le joueur a </a:t>
            </a:r>
            <a:r>
              <a:rPr lang="fr-FR" sz="1200" b="1" i="0" u="none" strike="noStrike" kern="1200" dirty="0">
                <a:solidFill>
                  <a:schemeClr val="tx1"/>
                </a:solidFill>
                <a:effectLst/>
                <a:latin typeface="Source Sans Pro" panose="020B0503030403020204" pitchFamily="34" charset="0"/>
                <a:ea typeface="+mn-ea"/>
                <a:cs typeface="+mn-cs"/>
              </a:rPr>
              <a:t>la conviction qu’il participe à quelque chose de plus grand que lui-même</a:t>
            </a:r>
            <a:r>
              <a:rPr lang="fr-FR" sz="1200" b="0" i="0" u="none" strike="noStrike" kern="1200" dirty="0">
                <a:solidFill>
                  <a:schemeClr val="tx1"/>
                </a:solidFill>
                <a:effectLst/>
                <a:latin typeface="Source Sans Pro" panose="020B0503030403020204" pitchFamily="34" charset="0"/>
                <a:ea typeface="+mn-ea"/>
                <a:cs typeface="+mn-cs"/>
              </a:rPr>
              <a:t>, ou qu’il a été choisi pour faire quelque chose. On retrouve ce moteur derrière des personnes très engagées sur les forums ou dans les communautés comme Wikipédia. On le trouve aussi quand un joueur trouve, au début de son parcours, un cadeau ou un objet qu’il pense que les autres joueurs n’ont pas, il pense alors avoir une grande chance que lui confère ce moteur dès le début du jeu.</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8</a:t>
            </a:fld>
            <a:endParaRPr lang="uk-UA"/>
          </a:p>
        </p:txBody>
      </p:sp>
    </p:spTree>
    <p:extLst>
      <p:ext uri="{BB962C8B-B14F-4D97-AF65-F5344CB8AC3E}">
        <p14:creationId xmlns:p14="http://schemas.microsoft.com/office/powerpoint/2010/main" val="19668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Le moteur réalisation est le moteur interne qui permet de progresser, développer des compétences et surmonter des défis. </a:t>
            </a:r>
            <a:r>
              <a:rPr lang="fr-FR" sz="1200" b="1" i="0" u="none" strike="noStrike" kern="1200" dirty="0">
                <a:solidFill>
                  <a:schemeClr val="tx1"/>
                </a:solidFill>
                <a:effectLst/>
                <a:latin typeface="Source Sans Pro" panose="020B0503030403020204" pitchFamily="34" charset="0"/>
                <a:ea typeface="+mn-ea"/>
                <a:cs typeface="+mn-cs"/>
              </a:rPr>
              <a:t>Sans défis, les badges et trophées perdent leur sens.</a:t>
            </a:r>
            <a:r>
              <a:rPr lang="fr-FR" sz="1200" b="0" i="0" u="none" strike="noStrike" kern="1200" dirty="0">
                <a:solidFill>
                  <a:schemeClr val="tx1"/>
                </a:solidFill>
                <a:effectLst/>
                <a:latin typeface="Source Sans Pro" panose="020B0503030403020204" pitchFamily="34" charset="0"/>
                <a:ea typeface="+mn-ea"/>
                <a:cs typeface="+mn-cs"/>
              </a:rPr>
              <a:t> Ce moteur est le plus facile à concevoir et est à la base de la plupart des systèmes de récompenses par points, badges ou classements.</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9</a:t>
            </a:fld>
            <a:endParaRPr lang="uk-UA"/>
          </a:p>
        </p:txBody>
      </p:sp>
    </p:spTree>
    <p:extLst>
      <p:ext uri="{BB962C8B-B14F-4D97-AF65-F5344CB8AC3E}">
        <p14:creationId xmlns:p14="http://schemas.microsoft.com/office/powerpoint/2010/main" val="20168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On parle d’autonomisation de la créativité lorsque les utilisateurs doivent explorer eux-mêmes et essayer différentes combinaisons avant de comprendre les choses. Le moteur autonomisation implique que </a:t>
            </a:r>
            <a:r>
              <a:rPr lang="fr-FR" sz="1200" b="1" i="0" u="none" strike="noStrike" kern="1200" dirty="0">
                <a:solidFill>
                  <a:schemeClr val="tx1"/>
                </a:solidFill>
                <a:effectLst/>
                <a:latin typeface="Source Sans Pro" panose="020B0503030403020204" pitchFamily="34" charset="0"/>
                <a:ea typeface="+mn-ea"/>
                <a:cs typeface="+mn-cs"/>
              </a:rPr>
              <a:t>les personnes puissent tenter des choses, voir les résultats de leur créativité, recevoir des retours et ajuster</a:t>
            </a:r>
            <a:r>
              <a:rPr lang="fr-FR" sz="1200" b="0" i="0" u="none" strike="noStrike" kern="1200" dirty="0">
                <a:solidFill>
                  <a:schemeClr val="tx1"/>
                </a:solidFill>
                <a:effectLst/>
                <a:latin typeface="Source Sans Pro" panose="020B0503030403020204" pitchFamily="34" charset="0"/>
                <a:ea typeface="+mn-ea"/>
                <a:cs typeface="+mn-cs"/>
              </a:rPr>
              <a:t>. Des environnements comme les </a:t>
            </a:r>
            <a:r>
              <a:rPr lang="fr-FR" sz="1200" b="0" i="0" u="none" strike="noStrike" kern="1200" dirty="0" err="1">
                <a:solidFill>
                  <a:schemeClr val="tx1"/>
                </a:solidFill>
                <a:effectLst/>
                <a:latin typeface="Source Sans Pro" panose="020B0503030403020204" pitchFamily="34" charset="0"/>
                <a:ea typeface="+mn-ea"/>
                <a:cs typeface="+mn-cs"/>
              </a:rPr>
              <a:t>legos</a:t>
            </a:r>
            <a:r>
              <a:rPr lang="fr-FR" sz="1200" b="0" i="0" u="none" strike="noStrike" kern="1200" dirty="0">
                <a:solidFill>
                  <a:schemeClr val="tx1"/>
                </a:solidFill>
                <a:effectLst/>
                <a:latin typeface="Source Sans Pro" panose="020B0503030403020204" pitchFamily="34" charset="0"/>
                <a:ea typeface="+mn-ea"/>
                <a:cs typeface="+mn-cs"/>
              </a:rPr>
              <a:t> ou la peinture sont des mécaniques de jeu qui peuvent même se suffire à elles-mêmes. Les options créatives sont infinies, c’est pourquoi avec ce moteur il n’y a pas forcément de besoin d‘ajouter du contenu pour garder l’activité engageante.</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10</a:t>
            </a:fld>
            <a:endParaRPr lang="uk-UA"/>
          </a:p>
        </p:txBody>
      </p:sp>
    </p:spTree>
    <p:extLst>
      <p:ext uri="{BB962C8B-B14F-4D97-AF65-F5344CB8AC3E}">
        <p14:creationId xmlns:p14="http://schemas.microsoft.com/office/powerpoint/2010/main" val="1922652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Avec ce moteur, les utilisateurs sont engagés car ils ont le sentiment de posséder quelque chose. Si le joueur est propriétaire, il cherchera à améliorer ce qu'il possède et en posséder encore plus. </a:t>
            </a:r>
            <a:r>
              <a:rPr lang="fr-FR" sz="1200" b="1" i="0" u="none" strike="noStrike" kern="1200" dirty="0">
                <a:solidFill>
                  <a:schemeClr val="tx1"/>
                </a:solidFill>
                <a:effectLst/>
                <a:latin typeface="Source Sans Pro" panose="020B0503030403020204" pitchFamily="34" charset="0"/>
                <a:ea typeface="+mn-ea"/>
                <a:cs typeface="+mn-cs"/>
              </a:rPr>
              <a:t>Ce moteur correspond à la volonté d'accumuler de la richesse</a:t>
            </a:r>
            <a:r>
              <a:rPr lang="fr-FR" sz="1200" b="0" i="0" u="none" strike="noStrike" kern="1200" dirty="0">
                <a:solidFill>
                  <a:schemeClr val="tx1"/>
                </a:solidFill>
                <a:effectLst/>
                <a:latin typeface="Source Sans Pro" panose="020B0503030403020204" pitchFamily="34" charset="0"/>
                <a:ea typeface="+mn-ea"/>
                <a:cs typeface="+mn-cs"/>
              </a:rPr>
              <a:t>, il correspond donc aux univers virtuels qui permettent d’accumuler des biens virtuels ou de la monnaie virtuelle. La notion de propriété dans le jeu se retrouve aussi dans </a:t>
            </a:r>
            <a:r>
              <a:rPr lang="fr-FR" sz="1200" b="1" i="0" u="none" strike="noStrike" kern="1200" dirty="0">
                <a:solidFill>
                  <a:schemeClr val="tx1"/>
                </a:solidFill>
                <a:effectLst/>
                <a:latin typeface="Source Sans Pro" panose="020B0503030403020204" pitchFamily="34" charset="0"/>
                <a:ea typeface="+mn-ea"/>
                <a:cs typeface="+mn-cs"/>
              </a:rPr>
              <a:t>la personnalisation du profil du joueur</a:t>
            </a:r>
            <a:r>
              <a:rPr lang="fr-FR" sz="1200" b="0" i="0" u="none" strike="noStrike" kern="1200" dirty="0">
                <a:solidFill>
                  <a:schemeClr val="tx1"/>
                </a:solidFill>
                <a:effectLst/>
                <a:latin typeface="Source Sans Pro" panose="020B0503030403020204" pitchFamily="34" charset="0"/>
                <a:ea typeface="+mn-ea"/>
                <a:cs typeface="+mn-cs"/>
              </a:rPr>
              <a:t> : plus il peut le personnaliser, plus il a la sensation qu’il lui appartient. Enfin ce principe de possession se trouve aussi derrière la volonté de faire collection de quelque chose, comme des timbres.</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11</a:t>
            </a:fld>
            <a:endParaRPr lang="uk-UA"/>
          </a:p>
        </p:txBody>
      </p:sp>
    </p:spTree>
    <p:extLst>
      <p:ext uri="{BB962C8B-B14F-4D97-AF65-F5344CB8AC3E}">
        <p14:creationId xmlns:p14="http://schemas.microsoft.com/office/powerpoint/2010/main" val="2899446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Ce moteur prend racine dans les éléments de relation sociale qui ont un pouvoir de motivation sur les personnes : le désir de reconnaissance, d’acceptation, le désir de </a:t>
            </a:r>
            <a:r>
              <a:rPr lang="fr-FR" sz="1200" b="0" i="0" u="none" strike="noStrike" kern="1200" dirty="0" err="1">
                <a:solidFill>
                  <a:schemeClr val="tx1"/>
                </a:solidFill>
                <a:effectLst/>
                <a:latin typeface="Source Sans Pro" panose="020B0503030403020204" pitchFamily="34" charset="0"/>
                <a:ea typeface="+mn-ea"/>
                <a:cs typeface="+mn-cs"/>
              </a:rPr>
              <a:t>mentorer</a:t>
            </a:r>
            <a:r>
              <a:rPr lang="fr-FR" sz="1200" b="0" i="0" u="none" strike="noStrike" kern="1200" dirty="0">
                <a:solidFill>
                  <a:schemeClr val="tx1"/>
                </a:solidFill>
                <a:effectLst/>
                <a:latin typeface="Source Sans Pro" panose="020B0503030403020204" pitchFamily="34" charset="0"/>
                <a:ea typeface="+mn-ea"/>
                <a:cs typeface="+mn-cs"/>
              </a:rPr>
              <a:t>/aider, la camaraderie ou encore la concurrence ou l’envie. </a:t>
            </a:r>
            <a:r>
              <a:rPr lang="fr-FR" sz="1200" b="1" i="0" u="none" strike="noStrike" kern="1200" dirty="0">
                <a:solidFill>
                  <a:schemeClr val="tx1"/>
                </a:solidFill>
                <a:effectLst/>
                <a:latin typeface="Source Sans Pro" panose="020B0503030403020204" pitchFamily="34" charset="0"/>
                <a:ea typeface="+mn-ea"/>
                <a:cs typeface="+mn-cs"/>
              </a:rPr>
              <a:t>Si un ami est très bon dans quelque chose, nous serons naturellement portés à vouloir acquérir le même niveau. S’il possède quelque chose d'extraordinaire, il se peut que nous le souhaitions aussi.</a:t>
            </a:r>
            <a:r>
              <a:rPr lang="fr-FR" sz="1200" b="0" i="0" u="none" strike="noStrike" kern="1200" dirty="0">
                <a:solidFill>
                  <a:schemeClr val="tx1"/>
                </a:solidFill>
                <a:effectLst/>
                <a:latin typeface="Source Sans Pro" panose="020B0503030403020204" pitchFamily="34" charset="0"/>
                <a:ea typeface="+mn-ea"/>
                <a:cs typeface="+mn-cs"/>
              </a:rPr>
              <a:t> Cette tendance à se référer à des personnes et des codes sociaux se retrouve aussi dans la volonté naturelle que nous avons à nous rapprocher de ce qui nous ressemble. Ce moteur correspond aussi à celui qui nous attire vers les choses qui nous rappellent notre enfance ou des souvenirs, et il est très utilisé dans le marketing.</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12</a:t>
            </a:fld>
            <a:endParaRPr lang="uk-UA"/>
          </a:p>
        </p:txBody>
      </p:sp>
    </p:spTree>
    <p:extLst>
      <p:ext uri="{BB962C8B-B14F-4D97-AF65-F5344CB8AC3E}">
        <p14:creationId xmlns:p14="http://schemas.microsoft.com/office/powerpoint/2010/main" val="419665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Ce moteur joue avec la motivation de vouloir ce que l’on ne peut pas obtenir. </a:t>
            </a:r>
            <a:r>
              <a:rPr lang="fr-FR" sz="1200" b="1" i="0" u="none" strike="noStrike" kern="1200" dirty="0">
                <a:solidFill>
                  <a:schemeClr val="tx1"/>
                </a:solidFill>
                <a:effectLst/>
                <a:latin typeface="Source Sans Pro" panose="020B0503030403020204" pitchFamily="34" charset="0"/>
                <a:ea typeface="+mn-ea"/>
                <a:cs typeface="+mn-cs"/>
              </a:rPr>
              <a:t>On le retrouve dans des jeux qui imposent d’attendre un certain temps avant de gagner quelque chose : si on ne peut l’avoir tout de suite, on ne fera qu’y penser jusqu’à l’obtenir.</a:t>
            </a:r>
            <a:r>
              <a:rPr lang="fr-FR" sz="1200" b="0" i="0" u="none" strike="noStrike" kern="1200" dirty="0">
                <a:solidFill>
                  <a:schemeClr val="tx1"/>
                </a:solidFill>
                <a:effectLst/>
                <a:latin typeface="Source Sans Pro" panose="020B0503030403020204" pitchFamily="34" charset="0"/>
                <a:ea typeface="+mn-ea"/>
                <a:cs typeface="+mn-cs"/>
              </a:rPr>
              <a:t> C’est à ce moteur que Facebook doit son succès : d'abord réservé exclusivement aux étudiants d'Harvard, il s’est progressivement ouvert à une sélection d’écoles prestigieuses triées sur le volet. Au moment de s’ouvrir au grand public le succès était au rendez-vous, car son caractère élitiste avait attisé l’envie du plus grand nombre.</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13</a:t>
            </a:fld>
            <a:endParaRPr lang="uk-UA"/>
          </a:p>
        </p:txBody>
      </p:sp>
    </p:spTree>
    <p:extLst>
      <p:ext uri="{BB962C8B-B14F-4D97-AF65-F5344CB8AC3E}">
        <p14:creationId xmlns:p14="http://schemas.microsoft.com/office/powerpoint/2010/main" val="338528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dirty="0">
                <a:solidFill>
                  <a:schemeClr val="tx1"/>
                </a:solidFill>
                <a:effectLst/>
                <a:latin typeface="Source Sans Pro" panose="020B0503030403020204" pitchFamily="34" charset="0"/>
                <a:ea typeface="+mn-ea"/>
                <a:cs typeface="+mn-cs"/>
              </a:rPr>
              <a:t>Le moteur se cache derrière les incitations à vouloir savoir ce qui va se passer ensuite. </a:t>
            </a:r>
            <a:r>
              <a:rPr lang="fr-FR" sz="1200" b="1" i="0" u="none" strike="noStrike" kern="1200" dirty="0">
                <a:solidFill>
                  <a:schemeClr val="tx1"/>
                </a:solidFill>
                <a:effectLst/>
                <a:latin typeface="Source Sans Pro" panose="020B0503030403020204" pitchFamily="34" charset="0"/>
                <a:ea typeface="+mn-ea"/>
                <a:cs typeface="+mn-cs"/>
              </a:rPr>
              <a:t>Si on reste en suspension sans savoir ce qui va arriver, il y a de grandes chances pour que le cerveau ne pense qu’à cela.</a:t>
            </a:r>
            <a:r>
              <a:rPr lang="fr-FR" sz="1200" b="0" i="0" u="none" strike="noStrike" kern="1200" dirty="0">
                <a:solidFill>
                  <a:schemeClr val="tx1"/>
                </a:solidFill>
                <a:effectLst/>
                <a:latin typeface="Source Sans Pro" panose="020B0503030403020204" pitchFamily="34" charset="0"/>
                <a:ea typeface="+mn-ea"/>
                <a:cs typeface="+mn-cs"/>
              </a:rPr>
              <a:t> Un principe sur lequel la consommation de séries repose largement et qui fait la fortune de </a:t>
            </a:r>
            <a:r>
              <a:rPr lang="fr-FR" sz="1200" b="0" i="0" u="none" strike="noStrike" kern="1200" dirty="0" err="1">
                <a:solidFill>
                  <a:schemeClr val="tx1"/>
                </a:solidFill>
                <a:effectLst/>
                <a:latin typeface="Source Sans Pro" panose="020B0503030403020204" pitchFamily="34" charset="0"/>
                <a:ea typeface="+mn-ea"/>
                <a:cs typeface="+mn-cs"/>
              </a:rPr>
              <a:t>Netflix</a:t>
            </a:r>
            <a:r>
              <a:rPr lang="fr-FR" sz="1200" b="0" i="0" u="none" strike="noStrike" kern="1200" dirty="0">
                <a:solidFill>
                  <a:schemeClr val="tx1"/>
                </a:solidFill>
                <a:effectLst/>
                <a:latin typeface="Source Sans Pro" panose="020B0503030403020204" pitchFamily="34" charset="0"/>
                <a:ea typeface="+mn-ea"/>
                <a:cs typeface="+mn-cs"/>
              </a:rPr>
              <a:t>, mais qui se retrouve aussi dans les films et la lecture. </a:t>
            </a:r>
            <a:r>
              <a:rPr lang="fr-FR" sz="1200" b="1" i="0" u="none" strike="noStrike" kern="1200" dirty="0">
                <a:solidFill>
                  <a:schemeClr val="tx1"/>
                </a:solidFill>
                <a:effectLst/>
                <a:latin typeface="Source Sans Pro" panose="020B0503030403020204" pitchFamily="34" charset="0"/>
                <a:ea typeface="+mn-ea"/>
                <a:cs typeface="+mn-cs"/>
              </a:rPr>
              <a:t>Pour faire court, on parle de suspense</a:t>
            </a:r>
            <a:r>
              <a:rPr lang="fr-FR" sz="1200" b="0" i="0" u="none" strike="noStrike" kern="1200" dirty="0">
                <a:solidFill>
                  <a:schemeClr val="tx1"/>
                </a:solidFill>
                <a:effectLst/>
                <a:latin typeface="Source Sans Pro" panose="020B0503030403020204" pitchFamily="34" charset="0"/>
                <a:ea typeface="+mn-ea"/>
                <a:cs typeface="+mn-cs"/>
              </a:rPr>
              <a:t>. Ce moteur se retrouve derrière les concours ou autres loteries organisés par les marques afin d’engager leur audience, ou encore derrière les initiatives type </a:t>
            </a:r>
            <a:r>
              <a:rPr lang="fr-FR" sz="1200" b="0" i="0" u="sng" strike="noStrike" kern="1200" dirty="0">
                <a:solidFill>
                  <a:schemeClr val="tx1"/>
                </a:solidFill>
                <a:effectLst/>
                <a:latin typeface="Source Sans Pro" panose="020B0503030403020204" pitchFamily="34" charset="0"/>
                <a:ea typeface="+mn-ea"/>
                <a:cs typeface="+mn-cs"/>
                <a:hlinkClick r:id="rId3"/>
              </a:rPr>
              <a:t>story learning</a:t>
            </a:r>
            <a:r>
              <a:rPr lang="fr-FR" sz="1200" b="0" i="0" u="none" strike="noStrike" kern="1200" dirty="0">
                <a:solidFill>
                  <a:schemeClr val="tx1"/>
                </a:solidFill>
                <a:effectLst/>
                <a:latin typeface="Source Sans Pro" panose="020B0503030403020204" pitchFamily="34" charset="0"/>
                <a:ea typeface="+mn-ea"/>
                <a:cs typeface="+mn-cs"/>
              </a:rPr>
              <a:t>. Côté négatif, c’est aussi le moteur qui se cache derrière la dépendance au jeu.</a:t>
            </a:r>
            <a:endParaRPr lang="fr-FR" dirty="0"/>
          </a:p>
        </p:txBody>
      </p:sp>
      <p:sp>
        <p:nvSpPr>
          <p:cNvPr id="4" name="Espace réservé du numéro de diapositive 3"/>
          <p:cNvSpPr>
            <a:spLocks noGrp="1"/>
          </p:cNvSpPr>
          <p:nvPr>
            <p:ph type="sldNum" sz="quarter" idx="5"/>
          </p:nvPr>
        </p:nvSpPr>
        <p:spPr/>
        <p:txBody>
          <a:bodyPr/>
          <a:lstStyle/>
          <a:p>
            <a:fld id="{BD9C3A12-1E0F-412B-B376-8089A55D946C}" type="slidenum">
              <a:rPr lang="uk-UA" smtClean="0"/>
              <a:pPr/>
              <a:t>14</a:t>
            </a:fld>
            <a:endParaRPr lang="uk-UA"/>
          </a:p>
        </p:txBody>
      </p:sp>
    </p:spTree>
    <p:extLst>
      <p:ext uri="{BB962C8B-B14F-4D97-AF65-F5344CB8AC3E}">
        <p14:creationId xmlns:p14="http://schemas.microsoft.com/office/powerpoint/2010/main" val="2957755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01 - 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CCFE45-E909-434C-A78A-59916A4F641D}"/>
              </a:ext>
            </a:extLst>
          </p:cNvPr>
          <p:cNvSpPr/>
          <p:nvPr userDrawn="1"/>
        </p:nvSpPr>
        <p:spPr>
          <a:xfrm>
            <a:off x="3359603" y="11283728"/>
            <a:ext cx="1771650" cy="89535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3F4E8A5-96CF-42E8-A675-6275BB71CE3F}"/>
              </a:ext>
            </a:extLst>
          </p:cNvPr>
          <p:cNvSpPr/>
          <p:nvPr userDrawn="1"/>
        </p:nvSpPr>
        <p:spPr>
          <a:xfrm>
            <a:off x="5319032" y="11283728"/>
            <a:ext cx="1771650" cy="89535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D60B76A-6CC4-4B80-8528-4F91D1980581}"/>
              </a:ext>
            </a:extLst>
          </p:cNvPr>
          <p:cNvSpPr/>
          <p:nvPr userDrawn="1"/>
        </p:nvSpPr>
        <p:spPr>
          <a:xfrm>
            <a:off x="7278461" y="11283728"/>
            <a:ext cx="1771650" cy="895350"/>
          </a:xfrm>
          <a:prstGeom prst="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C59F118-4738-46B0-BDB4-C7303F4996B1}"/>
              </a:ext>
            </a:extLst>
          </p:cNvPr>
          <p:cNvSpPr/>
          <p:nvPr userDrawn="1"/>
        </p:nvSpPr>
        <p:spPr>
          <a:xfrm>
            <a:off x="9237890" y="11283728"/>
            <a:ext cx="1771650" cy="895350"/>
          </a:xfrm>
          <a:prstGeom prst="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0AA6823-BD3A-49EE-8C6D-2CC725BB4031}"/>
              </a:ext>
            </a:extLst>
          </p:cNvPr>
          <p:cNvSpPr/>
          <p:nvPr userDrawn="1"/>
        </p:nvSpPr>
        <p:spPr>
          <a:xfrm>
            <a:off x="11197319" y="11283728"/>
            <a:ext cx="1771650" cy="895350"/>
          </a:xfrm>
          <a:prstGeom prst="rect">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DA2FD4-51FA-4BF5-8840-7FF00DC929DD}"/>
              </a:ext>
            </a:extLst>
          </p:cNvPr>
          <p:cNvSpPr/>
          <p:nvPr userDrawn="1"/>
        </p:nvSpPr>
        <p:spPr>
          <a:xfrm>
            <a:off x="13156748" y="11283728"/>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AFF1F77-63E1-493B-AEEB-45264C2D0AEF}"/>
              </a:ext>
            </a:extLst>
          </p:cNvPr>
          <p:cNvSpPr/>
          <p:nvPr userDrawn="1"/>
        </p:nvSpPr>
        <p:spPr>
          <a:xfrm>
            <a:off x="3359603" y="12525548"/>
            <a:ext cx="1771650" cy="895350"/>
          </a:xfrm>
          <a:prstGeom prst="rect">
            <a:avLst/>
          </a:prstGeom>
          <a:gradFill>
            <a:gsLst>
              <a:gs pos="100000">
                <a:schemeClr val="accent2"/>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746853-2DA2-48A2-9FDB-0B77EC2992C8}"/>
              </a:ext>
            </a:extLst>
          </p:cNvPr>
          <p:cNvSpPr/>
          <p:nvPr userDrawn="1"/>
        </p:nvSpPr>
        <p:spPr>
          <a:xfrm>
            <a:off x="5319032" y="12525548"/>
            <a:ext cx="1771650" cy="895350"/>
          </a:xfrm>
          <a:prstGeom prst="rect">
            <a:avLst/>
          </a:prstGeom>
          <a:gradFill>
            <a:gsLst>
              <a:gs pos="100000">
                <a:schemeClr val="accent3"/>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BA33E0-AF7D-45BE-90A6-C8A0566727FB}"/>
              </a:ext>
            </a:extLst>
          </p:cNvPr>
          <p:cNvSpPr/>
          <p:nvPr userDrawn="1"/>
        </p:nvSpPr>
        <p:spPr>
          <a:xfrm>
            <a:off x="7278461" y="12525548"/>
            <a:ext cx="1771650" cy="895350"/>
          </a:xfrm>
          <a:prstGeom prst="rect">
            <a:avLst/>
          </a:prstGeom>
          <a:gradFill>
            <a:gsLst>
              <a:gs pos="100000">
                <a:schemeClr val="accent4"/>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0C3F3CB-D6DE-496D-A465-91EDED458D4D}"/>
              </a:ext>
            </a:extLst>
          </p:cNvPr>
          <p:cNvSpPr/>
          <p:nvPr userDrawn="1"/>
        </p:nvSpPr>
        <p:spPr>
          <a:xfrm>
            <a:off x="9237890" y="12525548"/>
            <a:ext cx="1771650" cy="895350"/>
          </a:xfrm>
          <a:prstGeom prst="rect">
            <a:avLst/>
          </a:prstGeom>
          <a:gradFill>
            <a:gsLst>
              <a:gs pos="100000">
                <a:schemeClr val="accent5"/>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B9F457-33CB-445F-B279-3294ED68AF2C}"/>
              </a:ext>
            </a:extLst>
          </p:cNvPr>
          <p:cNvSpPr/>
          <p:nvPr userDrawn="1"/>
        </p:nvSpPr>
        <p:spPr>
          <a:xfrm>
            <a:off x="11197319" y="12525548"/>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C3DF26-4FA8-4D0E-82AF-86A1C0738015}"/>
              </a:ext>
            </a:extLst>
          </p:cNvPr>
          <p:cNvSpPr/>
          <p:nvPr userDrawn="1"/>
        </p:nvSpPr>
        <p:spPr>
          <a:xfrm>
            <a:off x="13156748" y="12525548"/>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9BB9D46-4B4B-4A18-AEEB-364024675EE9}"/>
              </a:ext>
            </a:extLst>
          </p:cNvPr>
          <p:cNvSpPr/>
          <p:nvPr userDrawn="1"/>
        </p:nvSpPr>
        <p:spPr>
          <a:xfrm>
            <a:off x="3359603" y="13736642"/>
            <a:ext cx="1771650" cy="895350"/>
          </a:xfrm>
          <a:prstGeom prst="rect">
            <a:avLst/>
          </a:prstGeom>
          <a:gradFill>
            <a:gsLst>
              <a:gs pos="100000">
                <a:schemeClr val="accent2"/>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A1E02A-A5E2-4234-A4E6-21D93CDE4CF7}"/>
              </a:ext>
            </a:extLst>
          </p:cNvPr>
          <p:cNvSpPr/>
          <p:nvPr userDrawn="1"/>
        </p:nvSpPr>
        <p:spPr>
          <a:xfrm>
            <a:off x="5319032" y="13736642"/>
            <a:ext cx="1771650" cy="895350"/>
          </a:xfrm>
          <a:prstGeom prst="rect">
            <a:avLst/>
          </a:prstGeom>
          <a:gradFill>
            <a:gsLst>
              <a:gs pos="100000">
                <a:schemeClr val="accent3"/>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67D3BE-D640-4DCD-8F20-F425B0F4907E}"/>
              </a:ext>
            </a:extLst>
          </p:cNvPr>
          <p:cNvSpPr/>
          <p:nvPr userDrawn="1"/>
        </p:nvSpPr>
        <p:spPr>
          <a:xfrm>
            <a:off x="7278461" y="13736642"/>
            <a:ext cx="1771650" cy="895350"/>
          </a:xfrm>
          <a:prstGeom prst="rect">
            <a:avLst/>
          </a:prstGeom>
          <a:gradFill>
            <a:gsLst>
              <a:gs pos="100000">
                <a:schemeClr val="accent4"/>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84AF4A8-B7F0-45AF-AD32-68E73E6E327F}"/>
              </a:ext>
            </a:extLst>
          </p:cNvPr>
          <p:cNvSpPr/>
          <p:nvPr userDrawn="1"/>
        </p:nvSpPr>
        <p:spPr>
          <a:xfrm>
            <a:off x="9237890" y="13736642"/>
            <a:ext cx="1771650" cy="895350"/>
          </a:xfrm>
          <a:prstGeom prst="rect">
            <a:avLst/>
          </a:prstGeom>
          <a:gradFill>
            <a:gsLst>
              <a:gs pos="100000">
                <a:schemeClr val="accent5"/>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2E51AB-D360-415A-817E-9E0C90E1D2C6}"/>
              </a:ext>
            </a:extLst>
          </p:cNvPr>
          <p:cNvSpPr/>
          <p:nvPr userDrawn="1"/>
        </p:nvSpPr>
        <p:spPr>
          <a:xfrm>
            <a:off x="11197319" y="13736642"/>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471FD8-C17F-4453-95A8-EFAD17552F9E}"/>
              </a:ext>
            </a:extLst>
          </p:cNvPr>
          <p:cNvSpPr/>
          <p:nvPr userDrawn="1"/>
        </p:nvSpPr>
        <p:spPr>
          <a:xfrm>
            <a:off x="13156748" y="13736642"/>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B1816C-7DE7-4223-80A4-925C48D9D2EB}"/>
              </a:ext>
            </a:extLst>
          </p:cNvPr>
          <p:cNvSpPr/>
          <p:nvPr userDrawn="1"/>
        </p:nvSpPr>
        <p:spPr>
          <a:xfrm>
            <a:off x="3359603" y="14947736"/>
            <a:ext cx="1771650" cy="895350"/>
          </a:xfrm>
          <a:prstGeom prst="rect">
            <a:avLst/>
          </a:prstGeom>
          <a:gradFill>
            <a:gsLst>
              <a:gs pos="100000">
                <a:schemeClr val="accent2"/>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0A1F21-2EC7-4EDD-B2F9-DC245A7DC2C7}"/>
              </a:ext>
            </a:extLst>
          </p:cNvPr>
          <p:cNvSpPr/>
          <p:nvPr userDrawn="1"/>
        </p:nvSpPr>
        <p:spPr>
          <a:xfrm>
            <a:off x="5319032" y="14947736"/>
            <a:ext cx="1771650" cy="895350"/>
          </a:xfrm>
          <a:prstGeom prst="rect">
            <a:avLst/>
          </a:prstGeom>
          <a:gradFill>
            <a:gsLst>
              <a:gs pos="100000">
                <a:schemeClr val="accent3"/>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53B4FE8-0D7E-4C0D-B3D8-5941C008BCBA}"/>
              </a:ext>
            </a:extLst>
          </p:cNvPr>
          <p:cNvSpPr/>
          <p:nvPr userDrawn="1"/>
        </p:nvSpPr>
        <p:spPr>
          <a:xfrm>
            <a:off x="7278461" y="14947736"/>
            <a:ext cx="1771650" cy="895350"/>
          </a:xfrm>
          <a:prstGeom prst="rect">
            <a:avLst/>
          </a:prstGeom>
          <a:gradFill>
            <a:gsLst>
              <a:gs pos="100000">
                <a:schemeClr val="accent4"/>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B92D8A-CAE0-48CD-9C71-2AE345B66421}"/>
              </a:ext>
            </a:extLst>
          </p:cNvPr>
          <p:cNvSpPr/>
          <p:nvPr userDrawn="1"/>
        </p:nvSpPr>
        <p:spPr>
          <a:xfrm>
            <a:off x="9237890" y="14947736"/>
            <a:ext cx="1771650" cy="895350"/>
          </a:xfrm>
          <a:prstGeom prst="rect">
            <a:avLst/>
          </a:pr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BDBB29E-B7B0-4283-AF98-2F9649866020}"/>
              </a:ext>
            </a:extLst>
          </p:cNvPr>
          <p:cNvSpPr/>
          <p:nvPr userDrawn="1"/>
        </p:nvSpPr>
        <p:spPr>
          <a:xfrm>
            <a:off x="11197319" y="14947736"/>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0DE75A5-582C-4E80-8797-0089F6F7C2F9}"/>
              </a:ext>
            </a:extLst>
          </p:cNvPr>
          <p:cNvSpPr/>
          <p:nvPr userDrawn="1"/>
        </p:nvSpPr>
        <p:spPr>
          <a:xfrm>
            <a:off x="13156748" y="14947736"/>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AB9DC7E-3B8E-487A-A73C-55B4A0BAEE8E}"/>
              </a:ext>
            </a:extLst>
          </p:cNvPr>
          <p:cNvSpPr txBox="1"/>
          <p:nvPr userDrawn="1"/>
        </p:nvSpPr>
        <p:spPr>
          <a:xfrm>
            <a:off x="3389100" y="-2104724"/>
            <a:ext cx="1371600" cy="1107996"/>
          </a:xfrm>
          <a:prstGeom prst="rect">
            <a:avLst/>
          </a:prstGeom>
          <a:noFill/>
        </p:spPr>
        <p:txBody>
          <a:bodyPr wrap="square" rtlCol="0">
            <a:spAutoFit/>
          </a:bodyPr>
          <a:lstStyle/>
          <a:p>
            <a:pPr algn="ctr"/>
            <a:r>
              <a:rPr lang="en-US" sz="6600">
                <a:gradFill>
                  <a:gsLst>
                    <a:gs pos="100000">
                      <a:schemeClr val="accent2"/>
                    </a:gs>
                    <a:gs pos="1000">
                      <a:schemeClr val="accent1"/>
                    </a:gs>
                  </a:gsLst>
                  <a:lin ang="6600000" scaled="0"/>
                </a:gradFill>
                <a:latin typeface="+mj-lt"/>
              </a:rPr>
              <a:t>01</a:t>
            </a:r>
            <a:endParaRPr lang="ru-RU" sz="6600">
              <a:gradFill>
                <a:gsLst>
                  <a:gs pos="100000">
                    <a:schemeClr val="accent2"/>
                  </a:gs>
                  <a:gs pos="1000">
                    <a:schemeClr val="accent1"/>
                  </a:gs>
                </a:gsLst>
                <a:lin ang="6600000" scaled="0"/>
              </a:gradFill>
              <a:latin typeface="+mj-lt"/>
            </a:endParaRPr>
          </a:p>
        </p:txBody>
      </p:sp>
      <p:sp>
        <p:nvSpPr>
          <p:cNvPr id="34" name="TextBox 33">
            <a:extLst>
              <a:ext uri="{FF2B5EF4-FFF2-40B4-BE49-F238E27FC236}">
                <a16:creationId xmlns:a16="http://schemas.microsoft.com/office/drawing/2014/main" id="{9F32CC07-570C-4F0B-AEE8-E668375FE761}"/>
              </a:ext>
            </a:extLst>
          </p:cNvPr>
          <p:cNvSpPr txBox="1"/>
          <p:nvPr userDrawn="1"/>
        </p:nvSpPr>
        <p:spPr>
          <a:xfrm>
            <a:off x="5519057" y="-2104724"/>
            <a:ext cx="1371600" cy="1107996"/>
          </a:xfrm>
          <a:prstGeom prst="rect">
            <a:avLst/>
          </a:prstGeom>
          <a:noFill/>
        </p:spPr>
        <p:txBody>
          <a:bodyPr wrap="square" rtlCol="0">
            <a:spAutoFit/>
          </a:bodyPr>
          <a:lstStyle/>
          <a:p>
            <a:pPr algn="ctr"/>
            <a:r>
              <a:rPr lang="en-US" sz="6600">
                <a:gradFill>
                  <a:gsLst>
                    <a:gs pos="100000">
                      <a:schemeClr val="accent3"/>
                    </a:gs>
                    <a:gs pos="1000">
                      <a:schemeClr val="accent2"/>
                    </a:gs>
                  </a:gsLst>
                  <a:lin ang="6600000" scaled="0"/>
                </a:gradFill>
                <a:latin typeface="+mj-lt"/>
              </a:rPr>
              <a:t>01</a:t>
            </a:r>
            <a:endParaRPr lang="ru-RU" sz="6600">
              <a:gradFill>
                <a:gsLst>
                  <a:gs pos="100000">
                    <a:schemeClr val="accent3"/>
                  </a:gs>
                  <a:gs pos="1000">
                    <a:schemeClr val="accent2"/>
                  </a:gs>
                </a:gsLst>
                <a:lin ang="6600000" scaled="0"/>
              </a:gradFill>
              <a:latin typeface="+mj-lt"/>
            </a:endParaRPr>
          </a:p>
        </p:txBody>
      </p:sp>
      <p:sp>
        <p:nvSpPr>
          <p:cNvPr id="35" name="TextBox 34">
            <a:extLst>
              <a:ext uri="{FF2B5EF4-FFF2-40B4-BE49-F238E27FC236}">
                <a16:creationId xmlns:a16="http://schemas.microsoft.com/office/drawing/2014/main" id="{2808A755-00B6-406B-908B-84A1391B0127}"/>
              </a:ext>
            </a:extLst>
          </p:cNvPr>
          <p:cNvSpPr txBox="1"/>
          <p:nvPr userDrawn="1"/>
        </p:nvSpPr>
        <p:spPr>
          <a:xfrm>
            <a:off x="7478486" y="-2104724"/>
            <a:ext cx="1371600" cy="1107996"/>
          </a:xfrm>
          <a:prstGeom prst="rect">
            <a:avLst/>
          </a:prstGeom>
          <a:noFill/>
        </p:spPr>
        <p:txBody>
          <a:bodyPr wrap="square" rtlCol="0">
            <a:spAutoFit/>
          </a:bodyPr>
          <a:lstStyle/>
          <a:p>
            <a:pPr algn="ctr"/>
            <a:r>
              <a:rPr lang="en-US" sz="6600">
                <a:gradFill>
                  <a:gsLst>
                    <a:gs pos="100000">
                      <a:schemeClr val="accent4"/>
                    </a:gs>
                    <a:gs pos="1000">
                      <a:schemeClr val="accent3"/>
                    </a:gs>
                  </a:gsLst>
                  <a:lin ang="6600000" scaled="0"/>
                </a:gradFill>
                <a:latin typeface="+mj-lt"/>
              </a:rPr>
              <a:t>01</a:t>
            </a:r>
            <a:endParaRPr lang="ru-RU" sz="6600">
              <a:gradFill>
                <a:gsLst>
                  <a:gs pos="100000">
                    <a:schemeClr val="accent4"/>
                  </a:gs>
                  <a:gs pos="1000">
                    <a:schemeClr val="accent3"/>
                  </a:gs>
                </a:gsLst>
                <a:lin ang="6600000" scaled="0"/>
              </a:gradFill>
              <a:latin typeface="+mj-lt"/>
            </a:endParaRPr>
          </a:p>
        </p:txBody>
      </p:sp>
      <p:sp>
        <p:nvSpPr>
          <p:cNvPr id="36" name="TextBox 35">
            <a:extLst>
              <a:ext uri="{FF2B5EF4-FFF2-40B4-BE49-F238E27FC236}">
                <a16:creationId xmlns:a16="http://schemas.microsoft.com/office/drawing/2014/main" id="{1885443C-5D0F-448B-B222-1329F39F2144}"/>
              </a:ext>
            </a:extLst>
          </p:cNvPr>
          <p:cNvSpPr txBox="1"/>
          <p:nvPr userDrawn="1"/>
        </p:nvSpPr>
        <p:spPr>
          <a:xfrm>
            <a:off x="9437914" y="-2104724"/>
            <a:ext cx="1371600" cy="1107996"/>
          </a:xfrm>
          <a:prstGeom prst="rect">
            <a:avLst/>
          </a:prstGeom>
          <a:noFill/>
        </p:spPr>
        <p:txBody>
          <a:bodyPr wrap="square" rtlCol="0">
            <a:spAutoFit/>
          </a:bodyPr>
          <a:lstStyle/>
          <a:p>
            <a:pPr algn="ctr"/>
            <a:r>
              <a:rPr lang="en-US" sz="6600">
                <a:gradFill>
                  <a:gsLst>
                    <a:gs pos="100000">
                      <a:schemeClr val="accent5"/>
                    </a:gs>
                    <a:gs pos="1000">
                      <a:schemeClr val="accent4"/>
                    </a:gs>
                  </a:gsLst>
                  <a:lin ang="18600000" scaled="0"/>
                </a:gradFill>
                <a:latin typeface="+mj-lt"/>
              </a:rPr>
              <a:t>01</a:t>
            </a:r>
            <a:endParaRPr lang="ru-RU" sz="6600">
              <a:gradFill>
                <a:gsLst>
                  <a:gs pos="100000">
                    <a:schemeClr val="accent5"/>
                  </a:gs>
                  <a:gs pos="1000">
                    <a:schemeClr val="accent4"/>
                  </a:gs>
                </a:gsLst>
                <a:lin ang="18600000" scaled="0"/>
              </a:gradFill>
              <a:latin typeface="+mj-lt"/>
            </a:endParaRPr>
          </a:p>
        </p:txBody>
      </p:sp>
      <p:sp>
        <p:nvSpPr>
          <p:cNvPr id="37" name="TextBox 36">
            <a:extLst>
              <a:ext uri="{FF2B5EF4-FFF2-40B4-BE49-F238E27FC236}">
                <a16:creationId xmlns:a16="http://schemas.microsoft.com/office/drawing/2014/main" id="{A55B9563-CEA4-43F7-BD65-D13E2500853B}"/>
              </a:ext>
            </a:extLst>
          </p:cNvPr>
          <p:cNvSpPr txBox="1"/>
          <p:nvPr userDrawn="1"/>
        </p:nvSpPr>
        <p:spPr>
          <a:xfrm>
            <a:off x="11567871" y="-2104724"/>
            <a:ext cx="1371600" cy="1107996"/>
          </a:xfrm>
          <a:prstGeom prst="rect">
            <a:avLst/>
          </a:prstGeom>
          <a:noFill/>
        </p:spPr>
        <p:txBody>
          <a:bodyPr wrap="square" rtlCol="0">
            <a:spAutoFit/>
          </a:bodyPr>
          <a:lstStyle/>
          <a:p>
            <a:pPr algn="ctr"/>
            <a:r>
              <a:rPr lang="en-US" sz="6600">
                <a:gradFill>
                  <a:gsLst>
                    <a:gs pos="100000">
                      <a:schemeClr val="accent6"/>
                    </a:gs>
                    <a:gs pos="1000">
                      <a:schemeClr val="accent5"/>
                    </a:gs>
                  </a:gsLst>
                  <a:lin ang="18600000" scaled="0"/>
                </a:gradFill>
                <a:latin typeface="+mj-lt"/>
              </a:rPr>
              <a:t>01</a:t>
            </a:r>
            <a:endParaRPr lang="ru-RU" sz="6600">
              <a:gradFill>
                <a:gsLst>
                  <a:gs pos="100000">
                    <a:schemeClr val="accent6"/>
                  </a:gs>
                  <a:gs pos="1000">
                    <a:schemeClr val="accent5"/>
                  </a:gs>
                </a:gsLst>
                <a:lin ang="18600000" scaled="0"/>
              </a:gradFill>
              <a:latin typeface="+mj-lt"/>
            </a:endParaRPr>
          </a:p>
        </p:txBody>
      </p:sp>
      <p:sp>
        <p:nvSpPr>
          <p:cNvPr id="38" name="TextBox 37">
            <a:extLst>
              <a:ext uri="{FF2B5EF4-FFF2-40B4-BE49-F238E27FC236}">
                <a16:creationId xmlns:a16="http://schemas.microsoft.com/office/drawing/2014/main" id="{6586ACA1-53ED-4E7E-9E2C-290B77C656CF}"/>
              </a:ext>
            </a:extLst>
          </p:cNvPr>
          <p:cNvSpPr txBox="1"/>
          <p:nvPr userDrawn="1"/>
        </p:nvSpPr>
        <p:spPr>
          <a:xfrm>
            <a:off x="13527300" y="-2104724"/>
            <a:ext cx="1371600" cy="1107996"/>
          </a:xfrm>
          <a:prstGeom prst="rect">
            <a:avLst/>
          </a:prstGeom>
          <a:noFill/>
        </p:spPr>
        <p:txBody>
          <a:bodyPr wrap="square" rtlCol="0">
            <a:spAutoFit/>
          </a:bodyPr>
          <a:lstStyle/>
          <a:p>
            <a:pPr algn="ctr"/>
            <a:r>
              <a:rPr lang="en-US" sz="6600">
                <a:gradFill>
                  <a:gsLst>
                    <a:gs pos="100000">
                      <a:schemeClr val="accent6">
                        <a:lumMod val="75000"/>
                      </a:schemeClr>
                    </a:gs>
                    <a:gs pos="1000">
                      <a:schemeClr val="accent6"/>
                    </a:gs>
                  </a:gsLst>
                  <a:lin ang="6600000" scaled="0"/>
                </a:gradFill>
                <a:latin typeface="+mj-lt"/>
              </a:rPr>
              <a:t>01</a:t>
            </a:r>
            <a:endParaRPr lang="ru-RU" sz="6600">
              <a:gradFill>
                <a:gsLst>
                  <a:gs pos="100000">
                    <a:schemeClr val="accent6">
                      <a:lumMod val="75000"/>
                    </a:schemeClr>
                  </a:gs>
                  <a:gs pos="1000">
                    <a:schemeClr val="accent6"/>
                  </a:gs>
                </a:gsLst>
                <a:lin ang="6600000" scaled="0"/>
              </a:gradFill>
              <a:latin typeface="+mj-lt"/>
            </a:endParaRPr>
          </a:p>
        </p:txBody>
      </p:sp>
      <p:sp>
        <p:nvSpPr>
          <p:cNvPr id="39" name="TextBox 38">
            <a:extLst>
              <a:ext uri="{FF2B5EF4-FFF2-40B4-BE49-F238E27FC236}">
                <a16:creationId xmlns:a16="http://schemas.microsoft.com/office/drawing/2014/main" id="{8D6AB1D7-94CA-412A-B522-8E2E7E3B9EC1}"/>
              </a:ext>
            </a:extLst>
          </p:cNvPr>
          <p:cNvSpPr txBox="1"/>
          <p:nvPr userDrawn="1"/>
        </p:nvSpPr>
        <p:spPr>
          <a:xfrm>
            <a:off x="3359603" y="-4909474"/>
            <a:ext cx="10138200" cy="2646878"/>
          </a:xfrm>
          <a:prstGeom prst="rect">
            <a:avLst/>
          </a:prstGeom>
          <a:noFill/>
        </p:spPr>
        <p:txBody>
          <a:bodyPr wrap="square" rtlCol="0">
            <a:spAutoFit/>
          </a:bodyPr>
          <a:lstStyle/>
          <a:p>
            <a:pPr algn="ctr"/>
            <a:r>
              <a:rPr lang="en-US"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rPr>
              <a:t>01</a:t>
            </a:r>
            <a:endParaRPr lang="ru-RU"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endParaRPr>
          </a:p>
        </p:txBody>
      </p:sp>
      <p:sp>
        <p:nvSpPr>
          <p:cNvPr id="40" name="Rectangle 39">
            <a:extLst>
              <a:ext uri="{FF2B5EF4-FFF2-40B4-BE49-F238E27FC236}">
                <a16:creationId xmlns:a16="http://schemas.microsoft.com/office/drawing/2014/main" id="{DEFFCADD-7631-481A-A390-3C84DA7456D6}"/>
              </a:ext>
            </a:extLst>
          </p:cNvPr>
          <p:cNvSpPr/>
          <p:nvPr userDrawn="1"/>
        </p:nvSpPr>
        <p:spPr>
          <a:xfrm>
            <a:off x="3359602" y="16158830"/>
            <a:ext cx="11539297" cy="895350"/>
          </a:xfrm>
          <a:prstGeom prst="rect">
            <a:avLst/>
          </a:prstGeom>
          <a:gradFill>
            <a:gsLst>
              <a:gs pos="98230">
                <a:schemeClr val="accent6"/>
              </a:gs>
              <a:gs pos="80000">
                <a:schemeClr val="accent5"/>
              </a:gs>
              <a:gs pos="60000">
                <a:schemeClr val="accent4"/>
              </a:gs>
              <a:gs pos="40000">
                <a:schemeClr val="accent3"/>
              </a:gs>
              <a:gs pos="20000">
                <a:schemeClr val="accent2"/>
              </a:gs>
              <a:gs pos="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9775223-E227-4F7F-B6DD-0AF4B6399ABF}"/>
              </a:ext>
            </a:extLst>
          </p:cNvPr>
          <p:cNvSpPr/>
          <p:nvPr userDrawn="1"/>
        </p:nvSpPr>
        <p:spPr>
          <a:xfrm>
            <a:off x="-12650108" y="2734955"/>
            <a:ext cx="1771650" cy="895350"/>
          </a:xfrm>
          <a:prstGeom prst="rect">
            <a:avLst/>
          </a:prstGeom>
          <a:gradFill>
            <a:gsLst>
              <a:gs pos="100000">
                <a:schemeClr val="accent3"/>
              </a:gs>
              <a:gs pos="50000">
                <a:srgbClr val="E6568E">
                  <a:alpha val="50000"/>
                </a:srgbClr>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E32E2BB-719A-42CE-A807-D3A5BB47F6AB}"/>
              </a:ext>
            </a:extLst>
          </p:cNvPr>
          <p:cNvSpPr/>
          <p:nvPr userDrawn="1"/>
        </p:nvSpPr>
        <p:spPr>
          <a:xfrm>
            <a:off x="-10690679" y="2734955"/>
            <a:ext cx="1771650" cy="895350"/>
          </a:xfrm>
          <a:prstGeom prst="rect">
            <a:avLst/>
          </a:prstGeom>
          <a:gradFill>
            <a:gsLst>
              <a:gs pos="100000">
                <a:schemeClr val="accent4"/>
              </a:gs>
              <a:gs pos="50000">
                <a:schemeClr val="accent3">
                  <a:alpha val="50000"/>
                </a:schemeClr>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9386235-5DE3-4E5C-A184-010A304950C1}"/>
              </a:ext>
            </a:extLst>
          </p:cNvPr>
          <p:cNvSpPr/>
          <p:nvPr userDrawn="1"/>
        </p:nvSpPr>
        <p:spPr>
          <a:xfrm>
            <a:off x="-8731250" y="2734955"/>
            <a:ext cx="1771650" cy="895350"/>
          </a:xfrm>
          <a:prstGeom prst="rect">
            <a:avLst/>
          </a:prstGeom>
          <a:gradFill>
            <a:gsLst>
              <a:gs pos="100000">
                <a:schemeClr val="accent5"/>
              </a:gs>
              <a:gs pos="50000">
                <a:schemeClr val="accent4">
                  <a:alpha val="50000"/>
                </a:schemeClr>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F2DEDF5-7B1B-46F8-AC89-47FA867DA15B}"/>
              </a:ext>
            </a:extLst>
          </p:cNvPr>
          <p:cNvSpPr/>
          <p:nvPr userDrawn="1"/>
        </p:nvSpPr>
        <p:spPr>
          <a:xfrm>
            <a:off x="-6771821" y="2734955"/>
            <a:ext cx="1771650" cy="895350"/>
          </a:xfrm>
          <a:prstGeom prst="rect">
            <a:avLst/>
          </a:prstGeom>
          <a:gradFill>
            <a:gsLst>
              <a:gs pos="100000">
                <a:schemeClr val="accent6"/>
              </a:gs>
              <a:gs pos="50000">
                <a:schemeClr val="accent5">
                  <a:alpha val="50000"/>
                </a:schemeClr>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542AEC1-31E1-4541-A061-ABC17EA8DE59}"/>
              </a:ext>
            </a:extLst>
          </p:cNvPr>
          <p:cNvSpPr/>
          <p:nvPr userDrawn="1"/>
        </p:nvSpPr>
        <p:spPr>
          <a:xfrm>
            <a:off x="-4812392" y="2734955"/>
            <a:ext cx="1771650" cy="895350"/>
          </a:xfrm>
          <a:prstGeom prst="rect">
            <a:avLst/>
          </a:prstGeom>
          <a:gradFill>
            <a:gsLst>
              <a:gs pos="100000">
                <a:schemeClr val="accent6"/>
              </a:gs>
              <a:gs pos="66000">
                <a:schemeClr val="accent6">
                  <a:alpha val="50000"/>
                </a:schemeClr>
              </a:gs>
              <a:gs pos="33000">
                <a:schemeClr val="accent5">
                  <a:alpha val="50000"/>
                </a:schemeClr>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984FF38-DEAF-4965-BFF5-63A95CC922F6}"/>
              </a:ext>
            </a:extLst>
          </p:cNvPr>
          <p:cNvSpPr/>
          <p:nvPr userDrawn="1"/>
        </p:nvSpPr>
        <p:spPr>
          <a:xfrm>
            <a:off x="-2852963" y="2734955"/>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04FBB06-6ACF-42B3-A601-DA9092589AC7}"/>
              </a:ext>
            </a:extLst>
          </p:cNvPr>
          <p:cNvSpPr/>
          <p:nvPr userDrawn="1"/>
        </p:nvSpPr>
        <p:spPr>
          <a:xfrm>
            <a:off x="-12650108" y="3976775"/>
            <a:ext cx="1771650" cy="895350"/>
          </a:xfrm>
          <a:prstGeom prst="rect">
            <a:avLst/>
          </a:prstGeom>
          <a:gradFill>
            <a:gsLst>
              <a:gs pos="100000">
                <a:schemeClr val="accent3"/>
              </a:gs>
              <a:gs pos="50000">
                <a:srgbClr val="E6568E">
                  <a:alpha val="50000"/>
                </a:srgbClr>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341E686-20A6-4E44-9E43-FCB7C9EBA87D}"/>
              </a:ext>
            </a:extLst>
          </p:cNvPr>
          <p:cNvSpPr/>
          <p:nvPr userDrawn="1"/>
        </p:nvSpPr>
        <p:spPr>
          <a:xfrm>
            <a:off x="-10690679" y="3976775"/>
            <a:ext cx="1771650" cy="895350"/>
          </a:xfrm>
          <a:prstGeom prst="rect">
            <a:avLst/>
          </a:prstGeom>
          <a:gradFill>
            <a:gsLst>
              <a:gs pos="100000">
                <a:schemeClr val="accent4"/>
              </a:gs>
              <a:gs pos="50000">
                <a:schemeClr val="accent3">
                  <a:alpha val="50000"/>
                </a:schemeClr>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257B2E2-55EC-4FE1-ADA3-F8A45D4499DB}"/>
              </a:ext>
            </a:extLst>
          </p:cNvPr>
          <p:cNvSpPr/>
          <p:nvPr userDrawn="1"/>
        </p:nvSpPr>
        <p:spPr>
          <a:xfrm>
            <a:off x="-8731250" y="3976775"/>
            <a:ext cx="1771650" cy="895350"/>
          </a:xfrm>
          <a:prstGeom prst="rect">
            <a:avLst/>
          </a:prstGeom>
          <a:gradFill>
            <a:gsLst>
              <a:gs pos="100000">
                <a:schemeClr val="accent5"/>
              </a:gs>
              <a:gs pos="50000">
                <a:schemeClr val="accent4">
                  <a:alpha val="50000"/>
                </a:schemeClr>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072476B-E2B3-4113-A8EB-53297064E723}"/>
              </a:ext>
            </a:extLst>
          </p:cNvPr>
          <p:cNvSpPr/>
          <p:nvPr userDrawn="1"/>
        </p:nvSpPr>
        <p:spPr>
          <a:xfrm>
            <a:off x="-6771821" y="3976775"/>
            <a:ext cx="1771650" cy="895350"/>
          </a:xfrm>
          <a:prstGeom prst="rect">
            <a:avLst/>
          </a:prstGeom>
          <a:gradFill>
            <a:gsLst>
              <a:gs pos="100000">
                <a:schemeClr val="accent6"/>
              </a:gs>
              <a:gs pos="50000">
                <a:schemeClr val="accent5">
                  <a:alpha val="50000"/>
                </a:schemeClr>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1C6BAAE-C408-4DC1-BBAC-F38F61BFF289}"/>
              </a:ext>
            </a:extLst>
          </p:cNvPr>
          <p:cNvSpPr/>
          <p:nvPr userDrawn="1"/>
        </p:nvSpPr>
        <p:spPr>
          <a:xfrm>
            <a:off x="-4812392" y="3976775"/>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FEA89E8-F519-45D4-BBF1-51FF3A0D3F34}"/>
              </a:ext>
            </a:extLst>
          </p:cNvPr>
          <p:cNvSpPr/>
          <p:nvPr userDrawn="1"/>
        </p:nvSpPr>
        <p:spPr>
          <a:xfrm>
            <a:off x="-2852963" y="3976775"/>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92D4D7C-8548-4285-B27F-05D5E3A94E8C}"/>
              </a:ext>
            </a:extLst>
          </p:cNvPr>
          <p:cNvSpPr/>
          <p:nvPr userDrawn="1"/>
        </p:nvSpPr>
        <p:spPr>
          <a:xfrm>
            <a:off x="-12650108" y="5187869"/>
            <a:ext cx="1771650" cy="895350"/>
          </a:xfrm>
          <a:prstGeom prst="rect">
            <a:avLst/>
          </a:prstGeom>
          <a:gradFill>
            <a:gsLst>
              <a:gs pos="100000">
                <a:schemeClr val="accent3"/>
              </a:gs>
              <a:gs pos="50000">
                <a:srgbClr val="E6568E">
                  <a:alpha val="50000"/>
                </a:srgbClr>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40216C3-877A-4297-B95C-05B30F60A7EF}"/>
              </a:ext>
            </a:extLst>
          </p:cNvPr>
          <p:cNvSpPr/>
          <p:nvPr userDrawn="1"/>
        </p:nvSpPr>
        <p:spPr>
          <a:xfrm>
            <a:off x="-10690679" y="5187869"/>
            <a:ext cx="1771650" cy="895350"/>
          </a:xfrm>
          <a:prstGeom prst="rect">
            <a:avLst/>
          </a:prstGeom>
          <a:gradFill>
            <a:gsLst>
              <a:gs pos="100000">
                <a:schemeClr val="accent4"/>
              </a:gs>
              <a:gs pos="50000">
                <a:schemeClr val="accent3">
                  <a:alpha val="50000"/>
                </a:schemeClr>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1484F0D-1D79-4A0F-A30A-FF4C3A42CD45}"/>
              </a:ext>
            </a:extLst>
          </p:cNvPr>
          <p:cNvSpPr/>
          <p:nvPr userDrawn="1"/>
        </p:nvSpPr>
        <p:spPr>
          <a:xfrm>
            <a:off x="-8731250" y="5187869"/>
            <a:ext cx="1771650" cy="895350"/>
          </a:xfrm>
          <a:prstGeom prst="rect">
            <a:avLst/>
          </a:prstGeom>
          <a:gradFill>
            <a:gsLst>
              <a:gs pos="100000">
                <a:schemeClr val="accent5"/>
              </a:gs>
              <a:gs pos="50000">
                <a:schemeClr val="accent4">
                  <a:alpha val="50000"/>
                </a:schemeClr>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0C5E2FBE-40C1-4AFB-B186-76B57432052F}"/>
              </a:ext>
            </a:extLst>
          </p:cNvPr>
          <p:cNvSpPr/>
          <p:nvPr userDrawn="1"/>
        </p:nvSpPr>
        <p:spPr>
          <a:xfrm>
            <a:off x="-6771821" y="5187869"/>
            <a:ext cx="1771650" cy="895350"/>
          </a:xfrm>
          <a:prstGeom prst="rect">
            <a:avLst/>
          </a:prstGeom>
          <a:gradFill>
            <a:gsLst>
              <a:gs pos="100000">
                <a:schemeClr val="accent6"/>
              </a:gs>
              <a:gs pos="50000">
                <a:schemeClr val="accent5">
                  <a:alpha val="50000"/>
                </a:schemeClr>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8F7C230-01B0-4354-9309-D7BBF4370994}"/>
              </a:ext>
            </a:extLst>
          </p:cNvPr>
          <p:cNvSpPr/>
          <p:nvPr userDrawn="1"/>
        </p:nvSpPr>
        <p:spPr>
          <a:xfrm>
            <a:off x="-4812392" y="5187869"/>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E3E96E1-0305-47DD-BA0A-E2E3D38A52A0}"/>
              </a:ext>
            </a:extLst>
          </p:cNvPr>
          <p:cNvSpPr/>
          <p:nvPr userDrawn="1"/>
        </p:nvSpPr>
        <p:spPr>
          <a:xfrm>
            <a:off x="-2852963" y="5187869"/>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101C09C-4334-4CC0-B89D-7D5D06DD9B9A}"/>
              </a:ext>
            </a:extLst>
          </p:cNvPr>
          <p:cNvSpPr/>
          <p:nvPr userDrawn="1"/>
        </p:nvSpPr>
        <p:spPr>
          <a:xfrm>
            <a:off x="-12650108" y="6398963"/>
            <a:ext cx="1771650" cy="895350"/>
          </a:xfrm>
          <a:prstGeom prst="rect">
            <a:avLst/>
          </a:prstGeom>
          <a:gradFill>
            <a:gsLst>
              <a:gs pos="100000">
                <a:schemeClr val="accent3"/>
              </a:gs>
              <a:gs pos="50000">
                <a:srgbClr val="E6568E">
                  <a:alpha val="50000"/>
                </a:srgbClr>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10C6167-35A0-4DEC-9A9B-2155762BB378}"/>
              </a:ext>
            </a:extLst>
          </p:cNvPr>
          <p:cNvSpPr/>
          <p:nvPr userDrawn="1"/>
        </p:nvSpPr>
        <p:spPr>
          <a:xfrm>
            <a:off x="-10690679" y="6398963"/>
            <a:ext cx="1771650" cy="895350"/>
          </a:xfrm>
          <a:prstGeom prst="rect">
            <a:avLst/>
          </a:prstGeom>
          <a:gradFill>
            <a:gsLst>
              <a:gs pos="100000">
                <a:schemeClr val="accent4"/>
              </a:gs>
              <a:gs pos="50000">
                <a:schemeClr val="accent3">
                  <a:alpha val="50000"/>
                </a:schemeClr>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2C53E81-26AD-478B-BD2D-AB1B44848837}"/>
              </a:ext>
            </a:extLst>
          </p:cNvPr>
          <p:cNvSpPr/>
          <p:nvPr userDrawn="1"/>
        </p:nvSpPr>
        <p:spPr>
          <a:xfrm>
            <a:off x="-8731250" y="6398963"/>
            <a:ext cx="1771650" cy="895350"/>
          </a:xfrm>
          <a:prstGeom prst="rect">
            <a:avLst/>
          </a:prstGeom>
          <a:gradFill>
            <a:gsLst>
              <a:gs pos="100000">
                <a:schemeClr val="accent5"/>
              </a:gs>
              <a:gs pos="50000">
                <a:schemeClr val="accent4">
                  <a:alpha val="50000"/>
                </a:schemeClr>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9E8D4755-AE01-46F8-AADB-833BF3A30CF0}"/>
              </a:ext>
            </a:extLst>
          </p:cNvPr>
          <p:cNvSpPr/>
          <p:nvPr userDrawn="1"/>
        </p:nvSpPr>
        <p:spPr>
          <a:xfrm>
            <a:off x="-6771821" y="6398963"/>
            <a:ext cx="1771650" cy="895350"/>
          </a:xfrm>
          <a:prstGeom prst="rect">
            <a:avLst/>
          </a:prstGeom>
          <a:gradFill>
            <a:gsLst>
              <a:gs pos="100000">
                <a:schemeClr val="accent6"/>
              </a:gs>
              <a:gs pos="50000">
                <a:schemeClr val="accent5">
                  <a:alpha val="50000"/>
                </a:schemeClr>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9DD7F20-697D-41C5-A684-04665C65CF0C}"/>
              </a:ext>
            </a:extLst>
          </p:cNvPr>
          <p:cNvSpPr/>
          <p:nvPr userDrawn="1"/>
        </p:nvSpPr>
        <p:spPr>
          <a:xfrm>
            <a:off x="-4820101" y="6398963"/>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FD26935-7A59-4415-86EF-4D2F4D3E4436}"/>
              </a:ext>
            </a:extLst>
          </p:cNvPr>
          <p:cNvSpPr/>
          <p:nvPr userDrawn="1"/>
        </p:nvSpPr>
        <p:spPr>
          <a:xfrm>
            <a:off x="-2852963" y="6398963"/>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03FD1753-DFCA-4824-8B4D-19641F187792}"/>
              </a:ext>
            </a:extLst>
          </p:cNvPr>
          <p:cNvSpPr txBox="1"/>
          <p:nvPr userDrawn="1"/>
        </p:nvSpPr>
        <p:spPr>
          <a:xfrm>
            <a:off x="4074900" y="2542788"/>
            <a:ext cx="10138200" cy="5201424"/>
          </a:xfrm>
          <a:prstGeom prst="rect">
            <a:avLst/>
          </a:prstGeom>
          <a:noFill/>
        </p:spPr>
        <p:txBody>
          <a:bodyPr wrap="square" rtlCol="0">
            <a:spAutoFit/>
          </a:bodyPr>
          <a:lstStyle/>
          <a:p>
            <a:pPr algn="ctr"/>
            <a:r>
              <a:rPr lang="en-US"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rPr>
              <a:t>COLOR SHEET</a:t>
            </a:r>
            <a:endParaRPr lang="ru-RU"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endParaRPr>
          </a:p>
        </p:txBody>
      </p:sp>
      <p:sp>
        <p:nvSpPr>
          <p:cNvPr id="68" name="Rectangle 67">
            <a:extLst>
              <a:ext uri="{FF2B5EF4-FFF2-40B4-BE49-F238E27FC236}">
                <a16:creationId xmlns:a16="http://schemas.microsoft.com/office/drawing/2014/main" id="{CF06F30A-15E0-4D2D-9C6B-343CA9BDA119}"/>
              </a:ext>
            </a:extLst>
          </p:cNvPr>
          <p:cNvSpPr/>
          <p:nvPr userDrawn="1"/>
        </p:nvSpPr>
        <p:spPr>
          <a:xfrm>
            <a:off x="3359602" y="17424698"/>
            <a:ext cx="11539297" cy="895350"/>
          </a:xfrm>
          <a:prstGeom prst="rect">
            <a:avLst/>
          </a:prstGeom>
          <a:gradFill>
            <a:gsLst>
              <a:gs pos="0">
                <a:schemeClr val="accent5"/>
              </a:gs>
              <a:gs pos="33000">
                <a:schemeClr val="accent4"/>
              </a:gs>
              <a:gs pos="66000">
                <a:schemeClr val="accent3"/>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23DA8D5-75F0-48DF-A6BD-1D9EEB0E0822}"/>
              </a:ext>
            </a:extLst>
          </p:cNvPr>
          <p:cNvSpPr/>
          <p:nvPr userDrawn="1"/>
        </p:nvSpPr>
        <p:spPr>
          <a:xfrm>
            <a:off x="19369313" y="2734955"/>
            <a:ext cx="1771650" cy="895350"/>
          </a:xfrm>
          <a:prstGeom prst="rect">
            <a:avLst/>
          </a:prstGeom>
          <a:gradFill>
            <a:gsLst>
              <a:gs pos="100000">
                <a:schemeClr val="accent3"/>
              </a:gs>
              <a:gs pos="50000">
                <a:srgbClr val="E6568E">
                  <a:alpha val="50000"/>
                </a:srgbClr>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6909CA9-D209-4159-A7E5-310FCFD4435B}"/>
              </a:ext>
            </a:extLst>
          </p:cNvPr>
          <p:cNvSpPr/>
          <p:nvPr userDrawn="1"/>
        </p:nvSpPr>
        <p:spPr>
          <a:xfrm>
            <a:off x="21328742" y="2734955"/>
            <a:ext cx="1771650" cy="895350"/>
          </a:xfrm>
          <a:prstGeom prst="rect">
            <a:avLst/>
          </a:prstGeom>
          <a:gradFill>
            <a:gsLst>
              <a:gs pos="100000">
                <a:schemeClr val="accent4"/>
              </a:gs>
              <a:gs pos="50000">
                <a:schemeClr val="accent3">
                  <a:alpha val="50000"/>
                </a:schemeClr>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985243F-FB47-4269-A9ED-F3B32B7FCB8C}"/>
              </a:ext>
            </a:extLst>
          </p:cNvPr>
          <p:cNvSpPr/>
          <p:nvPr userDrawn="1"/>
        </p:nvSpPr>
        <p:spPr>
          <a:xfrm>
            <a:off x="23288171" y="2734955"/>
            <a:ext cx="1771650" cy="895350"/>
          </a:xfrm>
          <a:prstGeom prst="rect">
            <a:avLst/>
          </a:prstGeom>
          <a:gradFill>
            <a:gsLst>
              <a:gs pos="100000">
                <a:schemeClr val="accent5"/>
              </a:gs>
              <a:gs pos="50000">
                <a:schemeClr val="accent4">
                  <a:alpha val="50000"/>
                </a:schemeClr>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6BB7FE9-32D5-469B-932A-C993D32C66CC}"/>
              </a:ext>
            </a:extLst>
          </p:cNvPr>
          <p:cNvSpPr/>
          <p:nvPr userDrawn="1"/>
        </p:nvSpPr>
        <p:spPr>
          <a:xfrm>
            <a:off x="25247600" y="2734955"/>
            <a:ext cx="1771650" cy="895350"/>
          </a:xfrm>
          <a:prstGeom prst="rect">
            <a:avLst/>
          </a:prstGeom>
          <a:gradFill>
            <a:gsLst>
              <a:gs pos="100000">
                <a:schemeClr val="accent6"/>
              </a:gs>
              <a:gs pos="50000">
                <a:schemeClr val="accent5">
                  <a:alpha val="50000"/>
                </a:schemeClr>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058CFEB-D802-4A8D-9337-BB6F3BB34FEC}"/>
              </a:ext>
            </a:extLst>
          </p:cNvPr>
          <p:cNvSpPr/>
          <p:nvPr userDrawn="1"/>
        </p:nvSpPr>
        <p:spPr>
          <a:xfrm>
            <a:off x="27207029" y="2734955"/>
            <a:ext cx="1771650" cy="895350"/>
          </a:xfrm>
          <a:prstGeom prst="rect">
            <a:avLst/>
          </a:prstGeom>
          <a:gradFill>
            <a:gsLst>
              <a:gs pos="100000">
                <a:schemeClr val="accent6"/>
              </a:gs>
              <a:gs pos="66000">
                <a:schemeClr val="accent6">
                  <a:alpha val="50000"/>
                </a:schemeClr>
              </a:gs>
              <a:gs pos="33000">
                <a:schemeClr val="accent5">
                  <a:alpha val="50000"/>
                </a:schemeClr>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93774205-3920-478A-A839-74D594EDCACE}"/>
              </a:ext>
            </a:extLst>
          </p:cNvPr>
          <p:cNvSpPr/>
          <p:nvPr userDrawn="1"/>
        </p:nvSpPr>
        <p:spPr>
          <a:xfrm>
            <a:off x="29166458" y="2734955"/>
            <a:ext cx="1771650" cy="895350"/>
          </a:xfrm>
          <a:prstGeom prst="rect">
            <a:avLst/>
          </a:prstGeom>
          <a:gradFill>
            <a:gsLst>
              <a:gs pos="100000">
                <a:schemeClr val="accent6">
                  <a:lumMod val="75000"/>
                </a:schemeClr>
              </a:gs>
              <a:gs pos="0">
                <a:schemeClr val="accent6"/>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526DFFC0-F563-4181-8C07-01721106AFAE}"/>
              </a:ext>
            </a:extLst>
          </p:cNvPr>
          <p:cNvSpPr/>
          <p:nvPr userDrawn="1"/>
        </p:nvSpPr>
        <p:spPr>
          <a:xfrm>
            <a:off x="19369313" y="3976775"/>
            <a:ext cx="1771650" cy="895350"/>
          </a:xfrm>
          <a:prstGeom prst="rect">
            <a:avLst/>
          </a:prstGeom>
          <a:gradFill>
            <a:gsLst>
              <a:gs pos="100000">
                <a:schemeClr val="accent3"/>
              </a:gs>
              <a:gs pos="50000">
                <a:srgbClr val="E6568E">
                  <a:alpha val="50000"/>
                </a:srgbClr>
              </a:gs>
              <a:gs pos="0">
                <a:schemeClr val="accent1"/>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A577136-6AB9-4E86-A4D2-D8B4C2B2EA0D}"/>
              </a:ext>
            </a:extLst>
          </p:cNvPr>
          <p:cNvSpPr/>
          <p:nvPr userDrawn="1"/>
        </p:nvSpPr>
        <p:spPr>
          <a:xfrm>
            <a:off x="21328742" y="3976775"/>
            <a:ext cx="1771650" cy="895350"/>
          </a:xfrm>
          <a:prstGeom prst="rect">
            <a:avLst/>
          </a:prstGeom>
          <a:gradFill>
            <a:gsLst>
              <a:gs pos="100000">
                <a:schemeClr val="accent4"/>
              </a:gs>
              <a:gs pos="50000">
                <a:schemeClr val="accent3">
                  <a:alpha val="50000"/>
                </a:schemeClr>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CB500D4-E411-40A1-AD2F-4DAE4151AC56}"/>
              </a:ext>
            </a:extLst>
          </p:cNvPr>
          <p:cNvSpPr/>
          <p:nvPr userDrawn="1"/>
        </p:nvSpPr>
        <p:spPr>
          <a:xfrm>
            <a:off x="23288171" y="3976775"/>
            <a:ext cx="1771650" cy="895350"/>
          </a:xfrm>
          <a:prstGeom prst="rect">
            <a:avLst/>
          </a:prstGeom>
          <a:gradFill>
            <a:gsLst>
              <a:gs pos="100000">
                <a:schemeClr val="accent5"/>
              </a:gs>
              <a:gs pos="50000">
                <a:schemeClr val="accent4">
                  <a:alpha val="50000"/>
                </a:schemeClr>
              </a:gs>
              <a:gs pos="0">
                <a:schemeClr val="accent3"/>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856A43F-8D50-4A13-87DA-64335E0F3B01}"/>
              </a:ext>
            </a:extLst>
          </p:cNvPr>
          <p:cNvSpPr/>
          <p:nvPr userDrawn="1"/>
        </p:nvSpPr>
        <p:spPr>
          <a:xfrm>
            <a:off x="25247600" y="3976775"/>
            <a:ext cx="1771650" cy="895350"/>
          </a:xfrm>
          <a:prstGeom prst="rect">
            <a:avLst/>
          </a:prstGeom>
          <a:gradFill>
            <a:gsLst>
              <a:gs pos="100000">
                <a:schemeClr val="accent6"/>
              </a:gs>
              <a:gs pos="50000">
                <a:schemeClr val="accent5">
                  <a:alpha val="50000"/>
                </a:schemeClr>
              </a:gs>
              <a:gs pos="0">
                <a:schemeClr val="accent4"/>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A22D757-33D8-42B8-AED0-6EDE96421782}"/>
              </a:ext>
            </a:extLst>
          </p:cNvPr>
          <p:cNvSpPr/>
          <p:nvPr userDrawn="1"/>
        </p:nvSpPr>
        <p:spPr>
          <a:xfrm>
            <a:off x="27207029" y="3976775"/>
            <a:ext cx="1771650" cy="895350"/>
          </a:xfrm>
          <a:prstGeom prst="rect">
            <a:avLst/>
          </a:prstGeom>
          <a:gradFill>
            <a:gsLst>
              <a:gs pos="100000">
                <a:schemeClr val="accent6"/>
              </a:gs>
              <a:gs pos="0">
                <a:schemeClr val="accent5"/>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5E1AC82-66B9-48C7-913D-629802895916}"/>
              </a:ext>
            </a:extLst>
          </p:cNvPr>
          <p:cNvSpPr/>
          <p:nvPr userDrawn="1"/>
        </p:nvSpPr>
        <p:spPr>
          <a:xfrm>
            <a:off x="29166458" y="3976775"/>
            <a:ext cx="1771650" cy="895350"/>
          </a:xfrm>
          <a:prstGeom prst="rect">
            <a:avLst/>
          </a:prstGeom>
          <a:gradFill>
            <a:gsLst>
              <a:gs pos="100000">
                <a:schemeClr val="accent6">
                  <a:lumMod val="75000"/>
                </a:schemeClr>
              </a:gs>
              <a:gs pos="0">
                <a:schemeClr val="accent6"/>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D219B66-3190-49FD-BA76-7D7F39D85803}"/>
              </a:ext>
            </a:extLst>
          </p:cNvPr>
          <p:cNvSpPr/>
          <p:nvPr userDrawn="1"/>
        </p:nvSpPr>
        <p:spPr>
          <a:xfrm>
            <a:off x="19369313" y="5187869"/>
            <a:ext cx="1771650" cy="895350"/>
          </a:xfrm>
          <a:prstGeom prst="rect">
            <a:avLst/>
          </a:prstGeom>
          <a:gradFill>
            <a:gsLst>
              <a:gs pos="100000">
                <a:schemeClr val="accent3"/>
              </a:gs>
              <a:gs pos="50000">
                <a:srgbClr val="E6568E">
                  <a:alpha val="50000"/>
                </a:srgbClr>
              </a:gs>
              <a:gs pos="0">
                <a:schemeClr val="accent1"/>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93A28A0-83C8-4F49-9C64-5EFE5E053CD7}"/>
              </a:ext>
            </a:extLst>
          </p:cNvPr>
          <p:cNvSpPr/>
          <p:nvPr userDrawn="1"/>
        </p:nvSpPr>
        <p:spPr>
          <a:xfrm>
            <a:off x="21328742" y="5187869"/>
            <a:ext cx="1771650" cy="895350"/>
          </a:xfrm>
          <a:prstGeom prst="rect">
            <a:avLst/>
          </a:prstGeom>
          <a:gradFill>
            <a:gsLst>
              <a:gs pos="100000">
                <a:schemeClr val="accent4"/>
              </a:gs>
              <a:gs pos="50000">
                <a:schemeClr val="accent3">
                  <a:alpha val="50000"/>
                </a:schemeClr>
              </a:gs>
              <a:gs pos="0">
                <a:schemeClr val="accent2"/>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EE218E6-34CB-4004-B1E8-91E94D288CBF}"/>
              </a:ext>
            </a:extLst>
          </p:cNvPr>
          <p:cNvSpPr/>
          <p:nvPr userDrawn="1"/>
        </p:nvSpPr>
        <p:spPr>
          <a:xfrm>
            <a:off x="23288171" y="5187869"/>
            <a:ext cx="1771650" cy="895350"/>
          </a:xfrm>
          <a:prstGeom prst="rect">
            <a:avLst/>
          </a:prstGeom>
          <a:gradFill>
            <a:gsLst>
              <a:gs pos="100000">
                <a:schemeClr val="accent5"/>
              </a:gs>
              <a:gs pos="50000">
                <a:schemeClr val="accent4">
                  <a:alpha val="50000"/>
                </a:schemeClr>
              </a:gs>
              <a:gs pos="0">
                <a:schemeClr val="accent3"/>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36FDB4B-0938-4DA4-8897-EE4470147B14}"/>
              </a:ext>
            </a:extLst>
          </p:cNvPr>
          <p:cNvSpPr/>
          <p:nvPr userDrawn="1"/>
        </p:nvSpPr>
        <p:spPr>
          <a:xfrm>
            <a:off x="25247600" y="5187869"/>
            <a:ext cx="1771650" cy="895350"/>
          </a:xfrm>
          <a:prstGeom prst="rect">
            <a:avLst/>
          </a:prstGeom>
          <a:gradFill>
            <a:gsLst>
              <a:gs pos="100000">
                <a:schemeClr val="accent6"/>
              </a:gs>
              <a:gs pos="50000">
                <a:schemeClr val="accent5">
                  <a:alpha val="50000"/>
                </a:schemeClr>
              </a:gs>
              <a:gs pos="0">
                <a:schemeClr val="accent4"/>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0794D18-B750-4932-A08F-BB9A81E68964}"/>
              </a:ext>
            </a:extLst>
          </p:cNvPr>
          <p:cNvSpPr/>
          <p:nvPr userDrawn="1"/>
        </p:nvSpPr>
        <p:spPr>
          <a:xfrm>
            <a:off x="27207029" y="5187869"/>
            <a:ext cx="1771650" cy="895350"/>
          </a:xfrm>
          <a:prstGeom prst="rect">
            <a:avLst/>
          </a:prstGeom>
          <a:gradFill>
            <a:gsLst>
              <a:gs pos="100000">
                <a:schemeClr val="accent6"/>
              </a:gs>
              <a:gs pos="0">
                <a:schemeClr val="accent5"/>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C0664A5-9B41-42FD-9F61-83E778CF0B29}"/>
              </a:ext>
            </a:extLst>
          </p:cNvPr>
          <p:cNvSpPr/>
          <p:nvPr userDrawn="1"/>
        </p:nvSpPr>
        <p:spPr>
          <a:xfrm>
            <a:off x="29166458" y="5187869"/>
            <a:ext cx="1771650" cy="895350"/>
          </a:xfrm>
          <a:prstGeom prst="rect">
            <a:avLst/>
          </a:prstGeom>
          <a:gradFill>
            <a:gsLst>
              <a:gs pos="100000">
                <a:schemeClr val="accent6">
                  <a:lumMod val="75000"/>
                </a:schemeClr>
              </a:gs>
              <a:gs pos="0">
                <a:schemeClr val="accent6"/>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F3B59F7-D274-4052-9639-CC7DCC1A66A8}"/>
              </a:ext>
            </a:extLst>
          </p:cNvPr>
          <p:cNvSpPr/>
          <p:nvPr userDrawn="1"/>
        </p:nvSpPr>
        <p:spPr>
          <a:xfrm>
            <a:off x="19369313" y="6398963"/>
            <a:ext cx="1771650" cy="895350"/>
          </a:xfrm>
          <a:prstGeom prst="rect">
            <a:avLst/>
          </a:prstGeom>
          <a:gradFill>
            <a:gsLst>
              <a:gs pos="100000">
                <a:schemeClr val="accent3"/>
              </a:gs>
              <a:gs pos="50000">
                <a:srgbClr val="E6568E">
                  <a:alpha val="50000"/>
                </a:srgbClr>
              </a:gs>
              <a:gs pos="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720B0DF4-FAEF-4ECA-BCA6-0328C809DA6D}"/>
              </a:ext>
            </a:extLst>
          </p:cNvPr>
          <p:cNvSpPr/>
          <p:nvPr userDrawn="1"/>
        </p:nvSpPr>
        <p:spPr>
          <a:xfrm>
            <a:off x="21328742" y="6398963"/>
            <a:ext cx="1771650" cy="895350"/>
          </a:xfrm>
          <a:prstGeom prst="rect">
            <a:avLst/>
          </a:prstGeom>
          <a:gradFill>
            <a:gsLst>
              <a:gs pos="100000">
                <a:schemeClr val="accent4"/>
              </a:gs>
              <a:gs pos="50000">
                <a:schemeClr val="accent3">
                  <a:alpha val="50000"/>
                </a:schemeClr>
              </a:gs>
              <a:gs pos="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B37811D-EB6C-492D-A9F5-827F54AF4462}"/>
              </a:ext>
            </a:extLst>
          </p:cNvPr>
          <p:cNvSpPr/>
          <p:nvPr userDrawn="1"/>
        </p:nvSpPr>
        <p:spPr>
          <a:xfrm>
            <a:off x="23288171" y="6398963"/>
            <a:ext cx="1771650" cy="895350"/>
          </a:xfrm>
          <a:prstGeom prst="rect">
            <a:avLst/>
          </a:prstGeom>
          <a:gradFill>
            <a:gsLst>
              <a:gs pos="100000">
                <a:schemeClr val="accent5"/>
              </a:gs>
              <a:gs pos="50000">
                <a:schemeClr val="accent4">
                  <a:alpha val="50000"/>
                </a:schemeClr>
              </a:gs>
              <a:gs pos="0">
                <a:schemeClr val="accent3"/>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4B1C1A88-A855-46EF-9F27-64F7D9F0BA38}"/>
              </a:ext>
            </a:extLst>
          </p:cNvPr>
          <p:cNvSpPr/>
          <p:nvPr userDrawn="1"/>
        </p:nvSpPr>
        <p:spPr>
          <a:xfrm>
            <a:off x="25247600" y="6398963"/>
            <a:ext cx="1771650" cy="895350"/>
          </a:xfrm>
          <a:prstGeom prst="rect">
            <a:avLst/>
          </a:prstGeom>
          <a:gradFill>
            <a:gsLst>
              <a:gs pos="100000">
                <a:schemeClr val="accent6"/>
              </a:gs>
              <a:gs pos="50000">
                <a:schemeClr val="accent5">
                  <a:alpha val="50000"/>
                </a:schemeClr>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9BD3782A-822A-4B25-B42A-506EE2D52AB9}"/>
              </a:ext>
            </a:extLst>
          </p:cNvPr>
          <p:cNvSpPr/>
          <p:nvPr userDrawn="1"/>
        </p:nvSpPr>
        <p:spPr>
          <a:xfrm>
            <a:off x="27199320" y="6398963"/>
            <a:ext cx="1771650" cy="89535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C3B2F6AC-3BEA-44EF-A964-89836A9FA730}"/>
              </a:ext>
            </a:extLst>
          </p:cNvPr>
          <p:cNvSpPr/>
          <p:nvPr userDrawn="1"/>
        </p:nvSpPr>
        <p:spPr>
          <a:xfrm>
            <a:off x="29166458" y="6398963"/>
            <a:ext cx="1771650" cy="895350"/>
          </a:xfrm>
          <a:prstGeom prst="rect">
            <a:avLst/>
          </a:prstGeom>
          <a:gradFill>
            <a:gsLst>
              <a:gs pos="100000">
                <a:schemeClr val="accent6">
                  <a:lumMod val="75000"/>
                </a:schemeClr>
              </a:gs>
              <a:gs pos="0">
                <a:schemeClr val="accent6"/>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41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01 - 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4454013" y="1371600"/>
            <a:ext cx="12462387" cy="7543800"/>
          </a:xfrm>
          <a:prstGeom prst="rect">
            <a:avLst/>
          </a:prstGeom>
        </p:spPr>
        <p:txBody>
          <a:bodyPr/>
          <a:lstStyle/>
          <a:p>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4038600" y="307236"/>
            <a:ext cx="12877800" cy="757130"/>
          </a:xfrm>
          <a:prstGeom prst="rect">
            <a:avLst/>
          </a:prstGeom>
          <a:noFill/>
        </p:spPr>
        <p:txBody>
          <a:bodyPr wrap="square" rtlCol="0">
            <a:spAutoFit/>
          </a:bodyPr>
          <a:lstStyle>
            <a:lvl1pPr algn="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1565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6_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9143999" cy="10287000"/>
          </a:xfrm>
          <a:prstGeom prst="rect">
            <a:avLst/>
          </a:prstGeom>
        </p:spPr>
        <p:txBody>
          <a:bodyPr/>
          <a:lstStyle/>
          <a:p>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4038600" y="307236"/>
            <a:ext cx="12877800" cy="757130"/>
          </a:xfrm>
          <a:prstGeom prst="rect">
            <a:avLst/>
          </a:prstGeom>
          <a:noFill/>
        </p:spPr>
        <p:txBody>
          <a:bodyPr wrap="square" rtlCol="0">
            <a:spAutoFit/>
          </a:bodyPr>
          <a:lstStyle>
            <a:lvl1pPr algn="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55635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4_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572001" y="0"/>
            <a:ext cx="9143999" cy="10287000"/>
          </a:xfrm>
          <a:prstGeom prst="rect">
            <a:avLst/>
          </a:prstGeom>
        </p:spPr>
        <p:txBody>
          <a:bodyPr/>
          <a:lstStyle/>
          <a:p>
            <a:endParaRPr lang="uk-UA"/>
          </a:p>
        </p:txBody>
      </p:sp>
    </p:spTree>
    <p:extLst>
      <p:ext uri="{BB962C8B-B14F-4D97-AF65-F5344CB8AC3E}">
        <p14:creationId xmlns:p14="http://schemas.microsoft.com/office/powerpoint/2010/main" val="208236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IMG-SLIDE OPT-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9144000" y="0"/>
            <a:ext cx="9144000" cy="10287000"/>
          </a:xfrm>
          <a:prstGeom prst="rect">
            <a:avLst/>
          </a:prstGeom>
        </p:spPr>
        <p:txBody>
          <a:bodyPr/>
          <a:lstStyle/>
          <a:p>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8610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5_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6084000" cy="10287000"/>
          </a:xfrm>
          <a:prstGeom prst="rect">
            <a:avLst/>
          </a:prstGeom>
        </p:spPr>
        <p:txBody>
          <a:bodyPr/>
          <a:lstStyle/>
          <a:p>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4038600" y="307236"/>
            <a:ext cx="12877800" cy="757130"/>
          </a:xfrm>
          <a:prstGeom prst="rect">
            <a:avLst/>
          </a:prstGeom>
          <a:noFill/>
        </p:spPr>
        <p:txBody>
          <a:bodyPr wrap="square" rtlCol="0">
            <a:spAutoFit/>
          </a:bodyPr>
          <a:lstStyle>
            <a:lvl1pPr algn="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954617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6_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102000" y="0"/>
            <a:ext cx="6084000" cy="10287000"/>
          </a:xfrm>
          <a:prstGeom prst="rect">
            <a:avLst/>
          </a:prstGeom>
        </p:spPr>
        <p:txBody>
          <a:bodyPr/>
          <a:lstStyle/>
          <a:p>
            <a:endParaRPr lang="uk-UA"/>
          </a:p>
        </p:txBody>
      </p:sp>
    </p:spTree>
    <p:extLst>
      <p:ext uri="{BB962C8B-B14F-4D97-AF65-F5344CB8AC3E}">
        <p14:creationId xmlns:p14="http://schemas.microsoft.com/office/powerpoint/2010/main" val="3353594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7_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204000" y="0"/>
            <a:ext cx="6084000" cy="10287000"/>
          </a:xfrm>
          <a:prstGeom prst="rect">
            <a:avLst/>
          </a:prstGeom>
        </p:spPr>
        <p:txBody>
          <a:bodyPr/>
          <a:lstStyle/>
          <a:p>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8682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8_BLANK">
    <p:bg>
      <p:bgPr>
        <a:solidFill>
          <a:schemeClr val="bg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6084000" y="0"/>
            <a:ext cx="12204000" cy="10287000"/>
          </a:xfrm>
          <a:prstGeom prst="rect">
            <a:avLst/>
          </a:prstGeom>
        </p:spPr>
        <p:txBody>
          <a:bodyPr/>
          <a:lstStyle/>
          <a:p>
            <a:endParaRPr lang="uk-UA"/>
          </a:p>
        </p:txBody>
      </p:sp>
    </p:spTree>
    <p:extLst>
      <p:ext uri="{BB962C8B-B14F-4D97-AF65-F5344CB8AC3E}">
        <p14:creationId xmlns:p14="http://schemas.microsoft.com/office/powerpoint/2010/main" val="4273237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39_BLANK">
    <p:bg>
      <p:bgPr>
        <a:solidFill>
          <a:schemeClr val="bg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12204000" cy="10287000"/>
          </a:xfrm>
          <a:prstGeom prst="rect">
            <a:avLst/>
          </a:prstGeom>
        </p:spPr>
        <p:txBody>
          <a:bodyPr/>
          <a:lstStyle/>
          <a:p>
            <a:endParaRPr lang="uk-UA"/>
          </a:p>
        </p:txBody>
      </p:sp>
    </p:spTree>
    <p:extLst>
      <p:ext uri="{BB962C8B-B14F-4D97-AF65-F5344CB8AC3E}">
        <p14:creationId xmlns:p14="http://schemas.microsoft.com/office/powerpoint/2010/main" val="2479943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1_BLANK">
    <p:bg>
      <p:bgPr>
        <a:solidFill>
          <a:schemeClr val="bg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11106150" cy="10287000"/>
          </a:xfrm>
          <a:prstGeom prst="rect">
            <a:avLst/>
          </a:prstGeom>
        </p:spPr>
        <p:txBody>
          <a:bodyPr/>
          <a:lstStyle/>
          <a:p>
            <a:endParaRPr lang="uk-UA"/>
          </a:p>
        </p:txBody>
      </p:sp>
    </p:spTree>
    <p:extLst>
      <p:ext uri="{BB962C8B-B14F-4D97-AF65-F5344CB8AC3E}">
        <p14:creationId xmlns:p14="http://schemas.microsoft.com/office/powerpoint/2010/main" val="352636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01 - 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653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3_BLANK">
    <p:bg>
      <p:bgPr>
        <a:solidFill>
          <a:schemeClr val="bg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7181850" y="0"/>
            <a:ext cx="11106150" cy="10287000"/>
          </a:xfrm>
          <a:prstGeom prst="rect">
            <a:avLst/>
          </a:prstGeom>
        </p:spPr>
        <p:txBody>
          <a:bodyPr/>
          <a:lstStyle/>
          <a:p>
            <a:endParaRPr lang="uk-UA"/>
          </a:p>
        </p:txBody>
      </p:sp>
    </p:spTree>
    <p:extLst>
      <p:ext uri="{BB962C8B-B14F-4D97-AF65-F5344CB8AC3E}">
        <p14:creationId xmlns:p14="http://schemas.microsoft.com/office/powerpoint/2010/main" val="30011414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4_01 - 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0" y="0"/>
            <a:ext cx="18287999" cy="5143500"/>
          </a:xfrm>
          <a:prstGeom prst="rect">
            <a:avLst/>
          </a:prstGeom>
        </p:spPr>
        <p:txBody>
          <a:bodyPr/>
          <a:lstStyle/>
          <a:p>
            <a:endParaRPr lang="en-US"/>
          </a:p>
        </p:txBody>
      </p:sp>
    </p:spTree>
    <p:extLst>
      <p:ext uri="{BB962C8B-B14F-4D97-AF65-F5344CB8AC3E}">
        <p14:creationId xmlns:p14="http://schemas.microsoft.com/office/powerpoint/2010/main" val="2256129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6_01 - 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0" y="0"/>
            <a:ext cx="18287999" cy="6438900"/>
          </a:xfrm>
          <a:prstGeom prst="rect">
            <a:avLst/>
          </a:prstGeom>
        </p:spPr>
        <p:txBody>
          <a:bodyPr/>
          <a:lstStyle/>
          <a:p>
            <a:endParaRPr lang="en-US"/>
          </a:p>
        </p:txBody>
      </p:sp>
    </p:spTree>
    <p:extLst>
      <p:ext uri="{BB962C8B-B14F-4D97-AF65-F5344CB8AC3E}">
        <p14:creationId xmlns:p14="http://schemas.microsoft.com/office/powerpoint/2010/main" val="3183822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3_01 - 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0" y="5143500"/>
            <a:ext cx="18287999" cy="5143500"/>
          </a:xfrm>
          <a:prstGeom prst="rect">
            <a:avLst/>
          </a:prstGeom>
        </p:spPr>
        <p:txBody>
          <a:bodyPr/>
          <a:lstStyle/>
          <a:p>
            <a:endParaRPr lang="en-US"/>
          </a:p>
        </p:txBody>
      </p:sp>
    </p:spTree>
    <p:extLst>
      <p:ext uri="{BB962C8B-B14F-4D97-AF65-F5344CB8AC3E}">
        <p14:creationId xmlns:p14="http://schemas.microsoft.com/office/powerpoint/2010/main" val="731449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7_01 - BLANK">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5143500"/>
            <a:ext cx="9144000" cy="5143500"/>
          </a:xfrm>
          <a:prstGeom prst="rect">
            <a:avLst/>
          </a:prstGeom>
        </p:spPr>
        <p:txBody>
          <a:bodyPr/>
          <a:lstStyle/>
          <a:p>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9144000" y="0"/>
            <a:ext cx="9144000" cy="5143500"/>
          </a:xfrm>
          <a:prstGeom prst="rect">
            <a:avLst/>
          </a:prstGeom>
        </p:spPr>
        <p:txBody>
          <a:bodyPr/>
          <a:lstStyle/>
          <a:p>
            <a:endParaRPr lang="en-US"/>
          </a:p>
        </p:txBody>
      </p:sp>
    </p:spTree>
    <p:extLst>
      <p:ext uri="{BB962C8B-B14F-4D97-AF65-F5344CB8AC3E}">
        <p14:creationId xmlns:p14="http://schemas.microsoft.com/office/powerpoint/2010/main" val="19719325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8_01 - BLANK">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9144000" cy="5143500"/>
          </a:xfrm>
          <a:prstGeom prst="rect">
            <a:avLst/>
          </a:prstGeom>
        </p:spPr>
        <p:txBody>
          <a:bodyPr/>
          <a:lstStyle/>
          <a:p>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9144000" y="5143500"/>
            <a:ext cx="9144000" cy="5143500"/>
          </a:xfrm>
          <a:prstGeom prst="rect">
            <a:avLst/>
          </a:prstGeom>
        </p:spPr>
        <p:txBody>
          <a:bodyPr/>
          <a:lstStyle/>
          <a:p>
            <a:endParaRPr lang="en-US"/>
          </a:p>
        </p:txBody>
      </p:sp>
    </p:spTree>
    <p:extLst>
      <p:ext uri="{BB962C8B-B14F-4D97-AF65-F5344CB8AC3E}">
        <p14:creationId xmlns:p14="http://schemas.microsoft.com/office/powerpoint/2010/main" val="1993983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9_01 - BLANK">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5143500"/>
            <a:ext cx="13254128" cy="5143500"/>
          </a:xfrm>
          <a:prstGeom prst="rect">
            <a:avLst/>
          </a:prstGeom>
        </p:spPr>
        <p:txBody>
          <a:bodyPr/>
          <a:lstStyle/>
          <a:p>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13254128" y="5143500"/>
            <a:ext cx="5033872" cy="5143500"/>
          </a:xfrm>
          <a:prstGeom prst="rect">
            <a:avLst/>
          </a:prstGeom>
        </p:spPr>
        <p:txBody>
          <a:bodyPr/>
          <a:lstStyle/>
          <a:p>
            <a:endParaRPr lang="en-US"/>
          </a:p>
        </p:txBody>
      </p:sp>
    </p:spTree>
    <p:extLst>
      <p:ext uri="{BB962C8B-B14F-4D97-AF65-F5344CB8AC3E}">
        <p14:creationId xmlns:p14="http://schemas.microsoft.com/office/powerpoint/2010/main" val="2642826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9_01 - BLANK">
    <p:bg>
      <p:bgPr>
        <a:solidFill>
          <a:schemeClr val="bg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5143500"/>
            <a:ext cx="5033872" cy="5143500"/>
          </a:xfrm>
          <a:prstGeom prst="rect">
            <a:avLst/>
          </a:prstGeom>
        </p:spPr>
        <p:txBody>
          <a:bodyPr/>
          <a:lstStyle/>
          <a:p>
            <a:endParaRPr lang="en-US"/>
          </a:p>
        </p:txBody>
      </p:sp>
    </p:spTree>
    <p:extLst>
      <p:ext uri="{BB962C8B-B14F-4D97-AF65-F5344CB8AC3E}">
        <p14:creationId xmlns:p14="http://schemas.microsoft.com/office/powerpoint/2010/main" val="4251560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1_01 - BLANK">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1371600" y="1371600"/>
            <a:ext cx="10540800" cy="7543800"/>
          </a:xfrm>
          <a:prstGeom prst="roundRect">
            <a:avLst>
              <a:gd name="adj" fmla="val 0"/>
            </a:avLst>
          </a:prstGeom>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996373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4_01 - BLANK">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6375600" y="1371600"/>
            <a:ext cx="10540800" cy="7543800"/>
          </a:xfrm>
          <a:prstGeom prst="roundRect">
            <a:avLst>
              <a:gd name="adj" fmla="val 0"/>
            </a:avLst>
          </a:prstGeom>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4038600" y="307236"/>
            <a:ext cx="12877800" cy="757130"/>
          </a:xfrm>
          <a:prstGeom prst="rect">
            <a:avLst/>
          </a:prstGeom>
          <a:noFill/>
        </p:spPr>
        <p:txBody>
          <a:bodyPr wrap="square" rtlCol="0">
            <a:spAutoFit/>
          </a:bodyPr>
          <a:lstStyle>
            <a:lvl1pPr algn="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6546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2_01 - BLANK">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178567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46_01 - BLANK">
    <p:bg>
      <p:bgPr>
        <a:solidFill>
          <a:schemeClr val="bg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4038600" y="307236"/>
            <a:ext cx="12877800" cy="757130"/>
          </a:xfrm>
          <a:prstGeom prst="rect">
            <a:avLst/>
          </a:prstGeom>
          <a:noFill/>
        </p:spPr>
        <p:txBody>
          <a:bodyPr wrap="square" rtlCol="0">
            <a:spAutoFit/>
          </a:bodyPr>
          <a:lstStyle>
            <a:lvl1pPr algn="r">
              <a:defRPr lang="en-US" sz="4800">
                <a:solidFill>
                  <a:schemeClr val="tx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9144000" y="1371600"/>
            <a:ext cx="7772400" cy="7543800"/>
          </a:xfrm>
          <a:prstGeom prst="roundRect">
            <a:avLst>
              <a:gd name="adj" fmla="val 0"/>
            </a:avLst>
          </a:prstGeom>
        </p:spPr>
        <p:txBody>
          <a:bodyPr/>
          <a:lstStyle/>
          <a:p>
            <a:endParaRPr lang="en-US"/>
          </a:p>
        </p:txBody>
      </p:sp>
    </p:spTree>
    <p:extLst>
      <p:ext uri="{BB962C8B-B14F-4D97-AF65-F5344CB8AC3E}">
        <p14:creationId xmlns:p14="http://schemas.microsoft.com/office/powerpoint/2010/main" val="32872483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MOCKUP option 3">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3512820" y="2390140"/>
            <a:ext cx="2519680" cy="5439410"/>
          </a:xfrm>
          <a:prstGeom prst="rect">
            <a:avLst/>
          </a:prstGeom>
          <a:solidFill>
            <a:schemeClr val="accent1"/>
          </a:solidFill>
        </p:spPr>
        <p:txBody>
          <a:bodyPr/>
          <a:lstStyle>
            <a:lvl1pPr>
              <a:defRPr sz="2400"/>
            </a:lvl1pPr>
          </a:lstStyle>
          <a:p>
            <a:endParaRPr lang="uk-UA"/>
          </a:p>
        </p:txBody>
      </p:sp>
    </p:spTree>
    <p:extLst>
      <p:ext uri="{BB962C8B-B14F-4D97-AF65-F5344CB8AC3E}">
        <p14:creationId xmlns:p14="http://schemas.microsoft.com/office/powerpoint/2010/main" val="40422531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7_01 - BLANK">
    <p:bg>
      <p:bgPr>
        <a:solidFill>
          <a:schemeClr val="bg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7075200" y="3037500"/>
            <a:ext cx="9079200" cy="4212000"/>
          </a:xfrm>
          <a:prstGeom prst="rect">
            <a:avLst/>
          </a:prstGeom>
          <a:solidFill>
            <a:schemeClr val="accent1"/>
          </a:solidFill>
          <a:scene3d>
            <a:camera prst="perspectiveLeft" fov="1800000">
              <a:rot lat="0" lon="1800000" rev="0"/>
            </a:camera>
            <a:lightRig rig="threePt" dir="t"/>
          </a:scene3d>
        </p:spPr>
        <p:txBody>
          <a:bodyPr/>
          <a:lstStyle/>
          <a:p>
            <a:endParaRPr lang="en-US"/>
          </a:p>
        </p:txBody>
      </p:sp>
    </p:spTree>
    <p:extLst>
      <p:ext uri="{BB962C8B-B14F-4D97-AF65-F5344CB8AC3E}">
        <p14:creationId xmlns:p14="http://schemas.microsoft.com/office/powerpoint/2010/main" val="30358434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MOCKUP option 6">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450160" y="3215640"/>
            <a:ext cx="8356600" cy="3886200"/>
          </a:xfrm>
          <a:prstGeom prst="rect">
            <a:avLst/>
          </a:prstGeom>
          <a:solidFill>
            <a:schemeClr val="accent1"/>
          </a:solidFill>
        </p:spPr>
        <p:txBody>
          <a:bodyPr/>
          <a:lstStyle>
            <a:lvl1pPr>
              <a:defRPr sz="2400"/>
            </a:lvl1pPr>
          </a:lstStyle>
          <a:p>
            <a:endParaRPr lang="uk-UA"/>
          </a:p>
        </p:txBody>
      </p:sp>
    </p:spTree>
    <p:extLst>
      <p:ext uri="{BB962C8B-B14F-4D97-AF65-F5344CB8AC3E}">
        <p14:creationId xmlns:p14="http://schemas.microsoft.com/office/powerpoint/2010/main" val="4642339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MOCKUP option 2">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626361" y="2390140"/>
            <a:ext cx="2519680" cy="5439410"/>
          </a:xfrm>
          <a:prstGeom prst="rect">
            <a:avLst/>
          </a:prstGeom>
          <a:solidFill>
            <a:schemeClr val="accent1"/>
          </a:solidFill>
          <a:scene3d>
            <a:camera prst="perspectiveRight"/>
            <a:lightRig rig="threePt" dir="t"/>
          </a:scene3d>
        </p:spPr>
        <p:txBody>
          <a:bodyPr/>
          <a:lstStyle>
            <a:lvl1pPr>
              <a:defRPr sz="2400"/>
            </a:lvl1pPr>
          </a:lstStyle>
          <a:p>
            <a:endParaRPr lang="uk-UA"/>
          </a:p>
        </p:txBody>
      </p:sp>
    </p:spTree>
    <p:extLst>
      <p:ext uri="{BB962C8B-B14F-4D97-AF65-F5344CB8AC3E}">
        <p14:creationId xmlns:p14="http://schemas.microsoft.com/office/powerpoint/2010/main" val="155508184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MOCKUP option 1">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7884160" y="2390140"/>
            <a:ext cx="2519680" cy="5439410"/>
          </a:xfrm>
          <a:prstGeom prst="rect">
            <a:avLst/>
          </a:prstGeom>
          <a:solidFill>
            <a:schemeClr val="accent1"/>
          </a:solidFill>
        </p:spPr>
        <p:txBody>
          <a:bodyPr/>
          <a:lstStyle>
            <a:lvl1pPr>
              <a:defRPr sz="2400"/>
            </a:lvl1pPr>
          </a:lstStyle>
          <a:p>
            <a:endParaRPr lang="uk-UA"/>
          </a:p>
        </p:txBody>
      </p:sp>
    </p:spTree>
    <p:extLst>
      <p:ext uri="{BB962C8B-B14F-4D97-AF65-F5344CB8AC3E}">
        <p14:creationId xmlns:p14="http://schemas.microsoft.com/office/powerpoint/2010/main" val="155266138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MOCKUP option 4">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2522661" y="2390140"/>
            <a:ext cx="2519680" cy="5439410"/>
          </a:xfrm>
          <a:prstGeom prst="rect">
            <a:avLst/>
          </a:prstGeom>
          <a:solidFill>
            <a:schemeClr val="accent1"/>
          </a:solidFill>
          <a:scene3d>
            <a:camera prst="perspectiveLeft"/>
            <a:lightRig rig="threePt" dir="t"/>
          </a:scene3d>
        </p:spPr>
        <p:txBody>
          <a:bodyPr/>
          <a:lstStyle>
            <a:lvl1pPr>
              <a:defRPr sz="2400"/>
            </a:lvl1pPr>
          </a:lstStyle>
          <a:p>
            <a:endParaRPr lang="uk-UA"/>
          </a:p>
        </p:txBody>
      </p:sp>
    </p:spTree>
    <p:extLst>
      <p:ext uri="{BB962C8B-B14F-4D97-AF65-F5344CB8AC3E}">
        <p14:creationId xmlns:p14="http://schemas.microsoft.com/office/powerpoint/2010/main" val="13040486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MOCKUP option 5">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4460400" y="2181600"/>
            <a:ext cx="2196000" cy="57096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2700">
                <a:solidFill>
                  <a:schemeClr val="lt1"/>
                </a:solidFill>
              </a:defRPr>
            </a:lvl1pPr>
          </a:lstStyle>
          <a:p>
            <a:pPr marL="0" lvl="0" algn="ctr"/>
            <a:endParaRPr lang="en-US"/>
          </a:p>
        </p:txBody>
      </p:sp>
    </p:spTree>
    <p:extLst>
      <p:ext uri="{BB962C8B-B14F-4D97-AF65-F5344CB8AC3E}">
        <p14:creationId xmlns:p14="http://schemas.microsoft.com/office/powerpoint/2010/main" val="195261151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MOCKUP option 8">
    <p:bg>
      <p:bgPr>
        <a:solidFill>
          <a:schemeClr val="bg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5965200" y="3178800"/>
            <a:ext cx="2075688" cy="3710950"/>
          </a:xfrm>
          <a:prstGeom prst="rect">
            <a:avLst/>
          </a:prstGeom>
          <a:solidFill>
            <a:schemeClr val="accent1"/>
          </a:solidFill>
        </p:spPr>
        <p:txBody>
          <a:bodyPr/>
          <a:lstStyle>
            <a:lvl1pPr>
              <a:defRPr sz="2000"/>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2390400" y="3178800"/>
            <a:ext cx="2075688" cy="3710950"/>
          </a:xfrm>
          <a:prstGeom prst="rect">
            <a:avLst/>
          </a:prstGeom>
          <a:solidFill>
            <a:schemeClr val="accent1"/>
          </a:solidFill>
        </p:spPr>
        <p:txBody>
          <a:bodyPr/>
          <a:lstStyle>
            <a:lvl1pPr>
              <a:defRPr sz="2000"/>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3992400" y="2887200"/>
            <a:ext cx="2423160" cy="4315968"/>
          </a:xfrm>
          <a:prstGeom prst="rect">
            <a:avLst/>
          </a:prstGeom>
          <a:solidFill>
            <a:schemeClr val="accent1"/>
          </a:solidFill>
        </p:spPr>
        <p:txBody>
          <a:bodyPr/>
          <a:lstStyle>
            <a:lvl1pPr>
              <a:defRPr sz="2000"/>
            </a:lvl1pPr>
          </a:lstStyle>
          <a:p>
            <a:endParaRPr lang="uk-UA"/>
          </a:p>
        </p:txBody>
      </p:sp>
    </p:spTree>
    <p:extLst>
      <p:ext uri="{BB962C8B-B14F-4D97-AF65-F5344CB8AC3E}">
        <p14:creationId xmlns:p14="http://schemas.microsoft.com/office/powerpoint/2010/main" val="173530318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MOCKUP option 12">
    <p:bg>
      <p:bgPr>
        <a:solidFill>
          <a:schemeClr val="bg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8035980" y="4312776"/>
            <a:ext cx="3931920" cy="7051910"/>
          </a:xfrm>
          <a:prstGeom prst="rect">
            <a:avLst/>
          </a:prstGeom>
          <a:solidFill>
            <a:schemeClr val="accent1"/>
          </a:solidFill>
        </p:spPr>
        <p:txBody>
          <a:bodyPr/>
          <a:lstStyle/>
          <a:p>
            <a:endParaRPr lang="uk-UA"/>
          </a:p>
        </p:txBody>
      </p:sp>
      <p:sp>
        <p:nvSpPr>
          <p:cNvPr id="3" name="Picture Placeholder 2"/>
          <p:cNvSpPr>
            <a:spLocks noGrp="1"/>
          </p:cNvSpPr>
          <p:nvPr>
            <p:ph type="pic" sz="quarter" idx="11"/>
          </p:nvPr>
        </p:nvSpPr>
        <p:spPr>
          <a:xfrm>
            <a:off x="14955810" y="4312776"/>
            <a:ext cx="3931920" cy="7051910"/>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11137392" y="3703320"/>
            <a:ext cx="4608576" cy="815644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21493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FAULT - Title">
    <p:bg>
      <p:bgPr>
        <a:solidFill>
          <a:schemeClr val="bg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2"/>
            <a:ext cx="18288000" cy="64770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303284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MOCKUP option 10">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10119600" y="1292400"/>
            <a:ext cx="3114000" cy="65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5085318" y="-429088"/>
            <a:ext cx="3114000" cy="65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11955165" y="5958486"/>
            <a:ext cx="3114000" cy="65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6252844" y="5586537"/>
            <a:ext cx="3114000" cy="65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88984558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MOCKUP option 9">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638800" y="2221200"/>
            <a:ext cx="2383200" cy="5140800"/>
          </a:xfrm>
          <a:prstGeom prst="rect">
            <a:avLst/>
          </a:prstGeom>
          <a:solidFill>
            <a:schemeClr val="accent1"/>
          </a:solidFill>
        </p:spPr>
        <p:txBody>
          <a:bodyPr/>
          <a:lstStyle>
            <a:lvl1pPr>
              <a:defRPr sz="24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6333600" y="2221200"/>
            <a:ext cx="2383200" cy="5140800"/>
          </a:xfrm>
          <a:prstGeom prst="rect">
            <a:avLst/>
          </a:prstGeom>
          <a:solidFill>
            <a:schemeClr val="accent1"/>
          </a:solidFill>
        </p:spPr>
        <p:txBody>
          <a:bodyPr/>
          <a:lstStyle>
            <a:lvl1pPr>
              <a:defRPr sz="24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10028400" y="2221200"/>
            <a:ext cx="2383200" cy="5140800"/>
          </a:xfrm>
          <a:prstGeom prst="rect">
            <a:avLst/>
          </a:prstGeom>
          <a:solidFill>
            <a:schemeClr val="accent1"/>
          </a:solidFill>
        </p:spPr>
        <p:txBody>
          <a:bodyPr/>
          <a:lstStyle>
            <a:lvl1pPr>
              <a:defRPr sz="24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13723200" y="2221200"/>
            <a:ext cx="2383200" cy="5140800"/>
          </a:xfrm>
          <a:prstGeom prst="rect">
            <a:avLst/>
          </a:prstGeom>
          <a:solidFill>
            <a:schemeClr val="accent1"/>
          </a:solidFill>
        </p:spPr>
        <p:txBody>
          <a:bodyPr/>
          <a:lstStyle>
            <a:lvl1pPr>
              <a:defRPr sz="2400"/>
            </a:lvl1pPr>
          </a:lstStyle>
          <a:p>
            <a:endParaRPr lang="uk-UA"/>
          </a:p>
        </p:txBody>
      </p:sp>
    </p:spTree>
    <p:extLst>
      <p:ext uri="{BB962C8B-B14F-4D97-AF65-F5344CB8AC3E}">
        <p14:creationId xmlns:p14="http://schemas.microsoft.com/office/powerpoint/2010/main" val="230820898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MOCKUP option 9">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638800" y="2476500"/>
            <a:ext cx="2383200" cy="5140800"/>
          </a:xfrm>
          <a:prstGeom prst="rect">
            <a:avLst/>
          </a:prstGeom>
          <a:solidFill>
            <a:schemeClr val="accent1"/>
          </a:solidFill>
        </p:spPr>
        <p:txBody>
          <a:bodyPr/>
          <a:lstStyle>
            <a:lvl1pPr>
              <a:defRPr sz="24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6333600" y="2476500"/>
            <a:ext cx="2383200" cy="5140800"/>
          </a:xfrm>
          <a:prstGeom prst="rect">
            <a:avLst/>
          </a:prstGeom>
          <a:solidFill>
            <a:schemeClr val="accent1"/>
          </a:solidFill>
        </p:spPr>
        <p:txBody>
          <a:bodyPr/>
          <a:lstStyle>
            <a:lvl1pPr>
              <a:defRPr sz="24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10028400" y="2476500"/>
            <a:ext cx="2383200" cy="5140800"/>
          </a:xfrm>
          <a:prstGeom prst="rect">
            <a:avLst/>
          </a:prstGeom>
          <a:solidFill>
            <a:schemeClr val="accent1"/>
          </a:solidFill>
        </p:spPr>
        <p:txBody>
          <a:bodyPr/>
          <a:lstStyle>
            <a:lvl1pPr>
              <a:defRPr sz="24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13723200" y="2476500"/>
            <a:ext cx="2383200" cy="5140800"/>
          </a:xfrm>
          <a:prstGeom prst="rect">
            <a:avLst/>
          </a:prstGeom>
          <a:solidFill>
            <a:schemeClr val="accent1"/>
          </a:solidFill>
        </p:spPr>
        <p:txBody>
          <a:bodyPr/>
          <a:lstStyle>
            <a:lvl1pPr>
              <a:defRPr sz="2400"/>
            </a:lvl1pPr>
          </a:lstStyle>
          <a:p>
            <a:endParaRPr lang="uk-UA"/>
          </a:p>
        </p:txBody>
      </p:sp>
    </p:spTree>
    <p:extLst>
      <p:ext uri="{BB962C8B-B14F-4D97-AF65-F5344CB8AC3E}">
        <p14:creationId xmlns:p14="http://schemas.microsoft.com/office/powerpoint/2010/main" val="188373740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MOCKUP option 27">
    <p:bg>
      <p:bgPr>
        <a:solidFill>
          <a:schemeClr val="bg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2606040" y="2999232"/>
            <a:ext cx="3730752" cy="498348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34871912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MOCKUP option 19">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8697600" y="2042160"/>
            <a:ext cx="4702175" cy="6248400"/>
          </a:xfrm>
          <a:prstGeom prst="rect">
            <a:avLst/>
          </a:prstGeom>
          <a:solidFill>
            <a:schemeClr val="accent1"/>
          </a:solidFill>
        </p:spPr>
        <p:txBody>
          <a:bodyPr/>
          <a:lstStyle>
            <a:lvl1pPr>
              <a:defRPr sz="1800">
                <a:solidFill>
                  <a:schemeClr val="accent4"/>
                </a:solidFill>
              </a:defRPr>
            </a:lvl1pPr>
          </a:lstStyle>
          <a:p>
            <a:endParaRPr lang="en-US"/>
          </a:p>
        </p:txBody>
      </p:sp>
    </p:spTree>
    <p:extLst>
      <p:ext uri="{BB962C8B-B14F-4D97-AF65-F5344CB8AC3E}">
        <p14:creationId xmlns:p14="http://schemas.microsoft.com/office/powerpoint/2010/main" val="17688067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UP option 23">
    <p:bg>
      <p:bgPr>
        <a:solidFill>
          <a:schemeClr val="bg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9505950" y="2743200"/>
            <a:ext cx="6038850" cy="451485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0591830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MOCKUP option 22">
    <p:bg>
      <p:bgPr>
        <a:solidFill>
          <a:schemeClr val="bg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10305288" y="1399032"/>
            <a:ext cx="9966960" cy="747064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105445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MOCKUP option 21">
    <p:bg>
      <p:bgPr>
        <a:solidFill>
          <a:schemeClr val="bg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5321808" y="-7077456"/>
            <a:ext cx="14694408" cy="1112824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986727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MOCKUP option 28">
    <p:bg>
      <p:bgPr>
        <a:solidFill>
          <a:schemeClr val="bg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5092476" y="2419296"/>
            <a:ext cx="8185374" cy="5067353"/>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0346059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MOCKUP option 30">
    <p:bg>
      <p:bgPr>
        <a:solidFill>
          <a:schemeClr val="bg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9094822" y="3406086"/>
            <a:ext cx="5285741" cy="3254507"/>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4627852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5_01 - BLANK">
    <p:bg>
      <p:bgPr>
        <a:solidFill>
          <a:schemeClr val="bg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9639297"/>
            <a:ext cx="18288000" cy="64770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8553450" y="9316131"/>
            <a:ext cx="8362950" cy="646331"/>
          </a:xfrm>
          <a:prstGeom prst="rect">
            <a:avLst/>
          </a:prstGeom>
          <a:noFill/>
        </p:spPr>
        <p:txBody>
          <a:bodyPr wrap="square" rtlCol="0">
            <a:spAutoFit/>
          </a:bodyPr>
          <a:lstStyle/>
          <a:p>
            <a:pPr algn="r"/>
            <a:r>
              <a:rPr lang="en-US" sz="3600">
                <a:solidFill>
                  <a:schemeClr val="tx2"/>
                </a:solidFill>
                <a:latin typeface="+mn-lt"/>
                <a:ea typeface="Roboto Thin" pitchFamily="2" charset="0"/>
              </a:rPr>
              <a:t>www.company.com</a:t>
            </a:r>
            <a:endParaRPr lang="uk-UA" sz="3600">
              <a:solidFill>
                <a:schemeClr val="tx2"/>
              </a:solidFill>
              <a:latin typeface="+mn-lt"/>
              <a:ea typeface="Roboto Thin" pitchFamily="2" charset="0"/>
            </a:endParaRPr>
          </a:p>
        </p:txBody>
      </p:sp>
      <p:sp>
        <p:nvSpPr>
          <p:cNvPr id="9" name="Rectangle: Rounded Corners 8">
            <a:extLst>
              <a:ext uri="{FF2B5EF4-FFF2-40B4-BE49-F238E27FC236}">
                <a16:creationId xmlns:a16="http://schemas.microsoft.com/office/drawing/2014/main" id="{6019CCC7-FC99-4033-95EE-99757A0F39F0}"/>
              </a:ext>
            </a:extLst>
          </p:cNvPr>
          <p:cNvSpPr/>
          <p:nvPr userDrawn="1"/>
        </p:nvSpPr>
        <p:spPr>
          <a:xfrm rot="10800000" flipH="1" flipV="1">
            <a:off x="0" y="-2"/>
            <a:ext cx="18288000" cy="647702"/>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4">
            <a:extLst>
              <a:ext uri="{FF2B5EF4-FFF2-40B4-BE49-F238E27FC236}">
                <a16:creationId xmlns:a16="http://schemas.microsoft.com/office/drawing/2014/main" id="{CA027B81-0F57-4877-936C-EE107409D53C}"/>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304329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MOCKUP option 26">
    <p:bg>
      <p:bgPr>
        <a:solidFill>
          <a:schemeClr val="bg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1051230" y="2055991"/>
            <a:ext cx="8938536" cy="5514937"/>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813268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MOCKUP option 29">
    <p:bg>
      <p:bgPr>
        <a:solidFill>
          <a:schemeClr val="bg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2581398" y="3092501"/>
            <a:ext cx="6304344" cy="388167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56327054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MOCKUP option 13">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9658351" y="2128838"/>
            <a:ext cx="6756400" cy="5199062"/>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2400"/>
            </a:lvl1pPr>
          </a:lstStyle>
          <a:p>
            <a:endParaRPr lang="en-US"/>
          </a:p>
        </p:txBody>
      </p:sp>
    </p:spTree>
    <p:extLst>
      <p:ext uri="{BB962C8B-B14F-4D97-AF65-F5344CB8AC3E}">
        <p14:creationId xmlns:p14="http://schemas.microsoft.com/office/powerpoint/2010/main" val="42280093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MOCKUP option 31">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9322212" y="3695700"/>
            <a:ext cx="5276850" cy="3270250"/>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7487039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MOCKUP option 16">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6268382" y="3042864"/>
            <a:ext cx="5751236" cy="3564244"/>
          </a:xfrm>
          <a:prstGeom prst="rect">
            <a:avLst/>
          </a:prstGeom>
          <a:solidFill>
            <a:schemeClr val="accent1"/>
          </a:solidFill>
        </p:spPr>
        <p:txBody>
          <a:bodyPr/>
          <a:lstStyle>
            <a:lvl1pPr>
              <a:defRPr sz="2000"/>
            </a:lvl1pPr>
          </a:lstStyle>
          <a:p>
            <a:endParaRPr lang="en-US"/>
          </a:p>
        </p:txBody>
      </p:sp>
    </p:spTree>
    <p:extLst>
      <p:ext uri="{BB962C8B-B14F-4D97-AF65-F5344CB8AC3E}">
        <p14:creationId xmlns:p14="http://schemas.microsoft.com/office/powerpoint/2010/main" val="19147606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MOCKUP option 24">
    <p:bg>
      <p:bgPr>
        <a:solidFill>
          <a:schemeClr val="bg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2124000" y="2484000"/>
            <a:ext cx="6519672" cy="373075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22314046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MOCKUP option 25">
    <p:bg>
      <p:bgPr>
        <a:solidFill>
          <a:schemeClr val="bg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9130319" y="2607703"/>
            <a:ext cx="6519672" cy="373075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245878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MOCKUP option 15">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6178550" y="3130550"/>
            <a:ext cx="5930900" cy="3378200"/>
          </a:xfrm>
          <a:prstGeom prst="rect">
            <a:avLst/>
          </a:prstGeom>
          <a:solidFill>
            <a:schemeClr val="accent1"/>
          </a:solidFill>
        </p:spPr>
        <p:txBody>
          <a:bodyPr/>
          <a:lstStyle>
            <a:lvl1pPr>
              <a:defRPr sz="2000"/>
            </a:lvl1pPr>
          </a:lstStyle>
          <a:p>
            <a:endParaRPr lang="en-US"/>
          </a:p>
        </p:txBody>
      </p:sp>
    </p:spTree>
    <p:extLst>
      <p:ext uri="{BB962C8B-B14F-4D97-AF65-F5344CB8AC3E}">
        <p14:creationId xmlns:p14="http://schemas.microsoft.com/office/powerpoint/2010/main" val="37218898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OCKUP option 20">
    <p:bg>
      <p:bgPr>
        <a:solidFill>
          <a:schemeClr val="bg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2957513" y="3074105"/>
            <a:ext cx="4233862" cy="2388483"/>
          </a:xfrm>
          <a:prstGeom prst="rect">
            <a:avLst/>
          </a:prstGeom>
          <a:solidFill>
            <a:schemeClr val="accent1"/>
          </a:solidFill>
        </p:spPr>
        <p:txBody>
          <a:bodyPr/>
          <a:lstStyle>
            <a:lvl1pPr>
              <a:defRPr sz="2000"/>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11090336" y="3074105"/>
            <a:ext cx="4233862" cy="2388483"/>
          </a:xfrm>
          <a:prstGeom prst="rect">
            <a:avLst/>
          </a:prstGeom>
          <a:solidFill>
            <a:schemeClr val="accent1"/>
          </a:solidFill>
        </p:spPr>
        <p:txBody>
          <a:bodyPr/>
          <a:lstStyle>
            <a:lvl1pPr>
              <a:defRPr sz="2000"/>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6336506" y="2487613"/>
            <a:ext cx="5614988" cy="3178175"/>
          </a:xfrm>
          <a:prstGeom prst="rect">
            <a:avLst/>
          </a:prstGeom>
          <a:solidFill>
            <a:schemeClr val="accent1"/>
          </a:solidFill>
        </p:spPr>
        <p:txBody>
          <a:bodyPr/>
          <a:lstStyle>
            <a:lvl1pPr>
              <a:defRPr sz="2000"/>
            </a:lvl1pPr>
          </a:lstStyle>
          <a:p>
            <a:endParaRPr lang="en-US"/>
          </a:p>
        </p:txBody>
      </p:sp>
    </p:spTree>
    <p:extLst>
      <p:ext uri="{BB962C8B-B14F-4D97-AF65-F5344CB8AC3E}">
        <p14:creationId xmlns:p14="http://schemas.microsoft.com/office/powerpoint/2010/main" val="26456818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MOCKUP option 17">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3200400" y="3101340"/>
            <a:ext cx="3405823" cy="4046855"/>
          </a:xfrm>
          <a:prstGeom prst="roundRect">
            <a:avLst>
              <a:gd name="adj" fmla="val 14877"/>
            </a:avLst>
          </a:prstGeom>
          <a:solidFill>
            <a:schemeClr val="accent1"/>
          </a:solidFill>
        </p:spPr>
        <p:txBody>
          <a:bodyPr/>
          <a:lstStyle>
            <a:lvl1pPr>
              <a:defRPr sz="2000"/>
            </a:lvl1pPr>
          </a:lstStyle>
          <a:p>
            <a:endParaRPr lang="en-US"/>
          </a:p>
        </p:txBody>
      </p:sp>
    </p:spTree>
    <p:extLst>
      <p:ext uri="{BB962C8B-B14F-4D97-AF65-F5344CB8AC3E}">
        <p14:creationId xmlns:p14="http://schemas.microsoft.com/office/powerpoint/2010/main" val="2280758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4_BLANK">
    <p:bg>
      <p:bgPr>
        <a:solidFill>
          <a:schemeClr val="bg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8288000" cy="10287000"/>
          </a:xfrm>
          <a:prstGeom prst="rect">
            <a:avLst/>
          </a:prstGeom>
        </p:spPr>
        <p:txBody>
          <a:bodyPr/>
          <a:lstStyle/>
          <a:p>
            <a:endParaRPr lang="uk-UA"/>
          </a:p>
        </p:txBody>
      </p:sp>
    </p:spTree>
    <p:extLst>
      <p:ext uri="{BB962C8B-B14F-4D97-AF65-F5344CB8AC3E}">
        <p14:creationId xmlns:p14="http://schemas.microsoft.com/office/powerpoint/2010/main" val="25285386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MOCKUP option 18">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10607337" y="3702051"/>
            <a:ext cx="2591495" cy="3022600"/>
          </a:xfrm>
          <a:prstGeom prst="roundRect">
            <a:avLst>
              <a:gd name="adj" fmla="val 14877"/>
            </a:avLst>
          </a:prstGeom>
          <a:solidFill>
            <a:schemeClr val="accent1"/>
          </a:solidFill>
        </p:spPr>
        <p:txBody>
          <a:bodyPr/>
          <a:lstStyle>
            <a:lvl1pPr>
              <a:defRPr sz="2000"/>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8717577" y="3985260"/>
            <a:ext cx="2121087" cy="2532382"/>
          </a:xfrm>
          <a:prstGeom prst="roundRect">
            <a:avLst>
              <a:gd name="adj" fmla="val 16542"/>
            </a:avLst>
          </a:prstGeom>
          <a:solidFill>
            <a:schemeClr val="accent1"/>
          </a:solidFill>
        </p:spPr>
        <p:txBody>
          <a:bodyPr/>
          <a:lstStyle>
            <a:lvl1pPr>
              <a:defRPr sz="2000"/>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12892702" y="3985260"/>
            <a:ext cx="2121087" cy="2532382"/>
          </a:xfrm>
          <a:prstGeom prst="roundRect">
            <a:avLst>
              <a:gd name="adj" fmla="val 16542"/>
            </a:avLst>
          </a:prstGeom>
          <a:solidFill>
            <a:schemeClr val="accent1"/>
          </a:solidFill>
        </p:spPr>
        <p:txBody>
          <a:bodyPr/>
          <a:lstStyle>
            <a:lvl1pPr>
              <a:defRPr sz="2000"/>
            </a:lvl1pPr>
          </a:lstStyle>
          <a:p>
            <a:endParaRPr lang="en-US"/>
          </a:p>
        </p:txBody>
      </p:sp>
    </p:spTree>
    <p:extLst>
      <p:ext uri="{BB962C8B-B14F-4D97-AF65-F5344CB8AC3E}">
        <p14:creationId xmlns:p14="http://schemas.microsoft.com/office/powerpoint/2010/main" val="33157448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MOCKUP option 14">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6360450" y="2933700"/>
            <a:ext cx="9298177" cy="5045743"/>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93310443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IMAGE option 05">
    <p:bg>
      <p:bgPr>
        <a:solidFill>
          <a:schemeClr val="bg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828800" y="2400300"/>
            <a:ext cx="5486400" cy="5486400"/>
          </a:xfrm>
          <a:prstGeom prst="ellipse">
            <a:avLst/>
          </a:prstGeom>
          <a:ln w="38100">
            <a:noFill/>
          </a:ln>
          <a:effectLst/>
        </p:spPr>
        <p:txBody>
          <a:bodyPr/>
          <a:lstStyle/>
          <a:p>
            <a:endParaRPr lang="uk-UA"/>
          </a:p>
        </p:txBody>
      </p:sp>
    </p:spTree>
    <p:extLst>
      <p:ext uri="{BB962C8B-B14F-4D97-AF65-F5344CB8AC3E}">
        <p14:creationId xmlns:p14="http://schemas.microsoft.com/office/powerpoint/2010/main" val="261162657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IMAGE option 12">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5094000" cy="5004000"/>
          </a:xfrm>
          <a:prstGeom prst="rect">
            <a:avLst/>
          </a:prstGeom>
        </p:spPr>
        <p:txBody>
          <a:bodyPr/>
          <a:lstStyle/>
          <a:p>
            <a:endParaRPr lang="uk-UA"/>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6597000" y="1371600"/>
            <a:ext cx="5094000" cy="5004000"/>
          </a:xfrm>
          <a:prstGeom prst="rect">
            <a:avLst/>
          </a:prstGeom>
        </p:spPr>
        <p:txBody>
          <a:bodyPr/>
          <a:lstStyle/>
          <a:p>
            <a:endParaRPr lang="uk-UA"/>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11822400" y="1371600"/>
            <a:ext cx="5094000" cy="5004000"/>
          </a:xfrm>
          <a:prstGeom prst="rect">
            <a:avLst/>
          </a:prstGeom>
        </p:spPr>
        <p:txBody>
          <a:bodyPr/>
          <a:lstStyle/>
          <a:p>
            <a:endParaRPr lang="uk-UA"/>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704146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IMAGE option 15">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3780000" cy="3780000"/>
          </a:xfrm>
          <a:prstGeom prst="rect">
            <a:avLst/>
          </a:prstGeom>
        </p:spPr>
        <p:txBody>
          <a:bodyPr/>
          <a:lstStyle>
            <a:lvl1pPr>
              <a:defRPr sz="2800"/>
            </a:lvl1pPr>
          </a:lstStyle>
          <a:p>
            <a:endParaRPr lang="uk-UA"/>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13136400" y="1371600"/>
            <a:ext cx="3780000" cy="3780000"/>
          </a:xfrm>
          <a:prstGeom prst="rect">
            <a:avLst/>
          </a:prstGeom>
        </p:spPr>
        <p:txBody>
          <a:bodyPr/>
          <a:lstStyle>
            <a:lvl1pPr>
              <a:defRPr sz="2800"/>
            </a:lvl1pPr>
          </a:lstStyle>
          <a:p>
            <a:endParaRPr lang="uk-UA"/>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9214802" y="1371600"/>
            <a:ext cx="3780000" cy="3780000"/>
          </a:xfrm>
          <a:prstGeom prst="rect">
            <a:avLst/>
          </a:prstGeom>
        </p:spPr>
        <p:txBody>
          <a:bodyPr/>
          <a:lstStyle>
            <a:lvl1pPr>
              <a:defRPr sz="2800"/>
            </a:lvl1pPr>
          </a:lstStyle>
          <a:p>
            <a:endParaRPr lang="uk-UA"/>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5293198" y="1371600"/>
            <a:ext cx="3780000" cy="3780000"/>
          </a:xfrm>
          <a:prstGeom prst="rect">
            <a:avLst/>
          </a:prstGeom>
        </p:spPr>
        <p:txBody>
          <a:bodyPr/>
          <a:lstStyle>
            <a:lvl1pPr>
              <a:defRPr sz="2800"/>
            </a:lvl1pPr>
          </a:lstStyle>
          <a:p>
            <a:endParaRPr lang="uk-UA"/>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039320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IMAGE option 36">
    <p:bg>
      <p:bgPr>
        <a:solidFill>
          <a:schemeClr val="bg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1371600" y="1371602"/>
            <a:ext cx="3780000" cy="3708000"/>
          </a:xfrm>
          <a:prstGeom prst="rect">
            <a:avLst/>
          </a:prstGeom>
        </p:spPr>
        <p:txBody>
          <a:bodyPr/>
          <a:lstStyle>
            <a:lvl1pPr>
              <a:defRPr sz="2800"/>
            </a:lvl1pPr>
          </a:lstStyle>
          <a:p>
            <a:endParaRPr lang="uk-UA"/>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9214802" y="1371602"/>
            <a:ext cx="3780000" cy="3708000"/>
          </a:xfrm>
          <a:prstGeom prst="rect">
            <a:avLst/>
          </a:prstGeom>
        </p:spPr>
        <p:txBody>
          <a:bodyPr/>
          <a:lstStyle>
            <a:lvl1pPr>
              <a:defRPr sz="2800"/>
            </a:lvl1pPr>
          </a:lstStyle>
          <a:p>
            <a:endParaRPr lang="uk-UA"/>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9214802" y="5207398"/>
            <a:ext cx="3780000" cy="3708000"/>
          </a:xfrm>
          <a:prstGeom prst="rect">
            <a:avLst/>
          </a:prstGeom>
        </p:spPr>
        <p:txBody>
          <a:bodyPr/>
          <a:lstStyle>
            <a:lvl1pPr>
              <a:defRPr sz="2800"/>
            </a:lvl1pPr>
          </a:lstStyle>
          <a:p>
            <a:endParaRPr lang="uk-UA"/>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1371600" y="5207398"/>
            <a:ext cx="3780000" cy="3708000"/>
          </a:xfrm>
          <a:prstGeom prst="rect">
            <a:avLst/>
          </a:prstGeom>
        </p:spPr>
        <p:txBody>
          <a:bodyPr/>
          <a:lstStyle>
            <a:lvl1pPr>
              <a:defRPr sz="2800"/>
            </a:lvl1pPr>
          </a:lstStyle>
          <a:p>
            <a:endParaRPr lang="uk-UA"/>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737467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IMAGE option 40">
    <p:bg>
      <p:bgPr>
        <a:solidFill>
          <a:schemeClr val="bg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9784080" y="2533177"/>
            <a:ext cx="2450592" cy="2450592"/>
          </a:xfrm>
          <a:prstGeom prst="rect">
            <a:avLst/>
          </a:prstGeom>
        </p:spPr>
        <p:txBody>
          <a:bodyPr/>
          <a:lstStyle>
            <a:lvl1pPr>
              <a:defRPr sz="2400"/>
            </a:lvl1pPr>
          </a:lstStyle>
          <a:p>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6053328" y="2533177"/>
            <a:ext cx="2450592" cy="2450592"/>
          </a:xfrm>
          <a:prstGeom prst="rect">
            <a:avLst/>
          </a:prstGeom>
        </p:spPr>
        <p:txBody>
          <a:bodyPr/>
          <a:lstStyle>
            <a:lvl1pPr>
              <a:defRPr sz="2400"/>
            </a:lvl1pPr>
          </a:lstStyle>
          <a:p>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5592631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IMAGE option 43">
    <p:bg>
      <p:bgPr>
        <a:solidFill>
          <a:schemeClr val="bg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5891900" y="3809100"/>
            <a:ext cx="2669700" cy="2669700"/>
          </a:xfrm>
          <a:prstGeom prst="ellipse">
            <a:avLst/>
          </a:prstGeom>
          <a:ln w="63500">
            <a:noFill/>
          </a:ln>
          <a:effectLst/>
        </p:spPr>
        <p:txBody>
          <a:bodyPr/>
          <a:lstStyle>
            <a:lvl1pPr>
              <a:defRPr sz="2000"/>
            </a:lvl1pPr>
          </a:lstStyle>
          <a:p>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9726400" y="3809100"/>
            <a:ext cx="2669700" cy="2669700"/>
          </a:xfrm>
          <a:prstGeom prst="ellipse">
            <a:avLst/>
          </a:prstGeom>
          <a:ln w="63500">
            <a:noFill/>
          </a:ln>
          <a:effectLst/>
        </p:spPr>
        <p:txBody>
          <a:bodyPr/>
          <a:lstStyle>
            <a:lvl1pPr>
              <a:defRPr sz="2000"/>
            </a:lvl1pPr>
          </a:lstStyle>
          <a:p>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13560900" y="3809100"/>
            <a:ext cx="2669700" cy="2669700"/>
          </a:xfrm>
          <a:prstGeom prst="ellipse">
            <a:avLst/>
          </a:prstGeom>
          <a:ln w="63500">
            <a:noFill/>
          </a:ln>
          <a:effectLst/>
        </p:spPr>
        <p:txBody>
          <a:bodyPr/>
          <a:lstStyle>
            <a:lvl1pPr>
              <a:defRPr sz="2000"/>
            </a:lvl1pPr>
          </a:lstStyle>
          <a:p>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2057400" y="3809100"/>
            <a:ext cx="2669700" cy="2669700"/>
          </a:xfrm>
          <a:prstGeom prst="ellipse">
            <a:avLst/>
          </a:prstGeom>
          <a:ln w="63500">
            <a:noFill/>
          </a:ln>
          <a:effectLst/>
        </p:spPr>
        <p:txBody>
          <a:bodyPr/>
          <a:lstStyle>
            <a:lvl1pPr>
              <a:defRPr sz="2000"/>
            </a:lvl1pPr>
          </a:lstStyle>
          <a:p>
            <a:endParaRPr lang="uk-UA"/>
          </a:p>
        </p:txBody>
      </p:sp>
    </p:spTree>
    <p:extLst>
      <p:ext uri="{BB962C8B-B14F-4D97-AF65-F5344CB8AC3E}">
        <p14:creationId xmlns:p14="http://schemas.microsoft.com/office/powerpoint/2010/main" val="36645015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IMAGE option 20">
    <p:bg>
      <p:bgPr>
        <a:solidFill>
          <a:schemeClr val="bg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9214802" y="1371602"/>
            <a:ext cx="3780000" cy="3708000"/>
          </a:xfrm>
          <a:prstGeom prst="rect">
            <a:avLst/>
          </a:prstGeom>
        </p:spPr>
        <p:txBody>
          <a:bodyPr/>
          <a:lstStyle>
            <a:lvl1pPr>
              <a:defRPr sz="2800"/>
            </a:lvl1pPr>
          </a:lstStyle>
          <a:p>
            <a:endParaRPr lang="uk-UA"/>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9214802" y="5207398"/>
            <a:ext cx="3780000" cy="3708000"/>
          </a:xfrm>
          <a:prstGeom prst="rect">
            <a:avLst/>
          </a:prstGeom>
        </p:spPr>
        <p:txBody>
          <a:bodyPr/>
          <a:lstStyle>
            <a:lvl1pPr>
              <a:defRPr sz="2800"/>
            </a:lvl1pPr>
          </a:lstStyle>
          <a:p>
            <a:endParaRPr lang="uk-UA"/>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1371600" y="5207398"/>
            <a:ext cx="3780000" cy="3708000"/>
          </a:xfrm>
          <a:prstGeom prst="rect">
            <a:avLst/>
          </a:prstGeom>
        </p:spPr>
        <p:txBody>
          <a:bodyPr/>
          <a:lstStyle>
            <a:lvl1pPr>
              <a:defRPr sz="2800"/>
            </a:lvl1pPr>
          </a:lstStyle>
          <a:p>
            <a:endParaRPr lang="uk-UA"/>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5293199" y="1371602"/>
            <a:ext cx="3780000" cy="3708000"/>
          </a:xfrm>
          <a:prstGeom prst="rect">
            <a:avLst/>
          </a:prstGeom>
        </p:spPr>
        <p:txBody>
          <a:bodyPr/>
          <a:lstStyle>
            <a:lvl1pPr>
              <a:defRPr sz="2800"/>
            </a:lvl1pPr>
          </a:lstStyle>
          <a:p>
            <a:endParaRPr lang="uk-UA"/>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5293199" y="5207398"/>
            <a:ext cx="3780000" cy="3708000"/>
          </a:xfrm>
          <a:prstGeom prst="rect">
            <a:avLst/>
          </a:prstGeom>
        </p:spPr>
        <p:txBody>
          <a:bodyPr/>
          <a:lstStyle>
            <a:lvl1pPr>
              <a:defRPr sz="2800"/>
            </a:lvl1pPr>
          </a:lstStyle>
          <a:p>
            <a:endParaRPr lang="uk-UA"/>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13136400" y="1371602"/>
            <a:ext cx="3780000" cy="3708000"/>
          </a:xfrm>
          <a:prstGeom prst="rect">
            <a:avLst/>
          </a:prstGeom>
        </p:spPr>
        <p:txBody>
          <a:bodyPr/>
          <a:lstStyle>
            <a:lvl1pPr>
              <a:defRPr sz="2800"/>
            </a:lvl1pPr>
          </a:lstStyle>
          <a:p>
            <a:endParaRPr lang="uk-UA"/>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4038600" y="307236"/>
            <a:ext cx="12877800" cy="757130"/>
          </a:xfrm>
          <a:prstGeom prst="rect">
            <a:avLst/>
          </a:prstGeom>
          <a:noFill/>
        </p:spPr>
        <p:txBody>
          <a:bodyPr wrap="square" rtlCol="0">
            <a:spAutoFit/>
          </a:bodyPr>
          <a:lstStyle>
            <a:lvl1pPr algn="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4645198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MAGE option 37">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599"/>
            <a:ext cx="2520000" cy="2520000"/>
          </a:xfrm>
          <a:prstGeom prst="rect">
            <a:avLst/>
          </a:prstGeom>
        </p:spPr>
        <p:txBody>
          <a:bodyPr/>
          <a:lstStyle>
            <a:lvl1pPr>
              <a:defRPr sz="1800"/>
            </a:lvl1pPr>
          </a:lstStyle>
          <a:p>
            <a:endParaRPr lang="uk-UA"/>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3891600" y="1371599"/>
            <a:ext cx="2520000" cy="2520000"/>
          </a:xfrm>
          <a:prstGeom prst="rect">
            <a:avLst/>
          </a:prstGeom>
        </p:spPr>
        <p:txBody>
          <a:bodyPr/>
          <a:lstStyle>
            <a:lvl1pPr>
              <a:defRPr sz="1800"/>
            </a:lvl1pPr>
          </a:lstStyle>
          <a:p>
            <a:endParaRPr lang="uk-UA"/>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6411600" y="1371599"/>
            <a:ext cx="2520000" cy="2520000"/>
          </a:xfrm>
          <a:prstGeom prst="rect">
            <a:avLst/>
          </a:prstGeom>
        </p:spPr>
        <p:txBody>
          <a:bodyPr/>
          <a:lstStyle>
            <a:lvl1pPr>
              <a:defRPr sz="1800"/>
            </a:lvl1pPr>
          </a:lstStyle>
          <a:p>
            <a:endParaRPr lang="uk-UA"/>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1371600" y="3891600"/>
            <a:ext cx="2520000" cy="2520000"/>
          </a:xfrm>
          <a:prstGeom prst="rect">
            <a:avLst/>
          </a:prstGeom>
        </p:spPr>
        <p:txBody>
          <a:bodyPr/>
          <a:lstStyle>
            <a:lvl1pPr>
              <a:defRPr sz="1800"/>
            </a:lvl1pPr>
          </a:lstStyle>
          <a:p>
            <a:endParaRPr lang="uk-UA"/>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3891600" y="3891600"/>
            <a:ext cx="2520000" cy="2520000"/>
          </a:xfrm>
          <a:prstGeom prst="rect">
            <a:avLst/>
          </a:prstGeom>
        </p:spPr>
        <p:txBody>
          <a:bodyPr/>
          <a:lstStyle>
            <a:lvl1pPr>
              <a:defRPr sz="1800"/>
            </a:lvl1pPr>
          </a:lstStyle>
          <a:p>
            <a:endParaRPr lang="uk-UA"/>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6411600" y="3891600"/>
            <a:ext cx="2520000" cy="2520000"/>
          </a:xfrm>
          <a:prstGeom prst="rect">
            <a:avLst/>
          </a:prstGeom>
        </p:spPr>
        <p:txBody>
          <a:bodyPr/>
          <a:lstStyle>
            <a:lvl1pPr>
              <a:defRPr sz="1800"/>
            </a:lvl1pPr>
          </a:lstStyle>
          <a:p>
            <a:endParaRPr lang="uk-UA"/>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1371600" y="6411600"/>
            <a:ext cx="2520000" cy="2520000"/>
          </a:xfrm>
          <a:prstGeom prst="rect">
            <a:avLst/>
          </a:prstGeom>
        </p:spPr>
        <p:txBody>
          <a:bodyPr/>
          <a:lstStyle>
            <a:lvl1pPr>
              <a:defRPr sz="1800"/>
            </a:lvl1pPr>
          </a:lstStyle>
          <a:p>
            <a:endParaRPr lang="uk-UA"/>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3891600" y="6411600"/>
            <a:ext cx="2520000" cy="2520000"/>
          </a:xfrm>
          <a:prstGeom prst="rect">
            <a:avLst/>
          </a:prstGeom>
        </p:spPr>
        <p:txBody>
          <a:bodyPr/>
          <a:lstStyle>
            <a:lvl1pPr>
              <a:defRPr sz="1800"/>
            </a:lvl1pPr>
          </a:lstStyle>
          <a:p>
            <a:endParaRPr lang="uk-UA"/>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6411600" y="6411600"/>
            <a:ext cx="2520000" cy="2520000"/>
          </a:xfrm>
          <a:prstGeom prst="rect">
            <a:avLst/>
          </a:prstGeom>
        </p:spPr>
        <p:txBody>
          <a:bodyPr/>
          <a:lstStyle>
            <a:lvl1pPr>
              <a:defRPr sz="1800"/>
            </a:lvl1pPr>
          </a:lstStyle>
          <a:p>
            <a:endParaRPr lang="uk-UA"/>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41207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7_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1371600" y="1371600"/>
            <a:ext cx="15544800" cy="7543800"/>
          </a:xfrm>
          <a:prstGeom prst="roundRect">
            <a:avLst>
              <a:gd name="adj" fmla="val 2021"/>
            </a:avLst>
          </a:prstGeom>
        </p:spPr>
        <p:txBody>
          <a:bodyPr/>
          <a:lstStyle/>
          <a:p>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9801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IMAGE option 35">
    <p:bg>
      <p:bgPr>
        <a:solidFill>
          <a:schemeClr val="bg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5486400" y="1866900"/>
            <a:ext cx="3140364" cy="2278439"/>
          </a:xfrm>
          <a:prstGeom prst="rect">
            <a:avLst/>
          </a:prstGeom>
        </p:spPr>
        <p:txBody>
          <a:bodyPr/>
          <a:lstStyle>
            <a:lvl1pPr>
              <a:defRPr sz="2800"/>
            </a:lvl1pPr>
          </a:lstStyle>
          <a:p>
            <a:endParaRPr lang="uk-UA"/>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5486400" y="5372100"/>
            <a:ext cx="3140364" cy="2278439"/>
          </a:xfrm>
          <a:prstGeom prst="rect">
            <a:avLst/>
          </a:prstGeom>
        </p:spPr>
        <p:txBody>
          <a:bodyPr/>
          <a:lstStyle>
            <a:lvl1pPr>
              <a:defRPr sz="2800"/>
            </a:lvl1pPr>
          </a:lstStyle>
          <a:p>
            <a:endParaRPr lang="uk-UA"/>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888837" y="5372100"/>
            <a:ext cx="3140364" cy="2278439"/>
          </a:xfrm>
          <a:prstGeom prst="rect">
            <a:avLst/>
          </a:prstGeom>
        </p:spPr>
        <p:txBody>
          <a:bodyPr/>
          <a:lstStyle>
            <a:lvl1pPr>
              <a:defRPr sz="2800"/>
            </a:lvl1pPr>
          </a:lstStyle>
          <a:p>
            <a:endParaRPr lang="uk-UA"/>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888837" y="1866900"/>
            <a:ext cx="3140364" cy="2278439"/>
          </a:xfrm>
          <a:prstGeom prst="rect">
            <a:avLst/>
          </a:prstGeom>
        </p:spPr>
        <p:txBody>
          <a:bodyPr/>
          <a:lstStyle>
            <a:lvl1pPr>
              <a:defRPr sz="2800"/>
            </a:lvl1pPr>
          </a:lstStyle>
          <a:p>
            <a:endParaRPr lang="uk-UA"/>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1863875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MAGE option 38">
    <p:bg>
      <p:bgPr>
        <a:solidFill>
          <a:schemeClr val="bg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7479681" y="2145680"/>
            <a:ext cx="1664320" cy="1664320"/>
          </a:xfrm>
          <a:prstGeom prst="rect">
            <a:avLst/>
          </a:prstGeom>
        </p:spPr>
        <p:txBody>
          <a:bodyPr/>
          <a:lstStyle>
            <a:lvl1pPr>
              <a:defRPr sz="2000"/>
            </a:lvl1pPr>
          </a:lstStyle>
          <a:p>
            <a:endParaRPr lang="en-US"/>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7479681" y="4311340"/>
            <a:ext cx="1664320" cy="1664320"/>
          </a:xfrm>
          <a:prstGeom prst="rect">
            <a:avLst/>
          </a:prstGeom>
        </p:spPr>
        <p:txBody>
          <a:bodyPr/>
          <a:lstStyle>
            <a:lvl1pPr>
              <a:defRPr sz="2000"/>
            </a:lvl1pPr>
          </a:lstStyle>
          <a:p>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7479681" y="6477000"/>
            <a:ext cx="1664320" cy="1664320"/>
          </a:xfrm>
          <a:prstGeom prst="rect">
            <a:avLst/>
          </a:prstGeom>
        </p:spPr>
        <p:txBody>
          <a:bodyPr/>
          <a:lstStyle>
            <a:lvl1pPr>
              <a:defRPr sz="2000"/>
            </a:lvl1pPr>
          </a:lstStyle>
          <a:p>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9727580" y="2145680"/>
            <a:ext cx="1664320" cy="1664320"/>
          </a:xfrm>
          <a:prstGeom prst="rect">
            <a:avLst/>
          </a:prstGeom>
        </p:spPr>
        <p:txBody>
          <a:bodyPr/>
          <a:lstStyle>
            <a:lvl1pPr>
              <a:defRPr sz="2000"/>
            </a:lvl1pPr>
          </a:lstStyle>
          <a:p>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9727580" y="4311340"/>
            <a:ext cx="1664320" cy="1664320"/>
          </a:xfrm>
          <a:prstGeom prst="rect">
            <a:avLst/>
          </a:prstGeom>
        </p:spPr>
        <p:txBody>
          <a:bodyPr/>
          <a:lstStyle>
            <a:lvl1pPr>
              <a:defRPr sz="2000"/>
            </a:lvl1pPr>
          </a:lstStyle>
          <a:p>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9727580" y="6477000"/>
            <a:ext cx="1664320" cy="1664320"/>
          </a:xfrm>
          <a:prstGeom prst="rect">
            <a:avLst/>
          </a:prstGeom>
        </p:spPr>
        <p:txBody>
          <a:bodyPr/>
          <a:lstStyle>
            <a:lvl1pPr>
              <a:defRPr sz="2000"/>
            </a:lvl1pPr>
          </a:lstStyle>
          <a:p>
            <a:endParaRPr lang="en-US"/>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11975479" y="2145680"/>
            <a:ext cx="1664320" cy="1664320"/>
          </a:xfrm>
          <a:prstGeom prst="rect">
            <a:avLst/>
          </a:prstGeom>
        </p:spPr>
        <p:txBody>
          <a:bodyPr/>
          <a:lstStyle>
            <a:lvl1pPr>
              <a:defRPr sz="2000"/>
            </a:lvl1pPr>
          </a:lstStyle>
          <a:p>
            <a:endParaRPr lang="en-US"/>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11975479" y="4311340"/>
            <a:ext cx="1664320" cy="1664320"/>
          </a:xfrm>
          <a:prstGeom prst="rect">
            <a:avLst/>
          </a:prstGeom>
        </p:spPr>
        <p:txBody>
          <a:bodyPr/>
          <a:lstStyle>
            <a:lvl1pPr>
              <a:defRPr sz="2000"/>
            </a:lvl1pPr>
          </a:lstStyle>
          <a:p>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11975479" y="6477000"/>
            <a:ext cx="1664320" cy="1664320"/>
          </a:xfrm>
          <a:prstGeom prst="rect">
            <a:avLst/>
          </a:prstGeom>
        </p:spPr>
        <p:txBody>
          <a:bodyPr/>
          <a:lstStyle>
            <a:lvl1pPr>
              <a:defRPr sz="2000"/>
            </a:lvl1pPr>
          </a:lstStyle>
          <a:p>
            <a:endParaRPr lang="en-US"/>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14223379" y="2145680"/>
            <a:ext cx="1664320" cy="1664320"/>
          </a:xfrm>
          <a:prstGeom prst="rect">
            <a:avLst/>
          </a:prstGeom>
        </p:spPr>
        <p:txBody>
          <a:bodyPr/>
          <a:lstStyle>
            <a:lvl1pPr>
              <a:defRPr sz="2000"/>
            </a:lvl1pPr>
          </a:lstStyle>
          <a:p>
            <a:endParaRPr lang="en-US"/>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14223379" y="4311340"/>
            <a:ext cx="1664320" cy="1664320"/>
          </a:xfrm>
          <a:prstGeom prst="rect">
            <a:avLst/>
          </a:prstGeom>
        </p:spPr>
        <p:txBody>
          <a:bodyPr/>
          <a:lstStyle>
            <a:lvl1pPr>
              <a:defRPr sz="2000"/>
            </a:lvl1pPr>
          </a:lstStyle>
          <a:p>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14223379" y="6477000"/>
            <a:ext cx="1664320" cy="1664320"/>
          </a:xfrm>
          <a:prstGeom prst="rect">
            <a:avLst/>
          </a:prstGeom>
        </p:spPr>
        <p:txBody>
          <a:bodyPr/>
          <a:lstStyle>
            <a:lvl1pPr>
              <a:defRPr sz="2000"/>
            </a:lvl1pPr>
          </a:lstStyle>
          <a:p>
            <a:endParaRPr lang="en-US"/>
          </a:p>
        </p:txBody>
      </p:sp>
    </p:spTree>
    <p:extLst>
      <p:ext uri="{BB962C8B-B14F-4D97-AF65-F5344CB8AC3E}">
        <p14:creationId xmlns:p14="http://schemas.microsoft.com/office/powerpoint/2010/main" val="39227177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option 41">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4572001" y="5283201"/>
            <a:ext cx="1799770" cy="1799770"/>
          </a:xfrm>
          <a:prstGeom prst="ellipse">
            <a:avLst/>
          </a:prstGeom>
          <a:ln w="63500">
            <a:noFill/>
          </a:ln>
          <a:effectLst/>
        </p:spPr>
        <p:txBody>
          <a:bodyPr/>
          <a:lstStyle>
            <a:lvl1pPr>
              <a:defRPr sz="1400"/>
            </a:lvl1pPr>
          </a:lstStyle>
          <a:p>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11916230" y="5283201"/>
            <a:ext cx="1799770" cy="1799770"/>
          </a:xfrm>
          <a:prstGeom prst="ellipse">
            <a:avLst/>
          </a:prstGeom>
          <a:ln w="63500">
            <a:noFill/>
          </a:ln>
          <a:effectLst/>
        </p:spPr>
        <p:txBody>
          <a:bodyPr/>
          <a:lstStyle>
            <a:lvl1pPr>
              <a:defRPr sz="1400"/>
            </a:lvl1pPr>
          </a:lstStyle>
          <a:p>
            <a:endParaRPr lang="uk-UA"/>
          </a:p>
        </p:txBody>
      </p:sp>
    </p:spTree>
    <p:extLst>
      <p:ext uri="{BB962C8B-B14F-4D97-AF65-F5344CB8AC3E}">
        <p14:creationId xmlns:p14="http://schemas.microsoft.com/office/powerpoint/2010/main" val="42903481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IMAGE option 42">
    <p:bg>
      <p:bgPr>
        <a:solidFill>
          <a:schemeClr val="bg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8445600" y="7131435"/>
            <a:ext cx="1396800" cy="1396800"/>
          </a:xfrm>
          <a:prstGeom prst="ellipse">
            <a:avLst/>
          </a:prstGeom>
          <a:ln w="63500">
            <a:noFill/>
          </a:ln>
          <a:effectLst/>
        </p:spPr>
        <p:txBody>
          <a:bodyPr/>
          <a:lstStyle>
            <a:lvl1pPr>
              <a:defRPr sz="1400"/>
            </a:lvl1pPr>
          </a:lstStyle>
          <a:p>
            <a:endParaRPr lang="uk-UA"/>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13716000" y="7131435"/>
            <a:ext cx="1396800" cy="1396800"/>
          </a:xfrm>
          <a:prstGeom prst="ellipse">
            <a:avLst/>
          </a:prstGeom>
          <a:ln w="63500">
            <a:noFill/>
          </a:ln>
          <a:effectLst/>
        </p:spPr>
        <p:txBody>
          <a:bodyPr/>
          <a:lstStyle>
            <a:lvl1pPr>
              <a:defRPr sz="1400"/>
            </a:lvl1pPr>
          </a:lstStyle>
          <a:p>
            <a:endParaRPr lang="uk-UA"/>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3175200" y="7131435"/>
            <a:ext cx="1396800" cy="1396800"/>
          </a:xfrm>
          <a:prstGeom prst="ellipse">
            <a:avLst/>
          </a:prstGeom>
          <a:ln w="63500">
            <a:noFill/>
          </a:ln>
          <a:effectLst/>
        </p:spPr>
        <p:txBody>
          <a:bodyPr/>
          <a:lstStyle>
            <a:lvl1pPr>
              <a:defRPr sz="1400"/>
            </a:lvl1pPr>
          </a:lstStyle>
          <a:p>
            <a:endParaRPr lang="uk-UA"/>
          </a:p>
        </p:txBody>
      </p:sp>
    </p:spTree>
    <p:extLst>
      <p:ext uri="{BB962C8B-B14F-4D97-AF65-F5344CB8AC3E}">
        <p14:creationId xmlns:p14="http://schemas.microsoft.com/office/powerpoint/2010/main" val="315747391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IMAGE option 10">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7707598" cy="7543800"/>
          </a:xfrm>
          <a:prstGeom prst="rect">
            <a:avLst/>
          </a:prstGeom>
        </p:spPr>
        <p:txBody>
          <a:bodyPr/>
          <a:lstStyle/>
          <a:p>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9208802" y="1371600"/>
            <a:ext cx="7707598" cy="7543800"/>
          </a:xfrm>
          <a:prstGeom prst="rect">
            <a:avLst/>
          </a:prstGeom>
        </p:spPr>
        <p:txBody>
          <a:bodyPr/>
          <a:lstStyle/>
          <a:p>
            <a:endParaRPr lang="uk-UA"/>
          </a:p>
        </p:txBody>
      </p:sp>
    </p:spTree>
    <p:extLst>
      <p:ext uri="{BB962C8B-B14F-4D97-AF65-F5344CB8AC3E}">
        <p14:creationId xmlns:p14="http://schemas.microsoft.com/office/powerpoint/2010/main" val="41369663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IMAGE option 16">
    <p:bg>
      <p:bgPr>
        <a:solidFill>
          <a:schemeClr val="bg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1371599" y="1371600"/>
            <a:ext cx="9866671" cy="3708000"/>
          </a:xfrm>
          <a:prstGeom prst="rect">
            <a:avLst/>
          </a:prstGeom>
        </p:spPr>
        <p:txBody>
          <a:bodyPr/>
          <a:lstStyle>
            <a:lvl1pPr>
              <a:defRPr sz="2400"/>
            </a:lvl1pPr>
          </a:lstStyle>
          <a:p>
            <a:endParaRPr lang="uk-UA"/>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1371599" y="5207397"/>
            <a:ext cx="9866671" cy="3708001"/>
          </a:xfrm>
          <a:prstGeom prst="rect">
            <a:avLst/>
          </a:prstGeom>
        </p:spPr>
        <p:txBody>
          <a:bodyPr/>
          <a:lstStyle>
            <a:lvl1pPr>
              <a:defRPr sz="2400"/>
            </a:lvl1pPr>
          </a:lstStyle>
          <a:p>
            <a:endParaRPr lang="uk-UA"/>
          </a:p>
        </p:txBody>
      </p:sp>
    </p:spTree>
    <p:extLst>
      <p:ext uri="{BB962C8B-B14F-4D97-AF65-F5344CB8AC3E}">
        <p14:creationId xmlns:p14="http://schemas.microsoft.com/office/powerpoint/2010/main" val="2259313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IMAGE option 22">
    <p:bg>
      <p:bgPr>
        <a:solidFill>
          <a:schemeClr val="bg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1371600" y="1371600"/>
            <a:ext cx="3852000" cy="7543800"/>
          </a:xfrm>
          <a:prstGeom prst="rect">
            <a:avLst/>
          </a:prstGeom>
        </p:spPr>
        <p:txBody>
          <a:bodyPr/>
          <a:lstStyle/>
          <a:p>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5292000" y="5178600"/>
            <a:ext cx="3855600" cy="3736800"/>
          </a:xfrm>
          <a:prstGeom prst="rect">
            <a:avLst/>
          </a:prstGeom>
        </p:spPr>
        <p:txBody>
          <a:bodyPr/>
          <a:lstStyle/>
          <a:p>
            <a:endParaRPr lang="uk-UA"/>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5292000" y="1371600"/>
            <a:ext cx="3855600" cy="3736800"/>
          </a:xfrm>
          <a:prstGeom prst="rect">
            <a:avLst/>
          </a:prstGeom>
        </p:spPr>
        <p:txBody>
          <a:bodyPr/>
          <a:lstStyle/>
          <a:p>
            <a:endParaRPr lang="uk-UA"/>
          </a:p>
        </p:txBody>
      </p:sp>
    </p:spTree>
    <p:extLst>
      <p:ext uri="{BB962C8B-B14F-4D97-AF65-F5344CB8AC3E}">
        <p14:creationId xmlns:p14="http://schemas.microsoft.com/office/powerpoint/2010/main" val="21558756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IMAGE option 23">
    <p:bg>
      <p:bgPr>
        <a:solidFill>
          <a:schemeClr val="bg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1371600" y="5178600"/>
            <a:ext cx="10504800" cy="3736800"/>
          </a:xfrm>
          <a:prstGeom prst="rect">
            <a:avLst/>
          </a:prstGeom>
        </p:spPr>
        <p:txBody>
          <a:bodyPr/>
          <a:lstStyle>
            <a:lvl1pPr>
              <a:defRPr sz="2000"/>
            </a:lvl1pPr>
          </a:lstStyle>
          <a:p>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11948400" y="1371600"/>
            <a:ext cx="4968000" cy="7543800"/>
          </a:xfrm>
          <a:prstGeom prst="rect">
            <a:avLst/>
          </a:prstGeom>
        </p:spPr>
        <p:txBody>
          <a:bodyPr/>
          <a:lstStyle>
            <a:lvl1pPr>
              <a:defRPr sz="2000"/>
            </a:lvl1pPr>
          </a:lstStyle>
          <a:p>
            <a:endParaRPr lang="uk-UA"/>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1371599" y="1371600"/>
            <a:ext cx="5230800" cy="3736800"/>
          </a:xfrm>
          <a:prstGeom prst="rect">
            <a:avLst/>
          </a:prstGeom>
        </p:spPr>
        <p:txBody>
          <a:bodyPr/>
          <a:lstStyle>
            <a:lvl1pPr>
              <a:defRPr sz="2000"/>
            </a:lvl1pPr>
          </a:lstStyle>
          <a:p>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6678000" y="1371600"/>
            <a:ext cx="5194800" cy="3736800"/>
          </a:xfrm>
          <a:prstGeom prst="rect">
            <a:avLst/>
          </a:prstGeom>
        </p:spPr>
        <p:txBody>
          <a:bodyPr/>
          <a:lstStyle>
            <a:lvl1pPr>
              <a:defRPr sz="2000"/>
            </a:lvl1pPr>
          </a:lstStyle>
          <a:p>
            <a:endParaRPr lang="uk-UA"/>
          </a:p>
        </p:txBody>
      </p:sp>
    </p:spTree>
    <p:extLst>
      <p:ext uri="{BB962C8B-B14F-4D97-AF65-F5344CB8AC3E}">
        <p14:creationId xmlns:p14="http://schemas.microsoft.com/office/powerpoint/2010/main" val="27882321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IMAGE option 26">
    <p:bg>
      <p:bgPr>
        <a:solidFill>
          <a:schemeClr val="bg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5144401" y="5178600"/>
            <a:ext cx="11772000" cy="3736800"/>
          </a:xfrm>
          <a:prstGeom prst="rect">
            <a:avLst/>
          </a:prstGeom>
        </p:spPr>
        <p:txBody>
          <a:bodyPr/>
          <a:lstStyle/>
          <a:p>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1371600" y="5178600"/>
            <a:ext cx="3772800" cy="3736800"/>
          </a:xfrm>
          <a:prstGeom prst="rect">
            <a:avLst/>
          </a:prstGeom>
        </p:spPr>
        <p:txBody>
          <a:bodyPr/>
          <a:lstStyle/>
          <a:p>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1371599" y="1371600"/>
            <a:ext cx="7963200" cy="3736800"/>
          </a:xfrm>
          <a:prstGeom prst="rect">
            <a:avLst/>
          </a:prstGeom>
        </p:spPr>
        <p:txBody>
          <a:bodyPr/>
          <a:lstStyle/>
          <a:p>
            <a:endParaRPr lang="uk-UA"/>
          </a:p>
        </p:txBody>
      </p:sp>
    </p:spTree>
    <p:extLst>
      <p:ext uri="{BB962C8B-B14F-4D97-AF65-F5344CB8AC3E}">
        <p14:creationId xmlns:p14="http://schemas.microsoft.com/office/powerpoint/2010/main" val="29657199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IMAGE option 24">
    <p:bg>
      <p:bgPr>
        <a:solidFill>
          <a:schemeClr val="bg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1371599" y="3684847"/>
            <a:ext cx="6325200" cy="3736800"/>
          </a:xfrm>
          <a:prstGeom prst="rect">
            <a:avLst/>
          </a:prstGeom>
        </p:spPr>
        <p:txBody>
          <a:bodyPr/>
          <a:lstStyle>
            <a:lvl1pPr>
              <a:defRPr sz="2400"/>
            </a:lvl1pPr>
          </a:lstStyle>
          <a:p>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7768799" y="1371600"/>
            <a:ext cx="9147600" cy="6050047"/>
          </a:xfrm>
          <a:prstGeom prst="rect">
            <a:avLst/>
          </a:prstGeom>
        </p:spPr>
        <p:txBody>
          <a:bodyPr/>
          <a:lstStyle>
            <a:lvl1pPr>
              <a:defRPr sz="2400"/>
            </a:lvl1pPr>
          </a:lstStyle>
          <a:p>
            <a:endParaRPr lang="uk-UA"/>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1371599" y="1371600"/>
            <a:ext cx="3146400" cy="2206800"/>
          </a:xfrm>
          <a:prstGeom prst="rect">
            <a:avLst/>
          </a:prstGeom>
        </p:spPr>
        <p:txBody>
          <a:bodyPr/>
          <a:lstStyle>
            <a:lvl1pPr>
              <a:defRPr sz="2400"/>
            </a:lvl1pPr>
          </a:lstStyle>
          <a:p>
            <a:endParaRPr lang="uk-UA"/>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4606199" y="1371600"/>
            <a:ext cx="3074400" cy="2206800"/>
          </a:xfrm>
          <a:prstGeom prst="rect">
            <a:avLst/>
          </a:prstGeom>
        </p:spPr>
        <p:txBody>
          <a:bodyPr/>
          <a:lstStyle>
            <a:lvl1pPr>
              <a:defRPr sz="2400"/>
            </a:lvl1pPr>
          </a:lstStyle>
          <a:p>
            <a:endParaRPr lang="uk-UA"/>
          </a:p>
        </p:txBody>
      </p:sp>
    </p:spTree>
    <p:extLst>
      <p:ext uri="{BB962C8B-B14F-4D97-AF65-F5344CB8AC3E}">
        <p14:creationId xmlns:p14="http://schemas.microsoft.com/office/powerpoint/2010/main" val="416475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2_BLANK">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371600" y="1371600"/>
            <a:ext cx="15544800" cy="6019800"/>
          </a:xfrm>
          <a:prstGeom prst="roundRect">
            <a:avLst>
              <a:gd name="adj" fmla="val 2426"/>
            </a:avLst>
          </a:prstGeom>
        </p:spPr>
        <p:txBody>
          <a:bodyPr/>
          <a:lstStyle/>
          <a:p>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2705100" y="307236"/>
            <a:ext cx="12877800" cy="757130"/>
          </a:xfrm>
          <a:prstGeom prst="rect">
            <a:avLst/>
          </a:prstGeom>
          <a:noFill/>
        </p:spPr>
        <p:txBody>
          <a:bodyPr wrap="square" rtlCol="0">
            <a:spAutoFit/>
          </a:bodyPr>
          <a:lstStyle>
            <a:lvl1pPr algn="ct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115126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IMAGE option 17">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7707596" cy="3708000"/>
          </a:xfrm>
          <a:prstGeom prst="rect">
            <a:avLst/>
          </a:prstGeom>
        </p:spPr>
        <p:txBody>
          <a:bodyPr/>
          <a:lstStyle/>
          <a:p>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9208802" y="5207396"/>
            <a:ext cx="7707598" cy="3708004"/>
          </a:xfrm>
          <a:prstGeom prst="rect">
            <a:avLst/>
          </a:prstGeom>
        </p:spPr>
        <p:txBody>
          <a:bodyPr/>
          <a:lstStyle/>
          <a:p>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9208802" y="1371600"/>
            <a:ext cx="7707598" cy="3708000"/>
          </a:xfrm>
          <a:prstGeom prst="rect">
            <a:avLst/>
          </a:prstGeom>
        </p:spPr>
        <p:txBody>
          <a:bodyPr/>
          <a:lstStyle/>
          <a:p>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1371600" y="5207396"/>
            <a:ext cx="7707596" cy="3708003"/>
          </a:xfrm>
          <a:prstGeom prst="rect">
            <a:avLst/>
          </a:prstGeom>
        </p:spPr>
        <p:txBody>
          <a:bodyPr/>
          <a:lstStyle/>
          <a:p>
            <a:endParaRPr lang="uk-UA"/>
          </a:p>
        </p:txBody>
      </p:sp>
    </p:spTree>
    <p:extLst>
      <p:ext uri="{BB962C8B-B14F-4D97-AF65-F5344CB8AC3E}">
        <p14:creationId xmlns:p14="http://schemas.microsoft.com/office/powerpoint/2010/main" val="3582073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IMAGE option 20">
    <p:bg>
      <p:bgPr>
        <a:solidFill>
          <a:schemeClr val="bg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9214802" y="1371602"/>
            <a:ext cx="3780000" cy="3708000"/>
          </a:xfrm>
          <a:prstGeom prst="rect">
            <a:avLst/>
          </a:prstGeom>
        </p:spPr>
        <p:txBody>
          <a:bodyPr/>
          <a:lstStyle>
            <a:lvl1pPr>
              <a:defRPr sz="2800"/>
            </a:lvl1pPr>
          </a:lstStyle>
          <a:p>
            <a:endParaRPr lang="uk-UA"/>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9214802" y="5207398"/>
            <a:ext cx="3780000" cy="3708000"/>
          </a:xfrm>
          <a:prstGeom prst="rect">
            <a:avLst/>
          </a:prstGeom>
        </p:spPr>
        <p:txBody>
          <a:bodyPr/>
          <a:lstStyle>
            <a:lvl1pPr>
              <a:defRPr sz="2800"/>
            </a:lvl1pPr>
          </a:lstStyle>
          <a:p>
            <a:endParaRPr lang="uk-UA"/>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1371600" y="5207398"/>
            <a:ext cx="3780000" cy="3708000"/>
          </a:xfrm>
          <a:prstGeom prst="rect">
            <a:avLst/>
          </a:prstGeom>
        </p:spPr>
        <p:txBody>
          <a:bodyPr/>
          <a:lstStyle>
            <a:lvl1pPr>
              <a:defRPr sz="2800"/>
            </a:lvl1pPr>
          </a:lstStyle>
          <a:p>
            <a:endParaRPr lang="uk-UA"/>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5293199" y="1371602"/>
            <a:ext cx="3780000" cy="3708000"/>
          </a:xfrm>
          <a:prstGeom prst="rect">
            <a:avLst/>
          </a:prstGeom>
        </p:spPr>
        <p:txBody>
          <a:bodyPr/>
          <a:lstStyle>
            <a:lvl1pPr>
              <a:defRPr sz="2800"/>
            </a:lvl1pPr>
          </a:lstStyle>
          <a:p>
            <a:endParaRPr lang="uk-UA"/>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5293199" y="5207398"/>
            <a:ext cx="3780000" cy="3708000"/>
          </a:xfrm>
          <a:prstGeom prst="rect">
            <a:avLst/>
          </a:prstGeom>
        </p:spPr>
        <p:txBody>
          <a:bodyPr/>
          <a:lstStyle>
            <a:lvl1pPr>
              <a:defRPr sz="2800"/>
            </a:lvl1pPr>
          </a:lstStyle>
          <a:p>
            <a:endParaRPr lang="uk-UA"/>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13136400" y="1371602"/>
            <a:ext cx="3780000" cy="3708000"/>
          </a:xfrm>
          <a:prstGeom prst="rect">
            <a:avLst/>
          </a:prstGeom>
        </p:spPr>
        <p:txBody>
          <a:bodyPr/>
          <a:lstStyle>
            <a:lvl1pPr>
              <a:defRPr sz="2800"/>
            </a:lvl1pPr>
          </a:lstStyle>
          <a:p>
            <a:endParaRPr lang="uk-UA"/>
          </a:p>
        </p:txBody>
      </p:sp>
    </p:spTree>
    <p:extLst>
      <p:ext uri="{BB962C8B-B14F-4D97-AF65-F5344CB8AC3E}">
        <p14:creationId xmlns:p14="http://schemas.microsoft.com/office/powerpoint/2010/main" val="7391225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IMAGE option">
    <p:bg>
      <p:bgPr>
        <a:solidFill>
          <a:schemeClr val="bg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1371600" y="1371600"/>
            <a:ext cx="16916400" cy="8915400"/>
          </a:xfrm>
          <a:prstGeom prst="rect">
            <a:avLst/>
          </a:prstGeom>
        </p:spPr>
        <p:txBody>
          <a:bodyPr/>
          <a:lstStyle/>
          <a:p>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7138176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IMAGE option 21">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7048500" y="1371600"/>
            <a:ext cx="3086100" cy="7543800"/>
          </a:xfrm>
          <a:prstGeom prst="rect">
            <a:avLst/>
          </a:prstGeom>
        </p:spPr>
        <p:txBody>
          <a:bodyPr/>
          <a:lstStyle/>
          <a:p>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10439400" y="1371600"/>
            <a:ext cx="3086100" cy="7543800"/>
          </a:xfrm>
          <a:prstGeom prst="rect">
            <a:avLst/>
          </a:prstGeom>
        </p:spPr>
        <p:txBody>
          <a:bodyPr/>
          <a:lstStyle/>
          <a:p>
            <a:endParaRPr lang="uk-UA"/>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13830300" y="1371600"/>
            <a:ext cx="3086100" cy="7543800"/>
          </a:xfrm>
          <a:prstGeom prst="rect">
            <a:avLst/>
          </a:prstGeom>
        </p:spPr>
        <p:txBody>
          <a:bodyPr/>
          <a:lstStyle/>
          <a:p>
            <a:endParaRPr lang="uk-UA"/>
          </a:p>
        </p:txBody>
      </p:sp>
    </p:spTree>
    <p:extLst>
      <p:ext uri="{BB962C8B-B14F-4D97-AF65-F5344CB8AC3E}">
        <p14:creationId xmlns:p14="http://schemas.microsoft.com/office/powerpoint/2010/main" val="3919366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3_IMAGE option 12">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5094000" cy="5004000"/>
          </a:xfrm>
          <a:prstGeom prst="rect">
            <a:avLst/>
          </a:prstGeom>
        </p:spPr>
        <p:txBody>
          <a:bodyPr/>
          <a:lstStyle/>
          <a:p>
            <a:endParaRPr lang="uk-UA"/>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6597000" y="1371600"/>
            <a:ext cx="5094000" cy="5004000"/>
          </a:xfrm>
          <a:prstGeom prst="rect">
            <a:avLst/>
          </a:prstGeom>
        </p:spPr>
        <p:txBody>
          <a:bodyPr/>
          <a:lstStyle/>
          <a:p>
            <a:endParaRPr lang="uk-UA"/>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11822400" y="1371600"/>
            <a:ext cx="5094000" cy="5004000"/>
          </a:xfrm>
          <a:prstGeom prst="rect">
            <a:avLst/>
          </a:prstGeom>
        </p:spPr>
        <p:txBody>
          <a:bodyPr/>
          <a:lstStyle/>
          <a:p>
            <a:endParaRPr lang="uk-UA"/>
          </a:p>
        </p:txBody>
      </p:sp>
    </p:spTree>
    <p:extLst>
      <p:ext uri="{BB962C8B-B14F-4D97-AF65-F5344CB8AC3E}">
        <p14:creationId xmlns:p14="http://schemas.microsoft.com/office/powerpoint/2010/main" val="11638930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IMAGE option 11">
    <p:bg>
      <p:bgPr>
        <a:solidFill>
          <a:schemeClr val="bg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1371600" y="1371600"/>
            <a:ext cx="5094000" cy="7543800"/>
          </a:xfrm>
          <a:prstGeom prst="rect">
            <a:avLst/>
          </a:prstGeom>
        </p:spPr>
        <p:txBody>
          <a:bodyPr/>
          <a:lstStyle/>
          <a:p>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6597000" y="1371600"/>
            <a:ext cx="5094000" cy="7543800"/>
          </a:xfrm>
          <a:prstGeom prst="rect">
            <a:avLst/>
          </a:prstGeom>
        </p:spPr>
        <p:txBody>
          <a:bodyPr/>
          <a:lstStyle/>
          <a:p>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11822400" y="1371600"/>
            <a:ext cx="5094000" cy="7543800"/>
          </a:xfrm>
          <a:prstGeom prst="rect">
            <a:avLst/>
          </a:prstGeom>
        </p:spPr>
        <p:txBody>
          <a:bodyPr/>
          <a:lstStyle/>
          <a:p>
            <a:endParaRPr lang="uk-UA"/>
          </a:p>
        </p:txBody>
      </p:sp>
    </p:spTree>
    <p:extLst>
      <p:ext uri="{BB962C8B-B14F-4D97-AF65-F5344CB8AC3E}">
        <p14:creationId xmlns:p14="http://schemas.microsoft.com/office/powerpoint/2010/main" val="21152290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IMAGE option 14">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3780000" cy="7543800"/>
          </a:xfrm>
          <a:prstGeom prst="rect">
            <a:avLst/>
          </a:prstGeom>
        </p:spPr>
        <p:txBody>
          <a:bodyPr/>
          <a:lstStyle>
            <a:lvl1pPr>
              <a:defRPr sz="2800"/>
            </a:lvl1pPr>
          </a:lstStyle>
          <a:p>
            <a:endParaRPr lang="uk-UA"/>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13136400" y="1371600"/>
            <a:ext cx="3780000" cy="7543800"/>
          </a:xfrm>
          <a:prstGeom prst="rect">
            <a:avLst/>
          </a:prstGeom>
        </p:spPr>
        <p:txBody>
          <a:bodyPr/>
          <a:lstStyle>
            <a:lvl1pPr>
              <a:defRPr sz="2800"/>
            </a:lvl1pPr>
          </a:lstStyle>
          <a:p>
            <a:endParaRPr lang="uk-UA"/>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9214802" y="1371600"/>
            <a:ext cx="3780000" cy="7543800"/>
          </a:xfrm>
          <a:prstGeom prst="rect">
            <a:avLst/>
          </a:prstGeom>
        </p:spPr>
        <p:txBody>
          <a:bodyPr/>
          <a:lstStyle>
            <a:lvl1pPr>
              <a:defRPr sz="2800"/>
            </a:lvl1pPr>
          </a:lstStyle>
          <a:p>
            <a:endParaRPr lang="uk-UA"/>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5293198" y="1371600"/>
            <a:ext cx="3780000" cy="7543800"/>
          </a:xfrm>
          <a:prstGeom prst="rect">
            <a:avLst/>
          </a:prstGeom>
        </p:spPr>
        <p:txBody>
          <a:bodyPr/>
          <a:lstStyle>
            <a:lvl1pPr>
              <a:defRPr sz="2800"/>
            </a:lvl1pPr>
          </a:lstStyle>
          <a:p>
            <a:endParaRPr lang="uk-UA"/>
          </a:p>
        </p:txBody>
      </p:sp>
    </p:spTree>
    <p:extLst>
      <p:ext uri="{BB962C8B-B14F-4D97-AF65-F5344CB8AC3E}">
        <p14:creationId xmlns:p14="http://schemas.microsoft.com/office/powerpoint/2010/main" val="34355473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3_IMAGE option 15">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3780000" cy="3780000"/>
          </a:xfrm>
          <a:prstGeom prst="rect">
            <a:avLst/>
          </a:prstGeom>
        </p:spPr>
        <p:txBody>
          <a:bodyPr/>
          <a:lstStyle>
            <a:lvl1pPr>
              <a:defRPr sz="2800"/>
            </a:lvl1pPr>
          </a:lstStyle>
          <a:p>
            <a:endParaRPr lang="uk-UA"/>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13136400" y="1371600"/>
            <a:ext cx="3780000" cy="3780000"/>
          </a:xfrm>
          <a:prstGeom prst="rect">
            <a:avLst/>
          </a:prstGeom>
        </p:spPr>
        <p:txBody>
          <a:bodyPr/>
          <a:lstStyle>
            <a:lvl1pPr>
              <a:defRPr sz="2800"/>
            </a:lvl1pPr>
          </a:lstStyle>
          <a:p>
            <a:endParaRPr lang="uk-UA"/>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9214802" y="1371600"/>
            <a:ext cx="3780000" cy="3780000"/>
          </a:xfrm>
          <a:prstGeom prst="rect">
            <a:avLst/>
          </a:prstGeom>
        </p:spPr>
        <p:txBody>
          <a:bodyPr/>
          <a:lstStyle>
            <a:lvl1pPr>
              <a:defRPr sz="2800"/>
            </a:lvl1pPr>
          </a:lstStyle>
          <a:p>
            <a:endParaRPr lang="uk-UA"/>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5293198" y="1371600"/>
            <a:ext cx="3780000" cy="3780000"/>
          </a:xfrm>
          <a:prstGeom prst="rect">
            <a:avLst/>
          </a:prstGeom>
        </p:spPr>
        <p:txBody>
          <a:bodyPr/>
          <a:lstStyle>
            <a:lvl1pPr>
              <a:defRPr sz="2800"/>
            </a:lvl1pPr>
          </a:lstStyle>
          <a:p>
            <a:endParaRPr lang="uk-UA"/>
          </a:p>
        </p:txBody>
      </p:sp>
    </p:spTree>
    <p:extLst>
      <p:ext uri="{BB962C8B-B14F-4D97-AF65-F5344CB8AC3E}">
        <p14:creationId xmlns:p14="http://schemas.microsoft.com/office/powerpoint/2010/main" val="201418343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IMAGE option 13">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0" y="1371600"/>
            <a:ext cx="5094000" cy="3708000"/>
          </a:xfrm>
          <a:prstGeom prst="rect">
            <a:avLst/>
          </a:prstGeom>
        </p:spPr>
        <p:txBody>
          <a:bodyPr/>
          <a:lstStyle>
            <a:lvl1pPr>
              <a:defRPr sz="2400"/>
            </a:lvl1pPr>
          </a:lstStyle>
          <a:p>
            <a:endParaRPr lang="uk-UA"/>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6597000" y="1371600"/>
            <a:ext cx="5094000" cy="3708000"/>
          </a:xfrm>
          <a:prstGeom prst="rect">
            <a:avLst/>
          </a:prstGeom>
        </p:spPr>
        <p:txBody>
          <a:bodyPr/>
          <a:lstStyle>
            <a:lvl1pPr>
              <a:defRPr sz="2400"/>
            </a:lvl1pPr>
          </a:lstStyle>
          <a:p>
            <a:endParaRPr lang="uk-UA"/>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11822400" y="1371600"/>
            <a:ext cx="5094000" cy="3708000"/>
          </a:xfrm>
          <a:prstGeom prst="rect">
            <a:avLst/>
          </a:prstGeom>
        </p:spPr>
        <p:txBody>
          <a:bodyPr/>
          <a:lstStyle>
            <a:lvl1pPr>
              <a:defRPr sz="2400"/>
            </a:lvl1pPr>
          </a:lstStyle>
          <a:p>
            <a:endParaRPr lang="uk-UA"/>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1371600" y="5207398"/>
            <a:ext cx="5094000" cy="3708000"/>
          </a:xfrm>
          <a:prstGeom prst="rect">
            <a:avLst/>
          </a:prstGeom>
        </p:spPr>
        <p:txBody>
          <a:bodyPr/>
          <a:lstStyle>
            <a:lvl1pPr>
              <a:defRPr sz="2400"/>
            </a:lvl1pPr>
          </a:lstStyle>
          <a:p>
            <a:endParaRPr lang="uk-UA"/>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6597000" y="5207398"/>
            <a:ext cx="5094000" cy="3708000"/>
          </a:xfrm>
          <a:prstGeom prst="rect">
            <a:avLst/>
          </a:prstGeom>
        </p:spPr>
        <p:txBody>
          <a:bodyPr/>
          <a:lstStyle>
            <a:lvl1pPr>
              <a:defRPr sz="2400"/>
            </a:lvl1pPr>
          </a:lstStyle>
          <a:p>
            <a:endParaRPr lang="uk-UA"/>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11822400" y="5207398"/>
            <a:ext cx="5094000" cy="3708000"/>
          </a:xfrm>
          <a:prstGeom prst="rect">
            <a:avLst/>
          </a:prstGeom>
        </p:spPr>
        <p:txBody>
          <a:bodyPr/>
          <a:lstStyle>
            <a:lvl1pPr>
              <a:defRPr sz="2400"/>
            </a:lvl1pPr>
          </a:lstStyle>
          <a:p>
            <a:endParaRPr lang="uk-UA"/>
          </a:p>
        </p:txBody>
      </p:sp>
    </p:spTree>
    <p:extLst>
      <p:ext uri="{BB962C8B-B14F-4D97-AF65-F5344CB8AC3E}">
        <p14:creationId xmlns:p14="http://schemas.microsoft.com/office/powerpoint/2010/main" val="4914311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IMAGE option 25">
    <p:bg>
      <p:bgPr>
        <a:solidFill>
          <a:schemeClr val="bg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1371600" y="1371600"/>
            <a:ext cx="8919029" cy="3060000"/>
          </a:xfrm>
          <a:prstGeom prst="rect">
            <a:avLst/>
          </a:prstGeom>
        </p:spPr>
        <p:txBody>
          <a:bodyPr/>
          <a:lstStyle/>
          <a:p>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10290629" y="1371600"/>
            <a:ext cx="6625771" cy="6120000"/>
          </a:xfrm>
          <a:prstGeom prst="rect">
            <a:avLst/>
          </a:prstGeom>
        </p:spPr>
        <p:txBody>
          <a:bodyPr/>
          <a:lstStyle/>
          <a:p>
            <a:endParaRPr lang="uk-UA"/>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1371600" y="4431600"/>
            <a:ext cx="8919029" cy="3060000"/>
          </a:xfrm>
          <a:prstGeom prst="rect">
            <a:avLst/>
          </a:prstGeom>
        </p:spPr>
        <p:txBody>
          <a:bodyPr/>
          <a:lstStyle/>
          <a:p>
            <a:endParaRPr lang="uk-UA"/>
          </a:p>
        </p:txBody>
      </p:sp>
    </p:spTree>
    <p:extLst>
      <p:ext uri="{BB962C8B-B14F-4D97-AF65-F5344CB8AC3E}">
        <p14:creationId xmlns:p14="http://schemas.microsoft.com/office/powerpoint/2010/main" val="203710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01 - BLANK">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1371600" y="1371600"/>
            <a:ext cx="12462387" cy="7543800"/>
          </a:xfrm>
          <a:prstGeom prst="rect">
            <a:avLst/>
          </a:prstGeom>
        </p:spPr>
        <p:txBody>
          <a:bodyPr/>
          <a:lstStyle/>
          <a:p>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1371600" y="307236"/>
            <a:ext cx="12877800" cy="757130"/>
          </a:xfrm>
          <a:prstGeom prst="rect">
            <a:avLst/>
          </a:prstGeom>
          <a:noFill/>
        </p:spPr>
        <p:txBody>
          <a:bodyPr wrap="square" rtlCol="0">
            <a:spAutoFit/>
          </a:bodyPr>
          <a:lstStyle>
            <a:lvl1pPr>
              <a:defRPr lang="en-US" sz="4800">
                <a:solidFill>
                  <a:schemeClr val="tx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4357261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0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8288000" cy="10287000"/>
          </a:xfrm>
          <a:prstGeom prst="rect">
            <a:avLst/>
          </a:prstGeom>
          <a:solidFill>
            <a:schemeClr val="bg2"/>
          </a:solidFill>
        </p:spPr>
        <p:txBody>
          <a:bodyPr/>
          <a:lstStyle>
            <a:lvl1pPr>
              <a:defRPr lang="uk-UA" sz="2000"/>
            </a:lvl1pPr>
          </a:lstStyle>
          <a:p>
            <a:pPr lvl="0"/>
            <a:endParaRPr lang="uk-UA"/>
          </a:p>
        </p:txBody>
      </p:sp>
    </p:spTree>
    <p:extLst>
      <p:ext uri="{BB962C8B-B14F-4D97-AF65-F5344CB8AC3E}">
        <p14:creationId xmlns:p14="http://schemas.microsoft.com/office/powerpoint/2010/main" val="95496217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3871359"/>
      </p:ext>
    </p:extLst>
  </p:cSld>
  <p:clrMap bg1="lt1" tx1="dk1" bg2="lt2" tx2="dk2" accent1="accent1" accent2="accent2" accent3="accent3" accent4="accent4" accent5="accent5" accent6="accent6" hlink="hlink" folHlink="folHlink"/>
  <p:sldLayoutIdLst>
    <p:sldLayoutId id="2147484047" r:id="rId1"/>
    <p:sldLayoutId id="2147483997" r:id="rId2"/>
    <p:sldLayoutId id="2147483998" r:id="rId3"/>
    <p:sldLayoutId id="2147483999" r:id="rId4"/>
    <p:sldLayoutId id="2147484005" r:id="rId5"/>
    <p:sldLayoutId id="2147484002" r:id="rId6"/>
    <p:sldLayoutId id="2147484007" r:id="rId7"/>
    <p:sldLayoutId id="2147484020" r:id="rId8"/>
    <p:sldLayoutId id="2147484024" r:id="rId9"/>
    <p:sldLayoutId id="2147484022" r:id="rId10"/>
    <p:sldLayoutId id="2147484000" r:id="rId11"/>
    <p:sldLayoutId id="2147484008" r:id="rId12"/>
    <p:sldLayoutId id="2147484001" r:id="rId13"/>
    <p:sldLayoutId id="2147484009" r:id="rId14"/>
    <p:sldLayoutId id="2147484010" r:id="rId15"/>
    <p:sldLayoutId id="2147484011" r:id="rId16"/>
    <p:sldLayoutId id="2147484018" r:id="rId17"/>
    <p:sldLayoutId id="2147484019" r:id="rId18"/>
    <p:sldLayoutId id="2147484026" r:id="rId19"/>
    <p:sldLayoutId id="2147484028" r:id="rId20"/>
    <p:sldLayoutId id="2147484004" r:id="rId21"/>
    <p:sldLayoutId id="2147484012" r:id="rId22"/>
    <p:sldLayoutId id="2147484049" r:id="rId23"/>
    <p:sldLayoutId id="2147484013" r:id="rId24"/>
    <p:sldLayoutId id="2147484014" r:id="rId25"/>
    <p:sldLayoutId id="2147484015" r:id="rId26"/>
    <p:sldLayoutId id="2147484017" r:id="rId27"/>
    <p:sldLayoutId id="2147484029" r:id="rId28"/>
    <p:sldLayoutId id="2147484032" r:id="rId29"/>
    <p:sldLayoutId id="2147484070" r:id="rId30"/>
    <p:sldLayoutId id="2147484074" r:id="rId31"/>
    <p:sldLayoutId id="2147484071" r:id="rId32"/>
    <p:sldLayoutId id="2147484075" r:id="rId33"/>
    <p:sldLayoutId id="2147484073" r:id="rId34"/>
    <p:sldLayoutId id="2147484076" r:id="rId35"/>
    <p:sldLayoutId id="2147484077" r:id="rId36"/>
    <p:sldLayoutId id="2147484078" r:id="rId37"/>
    <p:sldLayoutId id="2147484079" r:id="rId38"/>
    <p:sldLayoutId id="2147484080" r:id="rId39"/>
    <p:sldLayoutId id="2147484081" r:id="rId40"/>
    <p:sldLayoutId id="2147484082" r:id="rId41"/>
    <p:sldLayoutId id="2147484101" r:id="rId42"/>
    <p:sldLayoutId id="2147484083" r:id="rId43"/>
    <p:sldLayoutId id="2147484084" r:id="rId44"/>
    <p:sldLayoutId id="2147484085" r:id="rId45"/>
    <p:sldLayoutId id="2147484086" r:id="rId46"/>
    <p:sldLayoutId id="2147484087" r:id="rId47"/>
    <p:sldLayoutId id="2147484088" r:id="rId48"/>
    <p:sldLayoutId id="2147484089" r:id="rId49"/>
    <p:sldLayoutId id="2147484072" r:id="rId50"/>
    <p:sldLayoutId id="2147484090" r:id="rId51"/>
    <p:sldLayoutId id="2147484091" r:id="rId52"/>
    <p:sldLayoutId id="2147484104" r:id="rId53"/>
    <p:sldLayoutId id="2147484094" r:id="rId54"/>
    <p:sldLayoutId id="2147484093" r:id="rId55"/>
    <p:sldLayoutId id="2147484095" r:id="rId56"/>
    <p:sldLayoutId id="2147484096" r:id="rId57"/>
    <p:sldLayoutId id="2147484097" r:id="rId58"/>
    <p:sldLayoutId id="2147484098" r:id="rId59"/>
    <p:sldLayoutId id="2147484099" r:id="rId60"/>
    <p:sldLayoutId id="2147484100" r:id="rId61"/>
    <p:sldLayoutId id="2147484112" r:id="rId62"/>
    <p:sldLayoutId id="2147484034" r:id="rId63"/>
    <p:sldLayoutId id="2147484035" r:id="rId64"/>
    <p:sldLayoutId id="2147484036" r:id="rId65"/>
    <p:sldLayoutId id="2147484037" r:id="rId66"/>
    <p:sldLayoutId id="2147484038" r:id="rId67"/>
    <p:sldLayoutId id="2147484039" r:id="rId68"/>
    <p:sldLayoutId id="2147484042" r:id="rId69"/>
    <p:sldLayoutId id="2147484043" r:id="rId70"/>
    <p:sldLayoutId id="2147484044" r:id="rId71"/>
    <p:sldLayoutId id="2147484045" r:id="rId72"/>
    <p:sldLayoutId id="2147484046" r:id="rId73"/>
    <p:sldLayoutId id="2147484052" r:id="rId74"/>
    <p:sldLayoutId id="2147484053" r:id="rId75"/>
    <p:sldLayoutId id="2147484054" r:id="rId76"/>
    <p:sldLayoutId id="2147484055" r:id="rId77"/>
    <p:sldLayoutId id="2147484056" r:id="rId78"/>
    <p:sldLayoutId id="2147484057" r:id="rId79"/>
    <p:sldLayoutId id="2147484058" r:id="rId80"/>
    <p:sldLayoutId id="2147484059" r:id="rId81"/>
    <p:sldLayoutId id="2147484060" r:id="rId82"/>
    <p:sldLayoutId id="2147484061" r:id="rId83"/>
    <p:sldLayoutId id="2147484062" r:id="rId84"/>
    <p:sldLayoutId id="2147484063" r:id="rId85"/>
    <p:sldLayoutId id="2147484064" r:id="rId86"/>
    <p:sldLayoutId id="2147484065" r:id="rId87"/>
    <p:sldLayoutId id="2147484066" r:id="rId88"/>
    <p:sldLayoutId id="2147484067" r:id="rId89"/>
    <p:sldLayoutId id="2147484113" r:id="rId9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sldNum="0"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90.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FDE150D-9CC4-4040-B1F7-9D1C6806ABB8}"/>
              </a:ext>
            </a:extLst>
          </p:cNvPr>
          <p:cNvSpPr/>
          <p:nvPr/>
        </p:nvSpPr>
        <p:spPr>
          <a:xfrm>
            <a:off x="1371600" y="1371601"/>
            <a:ext cx="15544800" cy="7543800"/>
          </a:xfrm>
          <a:prstGeom prst="roundRect">
            <a:avLst>
              <a:gd name="adj" fmla="val 2526"/>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3" descr="Une image contenant texte, clipart, arts de la table, vaisselle&#10;&#10;Description générée automatiquement">
            <a:extLst>
              <a:ext uri="{FF2B5EF4-FFF2-40B4-BE49-F238E27FC236}">
                <a16:creationId xmlns:a16="http://schemas.microsoft.com/office/drawing/2014/main" id="{1E65559C-6A45-284D-9854-76219B19305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9494" y="3803984"/>
            <a:ext cx="8829011" cy="2679032"/>
          </a:xfrm>
          <a:prstGeom prst="rect">
            <a:avLst/>
          </a:prstGeom>
        </p:spPr>
      </p:pic>
      <p:sp>
        <p:nvSpPr>
          <p:cNvPr id="6" name="TextBox 3">
            <a:extLst>
              <a:ext uri="{FF2B5EF4-FFF2-40B4-BE49-F238E27FC236}">
                <a16:creationId xmlns:a16="http://schemas.microsoft.com/office/drawing/2014/main" id="{225A63F5-1DC5-1943-BC7A-8477881752AA}"/>
              </a:ext>
            </a:extLst>
          </p:cNvPr>
          <p:cNvSpPr txBox="1"/>
          <p:nvPr/>
        </p:nvSpPr>
        <p:spPr>
          <a:xfrm>
            <a:off x="4972049" y="7191377"/>
            <a:ext cx="8343900" cy="923330"/>
          </a:xfrm>
          <a:prstGeom prst="rect">
            <a:avLst/>
          </a:prstGeom>
          <a:noFill/>
        </p:spPr>
        <p:txBody>
          <a:bodyPr wrap="square" rtlCol="0">
            <a:spAutoFit/>
          </a:bodyPr>
          <a:lstStyle/>
          <a:p>
            <a:pPr algn="ctr"/>
            <a:r>
              <a:rPr lang="en-US" sz="5400" b="1" dirty="0">
                <a:solidFill>
                  <a:schemeClr val="bg1"/>
                </a:solidFill>
                <a:ea typeface="Source Sans Pro Black" panose="020B0803030403020204" pitchFamily="34" charset="0"/>
              </a:rPr>
              <a:t>GAMIFICATION</a:t>
            </a:r>
            <a:endParaRPr lang="uk-UA" sz="5400" b="1" dirty="0">
              <a:solidFill>
                <a:schemeClr val="bg1"/>
              </a:solidFill>
              <a:ea typeface="Source Sans Pro Black" panose="020B0803030403020204" pitchFamily="34" charset="0"/>
            </a:endParaRPr>
          </a:p>
        </p:txBody>
      </p:sp>
    </p:spTree>
    <p:extLst>
      <p:ext uri="{BB962C8B-B14F-4D97-AF65-F5344CB8AC3E}">
        <p14:creationId xmlns:p14="http://schemas.microsoft.com/office/powerpoint/2010/main" val="1608396356"/>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3333">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14:bounceEnd="73333">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523220"/>
          </a:xfrm>
          <a:prstGeom prst="rect">
            <a:avLst/>
          </a:prstGeom>
        </p:spPr>
        <p:txBody>
          <a:bodyPr wrap="square">
            <a:spAutoFit/>
          </a:bodyPr>
          <a:lstStyle/>
          <a:p>
            <a:pPr algn="ctr"/>
            <a:r>
              <a:rPr lang="en-US" sz="2800" dirty="0">
                <a:solidFill>
                  <a:schemeClr val="tx2"/>
                </a:solidFill>
                <a:ea typeface="Roboto Light" panose="02000000000000000000" pitchFamily="2" charset="0"/>
              </a:rPr>
              <a:t>Le </a:t>
            </a:r>
            <a:r>
              <a:rPr lang="en-US" sz="2800" dirty="0" err="1">
                <a:solidFill>
                  <a:schemeClr val="tx2"/>
                </a:solidFill>
                <a:ea typeface="Roboto Light" panose="02000000000000000000" pitchFamily="2" charset="0"/>
              </a:rPr>
              <a:t>désir</a:t>
            </a:r>
            <a:r>
              <a:rPr lang="en-US" sz="2800" dirty="0">
                <a:solidFill>
                  <a:schemeClr val="tx2"/>
                </a:solidFill>
                <a:ea typeface="Roboto Light" panose="02000000000000000000" pitchFamily="2" charset="0"/>
              </a:rPr>
              <a:t> de </a:t>
            </a:r>
            <a:r>
              <a:rPr lang="en-US" sz="2800" dirty="0" err="1">
                <a:solidFill>
                  <a:schemeClr val="tx2"/>
                </a:solidFill>
                <a:ea typeface="Roboto Light" panose="02000000000000000000" pitchFamily="2" charset="0"/>
              </a:rPr>
              <a:t>choisir</a:t>
            </a:r>
            <a:r>
              <a:rPr lang="en-US" sz="2800" dirty="0">
                <a:solidFill>
                  <a:schemeClr val="tx2"/>
                </a:solidFill>
                <a:ea typeface="Roboto Light" panose="02000000000000000000" pitchFamily="2" charset="0"/>
              </a:rPr>
              <a:t> </a:t>
            </a:r>
            <a:r>
              <a:rPr lang="en-US" sz="2800" dirty="0" err="1">
                <a:solidFill>
                  <a:schemeClr val="tx2"/>
                </a:solidFill>
                <a:ea typeface="Roboto Light" panose="02000000000000000000" pitchFamily="2" charset="0"/>
              </a:rPr>
              <a:t>sa</a:t>
            </a:r>
            <a:r>
              <a:rPr lang="en-US" sz="2800" dirty="0">
                <a:solidFill>
                  <a:schemeClr val="tx2"/>
                </a:solidFill>
                <a:ea typeface="Roboto Light" panose="02000000000000000000" pitchFamily="2" charset="0"/>
              </a:rPr>
              <a:t> propre direction.</a:t>
            </a:r>
          </a:p>
        </p:txBody>
      </p:sp>
      <p:sp>
        <p:nvSpPr>
          <p:cNvPr id="11" name="TextBox 10"/>
          <p:cNvSpPr txBox="1"/>
          <p:nvPr/>
        </p:nvSpPr>
        <p:spPr>
          <a:xfrm>
            <a:off x="838200" y="4068544"/>
            <a:ext cx="16764000" cy="1446550"/>
          </a:xfrm>
          <a:prstGeom prst="rect">
            <a:avLst/>
          </a:prstGeom>
          <a:noFill/>
        </p:spPr>
        <p:txBody>
          <a:bodyPr wrap="square" rtlCol="0">
            <a:spAutoFit/>
          </a:bodyPr>
          <a:lstStyle/>
          <a:p>
            <a:pPr algn="ctr"/>
            <a:r>
              <a:rPr lang="en-US" sz="8800" b="1" dirty="0">
                <a:latin typeface="+mj-lt"/>
                <a:ea typeface="Roboto Thin" pitchFamily="2" charset="0"/>
              </a:rPr>
              <a:t>EMPOWERMENT OF CREATIVITY</a:t>
            </a:r>
            <a:endParaRPr lang="uk-UA" sz="88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1037269730"/>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523220"/>
          </a:xfrm>
          <a:prstGeom prst="rect">
            <a:avLst/>
          </a:prstGeom>
        </p:spPr>
        <p:txBody>
          <a:bodyPr wrap="square">
            <a:spAutoFit/>
          </a:bodyPr>
          <a:lstStyle/>
          <a:p>
            <a:pPr algn="ctr"/>
            <a:r>
              <a:rPr lang="en-US" sz="2800" dirty="0">
                <a:solidFill>
                  <a:schemeClr val="tx2"/>
                </a:solidFill>
                <a:ea typeface="Roboto Light" panose="02000000000000000000" pitchFamily="2" charset="0"/>
              </a:rPr>
              <a:t>Le </a:t>
            </a:r>
            <a:r>
              <a:rPr lang="en-US" sz="2800" dirty="0" err="1">
                <a:solidFill>
                  <a:schemeClr val="tx2"/>
                </a:solidFill>
                <a:ea typeface="Roboto Light" panose="02000000000000000000" pitchFamily="2" charset="0"/>
              </a:rPr>
              <a:t>désir</a:t>
            </a:r>
            <a:r>
              <a:rPr lang="en-US" sz="2800" dirty="0">
                <a:solidFill>
                  <a:schemeClr val="tx2"/>
                </a:solidFill>
                <a:ea typeface="Roboto Light" panose="02000000000000000000" pitchFamily="2" charset="0"/>
              </a:rPr>
              <a:t> de </a:t>
            </a:r>
            <a:r>
              <a:rPr lang="en-US" sz="2800" dirty="0" err="1">
                <a:solidFill>
                  <a:schemeClr val="tx2"/>
                </a:solidFill>
                <a:ea typeface="Roboto Light" panose="02000000000000000000" pitchFamily="2" charset="0"/>
              </a:rPr>
              <a:t>posséder</a:t>
            </a:r>
            <a:r>
              <a:rPr lang="en-US" sz="2800" dirty="0">
                <a:solidFill>
                  <a:schemeClr val="tx2"/>
                </a:solidFill>
                <a:ea typeface="Roboto Light" panose="02000000000000000000" pitchFamily="2" charset="0"/>
              </a:rPr>
              <a:t> des choses.</a:t>
            </a:r>
          </a:p>
        </p:txBody>
      </p:sp>
      <p:sp>
        <p:nvSpPr>
          <p:cNvPr id="11" name="TextBox 10"/>
          <p:cNvSpPr txBox="1"/>
          <p:nvPr/>
        </p:nvSpPr>
        <p:spPr>
          <a:xfrm>
            <a:off x="838200" y="4068544"/>
            <a:ext cx="16764000" cy="1569660"/>
          </a:xfrm>
          <a:prstGeom prst="rect">
            <a:avLst/>
          </a:prstGeom>
          <a:noFill/>
        </p:spPr>
        <p:txBody>
          <a:bodyPr wrap="square" rtlCol="0">
            <a:spAutoFit/>
          </a:bodyPr>
          <a:lstStyle/>
          <a:p>
            <a:pPr algn="ctr"/>
            <a:r>
              <a:rPr lang="en-US" sz="9600" b="1" dirty="0">
                <a:latin typeface="+mj-lt"/>
                <a:ea typeface="Roboto Thin" pitchFamily="2" charset="0"/>
              </a:rPr>
              <a:t>OWNERSHIP</a:t>
            </a:r>
            <a:endParaRPr lang="uk-UA" sz="96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429046182"/>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954107"/>
          </a:xfrm>
          <a:prstGeom prst="rect">
            <a:avLst/>
          </a:prstGeom>
        </p:spPr>
        <p:txBody>
          <a:bodyPr wrap="square">
            <a:spAutoFit/>
          </a:bodyPr>
          <a:lstStyle/>
          <a:p>
            <a:pPr algn="ctr"/>
            <a:r>
              <a:rPr lang="en-US" sz="2800" dirty="0">
                <a:solidFill>
                  <a:schemeClr val="tx2"/>
                </a:solidFill>
                <a:ea typeface="Roboto Light" panose="02000000000000000000" pitchFamily="2" charset="0"/>
              </a:rPr>
              <a:t>La </a:t>
            </a:r>
            <a:r>
              <a:rPr lang="en-US" sz="2800" dirty="0" err="1">
                <a:solidFill>
                  <a:schemeClr val="tx2"/>
                </a:solidFill>
                <a:ea typeface="Roboto Light" panose="02000000000000000000" pitchFamily="2" charset="0"/>
              </a:rPr>
              <a:t>volonté</a:t>
            </a:r>
            <a:r>
              <a:rPr lang="en-US" sz="2800" dirty="0">
                <a:solidFill>
                  <a:schemeClr val="tx2"/>
                </a:solidFill>
                <a:ea typeface="Roboto Light" panose="02000000000000000000" pitchFamily="2" charset="0"/>
              </a:rPr>
              <a:t> </a:t>
            </a:r>
            <a:r>
              <a:rPr lang="en-US" sz="2800" dirty="0" err="1">
                <a:solidFill>
                  <a:schemeClr val="tx2"/>
                </a:solidFill>
                <a:ea typeface="Roboto Light" panose="02000000000000000000" pitchFamily="2" charset="0"/>
              </a:rPr>
              <a:t>d’interagir</a:t>
            </a:r>
            <a:r>
              <a:rPr lang="en-US" sz="2800" dirty="0">
                <a:solidFill>
                  <a:schemeClr val="tx2"/>
                </a:solidFill>
                <a:ea typeface="Roboto Light" panose="02000000000000000000" pitchFamily="2" charset="0"/>
              </a:rPr>
              <a:t> avec, </a:t>
            </a:r>
            <a:r>
              <a:rPr lang="en-US" sz="2800" dirty="0" err="1">
                <a:solidFill>
                  <a:schemeClr val="tx2"/>
                </a:solidFill>
                <a:ea typeface="Roboto Light" panose="02000000000000000000" pitchFamily="2" charset="0"/>
              </a:rPr>
              <a:t>d’aider</a:t>
            </a:r>
            <a:r>
              <a:rPr lang="en-US" sz="2800" dirty="0">
                <a:solidFill>
                  <a:schemeClr val="tx2"/>
                </a:solidFill>
                <a:ea typeface="Roboto Light" panose="02000000000000000000" pitchFamily="2" charset="0"/>
              </a:rPr>
              <a:t>, </a:t>
            </a:r>
            <a:r>
              <a:rPr lang="en-US" sz="2800" dirty="0" err="1">
                <a:solidFill>
                  <a:schemeClr val="tx2"/>
                </a:solidFill>
                <a:ea typeface="Roboto Light" panose="02000000000000000000" pitchFamily="2" charset="0"/>
              </a:rPr>
              <a:t>d’apprendre</a:t>
            </a:r>
            <a:r>
              <a:rPr lang="en-US" sz="2800" dirty="0">
                <a:solidFill>
                  <a:schemeClr val="tx2"/>
                </a:solidFill>
                <a:ea typeface="Roboto Light" panose="02000000000000000000" pitchFamily="2" charset="0"/>
              </a:rPr>
              <a:t> et de </a:t>
            </a:r>
            <a:r>
              <a:rPr lang="en-US" sz="2800" dirty="0" err="1">
                <a:solidFill>
                  <a:schemeClr val="tx2"/>
                </a:solidFill>
                <a:ea typeface="Roboto Light" panose="02000000000000000000" pitchFamily="2" charset="0"/>
              </a:rPr>
              <a:t>rivaliser</a:t>
            </a:r>
            <a:r>
              <a:rPr lang="en-US" sz="2800" dirty="0">
                <a:solidFill>
                  <a:schemeClr val="tx2"/>
                </a:solidFill>
                <a:ea typeface="Roboto Light" panose="02000000000000000000" pitchFamily="2" charset="0"/>
              </a:rPr>
              <a:t> avec les </a:t>
            </a:r>
            <a:r>
              <a:rPr lang="en-US" sz="2800" dirty="0" err="1">
                <a:solidFill>
                  <a:schemeClr val="tx2"/>
                </a:solidFill>
                <a:ea typeface="Roboto Light" panose="02000000000000000000" pitchFamily="2" charset="0"/>
              </a:rPr>
              <a:t>autres</a:t>
            </a:r>
            <a:r>
              <a:rPr lang="en-US" sz="2800" dirty="0">
                <a:solidFill>
                  <a:schemeClr val="tx2"/>
                </a:solidFill>
                <a:ea typeface="Roboto Light" panose="02000000000000000000" pitchFamily="2" charset="0"/>
              </a:rPr>
              <a:t>.</a:t>
            </a:r>
          </a:p>
        </p:txBody>
      </p:sp>
      <p:sp>
        <p:nvSpPr>
          <p:cNvPr id="11" name="TextBox 10"/>
          <p:cNvSpPr txBox="1"/>
          <p:nvPr/>
        </p:nvSpPr>
        <p:spPr>
          <a:xfrm>
            <a:off x="838200" y="4068544"/>
            <a:ext cx="16764000" cy="1569660"/>
          </a:xfrm>
          <a:prstGeom prst="rect">
            <a:avLst/>
          </a:prstGeom>
          <a:noFill/>
        </p:spPr>
        <p:txBody>
          <a:bodyPr wrap="square" rtlCol="0">
            <a:spAutoFit/>
          </a:bodyPr>
          <a:lstStyle/>
          <a:p>
            <a:pPr algn="ctr"/>
            <a:r>
              <a:rPr lang="en-US" sz="9600" b="1" dirty="0">
                <a:latin typeface="+mj-lt"/>
                <a:ea typeface="Roboto Thin" pitchFamily="2" charset="0"/>
              </a:rPr>
              <a:t>SOCIAL INFLUENCE</a:t>
            </a:r>
            <a:endParaRPr lang="uk-UA" sz="96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607109086"/>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954107"/>
          </a:xfrm>
          <a:prstGeom prst="rect">
            <a:avLst/>
          </a:prstGeom>
        </p:spPr>
        <p:txBody>
          <a:bodyPr wrap="square">
            <a:spAutoFit/>
          </a:bodyPr>
          <a:lstStyle/>
          <a:p>
            <a:pPr algn="ctr"/>
            <a:r>
              <a:rPr lang="en-US" sz="2800" dirty="0">
                <a:solidFill>
                  <a:schemeClr val="tx2"/>
                </a:solidFill>
                <a:ea typeface="Roboto Light" panose="02000000000000000000" pitchFamily="2" charset="0"/>
              </a:rPr>
              <a:t>La </a:t>
            </a:r>
            <a:r>
              <a:rPr lang="en-US" sz="2800" dirty="0" err="1">
                <a:solidFill>
                  <a:schemeClr val="tx2"/>
                </a:solidFill>
                <a:ea typeface="Roboto Light" panose="02000000000000000000" pitchFamily="2" charset="0"/>
              </a:rPr>
              <a:t>volonté</a:t>
            </a:r>
            <a:r>
              <a:rPr lang="en-US" sz="2800" dirty="0">
                <a:solidFill>
                  <a:schemeClr val="tx2"/>
                </a:solidFill>
                <a:ea typeface="Roboto Light" panose="02000000000000000000" pitchFamily="2" charset="0"/>
              </a:rPr>
              <a:t> de </a:t>
            </a:r>
            <a:r>
              <a:rPr lang="en-US" sz="2800" dirty="0" err="1">
                <a:solidFill>
                  <a:schemeClr val="tx2"/>
                </a:solidFill>
                <a:ea typeface="Roboto Light" panose="02000000000000000000" pitchFamily="2" charset="0"/>
              </a:rPr>
              <a:t>vouloir</a:t>
            </a:r>
            <a:r>
              <a:rPr lang="en-US" sz="2800" dirty="0">
                <a:solidFill>
                  <a:schemeClr val="tx2"/>
                </a:solidFill>
                <a:ea typeface="Roboto Light" panose="02000000000000000000" pitchFamily="2" charset="0"/>
              </a:rPr>
              <a:t> des choses que nous ne </a:t>
            </a:r>
            <a:r>
              <a:rPr lang="en-US" sz="2800" dirty="0" err="1">
                <a:solidFill>
                  <a:schemeClr val="tx2"/>
                </a:solidFill>
                <a:ea typeface="Roboto Light" panose="02000000000000000000" pitchFamily="2" charset="0"/>
              </a:rPr>
              <a:t>pouvons</a:t>
            </a:r>
            <a:r>
              <a:rPr lang="en-US" sz="2800" dirty="0">
                <a:solidFill>
                  <a:schemeClr val="tx2"/>
                </a:solidFill>
                <a:ea typeface="Roboto Light" panose="02000000000000000000" pitchFamily="2" charset="0"/>
              </a:rPr>
              <a:t> pas </a:t>
            </a:r>
            <a:r>
              <a:rPr lang="en-US" sz="2800" dirty="0" err="1">
                <a:solidFill>
                  <a:schemeClr val="tx2"/>
                </a:solidFill>
                <a:ea typeface="Roboto Light" panose="02000000000000000000" pitchFamily="2" charset="0"/>
              </a:rPr>
              <a:t>avoir</a:t>
            </a:r>
            <a:r>
              <a:rPr lang="en-US" sz="2800" dirty="0">
                <a:solidFill>
                  <a:schemeClr val="tx2"/>
                </a:solidFill>
                <a:ea typeface="Roboto Light" panose="02000000000000000000" pitchFamily="2" charset="0"/>
              </a:rPr>
              <a:t>.</a:t>
            </a:r>
          </a:p>
        </p:txBody>
      </p:sp>
      <p:sp>
        <p:nvSpPr>
          <p:cNvPr id="11" name="TextBox 10"/>
          <p:cNvSpPr txBox="1"/>
          <p:nvPr/>
        </p:nvSpPr>
        <p:spPr>
          <a:xfrm>
            <a:off x="838200" y="4068544"/>
            <a:ext cx="16764000" cy="1569660"/>
          </a:xfrm>
          <a:prstGeom prst="rect">
            <a:avLst/>
          </a:prstGeom>
          <a:noFill/>
        </p:spPr>
        <p:txBody>
          <a:bodyPr wrap="square" rtlCol="0">
            <a:spAutoFit/>
          </a:bodyPr>
          <a:lstStyle/>
          <a:p>
            <a:pPr algn="ctr"/>
            <a:r>
              <a:rPr lang="en-US" sz="9600" b="1" dirty="0">
                <a:latin typeface="+mj-lt"/>
                <a:ea typeface="Roboto Thin" pitchFamily="2" charset="0"/>
              </a:rPr>
              <a:t>SCARCITY &amp; IMPATIENCE</a:t>
            </a:r>
            <a:endParaRPr lang="uk-UA" sz="96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2398108335"/>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744926"/>
            <a:ext cx="8706888" cy="523220"/>
          </a:xfrm>
          <a:prstGeom prst="rect">
            <a:avLst/>
          </a:prstGeom>
        </p:spPr>
        <p:txBody>
          <a:bodyPr wrap="square">
            <a:spAutoFit/>
          </a:bodyPr>
          <a:lstStyle/>
          <a:p>
            <a:pPr algn="ctr"/>
            <a:r>
              <a:rPr lang="en-US" sz="2800" dirty="0" err="1">
                <a:solidFill>
                  <a:schemeClr val="tx2"/>
                </a:solidFill>
                <a:ea typeface="Roboto Light" panose="02000000000000000000" pitchFamily="2" charset="0"/>
              </a:rPr>
              <a:t>Vouloir</a:t>
            </a:r>
            <a:r>
              <a:rPr lang="en-US" sz="2800" dirty="0">
                <a:solidFill>
                  <a:schemeClr val="tx2"/>
                </a:solidFill>
                <a:ea typeface="Roboto Light" panose="02000000000000000000" pitchFamily="2" charset="0"/>
              </a:rPr>
              <a:t> savoir </a:t>
            </a:r>
            <a:r>
              <a:rPr lang="en-US" sz="2800" dirty="0" err="1">
                <a:solidFill>
                  <a:schemeClr val="tx2"/>
                </a:solidFill>
                <a:ea typeface="Roboto Light" panose="02000000000000000000" pitchFamily="2" charset="0"/>
              </a:rPr>
              <a:t>ce</a:t>
            </a:r>
            <a:r>
              <a:rPr lang="en-US" sz="2800" dirty="0">
                <a:solidFill>
                  <a:schemeClr val="tx2"/>
                </a:solidFill>
                <a:ea typeface="Roboto Light" panose="02000000000000000000" pitchFamily="2" charset="0"/>
              </a:rPr>
              <a:t> qui </a:t>
            </a:r>
            <a:r>
              <a:rPr lang="en-US" sz="2800" dirty="0" err="1">
                <a:solidFill>
                  <a:schemeClr val="tx2"/>
                </a:solidFill>
                <a:ea typeface="Roboto Light" panose="02000000000000000000" pitchFamily="2" charset="0"/>
              </a:rPr>
              <a:t>va</a:t>
            </a:r>
            <a:r>
              <a:rPr lang="en-US" sz="2800" dirty="0">
                <a:solidFill>
                  <a:schemeClr val="tx2"/>
                </a:solidFill>
                <a:ea typeface="Roboto Light" panose="02000000000000000000" pitchFamily="2" charset="0"/>
              </a:rPr>
              <a:t> se passer </a:t>
            </a:r>
            <a:r>
              <a:rPr lang="en-US" sz="2800" dirty="0" err="1">
                <a:solidFill>
                  <a:schemeClr val="tx2"/>
                </a:solidFill>
                <a:ea typeface="Roboto Light" panose="02000000000000000000" pitchFamily="2" charset="0"/>
              </a:rPr>
              <a:t>ensuite</a:t>
            </a:r>
            <a:r>
              <a:rPr lang="en-US" sz="2800" dirty="0">
                <a:solidFill>
                  <a:schemeClr val="tx2"/>
                </a:solidFill>
                <a:ea typeface="Roboto Light" panose="02000000000000000000" pitchFamily="2" charset="0"/>
              </a:rPr>
              <a:t>.</a:t>
            </a:r>
          </a:p>
        </p:txBody>
      </p:sp>
      <p:sp>
        <p:nvSpPr>
          <p:cNvPr id="11" name="TextBox 10"/>
          <p:cNvSpPr txBox="1"/>
          <p:nvPr/>
        </p:nvSpPr>
        <p:spPr>
          <a:xfrm>
            <a:off x="762000" y="3541766"/>
            <a:ext cx="16764000" cy="3046988"/>
          </a:xfrm>
          <a:prstGeom prst="rect">
            <a:avLst/>
          </a:prstGeom>
          <a:noFill/>
        </p:spPr>
        <p:txBody>
          <a:bodyPr wrap="square" rtlCol="0">
            <a:spAutoFit/>
          </a:bodyPr>
          <a:lstStyle/>
          <a:p>
            <a:pPr algn="ctr"/>
            <a:r>
              <a:rPr lang="en-US" sz="9600" b="1" dirty="0">
                <a:latin typeface="+mj-lt"/>
                <a:ea typeface="Roboto Thin" pitchFamily="2" charset="0"/>
              </a:rPr>
              <a:t>UNPREDICTABILITY &amp; CURIOSITY</a:t>
            </a:r>
            <a:endParaRPr lang="uk-UA" sz="96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1298334013"/>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954107"/>
          </a:xfrm>
          <a:prstGeom prst="rect">
            <a:avLst/>
          </a:prstGeom>
        </p:spPr>
        <p:txBody>
          <a:bodyPr wrap="square" lIns="91440" tIns="45720" rIns="91440" bIns="45720" anchor="t">
            <a:spAutoFit/>
          </a:bodyPr>
          <a:lstStyle/>
          <a:p>
            <a:pPr algn="ctr"/>
            <a:r>
              <a:rPr lang="en-US" sz="2800" dirty="0">
                <a:solidFill>
                  <a:schemeClr val="tx2"/>
                </a:solidFill>
                <a:ea typeface="Roboto Light"/>
              </a:rPr>
              <a:t>La </a:t>
            </a:r>
            <a:r>
              <a:rPr lang="en-US" sz="2800" dirty="0" err="1">
                <a:solidFill>
                  <a:schemeClr val="tx2"/>
                </a:solidFill>
                <a:ea typeface="Roboto Light"/>
              </a:rPr>
              <a:t>volonté</a:t>
            </a:r>
            <a:r>
              <a:rPr lang="en-US" sz="2800" dirty="0">
                <a:solidFill>
                  <a:schemeClr val="tx2"/>
                </a:solidFill>
                <a:ea typeface="Roboto Light"/>
              </a:rPr>
              <a:t> </a:t>
            </a:r>
            <a:r>
              <a:rPr lang="en-US" sz="2800" dirty="0" err="1">
                <a:solidFill>
                  <a:schemeClr val="tx2"/>
                </a:solidFill>
                <a:ea typeface="Roboto Light"/>
              </a:rPr>
              <a:t>d'éviter</a:t>
            </a:r>
            <a:r>
              <a:rPr lang="en-US" sz="2800" dirty="0">
                <a:solidFill>
                  <a:schemeClr val="tx2"/>
                </a:solidFill>
                <a:ea typeface="Roboto Light"/>
              </a:rPr>
              <a:t> la </a:t>
            </a:r>
            <a:r>
              <a:rPr lang="en-US" sz="2800" dirty="0" err="1">
                <a:solidFill>
                  <a:schemeClr val="tx2"/>
                </a:solidFill>
                <a:ea typeface="Roboto Light"/>
              </a:rPr>
              <a:t>douleur</a:t>
            </a:r>
            <a:r>
              <a:rPr lang="en-US" sz="2800" dirty="0">
                <a:solidFill>
                  <a:schemeClr val="tx2"/>
                </a:solidFill>
                <a:ea typeface="Roboto Light"/>
              </a:rPr>
              <a:t> </a:t>
            </a:r>
            <a:r>
              <a:rPr lang="en-US" sz="2800" dirty="0" err="1">
                <a:solidFill>
                  <a:schemeClr val="tx2"/>
                </a:solidFill>
                <a:ea typeface="Roboto Light"/>
              </a:rPr>
              <a:t>ou</a:t>
            </a:r>
            <a:r>
              <a:rPr lang="en-US" sz="2800" dirty="0">
                <a:solidFill>
                  <a:schemeClr val="tx2"/>
                </a:solidFill>
                <a:ea typeface="Roboto Light"/>
              </a:rPr>
              <a:t> les </a:t>
            </a:r>
            <a:r>
              <a:rPr lang="en-US" sz="2800" dirty="0" err="1">
                <a:solidFill>
                  <a:schemeClr val="tx2"/>
                </a:solidFill>
                <a:ea typeface="Roboto Light"/>
              </a:rPr>
              <a:t>conséquences</a:t>
            </a:r>
            <a:r>
              <a:rPr lang="en-US" sz="2800" dirty="0">
                <a:solidFill>
                  <a:schemeClr val="tx2"/>
                </a:solidFill>
                <a:ea typeface="Roboto Light"/>
              </a:rPr>
              <a:t> negatives.</a:t>
            </a:r>
          </a:p>
        </p:txBody>
      </p:sp>
      <p:sp>
        <p:nvSpPr>
          <p:cNvPr id="11" name="TextBox 10"/>
          <p:cNvSpPr txBox="1"/>
          <p:nvPr/>
        </p:nvSpPr>
        <p:spPr>
          <a:xfrm>
            <a:off x="838200" y="4068544"/>
            <a:ext cx="16764000" cy="1569660"/>
          </a:xfrm>
          <a:prstGeom prst="rect">
            <a:avLst/>
          </a:prstGeom>
          <a:noFill/>
        </p:spPr>
        <p:txBody>
          <a:bodyPr wrap="square" rtlCol="0">
            <a:spAutoFit/>
          </a:bodyPr>
          <a:lstStyle/>
          <a:p>
            <a:pPr algn="ctr"/>
            <a:r>
              <a:rPr lang="en-US" sz="9600" b="1" dirty="0">
                <a:latin typeface="+mj-lt"/>
                <a:ea typeface="Roboto Thin" pitchFamily="2" charset="0"/>
              </a:rPr>
              <a:t>LOSS &amp; AVOIDANCE</a:t>
            </a:r>
            <a:endParaRPr lang="uk-UA" sz="96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2983757615"/>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3"/>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5007639" y="6111761"/>
            <a:ext cx="8272722" cy="2246769"/>
          </a:xfrm>
          <a:prstGeom prst="rect">
            <a:avLst/>
          </a:prstGeom>
        </p:spPr>
        <p:txBody>
          <a:bodyPr wrap="square">
            <a:spAutoFit/>
          </a:bodyPr>
          <a:lstStyle/>
          <a:p>
            <a:r>
              <a:rPr lang="en-US" sz="2800" dirty="0">
                <a:solidFill>
                  <a:schemeClr val="tx2"/>
                </a:solidFill>
                <a:ea typeface="Roboto Light" panose="02000000000000000000" pitchFamily="2" charset="0"/>
              </a:rPr>
              <a:t>HARD FUN : </a:t>
            </a:r>
            <a:r>
              <a:rPr lang="en-US" sz="2800" dirty="0" err="1">
                <a:solidFill>
                  <a:schemeClr val="tx2"/>
                </a:solidFill>
                <a:ea typeface="Roboto Light" panose="02000000000000000000" pitchFamily="2" charset="0"/>
              </a:rPr>
              <a:t>Fierté</a:t>
            </a:r>
            <a:r>
              <a:rPr lang="en-US" sz="2800" dirty="0">
                <a:solidFill>
                  <a:schemeClr val="tx2"/>
                </a:solidFill>
                <a:ea typeface="Roboto Light" panose="02000000000000000000" pitchFamily="2" charset="0"/>
              </a:rPr>
              <a:t> du challenge difficile</a:t>
            </a:r>
          </a:p>
          <a:p>
            <a:r>
              <a:rPr lang="en-US" sz="2800" dirty="0">
                <a:solidFill>
                  <a:schemeClr val="tx2"/>
                </a:solidFill>
                <a:ea typeface="Roboto Light" panose="02000000000000000000" pitchFamily="2" charset="0"/>
              </a:rPr>
              <a:t>EASY FUN : Exploration et </a:t>
            </a:r>
            <a:r>
              <a:rPr lang="en-US" sz="2800" dirty="0" err="1">
                <a:solidFill>
                  <a:schemeClr val="tx2"/>
                </a:solidFill>
                <a:ea typeface="Roboto Light" panose="02000000000000000000" pitchFamily="2" charset="0"/>
              </a:rPr>
              <a:t>créativité</a:t>
            </a:r>
            <a:br>
              <a:rPr lang="en-US" sz="2800" dirty="0">
                <a:solidFill>
                  <a:schemeClr val="tx2"/>
                </a:solidFill>
                <a:ea typeface="Roboto Light" panose="02000000000000000000" pitchFamily="2" charset="0"/>
              </a:rPr>
            </a:br>
            <a:r>
              <a:rPr lang="en-US" sz="2800" dirty="0">
                <a:solidFill>
                  <a:schemeClr val="tx2"/>
                </a:solidFill>
                <a:ea typeface="Roboto Light" panose="02000000000000000000" pitchFamily="2" charset="0"/>
              </a:rPr>
              <a:t>SERIOUS FUN : </a:t>
            </a:r>
            <a:r>
              <a:rPr lang="en-US" sz="2800" dirty="0" err="1">
                <a:solidFill>
                  <a:schemeClr val="tx2"/>
                </a:solidFill>
                <a:ea typeface="Roboto Light" panose="02000000000000000000" pitchFamily="2" charset="0"/>
              </a:rPr>
              <a:t>Agir</a:t>
            </a:r>
            <a:r>
              <a:rPr lang="en-US" sz="2800" dirty="0">
                <a:solidFill>
                  <a:schemeClr val="tx2"/>
                </a:solidFill>
                <a:ea typeface="Roboto Light" panose="02000000000000000000" pitchFamily="2" charset="0"/>
              </a:rPr>
              <a:t> sur </a:t>
            </a:r>
            <a:r>
              <a:rPr lang="en-US" sz="2800" dirty="0" err="1">
                <a:solidFill>
                  <a:schemeClr val="tx2"/>
                </a:solidFill>
                <a:ea typeface="Roboto Light" panose="02000000000000000000" pitchFamily="2" charset="0"/>
              </a:rPr>
              <a:t>l’environnement</a:t>
            </a:r>
            <a:r>
              <a:rPr lang="en-US" sz="2800" dirty="0">
                <a:solidFill>
                  <a:schemeClr val="tx2"/>
                </a:solidFill>
                <a:ea typeface="Roboto Light" panose="02000000000000000000" pitchFamily="2" charset="0"/>
              </a:rPr>
              <a:t> de jeu</a:t>
            </a:r>
          </a:p>
          <a:p>
            <a:r>
              <a:rPr lang="en-US" sz="2800" dirty="0">
                <a:solidFill>
                  <a:schemeClr val="tx2"/>
                </a:solidFill>
                <a:ea typeface="Roboto Light" panose="02000000000000000000" pitchFamily="2" charset="0"/>
              </a:rPr>
              <a:t>PEOPLE FUN : </a:t>
            </a:r>
            <a:r>
              <a:rPr lang="en-US" sz="2800" dirty="0" err="1">
                <a:solidFill>
                  <a:schemeClr val="tx2"/>
                </a:solidFill>
                <a:ea typeface="Roboto Light" panose="02000000000000000000" pitchFamily="2" charset="0"/>
              </a:rPr>
              <a:t>Trouver</a:t>
            </a:r>
            <a:r>
              <a:rPr lang="en-US" sz="2800" dirty="0">
                <a:solidFill>
                  <a:schemeClr val="tx2"/>
                </a:solidFill>
                <a:ea typeface="Roboto Light" panose="02000000000000000000" pitchFamily="2" charset="0"/>
              </a:rPr>
              <a:t> du Plaisir dans la concurrence </a:t>
            </a:r>
          </a:p>
          <a:p>
            <a:r>
              <a:rPr lang="en-US" sz="2800" dirty="0">
                <a:solidFill>
                  <a:schemeClr val="tx2"/>
                </a:solidFill>
                <a:ea typeface="Roboto Light" panose="02000000000000000000" pitchFamily="2" charset="0"/>
              </a:rPr>
              <a:t>	           </a:t>
            </a:r>
            <a:r>
              <a:rPr lang="en-US" sz="2800" dirty="0" err="1">
                <a:solidFill>
                  <a:schemeClr val="tx2"/>
                </a:solidFill>
                <a:ea typeface="Roboto Light" panose="02000000000000000000" pitchFamily="2" charset="0"/>
              </a:rPr>
              <a:t>ou</a:t>
            </a:r>
            <a:r>
              <a:rPr lang="en-US" sz="2800" dirty="0">
                <a:solidFill>
                  <a:schemeClr val="tx2"/>
                </a:solidFill>
                <a:ea typeface="Roboto Light" panose="02000000000000000000" pitchFamily="2" charset="0"/>
              </a:rPr>
              <a:t> la cooperation.</a:t>
            </a:r>
          </a:p>
        </p:txBody>
      </p:sp>
      <p:sp>
        <p:nvSpPr>
          <p:cNvPr id="11" name="TextBox 10"/>
          <p:cNvSpPr txBox="1"/>
          <p:nvPr/>
        </p:nvSpPr>
        <p:spPr>
          <a:xfrm>
            <a:off x="4048867" y="3073462"/>
            <a:ext cx="10028904" cy="3139321"/>
          </a:xfrm>
          <a:prstGeom prst="rect">
            <a:avLst/>
          </a:prstGeom>
          <a:noFill/>
        </p:spPr>
        <p:txBody>
          <a:bodyPr wrap="square" lIns="91440" tIns="45720" rIns="91440" bIns="45720" rtlCol="0" anchor="t">
            <a:spAutoFit/>
          </a:bodyPr>
          <a:lstStyle/>
          <a:p>
            <a:pPr algn="ctr"/>
            <a:r>
              <a:rPr lang="en-US" sz="9900">
                <a:latin typeface="+mj-lt"/>
              </a:rPr>
              <a:t>4 SHADES OF </a:t>
            </a:r>
            <a:r>
              <a:rPr lang="en-US" sz="9900" dirty="0">
                <a:latin typeface="+mj-lt"/>
              </a:rPr>
              <a:t>FUN</a:t>
            </a:r>
            <a:endParaRPr lang="uk-UA" sz="9900" dirty="0">
              <a:latin typeface="+mj-lt"/>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8" name="Image 7">
            <a:extLst>
              <a:ext uri="{FF2B5EF4-FFF2-40B4-BE49-F238E27FC236}">
                <a16:creationId xmlns:a16="http://schemas.microsoft.com/office/drawing/2014/main" id="{BEDB2768-E410-CD40-85D1-FB6946AD0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Tree>
    <p:extLst>
      <p:ext uri="{BB962C8B-B14F-4D97-AF65-F5344CB8AC3E}">
        <p14:creationId xmlns:p14="http://schemas.microsoft.com/office/powerpoint/2010/main" val="2177821564"/>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523220"/>
          </a:xfrm>
          <a:prstGeom prst="rect">
            <a:avLst/>
          </a:prstGeom>
        </p:spPr>
        <p:txBody>
          <a:bodyPr wrap="square">
            <a:spAutoFit/>
          </a:bodyPr>
          <a:lstStyle/>
          <a:p>
            <a:pPr algn="ctr"/>
            <a:r>
              <a:rPr lang="en-US" sz="2800" dirty="0">
                <a:solidFill>
                  <a:schemeClr val="tx2"/>
                </a:solidFill>
                <a:ea typeface="Roboto Light" panose="02000000000000000000" pitchFamily="2" charset="0"/>
              </a:rPr>
              <a:t>HERE WE GO !</a:t>
            </a:r>
          </a:p>
        </p:txBody>
      </p:sp>
      <p:sp>
        <p:nvSpPr>
          <p:cNvPr id="11" name="TextBox 10"/>
          <p:cNvSpPr txBox="1"/>
          <p:nvPr/>
        </p:nvSpPr>
        <p:spPr>
          <a:xfrm>
            <a:off x="838200" y="4068544"/>
            <a:ext cx="16764000" cy="1615827"/>
          </a:xfrm>
          <a:prstGeom prst="rect">
            <a:avLst/>
          </a:prstGeom>
          <a:noFill/>
        </p:spPr>
        <p:txBody>
          <a:bodyPr wrap="square" rtlCol="0">
            <a:spAutoFit/>
          </a:bodyPr>
          <a:lstStyle/>
          <a:p>
            <a:pPr algn="ctr"/>
            <a:r>
              <a:rPr lang="en-US" sz="9900" b="1" dirty="0">
                <a:latin typeface="+mj-lt"/>
                <a:ea typeface="Roboto Thin" pitchFamily="2" charset="0"/>
              </a:rPr>
              <a:t>BOOTSTRAP</a:t>
            </a:r>
            <a:endParaRPr lang="uk-UA" sz="99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3755233134"/>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9FC21-BFC7-499C-AF8C-2E89CF56BF1D}"/>
              </a:ext>
            </a:extLst>
          </p:cNvPr>
          <p:cNvSpPr/>
          <p:nvPr/>
        </p:nvSpPr>
        <p:spPr>
          <a:xfrm>
            <a:off x="9144000" y="0"/>
            <a:ext cx="9144000" cy="10287000"/>
          </a:xfrm>
          <a:prstGeom prst="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C80821-88F8-4154-A2E5-1D83A2AEFB98}"/>
              </a:ext>
            </a:extLst>
          </p:cNvPr>
          <p:cNvSpPr txBox="1"/>
          <p:nvPr/>
        </p:nvSpPr>
        <p:spPr>
          <a:xfrm>
            <a:off x="961037" y="3367404"/>
            <a:ext cx="6790038" cy="3785652"/>
          </a:xfrm>
          <a:prstGeom prst="rect">
            <a:avLst/>
          </a:prstGeom>
          <a:noFill/>
        </p:spPr>
        <p:txBody>
          <a:bodyPr wrap="square" rtlCol="0">
            <a:spAutoFit/>
          </a:bodyPr>
          <a:lstStyle/>
          <a:p>
            <a:pPr algn="r"/>
            <a:r>
              <a:rPr lang="en-US" sz="6000" b="1">
                <a:latin typeface="+mj-lt"/>
              </a:rPr>
              <a:t>CHORE WARS</a:t>
            </a:r>
          </a:p>
          <a:p>
            <a:pPr algn="r"/>
            <a:endParaRPr lang="en-US" sz="6000" b="1">
              <a:latin typeface="+mj-lt"/>
            </a:endParaRPr>
          </a:p>
          <a:p>
            <a:pPr algn="r"/>
            <a:r>
              <a:rPr lang="en-US" sz="6000" b="1">
                <a:latin typeface="+mj-lt"/>
              </a:rPr>
              <a:t>HOUSEHOLD QUEST</a:t>
            </a:r>
          </a:p>
        </p:txBody>
      </p:sp>
      <p:cxnSp>
        <p:nvCxnSpPr>
          <p:cNvPr id="8" name="Straight Connector 7">
            <a:extLst>
              <a:ext uri="{FF2B5EF4-FFF2-40B4-BE49-F238E27FC236}">
                <a16:creationId xmlns:a16="http://schemas.microsoft.com/office/drawing/2014/main" id="{D6A577BE-0B81-4A3F-8C26-EAAF72E9EF0D}"/>
              </a:ext>
            </a:extLst>
          </p:cNvPr>
          <p:cNvCxnSpPr>
            <a:cxnSpLocks/>
          </p:cNvCxnSpPr>
          <p:nvPr/>
        </p:nvCxnSpPr>
        <p:spPr>
          <a:xfrm>
            <a:off x="16916400" y="5143500"/>
            <a:ext cx="1371600" cy="0"/>
          </a:xfrm>
          <a:prstGeom prst="line">
            <a:avLst/>
          </a:prstGeom>
          <a:ln w="38100">
            <a:solidFill>
              <a:schemeClr val="bg2"/>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6" name="Picture Placeholder 512" descr="Treasure Map">
            <a:extLst>
              <a:ext uri="{FF2B5EF4-FFF2-40B4-BE49-F238E27FC236}">
                <a16:creationId xmlns:a16="http://schemas.microsoft.com/office/drawing/2014/main" id="{A2DC0129-BDDD-D746-8322-1CBD88C3C49A}"/>
              </a:ext>
            </a:extLst>
          </p:cNvPr>
          <p:cNvGrpSpPr/>
          <p:nvPr/>
        </p:nvGrpSpPr>
        <p:grpSpPr>
          <a:xfrm>
            <a:off x="11049000" y="2476499"/>
            <a:ext cx="5334000" cy="5334000"/>
            <a:chOff x="12496800" y="4686300"/>
            <a:chExt cx="914400" cy="914400"/>
          </a:xfrm>
          <a:solidFill>
            <a:schemeClr val="bg1"/>
          </a:solidFill>
        </p:grpSpPr>
        <p:sp>
          <p:nvSpPr>
            <p:cNvPr id="7" name="Freeform: Shape 679">
              <a:extLst>
                <a:ext uri="{FF2B5EF4-FFF2-40B4-BE49-F238E27FC236}">
                  <a16:creationId xmlns:a16="http://schemas.microsoft.com/office/drawing/2014/main" id="{59C93A3E-03B2-7F40-892A-DDE5158D8C68}"/>
                </a:ext>
              </a:extLst>
            </p:cNvPr>
            <p:cNvSpPr/>
            <p:nvPr/>
          </p:nvSpPr>
          <p:spPr>
            <a:xfrm>
              <a:off x="13068099" y="4949047"/>
              <a:ext cx="147018" cy="147018"/>
            </a:xfrm>
            <a:custGeom>
              <a:avLst/>
              <a:gdLst>
                <a:gd name="connsiteX0" fmla="*/ 120072 w 147018"/>
                <a:gd name="connsiteY0" fmla="*/ 0 h 147018"/>
                <a:gd name="connsiteX1" fmla="*/ 73504 w 147018"/>
                <a:gd name="connsiteY1" fmla="*/ 46568 h 147018"/>
                <a:gd name="connsiteX2" fmla="*/ 26937 w 147018"/>
                <a:gd name="connsiteY2" fmla="*/ 0 h 147018"/>
                <a:gd name="connsiteX3" fmla="*/ 0 w 147018"/>
                <a:gd name="connsiteY3" fmla="*/ 26937 h 147018"/>
                <a:gd name="connsiteX4" fmla="*/ 46568 w 147018"/>
                <a:gd name="connsiteY4" fmla="*/ 73504 h 147018"/>
                <a:gd name="connsiteX5" fmla="*/ 0 w 147018"/>
                <a:gd name="connsiteY5" fmla="*/ 120072 h 147018"/>
                <a:gd name="connsiteX6" fmla="*/ 26937 w 147018"/>
                <a:gd name="connsiteY6" fmla="*/ 147018 h 147018"/>
                <a:gd name="connsiteX7" fmla="*/ 73504 w 147018"/>
                <a:gd name="connsiteY7" fmla="*/ 100441 h 147018"/>
                <a:gd name="connsiteX8" fmla="*/ 120072 w 147018"/>
                <a:gd name="connsiteY8" fmla="*/ 147018 h 147018"/>
                <a:gd name="connsiteX9" fmla="*/ 147018 w 147018"/>
                <a:gd name="connsiteY9" fmla="*/ 120072 h 147018"/>
                <a:gd name="connsiteX10" fmla="*/ 100441 w 147018"/>
                <a:gd name="connsiteY10" fmla="*/ 73504 h 147018"/>
                <a:gd name="connsiteX11" fmla="*/ 147018 w 147018"/>
                <a:gd name="connsiteY11" fmla="*/ 26937 h 147018"/>
                <a:gd name="connsiteX12" fmla="*/ 120072 w 147018"/>
                <a:gd name="connsiteY12" fmla="*/ 0 h 147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7018" h="147018">
                  <a:moveTo>
                    <a:pt x="120072" y="0"/>
                  </a:moveTo>
                  <a:lnTo>
                    <a:pt x="73504" y="46568"/>
                  </a:lnTo>
                  <a:lnTo>
                    <a:pt x="26937" y="0"/>
                  </a:lnTo>
                  <a:lnTo>
                    <a:pt x="0" y="26937"/>
                  </a:lnTo>
                  <a:lnTo>
                    <a:pt x="46568" y="73504"/>
                  </a:lnTo>
                  <a:lnTo>
                    <a:pt x="0" y="120072"/>
                  </a:lnTo>
                  <a:lnTo>
                    <a:pt x="26937" y="147018"/>
                  </a:lnTo>
                  <a:lnTo>
                    <a:pt x="73504" y="100441"/>
                  </a:lnTo>
                  <a:lnTo>
                    <a:pt x="120072" y="147018"/>
                  </a:lnTo>
                  <a:lnTo>
                    <a:pt x="147018" y="120072"/>
                  </a:lnTo>
                  <a:lnTo>
                    <a:pt x="100441" y="73504"/>
                  </a:lnTo>
                  <a:lnTo>
                    <a:pt x="147018" y="26937"/>
                  </a:lnTo>
                  <a:lnTo>
                    <a:pt x="120072" y="0"/>
                  </a:lnTo>
                  <a:close/>
                </a:path>
              </a:pathLst>
            </a:custGeom>
            <a:grpFill/>
            <a:ln w="9525" cap="flat">
              <a:noFill/>
              <a:prstDash val="solid"/>
              <a:miter/>
            </a:ln>
          </p:spPr>
          <p:txBody>
            <a:bodyPr rtlCol="0" anchor="ctr"/>
            <a:lstStyle/>
            <a:p>
              <a:endParaRPr lang="en-US"/>
            </a:p>
          </p:txBody>
        </p:sp>
        <p:sp>
          <p:nvSpPr>
            <p:cNvPr id="9" name="Freeform: Shape 680">
              <a:extLst>
                <a:ext uri="{FF2B5EF4-FFF2-40B4-BE49-F238E27FC236}">
                  <a16:creationId xmlns:a16="http://schemas.microsoft.com/office/drawing/2014/main" id="{D7FED06A-85A1-DB4A-8A7E-62FDA3B4A983}"/>
                </a:ext>
              </a:extLst>
            </p:cNvPr>
            <p:cNvSpPr/>
            <p:nvPr/>
          </p:nvSpPr>
          <p:spPr>
            <a:xfrm>
              <a:off x="12938121" y="5030685"/>
              <a:ext cx="39833" cy="38804"/>
            </a:xfrm>
            <a:custGeom>
              <a:avLst/>
              <a:gdLst>
                <a:gd name="connsiteX0" fmla="*/ 28404 w 39833"/>
                <a:gd name="connsiteY0" fmla="*/ 34709 h 38804"/>
                <a:gd name="connsiteX1" fmla="*/ 39834 w 39833"/>
                <a:gd name="connsiteY1" fmla="*/ 20117 h 38804"/>
                <a:gd name="connsiteX2" fmla="*/ 19536 w 39833"/>
                <a:gd name="connsiteY2" fmla="*/ 0 h 38804"/>
                <a:gd name="connsiteX3" fmla="*/ 4210 w 39833"/>
                <a:gd name="connsiteY3" fmla="*/ 19469 h 38804"/>
                <a:gd name="connsiteX4" fmla="*/ 0 w 39833"/>
                <a:gd name="connsiteY4" fmla="*/ 27375 h 38804"/>
                <a:gd name="connsiteX5" fmla="*/ 26194 w 39833"/>
                <a:gd name="connsiteY5" fmla="*/ 38805 h 38804"/>
                <a:gd name="connsiteX6" fmla="*/ 28404 w 39833"/>
                <a:gd name="connsiteY6" fmla="*/ 34709 h 38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33" h="38804">
                  <a:moveTo>
                    <a:pt x="28404" y="34709"/>
                  </a:moveTo>
                  <a:cubicBezTo>
                    <a:pt x="31662" y="29437"/>
                    <a:pt x="35495" y="24543"/>
                    <a:pt x="39834" y="20117"/>
                  </a:cubicBezTo>
                  <a:lnTo>
                    <a:pt x="19536" y="0"/>
                  </a:lnTo>
                  <a:cubicBezTo>
                    <a:pt x="13730" y="5909"/>
                    <a:pt x="8591" y="12438"/>
                    <a:pt x="4210" y="19469"/>
                  </a:cubicBezTo>
                  <a:cubicBezTo>
                    <a:pt x="2614" y="21997"/>
                    <a:pt x="1206" y="24639"/>
                    <a:pt x="0" y="27375"/>
                  </a:cubicBezTo>
                  <a:lnTo>
                    <a:pt x="26194" y="38805"/>
                  </a:lnTo>
                  <a:cubicBezTo>
                    <a:pt x="26826" y="37386"/>
                    <a:pt x="27564" y="36017"/>
                    <a:pt x="28404" y="34709"/>
                  </a:cubicBezTo>
                  <a:close/>
                </a:path>
              </a:pathLst>
            </a:custGeom>
            <a:grpFill/>
            <a:ln w="9525" cap="flat">
              <a:noFill/>
              <a:prstDash val="solid"/>
              <a:miter/>
            </a:ln>
          </p:spPr>
          <p:txBody>
            <a:bodyPr rtlCol="0" anchor="ctr"/>
            <a:lstStyle/>
            <a:p>
              <a:endParaRPr lang="en-US"/>
            </a:p>
          </p:txBody>
        </p:sp>
        <p:sp>
          <p:nvSpPr>
            <p:cNvPr id="10" name="Freeform: Shape 681">
              <a:extLst>
                <a:ext uri="{FF2B5EF4-FFF2-40B4-BE49-F238E27FC236}">
                  <a16:creationId xmlns:a16="http://schemas.microsoft.com/office/drawing/2014/main" id="{0B224431-9D14-7343-B8EA-D6839C896C56}"/>
                </a:ext>
              </a:extLst>
            </p:cNvPr>
            <p:cNvSpPr/>
            <p:nvPr/>
          </p:nvSpPr>
          <p:spPr>
            <a:xfrm>
              <a:off x="12984727" y="5001787"/>
              <a:ext cx="35490" cy="35242"/>
            </a:xfrm>
            <a:custGeom>
              <a:avLst/>
              <a:gdLst>
                <a:gd name="connsiteX0" fmla="*/ 35490 w 35490"/>
                <a:gd name="connsiteY0" fmla="*/ 28280 h 35242"/>
                <a:gd name="connsiteX1" fmla="*/ 31432 w 35490"/>
                <a:gd name="connsiteY1" fmla="*/ 0 h 35242"/>
                <a:gd name="connsiteX2" fmla="*/ 0 w 35490"/>
                <a:gd name="connsiteY2" fmla="*/ 9525 h 35242"/>
                <a:gd name="connsiteX3" fmla="*/ 12506 w 35490"/>
                <a:gd name="connsiteY3" fmla="*/ 35242 h 35242"/>
                <a:gd name="connsiteX4" fmla="*/ 35490 w 35490"/>
                <a:gd name="connsiteY4" fmla="*/ 28280 h 35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90" h="35242">
                  <a:moveTo>
                    <a:pt x="35490" y="28280"/>
                  </a:moveTo>
                  <a:lnTo>
                    <a:pt x="31432" y="0"/>
                  </a:lnTo>
                  <a:cubicBezTo>
                    <a:pt x="20524" y="1526"/>
                    <a:pt x="9920" y="4740"/>
                    <a:pt x="0" y="9525"/>
                  </a:cubicBezTo>
                  <a:lnTo>
                    <a:pt x="12506" y="35242"/>
                  </a:lnTo>
                  <a:cubicBezTo>
                    <a:pt x="19762" y="31747"/>
                    <a:pt x="27515" y="29398"/>
                    <a:pt x="35490" y="28280"/>
                  </a:cubicBezTo>
                  <a:close/>
                </a:path>
              </a:pathLst>
            </a:custGeom>
            <a:grpFill/>
            <a:ln w="9525" cap="flat">
              <a:noFill/>
              <a:prstDash val="solid"/>
              <a:miter/>
            </a:ln>
          </p:spPr>
          <p:txBody>
            <a:bodyPr rtlCol="0" anchor="ctr"/>
            <a:lstStyle/>
            <a:p>
              <a:endParaRPr lang="en-US"/>
            </a:p>
          </p:txBody>
        </p:sp>
        <p:sp>
          <p:nvSpPr>
            <p:cNvPr id="11" name="Freeform: Shape 682">
              <a:extLst>
                <a:ext uri="{FF2B5EF4-FFF2-40B4-BE49-F238E27FC236}">
                  <a16:creationId xmlns:a16="http://schemas.microsoft.com/office/drawing/2014/main" id="{39584BCB-39A4-8347-8554-D6AC48D4D05A}"/>
                </a:ext>
              </a:extLst>
            </p:cNvPr>
            <p:cNvSpPr/>
            <p:nvPr/>
          </p:nvSpPr>
          <p:spPr>
            <a:xfrm>
              <a:off x="12939093" y="5085111"/>
              <a:ext cx="40328" cy="38804"/>
            </a:xfrm>
            <a:custGeom>
              <a:avLst/>
              <a:gdLst>
                <a:gd name="connsiteX0" fmla="*/ 0 w 40328"/>
                <a:gd name="connsiteY0" fmla="*/ 12382 h 38804"/>
                <a:gd name="connsiteX1" fmla="*/ 19907 w 40328"/>
                <a:gd name="connsiteY1" fmla="*/ 38805 h 38804"/>
                <a:gd name="connsiteX2" fmla="*/ 40329 w 40328"/>
                <a:gd name="connsiteY2" fmla="*/ 18802 h 38804"/>
                <a:gd name="connsiteX3" fmla="*/ 25765 w 40328"/>
                <a:gd name="connsiteY3" fmla="*/ 0 h 38804"/>
              </a:gdLst>
              <a:ahLst/>
              <a:cxnLst>
                <a:cxn ang="0">
                  <a:pos x="connsiteX0" y="connsiteY0"/>
                </a:cxn>
                <a:cxn ang="0">
                  <a:pos x="connsiteX1" y="connsiteY1"/>
                </a:cxn>
                <a:cxn ang="0">
                  <a:pos x="connsiteX2" y="connsiteY2"/>
                </a:cxn>
                <a:cxn ang="0">
                  <a:pos x="connsiteX3" y="connsiteY3"/>
                </a:cxn>
              </a:cxnLst>
              <a:rect l="l" t="t" r="r" b="b"/>
              <a:pathLst>
                <a:path w="40328" h="38804">
                  <a:moveTo>
                    <a:pt x="0" y="12382"/>
                  </a:moveTo>
                  <a:cubicBezTo>
                    <a:pt x="5129" y="22230"/>
                    <a:pt x="11856" y="31159"/>
                    <a:pt x="19907" y="38805"/>
                  </a:cubicBezTo>
                  <a:lnTo>
                    <a:pt x="40329" y="18802"/>
                  </a:lnTo>
                  <a:cubicBezTo>
                    <a:pt x="34515" y="13341"/>
                    <a:pt x="29600" y="6995"/>
                    <a:pt x="25765" y="0"/>
                  </a:cubicBezTo>
                  <a:close/>
                </a:path>
              </a:pathLst>
            </a:custGeom>
            <a:grpFill/>
            <a:ln w="9525" cap="flat">
              <a:noFill/>
              <a:prstDash val="solid"/>
              <a:miter/>
            </a:ln>
          </p:spPr>
          <p:txBody>
            <a:bodyPr rtlCol="0" anchor="ctr"/>
            <a:lstStyle/>
            <a:p>
              <a:endParaRPr lang="en-US"/>
            </a:p>
          </p:txBody>
        </p:sp>
        <p:sp>
          <p:nvSpPr>
            <p:cNvPr id="12" name="Freeform: Shape 683">
              <a:extLst>
                <a:ext uri="{FF2B5EF4-FFF2-40B4-BE49-F238E27FC236}">
                  <a16:creationId xmlns:a16="http://schemas.microsoft.com/office/drawing/2014/main" id="{5F1364B9-F53B-134A-995A-54BD7635DED1}"/>
                </a:ext>
              </a:extLst>
            </p:cNvPr>
            <p:cNvSpPr/>
            <p:nvPr/>
          </p:nvSpPr>
          <p:spPr>
            <a:xfrm>
              <a:off x="13045144" y="5001367"/>
              <a:ext cx="26546" cy="31823"/>
            </a:xfrm>
            <a:custGeom>
              <a:avLst/>
              <a:gdLst>
                <a:gd name="connsiteX0" fmla="*/ 26546 w 26546"/>
                <a:gd name="connsiteY0" fmla="*/ 4763 h 31823"/>
                <a:gd name="connsiteX1" fmla="*/ 3105 w 26546"/>
                <a:gd name="connsiteY1" fmla="*/ 0 h 31823"/>
                <a:gd name="connsiteX2" fmla="*/ 0 w 26546"/>
                <a:gd name="connsiteY2" fmla="*/ 28413 h 31823"/>
                <a:gd name="connsiteX3" fmla="*/ 17402 w 26546"/>
                <a:gd name="connsiteY3" fmla="*/ 31823 h 31823"/>
              </a:gdLst>
              <a:ahLst/>
              <a:cxnLst>
                <a:cxn ang="0">
                  <a:pos x="connsiteX0" y="connsiteY0"/>
                </a:cxn>
                <a:cxn ang="0">
                  <a:pos x="connsiteX1" y="connsiteY1"/>
                </a:cxn>
                <a:cxn ang="0">
                  <a:pos x="connsiteX2" y="connsiteY2"/>
                </a:cxn>
                <a:cxn ang="0">
                  <a:pos x="connsiteX3" y="connsiteY3"/>
                </a:cxn>
              </a:cxnLst>
              <a:rect l="l" t="t" r="r" b="b"/>
              <a:pathLst>
                <a:path w="26546" h="31823">
                  <a:moveTo>
                    <a:pt x="26546" y="4763"/>
                  </a:moveTo>
                  <a:cubicBezTo>
                    <a:pt x="18913" y="2389"/>
                    <a:pt x="11059" y="793"/>
                    <a:pt x="3105" y="0"/>
                  </a:cubicBezTo>
                  <a:lnTo>
                    <a:pt x="0" y="28413"/>
                  </a:lnTo>
                  <a:cubicBezTo>
                    <a:pt x="5894" y="29006"/>
                    <a:pt x="11721" y="30147"/>
                    <a:pt x="17402" y="31823"/>
                  </a:cubicBezTo>
                  <a:close/>
                </a:path>
              </a:pathLst>
            </a:custGeom>
            <a:grpFill/>
            <a:ln w="9525" cap="flat">
              <a:noFill/>
              <a:prstDash val="solid"/>
              <a:miter/>
            </a:ln>
          </p:spPr>
          <p:txBody>
            <a:bodyPr rtlCol="0" anchor="ctr"/>
            <a:lstStyle/>
            <a:p>
              <a:endParaRPr lang="en-US"/>
            </a:p>
          </p:txBody>
        </p:sp>
        <p:sp>
          <p:nvSpPr>
            <p:cNvPr id="13" name="Freeform: Shape 684">
              <a:extLst>
                <a:ext uri="{FF2B5EF4-FFF2-40B4-BE49-F238E27FC236}">
                  <a16:creationId xmlns:a16="http://schemas.microsoft.com/office/drawing/2014/main" id="{F28933CD-6097-934B-9E85-31D3588CE532}"/>
                </a:ext>
              </a:extLst>
            </p:cNvPr>
            <p:cNvSpPr/>
            <p:nvPr/>
          </p:nvSpPr>
          <p:spPr>
            <a:xfrm>
              <a:off x="13016417" y="5167941"/>
              <a:ext cx="38547" cy="38423"/>
            </a:xfrm>
            <a:custGeom>
              <a:avLst/>
              <a:gdLst>
                <a:gd name="connsiteX0" fmla="*/ 11944 w 38547"/>
                <a:gd name="connsiteY0" fmla="*/ 38424 h 38423"/>
                <a:gd name="connsiteX1" fmla="*/ 38548 w 38547"/>
                <a:gd name="connsiteY1" fmla="*/ 27946 h 38423"/>
                <a:gd name="connsiteX2" fmla="*/ 23612 w 38547"/>
                <a:gd name="connsiteY2" fmla="*/ 0 h 38423"/>
                <a:gd name="connsiteX3" fmla="*/ 0 w 38547"/>
                <a:gd name="connsiteY3" fmla="*/ 16097 h 38423"/>
                <a:gd name="connsiteX4" fmla="*/ 11944 w 38547"/>
                <a:gd name="connsiteY4" fmla="*/ 38424 h 38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47" h="38423">
                  <a:moveTo>
                    <a:pt x="11944" y="38424"/>
                  </a:moveTo>
                  <a:lnTo>
                    <a:pt x="38548" y="27946"/>
                  </a:lnTo>
                  <a:cubicBezTo>
                    <a:pt x="34642" y="18096"/>
                    <a:pt x="29632" y="8720"/>
                    <a:pt x="23612" y="0"/>
                  </a:cubicBezTo>
                  <a:lnTo>
                    <a:pt x="0" y="16097"/>
                  </a:lnTo>
                  <a:cubicBezTo>
                    <a:pt x="4812" y="23065"/>
                    <a:pt x="8819" y="30554"/>
                    <a:pt x="11944" y="38424"/>
                  </a:cubicBezTo>
                  <a:close/>
                </a:path>
              </a:pathLst>
            </a:custGeom>
            <a:grpFill/>
            <a:ln w="9525" cap="flat">
              <a:noFill/>
              <a:prstDash val="solid"/>
              <a:miter/>
            </a:ln>
          </p:spPr>
          <p:txBody>
            <a:bodyPr rtlCol="0" anchor="ctr"/>
            <a:lstStyle/>
            <a:p>
              <a:endParaRPr lang="en-US"/>
            </a:p>
          </p:txBody>
        </p:sp>
        <p:sp>
          <p:nvSpPr>
            <p:cNvPr id="14" name="Freeform: Shape 685">
              <a:extLst>
                <a:ext uri="{FF2B5EF4-FFF2-40B4-BE49-F238E27FC236}">
                  <a16:creationId xmlns:a16="http://schemas.microsoft.com/office/drawing/2014/main" id="{9ED45887-25E7-4243-B0BD-3C5B21654C86}"/>
                </a:ext>
              </a:extLst>
            </p:cNvPr>
            <p:cNvSpPr/>
            <p:nvPr/>
          </p:nvSpPr>
          <p:spPr>
            <a:xfrm>
              <a:off x="12789684" y="5305777"/>
              <a:ext cx="32308" cy="32051"/>
            </a:xfrm>
            <a:custGeom>
              <a:avLst/>
              <a:gdLst>
                <a:gd name="connsiteX0" fmla="*/ 0 w 32308"/>
                <a:gd name="connsiteY0" fmla="*/ 28165 h 32051"/>
                <a:gd name="connsiteX1" fmla="*/ 29194 w 32308"/>
                <a:gd name="connsiteY1" fmla="*/ 32052 h 32051"/>
                <a:gd name="connsiteX2" fmla="*/ 32309 w 32308"/>
                <a:gd name="connsiteY2" fmla="*/ 3648 h 32051"/>
                <a:gd name="connsiteX3" fmla="*/ 4772 w 32308"/>
                <a:gd name="connsiteY3" fmla="*/ 0 h 32051"/>
              </a:gdLst>
              <a:ahLst/>
              <a:cxnLst>
                <a:cxn ang="0">
                  <a:pos x="connsiteX0" y="connsiteY0"/>
                </a:cxn>
                <a:cxn ang="0">
                  <a:pos x="connsiteX1" y="connsiteY1"/>
                </a:cxn>
                <a:cxn ang="0">
                  <a:pos x="connsiteX2" y="connsiteY2"/>
                </a:cxn>
                <a:cxn ang="0">
                  <a:pos x="connsiteX3" y="connsiteY3"/>
                </a:cxn>
              </a:cxnLst>
              <a:rect l="l" t="t" r="r" b="b"/>
              <a:pathLst>
                <a:path w="32308" h="32051">
                  <a:moveTo>
                    <a:pt x="0" y="28165"/>
                  </a:moveTo>
                  <a:cubicBezTo>
                    <a:pt x="457" y="28251"/>
                    <a:pt x="11573" y="30070"/>
                    <a:pt x="29194" y="32052"/>
                  </a:cubicBezTo>
                  <a:lnTo>
                    <a:pt x="32309" y="3648"/>
                  </a:lnTo>
                  <a:cubicBezTo>
                    <a:pt x="15602" y="1819"/>
                    <a:pt x="4877" y="19"/>
                    <a:pt x="4772" y="0"/>
                  </a:cubicBezTo>
                  <a:close/>
                </a:path>
              </a:pathLst>
            </a:custGeom>
            <a:grpFill/>
            <a:ln w="9525" cap="flat">
              <a:noFill/>
              <a:prstDash val="solid"/>
              <a:miter/>
            </a:ln>
          </p:spPr>
          <p:txBody>
            <a:bodyPr rtlCol="0" anchor="ctr"/>
            <a:lstStyle/>
            <a:p>
              <a:endParaRPr lang="en-US"/>
            </a:p>
          </p:txBody>
        </p:sp>
        <p:sp>
          <p:nvSpPr>
            <p:cNvPr id="15" name="Freeform: Shape 686">
              <a:extLst>
                <a:ext uri="{FF2B5EF4-FFF2-40B4-BE49-F238E27FC236}">
                  <a16:creationId xmlns:a16="http://schemas.microsoft.com/office/drawing/2014/main" id="{F3ADEFF1-0200-754C-9BBF-E8ADF8A26FC7}"/>
                </a:ext>
              </a:extLst>
            </p:cNvPr>
            <p:cNvSpPr/>
            <p:nvPr/>
          </p:nvSpPr>
          <p:spPr>
            <a:xfrm>
              <a:off x="12847929" y="5311911"/>
              <a:ext cx="29879" cy="29870"/>
            </a:xfrm>
            <a:custGeom>
              <a:avLst/>
              <a:gdLst>
                <a:gd name="connsiteX0" fmla="*/ 0 w 29879"/>
                <a:gd name="connsiteY0" fmla="*/ 28499 h 29870"/>
                <a:gd name="connsiteX1" fmla="*/ 29194 w 29879"/>
                <a:gd name="connsiteY1" fmla="*/ 29870 h 29870"/>
                <a:gd name="connsiteX2" fmla="*/ 29880 w 29879"/>
                <a:gd name="connsiteY2" fmla="*/ 1295 h 29870"/>
                <a:gd name="connsiteX3" fmla="*/ 1962 w 29879"/>
                <a:gd name="connsiteY3" fmla="*/ 0 h 29870"/>
              </a:gdLst>
              <a:ahLst/>
              <a:cxnLst>
                <a:cxn ang="0">
                  <a:pos x="connsiteX0" y="connsiteY0"/>
                </a:cxn>
                <a:cxn ang="0">
                  <a:pos x="connsiteX1" y="connsiteY1"/>
                </a:cxn>
                <a:cxn ang="0">
                  <a:pos x="connsiteX2" y="connsiteY2"/>
                </a:cxn>
                <a:cxn ang="0">
                  <a:pos x="connsiteX3" y="connsiteY3"/>
                </a:cxn>
              </a:cxnLst>
              <a:rect l="l" t="t" r="r" b="b"/>
              <a:pathLst>
                <a:path w="29879" h="29870">
                  <a:moveTo>
                    <a:pt x="0" y="28499"/>
                  </a:moveTo>
                  <a:cubicBezTo>
                    <a:pt x="9877" y="29175"/>
                    <a:pt x="19707" y="29642"/>
                    <a:pt x="29194" y="29870"/>
                  </a:cubicBezTo>
                  <a:lnTo>
                    <a:pt x="29880" y="1295"/>
                  </a:lnTo>
                  <a:cubicBezTo>
                    <a:pt x="20812" y="1086"/>
                    <a:pt x="11420" y="648"/>
                    <a:pt x="1962" y="0"/>
                  </a:cubicBezTo>
                  <a:close/>
                </a:path>
              </a:pathLst>
            </a:custGeom>
            <a:grpFill/>
            <a:ln w="9525" cap="flat">
              <a:noFill/>
              <a:prstDash val="solid"/>
              <a:miter/>
            </a:ln>
          </p:spPr>
          <p:txBody>
            <a:bodyPr rtlCol="0" anchor="ctr"/>
            <a:lstStyle/>
            <a:p>
              <a:endParaRPr lang="en-US"/>
            </a:p>
          </p:txBody>
        </p:sp>
        <p:sp>
          <p:nvSpPr>
            <p:cNvPr id="16" name="Freeform: Shape 687">
              <a:extLst>
                <a:ext uri="{FF2B5EF4-FFF2-40B4-BE49-F238E27FC236}">
                  <a16:creationId xmlns:a16="http://schemas.microsoft.com/office/drawing/2014/main" id="{ACD94744-DF89-F746-B6AB-5407A23B692D}"/>
                </a:ext>
              </a:extLst>
            </p:cNvPr>
            <p:cNvSpPr/>
            <p:nvPr/>
          </p:nvSpPr>
          <p:spPr>
            <a:xfrm>
              <a:off x="12960153" y="5300862"/>
              <a:ext cx="34985" cy="34804"/>
            </a:xfrm>
            <a:custGeom>
              <a:avLst/>
              <a:gdLst>
                <a:gd name="connsiteX0" fmla="*/ 0 w 34985"/>
                <a:gd name="connsiteY0" fmla="*/ 6744 h 34804"/>
                <a:gd name="connsiteX1" fmla="*/ 5458 w 34985"/>
                <a:gd name="connsiteY1" fmla="*/ 34804 h 34804"/>
                <a:gd name="connsiteX2" fmla="*/ 34985 w 34985"/>
                <a:gd name="connsiteY2" fmla="*/ 27003 h 34804"/>
                <a:gd name="connsiteX3" fmla="*/ 25641 w 34985"/>
                <a:gd name="connsiteY3" fmla="*/ 0 h 34804"/>
                <a:gd name="connsiteX4" fmla="*/ 0 w 34985"/>
                <a:gd name="connsiteY4" fmla="*/ 6744 h 34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5" h="34804">
                  <a:moveTo>
                    <a:pt x="0" y="6744"/>
                  </a:moveTo>
                  <a:lnTo>
                    <a:pt x="5458" y="34804"/>
                  </a:lnTo>
                  <a:cubicBezTo>
                    <a:pt x="15470" y="32892"/>
                    <a:pt x="25336" y="30286"/>
                    <a:pt x="34985" y="27003"/>
                  </a:cubicBezTo>
                  <a:lnTo>
                    <a:pt x="25641" y="0"/>
                  </a:lnTo>
                  <a:cubicBezTo>
                    <a:pt x="17262" y="2843"/>
                    <a:pt x="8694" y="5097"/>
                    <a:pt x="0" y="6744"/>
                  </a:cubicBezTo>
                  <a:close/>
                </a:path>
              </a:pathLst>
            </a:custGeom>
            <a:grpFill/>
            <a:ln w="9525" cap="flat">
              <a:noFill/>
              <a:prstDash val="solid"/>
              <a:miter/>
            </a:ln>
          </p:spPr>
          <p:txBody>
            <a:bodyPr rtlCol="0" anchor="ctr"/>
            <a:lstStyle/>
            <a:p>
              <a:endParaRPr lang="en-US"/>
            </a:p>
          </p:txBody>
        </p:sp>
        <p:sp>
          <p:nvSpPr>
            <p:cNvPr id="17" name="Freeform: Shape 688">
              <a:extLst>
                <a:ext uri="{FF2B5EF4-FFF2-40B4-BE49-F238E27FC236}">
                  <a16:creationId xmlns:a16="http://schemas.microsoft.com/office/drawing/2014/main" id="{6CD65C17-1410-234B-8315-1CC954300F16}"/>
                </a:ext>
              </a:extLst>
            </p:cNvPr>
            <p:cNvSpPr/>
            <p:nvPr/>
          </p:nvSpPr>
          <p:spPr>
            <a:xfrm>
              <a:off x="13008683" y="5274744"/>
              <a:ext cx="40128" cy="39614"/>
            </a:xfrm>
            <a:custGeom>
              <a:avLst/>
              <a:gdLst>
                <a:gd name="connsiteX0" fmla="*/ 0 w 40128"/>
                <a:gd name="connsiteY0" fmla="*/ 15440 h 39614"/>
                <a:gd name="connsiteX1" fmla="*/ 15240 w 40128"/>
                <a:gd name="connsiteY1" fmla="*/ 39615 h 39614"/>
                <a:gd name="connsiteX2" fmla="*/ 40129 w 40128"/>
                <a:gd name="connsiteY2" fmla="*/ 16840 h 39614"/>
                <a:gd name="connsiteX3" fmla="*/ 17031 w 40128"/>
                <a:gd name="connsiteY3" fmla="*/ 0 h 39614"/>
                <a:gd name="connsiteX4" fmla="*/ 0 w 40128"/>
                <a:gd name="connsiteY4" fmla="*/ 15440 h 39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28" h="39614">
                  <a:moveTo>
                    <a:pt x="0" y="15440"/>
                  </a:moveTo>
                  <a:lnTo>
                    <a:pt x="15240" y="39615"/>
                  </a:lnTo>
                  <a:cubicBezTo>
                    <a:pt x="24895" y="33657"/>
                    <a:pt x="33339" y="25930"/>
                    <a:pt x="40129" y="16840"/>
                  </a:cubicBezTo>
                  <a:lnTo>
                    <a:pt x="17031" y="0"/>
                  </a:lnTo>
                  <a:cubicBezTo>
                    <a:pt x="12382" y="6177"/>
                    <a:pt x="6602" y="11417"/>
                    <a:pt x="0" y="15440"/>
                  </a:cubicBezTo>
                  <a:close/>
                </a:path>
              </a:pathLst>
            </a:custGeom>
            <a:grpFill/>
            <a:ln w="9525" cap="flat">
              <a:noFill/>
              <a:prstDash val="solid"/>
              <a:miter/>
            </a:ln>
          </p:spPr>
          <p:txBody>
            <a:bodyPr rtlCol="0" anchor="ctr"/>
            <a:lstStyle/>
            <a:p>
              <a:endParaRPr lang="en-US"/>
            </a:p>
          </p:txBody>
        </p:sp>
        <p:sp>
          <p:nvSpPr>
            <p:cNvPr id="18" name="Freeform: Shape 689">
              <a:extLst>
                <a:ext uri="{FF2B5EF4-FFF2-40B4-BE49-F238E27FC236}">
                  <a16:creationId xmlns:a16="http://schemas.microsoft.com/office/drawing/2014/main" id="{74367BA1-5E07-7740-B5F9-F80005569AEC}"/>
                </a:ext>
              </a:extLst>
            </p:cNvPr>
            <p:cNvSpPr/>
            <p:nvPr/>
          </p:nvSpPr>
          <p:spPr>
            <a:xfrm>
              <a:off x="13034162" y="5227015"/>
              <a:ext cx="29479" cy="32537"/>
            </a:xfrm>
            <a:custGeom>
              <a:avLst/>
              <a:gdLst>
                <a:gd name="connsiteX0" fmla="*/ 229 w 29479"/>
                <a:gd name="connsiteY0" fmla="*/ 3305 h 32537"/>
                <a:gd name="connsiteX1" fmla="*/ 905 w 29479"/>
                <a:gd name="connsiteY1" fmla="*/ 15154 h 32537"/>
                <a:gd name="connsiteX2" fmla="*/ 781 w 29479"/>
                <a:gd name="connsiteY2" fmla="*/ 20536 h 32537"/>
                <a:gd name="connsiteX3" fmla="*/ 0 w 29479"/>
                <a:gd name="connsiteY3" fmla="*/ 27642 h 32537"/>
                <a:gd name="connsiteX4" fmla="*/ 28156 w 29479"/>
                <a:gd name="connsiteY4" fmla="*/ 32537 h 32537"/>
                <a:gd name="connsiteX5" fmla="*/ 29318 w 29479"/>
                <a:gd name="connsiteY5" fmla="*/ 21955 h 32537"/>
                <a:gd name="connsiteX6" fmla="*/ 29480 w 29479"/>
                <a:gd name="connsiteY6" fmla="*/ 15154 h 32537"/>
                <a:gd name="connsiteX7" fmla="*/ 28604 w 29479"/>
                <a:gd name="connsiteY7" fmla="*/ 0 h 32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79" h="32537">
                  <a:moveTo>
                    <a:pt x="229" y="3305"/>
                  </a:moveTo>
                  <a:cubicBezTo>
                    <a:pt x="680" y="7239"/>
                    <a:pt x="906" y="11195"/>
                    <a:pt x="905" y="15154"/>
                  </a:cubicBezTo>
                  <a:cubicBezTo>
                    <a:pt x="905" y="16926"/>
                    <a:pt x="905" y="18717"/>
                    <a:pt x="781" y="20536"/>
                  </a:cubicBezTo>
                  <a:cubicBezTo>
                    <a:pt x="663" y="22918"/>
                    <a:pt x="402" y="25291"/>
                    <a:pt x="0" y="27642"/>
                  </a:cubicBezTo>
                  <a:lnTo>
                    <a:pt x="28156" y="32537"/>
                  </a:lnTo>
                  <a:cubicBezTo>
                    <a:pt x="28757" y="29037"/>
                    <a:pt x="29145" y="25503"/>
                    <a:pt x="29318" y="21955"/>
                  </a:cubicBezTo>
                  <a:cubicBezTo>
                    <a:pt x="29432" y="19650"/>
                    <a:pt x="29480" y="17393"/>
                    <a:pt x="29480" y="15154"/>
                  </a:cubicBezTo>
                  <a:cubicBezTo>
                    <a:pt x="29482" y="10090"/>
                    <a:pt x="29188" y="5030"/>
                    <a:pt x="28604" y="0"/>
                  </a:cubicBezTo>
                  <a:close/>
                </a:path>
              </a:pathLst>
            </a:custGeom>
            <a:grpFill/>
            <a:ln w="9525" cap="flat">
              <a:noFill/>
              <a:prstDash val="solid"/>
              <a:miter/>
            </a:ln>
          </p:spPr>
          <p:txBody>
            <a:bodyPr rtlCol="0" anchor="ctr"/>
            <a:lstStyle/>
            <a:p>
              <a:endParaRPr lang="en-US"/>
            </a:p>
          </p:txBody>
        </p:sp>
        <p:sp>
          <p:nvSpPr>
            <p:cNvPr id="19" name="Freeform: Shape 690">
              <a:extLst>
                <a:ext uri="{FF2B5EF4-FFF2-40B4-BE49-F238E27FC236}">
                  <a16:creationId xmlns:a16="http://schemas.microsoft.com/office/drawing/2014/main" id="{0FB4EA6C-F691-2E46-B55F-B44856C63CCC}"/>
                </a:ext>
              </a:extLst>
            </p:cNvPr>
            <p:cNvSpPr/>
            <p:nvPr/>
          </p:nvSpPr>
          <p:spPr>
            <a:xfrm>
              <a:off x="12980146" y="5123249"/>
              <a:ext cx="40528" cy="40262"/>
            </a:xfrm>
            <a:custGeom>
              <a:avLst/>
              <a:gdLst>
                <a:gd name="connsiteX0" fmla="*/ 19507 w 40528"/>
                <a:gd name="connsiteY0" fmla="*/ 0 h 40262"/>
                <a:gd name="connsiteX1" fmla="*/ 0 w 40528"/>
                <a:gd name="connsiteY1" fmla="*/ 20869 h 40262"/>
                <a:gd name="connsiteX2" fmla="*/ 19631 w 40528"/>
                <a:gd name="connsiteY2" fmla="*/ 40262 h 40262"/>
                <a:gd name="connsiteX3" fmla="*/ 40529 w 40528"/>
                <a:gd name="connsiteY3" fmla="*/ 20803 h 40262"/>
                <a:gd name="connsiteX4" fmla="*/ 19507 w 40528"/>
                <a:gd name="connsiteY4" fmla="*/ 0 h 40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28" h="40262">
                  <a:moveTo>
                    <a:pt x="19507" y="0"/>
                  </a:moveTo>
                  <a:lnTo>
                    <a:pt x="0" y="20869"/>
                  </a:lnTo>
                  <a:cubicBezTo>
                    <a:pt x="6344" y="26803"/>
                    <a:pt x="13116" y="33252"/>
                    <a:pt x="19631" y="40262"/>
                  </a:cubicBezTo>
                  <a:lnTo>
                    <a:pt x="40529" y="20803"/>
                  </a:lnTo>
                  <a:cubicBezTo>
                    <a:pt x="33414" y="13125"/>
                    <a:pt x="25908" y="5963"/>
                    <a:pt x="19507" y="0"/>
                  </a:cubicBezTo>
                  <a:close/>
                </a:path>
              </a:pathLst>
            </a:custGeom>
            <a:grpFill/>
            <a:ln w="9525" cap="flat">
              <a:noFill/>
              <a:prstDash val="solid"/>
              <a:miter/>
            </a:ln>
          </p:spPr>
          <p:txBody>
            <a:bodyPr rtlCol="0" anchor="ctr"/>
            <a:lstStyle/>
            <a:p>
              <a:endParaRPr lang="en-US"/>
            </a:p>
          </p:txBody>
        </p:sp>
        <p:sp>
          <p:nvSpPr>
            <p:cNvPr id="20" name="Freeform: Shape 691">
              <a:extLst>
                <a:ext uri="{FF2B5EF4-FFF2-40B4-BE49-F238E27FC236}">
                  <a16:creationId xmlns:a16="http://schemas.microsoft.com/office/drawing/2014/main" id="{63C333EF-E547-B24F-B85B-F47889986BFE}"/>
                </a:ext>
              </a:extLst>
            </p:cNvPr>
            <p:cNvSpPr/>
            <p:nvPr/>
          </p:nvSpPr>
          <p:spPr>
            <a:xfrm>
              <a:off x="12905622" y="5311473"/>
              <a:ext cx="30365" cy="30270"/>
            </a:xfrm>
            <a:custGeom>
              <a:avLst/>
              <a:gdLst>
                <a:gd name="connsiteX0" fmla="*/ 0 w 30365"/>
                <a:gd name="connsiteY0" fmla="*/ 1695 h 30270"/>
                <a:gd name="connsiteX1" fmla="*/ 838 w 30365"/>
                <a:gd name="connsiteY1" fmla="*/ 30270 h 30270"/>
                <a:gd name="connsiteX2" fmla="*/ 30366 w 30365"/>
                <a:gd name="connsiteY2" fmla="*/ 28442 h 30270"/>
                <a:gd name="connsiteX3" fmla="*/ 27575 w 30365"/>
                <a:gd name="connsiteY3" fmla="*/ 0 h 30270"/>
                <a:gd name="connsiteX4" fmla="*/ 0 w 30365"/>
                <a:gd name="connsiteY4" fmla="*/ 1695 h 30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65" h="30270">
                  <a:moveTo>
                    <a:pt x="0" y="1695"/>
                  </a:moveTo>
                  <a:lnTo>
                    <a:pt x="838" y="30270"/>
                  </a:lnTo>
                  <a:cubicBezTo>
                    <a:pt x="11154" y="29966"/>
                    <a:pt x="21079" y="29318"/>
                    <a:pt x="30366" y="28442"/>
                  </a:cubicBezTo>
                  <a:lnTo>
                    <a:pt x="27575" y="0"/>
                  </a:lnTo>
                  <a:cubicBezTo>
                    <a:pt x="18936" y="838"/>
                    <a:pt x="9658" y="1410"/>
                    <a:pt x="0" y="1695"/>
                  </a:cubicBezTo>
                  <a:close/>
                </a:path>
              </a:pathLst>
            </a:custGeom>
            <a:grpFill/>
            <a:ln w="9525" cap="flat">
              <a:noFill/>
              <a:prstDash val="solid"/>
              <a:miter/>
            </a:ln>
          </p:spPr>
          <p:txBody>
            <a:bodyPr rtlCol="0" anchor="ctr"/>
            <a:lstStyle/>
            <a:p>
              <a:endParaRPr lang="en-US"/>
            </a:p>
          </p:txBody>
        </p:sp>
        <p:sp>
          <p:nvSpPr>
            <p:cNvPr id="21" name="Freeform: Shape 692">
              <a:extLst>
                <a:ext uri="{FF2B5EF4-FFF2-40B4-BE49-F238E27FC236}">
                  <a16:creationId xmlns:a16="http://schemas.microsoft.com/office/drawing/2014/main" id="{F3F9FA35-BC27-2A4C-81B1-1865AD443F76}"/>
                </a:ext>
              </a:extLst>
            </p:cNvPr>
            <p:cNvSpPr/>
            <p:nvPr/>
          </p:nvSpPr>
          <p:spPr>
            <a:xfrm>
              <a:off x="12801600" y="4951066"/>
              <a:ext cx="90182" cy="135274"/>
            </a:xfrm>
            <a:custGeom>
              <a:avLst/>
              <a:gdLst>
                <a:gd name="connsiteX0" fmla="*/ 35557 w 90182"/>
                <a:gd name="connsiteY0" fmla="*/ 135274 h 135274"/>
                <a:gd name="connsiteX1" fmla="*/ 54607 w 90182"/>
                <a:gd name="connsiteY1" fmla="*/ 135274 h 135274"/>
                <a:gd name="connsiteX2" fmla="*/ 54607 w 90182"/>
                <a:gd name="connsiteY2" fmla="*/ 112728 h 135274"/>
                <a:gd name="connsiteX3" fmla="*/ 90183 w 90182"/>
                <a:gd name="connsiteY3" fmla="*/ 112728 h 135274"/>
                <a:gd name="connsiteX4" fmla="*/ 45091 w 90182"/>
                <a:gd name="connsiteY4" fmla="*/ 0 h 135274"/>
                <a:gd name="connsiteX5" fmla="*/ 0 w 90182"/>
                <a:gd name="connsiteY5" fmla="*/ 112728 h 135274"/>
                <a:gd name="connsiteX6" fmla="*/ 35557 w 90182"/>
                <a:gd name="connsiteY6" fmla="*/ 112728 h 135274"/>
                <a:gd name="connsiteX7" fmla="*/ 35557 w 90182"/>
                <a:gd name="connsiteY7" fmla="*/ 135274 h 13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182" h="135274">
                  <a:moveTo>
                    <a:pt x="35557" y="135274"/>
                  </a:moveTo>
                  <a:lnTo>
                    <a:pt x="54607" y="135274"/>
                  </a:lnTo>
                  <a:lnTo>
                    <a:pt x="54607" y="112728"/>
                  </a:lnTo>
                  <a:lnTo>
                    <a:pt x="90183" y="112728"/>
                  </a:lnTo>
                  <a:lnTo>
                    <a:pt x="45091" y="0"/>
                  </a:lnTo>
                  <a:lnTo>
                    <a:pt x="0" y="112728"/>
                  </a:lnTo>
                  <a:lnTo>
                    <a:pt x="35557" y="112728"/>
                  </a:lnTo>
                  <a:lnTo>
                    <a:pt x="35557" y="135274"/>
                  </a:lnTo>
                  <a:close/>
                </a:path>
              </a:pathLst>
            </a:custGeom>
            <a:grpFill/>
            <a:ln w="9525" cap="flat">
              <a:noFill/>
              <a:prstDash val="solid"/>
              <a:miter/>
            </a:ln>
          </p:spPr>
          <p:txBody>
            <a:bodyPr rtlCol="0" anchor="ctr"/>
            <a:lstStyle/>
            <a:p>
              <a:endParaRPr lang="en-US"/>
            </a:p>
          </p:txBody>
        </p:sp>
        <p:sp>
          <p:nvSpPr>
            <p:cNvPr id="22" name="Freeform: Shape 693">
              <a:extLst>
                <a:ext uri="{FF2B5EF4-FFF2-40B4-BE49-F238E27FC236}">
                  <a16:creationId xmlns:a16="http://schemas.microsoft.com/office/drawing/2014/main" id="{5C2B3FB7-DE5D-6E49-9C53-AEFB94F602AE}"/>
                </a:ext>
              </a:extLst>
            </p:cNvPr>
            <p:cNvSpPr/>
            <p:nvPr/>
          </p:nvSpPr>
          <p:spPr>
            <a:xfrm>
              <a:off x="13106400" y="5172065"/>
              <a:ext cx="92525" cy="161925"/>
            </a:xfrm>
            <a:custGeom>
              <a:avLst/>
              <a:gdLst>
                <a:gd name="connsiteX0" fmla="*/ 67761 w 92525"/>
                <a:gd name="connsiteY0" fmla="*/ 87087 h 161925"/>
                <a:gd name="connsiteX1" fmla="*/ 83001 w 92525"/>
                <a:gd name="connsiteY1" fmla="*/ 87087 h 161925"/>
                <a:gd name="connsiteX2" fmla="*/ 46263 w 92525"/>
                <a:gd name="connsiteY2" fmla="*/ 0 h 161925"/>
                <a:gd name="connsiteX3" fmla="*/ 9525 w 92525"/>
                <a:gd name="connsiteY3" fmla="*/ 87087 h 161925"/>
                <a:gd name="connsiteX4" fmla="*/ 24755 w 92525"/>
                <a:gd name="connsiteY4" fmla="*/ 87087 h 161925"/>
                <a:gd name="connsiteX5" fmla="*/ 0 w 92525"/>
                <a:gd name="connsiteY5" fmla="*/ 138798 h 161925"/>
                <a:gd name="connsiteX6" fmla="*/ 36738 w 92525"/>
                <a:gd name="connsiteY6" fmla="*/ 138798 h 161925"/>
                <a:gd name="connsiteX7" fmla="*/ 36738 w 92525"/>
                <a:gd name="connsiteY7" fmla="*/ 161925 h 161925"/>
                <a:gd name="connsiteX8" fmla="*/ 55788 w 92525"/>
                <a:gd name="connsiteY8" fmla="*/ 161925 h 161925"/>
                <a:gd name="connsiteX9" fmla="*/ 55788 w 92525"/>
                <a:gd name="connsiteY9" fmla="*/ 138798 h 161925"/>
                <a:gd name="connsiteX10" fmla="*/ 92526 w 92525"/>
                <a:gd name="connsiteY10" fmla="*/ 138798 h 161925"/>
                <a:gd name="connsiteX11" fmla="*/ 67761 w 92525"/>
                <a:gd name="connsiteY11" fmla="*/ 8708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525" h="161925">
                  <a:moveTo>
                    <a:pt x="67761" y="87087"/>
                  </a:moveTo>
                  <a:lnTo>
                    <a:pt x="83001" y="87087"/>
                  </a:lnTo>
                  <a:lnTo>
                    <a:pt x="46263" y="0"/>
                  </a:lnTo>
                  <a:lnTo>
                    <a:pt x="9525" y="87087"/>
                  </a:lnTo>
                  <a:lnTo>
                    <a:pt x="24755" y="87087"/>
                  </a:lnTo>
                  <a:lnTo>
                    <a:pt x="0" y="138798"/>
                  </a:lnTo>
                  <a:lnTo>
                    <a:pt x="36738" y="138798"/>
                  </a:lnTo>
                  <a:lnTo>
                    <a:pt x="36738" y="161925"/>
                  </a:lnTo>
                  <a:lnTo>
                    <a:pt x="55788" y="161925"/>
                  </a:lnTo>
                  <a:lnTo>
                    <a:pt x="55788" y="138798"/>
                  </a:lnTo>
                  <a:lnTo>
                    <a:pt x="92526" y="138798"/>
                  </a:lnTo>
                  <a:lnTo>
                    <a:pt x="67761" y="87087"/>
                  </a:lnTo>
                  <a:close/>
                </a:path>
              </a:pathLst>
            </a:custGeom>
            <a:grpFill/>
            <a:ln w="9525" cap="flat">
              <a:noFill/>
              <a:prstDash val="solid"/>
              <a:miter/>
            </a:ln>
          </p:spPr>
          <p:txBody>
            <a:bodyPr rtlCol="0" anchor="ctr"/>
            <a:lstStyle/>
            <a:p>
              <a:endParaRPr lang="en-US"/>
            </a:p>
          </p:txBody>
        </p:sp>
        <p:sp>
          <p:nvSpPr>
            <p:cNvPr id="23" name="Freeform: Shape 694">
              <a:extLst>
                <a:ext uri="{FF2B5EF4-FFF2-40B4-BE49-F238E27FC236}">
                  <a16:creationId xmlns:a16="http://schemas.microsoft.com/office/drawing/2014/main" id="{6369DE8D-816D-B04A-80D9-162A50FB31CA}"/>
                </a:ext>
              </a:extLst>
            </p:cNvPr>
            <p:cNvSpPr/>
            <p:nvPr/>
          </p:nvSpPr>
          <p:spPr>
            <a:xfrm>
              <a:off x="12830175" y="5153015"/>
              <a:ext cx="133350" cy="114300"/>
            </a:xfrm>
            <a:custGeom>
              <a:avLst/>
              <a:gdLst>
                <a:gd name="connsiteX0" fmla="*/ 85725 w 133350"/>
                <a:gd name="connsiteY0" fmla="*/ 95250 h 114300"/>
                <a:gd name="connsiteX1" fmla="*/ 85725 w 133350"/>
                <a:gd name="connsiteY1" fmla="*/ 114300 h 114300"/>
                <a:gd name="connsiteX2" fmla="*/ 104775 w 133350"/>
                <a:gd name="connsiteY2" fmla="*/ 114300 h 114300"/>
                <a:gd name="connsiteX3" fmla="*/ 104775 w 133350"/>
                <a:gd name="connsiteY3" fmla="*/ 95250 h 114300"/>
                <a:gd name="connsiteX4" fmla="*/ 133350 w 133350"/>
                <a:gd name="connsiteY4" fmla="*/ 95250 h 114300"/>
                <a:gd name="connsiteX5" fmla="*/ 95250 w 133350"/>
                <a:gd name="connsiteY5" fmla="*/ 0 h 114300"/>
                <a:gd name="connsiteX6" fmla="*/ 66675 w 133350"/>
                <a:gd name="connsiteY6" fmla="*/ 71438 h 114300"/>
                <a:gd name="connsiteX7" fmla="*/ 38100 w 133350"/>
                <a:gd name="connsiteY7" fmla="*/ 0 h 114300"/>
                <a:gd name="connsiteX8" fmla="*/ 0 w 133350"/>
                <a:gd name="connsiteY8" fmla="*/ 95250 h 114300"/>
                <a:gd name="connsiteX9" fmla="*/ 28575 w 133350"/>
                <a:gd name="connsiteY9" fmla="*/ 95250 h 114300"/>
                <a:gd name="connsiteX10" fmla="*/ 28575 w 133350"/>
                <a:gd name="connsiteY10" fmla="*/ 114300 h 114300"/>
                <a:gd name="connsiteX11" fmla="*/ 47625 w 133350"/>
                <a:gd name="connsiteY11" fmla="*/ 114300 h 114300"/>
                <a:gd name="connsiteX12" fmla="*/ 47625 w 133350"/>
                <a:gd name="connsiteY12" fmla="*/ 95250 h 114300"/>
                <a:gd name="connsiteX13" fmla="*/ 57150 w 133350"/>
                <a:gd name="connsiteY13" fmla="*/ 95250 h 114300"/>
                <a:gd name="connsiteX14" fmla="*/ 76200 w 133350"/>
                <a:gd name="connsiteY14" fmla="*/ 95250 h 114300"/>
                <a:gd name="connsiteX15" fmla="*/ 85725 w 133350"/>
                <a:gd name="connsiteY15"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350" h="114300">
                  <a:moveTo>
                    <a:pt x="85725" y="95250"/>
                  </a:moveTo>
                  <a:lnTo>
                    <a:pt x="85725" y="114300"/>
                  </a:lnTo>
                  <a:lnTo>
                    <a:pt x="104775" y="114300"/>
                  </a:lnTo>
                  <a:lnTo>
                    <a:pt x="104775" y="95250"/>
                  </a:lnTo>
                  <a:lnTo>
                    <a:pt x="133350" y="95250"/>
                  </a:lnTo>
                  <a:lnTo>
                    <a:pt x="95250" y="0"/>
                  </a:lnTo>
                  <a:lnTo>
                    <a:pt x="66675" y="71438"/>
                  </a:lnTo>
                  <a:lnTo>
                    <a:pt x="38100" y="0"/>
                  </a:lnTo>
                  <a:lnTo>
                    <a:pt x="0" y="95250"/>
                  </a:lnTo>
                  <a:lnTo>
                    <a:pt x="28575" y="95250"/>
                  </a:lnTo>
                  <a:lnTo>
                    <a:pt x="28575" y="114300"/>
                  </a:lnTo>
                  <a:lnTo>
                    <a:pt x="47625" y="114300"/>
                  </a:lnTo>
                  <a:lnTo>
                    <a:pt x="47625" y="95250"/>
                  </a:lnTo>
                  <a:lnTo>
                    <a:pt x="57150" y="95250"/>
                  </a:lnTo>
                  <a:lnTo>
                    <a:pt x="76200" y="95250"/>
                  </a:lnTo>
                  <a:lnTo>
                    <a:pt x="85725" y="95250"/>
                  </a:lnTo>
                  <a:close/>
                </a:path>
              </a:pathLst>
            </a:custGeom>
            <a:grpFill/>
            <a:ln w="9525" cap="flat">
              <a:noFill/>
              <a:prstDash val="solid"/>
              <a:miter/>
            </a:ln>
          </p:spPr>
          <p:txBody>
            <a:bodyPr rtlCol="0" anchor="ctr"/>
            <a:lstStyle/>
            <a:p>
              <a:endParaRPr lang="en-US"/>
            </a:p>
          </p:txBody>
        </p:sp>
        <p:sp>
          <p:nvSpPr>
            <p:cNvPr id="24" name="Freeform: Shape 695">
              <a:extLst>
                <a:ext uri="{FF2B5EF4-FFF2-40B4-BE49-F238E27FC236}">
                  <a16:creationId xmlns:a16="http://schemas.microsoft.com/office/drawing/2014/main" id="{B4AAC5CA-AB98-2A40-9C2B-896B41DCB701}"/>
                </a:ext>
              </a:extLst>
            </p:cNvPr>
            <p:cNvSpPr/>
            <p:nvPr/>
          </p:nvSpPr>
          <p:spPr>
            <a:xfrm>
              <a:off x="12582525" y="4743450"/>
              <a:ext cx="742950" cy="800100"/>
            </a:xfrm>
            <a:custGeom>
              <a:avLst/>
              <a:gdLst>
                <a:gd name="connsiteX0" fmla="*/ 661464 w 742950"/>
                <a:gd name="connsiteY0" fmla="*/ 95250 h 800100"/>
                <a:gd name="connsiteX1" fmla="*/ 171450 w 742950"/>
                <a:gd name="connsiteY1" fmla="*/ 95250 h 800100"/>
                <a:gd name="connsiteX2" fmla="*/ 171450 w 742950"/>
                <a:gd name="connsiteY2" fmla="*/ 0 h 800100"/>
                <a:gd name="connsiteX3" fmla="*/ 76200 w 742950"/>
                <a:gd name="connsiteY3" fmla="*/ 0 h 800100"/>
                <a:gd name="connsiteX4" fmla="*/ 0 w 742950"/>
                <a:gd name="connsiteY4" fmla="*/ 76200 h 800100"/>
                <a:gd name="connsiteX5" fmla="*/ 0 w 742950"/>
                <a:gd name="connsiteY5" fmla="*/ 628650 h 800100"/>
                <a:gd name="connsiteX6" fmla="*/ 76200 w 742950"/>
                <a:gd name="connsiteY6" fmla="*/ 704850 h 800100"/>
                <a:gd name="connsiteX7" fmla="*/ 571500 w 742950"/>
                <a:gd name="connsiteY7" fmla="*/ 704850 h 800100"/>
                <a:gd name="connsiteX8" fmla="*/ 571500 w 742950"/>
                <a:gd name="connsiteY8" fmla="*/ 800100 h 800100"/>
                <a:gd name="connsiteX9" fmla="*/ 666750 w 742950"/>
                <a:gd name="connsiteY9" fmla="*/ 800100 h 800100"/>
                <a:gd name="connsiteX10" fmla="*/ 742950 w 742950"/>
                <a:gd name="connsiteY10" fmla="*/ 723900 h 800100"/>
                <a:gd name="connsiteX11" fmla="*/ 742950 w 742950"/>
                <a:gd name="connsiteY11" fmla="*/ 171450 h 800100"/>
                <a:gd name="connsiteX12" fmla="*/ 661464 w 742950"/>
                <a:gd name="connsiteY12" fmla="*/ 95250 h 800100"/>
                <a:gd name="connsiteX13" fmla="*/ 57150 w 742950"/>
                <a:gd name="connsiteY13" fmla="*/ 76200 h 800100"/>
                <a:gd name="connsiteX14" fmla="*/ 76200 w 742950"/>
                <a:gd name="connsiteY14" fmla="*/ 57150 h 800100"/>
                <a:gd name="connsiteX15" fmla="*/ 114300 w 742950"/>
                <a:gd name="connsiteY15" fmla="*/ 57150 h 800100"/>
                <a:gd name="connsiteX16" fmla="*/ 114300 w 742950"/>
                <a:gd name="connsiteY16" fmla="*/ 552450 h 800100"/>
                <a:gd name="connsiteX17" fmla="*/ 76200 w 742950"/>
                <a:gd name="connsiteY17" fmla="*/ 552450 h 800100"/>
                <a:gd name="connsiteX18" fmla="*/ 57150 w 742950"/>
                <a:gd name="connsiteY18" fmla="*/ 554860 h 800100"/>
                <a:gd name="connsiteX19" fmla="*/ 57150 w 742950"/>
                <a:gd name="connsiteY19" fmla="*/ 628650 h 800100"/>
                <a:gd name="connsiteX20" fmla="*/ 76200 w 742950"/>
                <a:gd name="connsiteY20" fmla="*/ 609600 h 800100"/>
                <a:gd name="connsiteX21" fmla="*/ 171450 w 742950"/>
                <a:gd name="connsiteY21" fmla="*/ 609600 h 800100"/>
                <a:gd name="connsiteX22" fmla="*/ 171450 w 742950"/>
                <a:gd name="connsiteY22" fmla="*/ 152400 h 800100"/>
                <a:gd name="connsiteX23" fmla="*/ 661464 w 742950"/>
                <a:gd name="connsiteY23" fmla="*/ 152400 h 800100"/>
                <a:gd name="connsiteX24" fmla="*/ 685800 w 742950"/>
                <a:gd name="connsiteY24" fmla="*/ 171450 h 800100"/>
                <a:gd name="connsiteX25" fmla="*/ 685800 w 742950"/>
                <a:gd name="connsiteY25" fmla="*/ 647700 h 800100"/>
                <a:gd name="connsiteX26" fmla="*/ 76200 w 742950"/>
                <a:gd name="connsiteY26" fmla="*/ 647700 h 800100"/>
                <a:gd name="connsiteX27" fmla="*/ 57150 w 742950"/>
                <a:gd name="connsiteY27" fmla="*/ 628650 h 800100"/>
                <a:gd name="connsiteX28" fmla="*/ 685800 w 742950"/>
                <a:gd name="connsiteY28" fmla="*/ 723900 h 800100"/>
                <a:gd name="connsiteX29" fmla="*/ 666750 w 742950"/>
                <a:gd name="connsiteY29" fmla="*/ 742950 h 800100"/>
                <a:gd name="connsiteX30" fmla="*/ 628650 w 742950"/>
                <a:gd name="connsiteY30" fmla="*/ 742950 h 800100"/>
                <a:gd name="connsiteX31" fmla="*/ 628650 w 742950"/>
                <a:gd name="connsiteY31" fmla="*/ 704850 h 800100"/>
                <a:gd name="connsiteX32" fmla="*/ 685800 w 742950"/>
                <a:gd name="connsiteY32" fmla="*/ 7048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42950" h="800100">
                  <a:moveTo>
                    <a:pt x="661464" y="95250"/>
                  </a:moveTo>
                  <a:lnTo>
                    <a:pt x="171450" y="95250"/>
                  </a:lnTo>
                  <a:lnTo>
                    <a:pt x="171450" y="0"/>
                  </a:lnTo>
                  <a:lnTo>
                    <a:pt x="76200" y="0"/>
                  </a:lnTo>
                  <a:cubicBezTo>
                    <a:pt x="34136" y="47"/>
                    <a:pt x="47" y="34136"/>
                    <a:pt x="0" y="76200"/>
                  </a:cubicBezTo>
                  <a:lnTo>
                    <a:pt x="0" y="628650"/>
                  </a:lnTo>
                  <a:cubicBezTo>
                    <a:pt x="47" y="670714"/>
                    <a:pt x="34136" y="704802"/>
                    <a:pt x="76200" y="704850"/>
                  </a:cubicBezTo>
                  <a:lnTo>
                    <a:pt x="571500" y="704850"/>
                  </a:lnTo>
                  <a:lnTo>
                    <a:pt x="571500" y="800100"/>
                  </a:lnTo>
                  <a:lnTo>
                    <a:pt x="666750" y="800100"/>
                  </a:lnTo>
                  <a:cubicBezTo>
                    <a:pt x="708814" y="800052"/>
                    <a:pt x="742902" y="765964"/>
                    <a:pt x="742950" y="723900"/>
                  </a:cubicBezTo>
                  <a:lnTo>
                    <a:pt x="742950" y="171450"/>
                  </a:lnTo>
                  <a:cubicBezTo>
                    <a:pt x="741398" y="127948"/>
                    <a:pt x="704972" y="93885"/>
                    <a:pt x="661464" y="95250"/>
                  </a:cubicBezTo>
                  <a:close/>
                  <a:moveTo>
                    <a:pt x="57150" y="76200"/>
                  </a:moveTo>
                  <a:cubicBezTo>
                    <a:pt x="57150" y="65679"/>
                    <a:pt x="65679" y="57150"/>
                    <a:pt x="76200" y="57150"/>
                  </a:cubicBezTo>
                  <a:lnTo>
                    <a:pt x="114300" y="57150"/>
                  </a:lnTo>
                  <a:lnTo>
                    <a:pt x="114300" y="552450"/>
                  </a:lnTo>
                  <a:lnTo>
                    <a:pt x="76200" y="552450"/>
                  </a:lnTo>
                  <a:cubicBezTo>
                    <a:pt x="69773" y="552447"/>
                    <a:pt x="63373" y="553257"/>
                    <a:pt x="57150" y="554860"/>
                  </a:cubicBezTo>
                  <a:close/>
                  <a:moveTo>
                    <a:pt x="57150" y="628650"/>
                  </a:moveTo>
                  <a:cubicBezTo>
                    <a:pt x="57150" y="618129"/>
                    <a:pt x="65679" y="609600"/>
                    <a:pt x="76200" y="609600"/>
                  </a:cubicBezTo>
                  <a:lnTo>
                    <a:pt x="171450" y="609600"/>
                  </a:lnTo>
                  <a:lnTo>
                    <a:pt x="171450" y="152400"/>
                  </a:lnTo>
                  <a:lnTo>
                    <a:pt x="661464" y="152400"/>
                  </a:lnTo>
                  <a:cubicBezTo>
                    <a:pt x="673345" y="151287"/>
                    <a:pt x="684027" y="159649"/>
                    <a:pt x="685800" y="171450"/>
                  </a:cubicBezTo>
                  <a:lnTo>
                    <a:pt x="685800" y="647700"/>
                  </a:lnTo>
                  <a:lnTo>
                    <a:pt x="76200" y="647700"/>
                  </a:lnTo>
                  <a:cubicBezTo>
                    <a:pt x="65679" y="647700"/>
                    <a:pt x="57150" y="639171"/>
                    <a:pt x="57150" y="628650"/>
                  </a:cubicBezTo>
                  <a:close/>
                  <a:moveTo>
                    <a:pt x="685800" y="723900"/>
                  </a:moveTo>
                  <a:cubicBezTo>
                    <a:pt x="685800" y="734421"/>
                    <a:pt x="677271" y="742950"/>
                    <a:pt x="666750" y="742950"/>
                  </a:cubicBezTo>
                  <a:lnTo>
                    <a:pt x="628650" y="742950"/>
                  </a:lnTo>
                  <a:lnTo>
                    <a:pt x="628650" y="704850"/>
                  </a:lnTo>
                  <a:lnTo>
                    <a:pt x="685800" y="70485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0664426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73333">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73333">
                                          <p:cBhvr additive="base">
                                            <p:cTn id="7" dur="1500" fill="hold"/>
                                            <p:tgtEl>
                                              <p:spTgt spid="4"/>
                                            </p:tgtEl>
                                            <p:attrNameLst>
                                              <p:attrName>ppt_x</p:attrName>
                                            </p:attrNameLst>
                                          </p:cBhvr>
                                          <p:tavLst>
                                            <p:tav tm="0">
                                              <p:val>
                                                <p:strVal val="0-#ppt_w/2"/>
                                              </p:val>
                                            </p:tav>
                                            <p:tav tm="100000">
                                              <p:val>
                                                <p:strVal val="#ppt_x"/>
                                              </p:val>
                                            </p:tav>
                                          </p:tavLst>
                                        </p:anim>
                                        <p:anim calcmode="lin" valueType="num" p14:bounceEnd="73333">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CC38F-6EB8-49DA-9CA9-8F7C2A1E789C}"/>
              </a:ext>
            </a:extLst>
          </p:cNvPr>
          <p:cNvSpPr/>
          <p:nvPr/>
        </p:nvSpPr>
        <p:spPr>
          <a:xfrm>
            <a:off x="0" y="0"/>
            <a:ext cx="9144000" cy="10287000"/>
          </a:xfrm>
          <a:prstGeom prst="rect">
            <a:avLst/>
          </a:prstGeom>
          <a:gradFill>
            <a:gsLst>
              <a:gs pos="100000">
                <a:schemeClr val="accent6"/>
              </a:gs>
              <a:gs pos="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4A98F1-1130-4CC8-A347-2274F3BB5B77}"/>
              </a:ext>
            </a:extLst>
          </p:cNvPr>
          <p:cNvSpPr txBox="1"/>
          <p:nvPr/>
        </p:nvSpPr>
        <p:spPr>
          <a:xfrm>
            <a:off x="10722556" y="3868398"/>
            <a:ext cx="6076950" cy="2862322"/>
          </a:xfrm>
          <a:prstGeom prst="rect">
            <a:avLst/>
          </a:prstGeom>
          <a:noFill/>
        </p:spPr>
        <p:txBody>
          <a:bodyPr wrap="square" rtlCol="0">
            <a:spAutoFit/>
          </a:bodyPr>
          <a:lstStyle/>
          <a:p>
            <a:r>
              <a:rPr lang="en-US" sz="6000" dirty="0">
                <a:latin typeface="+mj-lt"/>
              </a:rPr>
              <a:t>S’AMUSER EN FAISANT LE MÉNAGE !</a:t>
            </a:r>
            <a:endParaRPr lang="uk-UA" sz="6000" dirty="0">
              <a:latin typeface="+mj-lt"/>
            </a:endParaRPr>
          </a:p>
        </p:txBody>
      </p:sp>
      <p:cxnSp>
        <p:nvCxnSpPr>
          <p:cNvPr id="7" name="Straight Connector 6">
            <a:extLst>
              <a:ext uri="{FF2B5EF4-FFF2-40B4-BE49-F238E27FC236}">
                <a16:creationId xmlns:a16="http://schemas.microsoft.com/office/drawing/2014/main" id="{6BDCB6D4-B524-4F67-80CE-7CD95DB65081}"/>
              </a:ext>
            </a:extLst>
          </p:cNvPr>
          <p:cNvCxnSpPr>
            <a:cxnSpLocks/>
          </p:cNvCxnSpPr>
          <p:nvPr/>
        </p:nvCxnSpPr>
        <p:spPr>
          <a:xfrm>
            <a:off x="0" y="5143500"/>
            <a:ext cx="1371600" cy="0"/>
          </a:xfrm>
          <a:prstGeom prst="line">
            <a:avLst/>
          </a:prstGeom>
          <a:ln w="38100">
            <a:solidFill>
              <a:schemeClr val="bg2"/>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Picture Placeholder 168" descr="Classroom">
            <a:extLst>
              <a:ext uri="{FF2B5EF4-FFF2-40B4-BE49-F238E27FC236}">
                <a16:creationId xmlns:a16="http://schemas.microsoft.com/office/drawing/2014/main" id="{CCA03550-3455-2242-94E9-0045E647586F}"/>
              </a:ext>
            </a:extLst>
          </p:cNvPr>
          <p:cNvGrpSpPr/>
          <p:nvPr/>
        </p:nvGrpSpPr>
        <p:grpSpPr>
          <a:xfrm>
            <a:off x="2133600" y="2705100"/>
            <a:ext cx="4876800" cy="4876800"/>
            <a:chOff x="4876800" y="4686300"/>
            <a:chExt cx="914400" cy="914400"/>
          </a:xfrm>
          <a:solidFill>
            <a:schemeClr val="bg1"/>
          </a:solidFill>
        </p:grpSpPr>
        <p:sp>
          <p:nvSpPr>
            <p:cNvPr id="9" name="Freeform: Shape 252">
              <a:extLst>
                <a:ext uri="{FF2B5EF4-FFF2-40B4-BE49-F238E27FC236}">
                  <a16:creationId xmlns:a16="http://schemas.microsoft.com/office/drawing/2014/main" id="{2CA354CE-1C0E-C24D-937F-A7C11E1392AC}"/>
                </a:ext>
              </a:extLst>
            </p:cNvPr>
            <p:cNvSpPr/>
            <p:nvPr/>
          </p:nvSpPr>
          <p:spPr>
            <a:xfrm>
              <a:off x="5224748" y="5292090"/>
              <a:ext cx="86486" cy="86487"/>
            </a:xfrm>
            <a:custGeom>
              <a:avLst/>
              <a:gdLst>
                <a:gd name="connsiteX0" fmla="*/ 86487 w 86486"/>
                <a:gd name="connsiteY0" fmla="*/ 43243 h 86487"/>
                <a:gd name="connsiteX1" fmla="*/ 43243 w 86486"/>
                <a:gd name="connsiteY1" fmla="*/ 86487 h 86487"/>
                <a:gd name="connsiteX2" fmla="*/ 0 w 86486"/>
                <a:gd name="connsiteY2" fmla="*/ 43243 h 86487"/>
                <a:gd name="connsiteX3" fmla="*/ 43243 w 86486"/>
                <a:gd name="connsiteY3" fmla="*/ 0 h 86487"/>
                <a:gd name="connsiteX4" fmla="*/ 86487 w 86486"/>
                <a:gd name="connsiteY4" fmla="*/ 43243 h 86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86" h="86487">
                  <a:moveTo>
                    <a:pt x="86487" y="43243"/>
                  </a:moveTo>
                  <a:cubicBezTo>
                    <a:pt x="86487" y="67126"/>
                    <a:pt x="67126" y="86487"/>
                    <a:pt x="43243" y="86487"/>
                  </a:cubicBezTo>
                  <a:cubicBezTo>
                    <a:pt x="19361" y="86487"/>
                    <a:pt x="0" y="67126"/>
                    <a:pt x="0" y="43243"/>
                  </a:cubicBezTo>
                  <a:cubicBezTo>
                    <a:pt x="0" y="19361"/>
                    <a:pt x="19361" y="0"/>
                    <a:pt x="43243" y="0"/>
                  </a:cubicBezTo>
                  <a:cubicBezTo>
                    <a:pt x="67126" y="0"/>
                    <a:pt x="86487" y="19361"/>
                    <a:pt x="86487" y="43243"/>
                  </a:cubicBezTo>
                  <a:close/>
                </a:path>
              </a:pathLst>
            </a:custGeom>
            <a:grpFill/>
            <a:ln w="9525" cap="flat">
              <a:noFill/>
              <a:prstDash val="solid"/>
              <a:miter/>
            </a:ln>
          </p:spPr>
          <p:txBody>
            <a:bodyPr rtlCol="0" anchor="ctr"/>
            <a:lstStyle/>
            <a:p>
              <a:endParaRPr lang="en-US"/>
            </a:p>
          </p:txBody>
        </p:sp>
        <p:sp>
          <p:nvSpPr>
            <p:cNvPr id="10" name="Freeform: Shape 253">
              <a:extLst>
                <a:ext uri="{FF2B5EF4-FFF2-40B4-BE49-F238E27FC236}">
                  <a16:creationId xmlns:a16="http://schemas.microsoft.com/office/drawing/2014/main" id="{73FFF44C-E58D-A84B-AFD5-14F82881D04F}"/>
                </a:ext>
              </a:extLst>
            </p:cNvPr>
            <p:cNvSpPr/>
            <p:nvPr/>
          </p:nvSpPr>
          <p:spPr>
            <a:xfrm>
              <a:off x="5181600" y="5390483"/>
              <a:ext cx="171450" cy="86391"/>
            </a:xfrm>
            <a:custGeom>
              <a:avLst/>
              <a:gdLst>
                <a:gd name="connsiteX0" fmla="*/ 171450 w 171450"/>
                <a:gd name="connsiteY0" fmla="*/ 86392 h 86391"/>
                <a:gd name="connsiteX1" fmla="*/ 171450 w 171450"/>
                <a:gd name="connsiteY1" fmla="*/ 43148 h 86391"/>
                <a:gd name="connsiteX2" fmla="*/ 162877 w 171450"/>
                <a:gd name="connsiteY2" fmla="*/ 25908 h 86391"/>
                <a:gd name="connsiteX3" fmla="*/ 121063 w 171450"/>
                <a:gd name="connsiteY3" fmla="*/ 5334 h 86391"/>
                <a:gd name="connsiteX4" fmla="*/ 85725 w 171450"/>
                <a:gd name="connsiteY4" fmla="*/ 0 h 86391"/>
                <a:gd name="connsiteX5" fmla="*/ 50387 w 171450"/>
                <a:gd name="connsiteY5" fmla="*/ 5334 h 86391"/>
                <a:gd name="connsiteX6" fmla="*/ 8573 w 171450"/>
                <a:gd name="connsiteY6" fmla="*/ 25908 h 86391"/>
                <a:gd name="connsiteX7" fmla="*/ 0 w 171450"/>
                <a:gd name="connsiteY7" fmla="*/ 43148 h 86391"/>
                <a:gd name="connsiteX8" fmla="*/ 0 w 171450"/>
                <a:gd name="connsiteY8" fmla="*/ 86392 h 8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86391">
                  <a:moveTo>
                    <a:pt x="171450" y="86392"/>
                  </a:moveTo>
                  <a:lnTo>
                    <a:pt x="171450" y="43148"/>
                  </a:lnTo>
                  <a:cubicBezTo>
                    <a:pt x="171309" y="36410"/>
                    <a:pt x="168166" y="30087"/>
                    <a:pt x="162877" y="25908"/>
                  </a:cubicBezTo>
                  <a:cubicBezTo>
                    <a:pt x="150451" y="16330"/>
                    <a:pt x="136233" y="9335"/>
                    <a:pt x="121063" y="5334"/>
                  </a:cubicBezTo>
                  <a:cubicBezTo>
                    <a:pt x="109612" y="1819"/>
                    <a:pt x="97703" y="21"/>
                    <a:pt x="85725" y="0"/>
                  </a:cubicBezTo>
                  <a:cubicBezTo>
                    <a:pt x="73760" y="185"/>
                    <a:pt x="61873" y="1978"/>
                    <a:pt x="50387" y="5334"/>
                  </a:cubicBezTo>
                  <a:cubicBezTo>
                    <a:pt x="35385" y="9775"/>
                    <a:pt x="21246" y="16733"/>
                    <a:pt x="8573" y="25908"/>
                  </a:cubicBezTo>
                  <a:cubicBezTo>
                    <a:pt x="3284" y="30087"/>
                    <a:pt x="141" y="36410"/>
                    <a:pt x="0" y="43148"/>
                  </a:cubicBezTo>
                  <a:lnTo>
                    <a:pt x="0" y="86392"/>
                  </a:lnTo>
                  <a:close/>
                </a:path>
              </a:pathLst>
            </a:custGeom>
            <a:grpFill/>
            <a:ln w="9525" cap="flat">
              <a:noFill/>
              <a:prstDash val="solid"/>
              <a:miter/>
            </a:ln>
          </p:spPr>
          <p:txBody>
            <a:bodyPr rtlCol="0" anchor="ctr"/>
            <a:lstStyle/>
            <a:p>
              <a:endParaRPr lang="en-US"/>
            </a:p>
          </p:txBody>
        </p:sp>
        <p:sp>
          <p:nvSpPr>
            <p:cNvPr id="11" name="Freeform: Shape 254">
              <a:extLst>
                <a:ext uri="{FF2B5EF4-FFF2-40B4-BE49-F238E27FC236}">
                  <a16:creationId xmlns:a16="http://schemas.microsoft.com/office/drawing/2014/main" id="{7E897471-E035-C04B-AF44-EE451F86863E}"/>
                </a:ext>
              </a:extLst>
            </p:cNvPr>
            <p:cNvSpPr/>
            <p:nvPr/>
          </p:nvSpPr>
          <p:spPr>
            <a:xfrm>
              <a:off x="5413914" y="5292090"/>
              <a:ext cx="86486" cy="86487"/>
            </a:xfrm>
            <a:custGeom>
              <a:avLst/>
              <a:gdLst>
                <a:gd name="connsiteX0" fmla="*/ 86487 w 86486"/>
                <a:gd name="connsiteY0" fmla="*/ 43243 h 86487"/>
                <a:gd name="connsiteX1" fmla="*/ 43244 w 86486"/>
                <a:gd name="connsiteY1" fmla="*/ 86487 h 86487"/>
                <a:gd name="connsiteX2" fmla="*/ 0 w 86486"/>
                <a:gd name="connsiteY2" fmla="*/ 43243 h 86487"/>
                <a:gd name="connsiteX3" fmla="*/ 43244 w 86486"/>
                <a:gd name="connsiteY3" fmla="*/ 0 h 86487"/>
                <a:gd name="connsiteX4" fmla="*/ 86487 w 86486"/>
                <a:gd name="connsiteY4" fmla="*/ 43243 h 86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86" h="86487">
                  <a:moveTo>
                    <a:pt x="86487" y="43243"/>
                  </a:moveTo>
                  <a:cubicBezTo>
                    <a:pt x="86487" y="67126"/>
                    <a:pt x="67126" y="86487"/>
                    <a:pt x="43244" y="86487"/>
                  </a:cubicBezTo>
                  <a:cubicBezTo>
                    <a:pt x="19361" y="86487"/>
                    <a:pt x="0" y="67126"/>
                    <a:pt x="0" y="43243"/>
                  </a:cubicBezTo>
                  <a:cubicBezTo>
                    <a:pt x="0" y="19361"/>
                    <a:pt x="19361" y="0"/>
                    <a:pt x="43244" y="0"/>
                  </a:cubicBezTo>
                  <a:cubicBezTo>
                    <a:pt x="67126" y="0"/>
                    <a:pt x="86487" y="19361"/>
                    <a:pt x="86487" y="43243"/>
                  </a:cubicBezTo>
                  <a:close/>
                </a:path>
              </a:pathLst>
            </a:custGeom>
            <a:grpFill/>
            <a:ln w="9525" cap="flat">
              <a:noFill/>
              <a:prstDash val="solid"/>
              <a:miter/>
            </a:ln>
          </p:spPr>
          <p:txBody>
            <a:bodyPr rtlCol="0" anchor="ctr"/>
            <a:lstStyle/>
            <a:p>
              <a:endParaRPr lang="en-US"/>
            </a:p>
          </p:txBody>
        </p:sp>
        <p:sp>
          <p:nvSpPr>
            <p:cNvPr id="12" name="Freeform: Shape 255">
              <a:extLst>
                <a:ext uri="{FF2B5EF4-FFF2-40B4-BE49-F238E27FC236}">
                  <a16:creationId xmlns:a16="http://schemas.microsoft.com/office/drawing/2014/main" id="{51B45B63-81B7-384E-AB21-90E93A72EFAB}"/>
                </a:ext>
              </a:extLst>
            </p:cNvPr>
            <p:cNvSpPr/>
            <p:nvPr/>
          </p:nvSpPr>
          <p:spPr>
            <a:xfrm>
              <a:off x="5372100" y="5390483"/>
              <a:ext cx="171450" cy="86391"/>
            </a:xfrm>
            <a:custGeom>
              <a:avLst/>
              <a:gdLst>
                <a:gd name="connsiteX0" fmla="*/ 171450 w 171450"/>
                <a:gd name="connsiteY0" fmla="*/ 86392 h 86391"/>
                <a:gd name="connsiteX1" fmla="*/ 171450 w 171450"/>
                <a:gd name="connsiteY1" fmla="*/ 43148 h 86391"/>
                <a:gd name="connsiteX2" fmla="*/ 162877 w 171450"/>
                <a:gd name="connsiteY2" fmla="*/ 25908 h 86391"/>
                <a:gd name="connsiteX3" fmla="*/ 121063 w 171450"/>
                <a:gd name="connsiteY3" fmla="*/ 5334 h 86391"/>
                <a:gd name="connsiteX4" fmla="*/ 85725 w 171450"/>
                <a:gd name="connsiteY4" fmla="*/ 0 h 86391"/>
                <a:gd name="connsiteX5" fmla="*/ 50387 w 171450"/>
                <a:gd name="connsiteY5" fmla="*/ 5334 h 86391"/>
                <a:gd name="connsiteX6" fmla="*/ 8573 w 171450"/>
                <a:gd name="connsiteY6" fmla="*/ 25908 h 86391"/>
                <a:gd name="connsiteX7" fmla="*/ 0 w 171450"/>
                <a:gd name="connsiteY7" fmla="*/ 43148 h 86391"/>
                <a:gd name="connsiteX8" fmla="*/ 0 w 171450"/>
                <a:gd name="connsiteY8" fmla="*/ 86392 h 8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86391">
                  <a:moveTo>
                    <a:pt x="171450" y="86392"/>
                  </a:moveTo>
                  <a:lnTo>
                    <a:pt x="171450" y="43148"/>
                  </a:lnTo>
                  <a:cubicBezTo>
                    <a:pt x="171309" y="36410"/>
                    <a:pt x="168166" y="30087"/>
                    <a:pt x="162877" y="25908"/>
                  </a:cubicBezTo>
                  <a:cubicBezTo>
                    <a:pt x="150451" y="16330"/>
                    <a:pt x="136233" y="9335"/>
                    <a:pt x="121063" y="5334"/>
                  </a:cubicBezTo>
                  <a:cubicBezTo>
                    <a:pt x="109612" y="1819"/>
                    <a:pt x="97703" y="21"/>
                    <a:pt x="85725" y="0"/>
                  </a:cubicBezTo>
                  <a:cubicBezTo>
                    <a:pt x="73760" y="185"/>
                    <a:pt x="61873" y="1978"/>
                    <a:pt x="50387" y="5334"/>
                  </a:cubicBezTo>
                  <a:cubicBezTo>
                    <a:pt x="35385" y="9775"/>
                    <a:pt x="21246" y="16733"/>
                    <a:pt x="8573" y="25908"/>
                  </a:cubicBezTo>
                  <a:cubicBezTo>
                    <a:pt x="3284" y="30087"/>
                    <a:pt x="141" y="36410"/>
                    <a:pt x="0" y="43148"/>
                  </a:cubicBezTo>
                  <a:lnTo>
                    <a:pt x="0" y="86392"/>
                  </a:lnTo>
                  <a:close/>
                </a:path>
              </a:pathLst>
            </a:custGeom>
            <a:grpFill/>
            <a:ln w="9525" cap="flat">
              <a:noFill/>
              <a:prstDash val="solid"/>
              <a:miter/>
            </a:ln>
          </p:spPr>
          <p:txBody>
            <a:bodyPr rtlCol="0" anchor="ctr"/>
            <a:lstStyle/>
            <a:p>
              <a:endParaRPr lang="en-US"/>
            </a:p>
          </p:txBody>
        </p:sp>
        <p:sp>
          <p:nvSpPr>
            <p:cNvPr id="13" name="Freeform: Shape 256">
              <a:extLst>
                <a:ext uri="{FF2B5EF4-FFF2-40B4-BE49-F238E27FC236}">
                  <a16:creationId xmlns:a16="http://schemas.microsoft.com/office/drawing/2014/main" id="{416CAA53-C57A-CD45-B322-070E4F7307AC}"/>
                </a:ext>
              </a:extLst>
            </p:cNvPr>
            <p:cNvSpPr/>
            <p:nvPr/>
          </p:nvSpPr>
          <p:spPr>
            <a:xfrm>
              <a:off x="5604414" y="5292090"/>
              <a:ext cx="86487" cy="86487"/>
            </a:xfrm>
            <a:custGeom>
              <a:avLst/>
              <a:gdLst>
                <a:gd name="connsiteX0" fmla="*/ 86487 w 86487"/>
                <a:gd name="connsiteY0" fmla="*/ 43243 h 86487"/>
                <a:gd name="connsiteX1" fmla="*/ 43244 w 86487"/>
                <a:gd name="connsiteY1" fmla="*/ 86487 h 86487"/>
                <a:gd name="connsiteX2" fmla="*/ 0 w 86487"/>
                <a:gd name="connsiteY2" fmla="*/ 43243 h 86487"/>
                <a:gd name="connsiteX3" fmla="*/ 43244 w 86487"/>
                <a:gd name="connsiteY3" fmla="*/ 0 h 86487"/>
                <a:gd name="connsiteX4" fmla="*/ 86487 w 86487"/>
                <a:gd name="connsiteY4" fmla="*/ 43243 h 86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487" h="86487">
                  <a:moveTo>
                    <a:pt x="86487" y="43243"/>
                  </a:moveTo>
                  <a:cubicBezTo>
                    <a:pt x="86487" y="67126"/>
                    <a:pt x="67126" y="86487"/>
                    <a:pt x="43244" y="86487"/>
                  </a:cubicBezTo>
                  <a:cubicBezTo>
                    <a:pt x="19361" y="86487"/>
                    <a:pt x="0" y="67126"/>
                    <a:pt x="0" y="43243"/>
                  </a:cubicBezTo>
                  <a:cubicBezTo>
                    <a:pt x="0" y="19361"/>
                    <a:pt x="19361" y="0"/>
                    <a:pt x="43244" y="0"/>
                  </a:cubicBezTo>
                  <a:cubicBezTo>
                    <a:pt x="67126" y="0"/>
                    <a:pt x="86487" y="19361"/>
                    <a:pt x="86487" y="43243"/>
                  </a:cubicBezTo>
                  <a:close/>
                </a:path>
              </a:pathLst>
            </a:custGeom>
            <a:grpFill/>
            <a:ln w="9525" cap="flat">
              <a:noFill/>
              <a:prstDash val="solid"/>
              <a:miter/>
            </a:ln>
          </p:spPr>
          <p:txBody>
            <a:bodyPr rtlCol="0" anchor="ctr"/>
            <a:lstStyle/>
            <a:p>
              <a:endParaRPr lang="en-US"/>
            </a:p>
          </p:txBody>
        </p:sp>
        <p:sp>
          <p:nvSpPr>
            <p:cNvPr id="14" name="Freeform: Shape 257">
              <a:extLst>
                <a:ext uri="{FF2B5EF4-FFF2-40B4-BE49-F238E27FC236}">
                  <a16:creationId xmlns:a16="http://schemas.microsoft.com/office/drawing/2014/main" id="{30DBD5A5-1B90-7640-BEE9-3B1637F81448}"/>
                </a:ext>
              </a:extLst>
            </p:cNvPr>
            <p:cNvSpPr/>
            <p:nvPr/>
          </p:nvSpPr>
          <p:spPr>
            <a:xfrm>
              <a:off x="5562600" y="5390483"/>
              <a:ext cx="171450" cy="86391"/>
            </a:xfrm>
            <a:custGeom>
              <a:avLst/>
              <a:gdLst>
                <a:gd name="connsiteX0" fmla="*/ 171450 w 171450"/>
                <a:gd name="connsiteY0" fmla="*/ 86392 h 86391"/>
                <a:gd name="connsiteX1" fmla="*/ 171450 w 171450"/>
                <a:gd name="connsiteY1" fmla="*/ 43148 h 86391"/>
                <a:gd name="connsiteX2" fmla="*/ 162877 w 171450"/>
                <a:gd name="connsiteY2" fmla="*/ 25908 h 86391"/>
                <a:gd name="connsiteX3" fmla="*/ 121063 w 171450"/>
                <a:gd name="connsiteY3" fmla="*/ 5334 h 86391"/>
                <a:gd name="connsiteX4" fmla="*/ 85725 w 171450"/>
                <a:gd name="connsiteY4" fmla="*/ 0 h 86391"/>
                <a:gd name="connsiteX5" fmla="*/ 50387 w 171450"/>
                <a:gd name="connsiteY5" fmla="*/ 5334 h 86391"/>
                <a:gd name="connsiteX6" fmla="*/ 8573 w 171450"/>
                <a:gd name="connsiteY6" fmla="*/ 25908 h 86391"/>
                <a:gd name="connsiteX7" fmla="*/ 0 w 171450"/>
                <a:gd name="connsiteY7" fmla="*/ 43148 h 86391"/>
                <a:gd name="connsiteX8" fmla="*/ 0 w 171450"/>
                <a:gd name="connsiteY8" fmla="*/ 86392 h 8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450" h="86391">
                  <a:moveTo>
                    <a:pt x="171450" y="86392"/>
                  </a:moveTo>
                  <a:lnTo>
                    <a:pt x="171450" y="43148"/>
                  </a:lnTo>
                  <a:cubicBezTo>
                    <a:pt x="171309" y="36410"/>
                    <a:pt x="168166" y="30087"/>
                    <a:pt x="162877" y="25908"/>
                  </a:cubicBezTo>
                  <a:cubicBezTo>
                    <a:pt x="150451" y="16330"/>
                    <a:pt x="136233" y="9335"/>
                    <a:pt x="121063" y="5334"/>
                  </a:cubicBezTo>
                  <a:cubicBezTo>
                    <a:pt x="109612" y="1819"/>
                    <a:pt x="97703" y="21"/>
                    <a:pt x="85725" y="0"/>
                  </a:cubicBezTo>
                  <a:cubicBezTo>
                    <a:pt x="73760" y="185"/>
                    <a:pt x="61873" y="1978"/>
                    <a:pt x="50387" y="5334"/>
                  </a:cubicBezTo>
                  <a:cubicBezTo>
                    <a:pt x="35385" y="9775"/>
                    <a:pt x="21246" y="16733"/>
                    <a:pt x="8573" y="25908"/>
                  </a:cubicBezTo>
                  <a:cubicBezTo>
                    <a:pt x="3284" y="30087"/>
                    <a:pt x="141" y="36410"/>
                    <a:pt x="0" y="43148"/>
                  </a:cubicBezTo>
                  <a:lnTo>
                    <a:pt x="0" y="86392"/>
                  </a:lnTo>
                  <a:close/>
                </a:path>
              </a:pathLst>
            </a:custGeom>
            <a:grpFill/>
            <a:ln w="9525" cap="flat">
              <a:noFill/>
              <a:prstDash val="solid"/>
              <a:miter/>
            </a:ln>
          </p:spPr>
          <p:txBody>
            <a:bodyPr rtlCol="0" anchor="ctr"/>
            <a:lstStyle/>
            <a:p>
              <a:endParaRPr lang="en-US"/>
            </a:p>
          </p:txBody>
        </p:sp>
        <p:sp>
          <p:nvSpPr>
            <p:cNvPr id="15" name="Freeform: Shape 258">
              <a:extLst>
                <a:ext uri="{FF2B5EF4-FFF2-40B4-BE49-F238E27FC236}">
                  <a16:creationId xmlns:a16="http://schemas.microsoft.com/office/drawing/2014/main" id="{2CC50EF1-2854-214E-91F1-75045C05B0AE}"/>
                </a:ext>
              </a:extLst>
            </p:cNvPr>
            <p:cNvSpPr/>
            <p:nvPr/>
          </p:nvSpPr>
          <p:spPr>
            <a:xfrm>
              <a:off x="5024818" y="4878895"/>
              <a:ext cx="113157" cy="113157"/>
            </a:xfrm>
            <a:custGeom>
              <a:avLst/>
              <a:gdLst>
                <a:gd name="connsiteX0" fmla="*/ 113157 w 113157"/>
                <a:gd name="connsiteY0" fmla="*/ 56579 h 113157"/>
                <a:gd name="connsiteX1" fmla="*/ 56578 w 113157"/>
                <a:gd name="connsiteY1" fmla="*/ 113157 h 113157"/>
                <a:gd name="connsiteX2" fmla="*/ 0 w 113157"/>
                <a:gd name="connsiteY2" fmla="*/ 56578 h 113157"/>
                <a:gd name="connsiteX3" fmla="*/ 56578 w 113157"/>
                <a:gd name="connsiteY3" fmla="*/ 0 h 113157"/>
                <a:gd name="connsiteX4" fmla="*/ 113157 w 113157"/>
                <a:gd name="connsiteY4" fmla="*/ 56579 h 113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57" h="113157">
                  <a:moveTo>
                    <a:pt x="113157" y="56579"/>
                  </a:moveTo>
                  <a:cubicBezTo>
                    <a:pt x="113157" y="87826"/>
                    <a:pt x="87826" y="113157"/>
                    <a:pt x="56578" y="113157"/>
                  </a:cubicBezTo>
                  <a:cubicBezTo>
                    <a:pt x="25331" y="113157"/>
                    <a:pt x="0" y="87826"/>
                    <a:pt x="0" y="56578"/>
                  </a:cubicBezTo>
                  <a:cubicBezTo>
                    <a:pt x="0" y="25331"/>
                    <a:pt x="25331" y="0"/>
                    <a:pt x="56578" y="0"/>
                  </a:cubicBezTo>
                  <a:cubicBezTo>
                    <a:pt x="87826" y="0"/>
                    <a:pt x="113157" y="25331"/>
                    <a:pt x="113157" y="56579"/>
                  </a:cubicBezTo>
                  <a:close/>
                </a:path>
              </a:pathLst>
            </a:custGeom>
            <a:grpFill/>
            <a:ln w="9525" cap="flat">
              <a:noFill/>
              <a:prstDash val="solid"/>
              <a:miter/>
            </a:ln>
          </p:spPr>
          <p:txBody>
            <a:bodyPr rtlCol="0" anchor="ctr"/>
            <a:lstStyle/>
            <a:p>
              <a:endParaRPr lang="en-US"/>
            </a:p>
          </p:txBody>
        </p:sp>
        <p:sp>
          <p:nvSpPr>
            <p:cNvPr id="16" name="Freeform: Shape 259">
              <a:extLst>
                <a:ext uri="{FF2B5EF4-FFF2-40B4-BE49-F238E27FC236}">
                  <a16:creationId xmlns:a16="http://schemas.microsoft.com/office/drawing/2014/main" id="{78C98438-6E5B-C54B-AE21-4729E2C5B960}"/>
                </a:ext>
              </a:extLst>
            </p:cNvPr>
            <p:cNvSpPr/>
            <p:nvPr/>
          </p:nvSpPr>
          <p:spPr>
            <a:xfrm>
              <a:off x="4925853" y="4909521"/>
              <a:ext cx="493343" cy="605453"/>
            </a:xfrm>
            <a:custGeom>
              <a:avLst/>
              <a:gdLst>
                <a:gd name="connsiteX0" fmla="*/ 489204 w 493343"/>
                <a:gd name="connsiteY0" fmla="*/ 4140 h 605453"/>
                <a:gd name="connsiteX1" fmla="*/ 469011 w 493343"/>
                <a:gd name="connsiteY1" fmla="*/ 4140 h 605453"/>
                <a:gd name="connsiteX2" fmla="*/ 345948 w 493343"/>
                <a:gd name="connsiteY2" fmla="*/ 127203 h 605453"/>
                <a:gd name="connsiteX3" fmla="*/ 318230 w 493343"/>
                <a:gd name="connsiteY3" fmla="*/ 134251 h 605453"/>
                <a:gd name="connsiteX4" fmla="*/ 280702 w 493343"/>
                <a:gd name="connsiteY4" fmla="*/ 194354 h 605453"/>
                <a:gd name="connsiteX5" fmla="*/ 270034 w 493343"/>
                <a:gd name="connsiteY5" fmla="*/ 148920 h 605453"/>
                <a:gd name="connsiteX6" fmla="*/ 261557 w 493343"/>
                <a:gd name="connsiteY6" fmla="*/ 133299 h 605453"/>
                <a:gd name="connsiteX7" fmla="*/ 202121 w 493343"/>
                <a:gd name="connsiteY7" fmla="*/ 102247 h 605453"/>
                <a:gd name="connsiteX8" fmla="*/ 155543 w 493343"/>
                <a:gd name="connsiteY8" fmla="*/ 96628 h 605453"/>
                <a:gd name="connsiteX9" fmla="*/ 108871 w 493343"/>
                <a:gd name="connsiteY9" fmla="*/ 103676 h 605453"/>
                <a:gd name="connsiteX10" fmla="*/ 49530 w 493343"/>
                <a:gd name="connsiteY10" fmla="*/ 134728 h 605453"/>
                <a:gd name="connsiteX11" fmla="*/ 41053 w 493343"/>
                <a:gd name="connsiteY11" fmla="*/ 150349 h 605453"/>
                <a:gd name="connsiteX12" fmla="*/ 0 w 493343"/>
                <a:gd name="connsiteY12" fmla="*/ 325609 h 605453"/>
                <a:gd name="connsiteX13" fmla="*/ 28575 w 493343"/>
                <a:gd name="connsiteY13" fmla="*/ 354184 h 605453"/>
                <a:gd name="connsiteX14" fmla="*/ 55436 w 493343"/>
                <a:gd name="connsiteY14" fmla="*/ 333038 h 605453"/>
                <a:gd name="connsiteX15" fmla="*/ 85154 w 493343"/>
                <a:gd name="connsiteY15" fmla="*/ 210070 h 605453"/>
                <a:gd name="connsiteX16" fmla="*/ 85154 w 493343"/>
                <a:gd name="connsiteY16" fmla="*/ 605453 h 605453"/>
                <a:gd name="connsiteX17" fmla="*/ 141446 w 493343"/>
                <a:gd name="connsiteY17" fmla="*/ 605453 h 605453"/>
                <a:gd name="connsiteX18" fmla="*/ 141446 w 493343"/>
                <a:gd name="connsiteY18" fmla="*/ 351040 h 605453"/>
                <a:gd name="connsiteX19" fmla="*/ 170021 w 493343"/>
                <a:gd name="connsiteY19" fmla="*/ 351040 h 605453"/>
                <a:gd name="connsiteX20" fmla="*/ 170021 w 493343"/>
                <a:gd name="connsiteY20" fmla="*/ 605453 h 605453"/>
                <a:gd name="connsiteX21" fmla="*/ 226219 w 493343"/>
                <a:gd name="connsiteY21" fmla="*/ 605453 h 605453"/>
                <a:gd name="connsiteX22" fmla="*/ 226219 w 493343"/>
                <a:gd name="connsiteY22" fmla="*/ 208261 h 605453"/>
                <a:gd name="connsiteX23" fmla="*/ 236696 w 493343"/>
                <a:gd name="connsiteY23" fmla="*/ 253028 h 605453"/>
                <a:gd name="connsiteX24" fmla="*/ 242316 w 493343"/>
                <a:gd name="connsiteY24" fmla="*/ 260172 h 605453"/>
                <a:gd name="connsiteX25" fmla="*/ 280416 w 493343"/>
                <a:gd name="connsiteY25" fmla="*/ 273602 h 605453"/>
                <a:gd name="connsiteX26" fmla="*/ 303276 w 493343"/>
                <a:gd name="connsiteY26" fmla="*/ 263220 h 605453"/>
                <a:gd name="connsiteX27" fmla="*/ 361379 w 493343"/>
                <a:gd name="connsiteY27" fmla="*/ 167970 h 605453"/>
                <a:gd name="connsiteX28" fmla="*/ 365284 w 493343"/>
                <a:gd name="connsiteY28" fmla="*/ 148253 h 605453"/>
                <a:gd name="connsiteX29" fmla="*/ 489109 w 493343"/>
                <a:gd name="connsiteY29" fmla="*/ 24428 h 605453"/>
                <a:gd name="connsiteX30" fmla="*/ 489204 w 493343"/>
                <a:gd name="connsiteY30" fmla="*/ 4140 h 60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93343" h="605453">
                  <a:moveTo>
                    <a:pt x="489204" y="4140"/>
                  </a:moveTo>
                  <a:cubicBezTo>
                    <a:pt x="483604" y="-1380"/>
                    <a:pt x="474611" y="-1380"/>
                    <a:pt x="469011" y="4140"/>
                  </a:cubicBezTo>
                  <a:lnTo>
                    <a:pt x="345948" y="127203"/>
                  </a:lnTo>
                  <a:cubicBezTo>
                    <a:pt x="336113" y="124427"/>
                    <a:pt x="325545" y="127114"/>
                    <a:pt x="318230" y="134251"/>
                  </a:cubicBezTo>
                  <a:cubicBezTo>
                    <a:pt x="316230" y="136252"/>
                    <a:pt x="280702" y="194354"/>
                    <a:pt x="280702" y="194354"/>
                  </a:cubicBezTo>
                  <a:lnTo>
                    <a:pt x="270034" y="148920"/>
                  </a:lnTo>
                  <a:cubicBezTo>
                    <a:pt x="268621" y="143062"/>
                    <a:pt x="265699" y="137676"/>
                    <a:pt x="261557" y="133299"/>
                  </a:cubicBezTo>
                  <a:cubicBezTo>
                    <a:pt x="244001" y="119108"/>
                    <a:pt x="223797" y="108552"/>
                    <a:pt x="202121" y="102247"/>
                  </a:cubicBezTo>
                  <a:cubicBezTo>
                    <a:pt x="186797" y="98970"/>
                    <a:pt x="171207" y="97089"/>
                    <a:pt x="155543" y="96628"/>
                  </a:cubicBezTo>
                  <a:cubicBezTo>
                    <a:pt x="139740" y="96871"/>
                    <a:pt x="124041" y="99242"/>
                    <a:pt x="108871" y="103676"/>
                  </a:cubicBezTo>
                  <a:cubicBezTo>
                    <a:pt x="86998" y="109410"/>
                    <a:pt x="66710" y="120027"/>
                    <a:pt x="49530" y="134728"/>
                  </a:cubicBezTo>
                  <a:cubicBezTo>
                    <a:pt x="45351" y="139078"/>
                    <a:pt x="42422" y="144474"/>
                    <a:pt x="41053" y="150349"/>
                  </a:cubicBezTo>
                  <a:cubicBezTo>
                    <a:pt x="41053" y="150349"/>
                    <a:pt x="0" y="322751"/>
                    <a:pt x="0" y="325609"/>
                  </a:cubicBezTo>
                  <a:cubicBezTo>
                    <a:pt x="0" y="341391"/>
                    <a:pt x="12794" y="354184"/>
                    <a:pt x="28575" y="354184"/>
                  </a:cubicBezTo>
                  <a:cubicBezTo>
                    <a:pt x="41222" y="353859"/>
                    <a:pt x="52150" y="345256"/>
                    <a:pt x="55436" y="333038"/>
                  </a:cubicBezTo>
                  <a:lnTo>
                    <a:pt x="85154" y="210070"/>
                  </a:lnTo>
                  <a:lnTo>
                    <a:pt x="85154" y="605453"/>
                  </a:lnTo>
                  <a:lnTo>
                    <a:pt x="141446" y="605453"/>
                  </a:lnTo>
                  <a:lnTo>
                    <a:pt x="141446" y="351040"/>
                  </a:lnTo>
                  <a:lnTo>
                    <a:pt x="170021" y="351040"/>
                  </a:lnTo>
                  <a:lnTo>
                    <a:pt x="170021" y="605453"/>
                  </a:lnTo>
                  <a:lnTo>
                    <a:pt x="226219" y="605453"/>
                  </a:lnTo>
                  <a:lnTo>
                    <a:pt x="226219" y="208261"/>
                  </a:lnTo>
                  <a:lnTo>
                    <a:pt x="236696" y="253028"/>
                  </a:lnTo>
                  <a:cubicBezTo>
                    <a:pt x="237423" y="256123"/>
                    <a:pt x="239479" y="258737"/>
                    <a:pt x="242316" y="260172"/>
                  </a:cubicBezTo>
                  <a:cubicBezTo>
                    <a:pt x="253269" y="268579"/>
                    <a:pt x="266612" y="273282"/>
                    <a:pt x="280416" y="273602"/>
                  </a:cubicBezTo>
                  <a:cubicBezTo>
                    <a:pt x="289404" y="274860"/>
                    <a:pt x="298310" y="270815"/>
                    <a:pt x="303276" y="263220"/>
                  </a:cubicBezTo>
                  <a:lnTo>
                    <a:pt x="361379" y="167970"/>
                  </a:lnTo>
                  <a:cubicBezTo>
                    <a:pt x="365092" y="162114"/>
                    <a:pt x="366486" y="155082"/>
                    <a:pt x="365284" y="148253"/>
                  </a:cubicBezTo>
                  <a:lnTo>
                    <a:pt x="489109" y="24428"/>
                  </a:lnTo>
                  <a:cubicBezTo>
                    <a:pt x="494717" y="18844"/>
                    <a:pt x="494760" y="9777"/>
                    <a:pt x="489204" y="4140"/>
                  </a:cubicBezTo>
                  <a:close/>
                </a:path>
              </a:pathLst>
            </a:custGeom>
            <a:grpFill/>
            <a:ln w="9525" cap="flat">
              <a:noFill/>
              <a:prstDash val="solid"/>
              <a:miter/>
            </a:ln>
          </p:spPr>
          <p:txBody>
            <a:bodyPr rtlCol="0" anchor="ctr"/>
            <a:lstStyle/>
            <a:p>
              <a:endParaRPr lang="en-US"/>
            </a:p>
          </p:txBody>
        </p:sp>
        <p:sp>
          <p:nvSpPr>
            <p:cNvPr id="17" name="Freeform: Shape 260">
              <a:extLst>
                <a:ext uri="{FF2B5EF4-FFF2-40B4-BE49-F238E27FC236}">
                  <a16:creationId xmlns:a16="http://schemas.microsoft.com/office/drawing/2014/main" id="{52B73154-C10F-6440-B6F8-C960A6CE3DAA}"/>
                </a:ext>
              </a:extLst>
            </p:cNvPr>
            <p:cNvSpPr/>
            <p:nvPr/>
          </p:nvSpPr>
          <p:spPr>
            <a:xfrm>
              <a:off x="5105400" y="4781550"/>
              <a:ext cx="542925" cy="390525"/>
            </a:xfrm>
            <a:custGeom>
              <a:avLst/>
              <a:gdLst>
                <a:gd name="connsiteX0" fmla="*/ 504825 w 542925"/>
                <a:gd name="connsiteY0" fmla="*/ 0 h 390525"/>
                <a:gd name="connsiteX1" fmla="*/ 38100 w 542925"/>
                <a:gd name="connsiteY1" fmla="*/ 0 h 390525"/>
                <a:gd name="connsiteX2" fmla="*/ 0 w 542925"/>
                <a:gd name="connsiteY2" fmla="*/ 38100 h 390525"/>
                <a:gd name="connsiteX3" fmla="*/ 0 w 542925"/>
                <a:gd name="connsiteY3" fmla="*/ 72390 h 390525"/>
                <a:gd name="connsiteX4" fmla="*/ 38100 w 542925"/>
                <a:gd name="connsiteY4" fmla="*/ 95250 h 390525"/>
                <a:gd name="connsiteX5" fmla="*/ 38100 w 542925"/>
                <a:gd name="connsiteY5" fmla="*/ 38100 h 390525"/>
                <a:gd name="connsiteX6" fmla="*/ 504825 w 542925"/>
                <a:gd name="connsiteY6" fmla="*/ 38100 h 390525"/>
                <a:gd name="connsiteX7" fmla="*/ 504825 w 542925"/>
                <a:gd name="connsiteY7" fmla="*/ 352425 h 390525"/>
                <a:gd name="connsiteX8" fmla="*/ 179737 w 542925"/>
                <a:gd name="connsiteY8" fmla="*/ 352425 h 390525"/>
                <a:gd name="connsiteX9" fmla="*/ 156496 w 542925"/>
                <a:gd name="connsiteY9" fmla="*/ 390525 h 390525"/>
                <a:gd name="connsiteX10" fmla="*/ 504825 w 542925"/>
                <a:gd name="connsiteY10" fmla="*/ 390525 h 390525"/>
                <a:gd name="connsiteX11" fmla="*/ 542925 w 542925"/>
                <a:gd name="connsiteY11" fmla="*/ 352425 h 390525"/>
                <a:gd name="connsiteX12" fmla="*/ 542925 w 542925"/>
                <a:gd name="connsiteY12" fmla="*/ 38100 h 390525"/>
                <a:gd name="connsiteX13" fmla="*/ 504825 w 542925"/>
                <a:gd name="connsiteY13" fmla="*/ 0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2925" h="390525">
                  <a:moveTo>
                    <a:pt x="504825" y="0"/>
                  </a:moveTo>
                  <a:lnTo>
                    <a:pt x="38100" y="0"/>
                  </a:lnTo>
                  <a:cubicBezTo>
                    <a:pt x="17058" y="0"/>
                    <a:pt x="0" y="17058"/>
                    <a:pt x="0" y="38100"/>
                  </a:cubicBezTo>
                  <a:lnTo>
                    <a:pt x="0" y="72390"/>
                  </a:lnTo>
                  <a:cubicBezTo>
                    <a:pt x="14564" y="76354"/>
                    <a:pt x="27748" y="84266"/>
                    <a:pt x="38100" y="95250"/>
                  </a:cubicBezTo>
                  <a:lnTo>
                    <a:pt x="38100" y="38100"/>
                  </a:lnTo>
                  <a:lnTo>
                    <a:pt x="504825" y="38100"/>
                  </a:lnTo>
                  <a:lnTo>
                    <a:pt x="504825" y="352425"/>
                  </a:lnTo>
                  <a:lnTo>
                    <a:pt x="179737" y="352425"/>
                  </a:lnTo>
                  <a:lnTo>
                    <a:pt x="156496" y="390525"/>
                  </a:lnTo>
                  <a:lnTo>
                    <a:pt x="504825" y="390525"/>
                  </a:lnTo>
                  <a:cubicBezTo>
                    <a:pt x="525867" y="390525"/>
                    <a:pt x="542925" y="373467"/>
                    <a:pt x="542925" y="352425"/>
                  </a:cubicBezTo>
                  <a:lnTo>
                    <a:pt x="542925" y="38100"/>
                  </a:lnTo>
                  <a:cubicBezTo>
                    <a:pt x="542925" y="17058"/>
                    <a:pt x="525867" y="0"/>
                    <a:pt x="504825" y="0"/>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3020669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73333">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3333">
                                          <p:cBhvr additive="base">
                                            <p:cTn id="7" dur="1500" fill="hold"/>
                                            <p:tgtEl>
                                              <p:spTgt spid="5"/>
                                            </p:tgtEl>
                                            <p:attrNameLst>
                                              <p:attrName>ppt_x</p:attrName>
                                            </p:attrNameLst>
                                          </p:cBhvr>
                                          <p:tavLst>
                                            <p:tav tm="0">
                                              <p:val>
                                                <p:strVal val="1+#ppt_w/2"/>
                                              </p:val>
                                            </p:tav>
                                            <p:tav tm="100000">
                                              <p:val>
                                                <p:strVal val="#ppt_x"/>
                                              </p:val>
                                            </p:tav>
                                          </p:tavLst>
                                        </p:anim>
                                        <p:anim calcmode="lin" valueType="num" p14:bounceEnd="73333">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1+#ppt_w/2"/>
                                              </p:val>
                                            </p:tav>
                                            <p:tav tm="100000">
                                              <p:val>
                                                <p:strVal val="#ppt_x"/>
                                              </p:val>
                                            </p:tav>
                                          </p:tavLst>
                                        </p:anim>
                                        <p:anim calcmode="lin" valueType="num">
                                          <p:cBhvr additive="base">
                                            <p:cTn id="12"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79CD21E4-7D72-4C4B-B774-9F6AE612EF68}"/>
              </a:ext>
            </a:extLst>
          </p:cNvPr>
          <p:cNvSpPr txBox="1"/>
          <p:nvPr/>
        </p:nvSpPr>
        <p:spPr>
          <a:xfrm>
            <a:off x="2514600" y="3820061"/>
            <a:ext cx="13258800" cy="2646878"/>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r>
              <a:rPr lang="en-US" dirty="0">
                <a:gradFill>
                  <a:gsLst>
                    <a:gs pos="100000">
                      <a:schemeClr val="accent4"/>
                    </a:gs>
                    <a:gs pos="66000">
                      <a:schemeClr val="accent3"/>
                    </a:gs>
                    <a:gs pos="33000">
                      <a:schemeClr val="accent2"/>
                    </a:gs>
                    <a:gs pos="1000">
                      <a:schemeClr val="accent1"/>
                    </a:gs>
                  </a:gsLst>
                  <a:lin ang="9000000" scaled="0"/>
                </a:gradFill>
              </a:rPr>
              <a:t>LET’S PLAY</a:t>
            </a:r>
            <a:endParaRPr lang="uk-UA" dirty="0">
              <a:gradFill>
                <a:gsLst>
                  <a:gs pos="100000">
                    <a:schemeClr val="accent4"/>
                  </a:gs>
                  <a:gs pos="66000">
                    <a:schemeClr val="accent3"/>
                  </a:gs>
                  <a:gs pos="33000">
                    <a:schemeClr val="accent2"/>
                  </a:gs>
                  <a:gs pos="1000">
                    <a:schemeClr val="accent1"/>
                  </a:gs>
                </a:gsLst>
                <a:lin ang="9000000" scaled="0"/>
              </a:gradFill>
            </a:endParaRPr>
          </a:p>
        </p:txBody>
      </p:sp>
    </p:spTree>
    <p:extLst>
      <p:ext uri="{BB962C8B-B14F-4D97-AF65-F5344CB8AC3E}">
        <p14:creationId xmlns:p14="http://schemas.microsoft.com/office/powerpoint/2010/main" val="2580488032"/>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pour une image  3" descr="Une image contenant personne, plancher&#10;&#10;Description générée automatiquement">
            <a:extLst>
              <a:ext uri="{FF2B5EF4-FFF2-40B4-BE49-F238E27FC236}">
                <a16:creationId xmlns:a16="http://schemas.microsoft.com/office/drawing/2014/main" id="{EF982551-C105-2F41-804A-056CB6191A49}"/>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6769" b="6769"/>
          <a:stretch>
            <a:fillRect/>
          </a:stretch>
        </p:blipFill>
        <p:spPr/>
      </p:pic>
      <p:sp>
        <p:nvSpPr>
          <p:cNvPr id="56" name="Rectangle 55">
            <a:extLst>
              <a:ext uri="{FF2B5EF4-FFF2-40B4-BE49-F238E27FC236}">
                <a16:creationId xmlns:a16="http://schemas.microsoft.com/office/drawing/2014/main" id="{BF60B486-43B9-4B7D-9FDF-62198F177158}"/>
              </a:ext>
            </a:extLst>
          </p:cNvPr>
          <p:cNvSpPr/>
          <p:nvPr/>
        </p:nvSpPr>
        <p:spPr>
          <a:xfrm>
            <a:off x="0" y="2005"/>
            <a:ext cx="18288000" cy="51434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15" name="Rectangle 14"/>
          <p:cNvSpPr/>
          <p:nvPr/>
        </p:nvSpPr>
        <p:spPr>
          <a:xfrm>
            <a:off x="0" y="5143500"/>
            <a:ext cx="18288000" cy="5143499"/>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16" name="TextBox 15"/>
          <p:cNvSpPr txBox="1"/>
          <p:nvPr/>
        </p:nvSpPr>
        <p:spPr>
          <a:xfrm>
            <a:off x="2421304" y="1048255"/>
            <a:ext cx="13445392" cy="3046988"/>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US" sz="9600" dirty="0">
                <a:solidFill>
                  <a:schemeClr val="bg1"/>
                </a:solidFill>
              </a:rPr>
              <a:t>ECRIRE</a:t>
            </a:r>
          </a:p>
          <a:p>
            <a:r>
              <a:rPr lang="en-US" sz="9600" dirty="0">
                <a:solidFill>
                  <a:schemeClr val="bg1"/>
                </a:solidFill>
              </a:rPr>
              <a:t>LES REGLES DU JEU</a:t>
            </a:r>
            <a:endParaRPr lang="uk-UA" sz="9600" dirty="0">
              <a:solidFill>
                <a:schemeClr val="bg1"/>
              </a:solidFill>
            </a:endParaRPr>
          </a:p>
        </p:txBody>
      </p:sp>
      <p:sp>
        <p:nvSpPr>
          <p:cNvPr id="45" name="TextBox 44">
            <a:extLst>
              <a:ext uri="{FF2B5EF4-FFF2-40B4-BE49-F238E27FC236}">
                <a16:creationId xmlns:a16="http://schemas.microsoft.com/office/drawing/2014/main" id="{83DF6705-C265-4AF2-9113-2BC6017D824E}"/>
              </a:ext>
            </a:extLst>
          </p:cNvPr>
          <p:cNvSpPr txBox="1"/>
          <p:nvPr/>
        </p:nvSpPr>
        <p:spPr>
          <a:xfrm>
            <a:off x="2220401" y="6497240"/>
            <a:ext cx="4381502" cy="646331"/>
          </a:xfrm>
          <a:prstGeom prst="rect">
            <a:avLst/>
          </a:prstGeom>
          <a:noFill/>
        </p:spPr>
        <p:txBody>
          <a:bodyPr wrap="square" rtlCol="0">
            <a:spAutoFit/>
          </a:bodyPr>
          <a:lstStyle/>
          <a:p>
            <a:pPr algn="ctr"/>
            <a:r>
              <a:rPr lang="en-US" sz="3600" dirty="0">
                <a:solidFill>
                  <a:schemeClr val="bg1"/>
                </a:solidFill>
                <a:latin typeface="+mj-lt"/>
              </a:rPr>
              <a:t>BRAINSTORM</a:t>
            </a:r>
            <a:endParaRPr lang="uk-UA" sz="3600" dirty="0">
              <a:solidFill>
                <a:schemeClr val="bg1"/>
              </a:solidFill>
              <a:latin typeface="+mj-lt"/>
            </a:endParaRPr>
          </a:p>
        </p:txBody>
      </p:sp>
      <p:sp>
        <p:nvSpPr>
          <p:cNvPr id="46" name="TextBox 45">
            <a:extLst>
              <a:ext uri="{FF2B5EF4-FFF2-40B4-BE49-F238E27FC236}">
                <a16:creationId xmlns:a16="http://schemas.microsoft.com/office/drawing/2014/main" id="{EDA1DFFD-4229-4959-9B3F-0BBB3A6304BF}"/>
              </a:ext>
            </a:extLst>
          </p:cNvPr>
          <p:cNvSpPr txBox="1"/>
          <p:nvPr/>
        </p:nvSpPr>
        <p:spPr>
          <a:xfrm>
            <a:off x="2744277" y="7143571"/>
            <a:ext cx="3333750" cy="1200329"/>
          </a:xfrm>
          <a:prstGeom prst="rect">
            <a:avLst/>
          </a:prstGeom>
          <a:noFill/>
        </p:spPr>
        <p:txBody>
          <a:bodyPr wrap="square" rtlCol="0">
            <a:spAutoFit/>
          </a:bodyPr>
          <a:lstStyle/>
          <a:p>
            <a:pPr algn="ctr"/>
            <a:r>
              <a:rPr lang="en-US" sz="2400" dirty="0" err="1">
                <a:solidFill>
                  <a:schemeClr val="bg2"/>
                </a:solidFill>
              </a:rPr>
              <a:t>Réfléchir</a:t>
            </a:r>
            <a:r>
              <a:rPr lang="en-US" sz="2400" dirty="0">
                <a:solidFill>
                  <a:schemeClr val="bg2"/>
                </a:solidFill>
              </a:rPr>
              <a:t> </a:t>
            </a:r>
            <a:r>
              <a:rPr lang="en-US" sz="2400" dirty="0" err="1">
                <a:solidFill>
                  <a:schemeClr val="bg2"/>
                </a:solidFill>
              </a:rPr>
              <a:t>à</a:t>
            </a:r>
            <a:r>
              <a:rPr lang="en-US" sz="2400" dirty="0">
                <a:solidFill>
                  <a:schemeClr val="bg2"/>
                </a:solidFill>
              </a:rPr>
              <a:t> des leviers,</a:t>
            </a:r>
          </a:p>
          <a:p>
            <a:pPr algn="ctr"/>
            <a:r>
              <a:rPr lang="en-US" sz="2400" dirty="0">
                <a:solidFill>
                  <a:schemeClr val="bg2"/>
                </a:solidFill>
              </a:rPr>
              <a:t>des </a:t>
            </a:r>
            <a:r>
              <a:rPr lang="en-US" sz="2400" dirty="0" err="1">
                <a:solidFill>
                  <a:schemeClr val="bg2"/>
                </a:solidFill>
              </a:rPr>
              <a:t>règles</a:t>
            </a:r>
            <a:r>
              <a:rPr lang="en-US" sz="2400" dirty="0">
                <a:solidFill>
                  <a:schemeClr val="bg2"/>
                </a:solidFill>
              </a:rPr>
              <a:t>, des </a:t>
            </a:r>
            <a:r>
              <a:rPr lang="en-US" sz="2400" dirty="0" err="1">
                <a:solidFill>
                  <a:schemeClr val="bg2"/>
                </a:solidFill>
              </a:rPr>
              <a:t>récompenses</a:t>
            </a:r>
            <a:r>
              <a:rPr lang="en-US" sz="2400" dirty="0">
                <a:solidFill>
                  <a:schemeClr val="bg2"/>
                </a:solidFill>
              </a:rPr>
              <a:t>.</a:t>
            </a:r>
            <a:endParaRPr lang="uk-UA" sz="2400" dirty="0">
              <a:solidFill>
                <a:schemeClr val="bg2"/>
              </a:solidFill>
            </a:endParaRPr>
          </a:p>
        </p:txBody>
      </p:sp>
      <p:sp>
        <p:nvSpPr>
          <p:cNvPr id="43" name="TextBox 42">
            <a:extLst>
              <a:ext uri="{FF2B5EF4-FFF2-40B4-BE49-F238E27FC236}">
                <a16:creationId xmlns:a16="http://schemas.microsoft.com/office/drawing/2014/main" id="{4EF797B8-7004-4D57-94F9-9DB694D3210C}"/>
              </a:ext>
            </a:extLst>
          </p:cNvPr>
          <p:cNvSpPr txBox="1"/>
          <p:nvPr/>
        </p:nvSpPr>
        <p:spPr>
          <a:xfrm>
            <a:off x="11686100" y="6497240"/>
            <a:ext cx="4381500" cy="646331"/>
          </a:xfrm>
          <a:prstGeom prst="rect">
            <a:avLst/>
          </a:prstGeom>
          <a:noFill/>
        </p:spPr>
        <p:txBody>
          <a:bodyPr wrap="square" rtlCol="0">
            <a:spAutoFit/>
          </a:bodyPr>
          <a:lstStyle/>
          <a:p>
            <a:pPr algn="ctr"/>
            <a:r>
              <a:rPr lang="en-US" sz="3600" dirty="0">
                <a:solidFill>
                  <a:schemeClr val="bg1"/>
                </a:solidFill>
                <a:latin typeface="+mj-lt"/>
              </a:rPr>
              <a:t>USER TESTING</a:t>
            </a:r>
            <a:endParaRPr lang="uk-UA" sz="3600" dirty="0">
              <a:solidFill>
                <a:schemeClr val="bg1"/>
              </a:solidFill>
              <a:latin typeface="+mj-lt"/>
            </a:endParaRPr>
          </a:p>
        </p:txBody>
      </p:sp>
      <p:sp>
        <p:nvSpPr>
          <p:cNvPr id="44" name="TextBox 43">
            <a:extLst>
              <a:ext uri="{FF2B5EF4-FFF2-40B4-BE49-F238E27FC236}">
                <a16:creationId xmlns:a16="http://schemas.microsoft.com/office/drawing/2014/main" id="{609F6201-DE67-4B64-BA76-666AE2FFF3F0}"/>
              </a:ext>
            </a:extLst>
          </p:cNvPr>
          <p:cNvSpPr txBox="1"/>
          <p:nvPr/>
        </p:nvSpPr>
        <p:spPr>
          <a:xfrm>
            <a:off x="12209975" y="7143571"/>
            <a:ext cx="3333750" cy="1200329"/>
          </a:xfrm>
          <a:prstGeom prst="rect">
            <a:avLst/>
          </a:prstGeom>
          <a:noFill/>
        </p:spPr>
        <p:txBody>
          <a:bodyPr wrap="square" rtlCol="0">
            <a:spAutoFit/>
          </a:bodyPr>
          <a:lstStyle/>
          <a:p>
            <a:pPr algn="ctr"/>
            <a:r>
              <a:rPr lang="en-US" sz="2400" dirty="0" err="1">
                <a:solidFill>
                  <a:schemeClr val="bg2"/>
                </a:solidFill>
              </a:rPr>
              <a:t>Récolter</a:t>
            </a:r>
            <a:r>
              <a:rPr lang="en-US" sz="2400" dirty="0">
                <a:solidFill>
                  <a:schemeClr val="bg2"/>
                </a:solidFill>
              </a:rPr>
              <a:t> des retours sur les </a:t>
            </a:r>
            <a:r>
              <a:rPr lang="en-US" sz="2400" dirty="0" err="1">
                <a:solidFill>
                  <a:schemeClr val="bg2"/>
                </a:solidFill>
              </a:rPr>
              <a:t>règles</a:t>
            </a:r>
            <a:r>
              <a:rPr lang="en-US" sz="2400" dirty="0">
                <a:solidFill>
                  <a:schemeClr val="bg2"/>
                </a:solidFill>
              </a:rPr>
              <a:t> que </a:t>
            </a:r>
            <a:r>
              <a:rPr lang="en-US" sz="2400" dirty="0" err="1">
                <a:solidFill>
                  <a:schemeClr val="bg2"/>
                </a:solidFill>
              </a:rPr>
              <a:t>vous</a:t>
            </a:r>
            <a:r>
              <a:rPr lang="en-US" sz="2400" dirty="0">
                <a:solidFill>
                  <a:schemeClr val="bg2"/>
                </a:solidFill>
              </a:rPr>
              <a:t> </a:t>
            </a:r>
            <a:r>
              <a:rPr lang="en-US" sz="2400" dirty="0" err="1">
                <a:solidFill>
                  <a:schemeClr val="bg2"/>
                </a:solidFill>
              </a:rPr>
              <a:t>avez</a:t>
            </a:r>
            <a:r>
              <a:rPr lang="en-US" sz="2400" dirty="0">
                <a:solidFill>
                  <a:schemeClr val="bg2"/>
                </a:solidFill>
              </a:rPr>
              <a:t> </a:t>
            </a:r>
            <a:r>
              <a:rPr lang="en-US" sz="2400" dirty="0" err="1">
                <a:solidFill>
                  <a:schemeClr val="bg2"/>
                </a:solidFill>
              </a:rPr>
              <a:t>imaginées</a:t>
            </a:r>
            <a:r>
              <a:rPr lang="en-US" sz="2400" dirty="0">
                <a:solidFill>
                  <a:schemeClr val="bg2"/>
                </a:solidFill>
              </a:rPr>
              <a:t>.</a:t>
            </a:r>
            <a:endParaRPr lang="uk-UA" sz="2400" dirty="0">
              <a:solidFill>
                <a:schemeClr val="bg2"/>
              </a:solidFill>
            </a:endParaRPr>
          </a:p>
        </p:txBody>
      </p:sp>
      <p:sp>
        <p:nvSpPr>
          <p:cNvPr id="47" name="TextBox 46">
            <a:extLst>
              <a:ext uri="{FF2B5EF4-FFF2-40B4-BE49-F238E27FC236}">
                <a16:creationId xmlns:a16="http://schemas.microsoft.com/office/drawing/2014/main" id="{F2A10712-803C-4AA6-90C2-37384098ABEC}"/>
              </a:ext>
            </a:extLst>
          </p:cNvPr>
          <p:cNvSpPr txBox="1"/>
          <p:nvPr/>
        </p:nvSpPr>
        <p:spPr>
          <a:xfrm>
            <a:off x="6953251" y="6497240"/>
            <a:ext cx="4381500" cy="646331"/>
          </a:xfrm>
          <a:prstGeom prst="rect">
            <a:avLst/>
          </a:prstGeom>
          <a:noFill/>
        </p:spPr>
        <p:txBody>
          <a:bodyPr wrap="square" rtlCol="0">
            <a:spAutoFit/>
          </a:bodyPr>
          <a:lstStyle/>
          <a:p>
            <a:pPr algn="ctr"/>
            <a:r>
              <a:rPr lang="en-US" sz="3600" dirty="0">
                <a:solidFill>
                  <a:schemeClr val="bg1"/>
                </a:solidFill>
                <a:latin typeface="+mj-lt"/>
              </a:rPr>
              <a:t>ECRITURE</a:t>
            </a:r>
            <a:endParaRPr lang="uk-UA" sz="3600" dirty="0">
              <a:solidFill>
                <a:schemeClr val="bg1"/>
              </a:solidFill>
              <a:latin typeface="+mj-lt"/>
            </a:endParaRPr>
          </a:p>
        </p:txBody>
      </p:sp>
      <p:sp>
        <p:nvSpPr>
          <p:cNvPr id="48" name="TextBox 47">
            <a:extLst>
              <a:ext uri="{FF2B5EF4-FFF2-40B4-BE49-F238E27FC236}">
                <a16:creationId xmlns:a16="http://schemas.microsoft.com/office/drawing/2014/main" id="{FF9C07FC-CC95-4426-8092-2EC6D41B5B4A}"/>
              </a:ext>
            </a:extLst>
          </p:cNvPr>
          <p:cNvSpPr txBox="1"/>
          <p:nvPr/>
        </p:nvSpPr>
        <p:spPr>
          <a:xfrm>
            <a:off x="7477126" y="7143571"/>
            <a:ext cx="3333750" cy="1200329"/>
          </a:xfrm>
          <a:prstGeom prst="rect">
            <a:avLst/>
          </a:prstGeom>
          <a:noFill/>
        </p:spPr>
        <p:txBody>
          <a:bodyPr wrap="square" rtlCol="0">
            <a:spAutoFit/>
          </a:bodyPr>
          <a:lstStyle/>
          <a:p>
            <a:pPr algn="ctr"/>
            <a:r>
              <a:rPr lang="en-US" sz="2400" dirty="0" err="1">
                <a:solidFill>
                  <a:schemeClr val="bg2"/>
                </a:solidFill>
              </a:rPr>
              <a:t>Rédiger</a:t>
            </a:r>
            <a:r>
              <a:rPr lang="en-US" sz="2400" dirty="0">
                <a:solidFill>
                  <a:schemeClr val="bg2"/>
                </a:solidFill>
              </a:rPr>
              <a:t> de </a:t>
            </a:r>
            <a:r>
              <a:rPr lang="en-US" sz="2400" dirty="0" err="1">
                <a:solidFill>
                  <a:schemeClr val="bg2"/>
                </a:solidFill>
              </a:rPr>
              <a:t>façon</a:t>
            </a:r>
            <a:r>
              <a:rPr lang="en-US" sz="2400" dirty="0">
                <a:solidFill>
                  <a:schemeClr val="bg2"/>
                </a:solidFill>
              </a:rPr>
              <a:t> comprehensible les </a:t>
            </a:r>
            <a:r>
              <a:rPr lang="en-US" sz="2400" dirty="0" err="1">
                <a:solidFill>
                  <a:schemeClr val="bg2"/>
                </a:solidFill>
              </a:rPr>
              <a:t>règles</a:t>
            </a:r>
            <a:endParaRPr lang="en-US" sz="2400" dirty="0">
              <a:solidFill>
                <a:schemeClr val="bg2"/>
              </a:solidFill>
            </a:endParaRPr>
          </a:p>
        </p:txBody>
      </p:sp>
    </p:spTree>
    <p:extLst>
      <p:ext uri="{BB962C8B-B14F-4D97-AF65-F5344CB8AC3E}">
        <p14:creationId xmlns:p14="http://schemas.microsoft.com/office/powerpoint/2010/main" val="39421570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3"/>
              </a:gs>
              <a:gs pos="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523220"/>
          </a:xfrm>
          <a:prstGeom prst="rect">
            <a:avLst/>
          </a:prstGeom>
        </p:spPr>
        <p:txBody>
          <a:bodyPr wrap="square">
            <a:spAutoFit/>
          </a:bodyPr>
          <a:lstStyle/>
          <a:p>
            <a:pPr algn="ctr"/>
            <a:r>
              <a:rPr lang="en-US" sz="2800" dirty="0">
                <a:solidFill>
                  <a:schemeClr val="tx2"/>
                </a:solidFill>
                <a:ea typeface="Roboto Light" panose="02000000000000000000" pitchFamily="2" charset="0"/>
              </a:rPr>
              <a:t>PARCE QUE C’EST VOTRE PROJET</a:t>
            </a:r>
          </a:p>
        </p:txBody>
      </p:sp>
      <p:sp>
        <p:nvSpPr>
          <p:cNvPr id="11" name="TextBox 10"/>
          <p:cNvSpPr txBox="1"/>
          <p:nvPr/>
        </p:nvSpPr>
        <p:spPr>
          <a:xfrm>
            <a:off x="4129549" y="4068544"/>
            <a:ext cx="10028904" cy="1615827"/>
          </a:xfrm>
          <a:prstGeom prst="rect">
            <a:avLst/>
          </a:prstGeom>
          <a:noFill/>
        </p:spPr>
        <p:txBody>
          <a:bodyPr wrap="square" rtlCol="0">
            <a:spAutoFit/>
          </a:bodyPr>
          <a:lstStyle/>
          <a:p>
            <a:pPr algn="ctr"/>
            <a:r>
              <a:rPr lang="en-US" sz="9900" dirty="0">
                <a:latin typeface="+mj-lt"/>
              </a:rPr>
              <a:t>LE PROJET</a:t>
            </a:r>
            <a:endParaRPr lang="uk-UA" sz="9900" dirty="0">
              <a:latin typeface="+mj-lt"/>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8" name="Image 7">
            <a:extLst>
              <a:ext uri="{FF2B5EF4-FFF2-40B4-BE49-F238E27FC236}">
                <a16:creationId xmlns:a16="http://schemas.microsoft.com/office/drawing/2014/main" id="{BEDB2768-E410-CD40-85D1-FB6946AD0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Tree>
    <p:extLst>
      <p:ext uri="{BB962C8B-B14F-4D97-AF65-F5344CB8AC3E}">
        <p14:creationId xmlns:p14="http://schemas.microsoft.com/office/powerpoint/2010/main" val="3532317345"/>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personne, extérieur&#10;&#10;Description générée automatiquement">
            <a:extLst>
              <a:ext uri="{FF2B5EF4-FFF2-40B4-BE49-F238E27FC236}">
                <a16:creationId xmlns:a16="http://schemas.microsoft.com/office/drawing/2014/main" id="{3B4EE40E-6D37-AD40-AE26-7B8BFC334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30"/>
            <a:ext cx="18288000" cy="8064450"/>
          </a:xfrm>
          <a:prstGeom prst="rect">
            <a:avLst/>
          </a:prstGeom>
        </p:spPr>
      </p:pic>
      <p:pic>
        <p:nvPicPr>
          <p:cNvPr id="4" name="Espace réservé pour une image  3" descr="Une image contenant personne, plancher&#10;&#10;Description générée automatiquement">
            <a:extLst>
              <a:ext uri="{FF2B5EF4-FFF2-40B4-BE49-F238E27FC236}">
                <a16:creationId xmlns:a16="http://schemas.microsoft.com/office/drawing/2014/main" id="{EF982551-C105-2F41-804A-056CB6191A49}"/>
              </a:ext>
            </a:extLst>
          </p:cNvPr>
          <p:cNvPicPr>
            <a:picLocks noGrp="1" noChangeAspect="1"/>
          </p:cNvPicPr>
          <p:nvPr>
            <p:ph type="pic" sz="quarter" idx="10"/>
          </p:nvPr>
        </p:nvPicPr>
        <p:blipFill rotWithShape="1">
          <a:blip r:embed="rId4">
            <a:extLst>
              <a:ext uri="{28A0092B-C50C-407E-A947-70E740481C1C}">
                <a14:useLocalDpi xmlns:a14="http://schemas.microsoft.com/office/drawing/2010/main" val="0"/>
              </a:ext>
            </a:extLst>
          </a:blip>
          <a:srcRect t="6769" b="6769"/>
          <a:stretch>
            <a:fillRect/>
          </a:stretch>
        </p:blipFill>
        <p:spPr>
          <a:xfrm>
            <a:off x="-19050" y="13296900"/>
            <a:ext cx="18288000" cy="10287000"/>
          </a:xfrm>
        </p:spPr>
      </p:pic>
      <p:sp>
        <p:nvSpPr>
          <p:cNvPr id="56" name="Rectangle 55">
            <a:extLst>
              <a:ext uri="{FF2B5EF4-FFF2-40B4-BE49-F238E27FC236}">
                <a16:creationId xmlns:a16="http://schemas.microsoft.com/office/drawing/2014/main" id="{BF60B486-43B9-4B7D-9FDF-62198F177158}"/>
              </a:ext>
            </a:extLst>
          </p:cNvPr>
          <p:cNvSpPr/>
          <p:nvPr/>
        </p:nvSpPr>
        <p:spPr>
          <a:xfrm>
            <a:off x="0" y="-19230"/>
            <a:ext cx="18288000" cy="51434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15" name="Rectangle 14"/>
          <p:cNvSpPr/>
          <p:nvPr/>
        </p:nvSpPr>
        <p:spPr>
          <a:xfrm>
            <a:off x="0" y="5143500"/>
            <a:ext cx="18288000" cy="5143499"/>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dirty="0"/>
          </a:p>
        </p:txBody>
      </p:sp>
      <p:sp>
        <p:nvSpPr>
          <p:cNvPr id="16" name="TextBox 15"/>
          <p:cNvSpPr txBox="1"/>
          <p:nvPr/>
        </p:nvSpPr>
        <p:spPr>
          <a:xfrm>
            <a:off x="2421304" y="1048255"/>
            <a:ext cx="13445392" cy="3046988"/>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US" sz="9600" dirty="0">
                <a:solidFill>
                  <a:schemeClr val="bg1"/>
                </a:solidFill>
              </a:rPr>
              <a:t>FAIRE BOUGER LES GENS !</a:t>
            </a:r>
            <a:endParaRPr lang="uk-UA" sz="9600" dirty="0">
              <a:solidFill>
                <a:schemeClr val="bg1"/>
              </a:solidFill>
            </a:endParaRPr>
          </a:p>
        </p:txBody>
      </p:sp>
      <p:sp>
        <p:nvSpPr>
          <p:cNvPr id="45" name="TextBox 44">
            <a:extLst>
              <a:ext uri="{FF2B5EF4-FFF2-40B4-BE49-F238E27FC236}">
                <a16:creationId xmlns:a16="http://schemas.microsoft.com/office/drawing/2014/main" id="{83DF6705-C265-4AF2-9113-2BC6017D824E}"/>
              </a:ext>
            </a:extLst>
          </p:cNvPr>
          <p:cNvSpPr txBox="1"/>
          <p:nvPr/>
        </p:nvSpPr>
        <p:spPr>
          <a:xfrm>
            <a:off x="2220401" y="6497240"/>
            <a:ext cx="4381502" cy="646331"/>
          </a:xfrm>
          <a:prstGeom prst="rect">
            <a:avLst/>
          </a:prstGeom>
          <a:noFill/>
        </p:spPr>
        <p:txBody>
          <a:bodyPr wrap="square" rtlCol="0">
            <a:spAutoFit/>
          </a:bodyPr>
          <a:lstStyle/>
          <a:p>
            <a:pPr algn="ctr"/>
            <a:r>
              <a:rPr lang="en-US" sz="3600" dirty="0">
                <a:solidFill>
                  <a:schemeClr val="bg1"/>
                </a:solidFill>
                <a:latin typeface="+mj-lt"/>
              </a:rPr>
              <a:t>QUI ?</a:t>
            </a:r>
            <a:endParaRPr lang="uk-UA" sz="3600" dirty="0">
              <a:solidFill>
                <a:schemeClr val="bg1"/>
              </a:solidFill>
              <a:latin typeface="+mj-lt"/>
            </a:endParaRPr>
          </a:p>
        </p:txBody>
      </p:sp>
      <p:sp>
        <p:nvSpPr>
          <p:cNvPr id="46" name="TextBox 45">
            <a:extLst>
              <a:ext uri="{FF2B5EF4-FFF2-40B4-BE49-F238E27FC236}">
                <a16:creationId xmlns:a16="http://schemas.microsoft.com/office/drawing/2014/main" id="{EDA1DFFD-4229-4959-9B3F-0BBB3A6304BF}"/>
              </a:ext>
            </a:extLst>
          </p:cNvPr>
          <p:cNvSpPr txBox="1"/>
          <p:nvPr/>
        </p:nvSpPr>
        <p:spPr>
          <a:xfrm>
            <a:off x="2744277" y="7143571"/>
            <a:ext cx="3333750" cy="830997"/>
          </a:xfrm>
          <a:prstGeom prst="rect">
            <a:avLst/>
          </a:prstGeom>
          <a:noFill/>
        </p:spPr>
        <p:txBody>
          <a:bodyPr wrap="square" rtlCol="0">
            <a:spAutoFit/>
          </a:bodyPr>
          <a:lstStyle/>
          <a:p>
            <a:pPr algn="ctr"/>
            <a:r>
              <a:rPr lang="en-US" sz="2400" dirty="0">
                <a:solidFill>
                  <a:schemeClr val="bg2"/>
                </a:solidFill>
              </a:rPr>
              <a:t>Les personae </a:t>
            </a:r>
            <a:r>
              <a:rPr lang="en-US" sz="2400" dirty="0" err="1">
                <a:solidFill>
                  <a:schemeClr val="bg2"/>
                </a:solidFill>
              </a:rPr>
              <a:t>sont</a:t>
            </a:r>
            <a:r>
              <a:rPr lang="en-US" sz="2400" dirty="0">
                <a:solidFill>
                  <a:schemeClr val="bg2"/>
                </a:solidFill>
              </a:rPr>
              <a:t> </a:t>
            </a:r>
            <a:r>
              <a:rPr lang="en-US" sz="2400" dirty="0" err="1">
                <a:solidFill>
                  <a:schemeClr val="bg2"/>
                </a:solidFill>
              </a:rPr>
              <a:t>fournis</a:t>
            </a:r>
            <a:endParaRPr lang="uk-UA" sz="2400" dirty="0">
              <a:solidFill>
                <a:schemeClr val="bg2"/>
              </a:solidFill>
            </a:endParaRPr>
          </a:p>
        </p:txBody>
      </p:sp>
      <p:sp>
        <p:nvSpPr>
          <p:cNvPr id="43" name="TextBox 42">
            <a:extLst>
              <a:ext uri="{FF2B5EF4-FFF2-40B4-BE49-F238E27FC236}">
                <a16:creationId xmlns:a16="http://schemas.microsoft.com/office/drawing/2014/main" id="{4EF797B8-7004-4D57-94F9-9DB694D3210C}"/>
              </a:ext>
            </a:extLst>
          </p:cNvPr>
          <p:cNvSpPr txBox="1"/>
          <p:nvPr/>
        </p:nvSpPr>
        <p:spPr>
          <a:xfrm>
            <a:off x="11686100" y="6497240"/>
            <a:ext cx="4381500" cy="646331"/>
          </a:xfrm>
          <a:prstGeom prst="rect">
            <a:avLst/>
          </a:prstGeom>
          <a:noFill/>
        </p:spPr>
        <p:txBody>
          <a:bodyPr wrap="square" rtlCol="0">
            <a:spAutoFit/>
          </a:bodyPr>
          <a:lstStyle/>
          <a:p>
            <a:pPr algn="ctr"/>
            <a:r>
              <a:rPr lang="en-US" sz="3600" dirty="0">
                <a:solidFill>
                  <a:schemeClr val="bg1"/>
                </a:solidFill>
                <a:latin typeface="+mj-lt"/>
              </a:rPr>
              <a:t>COMMENT ?</a:t>
            </a:r>
            <a:endParaRPr lang="uk-UA" sz="3600" dirty="0">
              <a:solidFill>
                <a:schemeClr val="bg1"/>
              </a:solidFill>
              <a:latin typeface="+mj-lt"/>
            </a:endParaRPr>
          </a:p>
        </p:txBody>
      </p:sp>
      <p:sp>
        <p:nvSpPr>
          <p:cNvPr id="44" name="TextBox 43">
            <a:extLst>
              <a:ext uri="{FF2B5EF4-FFF2-40B4-BE49-F238E27FC236}">
                <a16:creationId xmlns:a16="http://schemas.microsoft.com/office/drawing/2014/main" id="{609F6201-DE67-4B64-BA76-666AE2FFF3F0}"/>
              </a:ext>
            </a:extLst>
          </p:cNvPr>
          <p:cNvSpPr txBox="1"/>
          <p:nvPr/>
        </p:nvSpPr>
        <p:spPr>
          <a:xfrm>
            <a:off x="12209975" y="7143571"/>
            <a:ext cx="3333750" cy="1200329"/>
          </a:xfrm>
          <a:prstGeom prst="rect">
            <a:avLst/>
          </a:prstGeom>
          <a:noFill/>
        </p:spPr>
        <p:txBody>
          <a:bodyPr wrap="square" rtlCol="0">
            <a:spAutoFit/>
          </a:bodyPr>
          <a:lstStyle/>
          <a:p>
            <a:pPr algn="ctr"/>
            <a:r>
              <a:rPr lang="en-US" sz="2400" dirty="0" err="1">
                <a:solidFill>
                  <a:schemeClr val="bg2"/>
                </a:solidFill>
              </a:rPr>
              <a:t>En</a:t>
            </a:r>
            <a:r>
              <a:rPr lang="en-US" sz="2400" dirty="0">
                <a:solidFill>
                  <a:schemeClr val="bg2"/>
                </a:solidFill>
              </a:rPr>
              <a:t> </a:t>
            </a:r>
            <a:r>
              <a:rPr lang="en-US" sz="2400" dirty="0" err="1">
                <a:solidFill>
                  <a:schemeClr val="bg2"/>
                </a:solidFill>
              </a:rPr>
              <a:t>utilisant</a:t>
            </a:r>
            <a:r>
              <a:rPr lang="en-US" sz="2400" dirty="0">
                <a:solidFill>
                  <a:schemeClr val="bg2"/>
                </a:solidFill>
              </a:rPr>
              <a:t> la gamification et </a:t>
            </a:r>
            <a:r>
              <a:rPr lang="en-US" sz="2400" dirty="0" err="1">
                <a:solidFill>
                  <a:schemeClr val="bg2"/>
                </a:solidFill>
              </a:rPr>
              <a:t>en</a:t>
            </a:r>
            <a:r>
              <a:rPr lang="en-US" sz="2400" dirty="0">
                <a:solidFill>
                  <a:schemeClr val="bg2"/>
                </a:solidFill>
              </a:rPr>
              <a:t> </a:t>
            </a:r>
            <a:r>
              <a:rPr lang="en-US" sz="2400" dirty="0" err="1">
                <a:solidFill>
                  <a:schemeClr val="bg2"/>
                </a:solidFill>
              </a:rPr>
              <a:t>réalisant</a:t>
            </a:r>
            <a:r>
              <a:rPr lang="en-US" sz="2400" dirty="0">
                <a:solidFill>
                  <a:schemeClr val="bg2"/>
                </a:solidFill>
              </a:rPr>
              <a:t> un prototype</a:t>
            </a:r>
            <a:endParaRPr lang="uk-UA" sz="2400" dirty="0">
              <a:solidFill>
                <a:schemeClr val="bg2"/>
              </a:solidFill>
            </a:endParaRPr>
          </a:p>
        </p:txBody>
      </p:sp>
      <p:sp>
        <p:nvSpPr>
          <p:cNvPr id="47" name="TextBox 46">
            <a:extLst>
              <a:ext uri="{FF2B5EF4-FFF2-40B4-BE49-F238E27FC236}">
                <a16:creationId xmlns:a16="http://schemas.microsoft.com/office/drawing/2014/main" id="{F2A10712-803C-4AA6-90C2-37384098ABEC}"/>
              </a:ext>
            </a:extLst>
          </p:cNvPr>
          <p:cNvSpPr txBox="1"/>
          <p:nvPr/>
        </p:nvSpPr>
        <p:spPr>
          <a:xfrm>
            <a:off x="6953251" y="6497240"/>
            <a:ext cx="4381500" cy="646331"/>
          </a:xfrm>
          <a:prstGeom prst="rect">
            <a:avLst/>
          </a:prstGeom>
          <a:noFill/>
        </p:spPr>
        <p:txBody>
          <a:bodyPr wrap="square" rtlCol="0">
            <a:spAutoFit/>
          </a:bodyPr>
          <a:lstStyle/>
          <a:p>
            <a:pPr algn="ctr"/>
            <a:r>
              <a:rPr lang="en-US" sz="3600" dirty="0">
                <a:solidFill>
                  <a:schemeClr val="bg1"/>
                </a:solidFill>
                <a:latin typeface="+mj-lt"/>
              </a:rPr>
              <a:t>QUOI ?</a:t>
            </a:r>
            <a:endParaRPr lang="uk-UA" sz="3600" dirty="0">
              <a:solidFill>
                <a:schemeClr val="bg1"/>
              </a:solidFill>
              <a:latin typeface="+mj-lt"/>
            </a:endParaRPr>
          </a:p>
        </p:txBody>
      </p:sp>
      <p:sp>
        <p:nvSpPr>
          <p:cNvPr id="48" name="TextBox 47">
            <a:extLst>
              <a:ext uri="{FF2B5EF4-FFF2-40B4-BE49-F238E27FC236}">
                <a16:creationId xmlns:a16="http://schemas.microsoft.com/office/drawing/2014/main" id="{FF9C07FC-CC95-4426-8092-2EC6D41B5B4A}"/>
              </a:ext>
            </a:extLst>
          </p:cNvPr>
          <p:cNvSpPr txBox="1"/>
          <p:nvPr/>
        </p:nvSpPr>
        <p:spPr>
          <a:xfrm>
            <a:off x="7477126" y="7143571"/>
            <a:ext cx="3333750" cy="1569660"/>
          </a:xfrm>
          <a:prstGeom prst="rect">
            <a:avLst/>
          </a:prstGeom>
          <a:noFill/>
        </p:spPr>
        <p:txBody>
          <a:bodyPr wrap="square" rtlCol="0">
            <a:spAutoFit/>
          </a:bodyPr>
          <a:lstStyle/>
          <a:p>
            <a:pPr algn="ctr"/>
            <a:r>
              <a:rPr lang="en-US" sz="2400" dirty="0">
                <a:solidFill>
                  <a:schemeClr val="bg2"/>
                </a:solidFill>
              </a:rPr>
              <a:t>Une solution pour </a:t>
            </a:r>
            <a:r>
              <a:rPr lang="en-US" sz="2400" dirty="0" err="1">
                <a:solidFill>
                  <a:schemeClr val="bg2"/>
                </a:solidFill>
              </a:rPr>
              <a:t>inscrire</a:t>
            </a:r>
            <a:r>
              <a:rPr lang="en-US" sz="2400" dirty="0">
                <a:solidFill>
                  <a:schemeClr val="bg2"/>
                </a:solidFill>
              </a:rPr>
              <a:t> la reprise </a:t>
            </a:r>
            <a:r>
              <a:rPr lang="en-US" sz="2400" dirty="0" err="1">
                <a:solidFill>
                  <a:schemeClr val="bg2"/>
                </a:solidFill>
              </a:rPr>
              <a:t>d’une</a:t>
            </a:r>
            <a:r>
              <a:rPr lang="en-US" sz="2400" dirty="0">
                <a:solidFill>
                  <a:schemeClr val="bg2"/>
                </a:solidFill>
              </a:rPr>
              <a:t> </a:t>
            </a:r>
            <a:r>
              <a:rPr lang="en-US" sz="2400" dirty="0" err="1">
                <a:solidFill>
                  <a:schemeClr val="bg2"/>
                </a:solidFill>
              </a:rPr>
              <a:t>activité</a:t>
            </a:r>
            <a:r>
              <a:rPr lang="en-US" sz="2400" dirty="0">
                <a:solidFill>
                  <a:schemeClr val="bg2"/>
                </a:solidFill>
              </a:rPr>
              <a:t> physique dans </a:t>
            </a:r>
            <a:r>
              <a:rPr lang="en-US" sz="2400" dirty="0" err="1">
                <a:solidFill>
                  <a:schemeClr val="bg2"/>
                </a:solidFill>
              </a:rPr>
              <a:t>une</a:t>
            </a:r>
            <a:r>
              <a:rPr lang="en-US" sz="2400" dirty="0">
                <a:solidFill>
                  <a:schemeClr val="bg2"/>
                </a:solidFill>
              </a:rPr>
              <a:t> routine</a:t>
            </a:r>
          </a:p>
        </p:txBody>
      </p:sp>
    </p:spTree>
    <p:extLst>
      <p:ext uri="{BB962C8B-B14F-4D97-AF65-F5344CB8AC3E}">
        <p14:creationId xmlns:p14="http://schemas.microsoft.com/office/powerpoint/2010/main" val="8222528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CEF524F-FB1F-4B11-BF3C-85571C5B210A}"/>
              </a:ext>
            </a:extLst>
          </p:cNvPr>
          <p:cNvSpPr/>
          <p:nvPr/>
        </p:nvSpPr>
        <p:spPr>
          <a:xfrm rot="10800000" flipH="1" flipV="1">
            <a:off x="1142998" y="1143000"/>
            <a:ext cx="16002003" cy="8001000"/>
          </a:xfrm>
          <a:prstGeom prst="roundRect">
            <a:avLst>
              <a:gd name="adj" fmla="val 2507"/>
            </a:avLst>
          </a:prstGeom>
          <a:gradFill>
            <a:gsLst>
              <a:gs pos="0">
                <a:schemeClr val="accent5"/>
              </a:gs>
              <a:gs pos="33000">
                <a:schemeClr val="accent4"/>
              </a:gs>
              <a:gs pos="66000">
                <a:schemeClr val="accent3"/>
              </a:gs>
              <a:gs pos="100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93AD8E-510E-49AE-B3F7-0053DF44FF82}"/>
              </a:ext>
            </a:extLst>
          </p:cNvPr>
          <p:cNvSpPr txBox="1"/>
          <p:nvPr/>
        </p:nvSpPr>
        <p:spPr>
          <a:xfrm>
            <a:off x="5016370" y="5871218"/>
            <a:ext cx="8267700" cy="1107996"/>
          </a:xfrm>
          <a:prstGeom prst="rect">
            <a:avLst/>
          </a:prstGeom>
          <a:noFill/>
        </p:spPr>
        <p:txBody>
          <a:bodyPr wrap="square" rtlCol="0">
            <a:spAutoFit/>
          </a:bodyPr>
          <a:lstStyle/>
          <a:p>
            <a:pPr algn="ctr"/>
            <a:r>
              <a:rPr lang="en-US" sz="6600" b="1" i="1" dirty="0">
                <a:solidFill>
                  <a:schemeClr val="bg1"/>
                </a:solidFill>
                <a:latin typeface="+mj-lt"/>
                <a:ea typeface="Source Sans Pro Black" panose="020B0803030403020204" pitchFamily="34" charset="0"/>
              </a:rPr>
              <a:t>A FOND LA FORME !</a:t>
            </a:r>
            <a:endParaRPr lang="uk-UA" sz="6600" b="1" i="1" dirty="0">
              <a:solidFill>
                <a:schemeClr val="bg1"/>
              </a:solidFill>
              <a:latin typeface="+mj-lt"/>
              <a:ea typeface="Source Sans Pro Black" panose="020B0803030403020204" pitchFamily="34" charset="0"/>
            </a:endParaRPr>
          </a:p>
        </p:txBody>
      </p:sp>
      <p:pic>
        <p:nvPicPr>
          <p:cNvPr id="8" name="Image 7" descr="Une image contenant texte, clipart, arts de la table, vaisselle&#10;&#10;Description générée automatiquement">
            <a:extLst>
              <a:ext uri="{FF2B5EF4-FFF2-40B4-BE49-F238E27FC236}">
                <a16:creationId xmlns:a16="http://schemas.microsoft.com/office/drawing/2014/main" id="{7F131085-C6B2-CD4D-84BE-91981F4E8B0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16600" y="3124200"/>
            <a:ext cx="6654800" cy="2019300"/>
          </a:xfrm>
          <a:prstGeom prst="rect">
            <a:avLst/>
          </a:prstGeom>
        </p:spPr>
      </p:pic>
    </p:spTree>
    <p:extLst>
      <p:ext uri="{BB962C8B-B14F-4D97-AF65-F5344CB8AC3E}">
        <p14:creationId xmlns:p14="http://schemas.microsoft.com/office/powerpoint/2010/main" val="404365434"/>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14:bounceEnd="73333">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500" fill="hold"/>
                                            <p:tgtEl>
                                              <p:spTgt spid="6"/>
                                            </p:tgtEl>
                                            <p:attrNameLst>
                                              <p:attrName>ppt_x</p:attrName>
                                            </p:attrNameLst>
                                          </p:cBhvr>
                                          <p:tavLst>
                                            <p:tav tm="0">
                                              <p:val>
                                                <p:strVal val="#ppt_x"/>
                                              </p:val>
                                            </p:tav>
                                            <p:tav tm="100000">
                                              <p:val>
                                                <p:strVal val="#ppt_x"/>
                                              </p:val>
                                            </p:tav>
                                          </p:tavLst>
                                        </p:anim>
                                        <p:anim calcmode="lin" valueType="num">
                                          <p:cBhvr additive="base">
                                            <p:cTn id="8" dur="1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1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500" fill="hold"/>
                                            <p:tgtEl>
                                              <p:spTgt spid="9"/>
                                            </p:tgtEl>
                                            <p:attrNameLst>
                                              <p:attrName>ppt_x</p:attrName>
                                            </p:attrNameLst>
                                          </p:cBhvr>
                                          <p:tavLst>
                                            <p:tav tm="0">
                                              <p:val>
                                                <p:strVal val="#ppt_x"/>
                                              </p:val>
                                            </p:tav>
                                            <p:tav tm="100000">
                                              <p:val>
                                                <p:strVal val="#ppt_x"/>
                                              </p:val>
                                            </p:tav>
                                          </p:tavLst>
                                        </p:anim>
                                        <p:anim calcmode="lin" valueType="num">
                                          <p:cBhvr additive="base">
                                            <p:cTn id="16" dur="1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FC96F96E-8F9D-4F20-97C0-BE2AC075C8AF}"/>
              </a:ext>
            </a:extLst>
          </p:cNvPr>
          <p:cNvSpPr/>
          <p:nvPr/>
        </p:nvSpPr>
        <p:spPr>
          <a:xfrm>
            <a:off x="0" y="18047"/>
            <a:ext cx="18288000" cy="5143500"/>
          </a:xfrm>
          <a:prstGeom prst="rect">
            <a:avLst/>
          </a:prstGeom>
          <a:gradFill>
            <a:gsLst>
              <a:gs pos="100000">
                <a:schemeClr val="accent5"/>
              </a:gs>
              <a:gs pos="66000">
                <a:schemeClr val="accent4"/>
              </a:gs>
              <a:gs pos="33000">
                <a:schemeClr val="accent3"/>
              </a:gs>
              <a:gs pos="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1E5A373A-3C42-43BA-8A49-8A2A5DDA08F7}"/>
              </a:ext>
            </a:extLst>
          </p:cNvPr>
          <p:cNvSpPr/>
          <p:nvPr/>
        </p:nvSpPr>
        <p:spPr>
          <a:xfrm>
            <a:off x="-1" y="5124450"/>
            <a:ext cx="18288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D1CA5B01-117D-48A9-8DDB-9DC91CF2BF25}"/>
              </a:ext>
            </a:extLst>
          </p:cNvPr>
          <p:cNvSpPr txBox="1"/>
          <p:nvPr/>
        </p:nvSpPr>
        <p:spPr>
          <a:xfrm>
            <a:off x="2567477" y="1193537"/>
            <a:ext cx="13153045" cy="1107996"/>
          </a:xfrm>
          <a:prstGeom prst="rect">
            <a:avLst/>
          </a:prstGeom>
          <a:noFill/>
        </p:spPr>
        <p:txBody>
          <a:bodyPr wrap="square" rtlCol="0">
            <a:spAutoFit/>
          </a:bodyPr>
          <a:lstStyle/>
          <a:p>
            <a:pPr algn="ctr"/>
            <a:r>
              <a:rPr lang="en-US" sz="6600" b="1" dirty="0">
                <a:solidFill>
                  <a:schemeClr val="bg1"/>
                </a:solidFill>
                <a:latin typeface="+mj-lt"/>
                <a:ea typeface="Source Sans Pro Black" panose="020B0803030403020204" pitchFamily="34" charset="0"/>
              </a:rPr>
              <a:t>#PLAYER ONE</a:t>
            </a:r>
          </a:p>
        </p:txBody>
      </p:sp>
      <p:sp>
        <p:nvSpPr>
          <p:cNvPr id="26" name="TextBox 25">
            <a:extLst>
              <a:ext uri="{FF2B5EF4-FFF2-40B4-BE49-F238E27FC236}">
                <a16:creationId xmlns:a16="http://schemas.microsoft.com/office/drawing/2014/main" id="{E15864F0-13B9-4F13-9F27-39DAE05EA8F5}"/>
              </a:ext>
            </a:extLst>
          </p:cNvPr>
          <p:cNvSpPr txBox="1"/>
          <p:nvPr/>
        </p:nvSpPr>
        <p:spPr>
          <a:xfrm>
            <a:off x="7377798" y="6761605"/>
            <a:ext cx="3532401" cy="646331"/>
          </a:xfrm>
          <a:prstGeom prst="rect">
            <a:avLst/>
          </a:prstGeom>
          <a:noFill/>
        </p:spPr>
        <p:txBody>
          <a:bodyPr wrap="square" rtlCol="0">
            <a:spAutoFit/>
          </a:bodyPr>
          <a:lstStyle/>
          <a:p>
            <a:pPr algn="ctr"/>
            <a:r>
              <a:rPr lang="en-US" sz="3600" dirty="0">
                <a:gradFill>
                  <a:gsLst>
                    <a:gs pos="100000">
                      <a:schemeClr val="accent4"/>
                    </a:gs>
                    <a:gs pos="0">
                      <a:schemeClr val="accent3"/>
                    </a:gs>
                  </a:gsLst>
                  <a:lin ang="18600000" scaled="0"/>
                </a:gradFill>
                <a:latin typeface="+mj-lt"/>
              </a:rPr>
              <a:t>CEDRIC DE LUCA</a:t>
            </a:r>
            <a:endParaRPr lang="uk-UA" sz="3600" dirty="0">
              <a:gradFill>
                <a:gsLst>
                  <a:gs pos="100000">
                    <a:schemeClr val="accent4"/>
                  </a:gs>
                  <a:gs pos="0">
                    <a:schemeClr val="accent3"/>
                  </a:gs>
                </a:gsLst>
                <a:lin ang="18600000" scaled="0"/>
              </a:gradFill>
              <a:latin typeface="+mj-lt"/>
            </a:endParaRPr>
          </a:p>
        </p:txBody>
      </p:sp>
      <p:sp>
        <p:nvSpPr>
          <p:cNvPr id="27" name="TextBox 26">
            <a:extLst>
              <a:ext uri="{FF2B5EF4-FFF2-40B4-BE49-F238E27FC236}">
                <a16:creationId xmlns:a16="http://schemas.microsoft.com/office/drawing/2014/main" id="{1BC15A2D-A55E-421F-AE5B-2179C23E28D9}"/>
              </a:ext>
            </a:extLst>
          </p:cNvPr>
          <p:cNvSpPr txBox="1"/>
          <p:nvPr/>
        </p:nvSpPr>
        <p:spPr>
          <a:xfrm>
            <a:off x="7635302" y="7374356"/>
            <a:ext cx="3005378" cy="830997"/>
          </a:xfrm>
          <a:prstGeom prst="rect">
            <a:avLst/>
          </a:prstGeom>
          <a:noFill/>
        </p:spPr>
        <p:txBody>
          <a:bodyPr wrap="square" rtlCol="0">
            <a:spAutoFit/>
          </a:bodyPr>
          <a:lstStyle/>
          <a:p>
            <a:pPr algn="ctr"/>
            <a:r>
              <a:rPr lang="en-US" sz="2400" dirty="0">
                <a:solidFill>
                  <a:schemeClr val="tx2"/>
                </a:solidFill>
              </a:rPr>
              <a:t>PEDAGOGICAL</a:t>
            </a:r>
            <a:br>
              <a:rPr lang="en-US" sz="2400" dirty="0">
                <a:solidFill>
                  <a:schemeClr val="tx2"/>
                </a:solidFill>
              </a:rPr>
            </a:br>
            <a:r>
              <a:rPr lang="en-US" sz="2400" dirty="0">
                <a:solidFill>
                  <a:schemeClr val="tx2"/>
                </a:solidFill>
              </a:rPr>
              <a:t>MANAGER</a:t>
            </a:r>
            <a:endParaRPr lang="uk-UA" sz="2400" dirty="0">
              <a:solidFill>
                <a:schemeClr val="tx2"/>
              </a:solidFill>
            </a:endParaRPr>
          </a:p>
        </p:txBody>
      </p:sp>
      <p:pic>
        <p:nvPicPr>
          <p:cNvPr id="4" name="Espace réservé pour une image  3">
            <a:extLst>
              <a:ext uri="{FF2B5EF4-FFF2-40B4-BE49-F238E27FC236}">
                <a16:creationId xmlns:a16="http://schemas.microsoft.com/office/drawing/2014/main" id="{885070E7-53F5-7745-913B-018332D9D2E0}"/>
              </a:ext>
            </a:extLst>
          </p:cNvPr>
          <p:cNvPicPr>
            <a:picLocks noGrp="1" noChangeAspect="1"/>
          </p:cNvPicPr>
          <p:nvPr>
            <p:ph type="pic" sz="quarter" idx="12"/>
          </p:nvPr>
        </p:nvPicPr>
        <p:blipFill rotWithShape="1">
          <a:blip r:embed="rId2" cstate="hqprint">
            <a:extLst>
              <a:ext uri="{BEBA8EAE-BF5A-486C-A8C5-ECC9F3942E4B}">
                <a14:imgProps xmlns:a14="http://schemas.microsoft.com/office/drawing/2010/main">
                  <a14:imgLayer r:embed="rId3">
                    <a14:imgEffect>
                      <a14:saturation sat="0"/>
                    </a14:imgEffect>
                    <a14:imgEffect>
                      <a14:brightnessContrast bright="21000" contrast="3000"/>
                    </a14:imgEffect>
                  </a14:imgLayer>
                </a14:imgProps>
              </a:ext>
              <a:ext uri="{28A0092B-C50C-407E-A947-70E740481C1C}">
                <a14:useLocalDpi xmlns:a14="http://schemas.microsoft.com/office/drawing/2010/main"/>
              </a:ext>
            </a:extLst>
          </a:blip>
          <a:srcRect/>
          <a:stretch/>
        </p:blipFill>
        <p:spPr>
          <a:xfrm>
            <a:off x="7802454" y="3753269"/>
            <a:ext cx="2670175" cy="2670175"/>
          </a:xfrm>
        </p:spPr>
      </p:pic>
    </p:spTree>
    <p:extLst>
      <p:ext uri="{BB962C8B-B14F-4D97-AF65-F5344CB8AC3E}">
        <p14:creationId xmlns:p14="http://schemas.microsoft.com/office/powerpoint/2010/main" val="3325972244"/>
      </p:ext>
    </p:extLst>
  </p:cSld>
  <p:clrMapOvr>
    <a:masterClrMapping/>
  </p:clrMapOvr>
  <mc:AlternateContent xmlns:mc="http://schemas.openxmlformats.org/markup-compatibility/2006" xmlns:p14="http://schemas.microsoft.com/office/powerpoint/2010/main">
    <mc:Choice Requires="p14">
      <p:transition spd="slow" p14:dur="125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73333">
                                      <p:stCondLst>
                                        <p:cond delay="100"/>
                                      </p:stCondLst>
                                      <p:childTnLst>
                                        <p:set>
                                          <p:cBhvr>
                                            <p:cTn id="6" dur="1" fill="hold">
                                              <p:stCondLst>
                                                <p:cond delay="0"/>
                                              </p:stCondLst>
                                            </p:cTn>
                                            <p:tgtEl>
                                              <p:spTgt spid="26"/>
                                            </p:tgtEl>
                                            <p:attrNameLst>
                                              <p:attrName>style.visibility</p:attrName>
                                            </p:attrNameLst>
                                          </p:cBhvr>
                                          <p:to>
                                            <p:strVal val="visible"/>
                                          </p:to>
                                        </p:set>
                                        <p:anim calcmode="lin" valueType="num" p14:bounceEnd="73333">
                                          <p:cBhvr additive="base">
                                            <p:cTn id="7" dur="1500" fill="hold"/>
                                            <p:tgtEl>
                                              <p:spTgt spid="26"/>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73333">
                                      <p:stCondLst>
                                        <p:cond delay="200"/>
                                      </p:stCondLst>
                                      <p:childTnLst>
                                        <p:set>
                                          <p:cBhvr>
                                            <p:cTn id="10" dur="1" fill="hold">
                                              <p:stCondLst>
                                                <p:cond delay="0"/>
                                              </p:stCondLst>
                                            </p:cTn>
                                            <p:tgtEl>
                                              <p:spTgt spid="27"/>
                                            </p:tgtEl>
                                            <p:attrNameLst>
                                              <p:attrName>style.visibility</p:attrName>
                                            </p:attrNameLst>
                                          </p:cBhvr>
                                          <p:to>
                                            <p:strVal val="visible"/>
                                          </p:to>
                                        </p:set>
                                        <p:anim calcmode="lin" valueType="num" p14:bounceEnd="73333">
                                          <p:cBhvr additive="base">
                                            <p:cTn id="11" dur="1500" fill="hold"/>
                                            <p:tgtEl>
                                              <p:spTgt spid="27"/>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1500" fill="hold"/>
                                            <p:tgtEl>
                                              <p:spTgt spid="26"/>
                                            </p:tgtEl>
                                            <p:attrNameLst>
                                              <p:attrName>ppt_x</p:attrName>
                                            </p:attrNameLst>
                                          </p:cBhvr>
                                          <p:tavLst>
                                            <p:tav tm="0">
                                              <p:val>
                                                <p:strVal val="#ppt_x"/>
                                              </p:val>
                                            </p:tav>
                                            <p:tav tm="100000">
                                              <p:val>
                                                <p:strVal val="#ppt_x"/>
                                              </p:val>
                                            </p:tav>
                                          </p:tavLst>
                                        </p:anim>
                                        <p:anim calcmode="lin" valueType="num">
                                          <p:cBhvr additive="base">
                                            <p:cTn id="8" dur="1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500" fill="hold"/>
                                            <p:tgtEl>
                                              <p:spTgt spid="27"/>
                                            </p:tgtEl>
                                            <p:attrNameLst>
                                              <p:attrName>ppt_x</p:attrName>
                                            </p:attrNameLst>
                                          </p:cBhvr>
                                          <p:tavLst>
                                            <p:tav tm="0">
                                              <p:val>
                                                <p:strVal val="#ppt_x"/>
                                              </p:val>
                                            </p:tav>
                                            <p:tav tm="100000">
                                              <p:val>
                                                <p:strVal val="#ppt_x"/>
                                              </p:val>
                                            </p:tav>
                                          </p:tavLst>
                                        </p:anim>
                                        <p:anim calcmode="lin" valueType="num">
                                          <p:cBhvr additive="base">
                                            <p:cTn id="12" dur="1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8A362F8-E6FB-4B0C-A324-EFFE3DDEFB3F}"/>
              </a:ext>
            </a:extLst>
          </p:cNvPr>
          <p:cNvSpPr txBox="1"/>
          <p:nvPr/>
        </p:nvSpPr>
        <p:spPr>
          <a:xfrm>
            <a:off x="9982200" y="1287810"/>
            <a:ext cx="7227647" cy="132343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r>
              <a:rPr lang="en-US" sz="8000" dirty="0">
                <a:gradFill>
                  <a:gsLst>
                    <a:gs pos="50000">
                      <a:schemeClr val="accent2"/>
                    </a:gs>
                    <a:gs pos="100000">
                      <a:schemeClr val="accent3"/>
                    </a:gs>
                    <a:gs pos="1000">
                      <a:schemeClr val="accent1"/>
                    </a:gs>
                  </a:gsLst>
                  <a:lin ang="6600000" scaled="0"/>
                </a:gradFill>
              </a:rPr>
              <a:t>LEVEL</a:t>
            </a:r>
            <a:r>
              <a:rPr lang="en-US" sz="7200" dirty="0">
                <a:gradFill>
                  <a:gsLst>
                    <a:gs pos="50000">
                      <a:schemeClr val="accent2"/>
                    </a:gs>
                    <a:gs pos="100000">
                      <a:schemeClr val="accent3"/>
                    </a:gs>
                    <a:gs pos="1000">
                      <a:schemeClr val="accent1"/>
                    </a:gs>
                  </a:gsLst>
                  <a:lin ang="6600000" scaled="0"/>
                </a:gradFill>
              </a:rPr>
              <a:t> </a:t>
            </a:r>
            <a:r>
              <a:rPr lang="en-US" sz="8000" dirty="0">
                <a:gradFill>
                  <a:gsLst>
                    <a:gs pos="50000">
                      <a:schemeClr val="accent2"/>
                    </a:gs>
                    <a:gs pos="100000">
                      <a:schemeClr val="accent3"/>
                    </a:gs>
                    <a:gs pos="1000">
                      <a:schemeClr val="accent1"/>
                    </a:gs>
                  </a:gsLst>
                  <a:lin ang="6600000" scaled="0"/>
                </a:gradFill>
              </a:rPr>
              <a:t>1</a:t>
            </a:r>
            <a:endParaRPr lang="en-US" sz="7200" dirty="0">
              <a:gradFill>
                <a:gsLst>
                  <a:gs pos="50000">
                    <a:schemeClr val="accent2"/>
                  </a:gs>
                  <a:gs pos="100000">
                    <a:schemeClr val="accent3"/>
                  </a:gs>
                  <a:gs pos="1000">
                    <a:schemeClr val="accent1"/>
                  </a:gs>
                </a:gsLst>
                <a:lin ang="6600000" scaled="0"/>
              </a:gradFill>
            </a:endParaRPr>
          </a:p>
        </p:txBody>
      </p:sp>
      <p:pic>
        <p:nvPicPr>
          <p:cNvPr id="10" name="Espace réservé pour une image  9" descr="Une image contenant texte, personne&#10;&#10;Description générée automatiquement">
            <a:extLst>
              <a:ext uri="{FF2B5EF4-FFF2-40B4-BE49-F238E27FC236}">
                <a16:creationId xmlns:a16="http://schemas.microsoft.com/office/drawing/2014/main" id="{228A3975-1C1A-3749-B7D9-7260699E2A89}"/>
              </a:ext>
            </a:extLst>
          </p:cNvPr>
          <p:cNvPicPr>
            <a:picLocks noGrp="1" noChangeAspect="1"/>
          </p:cNvPicPr>
          <p:nvPr>
            <p:ph type="pic" sz="quarter" idx="10"/>
          </p:nvPr>
        </p:nvPicPr>
        <p:blipFill>
          <a:blip r:embed="rId3" cstate="hqprint">
            <a:extLst>
              <a:ext uri="{28A0092B-C50C-407E-A947-70E740481C1C}">
                <a14:useLocalDpi xmlns:a14="http://schemas.microsoft.com/office/drawing/2010/main"/>
              </a:ext>
            </a:extLst>
          </a:blip>
          <a:srcRect/>
          <a:stretch>
            <a:fillRect/>
          </a:stretch>
        </p:blipFill>
        <p:spPr/>
      </p:pic>
      <p:sp>
        <p:nvSpPr>
          <p:cNvPr id="2" name="Rectangle 1">
            <a:extLst>
              <a:ext uri="{FF2B5EF4-FFF2-40B4-BE49-F238E27FC236}">
                <a16:creationId xmlns:a16="http://schemas.microsoft.com/office/drawing/2014/main" id="{80A181E9-ACC1-4D6A-AA51-9012EB14E033}"/>
              </a:ext>
            </a:extLst>
          </p:cNvPr>
          <p:cNvSpPr/>
          <p:nvPr/>
        </p:nvSpPr>
        <p:spPr>
          <a:xfrm>
            <a:off x="0" y="0"/>
            <a:ext cx="9143998" cy="10287001"/>
          </a:xfrm>
          <a:prstGeom prst="rect">
            <a:avLst/>
          </a:prstGeom>
          <a:gradFill>
            <a:gsLst>
              <a:gs pos="100000">
                <a:schemeClr val="accent4">
                  <a:alpha val="25000"/>
                </a:schemeClr>
              </a:gs>
              <a:gs pos="0">
                <a:schemeClr val="accent3">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5">
            <a:extLst>
              <a:ext uri="{FF2B5EF4-FFF2-40B4-BE49-F238E27FC236}">
                <a16:creationId xmlns:a16="http://schemas.microsoft.com/office/drawing/2014/main" id="{7D524E3E-9E11-E049-BC20-720CC3BF5404}"/>
              </a:ext>
            </a:extLst>
          </p:cNvPr>
          <p:cNvSpPr txBox="1"/>
          <p:nvPr/>
        </p:nvSpPr>
        <p:spPr>
          <a:xfrm>
            <a:off x="10428047" y="3428880"/>
            <a:ext cx="6744075" cy="1815882"/>
          </a:xfrm>
          <a:prstGeom prst="rect">
            <a:avLst/>
          </a:prstGeom>
          <a:noFill/>
        </p:spPr>
        <p:txBody>
          <a:bodyPr wrap="square" rtlCol="0">
            <a:spAutoFit/>
          </a:bodyPr>
          <a:lstStyle/>
          <a:p>
            <a:r>
              <a:rPr lang="en-US" sz="2800" b="1" dirty="0">
                <a:solidFill>
                  <a:schemeClr val="tx2"/>
                </a:solidFill>
              </a:rPr>
              <a:t>OBJECTIVES:</a:t>
            </a:r>
            <a:br>
              <a:rPr lang="en-US" sz="2800" dirty="0">
                <a:solidFill>
                  <a:schemeClr val="tx2"/>
                </a:solidFill>
              </a:rPr>
            </a:br>
            <a:r>
              <a:rPr lang="en-US" sz="2800" dirty="0">
                <a:solidFill>
                  <a:schemeClr val="tx2"/>
                </a:solidFill>
              </a:rPr>
              <a:t>Ease the acceptance and the usage of applications relying on our predisposition to play.</a:t>
            </a:r>
          </a:p>
        </p:txBody>
      </p:sp>
    </p:spTree>
    <p:extLst>
      <p:ext uri="{BB962C8B-B14F-4D97-AF65-F5344CB8AC3E}">
        <p14:creationId xmlns:p14="http://schemas.microsoft.com/office/powerpoint/2010/main" val="417752795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100"/>
                                      </p:stCondLst>
                                      <p:childTnLst>
                                        <p:set>
                                          <p:cBhvr>
                                            <p:cTn id="6" dur="1" fill="hold">
                                              <p:stCondLst>
                                                <p:cond delay="0"/>
                                              </p:stCondLst>
                                            </p:cTn>
                                            <p:tgtEl>
                                              <p:spTgt spid="13"/>
                                            </p:tgtEl>
                                            <p:attrNameLst>
                                              <p:attrName>style.visibility</p:attrName>
                                            </p:attrNameLst>
                                          </p:cBhvr>
                                          <p:to>
                                            <p:strVal val="visible"/>
                                          </p:to>
                                        </p:set>
                                        <p:anim calcmode="lin" valueType="num" p14:bounceEnd="73333">
                                          <p:cBhvr additive="base">
                                            <p:cTn id="7" dur="1500" fill="hold"/>
                                            <p:tgtEl>
                                              <p:spTgt spid="13"/>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14:bounceEnd="73333">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1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ppt_x"/>
                                              </p:val>
                                            </p:tav>
                                            <p:tav tm="100000">
                                              <p:val>
                                                <p:strVal val="#ppt_x"/>
                                              </p:val>
                                            </p:tav>
                                          </p:tavLst>
                                        </p:anim>
                                        <p:anim calcmode="lin" valueType="num">
                                          <p:cBhvr additive="base">
                                            <p:cTn id="8" dur="150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7BA8A7-3ECD-43A3-8BD2-9887CEBE45E4}"/>
              </a:ext>
            </a:extLst>
          </p:cNvPr>
          <p:cNvSpPr/>
          <p:nvPr/>
        </p:nvSpPr>
        <p:spPr>
          <a:xfrm>
            <a:off x="0" y="0"/>
            <a:ext cx="9144000" cy="10287000"/>
          </a:xfrm>
          <a:prstGeom prst="rect">
            <a:avLst/>
          </a:prstGeom>
          <a:gradFill>
            <a:gsLst>
              <a:gs pos="100000">
                <a:schemeClr val="accent6"/>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604F14F-2450-455A-A239-5080FD1A4425}"/>
              </a:ext>
            </a:extLst>
          </p:cNvPr>
          <p:cNvSpPr txBox="1"/>
          <p:nvPr/>
        </p:nvSpPr>
        <p:spPr>
          <a:xfrm>
            <a:off x="1181100" y="2019300"/>
            <a:ext cx="6781800" cy="1323439"/>
          </a:xfrm>
          <a:prstGeom prst="rect">
            <a:avLst/>
          </a:prstGeom>
          <a:noFill/>
        </p:spPr>
        <p:txBody>
          <a:bodyPr wrap="square" rtlCol="0">
            <a:spAutoFit/>
          </a:bodyPr>
          <a:lstStyle/>
          <a:p>
            <a:pPr algn="ctr"/>
            <a:r>
              <a:rPr lang="en-US" sz="8000" dirty="0">
                <a:solidFill>
                  <a:schemeClr val="bg1"/>
                </a:solidFill>
                <a:latin typeface="+mj-lt"/>
                <a:ea typeface="Source Sans Pro Black" panose="020B0803030403020204" pitchFamily="34" charset="0"/>
              </a:rPr>
              <a:t>LEVEL 2</a:t>
            </a:r>
            <a:endParaRPr lang="uk-UA" sz="8000" dirty="0">
              <a:solidFill>
                <a:schemeClr val="bg1"/>
              </a:solidFill>
              <a:latin typeface="+mj-lt"/>
              <a:ea typeface="Source Sans Pro Black" panose="020B0803030403020204" pitchFamily="34" charset="0"/>
            </a:endParaRPr>
          </a:p>
        </p:txBody>
      </p:sp>
      <p:sp>
        <p:nvSpPr>
          <p:cNvPr id="5" name="Rectangle 4">
            <a:extLst>
              <a:ext uri="{FF2B5EF4-FFF2-40B4-BE49-F238E27FC236}">
                <a16:creationId xmlns:a16="http://schemas.microsoft.com/office/drawing/2014/main" id="{705D2854-5BA3-42EA-AF54-EA5415D4486E}"/>
              </a:ext>
            </a:extLst>
          </p:cNvPr>
          <p:cNvSpPr/>
          <p:nvPr/>
        </p:nvSpPr>
        <p:spPr>
          <a:xfrm>
            <a:off x="1371598" y="3954200"/>
            <a:ext cx="6400800" cy="1754326"/>
          </a:xfrm>
          <a:prstGeom prst="rect">
            <a:avLst/>
          </a:prstGeom>
        </p:spPr>
        <p:txBody>
          <a:bodyPr wrap="square">
            <a:spAutoFit/>
          </a:bodyPr>
          <a:lstStyle/>
          <a:p>
            <a:r>
              <a:rPr lang="en-US" b="1" dirty="0">
                <a:solidFill>
                  <a:schemeClr val="bg1">
                    <a:lumMod val="95000"/>
                  </a:schemeClr>
                </a:solidFill>
                <a:ea typeface="Roboto Light" panose="02000000000000000000" pitchFamily="2" charset="0"/>
              </a:rPr>
              <a:t>HOW:</a:t>
            </a:r>
            <a:endParaRPr lang="en-US" dirty="0">
              <a:solidFill>
                <a:schemeClr val="bg1">
                  <a:lumMod val="95000"/>
                </a:schemeClr>
              </a:solidFill>
              <a:ea typeface="Roboto Light" panose="02000000000000000000" pitchFamily="2" charset="0"/>
            </a:endParaRPr>
          </a:p>
          <a:p>
            <a:r>
              <a:rPr lang="en-US" dirty="0">
                <a:solidFill>
                  <a:schemeClr val="bg1">
                    <a:lumMod val="95000"/>
                  </a:schemeClr>
                </a:solidFill>
                <a:ea typeface="Roboto Light" panose="02000000000000000000" pitchFamily="2" charset="0"/>
              </a:rPr>
              <a:t>By obtaining some active and involved behaviors on tasks with low interest or perceived as constraints.</a:t>
            </a:r>
          </a:p>
        </p:txBody>
      </p:sp>
      <p:pic>
        <p:nvPicPr>
          <p:cNvPr id="7" name="Espace réservé pour une image  6" descr="Une image contenant texte, personne, mur, intérieur&#10;&#10;Description générée automatiquement">
            <a:extLst>
              <a:ext uri="{FF2B5EF4-FFF2-40B4-BE49-F238E27FC236}">
                <a16:creationId xmlns:a16="http://schemas.microsoft.com/office/drawing/2014/main" id="{9BE382F3-4D1A-4940-A8A3-2E527E682AE3}"/>
              </a:ext>
            </a:extLst>
          </p:cNvPr>
          <p:cNvPicPr>
            <a:picLocks noGrp="1" noChangeAspect="1"/>
          </p:cNvPicPr>
          <p:nvPr>
            <p:ph type="pic" sz="quarter" idx="12"/>
          </p:nvPr>
        </p:nvPicPr>
        <p:blipFill>
          <a:blip r:embed="rId2" cstate="hq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74202139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14:bounceEnd="73333">
                                          <p:cBhvr additive="base">
                                            <p:cTn id="7" dur="1500" fill="hold"/>
                                            <p:tgtEl>
                                              <p:spTgt spid="4"/>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14:bounceEnd="73333">
                                          <p:cBhvr additive="base">
                                            <p:cTn id="11" dur="1500" fill="hold"/>
                                            <p:tgtEl>
                                              <p:spTgt spid="5"/>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1166FA-59BE-42BC-B948-D39B5C9493B0}"/>
              </a:ext>
            </a:extLst>
          </p:cNvPr>
          <p:cNvSpPr txBox="1"/>
          <p:nvPr/>
        </p:nvSpPr>
        <p:spPr>
          <a:xfrm>
            <a:off x="1371599" y="1714500"/>
            <a:ext cx="6400802" cy="1323439"/>
          </a:xfrm>
          <a:prstGeom prst="rect">
            <a:avLst/>
          </a:prstGeom>
          <a:noFill/>
        </p:spPr>
        <p:txBody>
          <a:bodyPr wrap="square" rtlCol="0">
            <a:spAutoFit/>
          </a:bodyPr>
          <a:lstStyle>
            <a:defPPr>
              <a:defRPr lang="uk-UA"/>
            </a:defPPr>
            <a:lvl1pPr algn="ctr">
              <a:defRPr sz="6600">
                <a:gradFill>
                  <a:gsLst>
                    <a:gs pos="100000">
                      <a:schemeClr val="accent6"/>
                    </a:gs>
                    <a:gs pos="1000">
                      <a:schemeClr val="accent5"/>
                    </a:gs>
                  </a:gsLst>
                  <a:lin ang="18600000" scaled="0"/>
                </a:gradFill>
                <a:latin typeface="+mj-lt"/>
              </a:defRPr>
            </a:lvl1pPr>
          </a:lstStyle>
          <a:p>
            <a:r>
              <a:rPr lang="en-US" sz="8000" dirty="0">
                <a:gradFill>
                  <a:gsLst>
                    <a:gs pos="50000">
                      <a:schemeClr val="accent5"/>
                    </a:gs>
                    <a:gs pos="100000">
                      <a:schemeClr val="accent6"/>
                    </a:gs>
                    <a:gs pos="0">
                      <a:schemeClr val="accent4"/>
                    </a:gs>
                  </a:gsLst>
                  <a:lin ang="18600000" scaled="0"/>
                </a:gradFill>
              </a:rPr>
              <a:t>LEVEL</a:t>
            </a:r>
            <a:r>
              <a:rPr lang="en-US" dirty="0">
                <a:gradFill>
                  <a:gsLst>
                    <a:gs pos="50000">
                      <a:schemeClr val="accent5"/>
                    </a:gs>
                    <a:gs pos="100000">
                      <a:schemeClr val="accent6"/>
                    </a:gs>
                    <a:gs pos="0">
                      <a:schemeClr val="accent4"/>
                    </a:gs>
                  </a:gsLst>
                  <a:lin ang="18600000" scaled="0"/>
                </a:gradFill>
              </a:rPr>
              <a:t> </a:t>
            </a:r>
            <a:r>
              <a:rPr lang="en-US" sz="8000" dirty="0">
                <a:gradFill>
                  <a:gsLst>
                    <a:gs pos="50000">
                      <a:schemeClr val="accent5"/>
                    </a:gs>
                    <a:gs pos="100000">
                      <a:schemeClr val="accent6"/>
                    </a:gs>
                    <a:gs pos="0">
                      <a:schemeClr val="accent4"/>
                    </a:gs>
                  </a:gsLst>
                  <a:lin ang="18600000" scaled="0"/>
                </a:gradFill>
              </a:rPr>
              <a:t>3</a:t>
            </a:r>
            <a:endParaRPr lang="en-US" dirty="0">
              <a:gradFill>
                <a:gsLst>
                  <a:gs pos="50000">
                    <a:schemeClr val="accent5"/>
                  </a:gs>
                  <a:gs pos="100000">
                    <a:schemeClr val="accent6"/>
                  </a:gs>
                  <a:gs pos="0">
                    <a:schemeClr val="accent4"/>
                  </a:gs>
                </a:gsLst>
                <a:lin ang="18600000" scaled="0"/>
              </a:gradFill>
            </a:endParaRPr>
          </a:p>
        </p:txBody>
      </p:sp>
      <p:pic>
        <p:nvPicPr>
          <p:cNvPr id="4" name="Espace réservé pour une image  3" descr="Une image contenant texte, portable, ordinateur, personne&#10;&#10;Description générée automatiquement">
            <a:extLst>
              <a:ext uri="{FF2B5EF4-FFF2-40B4-BE49-F238E27FC236}">
                <a16:creationId xmlns:a16="http://schemas.microsoft.com/office/drawing/2014/main" id="{63F2978E-FD6F-9144-AC55-AF811FE9D562}"/>
              </a:ext>
            </a:extLst>
          </p:cNvPr>
          <p:cNvPicPr>
            <a:picLocks noGrp="1" noChangeAspect="1"/>
          </p:cNvPicPr>
          <p:nvPr>
            <p:ph type="pic" sz="quarter" idx="12"/>
          </p:nvPr>
        </p:nvPicPr>
        <p:blipFill>
          <a:blip r:embed="rId3" cstate="hqprint">
            <a:extLst>
              <a:ext uri="{28A0092B-C50C-407E-A947-70E740481C1C}">
                <a14:useLocalDpi xmlns:a14="http://schemas.microsoft.com/office/drawing/2010/main"/>
              </a:ext>
            </a:extLst>
          </a:blip>
          <a:srcRect/>
          <a:stretch>
            <a:fillRect/>
          </a:stretch>
        </p:blipFill>
        <p:spPr/>
      </p:pic>
      <p:sp>
        <p:nvSpPr>
          <p:cNvPr id="46" name="Rectangle 45">
            <a:extLst>
              <a:ext uri="{FF2B5EF4-FFF2-40B4-BE49-F238E27FC236}">
                <a16:creationId xmlns:a16="http://schemas.microsoft.com/office/drawing/2014/main" id="{AA162487-E13D-4DD0-8794-0D62BA91FFF6}"/>
              </a:ext>
            </a:extLst>
          </p:cNvPr>
          <p:cNvSpPr/>
          <p:nvPr/>
        </p:nvSpPr>
        <p:spPr>
          <a:xfrm>
            <a:off x="9144002" y="0"/>
            <a:ext cx="9143998" cy="10287001"/>
          </a:xfrm>
          <a:prstGeom prst="rect">
            <a:avLst/>
          </a:prstGeom>
          <a:gradFill>
            <a:gsLst>
              <a:gs pos="52000">
                <a:schemeClr val="accent5">
                  <a:alpha val="25000"/>
                </a:schemeClr>
              </a:gs>
              <a:gs pos="100000">
                <a:schemeClr val="accent6">
                  <a:alpha val="50000"/>
                </a:schemeClr>
              </a:gs>
              <a:gs pos="0">
                <a:schemeClr val="accent4">
                  <a:alpha val="50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15">
            <a:extLst>
              <a:ext uri="{FF2B5EF4-FFF2-40B4-BE49-F238E27FC236}">
                <a16:creationId xmlns:a16="http://schemas.microsoft.com/office/drawing/2014/main" id="{90BDCF33-9FF4-CB4C-81EF-008E7FBC3972}"/>
              </a:ext>
            </a:extLst>
          </p:cNvPr>
          <p:cNvSpPr txBox="1"/>
          <p:nvPr/>
        </p:nvSpPr>
        <p:spPr>
          <a:xfrm>
            <a:off x="1981200" y="4610100"/>
            <a:ext cx="6781800" cy="1384995"/>
          </a:xfrm>
          <a:prstGeom prst="rect">
            <a:avLst/>
          </a:prstGeom>
          <a:noFill/>
        </p:spPr>
        <p:txBody>
          <a:bodyPr wrap="square" rtlCol="0">
            <a:spAutoFit/>
          </a:bodyPr>
          <a:lstStyle/>
          <a:p>
            <a:r>
              <a:rPr lang="en-US" sz="2800" b="1" dirty="0">
                <a:solidFill>
                  <a:schemeClr val="tx2"/>
                </a:solidFill>
              </a:rPr>
              <a:t>GAME OVER :</a:t>
            </a:r>
            <a:br>
              <a:rPr lang="en-US" sz="2800" dirty="0">
                <a:solidFill>
                  <a:schemeClr val="tx2"/>
                </a:solidFill>
              </a:rPr>
            </a:br>
            <a:r>
              <a:rPr lang="en-US" sz="2800" dirty="0">
                <a:solidFill>
                  <a:schemeClr val="tx2"/>
                </a:solidFill>
              </a:rPr>
              <a:t>Motivation is not as intense as it could, depending on the people.</a:t>
            </a:r>
          </a:p>
        </p:txBody>
      </p:sp>
    </p:spTree>
    <p:extLst>
      <p:ext uri="{BB962C8B-B14F-4D97-AF65-F5344CB8AC3E}">
        <p14:creationId xmlns:p14="http://schemas.microsoft.com/office/powerpoint/2010/main" val="3822182803"/>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14:bounceEnd="73333">
                                          <p:cBhvr additive="base">
                                            <p:cTn id="7" dur="1500" fill="hold"/>
                                            <p:tgtEl>
                                              <p:spTgt spid="7"/>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14:bounceEnd="73333">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1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79CD21E4-7D72-4C4B-B774-9F6AE612EF68}"/>
              </a:ext>
            </a:extLst>
          </p:cNvPr>
          <p:cNvSpPr txBox="1"/>
          <p:nvPr/>
        </p:nvSpPr>
        <p:spPr>
          <a:xfrm>
            <a:off x="2514600" y="2973675"/>
            <a:ext cx="13258800" cy="4339650"/>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r>
              <a:rPr lang="en-US" sz="13800" dirty="0">
                <a:gradFill>
                  <a:gsLst>
                    <a:gs pos="100000">
                      <a:schemeClr val="accent4"/>
                    </a:gs>
                    <a:gs pos="66000">
                      <a:schemeClr val="accent3"/>
                    </a:gs>
                    <a:gs pos="33000">
                      <a:schemeClr val="accent2"/>
                    </a:gs>
                    <a:gs pos="1000">
                      <a:schemeClr val="accent1"/>
                    </a:gs>
                  </a:gsLst>
                  <a:lin ang="9000000" scaled="0"/>
                </a:gradFill>
              </a:rPr>
              <a:t>8 BASICS OF GAMIFICATION</a:t>
            </a:r>
            <a:endParaRPr lang="uk-UA" sz="13800" dirty="0">
              <a:gradFill>
                <a:gsLst>
                  <a:gs pos="100000">
                    <a:schemeClr val="accent4"/>
                  </a:gs>
                  <a:gs pos="66000">
                    <a:schemeClr val="accent3"/>
                  </a:gs>
                  <a:gs pos="33000">
                    <a:schemeClr val="accent2"/>
                  </a:gs>
                  <a:gs pos="1000">
                    <a:schemeClr val="accent1"/>
                  </a:gs>
                </a:gsLst>
                <a:lin ang="9000000" scaled="0"/>
              </a:gradFill>
            </a:endParaRPr>
          </a:p>
        </p:txBody>
      </p:sp>
    </p:spTree>
    <p:extLst>
      <p:ext uri="{BB962C8B-B14F-4D97-AF65-F5344CB8AC3E}">
        <p14:creationId xmlns:p14="http://schemas.microsoft.com/office/powerpoint/2010/main" val="3992236788"/>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523220"/>
          </a:xfrm>
          <a:prstGeom prst="rect">
            <a:avLst/>
          </a:prstGeom>
        </p:spPr>
        <p:txBody>
          <a:bodyPr wrap="square">
            <a:spAutoFit/>
          </a:bodyPr>
          <a:lstStyle/>
          <a:p>
            <a:pPr algn="ctr"/>
            <a:r>
              <a:rPr lang="en-US" sz="2800" dirty="0">
                <a:solidFill>
                  <a:schemeClr val="tx2"/>
                </a:solidFill>
                <a:ea typeface="Roboto Light" panose="02000000000000000000" pitchFamily="2" charset="0"/>
              </a:rPr>
              <a:t>Le </a:t>
            </a:r>
            <a:r>
              <a:rPr lang="en-US" sz="2800" dirty="0" err="1">
                <a:solidFill>
                  <a:schemeClr val="tx2"/>
                </a:solidFill>
                <a:ea typeface="Roboto Light" panose="02000000000000000000" pitchFamily="2" charset="0"/>
              </a:rPr>
              <a:t>désir</a:t>
            </a:r>
            <a:r>
              <a:rPr lang="en-US" sz="2800" dirty="0">
                <a:solidFill>
                  <a:schemeClr val="tx2"/>
                </a:solidFill>
                <a:ea typeface="Roboto Light" panose="02000000000000000000" pitchFamily="2" charset="0"/>
              </a:rPr>
              <a:t> de </a:t>
            </a:r>
            <a:r>
              <a:rPr lang="en-US" sz="2800" dirty="0" err="1">
                <a:solidFill>
                  <a:schemeClr val="tx2"/>
                </a:solidFill>
                <a:ea typeface="Roboto Light" panose="02000000000000000000" pitchFamily="2" charset="0"/>
              </a:rPr>
              <a:t>sentir</a:t>
            </a:r>
            <a:r>
              <a:rPr lang="en-US" sz="2800" dirty="0">
                <a:solidFill>
                  <a:schemeClr val="tx2"/>
                </a:solidFill>
                <a:ea typeface="Roboto Light" panose="02000000000000000000" pitchFamily="2" charset="0"/>
              </a:rPr>
              <a:t> que </a:t>
            </a:r>
            <a:r>
              <a:rPr lang="en-US" sz="2800" dirty="0" err="1">
                <a:solidFill>
                  <a:schemeClr val="tx2"/>
                </a:solidFill>
                <a:ea typeface="Roboto Light" panose="02000000000000000000" pitchFamily="2" charset="0"/>
              </a:rPr>
              <a:t>nos</a:t>
            </a:r>
            <a:r>
              <a:rPr lang="en-US" sz="2800" dirty="0">
                <a:solidFill>
                  <a:schemeClr val="tx2"/>
                </a:solidFill>
                <a:ea typeface="Roboto Light" panose="02000000000000000000" pitchFamily="2" charset="0"/>
              </a:rPr>
              <a:t> actions </a:t>
            </a:r>
            <a:r>
              <a:rPr lang="en-US" sz="2800" dirty="0" err="1">
                <a:solidFill>
                  <a:schemeClr val="tx2"/>
                </a:solidFill>
                <a:ea typeface="Roboto Light" panose="02000000000000000000" pitchFamily="2" charset="0"/>
              </a:rPr>
              <a:t>ont</a:t>
            </a:r>
            <a:r>
              <a:rPr lang="en-US" sz="2800" dirty="0">
                <a:solidFill>
                  <a:schemeClr val="tx2"/>
                </a:solidFill>
                <a:ea typeface="Roboto Light" panose="02000000000000000000" pitchFamily="2" charset="0"/>
              </a:rPr>
              <a:t> un but.</a:t>
            </a:r>
          </a:p>
        </p:txBody>
      </p:sp>
      <p:sp>
        <p:nvSpPr>
          <p:cNvPr id="11" name="TextBox 10"/>
          <p:cNvSpPr txBox="1"/>
          <p:nvPr/>
        </p:nvSpPr>
        <p:spPr>
          <a:xfrm>
            <a:off x="838200" y="4068544"/>
            <a:ext cx="16764000" cy="1615827"/>
          </a:xfrm>
          <a:prstGeom prst="rect">
            <a:avLst/>
          </a:prstGeom>
          <a:noFill/>
        </p:spPr>
        <p:txBody>
          <a:bodyPr wrap="square" rtlCol="0">
            <a:spAutoFit/>
          </a:bodyPr>
          <a:lstStyle/>
          <a:p>
            <a:pPr algn="ctr"/>
            <a:r>
              <a:rPr lang="en-US" sz="9900" b="1" dirty="0">
                <a:latin typeface="+mj-lt"/>
                <a:ea typeface="Roboto Thin" pitchFamily="2" charset="0"/>
              </a:rPr>
              <a:t>EPIC MEANING</a:t>
            </a:r>
            <a:endParaRPr lang="uk-UA" sz="99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2031788799"/>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10500" y="0"/>
            <a:ext cx="2667000" cy="2667000"/>
          </a:xfrm>
          <a:prstGeom prst="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0" name="Rectangle 9"/>
          <p:cNvSpPr/>
          <p:nvPr/>
        </p:nvSpPr>
        <p:spPr>
          <a:xfrm>
            <a:off x="4790556" y="6088529"/>
            <a:ext cx="8706888" cy="523220"/>
          </a:xfrm>
          <a:prstGeom prst="rect">
            <a:avLst/>
          </a:prstGeom>
        </p:spPr>
        <p:txBody>
          <a:bodyPr wrap="square" lIns="91440" tIns="45720" rIns="91440" bIns="45720" anchor="t">
            <a:spAutoFit/>
          </a:bodyPr>
          <a:lstStyle/>
          <a:p>
            <a:pPr algn="ctr"/>
            <a:r>
              <a:rPr lang="en-US" sz="2800" dirty="0">
                <a:solidFill>
                  <a:schemeClr val="tx2"/>
                </a:solidFill>
                <a:ea typeface="Roboto Light"/>
              </a:rPr>
              <a:t>La </a:t>
            </a:r>
            <a:r>
              <a:rPr lang="en-US" sz="2800" dirty="0" err="1">
                <a:solidFill>
                  <a:schemeClr val="tx2"/>
                </a:solidFill>
                <a:ea typeface="Roboto Light"/>
              </a:rPr>
              <a:t>volonté</a:t>
            </a:r>
            <a:r>
              <a:rPr lang="en-US" sz="2800" dirty="0">
                <a:solidFill>
                  <a:schemeClr val="tx2"/>
                </a:solidFill>
                <a:ea typeface="Roboto Light"/>
              </a:rPr>
              <a:t> de </a:t>
            </a:r>
            <a:r>
              <a:rPr lang="en-US" sz="2800" dirty="0" err="1">
                <a:solidFill>
                  <a:schemeClr val="tx2"/>
                </a:solidFill>
                <a:ea typeface="Roboto Light"/>
              </a:rPr>
              <a:t>relever</a:t>
            </a:r>
            <a:r>
              <a:rPr lang="en-US" sz="2800" dirty="0">
                <a:solidFill>
                  <a:schemeClr val="tx2"/>
                </a:solidFill>
                <a:ea typeface="Roboto Light"/>
              </a:rPr>
              <a:t> et </a:t>
            </a:r>
            <a:r>
              <a:rPr lang="en-US" sz="2800" dirty="0" err="1">
                <a:solidFill>
                  <a:schemeClr val="tx2"/>
                </a:solidFill>
                <a:ea typeface="Roboto Light"/>
              </a:rPr>
              <a:t>surmonter</a:t>
            </a:r>
            <a:r>
              <a:rPr lang="en-US" sz="2800" dirty="0">
                <a:solidFill>
                  <a:schemeClr val="tx2"/>
                </a:solidFill>
                <a:ea typeface="Roboto Light"/>
              </a:rPr>
              <a:t> les </a:t>
            </a:r>
            <a:r>
              <a:rPr lang="en-US" sz="2800" dirty="0" err="1">
                <a:solidFill>
                  <a:schemeClr val="tx2"/>
                </a:solidFill>
                <a:ea typeface="Roboto Light"/>
              </a:rPr>
              <a:t>défis</a:t>
            </a:r>
            <a:r>
              <a:rPr lang="en-US" sz="2800" dirty="0">
                <a:solidFill>
                  <a:schemeClr val="tx2"/>
                </a:solidFill>
                <a:ea typeface="Roboto Light"/>
              </a:rPr>
              <a:t>.</a:t>
            </a:r>
          </a:p>
        </p:txBody>
      </p:sp>
      <p:sp>
        <p:nvSpPr>
          <p:cNvPr id="11" name="TextBox 10"/>
          <p:cNvSpPr txBox="1"/>
          <p:nvPr/>
        </p:nvSpPr>
        <p:spPr>
          <a:xfrm>
            <a:off x="838200" y="4068544"/>
            <a:ext cx="16764000" cy="1615827"/>
          </a:xfrm>
          <a:prstGeom prst="rect">
            <a:avLst/>
          </a:prstGeom>
          <a:noFill/>
        </p:spPr>
        <p:txBody>
          <a:bodyPr wrap="square" rtlCol="0">
            <a:spAutoFit/>
          </a:bodyPr>
          <a:lstStyle/>
          <a:p>
            <a:pPr algn="ctr"/>
            <a:r>
              <a:rPr lang="en-US" sz="9900" b="1" dirty="0">
                <a:latin typeface="+mj-lt"/>
                <a:ea typeface="Roboto Thin" pitchFamily="2" charset="0"/>
              </a:rPr>
              <a:t>ACCOMPLISHEMENT</a:t>
            </a:r>
            <a:endParaRPr lang="uk-UA" sz="9900" b="1" dirty="0">
              <a:latin typeface="+mj-lt"/>
              <a:ea typeface="Roboto Thin" pitchFamily="2" charset="0"/>
            </a:endParaRPr>
          </a:p>
        </p:txBody>
      </p:sp>
      <p:sp>
        <p:nvSpPr>
          <p:cNvPr id="7" name="Rectangle 6">
            <a:extLst>
              <a:ext uri="{FF2B5EF4-FFF2-40B4-BE49-F238E27FC236}">
                <a16:creationId xmlns:a16="http://schemas.microsoft.com/office/drawing/2014/main" id="{E836382E-46F6-4F7D-BD9A-38D87914D60F}"/>
              </a:ext>
            </a:extLst>
          </p:cNvPr>
          <p:cNvSpPr/>
          <p:nvPr/>
        </p:nvSpPr>
        <p:spPr>
          <a:xfrm>
            <a:off x="7810500" y="9105900"/>
            <a:ext cx="2667000" cy="1181100"/>
          </a:xfrm>
          <a:prstGeom prst="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pic>
        <p:nvPicPr>
          <p:cNvPr id="3" name="Image 2">
            <a:extLst>
              <a:ext uri="{FF2B5EF4-FFF2-40B4-BE49-F238E27FC236}">
                <a16:creationId xmlns:a16="http://schemas.microsoft.com/office/drawing/2014/main" id="{27231F48-A70F-A84A-BB41-C4304F86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358" y="400050"/>
            <a:ext cx="2117284" cy="1866900"/>
          </a:xfrm>
          <a:prstGeom prst="rect">
            <a:avLst/>
          </a:prstGeom>
        </p:spPr>
      </p:pic>
      <p:sp>
        <p:nvSpPr>
          <p:cNvPr id="6" name="ZoneTexte 5">
            <a:extLst>
              <a:ext uri="{FF2B5EF4-FFF2-40B4-BE49-F238E27FC236}">
                <a16:creationId xmlns:a16="http://schemas.microsoft.com/office/drawing/2014/main" id="{5B2A3963-EBF9-5946-91C2-7C7C430B3E71}"/>
              </a:ext>
            </a:extLst>
          </p:cNvPr>
          <p:cNvSpPr txBox="1"/>
          <p:nvPr/>
        </p:nvSpPr>
        <p:spPr>
          <a:xfrm>
            <a:off x="11924522" y="6344816"/>
            <a:ext cx="184731" cy="400110"/>
          </a:xfrm>
          <a:prstGeom prst="rect">
            <a:avLst/>
          </a:prstGeom>
          <a:noFill/>
        </p:spPr>
        <p:txBody>
          <a:bodyPr wrap="none" rtlCol="0">
            <a:spAutoFit/>
          </a:bodyPr>
          <a:lstStyle/>
          <a:p>
            <a:endParaRPr lang="fr-FR" sz="2000">
              <a:solidFill>
                <a:schemeClr val="tx2"/>
              </a:solidFill>
            </a:endParaRPr>
          </a:p>
        </p:txBody>
      </p:sp>
    </p:spTree>
    <p:extLst>
      <p:ext uri="{BB962C8B-B14F-4D97-AF65-F5344CB8AC3E}">
        <p14:creationId xmlns:p14="http://schemas.microsoft.com/office/powerpoint/2010/main" val="959417189"/>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theme/theme1.xml><?xml version="1.0" encoding="utf-8"?>
<a:theme xmlns:a="http://schemas.openxmlformats.org/drawingml/2006/main" name="GENARAL LAYOUTS">
  <a:themeElements>
    <a:clrScheme name="VIVID - Color 01">
      <a:dk1>
        <a:srgbClr val="171C30"/>
      </a:dk1>
      <a:lt1>
        <a:srgbClr val="FFFFFF"/>
      </a:lt1>
      <a:dk2>
        <a:srgbClr val="858591"/>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se Sans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olderType xmlns="939cca55-6a0a-483f-b2cc-c2a54b834d75" xsi:nil="true"/>
    <Owner xmlns="939cca55-6a0a-483f-b2cc-c2a54b834d75">
      <UserInfo>
        <DisplayName/>
        <AccountId xsi:nil="true"/>
        <AccountType/>
      </UserInfo>
    </Owner>
    <TeamsChannelId xmlns="939cca55-6a0a-483f-b2cc-c2a54b834d75" xsi:nil="true"/>
    <IsNotebookLocked xmlns="939cca55-6a0a-483f-b2cc-c2a54b834d75" xsi:nil="true"/>
    <Members xmlns="939cca55-6a0a-483f-b2cc-c2a54b834d75">
      <UserInfo>
        <DisplayName/>
        <AccountId xsi:nil="true"/>
        <AccountType/>
      </UserInfo>
    </Members>
    <NotebookType xmlns="939cca55-6a0a-483f-b2cc-c2a54b834d75" xsi:nil="true"/>
    <CultureName xmlns="939cca55-6a0a-483f-b2cc-c2a54b834d75" xsi:nil="true"/>
    <Leaders xmlns="939cca55-6a0a-483f-b2cc-c2a54b834d75">
      <UserInfo>
        <DisplayName/>
        <AccountId xsi:nil="true"/>
        <AccountType/>
      </UserInfo>
    </Leaders>
    <Member_Groups xmlns="939cca55-6a0a-483f-b2cc-c2a54b834d75">
      <UserInfo>
        <DisplayName/>
        <AccountId xsi:nil="true"/>
        <AccountType/>
      </UserInfo>
    </Member_Groups>
    <Self_Registration_Enabled xmlns="939cca55-6a0a-483f-b2cc-c2a54b834d75" xsi:nil="true"/>
    <Has_Leaders_Only_SectionGroup xmlns="939cca55-6a0a-483f-b2cc-c2a54b834d75" xsi:nil="true"/>
    <LMS_Mappings xmlns="939cca55-6a0a-483f-b2cc-c2a54b834d75" xsi:nil="true"/>
    <Invited_Leaders xmlns="939cca55-6a0a-483f-b2cc-c2a54b834d75" xsi:nil="true"/>
    <DefaultSectionNames xmlns="939cca55-6a0a-483f-b2cc-c2a54b834d75" xsi:nil="true"/>
    <Is_Collaboration_Space_Locked xmlns="939cca55-6a0a-483f-b2cc-c2a54b834d75" xsi:nil="true"/>
    <Math_Settings xmlns="939cca55-6a0a-483f-b2cc-c2a54b834d75" xsi:nil="true"/>
    <Templates xmlns="939cca55-6a0a-483f-b2cc-c2a54b834d75" xsi:nil="true"/>
    <Distribution_Groups xmlns="939cca55-6a0a-483f-b2cc-c2a54b834d75" xsi:nil="true"/>
    <AppVersion xmlns="939cca55-6a0a-483f-b2cc-c2a54b834d75" xsi:nil="true"/>
    <Invited_Members xmlns="939cca55-6a0a-483f-b2cc-c2a54b834d75" xsi:nil="true"/>
    <Teams_Channel_Section_Location xmlns="939cca55-6a0a-483f-b2cc-c2a54b834d7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708C45CDE27D409AF7A865B86A0E62" ma:contentTypeVersion="34" ma:contentTypeDescription="Crée un document." ma:contentTypeScope="" ma:versionID="5a3c74ee615715a60558fa740cc32afc">
  <xsd:schema xmlns:xsd="http://www.w3.org/2001/XMLSchema" xmlns:xs="http://www.w3.org/2001/XMLSchema" xmlns:p="http://schemas.microsoft.com/office/2006/metadata/properties" xmlns:ns2="939cca55-6a0a-483f-b2cc-c2a54b834d75" xmlns:ns3="3b96710e-0f9e-4dcd-a810-154847265481" targetNamespace="http://schemas.microsoft.com/office/2006/metadata/properties" ma:root="true" ma:fieldsID="269a4b0408ca1e1255f2ab03016531db" ns2:_="" ns3:_="">
    <xsd:import namespace="939cca55-6a0a-483f-b2cc-c2a54b834d75"/>
    <xsd:import namespace="3b96710e-0f9e-4dcd-a810-15484726548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ServiceAutoKeyPoints" minOccurs="0"/>
                <xsd:element ref="ns2:MediaServiceKeyPoint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Leaders" minOccurs="0"/>
                <xsd:element ref="ns2:Members" minOccurs="0"/>
                <xsd:element ref="ns2:Member_Groups" minOccurs="0"/>
                <xsd:element ref="ns2:Distribution_Groups" minOccurs="0"/>
                <xsd:element ref="ns2:LMS_Mappings" minOccurs="0"/>
                <xsd:element ref="ns2:Invited_Leaders" minOccurs="0"/>
                <xsd:element ref="ns2:Invited_Members" minOccurs="0"/>
                <xsd:element ref="ns2:Self_Registration_Enabled" minOccurs="0"/>
                <xsd:element ref="ns2:Has_Leaders_Only_SectionGroup" minOccurs="0"/>
                <xsd:element ref="ns2:Is_Collaboration_Space_Locked" minOccurs="0"/>
                <xsd:element ref="ns2:IsNotebookLocked" minOccurs="0"/>
                <xsd:element ref="ns2:Teams_Channel_Section_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9cca55-6a0a-483f-b2cc-c2a54b834d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NotebookType" ma:index="20" nillable="true" ma:displayName="Notebook Type" ma:internalName="NotebookType">
      <xsd:simpleType>
        <xsd:restriction base="dms:Text"/>
      </xsd:simpleType>
    </xsd:element>
    <xsd:element name="FolderType" ma:index="21" nillable="true" ma:displayName="Folder Type" ma:internalName="FolderType">
      <xsd:simpleType>
        <xsd:restriction base="dms:Text"/>
      </xsd:simpleType>
    </xsd:element>
    <xsd:element name="CultureName" ma:index="22" nillable="true" ma:displayName="Culture Name" ma:internalName="CultureName">
      <xsd:simpleType>
        <xsd:restriction base="dms:Text"/>
      </xsd:simpleType>
    </xsd:element>
    <xsd:element name="AppVersion" ma:index="23" nillable="true" ma:displayName="App Version" ma:internalName="AppVersion">
      <xsd:simpleType>
        <xsd:restriction base="dms:Text"/>
      </xsd:simpleType>
    </xsd:element>
    <xsd:element name="TeamsChannelId" ma:index="24" nillable="true" ma:displayName="Teams Channel Id" ma:internalName="TeamsChannelId">
      <xsd:simpleType>
        <xsd:restriction base="dms:Text"/>
      </xsd:simpleType>
    </xsd:element>
    <xsd:element name="Owner" ma:index="2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6" nillable="true" ma:displayName="Math Settings" ma:internalName="Math_Settings">
      <xsd:simpleType>
        <xsd:restriction base="dms:Text"/>
      </xsd:simpleType>
    </xsd:element>
    <xsd:element name="DefaultSectionNames" ma:index="27" nillable="true" ma:displayName="Default Section Names" ma:internalName="DefaultSectionNames">
      <xsd:simpleType>
        <xsd:restriction base="dms:Note">
          <xsd:maxLength value="255"/>
        </xsd:restriction>
      </xsd:simpleType>
    </xsd:element>
    <xsd:element name="Templates" ma:index="28" nillable="true" ma:displayName="Templates" ma:internalName="Templates">
      <xsd:simpleType>
        <xsd:restriction base="dms:Note">
          <xsd:maxLength value="255"/>
        </xsd:restriction>
      </xsd:simpleType>
    </xsd:element>
    <xsd:element name="Leaders" ma:index="29" nillable="true" ma:displayName="Leaders" ma:internalName="Lead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s" ma:index="30" nillable="true" ma:displayName="Members" ma:internalName="Memb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mber_Groups" ma:index="31" nillable="true" ma:displayName="Member Groups" ma:internalName="Member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2" nillable="true" ma:displayName="Distribution Groups" ma:internalName="Distribution_Groups">
      <xsd:simpleType>
        <xsd:restriction base="dms:Note">
          <xsd:maxLength value="255"/>
        </xsd:restriction>
      </xsd:simpleType>
    </xsd:element>
    <xsd:element name="LMS_Mappings" ma:index="33" nillable="true" ma:displayName="LMS Mappings" ma:internalName="LMS_Mappings">
      <xsd:simpleType>
        <xsd:restriction base="dms:Note">
          <xsd:maxLength value="255"/>
        </xsd:restriction>
      </xsd:simpleType>
    </xsd:element>
    <xsd:element name="Invited_Leaders" ma:index="34" nillable="true" ma:displayName="Invited Leaders" ma:internalName="Invited_Leaders">
      <xsd:simpleType>
        <xsd:restriction base="dms:Note">
          <xsd:maxLength value="255"/>
        </xsd:restriction>
      </xsd:simpleType>
    </xsd:element>
    <xsd:element name="Invited_Members" ma:index="35" nillable="true" ma:displayName="Invited Members" ma:internalName="Invited_Members">
      <xsd:simpleType>
        <xsd:restriction base="dms:Note">
          <xsd:maxLength value="255"/>
        </xsd:restriction>
      </xsd:simpleType>
    </xsd:element>
    <xsd:element name="Self_Registration_Enabled" ma:index="36" nillable="true" ma:displayName="Self Registration Enabled" ma:internalName="Self_Registration_Enabled">
      <xsd:simpleType>
        <xsd:restriction base="dms:Boolean"/>
      </xsd:simpleType>
    </xsd:element>
    <xsd:element name="Has_Leaders_Only_SectionGroup" ma:index="37" nillable="true" ma:displayName="Has Leaders Only SectionGroup" ma:internalName="Has_Leaders_Only_SectionGroup">
      <xsd:simpleType>
        <xsd:restriction base="dms:Boolean"/>
      </xsd:simpleType>
    </xsd:element>
    <xsd:element name="Is_Collaboration_Space_Locked" ma:index="38" nillable="true" ma:displayName="Is Collaboration Space Locked" ma:internalName="Is_Collaboration_Space_Locked">
      <xsd:simpleType>
        <xsd:restriction base="dms:Boolean"/>
      </xsd:simpleType>
    </xsd:element>
    <xsd:element name="IsNotebookLocked" ma:index="39"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MediaLengthInSeconds" ma:index="4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96710e-0f9e-4dcd-a810-154847265481"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E67A1-40C7-4EA2-929A-53BD7EB72E06}">
  <ds:schemaRefs>
    <ds:schemaRef ds:uri="http://schemas.microsoft.com/sharepoint/v3/contenttype/forms"/>
  </ds:schemaRefs>
</ds:datastoreItem>
</file>

<file path=customXml/itemProps2.xml><?xml version="1.0" encoding="utf-8"?>
<ds:datastoreItem xmlns:ds="http://schemas.openxmlformats.org/officeDocument/2006/customXml" ds:itemID="{0060E246-C560-47CB-B416-1098C7B44E9E}">
  <ds:schemaRefs>
    <ds:schemaRef ds:uri="http://schemas.microsoft.com/office/2006/metadata/properties"/>
    <ds:schemaRef ds:uri="http://schemas.microsoft.com/office/infopath/2007/PartnerControls"/>
    <ds:schemaRef ds:uri="939cca55-6a0a-483f-b2cc-c2a54b834d75"/>
  </ds:schemaRefs>
</ds:datastoreItem>
</file>

<file path=customXml/itemProps3.xml><?xml version="1.0" encoding="utf-8"?>
<ds:datastoreItem xmlns:ds="http://schemas.openxmlformats.org/officeDocument/2006/customXml" ds:itemID="{93915043-64F8-49C8-8A95-56B674C43E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9cca55-6a0a-483f-b2cc-c2a54b834d75"/>
    <ds:schemaRef ds:uri="3b96710e-0f9e-4dcd-a810-1548472654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9541</TotalTime>
  <Words>1167</Words>
  <Application>Microsoft Macintosh PowerPoint</Application>
  <PresentationFormat>Personnalisé</PresentationFormat>
  <Paragraphs>82</Paragraphs>
  <Slides>23</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Source Sans Pro</vt:lpstr>
      <vt:lpstr>Source Sans Pro Black</vt:lpstr>
      <vt:lpstr>GENARAL LAYOUTS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Oleksandr Zaikin</dc:creator>
  <cp:lastModifiedBy>Cédric Bonnet</cp:lastModifiedBy>
  <cp:revision>812</cp:revision>
  <dcterms:created xsi:type="dcterms:W3CDTF">2019-10-17T21:41:43Z</dcterms:created>
  <dcterms:modified xsi:type="dcterms:W3CDTF">2022-02-21T10:41:44Z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0x0101001F708C45CDE27D409AF7A865B86A0E62</vt:lpwstr>
  </property>
</Properties>
</file>