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3349" r:id="rId5"/>
    <p:sldId id="2865" r:id="rId6"/>
    <p:sldId id="2866" r:id="rId7"/>
    <p:sldId id="2670" r:id="rId8"/>
    <p:sldId id="3354" r:id="rId9"/>
    <p:sldId id="3353" r:id="rId10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96C784-FD27-4247-A957-55896F76679B}">
          <p14:sldIdLst>
            <p14:sldId id="3349"/>
            <p14:sldId id="2865"/>
            <p14:sldId id="2866"/>
            <p14:sldId id="2670"/>
            <p14:sldId id="3354"/>
            <p14:sldId id="3353"/>
          </p14:sldIdLst>
        </p14:section>
      </p14:sectionLst>
    </p:ext>
    <p:ext uri="{EFAFB233-063F-42B5-8137-9DF3F51BA10A}">
      <p15:sldGuideLst xmlns:p15="http://schemas.microsoft.com/office/powerpoint/2012/main">
        <p15:guide id="2" pos="6624" userDrawn="1">
          <p15:clr>
            <a:srgbClr val="A4A3A4"/>
          </p15:clr>
        </p15:guide>
        <p15:guide id="5" pos="4896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45"/>
    <a:srgbClr val="AAD12F"/>
    <a:srgbClr val="93B428"/>
    <a:srgbClr val="B8B527"/>
    <a:srgbClr val="47475B"/>
    <a:srgbClr val="3E3E50"/>
    <a:srgbClr val="202124"/>
    <a:srgbClr val="30947C"/>
    <a:srgbClr val="178F95"/>
    <a:srgbClr val="50C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5" autoAdjust="0"/>
    <p:restoredTop sz="80024" autoAdjust="0"/>
  </p:normalViewPr>
  <p:slideViewPr>
    <p:cSldViewPr>
      <p:cViewPr varScale="1">
        <p:scale>
          <a:sx n="62" d="100"/>
          <a:sy n="62" d="100"/>
        </p:scale>
        <p:origin x="1068" y="78"/>
      </p:cViewPr>
      <p:guideLst>
        <p:guide pos="6624"/>
        <p:guide pos="4896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852"/>
    </p:cViewPr>
  </p:sorterViewPr>
  <p:notesViewPr>
    <p:cSldViewPr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11.10.2021</a:t>
            </a:fld>
            <a:endParaRPr lang="ru-RU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‹N°›</a:t>
            </a:fld>
            <a:endParaRPr lang="ru-RU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11.10.2021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0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CCFE45-E909-434C-A78A-59916A4F641D}"/>
              </a:ext>
            </a:extLst>
          </p:cNvPr>
          <p:cNvSpPr/>
          <p:nvPr userDrawn="1"/>
        </p:nvSpPr>
        <p:spPr>
          <a:xfrm>
            <a:off x="3359603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4E8A5-96CF-42E8-A675-6275BB71CE3F}"/>
              </a:ext>
            </a:extLst>
          </p:cNvPr>
          <p:cNvSpPr/>
          <p:nvPr userDrawn="1"/>
        </p:nvSpPr>
        <p:spPr>
          <a:xfrm>
            <a:off x="5319032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0B76A-6CC4-4B80-8528-4F91D1980581}"/>
              </a:ext>
            </a:extLst>
          </p:cNvPr>
          <p:cNvSpPr/>
          <p:nvPr userDrawn="1"/>
        </p:nvSpPr>
        <p:spPr>
          <a:xfrm>
            <a:off x="7278461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9F118-4738-46B0-BDB4-C7303F4996B1}"/>
              </a:ext>
            </a:extLst>
          </p:cNvPr>
          <p:cNvSpPr/>
          <p:nvPr userDrawn="1"/>
        </p:nvSpPr>
        <p:spPr>
          <a:xfrm>
            <a:off x="9237890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A6823-BD3A-49EE-8C6D-2CC725BB4031}"/>
              </a:ext>
            </a:extLst>
          </p:cNvPr>
          <p:cNvSpPr/>
          <p:nvPr userDrawn="1"/>
        </p:nvSpPr>
        <p:spPr>
          <a:xfrm>
            <a:off x="11197319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A2FD4-51FA-4BF5-8840-7FF00DC929DD}"/>
              </a:ext>
            </a:extLst>
          </p:cNvPr>
          <p:cNvSpPr/>
          <p:nvPr userDrawn="1"/>
        </p:nvSpPr>
        <p:spPr>
          <a:xfrm>
            <a:off x="13156748" y="11283728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FF1F77-63E1-493B-AEEB-45264C2D0AEF}"/>
              </a:ext>
            </a:extLst>
          </p:cNvPr>
          <p:cNvSpPr/>
          <p:nvPr userDrawn="1"/>
        </p:nvSpPr>
        <p:spPr>
          <a:xfrm>
            <a:off x="3359603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46853-2DA2-48A2-9FDB-0B77EC2992C8}"/>
              </a:ext>
            </a:extLst>
          </p:cNvPr>
          <p:cNvSpPr/>
          <p:nvPr userDrawn="1"/>
        </p:nvSpPr>
        <p:spPr>
          <a:xfrm>
            <a:off x="5319032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A33E0-AF7D-45BE-90A6-C8A0566727FB}"/>
              </a:ext>
            </a:extLst>
          </p:cNvPr>
          <p:cNvSpPr/>
          <p:nvPr userDrawn="1"/>
        </p:nvSpPr>
        <p:spPr>
          <a:xfrm>
            <a:off x="7278461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3F3CB-D6DE-496D-A465-91EDED458D4D}"/>
              </a:ext>
            </a:extLst>
          </p:cNvPr>
          <p:cNvSpPr/>
          <p:nvPr userDrawn="1"/>
        </p:nvSpPr>
        <p:spPr>
          <a:xfrm>
            <a:off x="9237890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9F457-33CB-445F-B279-3294ED68AF2C}"/>
              </a:ext>
            </a:extLst>
          </p:cNvPr>
          <p:cNvSpPr/>
          <p:nvPr userDrawn="1"/>
        </p:nvSpPr>
        <p:spPr>
          <a:xfrm>
            <a:off x="11197319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3DF26-4FA8-4D0E-82AF-86A1C0738015}"/>
              </a:ext>
            </a:extLst>
          </p:cNvPr>
          <p:cNvSpPr/>
          <p:nvPr userDrawn="1"/>
        </p:nvSpPr>
        <p:spPr>
          <a:xfrm>
            <a:off x="13156748" y="12525548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BB9D46-4B4B-4A18-AEEB-364024675EE9}"/>
              </a:ext>
            </a:extLst>
          </p:cNvPr>
          <p:cNvSpPr/>
          <p:nvPr userDrawn="1"/>
        </p:nvSpPr>
        <p:spPr>
          <a:xfrm>
            <a:off x="3359603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A1E02A-A5E2-4234-A4E6-21D93CDE4CF7}"/>
              </a:ext>
            </a:extLst>
          </p:cNvPr>
          <p:cNvSpPr/>
          <p:nvPr userDrawn="1"/>
        </p:nvSpPr>
        <p:spPr>
          <a:xfrm>
            <a:off x="5319032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7D3BE-D640-4DCD-8F20-F425B0F4907E}"/>
              </a:ext>
            </a:extLst>
          </p:cNvPr>
          <p:cNvSpPr/>
          <p:nvPr userDrawn="1"/>
        </p:nvSpPr>
        <p:spPr>
          <a:xfrm>
            <a:off x="7278461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4AF4A8-B7F0-45AF-AD32-68E73E6E327F}"/>
              </a:ext>
            </a:extLst>
          </p:cNvPr>
          <p:cNvSpPr/>
          <p:nvPr userDrawn="1"/>
        </p:nvSpPr>
        <p:spPr>
          <a:xfrm>
            <a:off x="9237890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E51AB-D360-415A-817E-9E0C90E1D2C6}"/>
              </a:ext>
            </a:extLst>
          </p:cNvPr>
          <p:cNvSpPr/>
          <p:nvPr userDrawn="1"/>
        </p:nvSpPr>
        <p:spPr>
          <a:xfrm>
            <a:off x="11197319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71FD8-C17F-4453-95A8-EFAD17552F9E}"/>
              </a:ext>
            </a:extLst>
          </p:cNvPr>
          <p:cNvSpPr/>
          <p:nvPr userDrawn="1"/>
        </p:nvSpPr>
        <p:spPr>
          <a:xfrm>
            <a:off x="13156748" y="13736642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B1816C-7DE7-4223-80A4-925C48D9D2EB}"/>
              </a:ext>
            </a:extLst>
          </p:cNvPr>
          <p:cNvSpPr/>
          <p:nvPr userDrawn="1"/>
        </p:nvSpPr>
        <p:spPr>
          <a:xfrm>
            <a:off x="3359603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0A1F21-2EC7-4EDD-B2F9-DC245A7DC2C7}"/>
              </a:ext>
            </a:extLst>
          </p:cNvPr>
          <p:cNvSpPr/>
          <p:nvPr userDrawn="1"/>
        </p:nvSpPr>
        <p:spPr>
          <a:xfrm>
            <a:off x="5319032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3B4FE8-0D7E-4C0D-B3D8-5941C008BCBA}"/>
              </a:ext>
            </a:extLst>
          </p:cNvPr>
          <p:cNvSpPr/>
          <p:nvPr userDrawn="1"/>
        </p:nvSpPr>
        <p:spPr>
          <a:xfrm>
            <a:off x="7278461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B92D8A-CAE0-48CD-9C71-2AE345B66421}"/>
              </a:ext>
            </a:extLst>
          </p:cNvPr>
          <p:cNvSpPr/>
          <p:nvPr userDrawn="1"/>
        </p:nvSpPr>
        <p:spPr>
          <a:xfrm>
            <a:off x="9237890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DBB29E-B7B0-4283-AF98-2F9649866020}"/>
              </a:ext>
            </a:extLst>
          </p:cNvPr>
          <p:cNvSpPr/>
          <p:nvPr userDrawn="1"/>
        </p:nvSpPr>
        <p:spPr>
          <a:xfrm>
            <a:off x="11197319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DE75A5-582C-4E80-8797-0089F6F7C2F9}"/>
              </a:ext>
            </a:extLst>
          </p:cNvPr>
          <p:cNvSpPr/>
          <p:nvPr userDrawn="1"/>
        </p:nvSpPr>
        <p:spPr>
          <a:xfrm>
            <a:off x="13156748" y="14947736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9DC7E-3B8E-487A-A73C-55B4A0BAEE8E}"/>
              </a:ext>
            </a:extLst>
          </p:cNvPr>
          <p:cNvSpPr txBox="1"/>
          <p:nvPr userDrawn="1"/>
        </p:nvSpPr>
        <p:spPr>
          <a:xfrm>
            <a:off x="3389100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gradFill>
                  <a:gsLst>
                    <a:gs pos="100000">
                      <a:schemeClr val="accent2"/>
                    </a:gs>
                    <a:gs pos="1000">
                      <a:schemeClr val="accent1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>
              <a:gradFill>
                <a:gsLst>
                  <a:gs pos="100000">
                    <a:schemeClr val="accent2"/>
                  </a:gs>
                  <a:gs pos="1000">
                    <a:schemeClr val="accent1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32CC07-570C-4F0B-AEE8-E668375FE761}"/>
              </a:ext>
            </a:extLst>
          </p:cNvPr>
          <p:cNvSpPr txBox="1"/>
          <p:nvPr userDrawn="1"/>
        </p:nvSpPr>
        <p:spPr>
          <a:xfrm>
            <a:off x="5519057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>
              <a:gradFill>
                <a:gsLst>
                  <a:gs pos="100000">
                    <a:schemeClr val="accent3"/>
                  </a:gs>
                  <a:gs pos="1000">
                    <a:schemeClr val="accent2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08A755-00B6-406B-908B-84A1391B0127}"/>
              </a:ext>
            </a:extLst>
          </p:cNvPr>
          <p:cNvSpPr txBox="1"/>
          <p:nvPr userDrawn="1"/>
        </p:nvSpPr>
        <p:spPr>
          <a:xfrm>
            <a:off x="7478486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gradFill>
                  <a:gsLst>
                    <a:gs pos="100000">
                      <a:schemeClr val="accent4"/>
                    </a:gs>
                    <a:gs pos="1000">
                      <a:schemeClr val="accent3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>
              <a:gradFill>
                <a:gsLst>
                  <a:gs pos="100000">
                    <a:schemeClr val="accent4"/>
                  </a:gs>
                  <a:gs pos="1000">
                    <a:schemeClr val="accent3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85443C-5D0F-448B-B222-1329F39F2144}"/>
              </a:ext>
            </a:extLst>
          </p:cNvPr>
          <p:cNvSpPr txBox="1"/>
          <p:nvPr userDrawn="1"/>
        </p:nvSpPr>
        <p:spPr>
          <a:xfrm>
            <a:off x="9437914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gradFill>
                  <a:gsLst>
                    <a:gs pos="100000">
                      <a:schemeClr val="accent5"/>
                    </a:gs>
                    <a:gs pos="1000">
                      <a:schemeClr val="accent4"/>
                    </a:gs>
                  </a:gsLst>
                  <a:lin ang="18600000" scaled="0"/>
                </a:gradFill>
                <a:latin typeface="+mj-lt"/>
              </a:rPr>
              <a:t>01</a:t>
            </a:r>
            <a:endParaRPr lang="ru-RU" sz="6600">
              <a:gradFill>
                <a:gsLst>
                  <a:gs pos="100000">
                    <a:schemeClr val="accent5"/>
                  </a:gs>
                  <a:gs pos="1000">
                    <a:schemeClr val="accent4"/>
                  </a:gs>
                </a:gsLst>
                <a:lin ang="18600000" scaled="0"/>
              </a:gra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5B9563-CEA4-43F7-BD65-D13E2500853B}"/>
              </a:ext>
            </a:extLst>
          </p:cNvPr>
          <p:cNvSpPr txBox="1"/>
          <p:nvPr userDrawn="1"/>
        </p:nvSpPr>
        <p:spPr>
          <a:xfrm>
            <a:off x="11567871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gradFill>
                  <a:gsLst>
                    <a:gs pos="100000">
                      <a:schemeClr val="accent6"/>
                    </a:gs>
                    <a:gs pos="1000">
                      <a:schemeClr val="accent5"/>
                    </a:gs>
                  </a:gsLst>
                  <a:lin ang="18600000" scaled="0"/>
                </a:gradFill>
                <a:latin typeface="+mj-lt"/>
              </a:rPr>
              <a:t>01</a:t>
            </a:r>
            <a:endParaRPr lang="ru-RU" sz="6600">
              <a:gradFill>
                <a:gsLst>
                  <a:gs pos="100000">
                    <a:schemeClr val="accent6"/>
                  </a:gs>
                  <a:gs pos="1000">
                    <a:schemeClr val="accent5"/>
                  </a:gs>
                </a:gsLst>
                <a:lin ang="18600000" scaled="0"/>
              </a:gra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86ACA1-53ED-4E7E-9E2C-290B77C656CF}"/>
              </a:ext>
            </a:extLst>
          </p:cNvPr>
          <p:cNvSpPr txBox="1"/>
          <p:nvPr userDrawn="1"/>
        </p:nvSpPr>
        <p:spPr>
          <a:xfrm>
            <a:off x="13527300" y="-2104724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gradFill>
                  <a:gsLst>
                    <a:gs pos="100000">
                      <a:schemeClr val="accent6">
                        <a:lumMod val="75000"/>
                      </a:schemeClr>
                    </a:gs>
                    <a:gs pos="1000">
                      <a:schemeClr val="accent6"/>
                    </a:gs>
                  </a:gsLst>
                  <a:lin ang="6600000" scaled="0"/>
                </a:gradFill>
                <a:latin typeface="+mj-lt"/>
              </a:rPr>
              <a:t>01</a:t>
            </a:r>
            <a:endParaRPr lang="ru-RU" sz="6600">
              <a:gradFill>
                <a:gsLst>
                  <a:gs pos="100000">
                    <a:schemeClr val="accent6">
                      <a:lumMod val="75000"/>
                    </a:schemeClr>
                  </a:gs>
                  <a:gs pos="1000">
                    <a:schemeClr val="accent6"/>
                  </a:gs>
                </a:gsLst>
                <a:lin ang="6600000" scaled="0"/>
              </a:gra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6AB1D7-94CA-412A-B522-8E2E7E3B9EC1}"/>
              </a:ext>
            </a:extLst>
          </p:cNvPr>
          <p:cNvSpPr txBox="1"/>
          <p:nvPr userDrawn="1"/>
        </p:nvSpPr>
        <p:spPr>
          <a:xfrm>
            <a:off x="3359603" y="-4909474"/>
            <a:ext cx="10138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rPr>
              <a:t>01</a:t>
            </a:r>
            <a:endParaRPr lang="ru-RU" sz="16600">
              <a:gradFill>
                <a:gsLst>
                  <a:gs pos="100000">
                    <a:schemeClr val="accent6"/>
                  </a:gs>
                  <a:gs pos="8000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">
                    <a:schemeClr val="accent1"/>
                  </a:gs>
                </a:gsLst>
                <a:lin ang="9000000" scaled="0"/>
              </a:gra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FFCADD-7631-481A-A390-3C84DA7456D6}"/>
              </a:ext>
            </a:extLst>
          </p:cNvPr>
          <p:cNvSpPr/>
          <p:nvPr userDrawn="1"/>
        </p:nvSpPr>
        <p:spPr>
          <a:xfrm>
            <a:off x="3359602" y="16158830"/>
            <a:ext cx="11539297" cy="895350"/>
          </a:xfrm>
          <a:prstGeom prst="rect">
            <a:avLst/>
          </a:prstGeom>
          <a:gradFill>
            <a:gsLst>
              <a:gs pos="98230">
                <a:schemeClr val="accent6"/>
              </a:gs>
              <a:gs pos="80000">
                <a:schemeClr val="accent5"/>
              </a:gs>
              <a:gs pos="60000">
                <a:schemeClr val="accent4"/>
              </a:gs>
              <a:gs pos="40000">
                <a:schemeClr val="accent3"/>
              </a:gs>
              <a:gs pos="20000">
                <a:schemeClr val="accent2"/>
              </a:gs>
              <a:gs pos="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775223-E227-4F7F-B6DD-0AF4B6399ABF}"/>
              </a:ext>
            </a:extLst>
          </p:cNvPr>
          <p:cNvSpPr/>
          <p:nvPr userDrawn="1"/>
        </p:nvSpPr>
        <p:spPr>
          <a:xfrm>
            <a:off x="-12650108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32E2BB-719A-42CE-A807-D3A5BB47F6AB}"/>
              </a:ext>
            </a:extLst>
          </p:cNvPr>
          <p:cNvSpPr/>
          <p:nvPr userDrawn="1"/>
        </p:nvSpPr>
        <p:spPr>
          <a:xfrm>
            <a:off x="-10690679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386235-5DE3-4E5C-A184-010A304950C1}"/>
              </a:ext>
            </a:extLst>
          </p:cNvPr>
          <p:cNvSpPr/>
          <p:nvPr userDrawn="1"/>
        </p:nvSpPr>
        <p:spPr>
          <a:xfrm>
            <a:off x="-8731250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2DEDF5-7B1B-46F8-AC89-47FA867DA15B}"/>
              </a:ext>
            </a:extLst>
          </p:cNvPr>
          <p:cNvSpPr/>
          <p:nvPr userDrawn="1"/>
        </p:nvSpPr>
        <p:spPr>
          <a:xfrm>
            <a:off x="-6771821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42AEC1-31E1-4541-A061-ABC17EA8DE59}"/>
              </a:ext>
            </a:extLst>
          </p:cNvPr>
          <p:cNvSpPr/>
          <p:nvPr userDrawn="1"/>
        </p:nvSpPr>
        <p:spPr>
          <a:xfrm>
            <a:off x="-4812392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66000">
                <a:schemeClr val="accent6">
                  <a:alpha val="50000"/>
                </a:schemeClr>
              </a:gs>
              <a:gs pos="33000">
                <a:schemeClr val="accent5">
                  <a:alpha val="50000"/>
                </a:schemeClr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4FF38-DEAF-4965-BFF5-63A95CC922F6}"/>
              </a:ext>
            </a:extLst>
          </p:cNvPr>
          <p:cNvSpPr/>
          <p:nvPr userDrawn="1"/>
        </p:nvSpPr>
        <p:spPr>
          <a:xfrm>
            <a:off x="-2852963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4FBB06-6ACF-42B3-A601-DA9092589AC7}"/>
              </a:ext>
            </a:extLst>
          </p:cNvPr>
          <p:cNvSpPr/>
          <p:nvPr userDrawn="1"/>
        </p:nvSpPr>
        <p:spPr>
          <a:xfrm>
            <a:off x="-12650108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41E686-20A6-4E44-9E43-FCB7C9EBA87D}"/>
              </a:ext>
            </a:extLst>
          </p:cNvPr>
          <p:cNvSpPr/>
          <p:nvPr userDrawn="1"/>
        </p:nvSpPr>
        <p:spPr>
          <a:xfrm>
            <a:off x="-10690679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57B2E2-55EC-4FE1-ADA3-F8A45D4499DB}"/>
              </a:ext>
            </a:extLst>
          </p:cNvPr>
          <p:cNvSpPr/>
          <p:nvPr userDrawn="1"/>
        </p:nvSpPr>
        <p:spPr>
          <a:xfrm>
            <a:off x="-8731250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72476B-E2B3-4113-A8EB-53297064E723}"/>
              </a:ext>
            </a:extLst>
          </p:cNvPr>
          <p:cNvSpPr/>
          <p:nvPr userDrawn="1"/>
        </p:nvSpPr>
        <p:spPr>
          <a:xfrm>
            <a:off x="-6771821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C6BAAE-C408-4DC1-BBAC-F38F61BFF289}"/>
              </a:ext>
            </a:extLst>
          </p:cNvPr>
          <p:cNvSpPr/>
          <p:nvPr userDrawn="1"/>
        </p:nvSpPr>
        <p:spPr>
          <a:xfrm>
            <a:off x="-4812392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EA89E8-F519-45D4-BBF1-51FF3A0D3F34}"/>
              </a:ext>
            </a:extLst>
          </p:cNvPr>
          <p:cNvSpPr/>
          <p:nvPr userDrawn="1"/>
        </p:nvSpPr>
        <p:spPr>
          <a:xfrm>
            <a:off x="-2852963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2D4D7C-8548-4285-B27F-05D5E3A94E8C}"/>
              </a:ext>
            </a:extLst>
          </p:cNvPr>
          <p:cNvSpPr/>
          <p:nvPr userDrawn="1"/>
        </p:nvSpPr>
        <p:spPr>
          <a:xfrm>
            <a:off x="-12650108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216C3-877A-4297-B95C-05B30F60A7EF}"/>
              </a:ext>
            </a:extLst>
          </p:cNvPr>
          <p:cNvSpPr/>
          <p:nvPr userDrawn="1"/>
        </p:nvSpPr>
        <p:spPr>
          <a:xfrm>
            <a:off x="-10690679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484F0D-1D79-4A0F-A30A-FF4C3A42CD45}"/>
              </a:ext>
            </a:extLst>
          </p:cNvPr>
          <p:cNvSpPr/>
          <p:nvPr userDrawn="1"/>
        </p:nvSpPr>
        <p:spPr>
          <a:xfrm>
            <a:off x="-8731250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5E2FBE-40C1-4AFB-B186-76B57432052F}"/>
              </a:ext>
            </a:extLst>
          </p:cNvPr>
          <p:cNvSpPr/>
          <p:nvPr userDrawn="1"/>
        </p:nvSpPr>
        <p:spPr>
          <a:xfrm>
            <a:off x="-6771821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F7C230-01B0-4354-9309-D7BBF4370994}"/>
              </a:ext>
            </a:extLst>
          </p:cNvPr>
          <p:cNvSpPr/>
          <p:nvPr userDrawn="1"/>
        </p:nvSpPr>
        <p:spPr>
          <a:xfrm>
            <a:off x="-4812392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E96E1-0305-47DD-BA0A-E2E3D38A52A0}"/>
              </a:ext>
            </a:extLst>
          </p:cNvPr>
          <p:cNvSpPr/>
          <p:nvPr userDrawn="1"/>
        </p:nvSpPr>
        <p:spPr>
          <a:xfrm>
            <a:off x="-2852963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01C09C-4334-4CC0-B89D-7D5D06DD9B9A}"/>
              </a:ext>
            </a:extLst>
          </p:cNvPr>
          <p:cNvSpPr/>
          <p:nvPr userDrawn="1"/>
        </p:nvSpPr>
        <p:spPr>
          <a:xfrm>
            <a:off x="-12650108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0C6167-35A0-4DEC-9A9B-2155762BB378}"/>
              </a:ext>
            </a:extLst>
          </p:cNvPr>
          <p:cNvSpPr/>
          <p:nvPr userDrawn="1"/>
        </p:nvSpPr>
        <p:spPr>
          <a:xfrm>
            <a:off x="-10690679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C53E81-26AD-478B-BD2D-AB1B44848837}"/>
              </a:ext>
            </a:extLst>
          </p:cNvPr>
          <p:cNvSpPr/>
          <p:nvPr userDrawn="1"/>
        </p:nvSpPr>
        <p:spPr>
          <a:xfrm>
            <a:off x="-8731250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D4755-AE01-46F8-AADB-833BF3A30CF0}"/>
              </a:ext>
            </a:extLst>
          </p:cNvPr>
          <p:cNvSpPr/>
          <p:nvPr userDrawn="1"/>
        </p:nvSpPr>
        <p:spPr>
          <a:xfrm>
            <a:off x="-6771821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DD7F20-697D-41C5-A684-04665C65CF0C}"/>
              </a:ext>
            </a:extLst>
          </p:cNvPr>
          <p:cNvSpPr/>
          <p:nvPr userDrawn="1"/>
        </p:nvSpPr>
        <p:spPr>
          <a:xfrm>
            <a:off x="-4820101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D26935-7A59-4415-86EF-4D2F4D3E4436}"/>
              </a:ext>
            </a:extLst>
          </p:cNvPr>
          <p:cNvSpPr/>
          <p:nvPr userDrawn="1"/>
        </p:nvSpPr>
        <p:spPr>
          <a:xfrm>
            <a:off x="-2852963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FD1753-DFCA-4824-8B4D-19641F187792}"/>
              </a:ext>
            </a:extLst>
          </p:cNvPr>
          <p:cNvSpPr txBox="1"/>
          <p:nvPr userDrawn="1"/>
        </p:nvSpPr>
        <p:spPr>
          <a:xfrm>
            <a:off x="4074900" y="2542788"/>
            <a:ext cx="10138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rPr>
              <a:t>COLOR SHEET</a:t>
            </a:r>
            <a:endParaRPr lang="ru-RU" sz="16600">
              <a:gradFill>
                <a:gsLst>
                  <a:gs pos="100000">
                    <a:schemeClr val="accent6"/>
                  </a:gs>
                  <a:gs pos="80000">
                    <a:schemeClr val="accent5"/>
                  </a:gs>
                  <a:gs pos="60000">
                    <a:schemeClr val="accent4"/>
                  </a:gs>
                  <a:gs pos="40000">
                    <a:schemeClr val="accent3"/>
                  </a:gs>
                  <a:gs pos="20000">
                    <a:schemeClr val="accent2"/>
                  </a:gs>
                  <a:gs pos="1000">
                    <a:schemeClr val="accent1"/>
                  </a:gs>
                </a:gsLst>
                <a:lin ang="9000000" scaled="0"/>
              </a:gradFill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06F30A-15E0-4D2D-9C6B-343CA9BDA119}"/>
              </a:ext>
            </a:extLst>
          </p:cNvPr>
          <p:cNvSpPr/>
          <p:nvPr userDrawn="1"/>
        </p:nvSpPr>
        <p:spPr>
          <a:xfrm>
            <a:off x="3359602" y="17424698"/>
            <a:ext cx="11539297" cy="895350"/>
          </a:xfrm>
          <a:prstGeom prst="rect">
            <a:avLst/>
          </a:prstGeom>
          <a:gradFill>
            <a:gsLst>
              <a:gs pos="0">
                <a:schemeClr val="accent5"/>
              </a:gs>
              <a:gs pos="33000">
                <a:schemeClr val="accent4"/>
              </a:gs>
              <a:gs pos="66000">
                <a:schemeClr val="accent3"/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3DA8D5-75F0-48DF-A6BD-1D9EEB0E0822}"/>
              </a:ext>
            </a:extLst>
          </p:cNvPr>
          <p:cNvSpPr/>
          <p:nvPr userDrawn="1"/>
        </p:nvSpPr>
        <p:spPr>
          <a:xfrm>
            <a:off x="19369313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909CA9-D209-4159-A7E5-310FCFD4435B}"/>
              </a:ext>
            </a:extLst>
          </p:cNvPr>
          <p:cNvSpPr/>
          <p:nvPr userDrawn="1"/>
        </p:nvSpPr>
        <p:spPr>
          <a:xfrm>
            <a:off x="21328742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85243F-FB47-4269-A9ED-F3B32B7FCB8C}"/>
              </a:ext>
            </a:extLst>
          </p:cNvPr>
          <p:cNvSpPr/>
          <p:nvPr userDrawn="1"/>
        </p:nvSpPr>
        <p:spPr>
          <a:xfrm>
            <a:off x="23288171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BB7FE9-32D5-469B-932A-C993D32C66CC}"/>
              </a:ext>
            </a:extLst>
          </p:cNvPr>
          <p:cNvSpPr/>
          <p:nvPr userDrawn="1"/>
        </p:nvSpPr>
        <p:spPr>
          <a:xfrm>
            <a:off x="25247600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58CFEB-D802-4A8D-9337-BB6F3BB34FEC}"/>
              </a:ext>
            </a:extLst>
          </p:cNvPr>
          <p:cNvSpPr/>
          <p:nvPr userDrawn="1"/>
        </p:nvSpPr>
        <p:spPr>
          <a:xfrm>
            <a:off x="27207029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66000">
                <a:schemeClr val="accent6">
                  <a:alpha val="50000"/>
                </a:schemeClr>
              </a:gs>
              <a:gs pos="33000">
                <a:schemeClr val="accent5">
                  <a:alpha val="50000"/>
                </a:schemeClr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774205-3920-478A-A839-74D594EDCACE}"/>
              </a:ext>
            </a:extLst>
          </p:cNvPr>
          <p:cNvSpPr/>
          <p:nvPr userDrawn="1"/>
        </p:nvSpPr>
        <p:spPr>
          <a:xfrm>
            <a:off x="29166458" y="273495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6DFFC0-F563-4181-8C07-01721106AFAE}"/>
              </a:ext>
            </a:extLst>
          </p:cNvPr>
          <p:cNvSpPr/>
          <p:nvPr userDrawn="1"/>
        </p:nvSpPr>
        <p:spPr>
          <a:xfrm>
            <a:off x="19369313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577136-6AB9-4E86-A4D2-D8B4C2B2EA0D}"/>
              </a:ext>
            </a:extLst>
          </p:cNvPr>
          <p:cNvSpPr/>
          <p:nvPr userDrawn="1"/>
        </p:nvSpPr>
        <p:spPr>
          <a:xfrm>
            <a:off x="21328742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B500D4-E411-40A1-AD2F-4DAE4151AC56}"/>
              </a:ext>
            </a:extLst>
          </p:cNvPr>
          <p:cNvSpPr/>
          <p:nvPr userDrawn="1"/>
        </p:nvSpPr>
        <p:spPr>
          <a:xfrm>
            <a:off x="23288171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856A43F-8D50-4A13-87DA-64335E0F3B01}"/>
              </a:ext>
            </a:extLst>
          </p:cNvPr>
          <p:cNvSpPr/>
          <p:nvPr userDrawn="1"/>
        </p:nvSpPr>
        <p:spPr>
          <a:xfrm>
            <a:off x="25247600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22D757-33D8-42B8-AED0-6EDE96421782}"/>
              </a:ext>
            </a:extLst>
          </p:cNvPr>
          <p:cNvSpPr/>
          <p:nvPr userDrawn="1"/>
        </p:nvSpPr>
        <p:spPr>
          <a:xfrm>
            <a:off x="27207029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E1AC82-66B9-48C7-913D-629802895916}"/>
              </a:ext>
            </a:extLst>
          </p:cNvPr>
          <p:cNvSpPr/>
          <p:nvPr userDrawn="1"/>
        </p:nvSpPr>
        <p:spPr>
          <a:xfrm>
            <a:off x="29166458" y="3976775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219B66-3190-49FD-BA76-7D7F39D85803}"/>
              </a:ext>
            </a:extLst>
          </p:cNvPr>
          <p:cNvSpPr/>
          <p:nvPr userDrawn="1"/>
        </p:nvSpPr>
        <p:spPr>
          <a:xfrm>
            <a:off x="19369313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3A28A0-83C8-4F49-9C64-5EFE5E053CD7}"/>
              </a:ext>
            </a:extLst>
          </p:cNvPr>
          <p:cNvSpPr/>
          <p:nvPr userDrawn="1"/>
        </p:nvSpPr>
        <p:spPr>
          <a:xfrm>
            <a:off x="21328742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E218E6-34CB-4004-B1E8-91E94D288CBF}"/>
              </a:ext>
            </a:extLst>
          </p:cNvPr>
          <p:cNvSpPr/>
          <p:nvPr userDrawn="1"/>
        </p:nvSpPr>
        <p:spPr>
          <a:xfrm>
            <a:off x="23288171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6FDB4B-0938-4DA4-8897-EE4470147B14}"/>
              </a:ext>
            </a:extLst>
          </p:cNvPr>
          <p:cNvSpPr/>
          <p:nvPr userDrawn="1"/>
        </p:nvSpPr>
        <p:spPr>
          <a:xfrm>
            <a:off x="25247600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794D18-B750-4932-A08F-BB9A81E68964}"/>
              </a:ext>
            </a:extLst>
          </p:cNvPr>
          <p:cNvSpPr/>
          <p:nvPr userDrawn="1"/>
        </p:nvSpPr>
        <p:spPr>
          <a:xfrm>
            <a:off x="27207029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0664A5-9B41-42FD-9F61-83E778CF0B29}"/>
              </a:ext>
            </a:extLst>
          </p:cNvPr>
          <p:cNvSpPr/>
          <p:nvPr userDrawn="1"/>
        </p:nvSpPr>
        <p:spPr>
          <a:xfrm>
            <a:off x="29166458" y="5187869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3B59F7-D274-4052-9639-CC7DCC1A66A8}"/>
              </a:ext>
            </a:extLst>
          </p:cNvPr>
          <p:cNvSpPr/>
          <p:nvPr userDrawn="1"/>
        </p:nvSpPr>
        <p:spPr>
          <a:xfrm>
            <a:off x="19369313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0">
                <a:srgbClr val="E6568E">
                  <a:alpha val="50000"/>
                </a:srgbClr>
              </a:gs>
              <a:gs pos="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0B0DF4-FAEF-4ECA-BCA6-0328C809DA6D}"/>
              </a:ext>
            </a:extLst>
          </p:cNvPr>
          <p:cNvSpPr/>
          <p:nvPr userDrawn="1"/>
        </p:nvSpPr>
        <p:spPr>
          <a:xfrm>
            <a:off x="21328742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4"/>
              </a:gs>
              <a:gs pos="50000">
                <a:schemeClr val="accent3">
                  <a:alpha val="50000"/>
                </a:schemeClr>
              </a:gs>
              <a:gs pos="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7811D-EB6C-492D-A9F5-827F54AF4462}"/>
              </a:ext>
            </a:extLst>
          </p:cNvPr>
          <p:cNvSpPr/>
          <p:nvPr userDrawn="1"/>
        </p:nvSpPr>
        <p:spPr>
          <a:xfrm>
            <a:off x="23288171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5"/>
              </a:gs>
              <a:gs pos="50000">
                <a:schemeClr val="accent4">
                  <a:alpha val="50000"/>
                </a:schemeClr>
              </a:gs>
              <a:gs pos="0">
                <a:schemeClr val="accent3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B1C1A88-A855-46EF-9F27-64F7D9F0BA38}"/>
              </a:ext>
            </a:extLst>
          </p:cNvPr>
          <p:cNvSpPr/>
          <p:nvPr userDrawn="1"/>
        </p:nvSpPr>
        <p:spPr>
          <a:xfrm>
            <a:off x="25247600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50000">
                <a:schemeClr val="accent5">
                  <a:alpha val="50000"/>
                </a:schemeClr>
              </a:gs>
              <a:gs pos="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D3782A-822A-4B25-B42A-506EE2D52AB9}"/>
              </a:ext>
            </a:extLst>
          </p:cNvPr>
          <p:cNvSpPr/>
          <p:nvPr userDrawn="1"/>
        </p:nvSpPr>
        <p:spPr>
          <a:xfrm>
            <a:off x="27199320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3B2F6AC-3BEA-44EF-A964-89836A9FA730}"/>
              </a:ext>
            </a:extLst>
          </p:cNvPr>
          <p:cNvSpPr/>
          <p:nvPr userDrawn="1"/>
        </p:nvSpPr>
        <p:spPr>
          <a:xfrm>
            <a:off x="29166458" y="6398963"/>
            <a:ext cx="1771650" cy="895350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4013" y="1371600"/>
            <a:ext cx="12462387" cy="754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D6D72D2-9BCC-45A6-A342-781349144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4156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3999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B9D0DDD-5F06-4A50-8692-CADC5FD00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55563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1" y="0"/>
            <a:ext cx="9143999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236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MG-SLIDE OPT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C1C4CB0-E103-4518-BF7B-6A1458F43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38610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8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B2F39605-129A-48D8-8833-9A1C4446F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95461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2000" y="0"/>
            <a:ext cx="608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04000" y="0"/>
            <a:ext cx="608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8AEAFCC-E5E5-4450-A2D9-6267133D8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08682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4000" y="0"/>
            <a:ext cx="1220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237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9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9943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10615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3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65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81850" y="0"/>
            <a:ext cx="1110615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1141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799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9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7999" cy="6438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2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143500"/>
            <a:ext cx="1828799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14350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2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514350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3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9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143500"/>
            <a:ext cx="13254128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54128" y="5143500"/>
            <a:ext cx="5033872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6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EB6E739-39F9-4E42-B265-0E28996ABE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5033872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60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0540800" cy="75438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614D36E-ECF9-42A6-B627-4D2F5657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99637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600" y="1371600"/>
            <a:ext cx="10540800" cy="75438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46546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178567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6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46AC66E-831B-481E-9DCA-6F38FC279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1371600"/>
            <a:ext cx="7772400" cy="75438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8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2820" y="2390140"/>
            <a:ext cx="2519680" cy="543941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22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5200" y="3037500"/>
            <a:ext cx="9079200" cy="4212000"/>
          </a:xfrm>
          <a:prstGeom prst="rect">
            <a:avLst/>
          </a:prstGeom>
          <a:solidFill>
            <a:schemeClr val="accent1"/>
          </a:solidFill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3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50160" y="3215640"/>
            <a:ext cx="8356600" cy="3886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42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26361" y="2390140"/>
            <a:ext cx="2519680" cy="5439410"/>
          </a:xfrm>
          <a:prstGeom prst="rect">
            <a:avLst/>
          </a:prstGeom>
          <a:solidFill>
            <a:schemeClr val="accent1"/>
          </a:solidFill>
          <a:scene3d>
            <a:camera prst="perspectiveRight"/>
            <a:lightRig rig="threePt" dir="t"/>
          </a:scene3d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08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84160" y="2390140"/>
            <a:ext cx="2519680" cy="543941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26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22661" y="2390140"/>
            <a:ext cx="2519680" cy="5439410"/>
          </a:xfrm>
          <a:prstGeom prst="rect">
            <a:avLst/>
          </a:prstGeom>
          <a:solidFill>
            <a:schemeClr val="accent1"/>
          </a:solidFill>
          <a:scene3d>
            <a:camera prst="perspectiveLeft"/>
            <a:lightRig rig="threePt" dir="t"/>
          </a:scene3d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1555F-A749-4DD4-A2C9-97141F2B95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280000">
            <a:off x="4460400" y="2181600"/>
            <a:ext cx="2196000" cy="5709600"/>
          </a:xfrm>
          <a:prstGeom prst="roundRect">
            <a:avLst>
              <a:gd name="adj" fmla="val 4833"/>
            </a:avLst>
          </a:prstGeom>
          <a:ln>
            <a:noFill/>
          </a:ln>
          <a:scene3d>
            <a:camera prst="perspectiveHeroicExtremeRightFacing" fov="4800000">
              <a:rot lat="449632" lon="20136784" rev="23999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7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3605473E-2685-4DD2-B159-832979DD71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65200" y="3178800"/>
            <a:ext cx="2075688" cy="371095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0148B9DC-A940-406F-8289-9160A7A1D2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90400" y="3178800"/>
            <a:ext cx="2075688" cy="371095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8BAED62-30A9-452C-B3E4-5A4C68AF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2400" y="2887200"/>
            <a:ext cx="2423160" cy="431596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53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035980" y="4312776"/>
            <a:ext cx="3931920" cy="705191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955810" y="4312776"/>
            <a:ext cx="3931920" cy="705191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137392" y="3703320"/>
            <a:ext cx="4608576" cy="815644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93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8288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6303284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B33D3-7FC6-4DC2-95EB-12F4AD78CA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560000">
            <a:off x="10119600" y="1292400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A503DBF-31C9-46D2-A64C-C4773F4401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560000">
            <a:off x="15085318" y="-429088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9F14B78-D072-4B88-9606-DAB6CF652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560000">
            <a:off x="11955165" y="5958486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2133701-B06D-438C-AF1A-FD2E103A9D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560000">
            <a:off x="16252844" y="5586537"/>
            <a:ext cx="3114000" cy="65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88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36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84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23200" y="22212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 option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88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36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84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23200" y="2476500"/>
            <a:ext cx="2383200" cy="51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7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076E93-A81C-48AD-A313-F9508C334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7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EF940-579A-4520-8BE8-9369519316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97600" y="2042160"/>
            <a:ext cx="4702175" cy="62484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D99A39A-AA1D-4BDE-98F1-B3A30A1DAF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5950" y="2743200"/>
            <a:ext cx="6038850" cy="451485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9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305288" y="1399032"/>
            <a:ext cx="9966960" cy="747064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544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 rot="1800000">
            <a:off x="5321808" y="-7077456"/>
            <a:ext cx="14694408" cy="1112824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6727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A3DE550-6E56-4588-A5FD-D80A056A9D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2476" y="2419296"/>
            <a:ext cx="8185374" cy="506735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34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94822" y="3406086"/>
            <a:ext cx="5285741" cy="325450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62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7E30C-C464-44C9-84B9-C651C1BC1DF9}"/>
              </a:ext>
            </a:extLst>
          </p:cNvPr>
          <p:cNvSpPr/>
          <p:nvPr userDrawn="1"/>
        </p:nvSpPr>
        <p:spPr>
          <a:xfrm rot="10800000" flipH="1" flipV="1">
            <a:off x="0" y="9639297"/>
            <a:ext cx="18288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8553450" y="9316131"/>
            <a:ext cx="836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solidFill>
                  <a:schemeClr val="tx2"/>
                </a:solidFill>
                <a:latin typeface="+mn-lt"/>
                <a:ea typeface="Roboto Thin" pitchFamily="2" charset="0"/>
              </a:rPr>
              <a:t>www.company.com</a:t>
            </a:r>
            <a:endParaRPr lang="uk-UA" sz="3600">
              <a:solidFill>
                <a:schemeClr val="tx2"/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19CCC7-FC99-4033-95EE-99757A0F39F0}"/>
              </a:ext>
            </a:extLst>
          </p:cNvPr>
          <p:cNvSpPr/>
          <p:nvPr userDrawn="1"/>
        </p:nvSpPr>
        <p:spPr>
          <a:xfrm rot="10800000" flipH="1" flipV="1">
            <a:off x="0" y="-2"/>
            <a:ext cx="18288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CA027B81-0F57-4877-936C-EE107409D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304329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3FD29A-8BBA-4425-88CD-DF5868D56B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51230" y="2055991"/>
            <a:ext cx="8938536" cy="551493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13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81398" y="3092501"/>
            <a:ext cx="6304344" cy="388167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2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D560B-D2F9-4F71-BAEC-8B2E8D1C89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58351" y="2128838"/>
            <a:ext cx="6756400" cy="5199062"/>
          </a:xfrm>
          <a:custGeom>
            <a:avLst/>
            <a:gdLst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8200 w 5918200"/>
              <a:gd name="connsiteY2" fmla="*/ 391636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1850 w 5918200"/>
              <a:gd name="connsiteY2" fmla="*/ 383381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914400 w 6750050"/>
              <a:gd name="connsiteY0" fmla="*/ 74930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914400 w 6750050"/>
              <a:gd name="connsiteY4" fmla="*/ 749300 h 5167312"/>
              <a:gd name="connsiteX0" fmla="*/ 914400 w 6756400"/>
              <a:gd name="connsiteY0" fmla="*/ 781050 h 5199062"/>
              <a:gd name="connsiteX1" fmla="*/ 6756400 w 6756400"/>
              <a:gd name="connsiteY1" fmla="*/ 0 h 5199062"/>
              <a:gd name="connsiteX2" fmla="*/ 5911850 w 6756400"/>
              <a:gd name="connsiteY2" fmla="*/ 5116512 h 5199062"/>
              <a:gd name="connsiteX3" fmla="*/ 0 w 6756400"/>
              <a:gd name="connsiteY3" fmla="*/ 5199062 h 5199062"/>
              <a:gd name="connsiteX4" fmla="*/ 914400 w 6756400"/>
              <a:gd name="connsiteY4" fmla="*/ 781050 h 519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6400" h="5199062">
                <a:moveTo>
                  <a:pt x="914400" y="781050"/>
                </a:moveTo>
                <a:lnTo>
                  <a:pt x="6756400" y="0"/>
                </a:lnTo>
                <a:cubicBezTo>
                  <a:pt x="6557433" y="1392237"/>
                  <a:pt x="6129867" y="3838575"/>
                  <a:pt x="5911850" y="5116512"/>
                </a:cubicBezTo>
                <a:lnTo>
                  <a:pt x="0" y="5199062"/>
                </a:lnTo>
                <a:lnTo>
                  <a:pt x="914400" y="78105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 option 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D967-56A8-431B-A205-17DC04225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2212" y="3695700"/>
            <a:ext cx="5276850" cy="327025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8382" y="3042864"/>
            <a:ext cx="5751236" cy="356424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00" y="2484000"/>
            <a:ext cx="6519672" cy="373075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1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0319" y="2607703"/>
            <a:ext cx="6519672" cy="373075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5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8550" y="3130550"/>
            <a:ext cx="5930900" cy="3378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4CB6AF-2D11-466A-854D-D9FCE0A11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57513" y="3074105"/>
            <a:ext cx="4233862" cy="238848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E875F6D-EBF4-49B4-BF83-6FAAAA1561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90336" y="3074105"/>
            <a:ext cx="4233862" cy="238848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4D78-79B6-4F4C-B409-C47AFC950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6506" y="2487613"/>
            <a:ext cx="5614988" cy="317817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0400" y="3101340"/>
            <a:ext cx="3405823" cy="4046855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85386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07337" y="3702051"/>
            <a:ext cx="2591495" cy="3022600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4C6A049-70BF-4E57-B30A-1B1BD88032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17577" y="3985260"/>
            <a:ext cx="2121087" cy="2532382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AF1054F-EE12-4246-A84C-F3DEC7330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92702" y="3985260"/>
            <a:ext cx="2121087" cy="2532382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option 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CEDF-23B2-41CD-A753-8733F5FBF7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0450" y="2933700"/>
            <a:ext cx="9298177" cy="504574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3D589A9-0690-4D70-AC6B-7E02C9908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D032E74-E98C-4A65-8348-308DC5A573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2400300"/>
            <a:ext cx="5486400" cy="5486400"/>
          </a:xfrm>
          <a:prstGeom prst="ellipse">
            <a:avLst/>
          </a:prstGeom>
          <a:ln w="38100">
            <a:noFill/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6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B3C81-37F1-45BE-8A36-6F5B92261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704146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364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3198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DE31C0E-ED7D-4FBC-B3FC-8850A7172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3039320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1E19A8-58F0-4680-BA37-243AA8D24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14802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6E3EE0B-F4D7-4A15-858C-7B64D9236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8737467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8E2D95-DBF1-4838-AC3D-96F341E8EC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84080" y="2533177"/>
            <a:ext cx="2450592" cy="245059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0CB9292-A56B-4AF1-9C57-80C7BB9D0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53328" y="2533177"/>
            <a:ext cx="2450592" cy="245059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EC904EB-B2A2-479C-9B2E-50DCB0CD5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59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D926C8-134F-4B4E-AFA6-422CF4396A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19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A03C44-8D2E-4BFD-9CA2-776A82F3D0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264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4B1582B-7009-4058-8A5C-E13B6D711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609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CE65DF2-591D-4F3E-B1AE-7D36BDC986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57400" y="3809100"/>
            <a:ext cx="2669700" cy="26697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5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ption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14802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3199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3199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136400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362819E-B2B5-455B-AA2D-A8DAF1066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464519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599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D6CAF51-6BDC-498B-A477-237F7A227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1600" y="1371599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0441955-A97F-4CDA-9F8E-65C8BCEFD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1600" y="1371599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4091CEE-A618-459D-8440-5B817743F9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389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A2A6811-5688-499E-AFFE-209FF0846F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91600" y="389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816AFA0-6B0E-411B-A44B-9433003B1E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11600" y="389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33CACAB-EFD3-4423-A56F-67BF87122A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1600" y="641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454B9E96-3F41-4112-B2F2-7C91659C96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91600" y="641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C02999A-F922-4A21-97D6-ACA30F81B7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11600" y="6411600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uk-UA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7ABEAF5-F661-4B13-AA84-91E5DCACE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4120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1644BE-9EF6-4F34-8C65-8690D6878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5544800" cy="7543800"/>
          </a:xfrm>
          <a:prstGeom prst="roundRect">
            <a:avLst>
              <a:gd name="adj" fmla="val 2021"/>
            </a:avLst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15914F-FDB1-440C-9E18-D27D5868B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59801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B359F9B-D09D-41FC-A8A3-34B107216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6400" y="18669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30340115-791E-436C-B1D2-4BA0EF313D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53721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7AFE5EF-FFAF-44D0-AE52-53409201E3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8837" y="53721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8837" y="1866900"/>
            <a:ext cx="3140364" cy="22784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66796E9-17FF-4B7C-BBAB-43BCEA9CC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186387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F61D5AC-6B9A-4E76-9528-AC060A579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9681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82EF3E6-2533-4B75-8BBE-37A72D1F95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79681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9BDB5CE-3845-49A2-B1DD-B21BA2398B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79681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7177F30-49A0-43D7-9750-F6537569B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27580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4D7A181-BF2B-4E2C-8DC6-9E9F937894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27580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656422B-2BD1-4349-AEF4-549C487EB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27580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5BEF3CE-BE91-482E-9A1D-F323D666EC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975479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4CA472E-95A8-43F9-BA68-D9D29CFA58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75479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76B9EDF-B9FA-4D55-9CD3-DC606A762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975479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338378F8-9586-4B0C-A232-3B726BB567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23379" y="214568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DBAA4A7E-83F0-4DE1-8058-727D0D550A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4223379" y="431134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2D3DF732-700F-4626-B6E5-D4FE7CA7F7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223379" y="6477000"/>
            <a:ext cx="1664320" cy="16643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DE22400-4DFB-4070-BD11-796979D445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5283201"/>
            <a:ext cx="1799770" cy="179977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B20438-F6EA-44E8-AE9B-E1D8927EDD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916230" y="5283201"/>
            <a:ext cx="1799770" cy="179977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167C466-06CA-4316-837F-DE41C6D25B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45600" y="7131435"/>
            <a:ext cx="1396800" cy="13968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EF702DF-314A-48F1-973E-85A0F00953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0" y="7131435"/>
            <a:ext cx="1396800" cy="13968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498764A-68F6-42A7-8513-24CEA7D01C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5200" y="7131435"/>
            <a:ext cx="1396800" cy="1396800"/>
          </a:xfrm>
          <a:prstGeom prst="ellipse">
            <a:avLst/>
          </a:prstGeom>
          <a:ln w="63500">
            <a:noFill/>
          </a:ln>
          <a:effectLst/>
        </p:spPr>
        <p:txBody>
          <a:bodyPr/>
          <a:lstStyle>
            <a:lvl1pPr>
              <a:defRPr sz="1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4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7707598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2276A54-15F6-49F8-8236-5D53CB3035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8802" y="1371600"/>
            <a:ext cx="7707598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69663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0FCA33D-2064-4B79-A05B-33E02F45C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599" y="1371600"/>
            <a:ext cx="9866671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3F2EB52-6437-443D-83F2-470160C639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599" y="5207397"/>
            <a:ext cx="9866671" cy="3708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9313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5D57908-4AFF-424F-A126-737853EA3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852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E22C849-BA60-407D-AF15-5F2874C1B4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2000" y="5178600"/>
            <a:ext cx="38556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EA590BF-BEF4-4611-8EE4-786523DD5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2000" y="1371600"/>
            <a:ext cx="38556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875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7030164-06EA-4D37-9C6D-49853C2F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178600"/>
            <a:ext cx="10504800" cy="3736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00E378F-86E7-4993-B91B-1784EE997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948400" y="1371600"/>
            <a:ext cx="4968000" cy="7543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C91ED1-A8F9-42ED-8B48-4C35826597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599" y="1371600"/>
            <a:ext cx="5230800" cy="3736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7B720D8-3A04-4E2B-8D9E-02FDA88BF5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78000" y="1371600"/>
            <a:ext cx="5194800" cy="3736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82321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4401" y="5178600"/>
            <a:ext cx="117720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9F64A6-006D-4964-ADA8-191336165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600" y="5178600"/>
            <a:ext cx="37728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E1F1C57-80A2-45AD-980A-D7B8D6595E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71599" y="1371600"/>
            <a:ext cx="7963200" cy="3736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57199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6195AC3-CE2F-4B7C-9152-7B81DB7FCA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599" y="3684847"/>
            <a:ext cx="6325200" cy="373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B607D-A34C-4A17-ACEF-CD3480C6B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68799" y="1371600"/>
            <a:ext cx="9147600" cy="60500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50CE9-A1AB-4ED4-8678-11C119D84D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599" y="1371600"/>
            <a:ext cx="3146400" cy="220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9B87A15-EFFB-4AFD-B17A-2D9576F8DB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06199" y="1371600"/>
            <a:ext cx="3074400" cy="220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47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5544800" cy="6019800"/>
          </a:xfrm>
          <a:prstGeom prst="roundRect">
            <a:avLst>
              <a:gd name="adj" fmla="val 2426"/>
            </a:avLst>
          </a:prstGeom>
        </p:spPr>
        <p:txBody>
          <a:bodyPr/>
          <a:lstStyle/>
          <a:p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E83458-DC7C-4F50-8CDD-14D91D0DD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51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3115126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7707596" cy="370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8CC71D8-1B64-4A1A-A2BC-928D2CD5D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8802" y="5207396"/>
            <a:ext cx="7707598" cy="370800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D389867-A538-4B05-B3E9-D87EEAE66B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08802" y="1371600"/>
            <a:ext cx="7707598" cy="370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6"/>
            <a:ext cx="7707596" cy="3708003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2073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option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14802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3199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3199" y="5207398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136400" y="1371602"/>
            <a:ext cx="3780000" cy="3708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91225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6916400" cy="8915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E5E6E-DD3D-4F05-B4F6-C317A8A5C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713817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0" y="1371600"/>
            <a:ext cx="30861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9BEAD33-76BE-4CAF-B375-E999A680F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39400" y="1371600"/>
            <a:ext cx="30861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C5AF0A1-D71D-4DD2-A802-8F21C1EDDD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30300" y="1371600"/>
            <a:ext cx="30861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93669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option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5004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38930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2742DDA-BD5D-4F67-A96E-7DB1DBD7D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C2BEC9C-F7F4-45F2-BE52-C02716CCE4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AD3325F-8DD8-4D2F-B33D-278CDFB34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7543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2290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36400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3198" y="1371600"/>
            <a:ext cx="3780000" cy="7543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5473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option 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36400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4802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3198" y="1371600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41834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000" y="1371600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22400" y="1371600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5A66BDF-7867-487E-BD05-90820D1AE4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5207398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05305E-90B1-4FC8-841C-CA5C48C9CA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7000" y="5207398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CDA6529-604C-4B16-9E5D-87D4CD114D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22400" y="5207398"/>
            <a:ext cx="5094000" cy="370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4311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ption 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1371600"/>
            <a:ext cx="8919029" cy="3060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AA3B0D7-8EEE-40CB-9A33-9F9360474B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90629" y="1371600"/>
            <a:ext cx="6625771" cy="6120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4AB4514-60E6-454B-8051-E8C2CD9229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600" y="4431600"/>
            <a:ext cx="8919029" cy="3060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71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01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1371600"/>
            <a:ext cx="12462387" cy="754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B5DA946-38B7-47EF-BA99-1AF368615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307236"/>
            <a:ext cx="12877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0435726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20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8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3997" r:id="rId2"/>
    <p:sldLayoutId id="2147483998" r:id="rId3"/>
    <p:sldLayoutId id="2147483999" r:id="rId4"/>
    <p:sldLayoutId id="2147484005" r:id="rId5"/>
    <p:sldLayoutId id="2147484002" r:id="rId6"/>
    <p:sldLayoutId id="2147484007" r:id="rId7"/>
    <p:sldLayoutId id="2147484020" r:id="rId8"/>
    <p:sldLayoutId id="2147484024" r:id="rId9"/>
    <p:sldLayoutId id="2147484022" r:id="rId10"/>
    <p:sldLayoutId id="2147484000" r:id="rId11"/>
    <p:sldLayoutId id="2147484008" r:id="rId12"/>
    <p:sldLayoutId id="2147484001" r:id="rId13"/>
    <p:sldLayoutId id="2147484009" r:id="rId14"/>
    <p:sldLayoutId id="2147484010" r:id="rId15"/>
    <p:sldLayoutId id="2147484011" r:id="rId16"/>
    <p:sldLayoutId id="2147484018" r:id="rId17"/>
    <p:sldLayoutId id="2147484019" r:id="rId18"/>
    <p:sldLayoutId id="2147484026" r:id="rId19"/>
    <p:sldLayoutId id="2147484028" r:id="rId20"/>
    <p:sldLayoutId id="2147484004" r:id="rId21"/>
    <p:sldLayoutId id="2147484012" r:id="rId22"/>
    <p:sldLayoutId id="2147484049" r:id="rId23"/>
    <p:sldLayoutId id="2147484013" r:id="rId24"/>
    <p:sldLayoutId id="2147484014" r:id="rId25"/>
    <p:sldLayoutId id="2147484015" r:id="rId26"/>
    <p:sldLayoutId id="2147484017" r:id="rId27"/>
    <p:sldLayoutId id="2147484029" r:id="rId28"/>
    <p:sldLayoutId id="2147484032" r:id="rId29"/>
    <p:sldLayoutId id="2147484070" r:id="rId30"/>
    <p:sldLayoutId id="2147484074" r:id="rId31"/>
    <p:sldLayoutId id="2147484071" r:id="rId32"/>
    <p:sldLayoutId id="2147484075" r:id="rId33"/>
    <p:sldLayoutId id="2147484073" r:id="rId34"/>
    <p:sldLayoutId id="2147484076" r:id="rId35"/>
    <p:sldLayoutId id="2147484077" r:id="rId36"/>
    <p:sldLayoutId id="2147484078" r:id="rId37"/>
    <p:sldLayoutId id="2147484079" r:id="rId38"/>
    <p:sldLayoutId id="2147484080" r:id="rId39"/>
    <p:sldLayoutId id="2147484081" r:id="rId40"/>
    <p:sldLayoutId id="2147484082" r:id="rId41"/>
    <p:sldLayoutId id="2147484101" r:id="rId42"/>
    <p:sldLayoutId id="2147484083" r:id="rId43"/>
    <p:sldLayoutId id="2147484084" r:id="rId44"/>
    <p:sldLayoutId id="2147484085" r:id="rId45"/>
    <p:sldLayoutId id="2147484086" r:id="rId46"/>
    <p:sldLayoutId id="2147484087" r:id="rId47"/>
    <p:sldLayoutId id="2147484088" r:id="rId48"/>
    <p:sldLayoutId id="2147484089" r:id="rId49"/>
    <p:sldLayoutId id="2147484072" r:id="rId50"/>
    <p:sldLayoutId id="2147484090" r:id="rId51"/>
    <p:sldLayoutId id="2147484091" r:id="rId52"/>
    <p:sldLayoutId id="2147484104" r:id="rId53"/>
    <p:sldLayoutId id="2147484094" r:id="rId54"/>
    <p:sldLayoutId id="2147484093" r:id="rId55"/>
    <p:sldLayoutId id="2147484095" r:id="rId56"/>
    <p:sldLayoutId id="2147484096" r:id="rId57"/>
    <p:sldLayoutId id="2147484097" r:id="rId58"/>
    <p:sldLayoutId id="2147484098" r:id="rId59"/>
    <p:sldLayoutId id="2147484099" r:id="rId60"/>
    <p:sldLayoutId id="2147484100" r:id="rId61"/>
    <p:sldLayoutId id="2147484112" r:id="rId62"/>
    <p:sldLayoutId id="2147484034" r:id="rId63"/>
    <p:sldLayoutId id="2147484035" r:id="rId64"/>
    <p:sldLayoutId id="2147484036" r:id="rId65"/>
    <p:sldLayoutId id="2147484037" r:id="rId66"/>
    <p:sldLayoutId id="2147484038" r:id="rId67"/>
    <p:sldLayoutId id="2147484039" r:id="rId68"/>
    <p:sldLayoutId id="2147484042" r:id="rId69"/>
    <p:sldLayoutId id="2147484043" r:id="rId70"/>
    <p:sldLayoutId id="2147484044" r:id="rId71"/>
    <p:sldLayoutId id="2147484045" r:id="rId72"/>
    <p:sldLayoutId id="2147484046" r:id="rId73"/>
    <p:sldLayoutId id="2147484052" r:id="rId74"/>
    <p:sldLayoutId id="2147484053" r:id="rId75"/>
    <p:sldLayoutId id="2147484054" r:id="rId76"/>
    <p:sldLayoutId id="2147484055" r:id="rId77"/>
    <p:sldLayoutId id="2147484056" r:id="rId78"/>
    <p:sldLayoutId id="2147484057" r:id="rId79"/>
    <p:sldLayoutId id="2147484058" r:id="rId80"/>
    <p:sldLayoutId id="2147484059" r:id="rId81"/>
    <p:sldLayoutId id="2147484060" r:id="rId82"/>
    <p:sldLayoutId id="2147484061" r:id="rId83"/>
    <p:sldLayoutId id="2147484062" r:id="rId84"/>
    <p:sldLayoutId id="2147484063" r:id="rId85"/>
    <p:sldLayoutId id="2147484064" r:id="rId86"/>
    <p:sldLayoutId id="2147484065" r:id="rId87"/>
    <p:sldLayoutId id="2147484066" r:id="rId88"/>
    <p:sldLayoutId id="2147484067" r:id="rId89"/>
    <p:sldLayoutId id="2147484113" r:id="rId90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fHobxPISkeg&amp;ab_channel=GameCam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10500" y="0"/>
            <a:ext cx="2667000" cy="2667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4790556" y="6088529"/>
            <a:ext cx="8706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ea typeface="Roboto Light" panose="02000000000000000000" pitchFamily="2" charset="0"/>
              </a:rPr>
              <a:t>HERE WE GO 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068544"/>
            <a:ext cx="1676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0" b="1" dirty="0">
                <a:latin typeface="+mj-lt"/>
                <a:ea typeface="Roboto Thin" pitchFamily="2" charset="0"/>
              </a:rPr>
              <a:t>BOOTSTRAP</a:t>
            </a:r>
            <a:endParaRPr lang="uk-UA" sz="9900" b="1" dirty="0">
              <a:latin typeface="+mj-lt"/>
              <a:ea typeface="Roboto Thin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7810500" y="9105900"/>
            <a:ext cx="2667000" cy="11811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231F48-A70F-A84A-BB41-C4304F862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358" y="400050"/>
            <a:ext cx="2117284" cy="1866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2A3963-EBF9-5946-91C2-7C7C430B3E71}"/>
              </a:ext>
            </a:extLst>
          </p:cNvPr>
          <p:cNvSpPr txBox="1"/>
          <p:nvPr/>
        </p:nvSpPr>
        <p:spPr>
          <a:xfrm>
            <a:off x="11924522" y="63448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59FC21-BFC7-499C-AF8C-2E89CF56BF1D}"/>
              </a:ext>
            </a:extLst>
          </p:cNvPr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80821-88F8-4154-A2E5-1D83A2AEFB98}"/>
              </a:ext>
            </a:extLst>
          </p:cNvPr>
          <p:cNvSpPr txBox="1"/>
          <p:nvPr/>
        </p:nvSpPr>
        <p:spPr>
          <a:xfrm>
            <a:off x="961037" y="3367404"/>
            <a:ext cx="6790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>
                <a:latin typeface="+mj-lt"/>
              </a:rPr>
              <a:t>CHORE WARS</a:t>
            </a:r>
          </a:p>
          <a:p>
            <a:pPr algn="r"/>
            <a:endParaRPr lang="en-US" sz="6000" b="1">
              <a:latin typeface="+mj-lt"/>
            </a:endParaRPr>
          </a:p>
          <a:p>
            <a:pPr algn="r"/>
            <a:r>
              <a:rPr lang="en-US" sz="6000" b="1">
                <a:latin typeface="+mj-lt"/>
              </a:rPr>
              <a:t>HOUSEHOLD 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A577BE-0B81-4A3F-8C26-EAAF72E9EF0D}"/>
              </a:ext>
            </a:extLst>
          </p:cNvPr>
          <p:cNvCxnSpPr>
            <a:cxnSpLocks/>
          </p:cNvCxnSpPr>
          <p:nvPr/>
        </p:nvCxnSpPr>
        <p:spPr>
          <a:xfrm>
            <a:off x="16916400" y="5143500"/>
            <a:ext cx="1371600" cy="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icture Placeholder 512" descr="Treasure Map">
            <a:extLst>
              <a:ext uri="{FF2B5EF4-FFF2-40B4-BE49-F238E27FC236}">
                <a16:creationId xmlns:a16="http://schemas.microsoft.com/office/drawing/2014/main" id="{A2DC0129-BDDD-D746-8322-1CBD88C3C49A}"/>
              </a:ext>
            </a:extLst>
          </p:cNvPr>
          <p:cNvGrpSpPr/>
          <p:nvPr/>
        </p:nvGrpSpPr>
        <p:grpSpPr>
          <a:xfrm>
            <a:off x="11049000" y="2476499"/>
            <a:ext cx="5334000" cy="5334000"/>
            <a:chOff x="12496800" y="4686300"/>
            <a:chExt cx="914400" cy="914400"/>
          </a:xfrm>
          <a:solidFill>
            <a:schemeClr val="bg1"/>
          </a:solidFill>
        </p:grpSpPr>
        <p:sp>
          <p:nvSpPr>
            <p:cNvPr id="7" name="Freeform: Shape 679">
              <a:extLst>
                <a:ext uri="{FF2B5EF4-FFF2-40B4-BE49-F238E27FC236}">
                  <a16:creationId xmlns:a16="http://schemas.microsoft.com/office/drawing/2014/main" id="{59C93A3E-03B2-7F40-892A-DDE5158D8C68}"/>
                </a:ext>
              </a:extLst>
            </p:cNvPr>
            <p:cNvSpPr/>
            <p:nvPr/>
          </p:nvSpPr>
          <p:spPr>
            <a:xfrm>
              <a:off x="13068099" y="4949047"/>
              <a:ext cx="147018" cy="147018"/>
            </a:xfrm>
            <a:custGeom>
              <a:avLst/>
              <a:gdLst>
                <a:gd name="connsiteX0" fmla="*/ 120072 w 147018"/>
                <a:gd name="connsiteY0" fmla="*/ 0 h 147018"/>
                <a:gd name="connsiteX1" fmla="*/ 73504 w 147018"/>
                <a:gd name="connsiteY1" fmla="*/ 46568 h 147018"/>
                <a:gd name="connsiteX2" fmla="*/ 26937 w 147018"/>
                <a:gd name="connsiteY2" fmla="*/ 0 h 147018"/>
                <a:gd name="connsiteX3" fmla="*/ 0 w 147018"/>
                <a:gd name="connsiteY3" fmla="*/ 26937 h 147018"/>
                <a:gd name="connsiteX4" fmla="*/ 46568 w 147018"/>
                <a:gd name="connsiteY4" fmla="*/ 73504 h 147018"/>
                <a:gd name="connsiteX5" fmla="*/ 0 w 147018"/>
                <a:gd name="connsiteY5" fmla="*/ 120072 h 147018"/>
                <a:gd name="connsiteX6" fmla="*/ 26937 w 147018"/>
                <a:gd name="connsiteY6" fmla="*/ 147018 h 147018"/>
                <a:gd name="connsiteX7" fmla="*/ 73504 w 147018"/>
                <a:gd name="connsiteY7" fmla="*/ 100441 h 147018"/>
                <a:gd name="connsiteX8" fmla="*/ 120072 w 147018"/>
                <a:gd name="connsiteY8" fmla="*/ 147018 h 147018"/>
                <a:gd name="connsiteX9" fmla="*/ 147018 w 147018"/>
                <a:gd name="connsiteY9" fmla="*/ 120072 h 147018"/>
                <a:gd name="connsiteX10" fmla="*/ 100441 w 147018"/>
                <a:gd name="connsiteY10" fmla="*/ 73504 h 147018"/>
                <a:gd name="connsiteX11" fmla="*/ 147018 w 147018"/>
                <a:gd name="connsiteY11" fmla="*/ 26937 h 147018"/>
                <a:gd name="connsiteX12" fmla="*/ 120072 w 147018"/>
                <a:gd name="connsiteY12" fmla="*/ 0 h 1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018" h="147018">
                  <a:moveTo>
                    <a:pt x="120072" y="0"/>
                  </a:moveTo>
                  <a:lnTo>
                    <a:pt x="73504" y="46568"/>
                  </a:lnTo>
                  <a:lnTo>
                    <a:pt x="26937" y="0"/>
                  </a:lnTo>
                  <a:lnTo>
                    <a:pt x="0" y="26937"/>
                  </a:lnTo>
                  <a:lnTo>
                    <a:pt x="46568" y="73504"/>
                  </a:lnTo>
                  <a:lnTo>
                    <a:pt x="0" y="120072"/>
                  </a:lnTo>
                  <a:lnTo>
                    <a:pt x="26937" y="147018"/>
                  </a:lnTo>
                  <a:lnTo>
                    <a:pt x="73504" y="100441"/>
                  </a:lnTo>
                  <a:lnTo>
                    <a:pt x="120072" y="147018"/>
                  </a:lnTo>
                  <a:lnTo>
                    <a:pt x="147018" y="120072"/>
                  </a:lnTo>
                  <a:lnTo>
                    <a:pt x="100441" y="73504"/>
                  </a:lnTo>
                  <a:lnTo>
                    <a:pt x="147018" y="26937"/>
                  </a:lnTo>
                  <a:lnTo>
                    <a:pt x="12007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680">
              <a:extLst>
                <a:ext uri="{FF2B5EF4-FFF2-40B4-BE49-F238E27FC236}">
                  <a16:creationId xmlns:a16="http://schemas.microsoft.com/office/drawing/2014/main" id="{D7FED06A-85A1-DB4A-8A7E-62FDA3B4A983}"/>
                </a:ext>
              </a:extLst>
            </p:cNvPr>
            <p:cNvSpPr/>
            <p:nvPr/>
          </p:nvSpPr>
          <p:spPr>
            <a:xfrm>
              <a:off x="12938121" y="5030685"/>
              <a:ext cx="39833" cy="38804"/>
            </a:xfrm>
            <a:custGeom>
              <a:avLst/>
              <a:gdLst>
                <a:gd name="connsiteX0" fmla="*/ 28404 w 39833"/>
                <a:gd name="connsiteY0" fmla="*/ 34709 h 38804"/>
                <a:gd name="connsiteX1" fmla="*/ 39834 w 39833"/>
                <a:gd name="connsiteY1" fmla="*/ 20117 h 38804"/>
                <a:gd name="connsiteX2" fmla="*/ 19536 w 39833"/>
                <a:gd name="connsiteY2" fmla="*/ 0 h 38804"/>
                <a:gd name="connsiteX3" fmla="*/ 4210 w 39833"/>
                <a:gd name="connsiteY3" fmla="*/ 19469 h 38804"/>
                <a:gd name="connsiteX4" fmla="*/ 0 w 39833"/>
                <a:gd name="connsiteY4" fmla="*/ 27375 h 38804"/>
                <a:gd name="connsiteX5" fmla="*/ 26194 w 39833"/>
                <a:gd name="connsiteY5" fmla="*/ 38805 h 38804"/>
                <a:gd name="connsiteX6" fmla="*/ 28404 w 39833"/>
                <a:gd name="connsiteY6" fmla="*/ 34709 h 3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33" h="38804">
                  <a:moveTo>
                    <a:pt x="28404" y="34709"/>
                  </a:moveTo>
                  <a:cubicBezTo>
                    <a:pt x="31662" y="29437"/>
                    <a:pt x="35495" y="24543"/>
                    <a:pt x="39834" y="20117"/>
                  </a:cubicBezTo>
                  <a:lnTo>
                    <a:pt x="19536" y="0"/>
                  </a:lnTo>
                  <a:cubicBezTo>
                    <a:pt x="13730" y="5909"/>
                    <a:pt x="8591" y="12438"/>
                    <a:pt x="4210" y="19469"/>
                  </a:cubicBezTo>
                  <a:cubicBezTo>
                    <a:pt x="2614" y="21997"/>
                    <a:pt x="1206" y="24639"/>
                    <a:pt x="0" y="27375"/>
                  </a:cubicBezTo>
                  <a:lnTo>
                    <a:pt x="26194" y="38805"/>
                  </a:lnTo>
                  <a:cubicBezTo>
                    <a:pt x="26826" y="37386"/>
                    <a:pt x="27564" y="36017"/>
                    <a:pt x="28404" y="347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681">
              <a:extLst>
                <a:ext uri="{FF2B5EF4-FFF2-40B4-BE49-F238E27FC236}">
                  <a16:creationId xmlns:a16="http://schemas.microsoft.com/office/drawing/2014/main" id="{0B224431-9D14-7343-B8EA-D6839C896C56}"/>
                </a:ext>
              </a:extLst>
            </p:cNvPr>
            <p:cNvSpPr/>
            <p:nvPr/>
          </p:nvSpPr>
          <p:spPr>
            <a:xfrm>
              <a:off x="12984727" y="5001787"/>
              <a:ext cx="35490" cy="35242"/>
            </a:xfrm>
            <a:custGeom>
              <a:avLst/>
              <a:gdLst>
                <a:gd name="connsiteX0" fmla="*/ 35490 w 35490"/>
                <a:gd name="connsiteY0" fmla="*/ 28280 h 35242"/>
                <a:gd name="connsiteX1" fmla="*/ 31432 w 35490"/>
                <a:gd name="connsiteY1" fmla="*/ 0 h 35242"/>
                <a:gd name="connsiteX2" fmla="*/ 0 w 35490"/>
                <a:gd name="connsiteY2" fmla="*/ 9525 h 35242"/>
                <a:gd name="connsiteX3" fmla="*/ 12506 w 35490"/>
                <a:gd name="connsiteY3" fmla="*/ 35242 h 35242"/>
                <a:gd name="connsiteX4" fmla="*/ 35490 w 35490"/>
                <a:gd name="connsiteY4" fmla="*/ 28280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90" h="35242">
                  <a:moveTo>
                    <a:pt x="35490" y="28280"/>
                  </a:moveTo>
                  <a:lnTo>
                    <a:pt x="31432" y="0"/>
                  </a:lnTo>
                  <a:cubicBezTo>
                    <a:pt x="20524" y="1526"/>
                    <a:pt x="9920" y="4740"/>
                    <a:pt x="0" y="9525"/>
                  </a:cubicBezTo>
                  <a:lnTo>
                    <a:pt x="12506" y="35242"/>
                  </a:lnTo>
                  <a:cubicBezTo>
                    <a:pt x="19762" y="31747"/>
                    <a:pt x="27515" y="29398"/>
                    <a:pt x="35490" y="282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682">
              <a:extLst>
                <a:ext uri="{FF2B5EF4-FFF2-40B4-BE49-F238E27FC236}">
                  <a16:creationId xmlns:a16="http://schemas.microsoft.com/office/drawing/2014/main" id="{39584BCB-39A4-8347-8554-D6AC48D4D05A}"/>
                </a:ext>
              </a:extLst>
            </p:cNvPr>
            <p:cNvSpPr/>
            <p:nvPr/>
          </p:nvSpPr>
          <p:spPr>
            <a:xfrm>
              <a:off x="12939093" y="5085111"/>
              <a:ext cx="40328" cy="38804"/>
            </a:xfrm>
            <a:custGeom>
              <a:avLst/>
              <a:gdLst>
                <a:gd name="connsiteX0" fmla="*/ 0 w 40328"/>
                <a:gd name="connsiteY0" fmla="*/ 12382 h 38804"/>
                <a:gd name="connsiteX1" fmla="*/ 19907 w 40328"/>
                <a:gd name="connsiteY1" fmla="*/ 38805 h 38804"/>
                <a:gd name="connsiteX2" fmla="*/ 40329 w 40328"/>
                <a:gd name="connsiteY2" fmla="*/ 18802 h 38804"/>
                <a:gd name="connsiteX3" fmla="*/ 25765 w 40328"/>
                <a:gd name="connsiteY3" fmla="*/ 0 h 3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28" h="38804">
                  <a:moveTo>
                    <a:pt x="0" y="12382"/>
                  </a:moveTo>
                  <a:cubicBezTo>
                    <a:pt x="5129" y="22230"/>
                    <a:pt x="11856" y="31159"/>
                    <a:pt x="19907" y="38805"/>
                  </a:cubicBezTo>
                  <a:lnTo>
                    <a:pt x="40329" y="18802"/>
                  </a:lnTo>
                  <a:cubicBezTo>
                    <a:pt x="34515" y="13341"/>
                    <a:pt x="29600" y="6995"/>
                    <a:pt x="257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683">
              <a:extLst>
                <a:ext uri="{FF2B5EF4-FFF2-40B4-BE49-F238E27FC236}">
                  <a16:creationId xmlns:a16="http://schemas.microsoft.com/office/drawing/2014/main" id="{5F1364B9-F53B-134A-995A-54BD7635DED1}"/>
                </a:ext>
              </a:extLst>
            </p:cNvPr>
            <p:cNvSpPr/>
            <p:nvPr/>
          </p:nvSpPr>
          <p:spPr>
            <a:xfrm>
              <a:off x="13045144" y="5001367"/>
              <a:ext cx="26546" cy="31823"/>
            </a:xfrm>
            <a:custGeom>
              <a:avLst/>
              <a:gdLst>
                <a:gd name="connsiteX0" fmla="*/ 26546 w 26546"/>
                <a:gd name="connsiteY0" fmla="*/ 4763 h 31823"/>
                <a:gd name="connsiteX1" fmla="*/ 3105 w 26546"/>
                <a:gd name="connsiteY1" fmla="*/ 0 h 31823"/>
                <a:gd name="connsiteX2" fmla="*/ 0 w 26546"/>
                <a:gd name="connsiteY2" fmla="*/ 28413 h 31823"/>
                <a:gd name="connsiteX3" fmla="*/ 17402 w 26546"/>
                <a:gd name="connsiteY3" fmla="*/ 31823 h 3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46" h="31823">
                  <a:moveTo>
                    <a:pt x="26546" y="4763"/>
                  </a:moveTo>
                  <a:cubicBezTo>
                    <a:pt x="18913" y="2389"/>
                    <a:pt x="11059" y="793"/>
                    <a:pt x="3105" y="0"/>
                  </a:cubicBezTo>
                  <a:lnTo>
                    <a:pt x="0" y="28413"/>
                  </a:lnTo>
                  <a:cubicBezTo>
                    <a:pt x="5894" y="29006"/>
                    <a:pt x="11721" y="30147"/>
                    <a:pt x="17402" y="31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684">
              <a:extLst>
                <a:ext uri="{FF2B5EF4-FFF2-40B4-BE49-F238E27FC236}">
                  <a16:creationId xmlns:a16="http://schemas.microsoft.com/office/drawing/2014/main" id="{F28933CD-6097-934B-9E85-31D3588CE532}"/>
                </a:ext>
              </a:extLst>
            </p:cNvPr>
            <p:cNvSpPr/>
            <p:nvPr/>
          </p:nvSpPr>
          <p:spPr>
            <a:xfrm>
              <a:off x="13016417" y="5167941"/>
              <a:ext cx="38547" cy="38423"/>
            </a:xfrm>
            <a:custGeom>
              <a:avLst/>
              <a:gdLst>
                <a:gd name="connsiteX0" fmla="*/ 11944 w 38547"/>
                <a:gd name="connsiteY0" fmla="*/ 38424 h 38423"/>
                <a:gd name="connsiteX1" fmla="*/ 38548 w 38547"/>
                <a:gd name="connsiteY1" fmla="*/ 27946 h 38423"/>
                <a:gd name="connsiteX2" fmla="*/ 23612 w 38547"/>
                <a:gd name="connsiteY2" fmla="*/ 0 h 38423"/>
                <a:gd name="connsiteX3" fmla="*/ 0 w 38547"/>
                <a:gd name="connsiteY3" fmla="*/ 16097 h 38423"/>
                <a:gd name="connsiteX4" fmla="*/ 11944 w 38547"/>
                <a:gd name="connsiteY4" fmla="*/ 38424 h 3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7" h="38423">
                  <a:moveTo>
                    <a:pt x="11944" y="38424"/>
                  </a:moveTo>
                  <a:lnTo>
                    <a:pt x="38548" y="27946"/>
                  </a:lnTo>
                  <a:cubicBezTo>
                    <a:pt x="34642" y="18096"/>
                    <a:pt x="29632" y="8720"/>
                    <a:pt x="23612" y="0"/>
                  </a:cubicBezTo>
                  <a:lnTo>
                    <a:pt x="0" y="16097"/>
                  </a:lnTo>
                  <a:cubicBezTo>
                    <a:pt x="4812" y="23065"/>
                    <a:pt x="8819" y="30554"/>
                    <a:pt x="11944" y="384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685">
              <a:extLst>
                <a:ext uri="{FF2B5EF4-FFF2-40B4-BE49-F238E27FC236}">
                  <a16:creationId xmlns:a16="http://schemas.microsoft.com/office/drawing/2014/main" id="{9ED45887-25E7-4243-B0BD-3C5B21654C86}"/>
                </a:ext>
              </a:extLst>
            </p:cNvPr>
            <p:cNvSpPr/>
            <p:nvPr/>
          </p:nvSpPr>
          <p:spPr>
            <a:xfrm>
              <a:off x="12789684" y="5305777"/>
              <a:ext cx="32308" cy="32051"/>
            </a:xfrm>
            <a:custGeom>
              <a:avLst/>
              <a:gdLst>
                <a:gd name="connsiteX0" fmla="*/ 0 w 32308"/>
                <a:gd name="connsiteY0" fmla="*/ 28165 h 32051"/>
                <a:gd name="connsiteX1" fmla="*/ 29194 w 32308"/>
                <a:gd name="connsiteY1" fmla="*/ 32052 h 32051"/>
                <a:gd name="connsiteX2" fmla="*/ 32309 w 32308"/>
                <a:gd name="connsiteY2" fmla="*/ 3648 h 32051"/>
                <a:gd name="connsiteX3" fmla="*/ 4772 w 32308"/>
                <a:gd name="connsiteY3" fmla="*/ 0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08" h="32051">
                  <a:moveTo>
                    <a:pt x="0" y="28165"/>
                  </a:moveTo>
                  <a:cubicBezTo>
                    <a:pt x="457" y="28251"/>
                    <a:pt x="11573" y="30070"/>
                    <a:pt x="29194" y="32052"/>
                  </a:cubicBezTo>
                  <a:lnTo>
                    <a:pt x="32309" y="3648"/>
                  </a:lnTo>
                  <a:cubicBezTo>
                    <a:pt x="15602" y="1819"/>
                    <a:pt x="4877" y="19"/>
                    <a:pt x="477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686">
              <a:extLst>
                <a:ext uri="{FF2B5EF4-FFF2-40B4-BE49-F238E27FC236}">
                  <a16:creationId xmlns:a16="http://schemas.microsoft.com/office/drawing/2014/main" id="{F3ADEFF1-0200-754C-9BBF-E8ADF8A26FC7}"/>
                </a:ext>
              </a:extLst>
            </p:cNvPr>
            <p:cNvSpPr/>
            <p:nvPr/>
          </p:nvSpPr>
          <p:spPr>
            <a:xfrm>
              <a:off x="12847929" y="5311911"/>
              <a:ext cx="29879" cy="29870"/>
            </a:xfrm>
            <a:custGeom>
              <a:avLst/>
              <a:gdLst>
                <a:gd name="connsiteX0" fmla="*/ 0 w 29879"/>
                <a:gd name="connsiteY0" fmla="*/ 28499 h 29870"/>
                <a:gd name="connsiteX1" fmla="*/ 29194 w 29879"/>
                <a:gd name="connsiteY1" fmla="*/ 29870 h 29870"/>
                <a:gd name="connsiteX2" fmla="*/ 29880 w 29879"/>
                <a:gd name="connsiteY2" fmla="*/ 1295 h 29870"/>
                <a:gd name="connsiteX3" fmla="*/ 1962 w 29879"/>
                <a:gd name="connsiteY3" fmla="*/ 0 h 2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79" h="29870">
                  <a:moveTo>
                    <a:pt x="0" y="28499"/>
                  </a:moveTo>
                  <a:cubicBezTo>
                    <a:pt x="9877" y="29175"/>
                    <a:pt x="19707" y="29642"/>
                    <a:pt x="29194" y="29870"/>
                  </a:cubicBezTo>
                  <a:lnTo>
                    <a:pt x="29880" y="1295"/>
                  </a:lnTo>
                  <a:cubicBezTo>
                    <a:pt x="20812" y="1086"/>
                    <a:pt x="11420" y="648"/>
                    <a:pt x="196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687">
              <a:extLst>
                <a:ext uri="{FF2B5EF4-FFF2-40B4-BE49-F238E27FC236}">
                  <a16:creationId xmlns:a16="http://schemas.microsoft.com/office/drawing/2014/main" id="{ACD94744-DF89-F746-B6AB-5407A23B692D}"/>
                </a:ext>
              </a:extLst>
            </p:cNvPr>
            <p:cNvSpPr/>
            <p:nvPr/>
          </p:nvSpPr>
          <p:spPr>
            <a:xfrm>
              <a:off x="12960153" y="5300862"/>
              <a:ext cx="34985" cy="34804"/>
            </a:xfrm>
            <a:custGeom>
              <a:avLst/>
              <a:gdLst>
                <a:gd name="connsiteX0" fmla="*/ 0 w 34985"/>
                <a:gd name="connsiteY0" fmla="*/ 6744 h 34804"/>
                <a:gd name="connsiteX1" fmla="*/ 5458 w 34985"/>
                <a:gd name="connsiteY1" fmla="*/ 34804 h 34804"/>
                <a:gd name="connsiteX2" fmla="*/ 34985 w 34985"/>
                <a:gd name="connsiteY2" fmla="*/ 27003 h 34804"/>
                <a:gd name="connsiteX3" fmla="*/ 25641 w 34985"/>
                <a:gd name="connsiteY3" fmla="*/ 0 h 34804"/>
                <a:gd name="connsiteX4" fmla="*/ 0 w 34985"/>
                <a:gd name="connsiteY4" fmla="*/ 6744 h 3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5" h="34804">
                  <a:moveTo>
                    <a:pt x="0" y="6744"/>
                  </a:moveTo>
                  <a:lnTo>
                    <a:pt x="5458" y="34804"/>
                  </a:lnTo>
                  <a:cubicBezTo>
                    <a:pt x="15470" y="32892"/>
                    <a:pt x="25336" y="30286"/>
                    <a:pt x="34985" y="27003"/>
                  </a:cubicBezTo>
                  <a:lnTo>
                    <a:pt x="25641" y="0"/>
                  </a:lnTo>
                  <a:cubicBezTo>
                    <a:pt x="17262" y="2843"/>
                    <a:pt x="8694" y="5097"/>
                    <a:pt x="0" y="67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688">
              <a:extLst>
                <a:ext uri="{FF2B5EF4-FFF2-40B4-BE49-F238E27FC236}">
                  <a16:creationId xmlns:a16="http://schemas.microsoft.com/office/drawing/2014/main" id="{6CD65C17-1410-234B-8315-1CC954300F16}"/>
                </a:ext>
              </a:extLst>
            </p:cNvPr>
            <p:cNvSpPr/>
            <p:nvPr/>
          </p:nvSpPr>
          <p:spPr>
            <a:xfrm>
              <a:off x="13008683" y="5274744"/>
              <a:ext cx="40128" cy="39614"/>
            </a:xfrm>
            <a:custGeom>
              <a:avLst/>
              <a:gdLst>
                <a:gd name="connsiteX0" fmla="*/ 0 w 40128"/>
                <a:gd name="connsiteY0" fmla="*/ 15440 h 39614"/>
                <a:gd name="connsiteX1" fmla="*/ 15240 w 40128"/>
                <a:gd name="connsiteY1" fmla="*/ 39615 h 39614"/>
                <a:gd name="connsiteX2" fmla="*/ 40129 w 40128"/>
                <a:gd name="connsiteY2" fmla="*/ 16840 h 39614"/>
                <a:gd name="connsiteX3" fmla="*/ 17031 w 40128"/>
                <a:gd name="connsiteY3" fmla="*/ 0 h 39614"/>
                <a:gd name="connsiteX4" fmla="*/ 0 w 40128"/>
                <a:gd name="connsiteY4" fmla="*/ 15440 h 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28" h="39614">
                  <a:moveTo>
                    <a:pt x="0" y="15440"/>
                  </a:moveTo>
                  <a:lnTo>
                    <a:pt x="15240" y="39615"/>
                  </a:lnTo>
                  <a:cubicBezTo>
                    <a:pt x="24895" y="33657"/>
                    <a:pt x="33339" y="25930"/>
                    <a:pt x="40129" y="16840"/>
                  </a:cubicBezTo>
                  <a:lnTo>
                    <a:pt x="17031" y="0"/>
                  </a:lnTo>
                  <a:cubicBezTo>
                    <a:pt x="12382" y="6177"/>
                    <a:pt x="6602" y="11417"/>
                    <a:pt x="0" y="15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689">
              <a:extLst>
                <a:ext uri="{FF2B5EF4-FFF2-40B4-BE49-F238E27FC236}">
                  <a16:creationId xmlns:a16="http://schemas.microsoft.com/office/drawing/2014/main" id="{74367BA1-5E07-7740-B5F9-F80005569AEC}"/>
                </a:ext>
              </a:extLst>
            </p:cNvPr>
            <p:cNvSpPr/>
            <p:nvPr/>
          </p:nvSpPr>
          <p:spPr>
            <a:xfrm>
              <a:off x="13034162" y="5227015"/>
              <a:ext cx="29479" cy="32537"/>
            </a:xfrm>
            <a:custGeom>
              <a:avLst/>
              <a:gdLst>
                <a:gd name="connsiteX0" fmla="*/ 229 w 29479"/>
                <a:gd name="connsiteY0" fmla="*/ 3305 h 32537"/>
                <a:gd name="connsiteX1" fmla="*/ 905 w 29479"/>
                <a:gd name="connsiteY1" fmla="*/ 15154 h 32537"/>
                <a:gd name="connsiteX2" fmla="*/ 781 w 29479"/>
                <a:gd name="connsiteY2" fmla="*/ 20536 h 32537"/>
                <a:gd name="connsiteX3" fmla="*/ 0 w 29479"/>
                <a:gd name="connsiteY3" fmla="*/ 27642 h 32537"/>
                <a:gd name="connsiteX4" fmla="*/ 28156 w 29479"/>
                <a:gd name="connsiteY4" fmla="*/ 32537 h 32537"/>
                <a:gd name="connsiteX5" fmla="*/ 29318 w 29479"/>
                <a:gd name="connsiteY5" fmla="*/ 21955 h 32537"/>
                <a:gd name="connsiteX6" fmla="*/ 29480 w 29479"/>
                <a:gd name="connsiteY6" fmla="*/ 15154 h 32537"/>
                <a:gd name="connsiteX7" fmla="*/ 28604 w 29479"/>
                <a:gd name="connsiteY7" fmla="*/ 0 h 3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79" h="32537">
                  <a:moveTo>
                    <a:pt x="229" y="3305"/>
                  </a:moveTo>
                  <a:cubicBezTo>
                    <a:pt x="680" y="7239"/>
                    <a:pt x="906" y="11195"/>
                    <a:pt x="905" y="15154"/>
                  </a:cubicBezTo>
                  <a:cubicBezTo>
                    <a:pt x="905" y="16926"/>
                    <a:pt x="905" y="18717"/>
                    <a:pt x="781" y="20536"/>
                  </a:cubicBezTo>
                  <a:cubicBezTo>
                    <a:pt x="663" y="22918"/>
                    <a:pt x="402" y="25291"/>
                    <a:pt x="0" y="27642"/>
                  </a:cubicBezTo>
                  <a:lnTo>
                    <a:pt x="28156" y="32537"/>
                  </a:lnTo>
                  <a:cubicBezTo>
                    <a:pt x="28757" y="29037"/>
                    <a:pt x="29145" y="25503"/>
                    <a:pt x="29318" y="21955"/>
                  </a:cubicBezTo>
                  <a:cubicBezTo>
                    <a:pt x="29432" y="19650"/>
                    <a:pt x="29480" y="17393"/>
                    <a:pt x="29480" y="15154"/>
                  </a:cubicBezTo>
                  <a:cubicBezTo>
                    <a:pt x="29482" y="10090"/>
                    <a:pt x="29188" y="5030"/>
                    <a:pt x="2860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690">
              <a:extLst>
                <a:ext uri="{FF2B5EF4-FFF2-40B4-BE49-F238E27FC236}">
                  <a16:creationId xmlns:a16="http://schemas.microsoft.com/office/drawing/2014/main" id="{0FB4EA6C-F691-2E46-B55F-B44856C63CCC}"/>
                </a:ext>
              </a:extLst>
            </p:cNvPr>
            <p:cNvSpPr/>
            <p:nvPr/>
          </p:nvSpPr>
          <p:spPr>
            <a:xfrm>
              <a:off x="12980146" y="5123249"/>
              <a:ext cx="40528" cy="40262"/>
            </a:xfrm>
            <a:custGeom>
              <a:avLst/>
              <a:gdLst>
                <a:gd name="connsiteX0" fmla="*/ 19507 w 40528"/>
                <a:gd name="connsiteY0" fmla="*/ 0 h 40262"/>
                <a:gd name="connsiteX1" fmla="*/ 0 w 40528"/>
                <a:gd name="connsiteY1" fmla="*/ 20869 h 40262"/>
                <a:gd name="connsiteX2" fmla="*/ 19631 w 40528"/>
                <a:gd name="connsiteY2" fmla="*/ 40262 h 40262"/>
                <a:gd name="connsiteX3" fmla="*/ 40529 w 40528"/>
                <a:gd name="connsiteY3" fmla="*/ 20803 h 40262"/>
                <a:gd name="connsiteX4" fmla="*/ 19507 w 40528"/>
                <a:gd name="connsiteY4" fmla="*/ 0 h 4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28" h="40262">
                  <a:moveTo>
                    <a:pt x="19507" y="0"/>
                  </a:moveTo>
                  <a:lnTo>
                    <a:pt x="0" y="20869"/>
                  </a:lnTo>
                  <a:cubicBezTo>
                    <a:pt x="6344" y="26803"/>
                    <a:pt x="13116" y="33252"/>
                    <a:pt x="19631" y="40262"/>
                  </a:cubicBezTo>
                  <a:lnTo>
                    <a:pt x="40529" y="20803"/>
                  </a:lnTo>
                  <a:cubicBezTo>
                    <a:pt x="33414" y="13125"/>
                    <a:pt x="25908" y="5963"/>
                    <a:pt x="1950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691">
              <a:extLst>
                <a:ext uri="{FF2B5EF4-FFF2-40B4-BE49-F238E27FC236}">
                  <a16:creationId xmlns:a16="http://schemas.microsoft.com/office/drawing/2014/main" id="{63C333EF-E547-B24F-B85B-F47889986BFE}"/>
                </a:ext>
              </a:extLst>
            </p:cNvPr>
            <p:cNvSpPr/>
            <p:nvPr/>
          </p:nvSpPr>
          <p:spPr>
            <a:xfrm>
              <a:off x="12905622" y="5311473"/>
              <a:ext cx="30365" cy="30270"/>
            </a:xfrm>
            <a:custGeom>
              <a:avLst/>
              <a:gdLst>
                <a:gd name="connsiteX0" fmla="*/ 0 w 30365"/>
                <a:gd name="connsiteY0" fmla="*/ 1695 h 30270"/>
                <a:gd name="connsiteX1" fmla="*/ 838 w 30365"/>
                <a:gd name="connsiteY1" fmla="*/ 30270 h 30270"/>
                <a:gd name="connsiteX2" fmla="*/ 30366 w 30365"/>
                <a:gd name="connsiteY2" fmla="*/ 28442 h 30270"/>
                <a:gd name="connsiteX3" fmla="*/ 27575 w 30365"/>
                <a:gd name="connsiteY3" fmla="*/ 0 h 30270"/>
                <a:gd name="connsiteX4" fmla="*/ 0 w 30365"/>
                <a:gd name="connsiteY4" fmla="*/ 1695 h 3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5" h="30270">
                  <a:moveTo>
                    <a:pt x="0" y="1695"/>
                  </a:moveTo>
                  <a:lnTo>
                    <a:pt x="838" y="30270"/>
                  </a:lnTo>
                  <a:cubicBezTo>
                    <a:pt x="11154" y="29966"/>
                    <a:pt x="21079" y="29318"/>
                    <a:pt x="30366" y="28442"/>
                  </a:cubicBezTo>
                  <a:lnTo>
                    <a:pt x="27575" y="0"/>
                  </a:lnTo>
                  <a:cubicBezTo>
                    <a:pt x="18936" y="838"/>
                    <a:pt x="9658" y="1410"/>
                    <a:pt x="0" y="1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692">
              <a:extLst>
                <a:ext uri="{FF2B5EF4-FFF2-40B4-BE49-F238E27FC236}">
                  <a16:creationId xmlns:a16="http://schemas.microsoft.com/office/drawing/2014/main" id="{F3F9FA35-BC27-2A4C-81B1-1865AD443F76}"/>
                </a:ext>
              </a:extLst>
            </p:cNvPr>
            <p:cNvSpPr/>
            <p:nvPr/>
          </p:nvSpPr>
          <p:spPr>
            <a:xfrm>
              <a:off x="12801600" y="4951066"/>
              <a:ext cx="90182" cy="135274"/>
            </a:xfrm>
            <a:custGeom>
              <a:avLst/>
              <a:gdLst>
                <a:gd name="connsiteX0" fmla="*/ 35557 w 90182"/>
                <a:gd name="connsiteY0" fmla="*/ 135274 h 135274"/>
                <a:gd name="connsiteX1" fmla="*/ 54607 w 90182"/>
                <a:gd name="connsiteY1" fmla="*/ 135274 h 135274"/>
                <a:gd name="connsiteX2" fmla="*/ 54607 w 90182"/>
                <a:gd name="connsiteY2" fmla="*/ 112728 h 135274"/>
                <a:gd name="connsiteX3" fmla="*/ 90183 w 90182"/>
                <a:gd name="connsiteY3" fmla="*/ 112728 h 135274"/>
                <a:gd name="connsiteX4" fmla="*/ 45091 w 90182"/>
                <a:gd name="connsiteY4" fmla="*/ 0 h 135274"/>
                <a:gd name="connsiteX5" fmla="*/ 0 w 90182"/>
                <a:gd name="connsiteY5" fmla="*/ 112728 h 135274"/>
                <a:gd name="connsiteX6" fmla="*/ 35557 w 90182"/>
                <a:gd name="connsiteY6" fmla="*/ 112728 h 135274"/>
                <a:gd name="connsiteX7" fmla="*/ 35557 w 90182"/>
                <a:gd name="connsiteY7" fmla="*/ 135274 h 13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82" h="135274">
                  <a:moveTo>
                    <a:pt x="35557" y="135274"/>
                  </a:moveTo>
                  <a:lnTo>
                    <a:pt x="54607" y="135274"/>
                  </a:lnTo>
                  <a:lnTo>
                    <a:pt x="54607" y="112728"/>
                  </a:lnTo>
                  <a:lnTo>
                    <a:pt x="90183" y="112728"/>
                  </a:lnTo>
                  <a:lnTo>
                    <a:pt x="45091" y="0"/>
                  </a:lnTo>
                  <a:lnTo>
                    <a:pt x="0" y="112728"/>
                  </a:lnTo>
                  <a:lnTo>
                    <a:pt x="35557" y="112728"/>
                  </a:lnTo>
                  <a:lnTo>
                    <a:pt x="35557" y="1352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693">
              <a:extLst>
                <a:ext uri="{FF2B5EF4-FFF2-40B4-BE49-F238E27FC236}">
                  <a16:creationId xmlns:a16="http://schemas.microsoft.com/office/drawing/2014/main" id="{5C2B3FB7-DE5D-6E49-9C53-AEFB94F602AE}"/>
                </a:ext>
              </a:extLst>
            </p:cNvPr>
            <p:cNvSpPr/>
            <p:nvPr/>
          </p:nvSpPr>
          <p:spPr>
            <a:xfrm>
              <a:off x="13106400" y="5172065"/>
              <a:ext cx="92525" cy="161925"/>
            </a:xfrm>
            <a:custGeom>
              <a:avLst/>
              <a:gdLst>
                <a:gd name="connsiteX0" fmla="*/ 67761 w 92525"/>
                <a:gd name="connsiteY0" fmla="*/ 87087 h 161925"/>
                <a:gd name="connsiteX1" fmla="*/ 83001 w 92525"/>
                <a:gd name="connsiteY1" fmla="*/ 87087 h 161925"/>
                <a:gd name="connsiteX2" fmla="*/ 46263 w 92525"/>
                <a:gd name="connsiteY2" fmla="*/ 0 h 161925"/>
                <a:gd name="connsiteX3" fmla="*/ 9525 w 92525"/>
                <a:gd name="connsiteY3" fmla="*/ 87087 h 161925"/>
                <a:gd name="connsiteX4" fmla="*/ 24755 w 92525"/>
                <a:gd name="connsiteY4" fmla="*/ 87087 h 161925"/>
                <a:gd name="connsiteX5" fmla="*/ 0 w 92525"/>
                <a:gd name="connsiteY5" fmla="*/ 138798 h 161925"/>
                <a:gd name="connsiteX6" fmla="*/ 36738 w 92525"/>
                <a:gd name="connsiteY6" fmla="*/ 138798 h 161925"/>
                <a:gd name="connsiteX7" fmla="*/ 36738 w 92525"/>
                <a:gd name="connsiteY7" fmla="*/ 161925 h 161925"/>
                <a:gd name="connsiteX8" fmla="*/ 55788 w 92525"/>
                <a:gd name="connsiteY8" fmla="*/ 161925 h 161925"/>
                <a:gd name="connsiteX9" fmla="*/ 55788 w 92525"/>
                <a:gd name="connsiteY9" fmla="*/ 138798 h 161925"/>
                <a:gd name="connsiteX10" fmla="*/ 92526 w 92525"/>
                <a:gd name="connsiteY10" fmla="*/ 138798 h 161925"/>
                <a:gd name="connsiteX11" fmla="*/ 67761 w 92525"/>
                <a:gd name="connsiteY11" fmla="*/ 8708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525" h="161925">
                  <a:moveTo>
                    <a:pt x="67761" y="87087"/>
                  </a:moveTo>
                  <a:lnTo>
                    <a:pt x="83001" y="87087"/>
                  </a:lnTo>
                  <a:lnTo>
                    <a:pt x="46263" y="0"/>
                  </a:lnTo>
                  <a:lnTo>
                    <a:pt x="9525" y="87087"/>
                  </a:lnTo>
                  <a:lnTo>
                    <a:pt x="24755" y="87087"/>
                  </a:lnTo>
                  <a:lnTo>
                    <a:pt x="0" y="138798"/>
                  </a:lnTo>
                  <a:lnTo>
                    <a:pt x="36738" y="138798"/>
                  </a:lnTo>
                  <a:lnTo>
                    <a:pt x="36738" y="161925"/>
                  </a:lnTo>
                  <a:lnTo>
                    <a:pt x="55788" y="161925"/>
                  </a:lnTo>
                  <a:lnTo>
                    <a:pt x="55788" y="138798"/>
                  </a:lnTo>
                  <a:lnTo>
                    <a:pt x="92526" y="138798"/>
                  </a:lnTo>
                  <a:lnTo>
                    <a:pt x="67761" y="870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694">
              <a:extLst>
                <a:ext uri="{FF2B5EF4-FFF2-40B4-BE49-F238E27FC236}">
                  <a16:creationId xmlns:a16="http://schemas.microsoft.com/office/drawing/2014/main" id="{6369DE8D-816D-B04A-80D9-162A50FB31CA}"/>
                </a:ext>
              </a:extLst>
            </p:cNvPr>
            <p:cNvSpPr/>
            <p:nvPr/>
          </p:nvSpPr>
          <p:spPr>
            <a:xfrm>
              <a:off x="12830175" y="5153015"/>
              <a:ext cx="133350" cy="114300"/>
            </a:xfrm>
            <a:custGeom>
              <a:avLst/>
              <a:gdLst>
                <a:gd name="connsiteX0" fmla="*/ 85725 w 133350"/>
                <a:gd name="connsiteY0" fmla="*/ 95250 h 114300"/>
                <a:gd name="connsiteX1" fmla="*/ 85725 w 133350"/>
                <a:gd name="connsiteY1" fmla="*/ 114300 h 114300"/>
                <a:gd name="connsiteX2" fmla="*/ 104775 w 133350"/>
                <a:gd name="connsiteY2" fmla="*/ 114300 h 114300"/>
                <a:gd name="connsiteX3" fmla="*/ 104775 w 133350"/>
                <a:gd name="connsiteY3" fmla="*/ 95250 h 114300"/>
                <a:gd name="connsiteX4" fmla="*/ 133350 w 133350"/>
                <a:gd name="connsiteY4" fmla="*/ 95250 h 114300"/>
                <a:gd name="connsiteX5" fmla="*/ 95250 w 133350"/>
                <a:gd name="connsiteY5" fmla="*/ 0 h 114300"/>
                <a:gd name="connsiteX6" fmla="*/ 66675 w 133350"/>
                <a:gd name="connsiteY6" fmla="*/ 71438 h 114300"/>
                <a:gd name="connsiteX7" fmla="*/ 38100 w 133350"/>
                <a:gd name="connsiteY7" fmla="*/ 0 h 114300"/>
                <a:gd name="connsiteX8" fmla="*/ 0 w 133350"/>
                <a:gd name="connsiteY8" fmla="*/ 95250 h 114300"/>
                <a:gd name="connsiteX9" fmla="*/ 28575 w 133350"/>
                <a:gd name="connsiteY9" fmla="*/ 95250 h 114300"/>
                <a:gd name="connsiteX10" fmla="*/ 28575 w 133350"/>
                <a:gd name="connsiteY10" fmla="*/ 114300 h 114300"/>
                <a:gd name="connsiteX11" fmla="*/ 47625 w 133350"/>
                <a:gd name="connsiteY11" fmla="*/ 114300 h 114300"/>
                <a:gd name="connsiteX12" fmla="*/ 47625 w 133350"/>
                <a:gd name="connsiteY12" fmla="*/ 95250 h 114300"/>
                <a:gd name="connsiteX13" fmla="*/ 57150 w 133350"/>
                <a:gd name="connsiteY13" fmla="*/ 95250 h 114300"/>
                <a:gd name="connsiteX14" fmla="*/ 76200 w 133350"/>
                <a:gd name="connsiteY14" fmla="*/ 95250 h 114300"/>
                <a:gd name="connsiteX15" fmla="*/ 85725 w 133350"/>
                <a:gd name="connsiteY15" fmla="*/ 95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350" h="114300">
                  <a:moveTo>
                    <a:pt x="85725" y="95250"/>
                  </a:moveTo>
                  <a:lnTo>
                    <a:pt x="85725" y="114300"/>
                  </a:lnTo>
                  <a:lnTo>
                    <a:pt x="104775" y="114300"/>
                  </a:lnTo>
                  <a:lnTo>
                    <a:pt x="104775" y="95250"/>
                  </a:lnTo>
                  <a:lnTo>
                    <a:pt x="133350" y="95250"/>
                  </a:lnTo>
                  <a:lnTo>
                    <a:pt x="95250" y="0"/>
                  </a:lnTo>
                  <a:lnTo>
                    <a:pt x="66675" y="71438"/>
                  </a:lnTo>
                  <a:lnTo>
                    <a:pt x="38100" y="0"/>
                  </a:lnTo>
                  <a:lnTo>
                    <a:pt x="0" y="95250"/>
                  </a:lnTo>
                  <a:lnTo>
                    <a:pt x="28575" y="95250"/>
                  </a:lnTo>
                  <a:lnTo>
                    <a:pt x="28575" y="114300"/>
                  </a:lnTo>
                  <a:lnTo>
                    <a:pt x="47625" y="114300"/>
                  </a:lnTo>
                  <a:lnTo>
                    <a:pt x="47625" y="95250"/>
                  </a:lnTo>
                  <a:lnTo>
                    <a:pt x="57150" y="95250"/>
                  </a:lnTo>
                  <a:lnTo>
                    <a:pt x="76200" y="95250"/>
                  </a:lnTo>
                  <a:lnTo>
                    <a:pt x="85725" y="9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695">
              <a:extLst>
                <a:ext uri="{FF2B5EF4-FFF2-40B4-BE49-F238E27FC236}">
                  <a16:creationId xmlns:a16="http://schemas.microsoft.com/office/drawing/2014/main" id="{B4AAC5CA-AB98-2A40-9C2B-896B41DCB701}"/>
                </a:ext>
              </a:extLst>
            </p:cNvPr>
            <p:cNvSpPr/>
            <p:nvPr/>
          </p:nvSpPr>
          <p:spPr>
            <a:xfrm>
              <a:off x="12582525" y="4743450"/>
              <a:ext cx="742950" cy="800100"/>
            </a:xfrm>
            <a:custGeom>
              <a:avLst/>
              <a:gdLst>
                <a:gd name="connsiteX0" fmla="*/ 661464 w 742950"/>
                <a:gd name="connsiteY0" fmla="*/ 95250 h 800100"/>
                <a:gd name="connsiteX1" fmla="*/ 171450 w 742950"/>
                <a:gd name="connsiteY1" fmla="*/ 95250 h 800100"/>
                <a:gd name="connsiteX2" fmla="*/ 171450 w 742950"/>
                <a:gd name="connsiteY2" fmla="*/ 0 h 800100"/>
                <a:gd name="connsiteX3" fmla="*/ 76200 w 742950"/>
                <a:gd name="connsiteY3" fmla="*/ 0 h 800100"/>
                <a:gd name="connsiteX4" fmla="*/ 0 w 742950"/>
                <a:gd name="connsiteY4" fmla="*/ 76200 h 800100"/>
                <a:gd name="connsiteX5" fmla="*/ 0 w 742950"/>
                <a:gd name="connsiteY5" fmla="*/ 628650 h 800100"/>
                <a:gd name="connsiteX6" fmla="*/ 76200 w 742950"/>
                <a:gd name="connsiteY6" fmla="*/ 704850 h 800100"/>
                <a:gd name="connsiteX7" fmla="*/ 571500 w 742950"/>
                <a:gd name="connsiteY7" fmla="*/ 704850 h 800100"/>
                <a:gd name="connsiteX8" fmla="*/ 571500 w 742950"/>
                <a:gd name="connsiteY8" fmla="*/ 800100 h 800100"/>
                <a:gd name="connsiteX9" fmla="*/ 666750 w 742950"/>
                <a:gd name="connsiteY9" fmla="*/ 800100 h 800100"/>
                <a:gd name="connsiteX10" fmla="*/ 742950 w 742950"/>
                <a:gd name="connsiteY10" fmla="*/ 723900 h 800100"/>
                <a:gd name="connsiteX11" fmla="*/ 742950 w 742950"/>
                <a:gd name="connsiteY11" fmla="*/ 171450 h 800100"/>
                <a:gd name="connsiteX12" fmla="*/ 661464 w 742950"/>
                <a:gd name="connsiteY12" fmla="*/ 95250 h 800100"/>
                <a:gd name="connsiteX13" fmla="*/ 57150 w 742950"/>
                <a:gd name="connsiteY13" fmla="*/ 76200 h 800100"/>
                <a:gd name="connsiteX14" fmla="*/ 76200 w 742950"/>
                <a:gd name="connsiteY14" fmla="*/ 57150 h 800100"/>
                <a:gd name="connsiteX15" fmla="*/ 114300 w 742950"/>
                <a:gd name="connsiteY15" fmla="*/ 57150 h 800100"/>
                <a:gd name="connsiteX16" fmla="*/ 114300 w 742950"/>
                <a:gd name="connsiteY16" fmla="*/ 552450 h 800100"/>
                <a:gd name="connsiteX17" fmla="*/ 76200 w 742950"/>
                <a:gd name="connsiteY17" fmla="*/ 552450 h 800100"/>
                <a:gd name="connsiteX18" fmla="*/ 57150 w 742950"/>
                <a:gd name="connsiteY18" fmla="*/ 554860 h 800100"/>
                <a:gd name="connsiteX19" fmla="*/ 57150 w 742950"/>
                <a:gd name="connsiteY19" fmla="*/ 628650 h 800100"/>
                <a:gd name="connsiteX20" fmla="*/ 76200 w 742950"/>
                <a:gd name="connsiteY20" fmla="*/ 609600 h 800100"/>
                <a:gd name="connsiteX21" fmla="*/ 171450 w 742950"/>
                <a:gd name="connsiteY21" fmla="*/ 609600 h 800100"/>
                <a:gd name="connsiteX22" fmla="*/ 171450 w 742950"/>
                <a:gd name="connsiteY22" fmla="*/ 152400 h 800100"/>
                <a:gd name="connsiteX23" fmla="*/ 661464 w 742950"/>
                <a:gd name="connsiteY23" fmla="*/ 152400 h 800100"/>
                <a:gd name="connsiteX24" fmla="*/ 685800 w 742950"/>
                <a:gd name="connsiteY24" fmla="*/ 171450 h 800100"/>
                <a:gd name="connsiteX25" fmla="*/ 685800 w 742950"/>
                <a:gd name="connsiteY25" fmla="*/ 647700 h 800100"/>
                <a:gd name="connsiteX26" fmla="*/ 76200 w 742950"/>
                <a:gd name="connsiteY26" fmla="*/ 647700 h 800100"/>
                <a:gd name="connsiteX27" fmla="*/ 57150 w 742950"/>
                <a:gd name="connsiteY27" fmla="*/ 628650 h 800100"/>
                <a:gd name="connsiteX28" fmla="*/ 685800 w 742950"/>
                <a:gd name="connsiteY28" fmla="*/ 723900 h 800100"/>
                <a:gd name="connsiteX29" fmla="*/ 666750 w 742950"/>
                <a:gd name="connsiteY29" fmla="*/ 742950 h 800100"/>
                <a:gd name="connsiteX30" fmla="*/ 628650 w 742950"/>
                <a:gd name="connsiteY30" fmla="*/ 742950 h 800100"/>
                <a:gd name="connsiteX31" fmla="*/ 628650 w 742950"/>
                <a:gd name="connsiteY31" fmla="*/ 704850 h 800100"/>
                <a:gd name="connsiteX32" fmla="*/ 685800 w 742950"/>
                <a:gd name="connsiteY32" fmla="*/ 70485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800100">
                  <a:moveTo>
                    <a:pt x="661464" y="95250"/>
                  </a:moveTo>
                  <a:lnTo>
                    <a:pt x="171450" y="95250"/>
                  </a:lnTo>
                  <a:lnTo>
                    <a:pt x="171450" y="0"/>
                  </a:lnTo>
                  <a:lnTo>
                    <a:pt x="76200" y="0"/>
                  </a:lnTo>
                  <a:cubicBezTo>
                    <a:pt x="34136" y="47"/>
                    <a:pt x="47" y="34136"/>
                    <a:pt x="0" y="76200"/>
                  </a:cubicBezTo>
                  <a:lnTo>
                    <a:pt x="0" y="628650"/>
                  </a:lnTo>
                  <a:cubicBezTo>
                    <a:pt x="47" y="670714"/>
                    <a:pt x="34136" y="704802"/>
                    <a:pt x="76200" y="704850"/>
                  </a:cubicBezTo>
                  <a:lnTo>
                    <a:pt x="571500" y="704850"/>
                  </a:lnTo>
                  <a:lnTo>
                    <a:pt x="571500" y="800100"/>
                  </a:lnTo>
                  <a:lnTo>
                    <a:pt x="666750" y="800100"/>
                  </a:lnTo>
                  <a:cubicBezTo>
                    <a:pt x="708814" y="800052"/>
                    <a:pt x="742902" y="765964"/>
                    <a:pt x="742950" y="723900"/>
                  </a:cubicBezTo>
                  <a:lnTo>
                    <a:pt x="742950" y="171450"/>
                  </a:lnTo>
                  <a:cubicBezTo>
                    <a:pt x="741398" y="127948"/>
                    <a:pt x="704972" y="93885"/>
                    <a:pt x="661464" y="95250"/>
                  </a:cubicBezTo>
                  <a:close/>
                  <a:moveTo>
                    <a:pt x="57150" y="76200"/>
                  </a:moveTo>
                  <a:cubicBezTo>
                    <a:pt x="57150" y="65679"/>
                    <a:pt x="65679" y="57150"/>
                    <a:pt x="76200" y="57150"/>
                  </a:cubicBezTo>
                  <a:lnTo>
                    <a:pt x="114300" y="57150"/>
                  </a:lnTo>
                  <a:lnTo>
                    <a:pt x="114300" y="552450"/>
                  </a:lnTo>
                  <a:lnTo>
                    <a:pt x="76200" y="552450"/>
                  </a:lnTo>
                  <a:cubicBezTo>
                    <a:pt x="69773" y="552447"/>
                    <a:pt x="63373" y="553257"/>
                    <a:pt x="57150" y="554860"/>
                  </a:cubicBezTo>
                  <a:close/>
                  <a:moveTo>
                    <a:pt x="57150" y="628650"/>
                  </a:moveTo>
                  <a:cubicBezTo>
                    <a:pt x="57150" y="618129"/>
                    <a:pt x="65679" y="609600"/>
                    <a:pt x="76200" y="609600"/>
                  </a:cubicBezTo>
                  <a:lnTo>
                    <a:pt x="171450" y="609600"/>
                  </a:lnTo>
                  <a:lnTo>
                    <a:pt x="171450" y="152400"/>
                  </a:lnTo>
                  <a:lnTo>
                    <a:pt x="661464" y="152400"/>
                  </a:lnTo>
                  <a:cubicBezTo>
                    <a:pt x="673345" y="151287"/>
                    <a:pt x="684027" y="159649"/>
                    <a:pt x="685800" y="171450"/>
                  </a:cubicBezTo>
                  <a:lnTo>
                    <a:pt x="685800" y="647700"/>
                  </a:lnTo>
                  <a:lnTo>
                    <a:pt x="76200" y="647700"/>
                  </a:lnTo>
                  <a:cubicBezTo>
                    <a:pt x="65679" y="647700"/>
                    <a:pt x="57150" y="639171"/>
                    <a:pt x="57150" y="628650"/>
                  </a:cubicBezTo>
                  <a:close/>
                  <a:moveTo>
                    <a:pt x="685800" y="723900"/>
                  </a:moveTo>
                  <a:cubicBezTo>
                    <a:pt x="685800" y="734421"/>
                    <a:pt x="677271" y="742950"/>
                    <a:pt x="666750" y="742950"/>
                  </a:cubicBezTo>
                  <a:lnTo>
                    <a:pt x="628650" y="742950"/>
                  </a:lnTo>
                  <a:lnTo>
                    <a:pt x="628650" y="704850"/>
                  </a:lnTo>
                  <a:lnTo>
                    <a:pt x="685800" y="7048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6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8CC38F-6EB8-49DA-9CA9-8F7C2A1E789C}"/>
              </a:ext>
            </a:extLst>
          </p:cNvPr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A98F1-1130-4CC8-A347-2274F3BB5B77}"/>
              </a:ext>
            </a:extLst>
          </p:cNvPr>
          <p:cNvSpPr txBox="1"/>
          <p:nvPr/>
        </p:nvSpPr>
        <p:spPr>
          <a:xfrm>
            <a:off x="10722556" y="3868398"/>
            <a:ext cx="6076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HAVE FUN WHILE DOING THE HOUSEWORK !</a:t>
            </a:r>
            <a:endParaRPr lang="uk-UA" sz="60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DCB6D4-B524-4F67-80CE-7CD95DB65081}"/>
              </a:ext>
            </a:extLst>
          </p:cNvPr>
          <p:cNvCxnSpPr>
            <a:cxnSpLocks/>
          </p:cNvCxnSpPr>
          <p:nvPr/>
        </p:nvCxnSpPr>
        <p:spPr>
          <a:xfrm>
            <a:off x="0" y="5143500"/>
            <a:ext cx="1371600" cy="0"/>
          </a:xfrm>
          <a:prstGeom prst="line">
            <a:avLst/>
          </a:prstGeom>
          <a:ln w="38100"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Picture Placeholder 168" descr="Classroom">
            <a:extLst>
              <a:ext uri="{FF2B5EF4-FFF2-40B4-BE49-F238E27FC236}">
                <a16:creationId xmlns:a16="http://schemas.microsoft.com/office/drawing/2014/main" id="{CCA03550-3455-2242-94E9-0045E647586F}"/>
              </a:ext>
            </a:extLst>
          </p:cNvPr>
          <p:cNvGrpSpPr/>
          <p:nvPr/>
        </p:nvGrpSpPr>
        <p:grpSpPr>
          <a:xfrm>
            <a:off x="2133600" y="2705100"/>
            <a:ext cx="4876800" cy="4876800"/>
            <a:chOff x="4876800" y="4686300"/>
            <a:chExt cx="914400" cy="914400"/>
          </a:xfrm>
          <a:solidFill>
            <a:schemeClr val="bg1"/>
          </a:solidFill>
        </p:grpSpPr>
        <p:sp>
          <p:nvSpPr>
            <p:cNvPr id="9" name="Freeform: Shape 252">
              <a:extLst>
                <a:ext uri="{FF2B5EF4-FFF2-40B4-BE49-F238E27FC236}">
                  <a16:creationId xmlns:a16="http://schemas.microsoft.com/office/drawing/2014/main" id="{2CA354CE-1C0E-C24D-937F-A7C11E1392AC}"/>
                </a:ext>
              </a:extLst>
            </p:cNvPr>
            <p:cNvSpPr/>
            <p:nvPr/>
          </p:nvSpPr>
          <p:spPr>
            <a:xfrm>
              <a:off x="5224748" y="5292090"/>
              <a:ext cx="86486" cy="86487"/>
            </a:xfrm>
            <a:custGeom>
              <a:avLst/>
              <a:gdLst>
                <a:gd name="connsiteX0" fmla="*/ 86487 w 86486"/>
                <a:gd name="connsiteY0" fmla="*/ 43243 h 86487"/>
                <a:gd name="connsiteX1" fmla="*/ 43243 w 86486"/>
                <a:gd name="connsiteY1" fmla="*/ 86487 h 86487"/>
                <a:gd name="connsiteX2" fmla="*/ 0 w 86486"/>
                <a:gd name="connsiteY2" fmla="*/ 43243 h 86487"/>
                <a:gd name="connsiteX3" fmla="*/ 43243 w 86486"/>
                <a:gd name="connsiteY3" fmla="*/ 0 h 86487"/>
                <a:gd name="connsiteX4" fmla="*/ 86487 w 86486"/>
                <a:gd name="connsiteY4" fmla="*/ 43243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3"/>
                  </a:moveTo>
                  <a:cubicBezTo>
                    <a:pt x="86487" y="67126"/>
                    <a:pt x="67126" y="86487"/>
                    <a:pt x="43243" y="86487"/>
                  </a:cubicBezTo>
                  <a:cubicBezTo>
                    <a:pt x="19361" y="86487"/>
                    <a:pt x="0" y="67126"/>
                    <a:pt x="0" y="43243"/>
                  </a:cubicBezTo>
                  <a:cubicBezTo>
                    <a:pt x="0" y="19361"/>
                    <a:pt x="19361" y="0"/>
                    <a:pt x="43243" y="0"/>
                  </a:cubicBezTo>
                  <a:cubicBezTo>
                    <a:pt x="67126" y="0"/>
                    <a:pt x="86487" y="19361"/>
                    <a:pt x="86487" y="43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53">
              <a:extLst>
                <a:ext uri="{FF2B5EF4-FFF2-40B4-BE49-F238E27FC236}">
                  <a16:creationId xmlns:a16="http://schemas.microsoft.com/office/drawing/2014/main" id="{73FFF44C-E58D-A84B-AFD5-14F82881D04F}"/>
                </a:ext>
              </a:extLst>
            </p:cNvPr>
            <p:cNvSpPr/>
            <p:nvPr/>
          </p:nvSpPr>
          <p:spPr>
            <a:xfrm>
              <a:off x="5181600" y="5390483"/>
              <a:ext cx="171450" cy="86391"/>
            </a:xfrm>
            <a:custGeom>
              <a:avLst/>
              <a:gdLst>
                <a:gd name="connsiteX0" fmla="*/ 171450 w 171450"/>
                <a:gd name="connsiteY0" fmla="*/ 86392 h 86391"/>
                <a:gd name="connsiteX1" fmla="*/ 171450 w 171450"/>
                <a:gd name="connsiteY1" fmla="*/ 43148 h 86391"/>
                <a:gd name="connsiteX2" fmla="*/ 162877 w 171450"/>
                <a:gd name="connsiteY2" fmla="*/ 25908 h 86391"/>
                <a:gd name="connsiteX3" fmla="*/ 121063 w 171450"/>
                <a:gd name="connsiteY3" fmla="*/ 5334 h 86391"/>
                <a:gd name="connsiteX4" fmla="*/ 85725 w 171450"/>
                <a:gd name="connsiteY4" fmla="*/ 0 h 86391"/>
                <a:gd name="connsiteX5" fmla="*/ 50387 w 171450"/>
                <a:gd name="connsiteY5" fmla="*/ 5334 h 86391"/>
                <a:gd name="connsiteX6" fmla="*/ 8573 w 171450"/>
                <a:gd name="connsiteY6" fmla="*/ 25908 h 86391"/>
                <a:gd name="connsiteX7" fmla="*/ 0 w 171450"/>
                <a:gd name="connsiteY7" fmla="*/ 43148 h 86391"/>
                <a:gd name="connsiteX8" fmla="*/ 0 w 171450"/>
                <a:gd name="connsiteY8" fmla="*/ 86392 h 8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86391">
                  <a:moveTo>
                    <a:pt x="171450" y="86392"/>
                  </a:moveTo>
                  <a:lnTo>
                    <a:pt x="171450" y="43148"/>
                  </a:lnTo>
                  <a:cubicBezTo>
                    <a:pt x="171309" y="36410"/>
                    <a:pt x="168166" y="30087"/>
                    <a:pt x="162877" y="25908"/>
                  </a:cubicBezTo>
                  <a:cubicBezTo>
                    <a:pt x="150451" y="16330"/>
                    <a:pt x="136233" y="9335"/>
                    <a:pt x="121063" y="5334"/>
                  </a:cubicBezTo>
                  <a:cubicBezTo>
                    <a:pt x="109612" y="1819"/>
                    <a:pt x="97703" y="21"/>
                    <a:pt x="85725" y="0"/>
                  </a:cubicBezTo>
                  <a:cubicBezTo>
                    <a:pt x="73760" y="185"/>
                    <a:pt x="61873" y="1978"/>
                    <a:pt x="50387" y="5334"/>
                  </a:cubicBezTo>
                  <a:cubicBezTo>
                    <a:pt x="35385" y="9775"/>
                    <a:pt x="21246" y="16733"/>
                    <a:pt x="8573" y="25908"/>
                  </a:cubicBezTo>
                  <a:cubicBezTo>
                    <a:pt x="3284" y="30087"/>
                    <a:pt x="141" y="36410"/>
                    <a:pt x="0" y="43148"/>
                  </a:cubicBezTo>
                  <a:lnTo>
                    <a:pt x="0" y="8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54">
              <a:extLst>
                <a:ext uri="{FF2B5EF4-FFF2-40B4-BE49-F238E27FC236}">
                  <a16:creationId xmlns:a16="http://schemas.microsoft.com/office/drawing/2014/main" id="{7E897471-E035-C04B-AF44-EE451F86863E}"/>
                </a:ext>
              </a:extLst>
            </p:cNvPr>
            <p:cNvSpPr/>
            <p:nvPr/>
          </p:nvSpPr>
          <p:spPr>
            <a:xfrm>
              <a:off x="5413914" y="5292090"/>
              <a:ext cx="86486" cy="86487"/>
            </a:xfrm>
            <a:custGeom>
              <a:avLst/>
              <a:gdLst>
                <a:gd name="connsiteX0" fmla="*/ 86487 w 86486"/>
                <a:gd name="connsiteY0" fmla="*/ 43243 h 86487"/>
                <a:gd name="connsiteX1" fmla="*/ 43244 w 86486"/>
                <a:gd name="connsiteY1" fmla="*/ 86487 h 86487"/>
                <a:gd name="connsiteX2" fmla="*/ 0 w 86486"/>
                <a:gd name="connsiteY2" fmla="*/ 43243 h 86487"/>
                <a:gd name="connsiteX3" fmla="*/ 43244 w 86486"/>
                <a:gd name="connsiteY3" fmla="*/ 0 h 86487"/>
                <a:gd name="connsiteX4" fmla="*/ 86487 w 86486"/>
                <a:gd name="connsiteY4" fmla="*/ 43243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3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3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55">
              <a:extLst>
                <a:ext uri="{FF2B5EF4-FFF2-40B4-BE49-F238E27FC236}">
                  <a16:creationId xmlns:a16="http://schemas.microsoft.com/office/drawing/2014/main" id="{51B45B63-81B7-384E-AB21-90E93A72EFAB}"/>
                </a:ext>
              </a:extLst>
            </p:cNvPr>
            <p:cNvSpPr/>
            <p:nvPr/>
          </p:nvSpPr>
          <p:spPr>
            <a:xfrm>
              <a:off x="5372100" y="5390483"/>
              <a:ext cx="171450" cy="86391"/>
            </a:xfrm>
            <a:custGeom>
              <a:avLst/>
              <a:gdLst>
                <a:gd name="connsiteX0" fmla="*/ 171450 w 171450"/>
                <a:gd name="connsiteY0" fmla="*/ 86392 h 86391"/>
                <a:gd name="connsiteX1" fmla="*/ 171450 w 171450"/>
                <a:gd name="connsiteY1" fmla="*/ 43148 h 86391"/>
                <a:gd name="connsiteX2" fmla="*/ 162877 w 171450"/>
                <a:gd name="connsiteY2" fmla="*/ 25908 h 86391"/>
                <a:gd name="connsiteX3" fmla="*/ 121063 w 171450"/>
                <a:gd name="connsiteY3" fmla="*/ 5334 h 86391"/>
                <a:gd name="connsiteX4" fmla="*/ 85725 w 171450"/>
                <a:gd name="connsiteY4" fmla="*/ 0 h 86391"/>
                <a:gd name="connsiteX5" fmla="*/ 50387 w 171450"/>
                <a:gd name="connsiteY5" fmla="*/ 5334 h 86391"/>
                <a:gd name="connsiteX6" fmla="*/ 8573 w 171450"/>
                <a:gd name="connsiteY6" fmla="*/ 25908 h 86391"/>
                <a:gd name="connsiteX7" fmla="*/ 0 w 171450"/>
                <a:gd name="connsiteY7" fmla="*/ 43148 h 86391"/>
                <a:gd name="connsiteX8" fmla="*/ 0 w 171450"/>
                <a:gd name="connsiteY8" fmla="*/ 86392 h 8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86391">
                  <a:moveTo>
                    <a:pt x="171450" y="86392"/>
                  </a:moveTo>
                  <a:lnTo>
                    <a:pt x="171450" y="43148"/>
                  </a:lnTo>
                  <a:cubicBezTo>
                    <a:pt x="171309" y="36410"/>
                    <a:pt x="168166" y="30087"/>
                    <a:pt x="162877" y="25908"/>
                  </a:cubicBezTo>
                  <a:cubicBezTo>
                    <a:pt x="150451" y="16330"/>
                    <a:pt x="136233" y="9335"/>
                    <a:pt x="121063" y="5334"/>
                  </a:cubicBezTo>
                  <a:cubicBezTo>
                    <a:pt x="109612" y="1819"/>
                    <a:pt x="97703" y="21"/>
                    <a:pt x="85725" y="0"/>
                  </a:cubicBezTo>
                  <a:cubicBezTo>
                    <a:pt x="73760" y="185"/>
                    <a:pt x="61873" y="1978"/>
                    <a:pt x="50387" y="5334"/>
                  </a:cubicBezTo>
                  <a:cubicBezTo>
                    <a:pt x="35385" y="9775"/>
                    <a:pt x="21246" y="16733"/>
                    <a:pt x="8573" y="25908"/>
                  </a:cubicBezTo>
                  <a:cubicBezTo>
                    <a:pt x="3284" y="30087"/>
                    <a:pt x="141" y="36410"/>
                    <a:pt x="0" y="43148"/>
                  </a:cubicBezTo>
                  <a:lnTo>
                    <a:pt x="0" y="8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56">
              <a:extLst>
                <a:ext uri="{FF2B5EF4-FFF2-40B4-BE49-F238E27FC236}">
                  <a16:creationId xmlns:a16="http://schemas.microsoft.com/office/drawing/2014/main" id="{416CAA53-C57A-CD45-B322-070E4F7307AC}"/>
                </a:ext>
              </a:extLst>
            </p:cNvPr>
            <p:cNvSpPr/>
            <p:nvPr/>
          </p:nvSpPr>
          <p:spPr>
            <a:xfrm>
              <a:off x="5604414" y="5292090"/>
              <a:ext cx="86487" cy="86487"/>
            </a:xfrm>
            <a:custGeom>
              <a:avLst/>
              <a:gdLst>
                <a:gd name="connsiteX0" fmla="*/ 86487 w 86487"/>
                <a:gd name="connsiteY0" fmla="*/ 43243 h 86487"/>
                <a:gd name="connsiteX1" fmla="*/ 43244 w 86487"/>
                <a:gd name="connsiteY1" fmla="*/ 86487 h 86487"/>
                <a:gd name="connsiteX2" fmla="*/ 0 w 86487"/>
                <a:gd name="connsiteY2" fmla="*/ 43243 h 86487"/>
                <a:gd name="connsiteX3" fmla="*/ 43244 w 86487"/>
                <a:gd name="connsiteY3" fmla="*/ 0 h 86487"/>
                <a:gd name="connsiteX4" fmla="*/ 86487 w 86487"/>
                <a:gd name="connsiteY4" fmla="*/ 43243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7">
                  <a:moveTo>
                    <a:pt x="86487" y="43243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3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57">
              <a:extLst>
                <a:ext uri="{FF2B5EF4-FFF2-40B4-BE49-F238E27FC236}">
                  <a16:creationId xmlns:a16="http://schemas.microsoft.com/office/drawing/2014/main" id="{30DBD5A5-1B90-7640-BEE9-3B1637F81448}"/>
                </a:ext>
              </a:extLst>
            </p:cNvPr>
            <p:cNvSpPr/>
            <p:nvPr/>
          </p:nvSpPr>
          <p:spPr>
            <a:xfrm>
              <a:off x="5562600" y="5390483"/>
              <a:ext cx="171450" cy="86391"/>
            </a:xfrm>
            <a:custGeom>
              <a:avLst/>
              <a:gdLst>
                <a:gd name="connsiteX0" fmla="*/ 171450 w 171450"/>
                <a:gd name="connsiteY0" fmla="*/ 86392 h 86391"/>
                <a:gd name="connsiteX1" fmla="*/ 171450 w 171450"/>
                <a:gd name="connsiteY1" fmla="*/ 43148 h 86391"/>
                <a:gd name="connsiteX2" fmla="*/ 162877 w 171450"/>
                <a:gd name="connsiteY2" fmla="*/ 25908 h 86391"/>
                <a:gd name="connsiteX3" fmla="*/ 121063 w 171450"/>
                <a:gd name="connsiteY3" fmla="*/ 5334 h 86391"/>
                <a:gd name="connsiteX4" fmla="*/ 85725 w 171450"/>
                <a:gd name="connsiteY4" fmla="*/ 0 h 86391"/>
                <a:gd name="connsiteX5" fmla="*/ 50387 w 171450"/>
                <a:gd name="connsiteY5" fmla="*/ 5334 h 86391"/>
                <a:gd name="connsiteX6" fmla="*/ 8573 w 171450"/>
                <a:gd name="connsiteY6" fmla="*/ 25908 h 86391"/>
                <a:gd name="connsiteX7" fmla="*/ 0 w 171450"/>
                <a:gd name="connsiteY7" fmla="*/ 43148 h 86391"/>
                <a:gd name="connsiteX8" fmla="*/ 0 w 171450"/>
                <a:gd name="connsiteY8" fmla="*/ 86392 h 8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86391">
                  <a:moveTo>
                    <a:pt x="171450" y="86392"/>
                  </a:moveTo>
                  <a:lnTo>
                    <a:pt x="171450" y="43148"/>
                  </a:lnTo>
                  <a:cubicBezTo>
                    <a:pt x="171309" y="36410"/>
                    <a:pt x="168166" y="30087"/>
                    <a:pt x="162877" y="25908"/>
                  </a:cubicBezTo>
                  <a:cubicBezTo>
                    <a:pt x="150451" y="16330"/>
                    <a:pt x="136233" y="9335"/>
                    <a:pt x="121063" y="5334"/>
                  </a:cubicBezTo>
                  <a:cubicBezTo>
                    <a:pt x="109612" y="1819"/>
                    <a:pt x="97703" y="21"/>
                    <a:pt x="85725" y="0"/>
                  </a:cubicBezTo>
                  <a:cubicBezTo>
                    <a:pt x="73760" y="185"/>
                    <a:pt x="61873" y="1978"/>
                    <a:pt x="50387" y="5334"/>
                  </a:cubicBezTo>
                  <a:cubicBezTo>
                    <a:pt x="35385" y="9775"/>
                    <a:pt x="21246" y="16733"/>
                    <a:pt x="8573" y="25908"/>
                  </a:cubicBezTo>
                  <a:cubicBezTo>
                    <a:pt x="3284" y="30087"/>
                    <a:pt x="141" y="36410"/>
                    <a:pt x="0" y="43148"/>
                  </a:cubicBezTo>
                  <a:lnTo>
                    <a:pt x="0" y="8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58">
              <a:extLst>
                <a:ext uri="{FF2B5EF4-FFF2-40B4-BE49-F238E27FC236}">
                  <a16:creationId xmlns:a16="http://schemas.microsoft.com/office/drawing/2014/main" id="{2CC50EF1-2854-214E-91F1-75045C05B0AE}"/>
                </a:ext>
              </a:extLst>
            </p:cNvPr>
            <p:cNvSpPr/>
            <p:nvPr/>
          </p:nvSpPr>
          <p:spPr>
            <a:xfrm>
              <a:off x="5024818" y="4878895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59">
              <a:extLst>
                <a:ext uri="{FF2B5EF4-FFF2-40B4-BE49-F238E27FC236}">
                  <a16:creationId xmlns:a16="http://schemas.microsoft.com/office/drawing/2014/main" id="{78C98438-6E5B-C54B-AE21-4729E2C5B960}"/>
                </a:ext>
              </a:extLst>
            </p:cNvPr>
            <p:cNvSpPr/>
            <p:nvPr/>
          </p:nvSpPr>
          <p:spPr>
            <a:xfrm>
              <a:off x="4925853" y="4909521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60">
              <a:extLst>
                <a:ext uri="{FF2B5EF4-FFF2-40B4-BE49-F238E27FC236}">
                  <a16:creationId xmlns:a16="http://schemas.microsoft.com/office/drawing/2014/main" id="{52B73154-C10F-6440-B6F8-C960A6CE3DAA}"/>
                </a:ext>
              </a:extLst>
            </p:cNvPr>
            <p:cNvSpPr/>
            <p:nvPr/>
          </p:nvSpPr>
          <p:spPr>
            <a:xfrm>
              <a:off x="5105400" y="4781550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2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 descr="Une image contenant personne, plancher&#10;&#10;Description générée automatiquement">
            <a:extLst>
              <a:ext uri="{FF2B5EF4-FFF2-40B4-BE49-F238E27FC236}">
                <a16:creationId xmlns:a16="http://schemas.microsoft.com/office/drawing/2014/main" id="{EF982551-C105-2F41-804A-056CB6191A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F60B486-43B9-4B7D-9FDF-62198F177158}"/>
              </a:ext>
            </a:extLst>
          </p:cNvPr>
          <p:cNvSpPr/>
          <p:nvPr/>
        </p:nvSpPr>
        <p:spPr>
          <a:xfrm>
            <a:off x="0" y="2005"/>
            <a:ext cx="18288000" cy="51434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Rectangle 14"/>
          <p:cNvSpPr/>
          <p:nvPr/>
        </p:nvSpPr>
        <p:spPr>
          <a:xfrm>
            <a:off x="0" y="5143500"/>
            <a:ext cx="18288000" cy="5143499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1858352" y="1049259"/>
            <a:ext cx="145712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r>
              <a:rPr lang="en-US" sz="9600" dirty="0">
                <a:solidFill>
                  <a:schemeClr val="bg1"/>
                </a:solidFill>
              </a:rPr>
              <a:t>WRITE</a:t>
            </a:r>
          </a:p>
          <a:p>
            <a:r>
              <a:rPr lang="en-US" sz="9600" dirty="0">
                <a:solidFill>
                  <a:schemeClr val="bg1"/>
                </a:solidFill>
              </a:rPr>
              <a:t>THE RULES OF THE GAME</a:t>
            </a:r>
            <a:endParaRPr lang="uk-UA" sz="96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DF6705-C265-4AF2-9113-2BC6017D824E}"/>
              </a:ext>
            </a:extLst>
          </p:cNvPr>
          <p:cNvSpPr txBox="1"/>
          <p:nvPr/>
        </p:nvSpPr>
        <p:spPr>
          <a:xfrm>
            <a:off x="2220401" y="6497240"/>
            <a:ext cx="438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BRAINSTORM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A1DFFD-4229-4959-9B3F-0BBB3A6304BF}"/>
              </a:ext>
            </a:extLst>
          </p:cNvPr>
          <p:cNvSpPr txBox="1"/>
          <p:nvPr/>
        </p:nvSpPr>
        <p:spPr>
          <a:xfrm>
            <a:off x="2744277" y="7143571"/>
            <a:ext cx="3333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Define some objectives, leverages,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guidelines, scenarios, rewards …</a:t>
            </a:r>
            <a:endParaRPr lang="uk-UA" sz="2400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F797B8-7004-4D57-94F9-9DB694D3210C}"/>
              </a:ext>
            </a:extLst>
          </p:cNvPr>
          <p:cNvSpPr txBox="1"/>
          <p:nvPr/>
        </p:nvSpPr>
        <p:spPr>
          <a:xfrm>
            <a:off x="11686100" y="6497240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USER TESTING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F6201-DE67-4B64-BA76-666AE2FFF3F0}"/>
              </a:ext>
            </a:extLst>
          </p:cNvPr>
          <p:cNvSpPr txBox="1"/>
          <p:nvPr/>
        </p:nvSpPr>
        <p:spPr>
          <a:xfrm>
            <a:off x="12209975" y="7143571"/>
            <a:ext cx="33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Get feedback about the rules you created.</a:t>
            </a:r>
            <a:endParaRPr lang="uk-UA" sz="2400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A10712-803C-4AA6-90C2-37384098ABEC}"/>
              </a:ext>
            </a:extLst>
          </p:cNvPr>
          <p:cNvSpPr txBox="1"/>
          <p:nvPr/>
        </p:nvSpPr>
        <p:spPr>
          <a:xfrm>
            <a:off x="6953251" y="6497240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WRITING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9C07FC-CC95-4426-8092-2EC6D41B5B4A}"/>
              </a:ext>
            </a:extLst>
          </p:cNvPr>
          <p:cNvSpPr txBox="1"/>
          <p:nvPr/>
        </p:nvSpPr>
        <p:spPr>
          <a:xfrm>
            <a:off x="7477126" y="7143571"/>
            <a:ext cx="33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Compose the rules in a comprehensible way.</a:t>
            </a:r>
          </a:p>
        </p:txBody>
      </p:sp>
    </p:spTree>
    <p:extLst>
      <p:ext uri="{BB962C8B-B14F-4D97-AF65-F5344CB8AC3E}">
        <p14:creationId xmlns:p14="http://schemas.microsoft.com/office/powerpoint/2010/main" val="39421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FEADBD-55BD-4296-89DD-6B24F507C1B8}"/>
              </a:ext>
            </a:extLst>
          </p:cNvPr>
          <p:cNvSpPr txBox="1"/>
          <p:nvPr/>
        </p:nvSpPr>
        <p:spPr>
          <a:xfrm>
            <a:off x="2819400" y="7962900"/>
            <a:ext cx="1264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effectLst/>
                <a:latin typeface="Roboto" panose="02000000000000000000" pitchFamily="2" charset="0"/>
                <a:hlinkClick r:id="rId2"/>
              </a:rPr>
              <a:t>The UX of Fortnite | </a:t>
            </a:r>
            <a:r>
              <a:rPr lang="en-US" sz="3600" b="0" i="0" dirty="0" err="1">
                <a:effectLst/>
                <a:latin typeface="Roboto" panose="02000000000000000000" pitchFamily="2" charset="0"/>
                <a:hlinkClick r:id="rId2"/>
              </a:rPr>
              <a:t>Célia</a:t>
            </a:r>
            <a:r>
              <a:rPr lang="en-US" sz="3600" b="0" i="0" dirty="0">
                <a:effectLst/>
                <a:latin typeface="Roboto" panose="02000000000000000000" pitchFamily="2" charset="0"/>
                <a:hlinkClick r:id="rId2"/>
              </a:rPr>
              <a:t> </a:t>
            </a:r>
            <a:r>
              <a:rPr lang="en-US" sz="3600" b="0" i="0" dirty="0" err="1">
                <a:effectLst/>
                <a:latin typeface="Roboto" panose="02000000000000000000" pitchFamily="2" charset="0"/>
                <a:hlinkClick r:id="rId2"/>
              </a:rPr>
              <a:t>Hodent</a:t>
            </a:r>
            <a:r>
              <a:rPr lang="en-US" sz="3600" b="0" i="0" dirty="0">
                <a:effectLst/>
                <a:latin typeface="Roboto" panose="02000000000000000000" pitchFamily="2" charset="0"/>
                <a:hlinkClick r:id="rId2"/>
              </a:rPr>
              <a:t> | Game Camp France 2019</a:t>
            </a:r>
            <a:endParaRPr lang="en-US" sz="3600" dirty="0"/>
          </a:p>
        </p:txBody>
      </p:sp>
      <p:pic>
        <p:nvPicPr>
          <p:cNvPr id="1026" name="Picture 2" descr="Fortnite Logo PNG transparents - StickPNG">
            <a:extLst>
              <a:ext uri="{FF2B5EF4-FFF2-40B4-BE49-F238E27FC236}">
                <a16:creationId xmlns:a16="http://schemas.microsoft.com/office/drawing/2014/main" id="{5F0CF499-13DB-4E4C-ADC1-7C2ADE30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47700"/>
            <a:ext cx="12649200" cy="66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EF524F-FB1F-4B11-BF3C-85571C5B210A}"/>
              </a:ext>
            </a:extLst>
          </p:cNvPr>
          <p:cNvSpPr/>
          <p:nvPr/>
        </p:nvSpPr>
        <p:spPr>
          <a:xfrm rot="10800000" flipH="1" flipV="1">
            <a:off x="1142998" y="1143000"/>
            <a:ext cx="16002003" cy="8001000"/>
          </a:xfrm>
          <a:prstGeom prst="roundRect">
            <a:avLst>
              <a:gd name="adj" fmla="val 2507"/>
            </a:avLst>
          </a:prstGeom>
          <a:gradFill>
            <a:gsLst>
              <a:gs pos="0">
                <a:schemeClr val="accent5"/>
              </a:gs>
              <a:gs pos="33000">
                <a:schemeClr val="accent4"/>
              </a:gs>
              <a:gs pos="66000">
                <a:schemeClr val="accent3"/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3AD8E-510E-49AE-B3F7-0053DF44FF82}"/>
              </a:ext>
            </a:extLst>
          </p:cNvPr>
          <p:cNvSpPr txBox="1"/>
          <p:nvPr/>
        </p:nvSpPr>
        <p:spPr>
          <a:xfrm>
            <a:off x="5016370" y="5871218"/>
            <a:ext cx="8267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</a:rPr>
              <a:t>A FOND LA FORME !</a:t>
            </a:r>
            <a:endParaRPr lang="uk-UA" sz="6600" b="1" i="1" dirty="0">
              <a:solidFill>
                <a:schemeClr val="bg1"/>
              </a:solidFill>
              <a:latin typeface="+mj-lt"/>
              <a:ea typeface="Source Sans Pro Black" panose="020B0803030403020204" pitchFamily="34" charset="0"/>
            </a:endParaRPr>
          </a:p>
        </p:txBody>
      </p:sp>
      <p:pic>
        <p:nvPicPr>
          <p:cNvPr id="8" name="Image 7" descr="Une image contenant texte, clipart, arts de la table, vaisselle&#10;&#10;Description générée automatiquement">
            <a:extLst>
              <a:ext uri="{FF2B5EF4-FFF2-40B4-BE49-F238E27FC236}">
                <a16:creationId xmlns:a16="http://schemas.microsoft.com/office/drawing/2014/main" id="{7F131085-C6B2-CD4D-84BE-91981F4E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6600" y="3124200"/>
            <a:ext cx="6654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9" grpId="0"/>
        </p:bldLst>
      </p:timing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1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FFC955"/>
      </a:accent1>
      <a:accent2>
        <a:srgbClr val="FF5355"/>
      </a:accent2>
      <a:accent3>
        <a:srgbClr val="CE59C4"/>
      </a:accent3>
      <a:accent4>
        <a:srgbClr val="8766D0"/>
      </a:accent4>
      <a:accent5>
        <a:srgbClr val="6C9FF4"/>
      </a:accent5>
      <a:accent6>
        <a:srgbClr val="5BC9B0"/>
      </a:accent6>
      <a:hlink>
        <a:srgbClr val="6C9FF4"/>
      </a:hlink>
      <a:folHlink>
        <a:srgbClr val="5BC9B0"/>
      </a:folHlink>
    </a:clrScheme>
    <a:fontScheme name="Sours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accent4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708C45CDE27D409AF7A865B86A0E62" ma:contentTypeVersion="34" ma:contentTypeDescription="Crée un document." ma:contentTypeScope="" ma:versionID="5a3c74ee615715a60558fa740cc32afc">
  <xsd:schema xmlns:xsd="http://www.w3.org/2001/XMLSchema" xmlns:xs="http://www.w3.org/2001/XMLSchema" xmlns:p="http://schemas.microsoft.com/office/2006/metadata/properties" xmlns:ns2="939cca55-6a0a-483f-b2cc-c2a54b834d75" xmlns:ns3="3b96710e-0f9e-4dcd-a810-154847265481" targetNamespace="http://schemas.microsoft.com/office/2006/metadata/properties" ma:root="true" ma:fieldsID="269a4b0408ca1e1255f2ab03016531db" ns2:_="" ns3:_="">
    <xsd:import namespace="939cca55-6a0a-483f-b2cc-c2a54b834d75"/>
    <xsd:import namespace="3b96710e-0f9e-4dcd-a810-154847265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cca55-6a0a-483f-b2cc-c2a54b834d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29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0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1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4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5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7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6710e-0f9e-4dcd-a810-154847265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939cca55-6a0a-483f-b2cc-c2a54b834d75" xsi:nil="true"/>
    <Owner xmlns="939cca55-6a0a-483f-b2cc-c2a54b834d75">
      <UserInfo>
        <DisplayName/>
        <AccountId xsi:nil="true"/>
        <AccountType/>
      </UserInfo>
    </Owner>
    <TeamsChannelId xmlns="939cca55-6a0a-483f-b2cc-c2a54b834d75" xsi:nil="true"/>
    <IsNotebookLocked xmlns="939cca55-6a0a-483f-b2cc-c2a54b834d75" xsi:nil="true"/>
    <Members xmlns="939cca55-6a0a-483f-b2cc-c2a54b834d75">
      <UserInfo>
        <DisplayName/>
        <AccountId xsi:nil="true"/>
        <AccountType/>
      </UserInfo>
    </Members>
    <NotebookType xmlns="939cca55-6a0a-483f-b2cc-c2a54b834d75" xsi:nil="true"/>
    <CultureName xmlns="939cca55-6a0a-483f-b2cc-c2a54b834d75" xsi:nil="true"/>
    <Leaders xmlns="939cca55-6a0a-483f-b2cc-c2a54b834d75">
      <UserInfo>
        <DisplayName/>
        <AccountId xsi:nil="true"/>
        <AccountType/>
      </UserInfo>
    </Leaders>
    <Member_Groups xmlns="939cca55-6a0a-483f-b2cc-c2a54b834d75">
      <UserInfo>
        <DisplayName/>
        <AccountId xsi:nil="true"/>
        <AccountType/>
      </UserInfo>
    </Member_Groups>
    <Self_Registration_Enabled xmlns="939cca55-6a0a-483f-b2cc-c2a54b834d75" xsi:nil="true"/>
    <Has_Leaders_Only_SectionGroup xmlns="939cca55-6a0a-483f-b2cc-c2a54b834d75" xsi:nil="true"/>
    <LMS_Mappings xmlns="939cca55-6a0a-483f-b2cc-c2a54b834d75" xsi:nil="true"/>
    <Invited_Leaders xmlns="939cca55-6a0a-483f-b2cc-c2a54b834d75" xsi:nil="true"/>
    <DefaultSectionNames xmlns="939cca55-6a0a-483f-b2cc-c2a54b834d75" xsi:nil="true"/>
    <Is_Collaboration_Space_Locked xmlns="939cca55-6a0a-483f-b2cc-c2a54b834d75" xsi:nil="true"/>
    <Math_Settings xmlns="939cca55-6a0a-483f-b2cc-c2a54b834d75" xsi:nil="true"/>
    <Templates xmlns="939cca55-6a0a-483f-b2cc-c2a54b834d75" xsi:nil="true"/>
    <Distribution_Groups xmlns="939cca55-6a0a-483f-b2cc-c2a54b834d75" xsi:nil="true"/>
    <AppVersion xmlns="939cca55-6a0a-483f-b2cc-c2a54b834d75" xsi:nil="true"/>
    <Invited_Members xmlns="939cca55-6a0a-483f-b2cc-c2a54b834d75" xsi:nil="true"/>
    <Teams_Channel_Section_Location xmlns="939cca55-6a0a-483f-b2cc-c2a54b834d75" xsi:nil="true"/>
  </documentManagement>
</p:properties>
</file>

<file path=customXml/itemProps1.xml><?xml version="1.0" encoding="utf-8"?>
<ds:datastoreItem xmlns:ds="http://schemas.openxmlformats.org/officeDocument/2006/customXml" ds:itemID="{93915043-64F8-49C8-8A95-56B674C43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9cca55-6a0a-483f-b2cc-c2a54b834d75"/>
    <ds:schemaRef ds:uri="3b96710e-0f9e-4dcd-a810-154847265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1E67A1-40C7-4EA2-929A-53BD7EB72E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0E246-C560-47CB-B416-1098C7B44E9E}">
  <ds:schemaRefs>
    <ds:schemaRef ds:uri="http://schemas.microsoft.com/office/2006/metadata/properties"/>
    <ds:schemaRef ds:uri="http://schemas.microsoft.com/office/infopath/2007/PartnerControls"/>
    <ds:schemaRef ds:uri="939cca55-6a0a-483f-b2cc-c2a54b834d7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9548</TotalTime>
  <Words>72</Words>
  <Application>Microsoft Office PowerPoint</Application>
  <PresentationFormat>Personnalisé</PresentationFormat>
  <Paragraphs>18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Roboto</vt:lpstr>
      <vt:lpstr>Source Sans Pro</vt:lpstr>
      <vt:lpstr>Source Sans Pro Black</vt:lpstr>
      <vt:lpstr>GENARAL LAYOUTS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gaspard varennes</cp:lastModifiedBy>
  <cp:revision>803</cp:revision>
  <dcterms:created xsi:type="dcterms:W3CDTF">2019-10-17T21:41:43Z</dcterms:created>
  <dcterms:modified xsi:type="dcterms:W3CDTF">2021-10-11T15:42:17Z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0x0101001F708C45CDE27D409AF7A865B86A0E62</vt:lpwstr>
  </property>
</Properties>
</file>