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e2d0295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6e2d0295c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afe4a2d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7afe4a2d0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afe4a2d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7afe4a2d0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Projet 6 - Vitesse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highlight>
                  <a:srgbClr val="FFFAEE"/>
                </a:highlight>
                <a:latin typeface="Arial"/>
                <a:ea typeface="Arial"/>
                <a:cs typeface="Arial"/>
                <a:sym typeface="Arial"/>
              </a:rPr>
              <a:t>Créez une application iOS en MVVM de A à Z</a:t>
            </a:r>
            <a:endParaRPr sz="2400">
              <a:highlight>
                <a:srgbClr val="FFFA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5: </a:t>
            </a:r>
            <a:r>
              <a:rPr lang="en-US"/>
              <a:t>Intégration de l’API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85275" y="1600200"/>
            <a:ext cx="21483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Implémentation du service de l’API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Implémentation d’un service pour gérer les token dans le trousseau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Création d’une énumération pour gérer les différents cas d’erreurs</a:t>
            </a:r>
            <a:r>
              <a:rPr lang="en-US" sz="1800"/>
              <a:t>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5" name="Google Shape;145;p22" title="CleanShot 2025-09-04 at 16.57.20@2x.png"/>
          <p:cNvPicPr preferRelativeResize="0"/>
          <p:nvPr/>
        </p:nvPicPr>
        <p:blipFill rotWithShape="1">
          <a:blip r:embed="rId3">
            <a:alphaModFix/>
          </a:blip>
          <a:srcRect b="0" l="592" r="583" t="0"/>
          <a:stretch/>
        </p:blipFill>
        <p:spPr>
          <a:xfrm>
            <a:off x="3229875" y="1324113"/>
            <a:ext cx="5168369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6: </a:t>
            </a:r>
            <a:r>
              <a:rPr lang="en-US"/>
              <a:t>Mise en place des ViewModels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85275" y="1600200"/>
            <a:ext cx="20688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Ajout des ViewModels pour les différentes vue de l’application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Vérification du bon fonctionnement des ViewModels avec les vues associées </a:t>
            </a:r>
            <a:r>
              <a:rPr lang="en-US" sz="1800"/>
              <a:t>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2" name="Google Shape;152;p23" title="CleanShot 2025-09-04 at 16.59.26@2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050" y="1600199"/>
            <a:ext cx="5845750" cy="44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7 : </a:t>
            </a:r>
            <a:r>
              <a:rPr lang="en-US"/>
              <a:t>Expérience utilisateur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57200" y="1600200"/>
            <a:ext cx="3098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Informer clairement l’utilisateur pour une meilleure expérience.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Respecter les standards d’interface définis par Apple</a:t>
            </a:r>
            <a:endParaRPr sz="2400"/>
          </a:p>
        </p:txBody>
      </p:sp>
      <p:pic>
        <p:nvPicPr>
          <p:cNvPr id="159" name="Google Shape;159;p24" title="Simulator Screenshot - iPhone 16 - 2025-09-04 at 17.02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625" y="1417638"/>
            <a:ext cx="2369680" cy="513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 title="Simulator Screenshot - iPhone 16 - 2025-09-04 at 17.03.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130" y="1417638"/>
            <a:ext cx="2369680" cy="513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Objectifs du projet</a:t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271A38"/>
                </a:solidFill>
                <a:highlight>
                  <a:srgbClr val="FFFFFF"/>
                </a:highlight>
              </a:rPr>
              <a:t>	Développer une app iOS complète en MVVM en créant un UI accessible. </a:t>
            </a:r>
            <a:endParaRPr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rgbClr val="271A38"/>
                </a:solidFill>
                <a:highlight>
                  <a:srgbClr val="FFFFFF"/>
                </a:highlight>
              </a:rPr>
              <a:t>	Gérer données et échanges réseau avec l’API.</a:t>
            </a:r>
            <a:endParaRPr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rgbClr val="271A38"/>
                </a:solidFill>
                <a:highlight>
                  <a:srgbClr val="FFFFFF"/>
                </a:highlight>
              </a:rPr>
              <a:t>	Collaborer et livrer un projet avec l’utilisation de Git/GitHub.</a:t>
            </a:r>
            <a:endParaRPr>
              <a:solidFill>
                <a:srgbClr val="271A3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</a:t>
            </a:r>
            <a:r>
              <a:rPr lang="en-US"/>
              <a:t>1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/>
              <a:t>Compréhension des besoins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Analyser des wireframes pour comprendre le flux de navigation</a:t>
            </a:r>
            <a:r>
              <a:rPr lang="en-US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Observer les spécifications techniques, pour comprendre l’utilité de chaque vue.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</a:t>
            </a:r>
            <a:r>
              <a:rPr lang="en-US"/>
              <a:t>2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Configuration du projet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89375" y="1342501"/>
            <a:ext cx="81975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/>
              <a:t>Fork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 dépôt GitHub pour la récupération du backend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/>
              <a:t>Clonage du fork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6"/>
          <p:cNvSpPr txBox="1"/>
          <p:nvPr/>
        </p:nvSpPr>
        <p:spPr>
          <a:xfrm>
            <a:off x="489375" y="4583000"/>
            <a:ext cx="428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 du repository distant grâce aux commandes Git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6" title="CleanShot 2025-09-03 at 17.52.50@2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475" y="1828876"/>
            <a:ext cx="7159311" cy="207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 title="CleanShot 2025-09-03 at 17.54.53@2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4029673"/>
            <a:ext cx="2938950" cy="251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410625"/>
            <a:ext cx="3728700" cy="49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Lecture du fichier README pour connaître les différentes routes API du Backend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Exécution du backend en en tâche de fond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</a:t>
            </a:r>
            <a:r>
              <a:rPr lang="en-US"/>
              <a:t>3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/>
              <a:t>Exercices d’appel à</a:t>
            </a:r>
            <a:r>
              <a:rPr lang="en-US"/>
              <a:t> l’API</a:t>
            </a:r>
            <a:endParaRPr/>
          </a:p>
        </p:txBody>
      </p:sp>
      <p:pic>
        <p:nvPicPr>
          <p:cNvPr id="113" name="Google Shape;113;p17" title="CleanShot 2025-09-04 at 14.26.20@2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900" y="1431563"/>
            <a:ext cx="4653301" cy="488465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410625"/>
            <a:ext cx="3728700" cy="49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Familiarisation de l’API avec l’application POSTMAN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Tests des requêtes avec différentes méthodes (GET, POST)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Utilisation des notions de body, headers, json, token nécessaires aux interactions avec l’API </a:t>
            </a:r>
            <a:endParaRPr sz="2400"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</a:t>
            </a:r>
            <a:r>
              <a:rPr lang="en-US"/>
              <a:t>3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/>
              <a:t>Exercices d’appel à</a:t>
            </a:r>
            <a:r>
              <a:rPr lang="en-US"/>
              <a:t> l’API</a:t>
            </a:r>
            <a:endParaRPr/>
          </a:p>
        </p:txBody>
      </p:sp>
      <p:pic>
        <p:nvPicPr>
          <p:cNvPr id="120" name="Google Shape;120;p18" title="CleanShot 2025-09-04 at 17.32.01@2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900" y="1435213"/>
            <a:ext cx="4653302" cy="398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4:</a:t>
            </a:r>
            <a:r>
              <a:rPr lang="en-US"/>
              <a:t> Réalisation des interfaces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85275" y="1600200"/>
            <a:ext cx="21483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Utilisation des wireframes comme réferences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/>
              <a:t>S’assurer de l’aspect responsive de l’interface</a:t>
            </a:r>
            <a:r>
              <a:rPr lang="en-US" sz="2400"/>
              <a:t> </a:t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7" name="Google Shape;127;p19" title="simulator_screenshot_236CA837-3612-4C3B-A971-C913E8A1C1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650" y="1600200"/>
            <a:ext cx="1904076" cy="41265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19" title="CleanShot 2025-09-04 at 14.41.55@2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675" y="1600200"/>
            <a:ext cx="1944667" cy="412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 title="Wireframe a reduir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0" y="539325"/>
            <a:ext cx="8872602" cy="577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 title="FluxNav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213"/>
            <a:ext cx="8839204" cy="575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