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7" r:id="rId1"/>
  </p:sldMasterIdLst>
  <p:notesMasterIdLst>
    <p:notesMasterId r:id="rId19"/>
  </p:notesMasterIdLst>
  <p:sldIdLst>
    <p:sldId id="666" r:id="rId2"/>
    <p:sldId id="667" r:id="rId3"/>
    <p:sldId id="668" r:id="rId4"/>
    <p:sldId id="669" r:id="rId5"/>
    <p:sldId id="694" r:id="rId6"/>
    <p:sldId id="692" r:id="rId7"/>
    <p:sldId id="693" r:id="rId8"/>
    <p:sldId id="695" r:id="rId9"/>
    <p:sldId id="691" r:id="rId10"/>
    <p:sldId id="696" r:id="rId11"/>
    <p:sldId id="698" r:id="rId12"/>
    <p:sldId id="699" r:id="rId13"/>
    <p:sldId id="700" r:id="rId14"/>
    <p:sldId id="697" r:id="rId15"/>
    <p:sldId id="701" r:id="rId16"/>
    <p:sldId id="702" r:id="rId17"/>
    <p:sldId id="690" r:id="rId18"/>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12" userDrawn="1">
          <p15:clr>
            <a:srgbClr val="A4A3A4"/>
          </p15:clr>
        </p15:guide>
        <p15:guide id="2" pos="14830" userDrawn="1">
          <p15:clr>
            <a:srgbClr val="A4A3A4"/>
          </p15:clr>
        </p15:guide>
        <p15:guide id="3" pos="526" userDrawn="1">
          <p15:clr>
            <a:srgbClr val="A4A3A4"/>
          </p15:clr>
        </p15:guide>
        <p15:guide id="5" orient="horz" pos="528" userDrawn="1">
          <p15:clr>
            <a:srgbClr val="A4A3A4"/>
          </p15:clr>
        </p15:guide>
        <p15:guide id="41" pos="7678" userDrawn="1">
          <p15:clr>
            <a:srgbClr val="A4A3A4"/>
          </p15:clr>
        </p15:guide>
        <p15:guide id="46" orient="horz" pos="43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1DF87"/>
    <a:srgbClr val="1FB764"/>
    <a:srgbClr val="7F7F7F"/>
    <a:srgbClr val="54AEC9"/>
    <a:srgbClr val="06919A"/>
    <a:srgbClr val="242C35"/>
    <a:srgbClr val="B8B8B8"/>
    <a:srgbClr val="566A86"/>
    <a:srgbClr val="525252"/>
    <a:srgbClr val="0E80C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7" autoAdjust="0"/>
    <p:restoredTop sz="95028" autoAdjust="0"/>
  </p:normalViewPr>
  <p:slideViewPr>
    <p:cSldViewPr snapToGrid="0" snapToObjects="1">
      <p:cViewPr varScale="1">
        <p:scale>
          <a:sx n="55" d="100"/>
          <a:sy n="55" d="100"/>
        </p:scale>
        <p:origin x="1122" y="96"/>
      </p:cViewPr>
      <p:guideLst>
        <p:guide orient="horz" pos="8112"/>
        <p:guide pos="14830"/>
        <p:guide pos="526"/>
        <p:guide orient="horz" pos="528"/>
        <p:guide pos="7678"/>
        <p:guide orient="horz" pos="4344"/>
      </p:guideLst>
    </p:cSldViewPr>
  </p:slideViewPr>
  <p:notesTextViewPr>
    <p:cViewPr>
      <p:scale>
        <a:sx n="100" d="100"/>
        <a:sy n="100" d="100"/>
      </p:scale>
      <p:origin x="0" y="0"/>
    </p:cViewPr>
  </p:notesTextViewPr>
  <p:sorterViewPr>
    <p:cViewPr>
      <p:scale>
        <a:sx n="24" d="100"/>
        <a:sy n="24"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Regular" charset="0"/>
              </a:defRPr>
            </a:lvl1pPr>
          </a:lstStyle>
          <a:p>
            <a:fld id="{EFC10EE1-B198-C942-8235-326C972CBB30}" type="datetimeFigureOut">
              <a:rPr lang="en-US" smtClean="0"/>
              <a:pPr/>
              <a:t>5/31/2019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Regular"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Regular" charset="0"/>
        <a:ea typeface="+mn-ea"/>
        <a:cs typeface="+mn-cs"/>
      </a:defRPr>
    </a:lvl1pPr>
    <a:lvl2pPr marL="914217" algn="l" defTabSz="914217" rtl="0" eaLnBrk="1" latinLnBrk="0" hangingPunct="1">
      <a:defRPr sz="2400" b="0" i="0" kern="1200">
        <a:solidFill>
          <a:schemeClr val="tx1"/>
        </a:solidFill>
        <a:latin typeface="Lato Regular" charset="0"/>
        <a:ea typeface="+mn-ea"/>
        <a:cs typeface="+mn-cs"/>
      </a:defRPr>
    </a:lvl2pPr>
    <a:lvl3pPr marL="1828434" algn="l" defTabSz="914217" rtl="0" eaLnBrk="1" latinLnBrk="0" hangingPunct="1">
      <a:defRPr sz="2400" b="0" i="0" kern="1200">
        <a:solidFill>
          <a:schemeClr val="tx1"/>
        </a:solidFill>
        <a:latin typeface="Lato Regular" charset="0"/>
        <a:ea typeface="+mn-ea"/>
        <a:cs typeface="+mn-cs"/>
      </a:defRPr>
    </a:lvl3pPr>
    <a:lvl4pPr marL="2742651" algn="l" defTabSz="914217" rtl="0" eaLnBrk="1" latinLnBrk="0" hangingPunct="1">
      <a:defRPr sz="2400" b="0" i="0" kern="1200">
        <a:solidFill>
          <a:schemeClr val="tx1"/>
        </a:solidFill>
        <a:latin typeface="Lato Regular" charset="0"/>
        <a:ea typeface="+mn-ea"/>
        <a:cs typeface="+mn-cs"/>
      </a:defRPr>
    </a:lvl4pPr>
    <a:lvl5pPr marL="3656868" algn="l" defTabSz="914217" rtl="0" eaLnBrk="1" latinLnBrk="0" hangingPunct="1">
      <a:defRPr sz="2400" b="0" i="0" kern="1200">
        <a:solidFill>
          <a:schemeClr val="tx1"/>
        </a:solidFill>
        <a:latin typeface="Lato Regular"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a:t>
            </a:fld>
            <a:endParaRPr lang="en-US"/>
          </a:p>
        </p:txBody>
      </p:sp>
    </p:spTree>
    <p:extLst>
      <p:ext uri="{BB962C8B-B14F-4D97-AF65-F5344CB8AC3E}">
        <p14:creationId xmlns:p14="http://schemas.microsoft.com/office/powerpoint/2010/main" val="3877534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2</a:t>
            </a:fld>
            <a:endParaRPr lang="en-US"/>
          </a:p>
        </p:txBody>
      </p:sp>
    </p:spTree>
    <p:extLst>
      <p:ext uri="{BB962C8B-B14F-4D97-AF65-F5344CB8AC3E}">
        <p14:creationId xmlns:p14="http://schemas.microsoft.com/office/powerpoint/2010/main" val="3497794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3</a:t>
            </a:fld>
            <a:endParaRPr lang="en-US"/>
          </a:p>
        </p:txBody>
      </p:sp>
    </p:spTree>
    <p:extLst>
      <p:ext uri="{BB962C8B-B14F-4D97-AF65-F5344CB8AC3E}">
        <p14:creationId xmlns:p14="http://schemas.microsoft.com/office/powerpoint/2010/main" val="55344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4</a:t>
            </a:fld>
            <a:endParaRPr lang="en-US"/>
          </a:p>
        </p:txBody>
      </p:sp>
    </p:spTree>
    <p:extLst>
      <p:ext uri="{BB962C8B-B14F-4D97-AF65-F5344CB8AC3E}">
        <p14:creationId xmlns:p14="http://schemas.microsoft.com/office/powerpoint/2010/main" val="3934224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10</a:t>
            </a:fld>
            <a:endParaRPr lang="en-US"/>
          </a:p>
        </p:txBody>
      </p:sp>
    </p:spTree>
    <p:extLst>
      <p:ext uri="{BB962C8B-B14F-4D97-AF65-F5344CB8AC3E}">
        <p14:creationId xmlns:p14="http://schemas.microsoft.com/office/powerpoint/2010/main" val="2114631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14</a:t>
            </a:fld>
            <a:endParaRPr lang="en-US"/>
          </a:p>
        </p:txBody>
      </p:sp>
    </p:spTree>
    <p:extLst>
      <p:ext uri="{BB962C8B-B14F-4D97-AF65-F5344CB8AC3E}">
        <p14:creationId xmlns:p14="http://schemas.microsoft.com/office/powerpoint/2010/main" val="2369914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17</a:t>
            </a:fld>
            <a:endParaRPr lang="en-US"/>
          </a:p>
        </p:txBody>
      </p:sp>
    </p:spTree>
    <p:extLst>
      <p:ext uri="{BB962C8B-B14F-4D97-AF65-F5344CB8AC3E}">
        <p14:creationId xmlns:p14="http://schemas.microsoft.com/office/powerpoint/2010/main" val="4155631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43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ayout 01">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0" y="0"/>
            <a:ext cx="12188825" cy="13716000"/>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1005239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1642027" y="3964146"/>
            <a:ext cx="9459378" cy="8321639"/>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566875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03">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10162" y="5627077"/>
            <a:ext cx="24367486" cy="8088922"/>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2320186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04">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10162" y="0"/>
            <a:ext cx="24367486" cy="13715999"/>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2265275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05">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2188248" y="6483929"/>
            <a:ext cx="4809877" cy="5600699"/>
          </a:xfrm>
          <a:prstGeom prst="rect">
            <a:avLst/>
          </a:prstGeom>
          <a:solidFill>
            <a:schemeClr val="bg1">
              <a:lumMod val="95000"/>
            </a:schemeClr>
          </a:solidFill>
        </p:spPr>
        <p:txBody>
          <a:bodyPr>
            <a:normAutofit/>
          </a:bodyPr>
          <a:lstStyle>
            <a:lvl1pPr>
              <a:defRPr sz="4000"/>
            </a:lvl1pPr>
          </a:lstStyle>
          <a:p>
            <a:endParaRPr lang="en-US"/>
          </a:p>
        </p:txBody>
      </p:sp>
      <p:sp>
        <p:nvSpPr>
          <p:cNvPr id="7" name="Picture Placeholder 4">
            <a:extLst>
              <a:ext uri="{FF2B5EF4-FFF2-40B4-BE49-F238E27FC236}">
                <a16:creationId xmlns:a16="http://schemas.microsoft.com/office/drawing/2014/main" id="{328D1FA9-A10E-284C-AFB0-D7FDFE695B09}"/>
              </a:ext>
            </a:extLst>
          </p:cNvPr>
          <p:cNvSpPr>
            <a:spLocks noGrp="1"/>
          </p:cNvSpPr>
          <p:nvPr>
            <p:ph type="pic" sz="quarter" idx="11"/>
          </p:nvPr>
        </p:nvSpPr>
        <p:spPr>
          <a:xfrm>
            <a:off x="7243327" y="6483929"/>
            <a:ext cx="4809877" cy="5600699"/>
          </a:xfrm>
          <a:prstGeom prst="rect">
            <a:avLst/>
          </a:prstGeom>
          <a:solidFill>
            <a:schemeClr val="bg1">
              <a:lumMod val="95000"/>
            </a:schemeClr>
          </a:solidFill>
        </p:spPr>
        <p:txBody>
          <a:bodyPr>
            <a:normAutofit/>
          </a:bodyPr>
          <a:lstStyle>
            <a:lvl1pPr>
              <a:defRPr sz="4000"/>
            </a:lvl1pPr>
          </a:lstStyle>
          <a:p>
            <a:endParaRPr lang="en-US"/>
          </a:p>
        </p:txBody>
      </p:sp>
      <p:sp>
        <p:nvSpPr>
          <p:cNvPr id="8" name="Picture Placeholder 4">
            <a:extLst>
              <a:ext uri="{FF2B5EF4-FFF2-40B4-BE49-F238E27FC236}">
                <a16:creationId xmlns:a16="http://schemas.microsoft.com/office/drawing/2014/main" id="{B7BF44CE-4448-F141-AD14-59D827B8C3E9}"/>
              </a:ext>
            </a:extLst>
          </p:cNvPr>
          <p:cNvSpPr>
            <a:spLocks noGrp="1"/>
          </p:cNvSpPr>
          <p:nvPr>
            <p:ph type="pic" sz="quarter" idx="12"/>
          </p:nvPr>
        </p:nvSpPr>
        <p:spPr>
          <a:xfrm>
            <a:off x="12332912" y="6483929"/>
            <a:ext cx="4809877" cy="5600699"/>
          </a:xfrm>
          <a:prstGeom prst="rect">
            <a:avLst/>
          </a:prstGeom>
          <a:solidFill>
            <a:schemeClr val="bg1">
              <a:lumMod val="95000"/>
            </a:schemeClr>
          </a:solidFill>
        </p:spPr>
        <p:txBody>
          <a:bodyPr>
            <a:normAutofit/>
          </a:bodyPr>
          <a:lstStyle>
            <a:lvl1pPr>
              <a:defRPr sz="4000"/>
            </a:lvl1pPr>
          </a:lstStyle>
          <a:p>
            <a:endParaRPr lang="en-US"/>
          </a:p>
        </p:txBody>
      </p:sp>
      <p:sp>
        <p:nvSpPr>
          <p:cNvPr id="9" name="Picture Placeholder 4">
            <a:extLst>
              <a:ext uri="{FF2B5EF4-FFF2-40B4-BE49-F238E27FC236}">
                <a16:creationId xmlns:a16="http://schemas.microsoft.com/office/drawing/2014/main" id="{D4D19E3C-213A-1342-AF6F-0D0C73A837D9}"/>
              </a:ext>
            </a:extLst>
          </p:cNvPr>
          <p:cNvSpPr>
            <a:spLocks noGrp="1"/>
          </p:cNvSpPr>
          <p:nvPr>
            <p:ph type="pic" sz="quarter" idx="13"/>
          </p:nvPr>
        </p:nvSpPr>
        <p:spPr>
          <a:xfrm>
            <a:off x="17405244" y="6483929"/>
            <a:ext cx="4809877" cy="5600699"/>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2905573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6">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3923012" y="3841262"/>
            <a:ext cx="3385266" cy="6000431"/>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99807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7">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2744329" y="2994950"/>
            <a:ext cx="5816403" cy="7721965"/>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3498834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yout 08">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4572536" y="3093620"/>
            <a:ext cx="11573828" cy="7279827"/>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3939040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A0C21A69-CE6F-2440-BAE4-5A4B3040CF2A}" type="datetimeFigureOut">
              <a:rPr lang="en-US" smtClean="0"/>
              <a:t>5/31/2019</a:t>
            </a:fld>
            <a:endParaRPr lang="en-US"/>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EBE3AD81-3AD4-9C46-856E-C08CF1183C60}" type="slidenum">
              <a:rPr lang="en-US" smtClean="0"/>
              <a:t>‹#›</a:t>
            </a:fld>
            <a:endParaRPr lang="en-US"/>
          </a:p>
        </p:txBody>
      </p:sp>
    </p:spTree>
    <p:extLst>
      <p:ext uri="{BB962C8B-B14F-4D97-AF65-F5344CB8AC3E}">
        <p14:creationId xmlns:p14="http://schemas.microsoft.com/office/powerpoint/2010/main" val="1928189300"/>
      </p:ext>
    </p:extLst>
  </p:cSld>
  <p:clrMap bg1="lt1" tx1="dk1" bg2="lt2" tx2="dk2" accent1="accent1" accent2="accent2" accent3="accent3" accent4="accent4" accent5="accent5" accent6="accent6" hlink="hlink" folHlink="folHlink"/>
  <p:sldLayoutIdLst>
    <p:sldLayoutId id="2147484074"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Lst>
  <p:hf hdr="0" ftr="0" dt="0"/>
  <p:txStyles>
    <p:titleStyle>
      <a:lvl1pPr algn="l" defTabSz="1828343" rtl="0" eaLnBrk="1" latinLnBrk="0" hangingPunct="1">
        <a:lnSpc>
          <a:spcPct val="90000"/>
        </a:lnSpc>
        <a:spcBef>
          <a:spcPct val="0"/>
        </a:spcBef>
        <a:buNone/>
        <a:defRPr sz="6000" b="0" i="0" kern="1200">
          <a:solidFill>
            <a:schemeClr val="tx1"/>
          </a:solidFill>
          <a:latin typeface="Lato Regular" charset="0"/>
          <a:ea typeface="Lato Regular" charset="0"/>
          <a:cs typeface="Lato Regular" charset="0"/>
        </a:defRPr>
      </a:lvl1pPr>
    </p:titleStyle>
    <p:bodyStyle>
      <a:lvl1pPr marL="0" indent="0" algn="l" defTabSz="1828343" rtl="0" eaLnBrk="1" latinLnBrk="0" hangingPunct="1">
        <a:lnSpc>
          <a:spcPct val="90000"/>
        </a:lnSpc>
        <a:spcBef>
          <a:spcPts val="2000"/>
        </a:spcBef>
        <a:buFont typeface="Arial" panose="020B0604020202020204" pitchFamily="34" charset="0"/>
        <a:buNone/>
        <a:defRPr sz="4000" b="0" i="0" kern="1200">
          <a:solidFill>
            <a:schemeClr val="tx1"/>
          </a:solidFill>
          <a:latin typeface="Lato Regular" charset="0"/>
          <a:ea typeface="Lato Regular" charset="0"/>
          <a:cs typeface="Lato Regular" charset="0"/>
        </a:defRPr>
      </a:lvl1pPr>
      <a:lvl2pPr marL="914171" indent="0" algn="l" defTabSz="1828343" rtl="0" eaLnBrk="1" latinLnBrk="0" hangingPunct="1">
        <a:lnSpc>
          <a:spcPct val="90000"/>
        </a:lnSpc>
        <a:spcBef>
          <a:spcPts val="1000"/>
        </a:spcBef>
        <a:buFont typeface="Arial" panose="020B0604020202020204" pitchFamily="34" charset="0"/>
        <a:buNone/>
        <a:defRPr sz="3200" b="0" i="0" kern="1200">
          <a:solidFill>
            <a:schemeClr val="tx1"/>
          </a:solidFill>
          <a:latin typeface="Lato Regular" charset="0"/>
          <a:ea typeface="Lato Regular" charset="0"/>
          <a:cs typeface="Lato Regular" charset="0"/>
        </a:defRPr>
      </a:lvl2pPr>
      <a:lvl3pPr marL="1828343" indent="0" algn="l" defTabSz="1828343" rtl="0" eaLnBrk="1" latinLnBrk="0" hangingPunct="1">
        <a:lnSpc>
          <a:spcPct val="90000"/>
        </a:lnSpc>
        <a:spcBef>
          <a:spcPts val="1000"/>
        </a:spcBef>
        <a:buFont typeface="Arial" panose="020B0604020202020204" pitchFamily="34" charset="0"/>
        <a:buNone/>
        <a:defRPr sz="2400" b="0" i="0" kern="1200">
          <a:solidFill>
            <a:schemeClr val="tx1"/>
          </a:solidFill>
          <a:latin typeface="Lato Regular" charset="0"/>
          <a:ea typeface="Lato Regular" charset="0"/>
          <a:cs typeface="Lato Regular" charset="0"/>
        </a:defRPr>
      </a:lvl3pPr>
      <a:lvl4pPr marL="2742514" indent="0" algn="l" defTabSz="1828343" rtl="0" eaLnBrk="1" latinLnBrk="0" hangingPunct="1">
        <a:lnSpc>
          <a:spcPct val="90000"/>
        </a:lnSpc>
        <a:spcBef>
          <a:spcPts val="1000"/>
        </a:spcBef>
        <a:buFont typeface="Arial" panose="020B0604020202020204" pitchFamily="34" charset="0"/>
        <a:buNone/>
        <a:defRPr sz="2000" b="0" i="0" kern="1200">
          <a:solidFill>
            <a:schemeClr val="tx1"/>
          </a:solidFill>
          <a:latin typeface="Lato Regular" charset="0"/>
          <a:ea typeface="Lato Regular" charset="0"/>
          <a:cs typeface="Lato Regular" charset="0"/>
        </a:defRPr>
      </a:lvl4pPr>
      <a:lvl5pPr marL="3656685" indent="0" algn="l" defTabSz="1828343" rtl="0" eaLnBrk="1" latinLnBrk="0" hangingPunct="1">
        <a:lnSpc>
          <a:spcPct val="90000"/>
        </a:lnSpc>
        <a:spcBef>
          <a:spcPts val="1000"/>
        </a:spcBef>
        <a:buFont typeface="Arial" panose="020B0604020202020204" pitchFamily="34" charset="0"/>
        <a:buNone/>
        <a:defRPr sz="2000" b="0" i="0" kern="1200">
          <a:solidFill>
            <a:schemeClr val="tx1"/>
          </a:solidFill>
          <a:latin typeface="Lato Regular" charset="0"/>
          <a:ea typeface="Lato Regular" charset="0"/>
          <a:cs typeface="Lato Regular" charset="0"/>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74364D0-37E7-2945-AB5B-7CCC180FE771}"/>
              </a:ext>
            </a:extLst>
          </p:cNvPr>
          <p:cNvGrpSpPr/>
          <p:nvPr/>
        </p:nvGrpSpPr>
        <p:grpSpPr>
          <a:xfrm>
            <a:off x="3801703" y="5285887"/>
            <a:ext cx="17546020" cy="4543913"/>
            <a:chOff x="3801703" y="4931318"/>
            <a:chExt cx="10865273" cy="3882890"/>
          </a:xfrm>
        </p:grpSpPr>
        <p:sp>
          <p:nvSpPr>
            <p:cNvPr id="6" name="TextBox 5">
              <a:extLst>
                <a:ext uri="{FF2B5EF4-FFF2-40B4-BE49-F238E27FC236}">
                  <a16:creationId xmlns:a16="http://schemas.microsoft.com/office/drawing/2014/main" id="{E460B3D3-56C1-D04E-A5E3-75B695A5ECF7}"/>
                </a:ext>
              </a:extLst>
            </p:cNvPr>
            <p:cNvSpPr txBox="1"/>
            <p:nvPr/>
          </p:nvSpPr>
          <p:spPr>
            <a:xfrm>
              <a:off x="3801704" y="4931318"/>
              <a:ext cx="10865272" cy="1569660"/>
            </a:xfrm>
            <a:prstGeom prst="rect">
              <a:avLst/>
            </a:prstGeom>
            <a:noFill/>
          </p:spPr>
          <p:txBody>
            <a:bodyPr wrap="square" rtlCol="0">
              <a:spAutoFit/>
            </a:bodyPr>
            <a:lstStyle/>
            <a:p>
              <a:r>
                <a:rPr lang="tr-TR" sz="9600" b="1" i="1" dirty="0">
                  <a:solidFill>
                    <a:srgbClr val="41DF87"/>
                  </a:solidFill>
                  <a:latin typeface="Myriad Hebrew" panose="01010101010101010101" pitchFamily="50" charset="-79"/>
                  <a:ea typeface="Lato Black" panose="020F0502020204030203" pitchFamily="34" charset="0"/>
                  <a:cs typeface="Myriad Hebrew" panose="01010101010101010101" pitchFamily="50" charset="-79"/>
                </a:rPr>
                <a:t>CanTouchThis</a:t>
              </a:r>
              <a:endParaRPr lang="en-US" sz="9600" b="1" i="1" dirty="0">
                <a:solidFill>
                  <a:srgbClr val="41DF87"/>
                </a:solidFill>
                <a:latin typeface="Myriad Hebrew" panose="01010101010101010101" pitchFamily="50" charset="-79"/>
                <a:ea typeface="Lato Black" panose="020F0502020204030203" pitchFamily="34" charset="0"/>
                <a:cs typeface="Myriad Hebrew" panose="01010101010101010101" pitchFamily="50" charset="-79"/>
              </a:endParaRPr>
            </a:p>
          </p:txBody>
        </p:sp>
        <p:sp>
          <p:nvSpPr>
            <p:cNvPr id="19" name="TextBox 18">
              <a:extLst>
                <a:ext uri="{FF2B5EF4-FFF2-40B4-BE49-F238E27FC236}">
                  <a16:creationId xmlns:a16="http://schemas.microsoft.com/office/drawing/2014/main" id="{07BBFFF4-300A-4C48-98A5-5CFB74E762C0}"/>
                </a:ext>
              </a:extLst>
            </p:cNvPr>
            <p:cNvSpPr txBox="1"/>
            <p:nvPr/>
          </p:nvSpPr>
          <p:spPr>
            <a:xfrm>
              <a:off x="3801703" y="7613879"/>
              <a:ext cx="7259019" cy="1200329"/>
            </a:xfrm>
            <a:prstGeom prst="rect">
              <a:avLst/>
            </a:prstGeom>
            <a:noFill/>
          </p:spPr>
          <p:txBody>
            <a:bodyPr wrap="square" rtlCol="0">
              <a:spAutoFit/>
            </a:bodyPr>
            <a:lstStyle/>
            <a:p>
              <a:r>
                <a:rPr lang="tr-TR" b="1" spc="300" dirty="0">
                  <a:solidFill>
                    <a:schemeClr val="tx2"/>
                  </a:solidFill>
                  <a:latin typeface="Lato" panose="020F0502020204030203" pitchFamily="34" charset="0"/>
                  <a:ea typeface="Lato" panose="020F0502020204030203" pitchFamily="34" charset="0"/>
                  <a:cs typeface="Lato" panose="020F0502020204030203" pitchFamily="34" charset="0"/>
                </a:rPr>
                <a:t>Dokunarak Modelleme</a:t>
              </a:r>
            </a:p>
            <a:p>
              <a:endParaRPr lang="tr-TR" b="1" spc="300" dirty="0">
                <a:solidFill>
                  <a:schemeClr val="tx2"/>
                </a:solidFill>
                <a:latin typeface="Lato" panose="020F0502020204030203" pitchFamily="34" charset="0"/>
                <a:ea typeface="Lato" panose="020F0502020204030203" pitchFamily="34" charset="0"/>
                <a:cs typeface="Lato" panose="020F0502020204030203" pitchFamily="34" charset="0"/>
              </a:endParaRPr>
            </a:p>
            <a:p>
              <a:r>
                <a:rPr lang="tr-TR" b="1" spc="300" dirty="0">
                  <a:solidFill>
                    <a:schemeClr val="tx2"/>
                  </a:solidFill>
                  <a:latin typeface="Lato" panose="020F0502020204030203" pitchFamily="34" charset="0"/>
                  <a:ea typeface="Lato" panose="020F0502020204030203" pitchFamily="34" charset="0"/>
                  <a:cs typeface="Lato" panose="020F0502020204030203" pitchFamily="34" charset="0"/>
                </a:rPr>
                <a:t>Danışman: Prof. Dr. Erkan ZERGEROĞLU</a:t>
              </a:r>
              <a:endParaRPr lang="en-US" b="1" spc="300"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grpSp>
      <p:sp>
        <p:nvSpPr>
          <p:cNvPr id="16" name="Rectangle 15">
            <a:extLst>
              <a:ext uri="{FF2B5EF4-FFF2-40B4-BE49-F238E27FC236}">
                <a16:creationId xmlns:a16="http://schemas.microsoft.com/office/drawing/2014/main" id="{AF796407-6634-1745-A653-79207DDE08AC}"/>
              </a:ext>
            </a:extLst>
          </p:cNvPr>
          <p:cNvSpPr/>
          <p:nvPr/>
        </p:nvSpPr>
        <p:spPr>
          <a:xfrm>
            <a:off x="3903801" y="4594069"/>
            <a:ext cx="1140721" cy="113445"/>
          </a:xfrm>
          <a:prstGeom prst="rect">
            <a:avLst/>
          </a:prstGeom>
          <a:solidFill>
            <a:srgbClr val="41DF8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25000"/>
                </a:schemeClr>
              </a:solidFill>
              <a:latin typeface="Montserrat Light" charset="0"/>
            </a:endParaRPr>
          </a:p>
        </p:txBody>
      </p:sp>
    </p:spTree>
    <p:extLst>
      <p:ext uri="{BB962C8B-B14F-4D97-AF65-F5344CB8AC3E}">
        <p14:creationId xmlns:p14="http://schemas.microsoft.com/office/powerpoint/2010/main" val="2107288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7A58BD1-E26C-1744-BE49-A8C94931E635}"/>
              </a:ext>
            </a:extLst>
          </p:cNvPr>
          <p:cNvGrpSpPr/>
          <p:nvPr/>
        </p:nvGrpSpPr>
        <p:grpSpPr>
          <a:xfrm>
            <a:off x="5016223" y="5153613"/>
            <a:ext cx="14345204" cy="3078688"/>
            <a:chOff x="5016223" y="4772613"/>
            <a:chExt cx="14345204" cy="3078688"/>
          </a:xfrm>
        </p:grpSpPr>
        <p:grpSp>
          <p:nvGrpSpPr>
            <p:cNvPr id="6" name="Group 5"/>
            <p:cNvGrpSpPr/>
            <p:nvPr/>
          </p:nvGrpSpPr>
          <p:grpSpPr>
            <a:xfrm>
              <a:off x="5016223" y="5433811"/>
              <a:ext cx="14345204" cy="2417490"/>
              <a:chOff x="5016223" y="6134725"/>
              <a:chExt cx="14345204" cy="2417490"/>
            </a:xfrm>
          </p:grpSpPr>
          <p:sp>
            <p:nvSpPr>
              <p:cNvPr id="21" name="TextBox 20"/>
              <p:cNvSpPr txBox="1"/>
              <p:nvPr/>
            </p:nvSpPr>
            <p:spPr>
              <a:xfrm>
                <a:off x="5016223" y="6134725"/>
                <a:ext cx="14345204" cy="1446550"/>
              </a:xfrm>
              <a:prstGeom prst="rect">
                <a:avLst/>
              </a:prstGeom>
              <a:noFill/>
            </p:spPr>
            <p:txBody>
              <a:bodyPr wrap="square" rtlCol="0">
                <a:spAutoFit/>
              </a:bodyPr>
              <a:lstStyle/>
              <a:p>
                <a:pPr algn="ctr"/>
                <a:r>
                  <a:rPr lang="tr-TR" sz="8800" b="1" dirty="0">
                    <a:solidFill>
                      <a:srgbClr val="41DF87"/>
                    </a:solidFill>
                    <a:latin typeface="Lato Black" panose="020F0502020204030203" pitchFamily="34" charset="0"/>
                    <a:ea typeface="Lato Black" panose="020F0502020204030203" pitchFamily="34" charset="0"/>
                    <a:cs typeface="Lato Black" panose="020F0502020204030203" pitchFamily="34" charset="0"/>
                  </a:rPr>
                  <a:t>GÖRSELLER</a:t>
                </a:r>
                <a:endParaRPr lang="en-US" sz="8800" b="1" dirty="0">
                  <a:solidFill>
                    <a:srgbClr val="41DF87"/>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Rectangle 4"/>
              <p:cNvSpPr/>
              <p:nvPr/>
            </p:nvSpPr>
            <p:spPr>
              <a:xfrm>
                <a:off x="6094413" y="7782774"/>
                <a:ext cx="12188825" cy="769441"/>
              </a:xfrm>
              <a:prstGeom prst="rect">
                <a:avLst/>
              </a:prstGeom>
            </p:spPr>
            <p:txBody>
              <a:bodyPr>
                <a:spAutoFit/>
              </a:bodyPr>
              <a:lstStyle/>
              <a:p>
                <a:pPr algn="ctr"/>
                <a:r>
                  <a:rPr lang="tr-TR" sz="4400" dirty="0">
                    <a:solidFill>
                      <a:srgbClr val="7F7F7F"/>
                    </a:solidFill>
                    <a:latin typeface="Lato" charset="0"/>
                    <a:ea typeface="Lato" charset="0"/>
                    <a:cs typeface="Lato" charset="0"/>
                  </a:rPr>
                  <a:t>CanTouchThis’in Donanımından Kareler</a:t>
                </a:r>
                <a:endParaRPr lang="en-US" sz="4400" dirty="0">
                  <a:solidFill>
                    <a:srgbClr val="7F7F7F"/>
                  </a:solidFill>
                </a:endParaRPr>
              </a:p>
            </p:txBody>
          </p:sp>
        </p:grpSp>
        <p:sp>
          <p:nvSpPr>
            <p:cNvPr id="10" name="Rectangle 9">
              <a:extLst>
                <a:ext uri="{FF2B5EF4-FFF2-40B4-BE49-F238E27FC236}">
                  <a16:creationId xmlns:a16="http://schemas.microsoft.com/office/drawing/2014/main" id="{319AF672-AC65-1A40-B4C1-FE71428E594A}"/>
                </a:ext>
              </a:extLst>
            </p:cNvPr>
            <p:cNvSpPr/>
            <p:nvPr/>
          </p:nvSpPr>
          <p:spPr>
            <a:xfrm>
              <a:off x="11618464" y="4772613"/>
              <a:ext cx="1140721" cy="113445"/>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Tree>
    <p:extLst>
      <p:ext uri="{BB962C8B-B14F-4D97-AF65-F5344CB8AC3E}">
        <p14:creationId xmlns:p14="http://schemas.microsoft.com/office/powerpoint/2010/main" val="1734653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73D53D14-F0AC-4957-8AC9-F37EE1550BDD}"/>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02" b="7802"/>
          <a:stretch>
            <a:fillRect/>
          </a:stretch>
        </p:blipFill>
        <p:spPr>
          <a:xfrm>
            <a:off x="7237996" y="1286932"/>
            <a:ext cx="9901656" cy="11142134"/>
          </a:xfrm>
          <a:prstGeom prst="rect">
            <a:avLst/>
          </a:prstGeom>
        </p:spPr>
      </p:pic>
      <p:sp>
        <p:nvSpPr>
          <p:cNvPr id="5" name="TextBox 4">
            <a:extLst>
              <a:ext uri="{FF2B5EF4-FFF2-40B4-BE49-F238E27FC236}">
                <a16:creationId xmlns:a16="http://schemas.microsoft.com/office/drawing/2014/main" id="{478E3FC1-6F6E-4084-AD0F-FF932ABBD50D}"/>
              </a:ext>
            </a:extLst>
          </p:cNvPr>
          <p:cNvSpPr txBox="1"/>
          <p:nvPr/>
        </p:nvSpPr>
        <p:spPr>
          <a:xfrm>
            <a:off x="7902202" y="298939"/>
            <a:ext cx="8573244" cy="769441"/>
          </a:xfrm>
          <a:prstGeom prst="rect">
            <a:avLst/>
          </a:prstGeom>
          <a:noFill/>
        </p:spPr>
        <p:txBody>
          <a:bodyPr wrap="none" rtlCol="0">
            <a:spAutoFit/>
          </a:bodyPr>
          <a:lstStyle/>
          <a:p>
            <a:pPr algn="ctr"/>
            <a:r>
              <a:rPr lang="tr-TR" sz="4400" b="1" i="1" dirty="0">
                <a:latin typeface="Myriad Hebrew" panose="01010101010101010101" pitchFamily="50" charset="-79"/>
                <a:cs typeface="Myriad Hebrew" panose="01010101010101010101" pitchFamily="50" charset="-79"/>
              </a:rPr>
              <a:t>CanTouchThis</a:t>
            </a:r>
            <a:r>
              <a:rPr lang="tr-TR" sz="4400" dirty="0"/>
              <a:t>’in Yandan Görüntüsü</a:t>
            </a:r>
            <a:endParaRPr lang="en-US" sz="4400" dirty="0">
              <a:latin typeface="Lato Black" panose="020F0502020204030203"/>
            </a:endParaRPr>
          </a:p>
        </p:txBody>
      </p:sp>
    </p:spTree>
    <p:extLst>
      <p:ext uri="{BB962C8B-B14F-4D97-AF65-F5344CB8AC3E}">
        <p14:creationId xmlns:p14="http://schemas.microsoft.com/office/powerpoint/2010/main" val="400306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73D53D14-F0AC-4957-8AC9-F37EE1550BDD}"/>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tretch>
            <a:fillRect/>
          </a:stretch>
        </p:blipFill>
        <p:spPr>
          <a:xfrm rot="16200000">
            <a:off x="7237996" y="3144878"/>
            <a:ext cx="9901656" cy="7426242"/>
          </a:xfrm>
          <a:prstGeom prst="rect">
            <a:avLst/>
          </a:prstGeom>
        </p:spPr>
      </p:pic>
      <p:sp>
        <p:nvSpPr>
          <p:cNvPr id="5" name="TextBox 4">
            <a:extLst>
              <a:ext uri="{FF2B5EF4-FFF2-40B4-BE49-F238E27FC236}">
                <a16:creationId xmlns:a16="http://schemas.microsoft.com/office/drawing/2014/main" id="{478E3FC1-6F6E-4084-AD0F-FF932ABBD50D}"/>
              </a:ext>
            </a:extLst>
          </p:cNvPr>
          <p:cNvSpPr txBox="1"/>
          <p:nvPr/>
        </p:nvSpPr>
        <p:spPr>
          <a:xfrm>
            <a:off x="7978120" y="255206"/>
            <a:ext cx="8421408" cy="769441"/>
          </a:xfrm>
          <a:prstGeom prst="rect">
            <a:avLst/>
          </a:prstGeom>
          <a:noFill/>
        </p:spPr>
        <p:txBody>
          <a:bodyPr wrap="none" rtlCol="0">
            <a:spAutoFit/>
          </a:bodyPr>
          <a:lstStyle/>
          <a:p>
            <a:pPr algn="ctr"/>
            <a:r>
              <a:rPr lang="tr-TR" sz="4400" b="1" i="1" dirty="0">
                <a:latin typeface="Myriad Hebrew" panose="01010101010101010101" pitchFamily="50" charset="-79"/>
                <a:cs typeface="Myriad Hebrew" panose="01010101010101010101" pitchFamily="50" charset="-79"/>
              </a:rPr>
              <a:t>CanTouchThis</a:t>
            </a:r>
            <a:r>
              <a:rPr lang="tr-TR" sz="4400" dirty="0"/>
              <a:t>’in Üstten Görüntüsü</a:t>
            </a:r>
            <a:endParaRPr lang="en-US" sz="4400" dirty="0">
              <a:latin typeface="Lato Black" panose="020F0502020204030203"/>
            </a:endParaRPr>
          </a:p>
        </p:txBody>
      </p:sp>
    </p:spTree>
    <p:extLst>
      <p:ext uri="{BB962C8B-B14F-4D97-AF65-F5344CB8AC3E}">
        <p14:creationId xmlns:p14="http://schemas.microsoft.com/office/powerpoint/2010/main" val="1328035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73D53D14-F0AC-4957-8AC9-F37EE1550BDD}"/>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tretch>
            <a:fillRect/>
          </a:stretch>
        </p:blipFill>
        <p:spPr>
          <a:xfrm>
            <a:off x="4790221" y="1309047"/>
            <a:ext cx="14797207" cy="11097905"/>
          </a:xfrm>
          <a:prstGeom prst="rect">
            <a:avLst/>
          </a:prstGeom>
        </p:spPr>
      </p:pic>
      <p:sp>
        <p:nvSpPr>
          <p:cNvPr id="5" name="TextBox 4">
            <a:extLst>
              <a:ext uri="{FF2B5EF4-FFF2-40B4-BE49-F238E27FC236}">
                <a16:creationId xmlns:a16="http://schemas.microsoft.com/office/drawing/2014/main" id="{478E3FC1-6F6E-4084-AD0F-FF932ABBD50D}"/>
              </a:ext>
            </a:extLst>
          </p:cNvPr>
          <p:cNvSpPr txBox="1"/>
          <p:nvPr/>
        </p:nvSpPr>
        <p:spPr>
          <a:xfrm>
            <a:off x="8259639" y="255206"/>
            <a:ext cx="7858370" cy="769441"/>
          </a:xfrm>
          <a:prstGeom prst="rect">
            <a:avLst/>
          </a:prstGeom>
          <a:noFill/>
        </p:spPr>
        <p:txBody>
          <a:bodyPr wrap="none" rtlCol="0">
            <a:spAutoFit/>
          </a:bodyPr>
          <a:lstStyle/>
          <a:p>
            <a:pPr algn="ctr"/>
            <a:r>
              <a:rPr lang="tr-TR" sz="4400" b="1" i="1" dirty="0">
                <a:latin typeface="Myriad Hebrew" panose="01010101010101010101" pitchFamily="50" charset="-79"/>
                <a:cs typeface="Myriad Hebrew" panose="01010101010101010101" pitchFamily="50" charset="-79"/>
              </a:rPr>
              <a:t>CanTouchThis</a:t>
            </a:r>
            <a:r>
              <a:rPr lang="tr-TR" sz="4400" dirty="0"/>
              <a:t>’in Açılı Görüntüsü</a:t>
            </a:r>
            <a:endParaRPr lang="en-US" sz="4400" dirty="0">
              <a:latin typeface="Lato Black" panose="020F0502020204030203"/>
            </a:endParaRPr>
          </a:p>
        </p:txBody>
      </p:sp>
    </p:spTree>
    <p:extLst>
      <p:ext uri="{BB962C8B-B14F-4D97-AF65-F5344CB8AC3E}">
        <p14:creationId xmlns:p14="http://schemas.microsoft.com/office/powerpoint/2010/main" val="3154857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7A58BD1-E26C-1744-BE49-A8C94931E635}"/>
              </a:ext>
            </a:extLst>
          </p:cNvPr>
          <p:cNvGrpSpPr/>
          <p:nvPr/>
        </p:nvGrpSpPr>
        <p:grpSpPr>
          <a:xfrm>
            <a:off x="5016223" y="5153613"/>
            <a:ext cx="14345204" cy="3078688"/>
            <a:chOff x="5016223" y="4772613"/>
            <a:chExt cx="14345204" cy="3078688"/>
          </a:xfrm>
        </p:grpSpPr>
        <p:grpSp>
          <p:nvGrpSpPr>
            <p:cNvPr id="6" name="Group 5"/>
            <p:cNvGrpSpPr/>
            <p:nvPr/>
          </p:nvGrpSpPr>
          <p:grpSpPr>
            <a:xfrm>
              <a:off x="5016223" y="5433811"/>
              <a:ext cx="14345204" cy="2417490"/>
              <a:chOff x="5016223" y="6134725"/>
              <a:chExt cx="14345204" cy="2417490"/>
            </a:xfrm>
          </p:grpSpPr>
          <p:sp>
            <p:nvSpPr>
              <p:cNvPr id="21" name="TextBox 20"/>
              <p:cNvSpPr txBox="1"/>
              <p:nvPr/>
            </p:nvSpPr>
            <p:spPr>
              <a:xfrm>
                <a:off x="5016223" y="6134725"/>
                <a:ext cx="14345204" cy="1446550"/>
              </a:xfrm>
              <a:prstGeom prst="rect">
                <a:avLst/>
              </a:prstGeom>
              <a:noFill/>
            </p:spPr>
            <p:txBody>
              <a:bodyPr wrap="square" rtlCol="0">
                <a:spAutoFit/>
              </a:bodyPr>
              <a:lstStyle/>
              <a:p>
                <a:pPr algn="ctr"/>
                <a:r>
                  <a:rPr lang="tr-TR" sz="8800" b="1" dirty="0">
                    <a:solidFill>
                      <a:srgbClr val="41DF87"/>
                    </a:solidFill>
                    <a:latin typeface="Lato Black" panose="020F0502020204030203" pitchFamily="34" charset="0"/>
                    <a:ea typeface="Lato Black" panose="020F0502020204030203" pitchFamily="34" charset="0"/>
                    <a:cs typeface="Lato Black" panose="020F0502020204030203" pitchFamily="34" charset="0"/>
                  </a:rPr>
                  <a:t>TARAMA SONUÇLARI</a:t>
                </a:r>
                <a:endParaRPr lang="en-US" sz="8800" b="1" dirty="0">
                  <a:solidFill>
                    <a:srgbClr val="41DF87"/>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Rectangle 4"/>
              <p:cNvSpPr/>
              <p:nvPr/>
            </p:nvSpPr>
            <p:spPr>
              <a:xfrm>
                <a:off x="6094413" y="7782774"/>
                <a:ext cx="12188825" cy="769441"/>
              </a:xfrm>
              <a:prstGeom prst="rect">
                <a:avLst/>
              </a:prstGeom>
            </p:spPr>
            <p:txBody>
              <a:bodyPr>
                <a:spAutoFit/>
              </a:bodyPr>
              <a:lstStyle/>
              <a:p>
                <a:pPr algn="ctr"/>
                <a:r>
                  <a:rPr lang="tr-TR" sz="4400" dirty="0">
                    <a:solidFill>
                      <a:srgbClr val="7F7F7F"/>
                    </a:solidFill>
                    <a:latin typeface="Lato" charset="0"/>
                    <a:ea typeface="Lato" charset="0"/>
                    <a:cs typeface="Lato" charset="0"/>
                  </a:rPr>
                  <a:t>CanTouchThis’in Ürettikleri</a:t>
                </a:r>
                <a:endParaRPr lang="en-US" sz="4400" dirty="0">
                  <a:solidFill>
                    <a:srgbClr val="7F7F7F"/>
                  </a:solidFill>
                </a:endParaRPr>
              </a:p>
            </p:txBody>
          </p:sp>
        </p:grpSp>
        <p:sp>
          <p:nvSpPr>
            <p:cNvPr id="10" name="Rectangle 9">
              <a:extLst>
                <a:ext uri="{FF2B5EF4-FFF2-40B4-BE49-F238E27FC236}">
                  <a16:creationId xmlns:a16="http://schemas.microsoft.com/office/drawing/2014/main" id="{319AF672-AC65-1A40-B4C1-FE71428E594A}"/>
                </a:ext>
              </a:extLst>
            </p:cNvPr>
            <p:cNvSpPr/>
            <p:nvPr/>
          </p:nvSpPr>
          <p:spPr>
            <a:xfrm>
              <a:off x="11618464" y="4772613"/>
              <a:ext cx="1140721" cy="113445"/>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Tree>
    <p:extLst>
      <p:ext uri="{BB962C8B-B14F-4D97-AF65-F5344CB8AC3E}">
        <p14:creationId xmlns:p14="http://schemas.microsoft.com/office/powerpoint/2010/main" val="1054611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73D53D14-F0AC-4957-8AC9-F37EE1550BDD}"/>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tretch>
            <a:fillRect/>
          </a:stretch>
        </p:blipFill>
        <p:spPr>
          <a:xfrm>
            <a:off x="838672" y="3278774"/>
            <a:ext cx="9901656" cy="7426242"/>
          </a:xfrm>
          <a:prstGeom prst="rect">
            <a:avLst/>
          </a:prstGeom>
        </p:spPr>
      </p:pic>
      <p:sp>
        <p:nvSpPr>
          <p:cNvPr id="5" name="TextBox 4">
            <a:extLst>
              <a:ext uri="{FF2B5EF4-FFF2-40B4-BE49-F238E27FC236}">
                <a16:creationId xmlns:a16="http://schemas.microsoft.com/office/drawing/2014/main" id="{478E3FC1-6F6E-4084-AD0F-FF932ABBD50D}"/>
              </a:ext>
            </a:extLst>
          </p:cNvPr>
          <p:cNvSpPr txBox="1"/>
          <p:nvPr/>
        </p:nvSpPr>
        <p:spPr>
          <a:xfrm>
            <a:off x="7420541" y="298939"/>
            <a:ext cx="9536585" cy="769441"/>
          </a:xfrm>
          <a:prstGeom prst="rect">
            <a:avLst/>
          </a:prstGeom>
          <a:noFill/>
        </p:spPr>
        <p:txBody>
          <a:bodyPr wrap="none" rtlCol="0">
            <a:spAutoFit/>
          </a:bodyPr>
          <a:lstStyle/>
          <a:p>
            <a:pPr algn="ctr"/>
            <a:r>
              <a:rPr lang="tr-TR" sz="4400" b="1" i="1" dirty="0">
                <a:latin typeface="Myriad Hebrew" panose="01010101010101010101" pitchFamily="50" charset="-79"/>
                <a:cs typeface="Myriad Hebrew" panose="01010101010101010101" pitchFamily="50" charset="-79"/>
              </a:rPr>
              <a:t>Taranacak Nesne ve Tarama Sonuçları</a:t>
            </a:r>
            <a:endParaRPr lang="en-US" sz="4400" dirty="0">
              <a:latin typeface="Lato Black" panose="020F0502020204030203"/>
            </a:endParaRPr>
          </a:p>
        </p:txBody>
      </p:sp>
      <p:pic>
        <p:nvPicPr>
          <p:cNvPr id="6" name="Picture Placeholder 3">
            <a:extLst>
              <a:ext uri="{FF2B5EF4-FFF2-40B4-BE49-F238E27FC236}">
                <a16:creationId xmlns:a16="http://schemas.microsoft.com/office/drawing/2014/main" id="{23E6A92C-03C1-4BFC-A81B-4359DAAC7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8825" y="3419451"/>
            <a:ext cx="11350153" cy="7426242"/>
          </a:xfrm>
          <a:prstGeom prst="rect">
            <a:avLst/>
          </a:prstGeom>
          <a:solidFill>
            <a:schemeClr val="bg1">
              <a:lumMod val="95000"/>
            </a:schemeClr>
          </a:solidFill>
        </p:spPr>
      </p:pic>
    </p:spTree>
    <p:extLst>
      <p:ext uri="{BB962C8B-B14F-4D97-AF65-F5344CB8AC3E}">
        <p14:creationId xmlns:p14="http://schemas.microsoft.com/office/powerpoint/2010/main" val="3582840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73D53D14-F0AC-4957-8AC9-F37EE1550BD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54653" y="3419451"/>
            <a:ext cx="6799555" cy="7426242"/>
          </a:xfrm>
          <a:prstGeom prst="rect">
            <a:avLst/>
          </a:prstGeom>
        </p:spPr>
      </p:pic>
      <p:sp>
        <p:nvSpPr>
          <p:cNvPr id="5" name="TextBox 4">
            <a:extLst>
              <a:ext uri="{FF2B5EF4-FFF2-40B4-BE49-F238E27FC236}">
                <a16:creationId xmlns:a16="http://schemas.microsoft.com/office/drawing/2014/main" id="{478E3FC1-6F6E-4084-AD0F-FF932ABBD50D}"/>
              </a:ext>
            </a:extLst>
          </p:cNvPr>
          <p:cNvSpPr txBox="1"/>
          <p:nvPr/>
        </p:nvSpPr>
        <p:spPr>
          <a:xfrm>
            <a:off x="7420541" y="298939"/>
            <a:ext cx="9536585" cy="769441"/>
          </a:xfrm>
          <a:prstGeom prst="rect">
            <a:avLst/>
          </a:prstGeom>
          <a:noFill/>
        </p:spPr>
        <p:txBody>
          <a:bodyPr wrap="none" rtlCol="0">
            <a:spAutoFit/>
          </a:bodyPr>
          <a:lstStyle/>
          <a:p>
            <a:pPr algn="ctr"/>
            <a:r>
              <a:rPr lang="tr-TR" sz="4400" b="1" i="1" dirty="0">
                <a:latin typeface="Myriad Hebrew" panose="01010101010101010101" pitchFamily="50" charset="-79"/>
                <a:cs typeface="Myriad Hebrew" panose="01010101010101010101" pitchFamily="50" charset="-79"/>
              </a:rPr>
              <a:t>Taranacak Nesne ve Tarama Sonuçları</a:t>
            </a:r>
            <a:endParaRPr lang="en-US" sz="4400" dirty="0">
              <a:latin typeface="Lato Black" panose="020F0502020204030203"/>
            </a:endParaRPr>
          </a:p>
        </p:txBody>
      </p:sp>
      <p:pic>
        <p:nvPicPr>
          <p:cNvPr id="6" name="Picture Placeholder 3">
            <a:extLst>
              <a:ext uri="{FF2B5EF4-FFF2-40B4-BE49-F238E27FC236}">
                <a16:creationId xmlns:a16="http://schemas.microsoft.com/office/drawing/2014/main" id="{23E6A92C-03C1-4BFC-A81B-4359DAAC7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8948" y="3419451"/>
            <a:ext cx="8047686" cy="7426242"/>
          </a:xfrm>
          <a:prstGeom prst="rect">
            <a:avLst/>
          </a:prstGeom>
          <a:solidFill>
            <a:schemeClr val="bg1">
              <a:lumMod val="95000"/>
            </a:schemeClr>
          </a:solidFill>
        </p:spPr>
      </p:pic>
      <p:pic>
        <p:nvPicPr>
          <p:cNvPr id="7" name="Picture Placeholder 3">
            <a:extLst>
              <a:ext uri="{FF2B5EF4-FFF2-40B4-BE49-F238E27FC236}">
                <a16:creationId xmlns:a16="http://schemas.microsoft.com/office/drawing/2014/main" id="{C6F34F39-A35D-4DE3-8CE7-836F43720A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31375" y="3419451"/>
            <a:ext cx="7391622" cy="7426242"/>
          </a:xfrm>
          <a:prstGeom prst="rect">
            <a:avLst/>
          </a:prstGeom>
          <a:solidFill>
            <a:schemeClr val="bg1">
              <a:lumMod val="95000"/>
            </a:schemeClr>
          </a:solidFill>
        </p:spPr>
      </p:pic>
    </p:spTree>
    <p:extLst>
      <p:ext uri="{BB962C8B-B14F-4D97-AF65-F5344CB8AC3E}">
        <p14:creationId xmlns:p14="http://schemas.microsoft.com/office/powerpoint/2010/main" val="1142506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74364D0-37E7-2945-AB5B-7CCC180FE771}"/>
              </a:ext>
            </a:extLst>
          </p:cNvPr>
          <p:cNvGrpSpPr/>
          <p:nvPr/>
        </p:nvGrpSpPr>
        <p:grpSpPr>
          <a:xfrm>
            <a:off x="3801704" y="5285887"/>
            <a:ext cx="10865272" cy="3144226"/>
            <a:chOff x="3801704" y="4931318"/>
            <a:chExt cx="10865272" cy="3144226"/>
          </a:xfrm>
        </p:grpSpPr>
        <p:sp>
          <p:nvSpPr>
            <p:cNvPr id="6" name="TextBox 5">
              <a:extLst>
                <a:ext uri="{FF2B5EF4-FFF2-40B4-BE49-F238E27FC236}">
                  <a16:creationId xmlns:a16="http://schemas.microsoft.com/office/drawing/2014/main" id="{E460B3D3-56C1-D04E-A5E3-75B695A5ECF7}"/>
                </a:ext>
              </a:extLst>
            </p:cNvPr>
            <p:cNvSpPr txBox="1"/>
            <p:nvPr/>
          </p:nvSpPr>
          <p:spPr>
            <a:xfrm>
              <a:off x="3801704" y="4931318"/>
              <a:ext cx="10865272" cy="2554545"/>
            </a:xfrm>
            <a:prstGeom prst="rect">
              <a:avLst/>
            </a:prstGeom>
            <a:noFill/>
          </p:spPr>
          <p:txBody>
            <a:bodyPr wrap="square" rtlCol="0">
              <a:spAutoFit/>
            </a:bodyPr>
            <a:lstStyle/>
            <a:p>
              <a:r>
                <a:rPr lang="tr-TR" sz="8000" b="1" dirty="0">
                  <a:solidFill>
                    <a:srgbClr val="41DF87"/>
                  </a:solidFill>
                  <a:latin typeface="Lato Black" panose="020F0502020204030203" pitchFamily="34" charset="0"/>
                  <a:ea typeface="Lato Black" panose="020F0502020204030203" pitchFamily="34" charset="0"/>
                  <a:cs typeface="Lato Black" panose="020F0502020204030203" pitchFamily="34" charset="0"/>
                </a:rPr>
                <a:t>TEŞEKKÜR</a:t>
              </a:r>
            </a:p>
            <a:p>
              <a:r>
                <a:rPr lang="tr-TR" sz="8000" b="1" dirty="0">
                  <a:solidFill>
                    <a:srgbClr val="41DF87"/>
                  </a:solidFill>
                  <a:latin typeface="Lato Black" panose="020F0502020204030203" pitchFamily="34" charset="0"/>
                  <a:ea typeface="Lato Black" panose="020F0502020204030203" pitchFamily="34" charset="0"/>
                  <a:cs typeface="Lato Black" panose="020F0502020204030203" pitchFamily="34" charset="0"/>
                </a:rPr>
                <a:t>EDERİZ!</a:t>
              </a:r>
              <a:endParaRPr lang="en-US" sz="8000" b="1" dirty="0">
                <a:solidFill>
                  <a:srgbClr val="41DF87"/>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9" name="TextBox 18">
              <a:extLst>
                <a:ext uri="{FF2B5EF4-FFF2-40B4-BE49-F238E27FC236}">
                  <a16:creationId xmlns:a16="http://schemas.microsoft.com/office/drawing/2014/main" id="{07BBFFF4-300A-4C48-98A5-5CFB74E762C0}"/>
                </a:ext>
              </a:extLst>
            </p:cNvPr>
            <p:cNvSpPr txBox="1"/>
            <p:nvPr/>
          </p:nvSpPr>
          <p:spPr>
            <a:xfrm>
              <a:off x="3801704" y="7613879"/>
              <a:ext cx="5426026" cy="461665"/>
            </a:xfrm>
            <a:prstGeom prst="rect">
              <a:avLst/>
            </a:prstGeom>
            <a:noFill/>
          </p:spPr>
          <p:txBody>
            <a:bodyPr wrap="square" rtlCol="0">
              <a:spAutoFit/>
            </a:bodyPr>
            <a:lstStyle/>
            <a:p>
              <a:r>
                <a:rPr lang="tr-TR" sz="2400" b="1" spc="300" dirty="0">
                  <a:solidFill>
                    <a:schemeClr val="tx2"/>
                  </a:solidFill>
                  <a:latin typeface="Lato" panose="020F0502020204030203" pitchFamily="34" charset="0"/>
                  <a:ea typeface="Lato" panose="020F0502020204030203" pitchFamily="34" charset="0"/>
                  <a:cs typeface="Lato" panose="020F0502020204030203" pitchFamily="34" charset="0"/>
                </a:rPr>
                <a:t>CanTouchThis – Grup 5</a:t>
              </a:r>
              <a:endParaRPr lang="en-US" sz="2400" b="1" spc="300"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grpSp>
      <p:sp>
        <p:nvSpPr>
          <p:cNvPr id="16" name="Rectangle 15">
            <a:extLst>
              <a:ext uri="{FF2B5EF4-FFF2-40B4-BE49-F238E27FC236}">
                <a16:creationId xmlns:a16="http://schemas.microsoft.com/office/drawing/2014/main" id="{AF796407-6634-1745-A653-79207DDE08AC}"/>
              </a:ext>
            </a:extLst>
          </p:cNvPr>
          <p:cNvSpPr/>
          <p:nvPr/>
        </p:nvSpPr>
        <p:spPr>
          <a:xfrm>
            <a:off x="3903801" y="4594069"/>
            <a:ext cx="1140721" cy="113445"/>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spTree>
    <p:extLst>
      <p:ext uri="{BB962C8B-B14F-4D97-AF65-F5344CB8AC3E}">
        <p14:creationId xmlns:p14="http://schemas.microsoft.com/office/powerpoint/2010/main" val="231881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42027" y="1762299"/>
            <a:ext cx="10762406" cy="1323439"/>
          </a:xfrm>
          <a:prstGeom prst="rect">
            <a:avLst/>
          </a:prstGeom>
          <a:noFill/>
        </p:spPr>
        <p:txBody>
          <a:bodyPr wrap="square" rtlCol="0">
            <a:spAutoFit/>
          </a:bodyPr>
          <a:lstStyle/>
          <a:p>
            <a:r>
              <a:rPr lang="tr-TR" sz="8000" b="1" i="1" dirty="0">
                <a:solidFill>
                  <a:srgbClr val="41DF87"/>
                </a:solidFill>
                <a:latin typeface="Myriad Hebrew" panose="01010101010101010101" pitchFamily="50" charset="-79"/>
                <a:ea typeface="Lato Black" panose="020F0502020204030203" pitchFamily="34" charset="0"/>
                <a:cs typeface="Myriad Hebrew" panose="01010101010101010101" pitchFamily="50" charset="-79"/>
              </a:rPr>
              <a:t>CanTouchThis</a:t>
            </a:r>
            <a:endParaRPr lang="en-US" sz="8000" b="1" i="1" dirty="0">
              <a:solidFill>
                <a:srgbClr val="41DF87"/>
              </a:solidFill>
              <a:latin typeface="Myriad Hebrew" panose="01010101010101010101" pitchFamily="50" charset="-79"/>
              <a:ea typeface="Lato Black" panose="020F0502020204030203" pitchFamily="34" charset="0"/>
              <a:cs typeface="Myriad Hebrew" panose="01010101010101010101" pitchFamily="50" charset="-79"/>
            </a:endParaRPr>
          </a:p>
        </p:txBody>
      </p:sp>
      <p:sp>
        <p:nvSpPr>
          <p:cNvPr id="11" name="TextBox 10"/>
          <p:cNvSpPr txBox="1"/>
          <p:nvPr/>
        </p:nvSpPr>
        <p:spPr>
          <a:xfrm>
            <a:off x="2709915" y="3964146"/>
            <a:ext cx="6198953" cy="646331"/>
          </a:xfrm>
          <a:prstGeom prst="rect">
            <a:avLst/>
          </a:prstGeom>
          <a:noFill/>
        </p:spPr>
        <p:txBody>
          <a:bodyPr wrap="square" rtlCol="0">
            <a:spAutoFit/>
          </a:bodyPr>
          <a:lstStyle/>
          <a:p>
            <a:r>
              <a:rPr lang="tr-TR" b="1" dirty="0">
                <a:solidFill>
                  <a:schemeClr val="tx2"/>
                </a:solidFill>
                <a:latin typeface="Lato" charset="0"/>
                <a:ea typeface="Lato" charset="0"/>
                <a:cs typeface="Lato" charset="0"/>
              </a:rPr>
              <a:t>CanTouchThis Nedir?</a:t>
            </a:r>
            <a:endParaRPr lang="en-US" b="1" dirty="0">
              <a:solidFill>
                <a:schemeClr val="tx2"/>
              </a:solidFill>
              <a:latin typeface="Lato" charset="0"/>
              <a:ea typeface="Lato" charset="0"/>
              <a:cs typeface="Lato" charset="0"/>
            </a:endParaRPr>
          </a:p>
        </p:txBody>
      </p:sp>
      <p:sp>
        <p:nvSpPr>
          <p:cNvPr id="8" name="Rectangle 7">
            <a:extLst>
              <a:ext uri="{FF2B5EF4-FFF2-40B4-BE49-F238E27FC236}">
                <a16:creationId xmlns:a16="http://schemas.microsoft.com/office/drawing/2014/main" id="{7B8B1FF8-7A80-2941-A066-C1861DE42863}"/>
              </a:ext>
            </a:extLst>
          </p:cNvPr>
          <p:cNvSpPr/>
          <p:nvPr/>
        </p:nvSpPr>
        <p:spPr>
          <a:xfrm>
            <a:off x="1642028" y="4230588"/>
            <a:ext cx="695488" cy="113445"/>
          </a:xfrm>
          <a:prstGeom prst="rect">
            <a:avLst/>
          </a:prstGeom>
          <a:solidFill>
            <a:srgbClr val="41DF87"/>
          </a:solidFill>
          <a:ln>
            <a:solidFill>
              <a:srgbClr val="41DF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1DF87"/>
              </a:solidFill>
              <a:latin typeface="Montserrat Light" charset="0"/>
            </a:endParaRPr>
          </a:p>
        </p:txBody>
      </p:sp>
      <p:sp>
        <p:nvSpPr>
          <p:cNvPr id="9" name="Subtitle 2">
            <a:extLst>
              <a:ext uri="{FF2B5EF4-FFF2-40B4-BE49-F238E27FC236}">
                <a16:creationId xmlns:a16="http://schemas.microsoft.com/office/drawing/2014/main" id="{770C2297-9A06-4649-B8D8-6BF43BA716E3}"/>
              </a:ext>
            </a:extLst>
          </p:cNvPr>
          <p:cNvSpPr txBox="1">
            <a:spLocks/>
          </p:cNvSpPr>
          <p:nvPr/>
        </p:nvSpPr>
        <p:spPr>
          <a:xfrm>
            <a:off x="1480192" y="5113972"/>
            <a:ext cx="21196928" cy="427131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50000"/>
              </a:lnSpc>
            </a:pPr>
            <a:r>
              <a:rPr lang="tr-TR" sz="3600" dirty="0">
                <a:solidFill>
                  <a:srgbClr val="7F7F7F"/>
                </a:solidFill>
                <a:latin typeface="Lato" charset="0"/>
                <a:ea typeface="Lato" charset="0"/>
                <a:cs typeface="Lato" charset="0"/>
              </a:rPr>
              <a:t>Gerçek hayattaki bir nesneyi, dijital ortama üç boyutlu olarak aktarmak için kullanılan bir üründür. CanTouchThis bu aktarma işlemini geleneksel yöntemlerden farklı olarak nesneye dokunma yoluyla yapar. Bu ürün 20cm x 20cm lik bir alana konulan herhangi bir nesneyi dijital ortama aktarıp, bu aktarma işlemini gerçek zamanlı olarak kullanıcıya gösterir. Bu sayede kullanıcı sürekli taramanın en güncel durumunu takip edebilir.</a:t>
            </a:r>
            <a:endParaRPr lang="en-US" sz="3600" dirty="0">
              <a:solidFill>
                <a:srgbClr val="7F7F7F"/>
              </a:solidFill>
              <a:latin typeface="Lato" charset="0"/>
              <a:ea typeface="Lato" charset="0"/>
              <a:cs typeface="Lato" charset="0"/>
            </a:endParaRPr>
          </a:p>
        </p:txBody>
      </p:sp>
    </p:spTree>
    <p:extLst>
      <p:ext uri="{BB962C8B-B14F-4D97-AF65-F5344CB8AC3E}">
        <p14:creationId xmlns:p14="http://schemas.microsoft.com/office/powerpoint/2010/main" val="2624958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756BCB4-CBDE-B74E-B7E4-B4D4C6AF6629}"/>
              </a:ext>
            </a:extLst>
          </p:cNvPr>
          <p:cNvSpPr/>
          <p:nvPr/>
        </p:nvSpPr>
        <p:spPr>
          <a:xfrm>
            <a:off x="12188825" y="0"/>
            <a:ext cx="12188825" cy="13716000"/>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EA01E9-D48D-5049-A42C-5B95EA7CCD9E}"/>
              </a:ext>
            </a:extLst>
          </p:cNvPr>
          <p:cNvSpPr/>
          <p:nvPr/>
        </p:nvSpPr>
        <p:spPr>
          <a:xfrm>
            <a:off x="14294897" y="3902225"/>
            <a:ext cx="7976681" cy="4984179"/>
          </a:xfrm>
          <a:prstGeom prst="rect">
            <a:avLst/>
          </a:prstGeom>
          <a:solidFill>
            <a:srgbClr val="1FB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F299698-17A3-1B4F-BCCA-F87D9CC4ACE7}"/>
              </a:ext>
            </a:extLst>
          </p:cNvPr>
          <p:cNvSpPr/>
          <p:nvPr/>
        </p:nvSpPr>
        <p:spPr>
          <a:xfrm>
            <a:off x="14758582" y="4365910"/>
            <a:ext cx="7976681" cy="49841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496554" y="5955341"/>
            <a:ext cx="3765552" cy="1015663"/>
          </a:xfrm>
          <a:prstGeom prst="rect">
            <a:avLst/>
          </a:prstGeom>
          <a:noFill/>
        </p:spPr>
        <p:txBody>
          <a:bodyPr wrap="square" rtlCol="0">
            <a:spAutoFit/>
          </a:bodyPr>
          <a:lstStyle/>
          <a:p>
            <a:r>
              <a:rPr lang="tr-TR" sz="6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EKİBİMİZ</a:t>
            </a:r>
            <a:endParaRPr lang="en-US" sz="6000" b="1" dirty="0">
              <a:solidFill>
                <a:schemeClr val="tx2"/>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8" name="Subtitle 2"/>
          <p:cNvSpPr txBox="1">
            <a:spLocks/>
          </p:cNvSpPr>
          <p:nvPr/>
        </p:nvSpPr>
        <p:spPr>
          <a:xfrm>
            <a:off x="15410780" y="7414791"/>
            <a:ext cx="6672284" cy="71443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tr-TR" sz="2800" dirty="0">
                <a:latin typeface="Lato" charset="0"/>
                <a:ea typeface="Lato" charset="0"/>
                <a:cs typeface="Lato" charset="0"/>
              </a:rPr>
              <a:t>CanTouchThis’in Arkasındaki Ekip</a:t>
            </a:r>
            <a:endParaRPr lang="en-US" sz="2800" dirty="0">
              <a:latin typeface="Lato" charset="0"/>
              <a:ea typeface="Lato" charset="0"/>
              <a:cs typeface="Lato" charset="0"/>
            </a:endParaRPr>
          </a:p>
        </p:txBody>
      </p:sp>
      <p:grpSp>
        <p:nvGrpSpPr>
          <p:cNvPr id="3" name="Group 2">
            <a:extLst>
              <a:ext uri="{FF2B5EF4-FFF2-40B4-BE49-F238E27FC236}">
                <a16:creationId xmlns:a16="http://schemas.microsoft.com/office/drawing/2014/main" id="{5691DEDD-0702-4803-9165-E5D20CAD4DA3}"/>
              </a:ext>
            </a:extLst>
          </p:cNvPr>
          <p:cNvGrpSpPr/>
          <p:nvPr/>
        </p:nvGrpSpPr>
        <p:grpSpPr>
          <a:xfrm>
            <a:off x="2106072" y="3010178"/>
            <a:ext cx="5741930" cy="646331"/>
            <a:chOff x="2866085" y="5400463"/>
            <a:chExt cx="5741930" cy="646331"/>
          </a:xfrm>
        </p:grpSpPr>
        <p:sp>
          <p:nvSpPr>
            <p:cNvPr id="16" name="TextBox 15"/>
            <p:cNvSpPr txBox="1"/>
            <p:nvPr/>
          </p:nvSpPr>
          <p:spPr>
            <a:xfrm>
              <a:off x="4044495" y="5400463"/>
              <a:ext cx="4563520" cy="646331"/>
            </a:xfrm>
            <a:prstGeom prst="rect">
              <a:avLst/>
            </a:prstGeom>
            <a:noFill/>
          </p:spPr>
          <p:txBody>
            <a:bodyPr wrap="square" rtlCol="0">
              <a:spAutoFit/>
            </a:bodyPr>
            <a:lstStyle/>
            <a:p>
              <a:r>
                <a:rPr lang="tr-TR" b="1" dirty="0">
                  <a:solidFill>
                    <a:schemeClr val="tx2"/>
                  </a:solidFill>
                  <a:latin typeface="Lato" charset="0"/>
                  <a:ea typeface="Lato" charset="0"/>
                  <a:cs typeface="Lato" charset="0"/>
                </a:rPr>
                <a:t>Yavuz Selim ERDÖL</a:t>
              </a:r>
              <a:endParaRPr lang="en-US" b="1" dirty="0">
                <a:solidFill>
                  <a:schemeClr val="tx2"/>
                </a:solidFill>
                <a:latin typeface="Lato" charset="0"/>
                <a:ea typeface="Lato" charset="0"/>
                <a:cs typeface="Lato" charset="0"/>
              </a:endParaRPr>
            </a:p>
          </p:txBody>
        </p:sp>
        <p:sp>
          <p:nvSpPr>
            <p:cNvPr id="19" name="Rectangle 18">
              <a:extLst>
                <a:ext uri="{FF2B5EF4-FFF2-40B4-BE49-F238E27FC236}">
                  <a16:creationId xmlns:a16="http://schemas.microsoft.com/office/drawing/2014/main" id="{4819D254-0288-9340-8109-9C3EB6DA4EEF}"/>
                </a:ext>
              </a:extLst>
            </p:cNvPr>
            <p:cNvSpPr/>
            <p:nvPr/>
          </p:nvSpPr>
          <p:spPr>
            <a:xfrm>
              <a:off x="2866085" y="5663757"/>
              <a:ext cx="714725" cy="113445"/>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14" name="Group 13">
            <a:extLst>
              <a:ext uri="{FF2B5EF4-FFF2-40B4-BE49-F238E27FC236}">
                <a16:creationId xmlns:a16="http://schemas.microsoft.com/office/drawing/2014/main" id="{1EF99291-7D5C-4208-ACAD-71FC5FB373B8}"/>
              </a:ext>
            </a:extLst>
          </p:cNvPr>
          <p:cNvGrpSpPr/>
          <p:nvPr/>
        </p:nvGrpSpPr>
        <p:grpSpPr>
          <a:xfrm>
            <a:off x="2106072" y="3896556"/>
            <a:ext cx="5741930" cy="646331"/>
            <a:chOff x="2866085" y="5400463"/>
            <a:chExt cx="5741930" cy="646331"/>
          </a:xfrm>
        </p:grpSpPr>
        <p:sp>
          <p:nvSpPr>
            <p:cNvPr id="20" name="TextBox 19">
              <a:extLst>
                <a:ext uri="{FF2B5EF4-FFF2-40B4-BE49-F238E27FC236}">
                  <a16:creationId xmlns:a16="http://schemas.microsoft.com/office/drawing/2014/main" id="{A97C3B4E-9FB7-4E6A-BA4E-F7D8C15AC816}"/>
                </a:ext>
              </a:extLst>
            </p:cNvPr>
            <p:cNvSpPr txBox="1"/>
            <p:nvPr/>
          </p:nvSpPr>
          <p:spPr>
            <a:xfrm>
              <a:off x="4044495" y="5400463"/>
              <a:ext cx="4563520" cy="646331"/>
            </a:xfrm>
            <a:prstGeom prst="rect">
              <a:avLst/>
            </a:prstGeom>
            <a:noFill/>
          </p:spPr>
          <p:txBody>
            <a:bodyPr wrap="square" rtlCol="0">
              <a:spAutoFit/>
            </a:bodyPr>
            <a:lstStyle/>
            <a:p>
              <a:r>
                <a:rPr lang="tr-TR" b="1" dirty="0">
                  <a:solidFill>
                    <a:schemeClr val="tx2"/>
                  </a:solidFill>
                  <a:latin typeface="Lato" charset="0"/>
                  <a:ea typeface="Lato" charset="0"/>
                  <a:cs typeface="Lato" charset="0"/>
                </a:rPr>
                <a:t>Barış ŞAHİN</a:t>
              </a:r>
              <a:endParaRPr lang="en-US" b="1" dirty="0">
                <a:solidFill>
                  <a:schemeClr val="tx2"/>
                </a:solidFill>
                <a:latin typeface="Lato" charset="0"/>
                <a:ea typeface="Lato" charset="0"/>
                <a:cs typeface="Lato" charset="0"/>
              </a:endParaRPr>
            </a:p>
          </p:txBody>
        </p:sp>
        <p:sp>
          <p:nvSpPr>
            <p:cNvPr id="21" name="Rectangle 20">
              <a:extLst>
                <a:ext uri="{FF2B5EF4-FFF2-40B4-BE49-F238E27FC236}">
                  <a16:creationId xmlns:a16="http://schemas.microsoft.com/office/drawing/2014/main" id="{1E054236-A79C-4083-9E39-BF0783B734E2}"/>
                </a:ext>
              </a:extLst>
            </p:cNvPr>
            <p:cNvSpPr/>
            <p:nvPr/>
          </p:nvSpPr>
          <p:spPr>
            <a:xfrm>
              <a:off x="2866085" y="5663757"/>
              <a:ext cx="714725" cy="113445"/>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22" name="Group 21">
            <a:extLst>
              <a:ext uri="{FF2B5EF4-FFF2-40B4-BE49-F238E27FC236}">
                <a16:creationId xmlns:a16="http://schemas.microsoft.com/office/drawing/2014/main" id="{6493ABCE-1A86-41C7-BD5B-8DDDE71F0250}"/>
              </a:ext>
            </a:extLst>
          </p:cNvPr>
          <p:cNvGrpSpPr/>
          <p:nvPr/>
        </p:nvGrpSpPr>
        <p:grpSpPr>
          <a:xfrm>
            <a:off x="2106072" y="4784275"/>
            <a:ext cx="5741930" cy="646331"/>
            <a:chOff x="2866085" y="5400463"/>
            <a:chExt cx="5741930" cy="646331"/>
          </a:xfrm>
        </p:grpSpPr>
        <p:sp>
          <p:nvSpPr>
            <p:cNvPr id="23" name="TextBox 22">
              <a:extLst>
                <a:ext uri="{FF2B5EF4-FFF2-40B4-BE49-F238E27FC236}">
                  <a16:creationId xmlns:a16="http://schemas.microsoft.com/office/drawing/2014/main" id="{019CBDA9-33E3-4DAC-8872-A2075443732D}"/>
                </a:ext>
              </a:extLst>
            </p:cNvPr>
            <p:cNvSpPr txBox="1"/>
            <p:nvPr/>
          </p:nvSpPr>
          <p:spPr>
            <a:xfrm>
              <a:off x="4044495" y="5400463"/>
              <a:ext cx="4563520" cy="646331"/>
            </a:xfrm>
            <a:prstGeom prst="rect">
              <a:avLst/>
            </a:prstGeom>
            <a:noFill/>
          </p:spPr>
          <p:txBody>
            <a:bodyPr wrap="square" rtlCol="0">
              <a:spAutoFit/>
            </a:bodyPr>
            <a:lstStyle/>
            <a:p>
              <a:r>
                <a:rPr lang="tr-TR" b="1" dirty="0">
                  <a:solidFill>
                    <a:schemeClr val="tx2"/>
                  </a:solidFill>
                  <a:latin typeface="Lato" charset="0"/>
                  <a:ea typeface="Lato" charset="0"/>
                  <a:cs typeface="Lato" charset="0"/>
                </a:rPr>
                <a:t>Yusuf AKDAŞ</a:t>
              </a:r>
              <a:endParaRPr lang="en-US" b="1" dirty="0">
                <a:solidFill>
                  <a:schemeClr val="tx2"/>
                </a:solidFill>
                <a:latin typeface="Lato" charset="0"/>
                <a:ea typeface="Lato" charset="0"/>
                <a:cs typeface="Lato" charset="0"/>
              </a:endParaRPr>
            </a:p>
          </p:txBody>
        </p:sp>
        <p:sp>
          <p:nvSpPr>
            <p:cNvPr id="24" name="Rectangle 23">
              <a:extLst>
                <a:ext uri="{FF2B5EF4-FFF2-40B4-BE49-F238E27FC236}">
                  <a16:creationId xmlns:a16="http://schemas.microsoft.com/office/drawing/2014/main" id="{621D76AF-8A8E-48A7-A5F7-78FBFFD6B653}"/>
                </a:ext>
              </a:extLst>
            </p:cNvPr>
            <p:cNvSpPr/>
            <p:nvPr/>
          </p:nvSpPr>
          <p:spPr>
            <a:xfrm>
              <a:off x="2866085" y="5663757"/>
              <a:ext cx="714725" cy="113445"/>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25" name="Group 24">
            <a:extLst>
              <a:ext uri="{FF2B5EF4-FFF2-40B4-BE49-F238E27FC236}">
                <a16:creationId xmlns:a16="http://schemas.microsoft.com/office/drawing/2014/main" id="{FDDC0BA5-42B7-4B84-BD0E-018848AFCBEA}"/>
              </a:ext>
            </a:extLst>
          </p:cNvPr>
          <p:cNvGrpSpPr/>
          <p:nvPr/>
        </p:nvGrpSpPr>
        <p:grpSpPr>
          <a:xfrm>
            <a:off x="2106072" y="5671994"/>
            <a:ext cx="5741930" cy="646331"/>
            <a:chOff x="2866085" y="5400463"/>
            <a:chExt cx="5741930" cy="646331"/>
          </a:xfrm>
        </p:grpSpPr>
        <p:sp>
          <p:nvSpPr>
            <p:cNvPr id="26" name="TextBox 25">
              <a:extLst>
                <a:ext uri="{FF2B5EF4-FFF2-40B4-BE49-F238E27FC236}">
                  <a16:creationId xmlns:a16="http://schemas.microsoft.com/office/drawing/2014/main" id="{0F87699B-A500-4D33-AE2C-2528D2F591E0}"/>
                </a:ext>
              </a:extLst>
            </p:cNvPr>
            <p:cNvSpPr txBox="1"/>
            <p:nvPr/>
          </p:nvSpPr>
          <p:spPr>
            <a:xfrm>
              <a:off x="4044495" y="5400463"/>
              <a:ext cx="4563520" cy="646331"/>
            </a:xfrm>
            <a:prstGeom prst="rect">
              <a:avLst/>
            </a:prstGeom>
            <a:noFill/>
          </p:spPr>
          <p:txBody>
            <a:bodyPr wrap="square" rtlCol="0">
              <a:spAutoFit/>
            </a:bodyPr>
            <a:lstStyle/>
            <a:p>
              <a:r>
                <a:rPr lang="tr-TR" b="1" dirty="0">
                  <a:solidFill>
                    <a:schemeClr val="tx2"/>
                  </a:solidFill>
                  <a:latin typeface="Lato" charset="0"/>
                  <a:ea typeface="Lato" charset="0"/>
                  <a:cs typeface="Lato" charset="0"/>
                </a:rPr>
                <a:t>Ferhat SENCER</a:t>
              </a:r>
              <a:endParaRPr lang="en-US" b="1" dirty="0">
                <a:solidFill>
                  <a:schemeClr val="tx2"/>
                </a:solidFill>
                <a:latin typeface="Lato" charset="0"/>
                <a:ea typeface="Lato" charset="0"/>
                <a:cs typeface="Lato" charset="0"/>
              </a:endParaRPr>
            </a:p>
          </p:txBody>
        </p:sp>
        <p:sp>
          <p:nvSpPr>
            <p:cNvPr id="27" name="Rectangle 26">
              <a:extLst>
                <a:ext uri="{FF2B5EF4-FFF2-40B4-BE49-F238E27FC236}">
                  <a16:creationId xmlns:a16="http://schemas.microsoft.com/office/drawing/2014/main" id="{0197178B-A765-43F2-913A-E7AD353F362C}"/>
                </a:ext>
              </a:extLst>
            </p:cNvPr>
            <p:cNvSpPr/>
            <p:nvPr/>
          </p:nvSpPr>
          <p:spPr>
            <a:xfrm>
              <a:off x="2866085" y="5663757"/>
              <a:ext cx="714725" cy="113445"/>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28" name="Group 27">
            <a:extLst>
              <a:ext uri="{FF2B5EF4-FFF2-40B4-BE49-F238E27FC236}">
                <a16:creationId xmlns:a16="http://schemas.microsoft.com/office/drawing/2014/main" id="{4F6DF4C3-1E53-41A4-AD60-C6B9283FC615}"/>
              </a:ext>
            </a:extLst>
          </p:cNvPr>
          <p:cNvGrpSpPr/>
          <p:nvPr/>
        </p:nvGrpSpPr>
        <p:grpSpPr>
          <a:xfrm>
            <a:off x="2106072" y="6559713"/>
            <a:ext cx="5741930" cy="646331"/>
            <a:chOff x="2866085" y="5400463"/>
            <a:chExt cx="5741930" cy="646331"/>
          </a:xfrm>
        </p:grpSpPr>
        <p:sp>
          <p:nvSpPr>
            <p:cNvPr id="29" name="TextBox 28">
              <a:extLst>
                <a:ext uri="{FF2B5EF4-FFF2-40B4-BE49-F238E27FC236}">
                  <a16:creationId xmlns:a16="http://schemas.microsoft.com/office/drawing/2014/main" id="{7BD7E586-3A0C-4FA4-BC39-CD8CB004631E}"/>
                </a:ext>
              </a:extLst>
            </p:cNvPr>
            <p:cNvSpPr txBox="1"/>
            <p:nvPr/>
          </p:nvSpPr>
          <p:spPr>
            <a:xfrm>
              <a:off x="4044495" y="5400463"/>
              <a:ext cx="4563520" cy="646331"/>
            </a:xfrm>
            <a:prstGeom prst="rect">
              <a:avLst/>
            </a:prstGeom>
            <a:noFill/>
          </p:spPr>
          <p:txBody>
            <a:bodyPr wrap="square" rtlCol="0">
              <a:spAutoFit/>
            </a:bodyPr>
            <a:lstStyle/>
            <a:p>
              <a:r>
                <a:rPr lang="tr-TR" b="1" dirty="0">
                  <a:solidFill>
                    <a:schemeClr val="tx2"/>
                  </a:solidFill>
                  <a:latin typeface="Lato" charset="0"/>
                  <a:ea typeface="Lato" charset="0"/>
                  <a:cs typeface="Lato" charset="0"/>
                </a:rPr>
                <a:t>Ubeydullah ÇOBAN</a:t>
              </a:r>
              <a:endParaRPr lang="en-US" b="1" dirty="0">
                <a:solidFill>
                  <a:schemeClr val="tx2"/>
                </a:solidFill>
                <a:latin typeface="Lato" charset="0"/>
                <a:ea typeface="Lato" charset="0"/>
                <a:cs typeface="Lato" charset="0"/>
              </a:endParaRPr>
            </a:p>
          </p:txBody>
        </p:sp>
        <p:sp>
          <p:nvSpPr>
            <p:cNvPr id="30" name="Rectangle 29">
              <a:extLst>
                <a:ext uri="{FF2B5EF4-FFF2-40B4-BE49-F238E27FC236}">
                  <a16:creationId xmlns:a16="http://schemas.microsoft.com/office/drawing/2014/main" id="{B65C248E-ABAC-4094-BC3F-D3A838977025}"/>
                </a:ext>
              </a:extLst>
            </p:cNvPr>
            <p:cNvSpPr/>
            <p:nvPr/>
          </p:nvSpPr>
          <p:spPr>
            <a:xfrm>
              <a:off x="2866085" y="5663757"/>
              <a:ext cx="714725" cy="113445"/>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31" name="Group 30">
            <a:extLst>
              <a:ext uri="{FF2B5EF4-FFF2-40B4-BE49-F238E27FC236}">
                <a16:creationId xmlns:a16="http://schemas.microsoft.com/office/drawing/2014/main" id="{BED07907-209D-4FEB-B9BE-D39EEDC18F49}"/>
              </a:ext>
            </a:extLst>
          </p:cNvPr>
          <p:cNvGrpSpPr/>
          <p:nvPr/>
        </p:nvGrpSpPr>
        <p:grpSpPr>
          <a:xfrm>
            <a:off x="2106072" y="7447432"/>
            <a:ext cx="5741930" cy="646331"/>
            <a:chOff x="2866085" y="5400463"/>
            <a:chExt cx="5741930" cy="646331"/>
          </a:xfrm>
        </p:grpSpPr>
        <p:sp>
          <p:nvSpPr>
            <p:cNvPr id="32" name="TextBox 31">
              <a:extLst>
                <a:ext uri="{FF2B5EF4-FFF2-40B4-BE49-F238E27FC236}">
                  <a16:creationId xmlns:a16="http://schemas.microsoft.com/office/drawing/2014/main" id="{AF31B611-2A1F-4F10-9332-3F7B226F49B5}"/>
                </a:ext>
              </a:extLst>
            </p:cNvPr>
            <p:cNvSpPr txBox="1"/>
            <p:nvPr/>
          </p:nvSpPr>
          <p:spPr>
            <a:xfrm>
              <a:off x="4044495" y="5400463"/>
              <a:ext cx="4563520" cy="646331"/>
            </a:xfrm>
            <a:prstGeom prst="rect">
              <a:avLst/>
            </a:prstGeom>
            <a:noFill/>
          </p:spPr>
          <p:txBody>
            <a:bodyPr wrap="square" rtlCol="0">
              <a:spAutoFit/>
            </a:bodyPr>
            <a:lstStyle/>
            <a:p>
              <a:r>
                <a:rPr lang="tr-TR" b="1" dirty="0">
                  <a:solidFill>
                    <a:schemeClr val="tx2"/>
                  </a:solidFill>
                  <a:latin typeface="Lato" charset="0"/>
                  <a:ea typeface="Lato" charset="0"/>
                  <a:cs typeface="Lato" charset="0"/>
                </a:rPr>
                <a:t>Mustafa PASLI</a:t>
              </a:r>
              <a:endParaRPr lang="en-US" b="1" dirty="0">
                <a:solidFill>
                  <a:schemeClr val="tx2"/>
                </a:solidFill>
                <a:latin typeface="Lato" charset="0"/>
                <a:ea typeface="Lato" charset="0"/>
                <a:cs typeface="Lato" charset="0"/>
              </a:endParaRPr>
            </a:p>
          </p:txBody>
        </p:sp>
        <p:sp>
          <p:nvSpPr>
            <p:cNvPr id="33" name="Rectangle 32">
              <a:extLst>
                <a:ext uri="{FF2B5EF4-FFF2-40B4-BE49-F238E27FC236}">
                  <a16:creationId xmlns:a16="http://schemas.microsoft.com/office/drawing/2014/main" id="{3D39639E-538F-4B83-8EEB-F92D0000151A}"/>
                </a:ext>
              </a:extLst>
            </p:cNvPr>
            <p:cNvSpPr/>
            <p:nvPr/>
          </p:nvSpPr>
          <p:spPr>
            <a:xfrm>
              <a:off x="2866085" y="5663757"/>
              <a:ext cx="714725" cy="113445"/>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34" name="Group 33">
            <a:extLst>
              <a:ext uri="{FF2B5EF4-FFF2-40B4-BE49-F238E27FC236}">
                <a16:creationId xmlns:a16="http://schemas.microsoft.com/office/drawing/2014/main" id="{E75EF8B6-FF46-4EF1-B8FE-EC862551F933}"/>
              </a:ext>
            </a:extLst>
          </p:cNvPr>
          <p:cNvGrpSpPr/>
          <p:nvPr/>
        </p:nvGrpSpPr>
        <p:grpSpPr>
          <a:xfrm>
            <a:off x="2106072" y="8335151"/>
            <a:ext cx="5741930" cy="646331"/>
            <a:chOff x="2866085" y="5400463"/>
            <a:chExt cx="5741930" cy="646331"/>
          </a:xfrm>
        </p:grpSpPr>
        <p:sp>
          <p:nvSpPr>
            <p:cNvPr id="35" name="TextBox 34">
              <a:extLst>
                <a:ext uri="{FF2B5EF4-FFF2-40B4-BE49-F238E27FC236}">
                  <a16:creationId xmlns:a16="http://schemas.microsoft.com/office/drawing/2014/main" id="{4BCC7E6E-7CA9-4A1F-AAD6-FF3BBBBC10B4}"/>
                </a:ext>
              </a:extLst>
            </p:cNvPr>
            <p:cNvSpPr txBox="1"/>
            <p:nvPr/>
          </p:nvSpPr>
          <p:spPr>
            <a:xfrm>
              <a:off x="4044495" y="5400463"/>
              <a:ext cx="4563520" cy="646331"/>
            </a:xfrm>
            <a:prstGeom prst="rect">
              <a:avLst/>
            </a:prstGeom>
            <a:noFill/>
          </p:spPr>
          <p:txBody>
            <a:bodyPr wrap="square" rtlCol="0">
              <a:spAutoFit/>
            </a:bodyPr>
            <a:lstStyle/>
            <a:p>
              <a:r>
                <a:rPr lang="tr-TR" b="1" dirty="0">
                  <a:solidFill>
                    <a:schemeClr val="tx2"/>
                  </a:solidFill>
                  <a:latin typeface="Lato" charset="0"/>
                  <a:ea typeface="Lato" charset="0"/>
                  <a:cs typeface="Lato" charset="0"/>
                </a:rPr>
                <a:t>Emire KORKMAZ</a:t>
              </a:r>
              <a:endParaRPr lang="en-US" b="1" dirty="0">
                <a:solidFill>
                  <a:schemeClr val="tx2"/>
                </a:solidFill>
                <a:latin typeface="Lato" charset="0"/>
                <a:ea typeface="Lato" charset="0"/>
                <a:cs typeface="Lato" charset="0"/>
              </a:endParaRPr>
            </a:p>
          </p:txBody>
        </p:sp>
        <p:sp>
          <p:nvSpPr>
            <p:cNvPr id="36" name="Rectangle 35">
              <a:extLst>
                <a:ext uri="{FF2B5EF4-FFF2-40B4-BE49-F238E27FC236}">
                  <a16:creationId xmlns:a16="http://schemas.microsoft.com/office/drawing/2014/main" id="{40741B8E-A9E8-425D-B09D-AD24AA21F12F}"/>
                </a:ext>
              </a:extLst>
            </p:cNvPr>
            <p:cNvSpPr/>
            <p:nvPr/>
          </p:nvSpPr>
          <p:spPr>
            <a:xfrm>
              <a:off x="2866085" y="5663757"/>
              <a:ext cx="714725" cy="113445"/>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38" name="Group 37">
            <a:extLst>
              <a:ext uri="{FF2B5EF4-FFF2-40B4-BE49-F238E27FC236}">
                <a16:creationId xmlns:a16="http://schemas.microsoft.com/office/drawing/2014/main" id="{BF732F0F-B390-47C5-A950-205078C8186C}"/>
              </a:ext>
            </a:extLst>
          </p:cNvPr>
          <p:cNvGrpSpPr/>
          <p:nvPr/>
        </p:nvGrpSpPr>
        <p:grpSpPr>
          <a:xfrm>
            <a:off x="2106072" y="9222870"/>
            <a:ext cx="5741930" cy="646331"/>
            <a:chOff x="2866085" y="5400463"/>
            <a:chExt cx="5741930" cy="646331"/>
          </a:xfrm>
        </p:grpSpPr>
        <p:sp>
          <p:nvSpPr>
            <p:cNvPr id="39" name="TextBox 38">
              <a:extLst>
                <a:ext uri="{FF2B5EF4-FFF2-40B4-BE49-F238E27FC236}">
                  <a16:creationId xmlns:a16="http://schemas.microsoft.com/office/drawing/2014/main" id="{E44007DD-70E1-46F9-A0AB-D583F24AB3A4}"/>
                </a:ext>
              </a:extLst>
            </p:cNvPr>
            <p:cNvSpPr txBox="1"/>
            <p:nvPr/>
          </p:nvSpPr>
          <p:spPr>
            <a:xfrm>
              <a:off x="4044495" y="5400463"/>
              <a:ext cx="4563520" cy="646331"/>
            </a:xfrm>
            <a:prstGeom prst="rect">
              <a:avLst/>
            </a:prstGeom>
            <a:noFill/>
          </p:spPr>
          <p:txBody>
            <a:bodyPr wrap="square" rtlCol="0">
              <a:spAutoFit/>
            </a:bodyPr>
            <a:lstStyle/>
            <a:p>
              <a:r>
                <a:rPr lang="tr-TR" b="1" dirty="0">
                  <a:solidFill>
                    <a:schemeClr val="tx2"/>
                  </a:solidFill>
                  <a:latin typeface="Lato" charset="0"/>
                  <a:ea typeface="Lato" charset="0"/>
                  <a:cs typeface="Lato" charset="0"/>
                </a:rPr>
                <a:t>Ahmet Yasir NACAK</a:t>
              </a:r>
              <a:endParaRPr lang="en-US" b="1" dirty="0">
                <a:solidFill>
                  <a:schemeClr val="tx2"/>
                </a:solidFill>
                <a:latin typeface="Lato" charset="0"/>
                <a:ea typeface="Lato" charset="0"/>
                <a:cs typeface="Lato" charset="0"/>
              </a:endParaRPr>
            </a:p>
          </p:txBody>
        </p:sp>
        <p:sp>
          <p:nvSpPr>
            <p:cNvPr id="40" name="Rectangle 39">
              <a:extLst>
                <a:ext uri="{FF2B5EF4-FFF2-40B4-BE49-F238E27FC236}">
                  <a16:creationId xmlns:a16="http://schemas.microsoft.com/office/drawing/2014/main" id="{36A83E9A-DEBB-40EB-829C-A8680F6B5977}"/>
                </a:ext>
              </a:extLst>
            </p:cNvPr>
            <p:cNvSpPr/>
            <p:nvPr/>
          </p:nvSpPr>
          <p:spPr>
            <a:xfrm>
              <a:off x="2866085" y="5663757"/>
              <a:ext cx="714725" cy="113445"/>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Tree>
    <p:extLst>
      <p:ext uri="{BB962C8B-B14F-4D97-AF65-F5344CB8AC3E}">
        <p14:creationId xmlns:p14="http://schemas.microsoft.com/office/powerpoint/2010/main" val="4282790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7A58BD1-E26C-1744-BE49-A8C94931E635}"/>
              </a:ext>
            </a:extLst>
          </p:cNvPr>
          <p:cNvGrpSpPr/>
          <p:nvPr/>
        </p:nvGrpSpPr>
        <p:grpSpPr>
          <a:xfrm>
            <a:off x="5016223" y="5153613"/>
            <a:ext cx="14345204" cy="3078688"/>
            <a:chOff x="5016223" y="4772613"/>
            <a:chExt cx="14345204" cy="3078688"/>
          </a:xfrm>
        </p:grpSpPr>
        <p:grpSp>
          <p:nvGrpSpPr>
            <p:cNvPr id="6" name="Group 5"/>
            <p:cNvGrpSpPr/>
            <p:nvPr/>
          </p:nvGrpSpPr>
          <p:grpSpPr>
            <a:xfrm>
              <a:off x="5016223" y="5433811"/>
              <a:ext cx="14345204" cy="2417490"/>
              <a:chOff x="5016223" y="6134725"/>
              <a:chExt cx="14345204" cy="2417490"/>
            </a:xfrm>
          </p:grpSpPr>
          <p:sp>
            <p:nvSpPr>
              <p:cNvPr id="21" name="TextBox 20"/>
              <p:cNvSpPr txBox="1"/>
              <p:nvPr/>
            </p:nvSpPr>
            <p:spPr>
              <a:xfrm>
                <a:off x="5016223" y="6134725"/>
                <a:ext cx="14345204" cy="1446550"/>
              </a:xfrm>
              <a:prstGeom prst="rect">
                <a:avLst/>
              </a:prstGeom>
              <a:noFill/>
            </p:spPr>
            <p:txBody>
              <a:bodyPr wrap="square" rtlCol="0">
                <a:spAutoFit/>
              </a:bodyPr>
              <a:lstStyle/>
              <a:p>
                <a:pPr algn="ctr"/>
                <a:r>
                  <a:rPr lang="tr-TR" sz="8800" b="1" dirty="0">
                    <a:solidFill>
                      <a:srgbClr val="41DF87"/>
                    </a:solidFill>
                    <a:latin typeface="Lato Black" panose="020F0502020204030203" pitchFamily="34" charset="0"/>
                    <a:ea typeface="Lato Black" panose="020F0502020204030203" pitchFamily="34" charset="0"/>
                    <a:cs typeface="Lato Black" panose="020F0502020204030203" pitchFamily="34" charset="0"/>
                  </a:rPr>
                  <a:t>MODÜLLER</a:t>
                </a:r>
                <a:endParaRPr lang="en-US" sz="8800" b="1" dirty="0">
                  <a:solidFill>
                    <a:srgbClr val="41DF87"/>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Rectangle 4"/>
              <p:cNvSpPr/>
              <p:nvPr/>
            </p:nvSpPr>
            <p:spPr>
              <a:xfrm>
                <a:off x="6094413" y="7782774"/>
                <a:ext cx="12188825" cy="769441"/>
              </a:xfrm>
              <a:prstGeom prst="rect">
                <a:avLst/>
              </a:prstGeom>
            </p:spPr>
            <p:txBody>
              <a:bodyPr>
                <a:spAutoFit/>
              </a:bodyPr>
              <a:lstStyle/>
              <a:p>
                <a:pPr algn="ctr"/>
                <a:r>
                  <a:rPr lang="tr-TR" sz="4400" dirty="0">
                    <a:solidFill>
                      <a:srgbClr val="7F7F7F"/>
                    </a:solidFill>
                    <a:latin typeface="Lato" charset="0"/>
                    <a:ea typeface="Lato" charset="0"/>
                    <a:cs typeface="Lato" charset="0"/>
                  </a:rPr>
                  <a:t>CanTouchThis’i Oluşturan Parçalar</a:t>
                </a:r>
                <a:endParaRPr lang="en-US" sz="4400" dirty="0">
                  <a:solidFill>
                    <a:srgbClr val="7F7F7F"/>
                  </a:solidFill>
                </a:endParaRPr>
              </a:p>
            </p:txBody>
          </p:sp>
        </p:grpSp>
        <p:sp>
          <p:nvSpPr>
            <p:cNvPr id="10" name="Rectangle 9">
              <a:extLst>
                <a:ext uri="{FF2B5EF4-FFF2-40B4-BE49-F238E27FC236}">
                  <a16:creationId xmlns:a16="http://schemas.microsoft.com/office/drawing/2014/main" id="{319AF672-AC65-1A40-B4C1-FE71428E594A}"/>
                </a:ext>
              </a:extLst>
            </p:cNvPr>
            <p:cNvSpPr/>
            <p:nvPr/>
          </p:nvSpPr>
          <p:spPr>
            <a:xfrm>
              <a:off x="11618464" y="4772613"/>
              <a:ext cx="1140721" cy="113445"/>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Tree>
    <p:extLst>
      <p:ext uri="{BB962C8B-B14F-4D97-AF65-F5344CB8AC3E}">
        <p14:creationId xmlns:p14="http://schemas.microsoft.com/office/powerpoint/2010/main" val="4189920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90DAA4-73C2-4F40-B450-98F4502947C5}"/>
              </a:ext>
            </a:extLst>
          </p:cNvPr>
          <p:cNvSpPr/>
          <p:nvPr/>
        </p:nvSpPr>
        <p:spPr>
          <a:xfrm>
            <a:off x="11789793" y="0"/>
            <a:ext cx="12587857" cy="13716000"/>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C7C040B9-A722-2E42-9D08-0C04A83C48A0}"/>
              </a:ext>
            </a:extLst>
          </p:cNvPr>
          <p:cNvGrpSpPr/>
          <p:nvPr/>
        </p:nvGrpSpPr>
        <p:grpSpPr>
          <a:xfrm>
            <a:off x="13577382" y="4783789"/>
            <a:ext cx="8858075" cy="4610032"/>
            <a:chOff x="13577382" y="5387242"/>
            <a:chExt cx="8858075" cy="3508759"/>
          </a:xfrm>
        </p:grpSpPr>
        <p:sp>
          <p:nvSpPr>
            <p:cNvPr id="19" name="TextBox 18"/>
            <p:cNvSpPr txBox="1"/>
            <p:nvPr/>
          </p:nvSpPr>
          <p:spPr>
            <a:xfrm>
              <a:off x="13577382" y="6858000"/>
              <a:ext cx="8858075" cy="2038001"/>
            </a:xfrm>
            <a:prstGeom prst="rect">
              <a:avLst/>
            </a:prstGeom>
            <a:noFill/>
          </p:spPr>
          <p:txBody>
            <a:bodyPr wrap="square" rtlCol="0">
              <a:spAutoFit/>
            </a:bodyPr>
            <a:lstStyle/>
            <a:p>
              <a:pPr algn="just"/>
              <a:r>
                <a:rPr lang="tr-TR" sz="2800" dirty="0">
                  <a:solidFill>
                    <a:schemeClr val="bg1"/>
                  </a:solidFill>
                  <a:latin typeface="Lato" charset="0"/>
                  <a:ea typeface="Lato" charset="0"/>
                  <a:cs typeface="Lato" charset="0"/>
                </a:rPr>
                <a:t>Kontrol modülü, CanTouchThis’in tarama cihazı ile kullanıcının etkileşmesini ve aynı zamanda diğer modüllerin çalıştırmasını sağlayan arayüz modülüdür. Bu modül, kullanıcıya motorları test etme ve bir tarama başlatma/durdurma seçeneklerini sunar. Kontrol modülünün arayüzü QT5 ile tasarlanmıştır.</a:t>
              </a:r>
              <a:endParaRPr lang="en-US" sz="2800" dirty="0">
                <a:solidFill>
                  <a:schemeClr val="bg1"/>
                </a:solidFill>
                <a:latin typeface="Lato" charset="0"/>
                <a:ea typeface="Lato" charset="0"/>
                <a:cs typeface="Lato" charset="0"/>
              </a:endParaRPr>
            </a:p>
          </p:txBody>
        </p:sp>
        <p:sp>
          <p:nvSpPr>
            <p:cNvPr id="10" name="TextBox 9">
              <a:extLst>
                <a:ext uri="{FF2B5EF4-FFF2-40B4-BE49-F238E27FC236}">
                  <a16:creationId xmlns:a16="http://schemas.microsoft.com/office/drawing/2014/main" id="{38B8FFC4-2664-AC44-90F0-A34DF1140E86}"/>
                </a:ext>
              </a:extLst>
            </p:cNvPr>
            <p:cNvSpPr txBox="1"/>
            <p:nvPr/>
          </p:nvSpPr>
          <p:spPr>
            <a:xfrm>
              <a:off x="13589715" y="5387242"/>
              <a:ext cx="7094589" cy="1475794"/>
            </a:xfrm>
            <a:prstGeom prst="rect">
              <a:avLst/>
            </a:prstGeom>
            <a:noFill/>
          </p:spPr>
          <p:txBody>
            <a:bodyPr wrap="square" rtlCol="0">
              <a:spAutoFit/>
            </a:bodyPr>
            <a:lstStyle/>
            <a:p>
              <a:r>
                <a:rPr lang="tr-TR"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KONTROL</a:t>
              </a:r>
            </a:p>
            <a:p>
              <a:r>
                <a:rPr lang="tr-TR"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MODÜLÜ</a:t>
              </a:r>
              <a:endParaRPr lang="en-US"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grpSp>
      <p:sp>
        <p:nvSpPr>
          <p:cNvPr id="12" name="Shape 2556">
            <a:extLst>
              <a:ext uri="{FF2B5EF4-FFF2-40B4-BE49-F238E27FC236}">
                <a16:creationId xmlns:a16="http://schemas.microsoft.com/office/drawing/2014/main" id="{BE7DFA55-95D5-4562-BD9F-18373932D998}"/>
              </a:ext>
            </a:extLst>
          </p:cNvPr>
          <p:cNvSpPr/>
          <p:nvPr/>
        </p:nvSpPr>
        <p:spPr>
          <a:xfrm>
            <a:off x="4620023" y="532813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 name="Shape 2587">
            <a:extLst>
              <a:ext uri="{FF2B5EF4-FFF2-40B4-BE49-F238E27FC236}">
                <a16:creationId xmlns:a16="http://schemas.microsoft.com/office/drawing/2014/main" id="{72838581-F470-4A99-955E-D4B09AD3A314}"/>
              </a:ext>
            </a:extLst>
          </p:cNvPr>
          <p:cNvSpPr/>
          <p:nvPr/>
        </p:nvSpPr>
        <p:spPr>
          <a:xfrm>
            <a:off x="7422499" y="4902993"/>
            <a:ext cx="1072780" cy="1072780"/>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 name="Shape 2589">
            <a:extLst>
              <a:ext uri="{FF2B5EF4-FFF2-40B4-BE49-F238E27FC236}">
                <a16:creationId xmlns:a16="http://schemas.microsoft.com/office/drawing/2014/main" id="{22C4DBE5-FC26-4288-B6CF-53C15A7866A4}"/>
              </a:ext>
            </a:extLst>
          </p:cNvPr>
          <p:cNvSpPr/>
          <p:nvPr/>
        </p:nvSpPr>
        <p:spPr>
          <a:xfrm>
            <a:off x="5178678" y="5955562"/>
            <a:ext cx="1509896" cy="1372686"/>
          </a:xfrm>
          <a:custGeom>
            <a:avLst/>
            <a:gdLst/>
            <a:ahLst/>
            <a:cxnLst>
              <a:cxn ang="0">
                <a:pos x="wd2" y="hd2"/>
              </a:cxn>
              <a:cxn ang="5400000">
                <a:pos x="wd2" y="hd2"/>
              </a:cxn>
              <a:cxn ang="10800000">
                <a:pos x="wd2" y="hd2"/>
              </a:cxn>
              <a:cxn ang="16200000">
                <a:pos x="wd2" y="hd2"/>
              </a:cxn>
            </a:cxnLst>
            <a:rect l="0" t="0" r="r" b="b"/>
            <a:pathLst>
              <a:path w="21600" h="21600" extrusionOk="0">
                <a:moveTo>
                  <a:pt x="6382" y="15119"/>
                </a:moveTo>
                <a:cubicBezTo>
                  <a:pt x="7195" y="15119"/>
                  <a:pt x="7855" y="14394"/>
                  <a:pt x="7855" y="13500"/>
                </a:cubicBezTo>
                <a:cubicBezTo>
                  <a:pt x="7855" y="12605"/>
                  <a:pt x="7195" y="11880"/>
                  <a:pt x="6382" y="11880"/>
                </a:cubicBezTo>
                <a:cubicBezTo>
                  <a:pt x="5568" y="11880"/>
                  <a:pt x="4909" y="12605"/>
                  <a:pt x="4909" y="13500"/>
                </a:cubicBezTo>
                <a:cubicBezTo>
                  <a:pt x="4909" y="14394"/>
                  <a:pt x="5568" y="15119"/>
                  <a:pt x="6382" y="15119"/>
                </a:cubicBezTo>
                <a:moveTo>
                  <a:pt x="2455" y="3240"/>
                </a:moveTo>
                <a:cubicBezTo>
                  <a:pt x="2725" y="3240"/>
                  <a:pt x="2945" y="2999"/>
                  <a:pt x="2945" y="2700"/>
                </a:cubicBezTo>
                <a:cubicBezTo>
                  <a:pt x="2945" y="2402"/>
                  <a:pt x="2725" y="2160"/>
                  <a:pt x="2455" y="2160"/>
                </a:cubicBezTo>
                <a:cubicBezTo>
                  <a:pt x="2184" y="2160"/>
                  <a:pt x="1964" y="2402"/>
                  <a:pt x="1964" y="2700"/>
                </a:cubicBezTo>
                <a:cubicBezTo>
                  <a:pt x="1964" y="2999"/>
                  <a:pt x="2184" y="3240"/>
                  <a:pt x="2455" y="3240"/>
                </a:cubicBezTo>
                <a:moveTo>
                  <a:pt x="3927" y="8100"/>
                </a:moveTo>
                <a:cubicBezTo>
                  <a:pt x="3927" y="6609"/>
                  <a:pt x="5026" y="5400"/>
                  <a:pt x="6382" y="5400"/>
                </a:cubicBezTo>
                <a:cubicBezTo>
                  <a:pt x="7738" y="5400"/>
                  <a:pt x="8836" y="6609"/>
                  <a:pt x="8836" y="8100"/>
                </a:cubicBezTo>
                <a:lnTo>
                  <a:pt x="8836" y="13500"/>
                </a:lnTo>
                <a:cubicBezTo>
                  <a:pt x="8836" y="14991"/>
                  <a:pt x="7738" y="16199"/>
                  <a:pt x="6382" y="16199"/>
                </a:cubicBezTo>
                <a:cubicBezTo>
                  <a:pt x="5026" y="16199"/>
                  <a:pt x="3927" y="14991"/>
                  <a:pt x="3927" y="13500"/>
                </a:cubicBezTo>
                <a:cubicBezTo>
                  <a:pt x="3927" y="13500"/>
                  <a:pt x="3927" y="8100"/>
                  <a:pt x="3927" y="8100"/>
                </a:cubicBezTo>
                <a:close/>
                <a:moveTo>
                  <a:pt x="2945" y="13500"/>
                </a:moveTo>
                <a:cubicBezTo>
                  <a:pt x="2945" y="15587"/>
                  <a:pt x="4484" y="17279"/>
                  <a:pt x="6382" y="17279"/>
                </a:cubicBezTo>
                <a:cubicBezTo>
                  <a:pt x="8280" y="17279"/>
                  <a:pt x="9818" y="15587"/>
                  <a:pt x="9818" y="13500"/>
                </a:cubicBezTo>
                <a:lnTo>
                  <a:pt x="9818" y="8100"/>
                </a:lnTo>
                <a:cubicBezTo>
                  <a:pt x="9818" y="6012"/>
                  <a:pt x="8280" y="4320"/>
                  <a:pt x="6382" y="4320"/>
                </a:cubicBezTo>
                <a:cubicBezTo>
                  <a:pt x="4484" y="4320"/>
                  <a:pt x="2945" y="6012"/>
                  <a:pt x="2945" y="8100"/>
                </a:cubicBezTo>
                <a:cubicBezTo>
                  <a:pt x="2945" y="8100"/>
                  <a:pt x="2945" y="13500"/>
                  <a:pt x="2945" y="13500"/>
                </a:cubicBezTo>
                <a:close/>
                <a:moveTo>
                  <a:pt x="2455" y="19439"/>
                </a:moveTo>
                <a:cubicBezTo>
                  <a:pt x="2725" y="19439"/>
                  <a:pt x="2945" y="19198"/>
                  <a:pt x="2945" y="18899"/>
                </a:cubicBezTo>
                <a:cubicBezTo>
                  <a:pt x="2945" y="18601"/>
                  <a:pt x="2725" y="18359"/>
                  <a:pt x="2455" y="18359"/>
                </a:cubicBezTo>
                <a:cubicBezTo>
                  <a:pt x="2184" y="18359"/>
                  <a:pt x="1964" y="18601"/>
                  <a:pt x="1964" y="18899"/>
                </a:cubicBezTo>
                <a:cubicBezTo>
                  <a:pt x="1964" y="19198"/>
                  <a:pt x="2184" y="19439"/>
                  <a:pt x="2455" y="19439"/>
                </a:cubicBezTo>
                <a:moveTo>
                  <a:pt x="20618" y="20519"/>
                </a:moveTo>
                <a:lnTo>
                  <a:pt x="982" y="20519"/>
                </a:lnTo>
                <a:lnTo>
                  <a:pt x="982" y="1080"/>
                </a:lnTo>
                <a:lnTo>
                  <a:pt x="20618" y="1080"/>
                </a:lnTo>
                <a:cubicBezTo>
                  <a:pt x="20618" y="1080"/>
                  <a:pt x="20618" y="20519"/>
                  <a:pt x="20618" y="20519"/>
                </a:cubicBezTo>
                <a:close/>
                <a:moveTo>
                  <a:pt x="20618" y="0"/>
                </a:moveTo>
                <a:lnTo>
                  <a:pt x="982" y="0"/>
                </a:lnTo>
                <a:cubicBezTo>
                  <a:pt x="440" y="0"/>
                  <a:pt x="0" y="484"/>
                  <a:pt x="0" y="1080"/>
                </a:cubicBezTo>
                <a:lnTo>
                  <a:pt x="0" y="20519"/>
                </a:lnTo>
                <a:cubicBezTo>
                  <a:pt x="0" y="21115"/>
                  <a:pt x="440" y="21600"/>
                  <a:pt x="982" y="21600"/>
                </a:cubicBezTo>
                <a:lnTo>
                  <a:pt x="20618" y="21600"/>
                </a:lnTo>
                <a:cubicBezTo>
                  <a:pt x="21160" y="21600"/>
                  <a:pt x="21600" y="21115"/>
                  <a:pt x="21600" y="20519"/>
                </a:cubicBezTo>
                <a:lnTo>
                  <a:pt x="21600" y="1080"/>
                </a:lnTo>
                <a:cubicBezTo>
                  <a:pt x="21600" y="484"/>
                  <a:pt x="21160" y="0"/>
                  <a:pt x="20618" y="0"/>
                </a:cubicBezTo>
                <a:moveTo>
                  <a:pt x="19145" y="3240"/>
                </a:moveTo>
                <a:cubicBezTo>
                  <a:pt x="19416" y="3240"/>
                  <a:pt x="19636" y="2999"/>
                  <a:pt x="19636" y="2700"/>
                </a:cubicBezTo>
                <a:cubicBezTo>
                  <a:pt x="19636" y="2402"/>
                  <a:pt x="19416" y="2160"/>
                  <a:pt x="19145" y="2160"/>
                </a:cubicBezTo>
                <a:cubicBezTo>
                  <a:pt x="18875" y="2160"/>
                  <a:pt x="18655" y="2402"/>
                  <a:pt x="18655" y="2700"/>
                </a:cubicBezTo>
                <a:cubicBezTo>
                  <a:pt x="18655" y="2999"/>
                  <a:pt x="18875" y="3240"/>
                  <a:pt x="19145" y="3240"/>
                </a:cubicBezTo>
                <a:moveTo>
                  <a:pt x="12764" y="8100"/>
                </a:moveTo>
                <a:cubicBezTo>
                  <a:pt x="12764" y="6609"/>
                  <a:pt x="13863" y="5400"/>
                  <a:pt x="15218" y="5400"/>
                </a:cubicBezTo>
                <a:cubicBezTo>
                  <a:pt x="16574" y="5400"/>
                  <a:pt x="17673" y="6609"/>
                  <a:pt x="17673" y="8100"/>
                </a:cubicBezTo>
                <a:lnTo>
                  <a:pt x="17673" y="13500"/>
                </a:lnTo>
                <a:cubicBezTo>
                  <a:pt x="17673" y="14991"/>
                  <a:pt x="16574" y="16199"/>
                  <a:pt x="15218" y="16199"/>
                </a:cubicBezTo>
                <a:cubicBezTo>
                  <a:pt x="13863" y="16199"/>
                  <a:pt x="12764" y="14991"/>
                  <a:pt x="12764" y="13500"/>
                </a:cubicBezTo>
                <a:cubicBezTo>
                  <a:pt x="12764" y="13500"/>
                  <a:pt x="12764" y="8100"/>
                  <a:pt x="12764" y="8100"/>
                </a:cubicBezTo>
                <a:close/>
                <a:moveTo>
                  <a:pt x="15218" y="17279"/>
                </a:moveTo>
                <a:cubicBezTo>
                  <a:pt x="17116" y="17279"/>
                  <a:pt x="18655" y="15587"/>
                  <a:pt x="18655" y="13500"/>
                </a:cubicBezTo>
                <a:lnTo>
                  <a:pt x="18655" y="8100"/>
                </a:lnTo>
                <a:cubicBezTo>
                  <a:pt x="18655" y="6012"/>
                  <a:pt x="17116" y="4320"/>
                  <a:pt x="15218" y="4320"/>
                </a:cubicBezTo>
                <a:cubicBezTo>
                  <a:pt x="13320" y="4320"/>
                  <a:pt x="11782" y="6012"/>
                  <a:pt x="11782" y="8100"/>
                </a:cubicBezTo>
                <a:lnTo>
                  <a:pt x="11782" y="13500"/>
                </a:lnTo>
                <a:cubicBezTo>
                  <a:pt x="11782" y="15587"/>
                  <a:pt x="13320" y="17279"/>
                  <a:pt x="15218" y="17279"/>
                </a:cubicBezTo>
                <a:moveTo>
                  <a:pt x="15218" y="9720"/>
                </a:moveTo>
                <a:cubicBezTo>
                  <a:pt x="16032" y="9720"/>
                  <a:pt x="16691" y="8995"/>
                  <a:pt x="16691" y="8100"/>
                </a:cubicBezTo>
                <a:cubicBezTo>
                  <a:pt x="16691" y="7206"/>
                  <a:pt x="16032" y="6480"/>
                  <a:pt x="15218" y="6480"/>
                </a:cubicBezTo>
                <a:cubicBezTo>
                  <a:pt x="14405" y="6480"/>
                  <a:pt x="13745" y="7206"/>
                  <a:pt x="13745" y="8100"/>
                </a:cubicBezTo>
                <a:cubicBezTo>
                  <a:pt x="13745" y="8995"/>
                  <a:pt x="14405" y="9720"/>
                  <a:pt x="15218" y="9720"/>
                </a:cubicBezTo>
                <a:moveTo>
                  <a:pt x="19145" y="18359"/>
                </a:moveTo>
                <a:cubicBezTo>
                  <a:pt x="18875" y="18359"/>
                  <a:pt x="18655" y="18601"/>
                  <a:pt x="18655" y="18899"/>
                </a:cubicBezTo>
                <a:cubicBezTo>
                  <a:pt x="18655" y="19198"/>
                  <a:pt x="18875" y="19439"/>
                  <a:pt x="19145" y="19439"/>
                </a:cubicBezTo>
                <a:cubicBezTo>
                  <a:pt x="19416" y="19439"/>
                  <a:pt x="19636" y="19198"/>
                  <a:pt x="19636" y="18899"/>
                </a:cubicBezTo>
                <a:cubicBezTo>
                  <a:pt x="19636" y="18601"/>
                  <a:pt x="19416" y="18359"/>
                  <a:pt x="19145" y="1835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5" name="Shape 2607">
            <a:extLst>
              <a:ext uri="{FF2B5EF4-FFF2-40B4-BE49-F238E27FC236}">
                <a16:creationId xmlns:a16="http://schemas.microsoft.com/office/drawing/2014/main" id="{C02A1054-BF02-4F65-A45F-A039E6EA7EA5}"/>
              </a:ext>
            </a:extLst>
          </p:cNvPr>
          <p:cNvSpPr/>
          <p:nvPr/>
        </p:nvSpPr>
        <p:spPr>
          <a:xfrm>
            <a:off x="6776208" y="6871185"/>
            <a:ext cx="558655" cy="457063"/>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538"/>
                  <a:pt x="1422" y="18000"/>
                  <a:pt x="1964" y="18000"/>
                </a:cubicBezTo>
                <a:lnTo>
                  <a:pt x="19636" y="18000"/>
                </a:lnTo>
                <a:cubicBezTo>
                  <a:pt x="20178" y="18000"/>
                  <a:pt x="20618" y="18538"/>
                  <a:pt x="20618" y="19200"/>
                </a:cubicBezTo>
                <a:cubicBezTo>
                  <a:pt x="20618" y="19862"/>
                  <a:pt x="20178" y="20400"/>
                  <a:pt x="19636" y="20400"/>
                </a:cubicBezTo>
                <a:moveTo>
                  <a:pt x="19636" y="16800"/>
                </a:moveTo>
                <a:lnTo>
                  <a:pt x="1964" y="16800"/>
                </a:lnTo>
                <a:cubicBezTo>
                  <a:pt x="879" y="16800"/>
                  <a:pt x="0" y="17874"/>
                  <a:pt x="0" y="19200"/>
                </a:cubicBezTo>
                <a:cubicBezTo>
                  <a:pt x="0" y="20526"/>
                  <a:pt x="879" y="21600"/>
                  <a:pt x="1964" y="21600"/>
                </a:cubicBezTo>
                <a:lnTo>
                  <a:pt x="19636" y="21600"/>
                </a:lnTo>
                <a:cubicBezTo>
                  <a:pt x="20721" y="21600"/>
                  <a:pt x="21600" y="20526"/>
                  <a:pt x="21600" y="19200"/>
                </a:cubicBezTo>
                <a:cubicBezTo>
                  <a:pt x="21600" y="17874"/>
                  <a:pt x="20721" y="16800"/>
                  <a:pt x="19636" y="16800"/>
                </a:cubicBezTo>
                <a:moveTo>
                  <a:pt x="1964" y="1200"/>
                </a:moveTo>
                <a:lnTo>
                  <a:pt x="19636" y="1200"/>
                </a:lnTo>
                <a:cubicBezTo>
                  <a:pt x="20178" y="1200"/>
                  <a:pt x="20618" y="1737"/>
                  <a:pt x="20618" y="2399"/>
                </a:cubicBezTo>
                <a:cubicBezTo>
                  <a:pt x="20618" y="3063"/>
                  <a:pt x="20178" y="3599"/>
                  <a:pt x="19636" y="3599"/>
                </a:cubicBezTo>
                <a:lnTo>
                  <a:pt x="1964" y="3599"/>
                </a:lnTo>
                <a:cubicBezTo>
                  <a:pt x="1422" y="3599"/>
                  <a:pt x="982" y="3063"/>
                  <a:pt x="982" y="2399"/>
                </a:cubicBezTo>
                <a:cubicBezTo>
                  <a:pt x="982" y="1737"/>
                  <a:pt x="1422" y="1200"/>
                  <a:pt x="1964" y="1200"/>
                </a:cubicBezTo>
                <a:moveTo>
                  <a:pt x="1964" y="4799"/>
                </a:moveTo>
                <a:lnTo>
                  <a:pt x="19636" y="4799"/>
                </a:lnTo>
                <a:cubicBezTo>
                  <a:pt x="20721" y="4799"/>
                  <a:pt x="21600" y="3725"/>
                  <a:pt x="21600" y="2399"/>
                </a:cubicBezTo>
                <a:cubicBezTo>
                  <a:pt x="21600" y="1074"/>
                  <a:pt x="20721" y="0"/>
                  <a:pt x="19636" y="0"/>
                </a:cubicBezTo>
                <a:lnTo>
                  <a:pt x="1964" y="0"/>
                </a:lnTo>
                <a:cubicBezTo>
                  <a:pt x="879" y="0"/>
                  <a:pt x="0" y="1074"/>
                  <a:pt x="0" y="2399"/>
                </a:cubicBezTo>
                <a:cubicBezTo>
                  <a:pt x="0" y="3725"/>
                  <a:pt x="879" y="4799"/>
                  <a:pt x="1964" y="4799"/>
                </a:cubicBezTo>
                <a:moveTo>
                  <a:pt x="19636" y="12000"/>
                </a:moveTo>
                <a:lnTo>
                  <a:pt x="1964" y="12000"/>
                </a:lnTo>
                <a:cubicBezTo>
                  <a:pt x="1422" y="12000"/>
                  <a:pt x="982" y="11463"/>
                  <a:pt x="982" y="10800"/>
                </a:cubicBezTo>
                <a:cubicBezTo>
                  <a:pt x="982" y="10137"/>
                  <a:pt x="1422" y="9600"/>
                  <a:pt x="1964" y="9600"/>
                </a:cubicBezTo>
                <a:lnTo>
                  <a:pt x="19636" y="9600"/>
                </a:lnTo>
                <a:cubicBezTo>
                  <a:pt x="20178" y="9600"/>
                  <a:pt x="20618" y="10137"/>
                  <a:pt x="20618" y="10800"/>
                </a:cubicBezTo>
                <a:cubicBezTo>
                  <a:pt x="20618" y="11463"/>
                  <a:pt x="20178" y="12000"/>
                  <a:pt x="19636" y="12000"/>
                </a:cubicBezTo>
                <a:moveTo>
                  <a:pt x="19636" y="8400"/>
                </a:moveTo>
                <a:lnTo>
                  <a:pt x="1964" y="8400"/>
                </a:lnTo>
                <a:cubicBezTo>
                  <a:pt x="879" y="8400"/>
                  <a:pt x="0" y="9474"/>
                  <a:pt x="0" y="10800"/>
                </a:cubicBezTo>
                <a:cubicBezTo>
                  <a:pt x="0" y="12125"/>
                  <a:pt x="879" y="13200"/>
                  <a:pt x="1964" y="13200"/>
                </a:cubicBezTo>
                <a:lnTo>
                  <a:pt x="19636" y="13200"/>
                </a:lnTo>
                <a:cubicBezTo>
                  <a:pt x="20721" y="13200"/>
                  <a:pt x="21600" y="12125"/>
                  <a:pt x="21600" y="10800"/>
                </a:cubicBezTo>
                <a:cubicBezTo>
                  <a:pt x="21600" y="9474"/>
                  <a:pt x="20721" y="8400"/>
                  <a:pt x="19636" y="84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6" name="Shape 2609">
            <a:extLst>
              <a:ext uri="{FF2B5EF4-FFF2-40B4-BE49-F238E27FC236}">
                <a16:creationId xmlns:a16="http://schemas.microsoft.com/office/drawing/2014/main" id="{9CA7EDFF-59B4-4647-9BD7-9F7B67380B65}"/>
              </a:ext>
            </a:extLst>
          </p:cNvPr>
          <p:cNvSpPr/>
          <p:nvPr/>
        </p:nvSpPr>
        <p:spPr>
          <a:xfrm>
            <a:off x="6776209" y="5975772"/>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21109" y="13200"/>
                </a:moveTo>
                <a:lnTo>
                  <a:pt x="5400" y="13200"/>
                </a:lnTo>
                <a:cubicBezTo>
                  <a:pt x="5129" y="13200"/>
                  <a:pt x="4909" y="13469"/>
                  <a:pt x="4909" y="13800"/>
                </a:cubicBezTo>
                <a:cubicBezTo>
                  <a:pt x="4909" y="14132"/>
                  <a:pt x="5129" y="14400"/>
                  <a:pt x="5400" y="14400"/>
                </a:cubicBezTo>
                <a:lnTo>
                  <a:pt x="21109" y="14400"/>
                </a:lnTo>
                <a:cubicBezTo>
                  <a:pt x="21380" y="14400"/>
                  <a:pt x="21600" y="14132"/>
                  <a:pt x="21600" y="13800"/>
                </a:cubicBezTo>
                <a:cubicBezTo>
                  <a:pt x="21600" y="13469"/>
                  <a:pt x="21380" y="13200"/>
                  <a:pt x="21109" y="13200"/>
                </a:cubicBezTo>
                <a:moveTo>
                  <a:pt x="21109" y="7200"/>
                </a:moveTo>
                <a:lnTo>
                  <a:pt x="5400" y="7200"/>
                </a:lnTo>
                <a:cubicBezTo>
                  <a:pt x="5129" y="7200"/>
                  <a:pt x="4909" y="7469"/>
                  <a:pt x="4909" y="7800"/>
                </a:cubicBezTo>
                <a:cubicBezTo>
                  <a:pt x="4909" y="8132"/>
                  <a:pt x="5129" y="8401"/>
                  <a:pt x="5400" y="8401"/>
                </a:cubicBezTo>
                <a:lnTo>
                  <a:pt x="21109" y="8401"/>
                </a:lnTo>
                <a:cubicBezTo>
                  <a:pt x="21380" y="8401"/>
                  <a:pt x="21600" y="8132"/>
                  <a:pt x="21600" y="7800"/>
                </a:cubicBezTo>
                <a:cubicBezTo>
                  <a:pt x="21600" y="7469"/>
                  <a:pt x="21380" y="7200"/>
                  <a:pt x="21109" y="7200"/>
                </a:cubicBezTo>
                <a:moveTo>
                  <a:pt x="1473" y="0"/>
                </a:moveTo>
                <a:cubicBezTo>
                  <a:pt x="659" y="0"/>
                  <a:pt x="0" y="807"/>
                  <a:pt x="0" y="1800"/>
                </a:cubicBezTo>
                <a:cubicBezTo>
                  <a:pt x="0" y="2794"/>
                  <a:pt x="659" y="3600"/>
                  <a:pt x="1473" y="3600"/>
                </a:cubicBezTo>
                <a:cubicBezTo>
                  <a:pt x="2286" y="3600"/>
                  <a:pt x="2945" y="2794"/>
                  <a:pt x="2945" y="1800"/>
                </a:cubicBezTo>
                <a:cubicBezTo>
                  <a:pt x="2945" y="807"/>
                  <a:pt x="2286" y="0"/>
                  <a:pt x="1473" y="0"/>
                </a:cubicBezTo>
                <a:moveTo>
                  <a:pt x="21109" y="19200"/>
                </a:moveTo>
                <a:lnTo>
                  <a:pt x="5400" y="19200"/>
                </a:lnTo>
                <a:cubicBezTo>
                  <a:pt x="5129" y="19200"/>
                  <a:pt x="4909" y="19469"/>
                  <a:pt x="4909" y="19800"/>
                </a:cubicBezTo>
                <a:cubicBezTo>
                  <a:pt x="4909" y="20132"/>
                  <a:pt x="5129" y="20400"/>
                  <a:pt x="5400" y="20400"/>
                </a:cubicBezTo>
                <a:lnTo>
                  <a:pt x="21109" y="20400"/>
                </a:lnTo>
                <a:cubicBezTo>
                  <a:pt x="21380" y="20400"/>
                  <a:pt x="21600" y="20132"/>
                  <a:pt x="21600" y="19800"/>
                </a:cubicBezTo>
                <a:cubicBezTo>
                  <a:pt x="21600" y="19469"/>
                  <a:pt x="21380" y="19200"/>
                  <a:pt x="21109" y="19200"/>
                </a:cubicBezTo>
                <a:moveTo>
                  <a:pt x="5400" y="2400"/>
                </a:moveTo>
                <a:lnTo>
                  <a:pt x="21109" y="2400"/>
                </a:lnTo>
                <a:cubicBezTo>
                  <a:pt x="21380" y="2400"/>
                  <a:pt x="21600" y="2132"/>
                  <a:pt x="21600" y="1800"/>
                </a:cubicBezTo>
                <a:cubicBezTo>
                  <a:pt x="21600" y="1469"/>
                  <a:pt x="21380" y="1200"/>
                  <a:pt x="21109" y="1200"/>
                </a:cubicBezTo>
                <a:lnTo>
                  <a:pt x="5400" y="1200"/>
                </a:lnTo>
                <a:cubicBezTo>
                  <a:pt x="5129" y="1200"/>
                  <a:pt x="4909" y="1469"/>
                  <a:pt x="4909" y="1800"/>
                </a:cubicBezTo>
                <a:cubicBezTo>
                  <a:pt x="4909" y="2132"/>
                  <a:pt x="5129" y="2400"/>
                  <a:pt x="5400" y="2400"/>
                </a:cubicBezTo>
                <a:moveTo>
                  <a:pt x="1473" y="18000"/>
                </a:moveTo>
                <a:cubicBezTo>
                  <a:pt x="659" y="18000"/>
                  <a:pt x="0" y="18806"/>
                  <a:pt x="0" y="19800"/>
                </a:cubicBezTo>
                <a:cubicBezTo>
                  <a:pt x="0" y="20794"/>
                  <a:pt x="659" y="21600"/>
                  <a:pt x="1473" y="21600"/>
                </a:cubicBezTo>
                <a:cubicBezTo>
                  <a:pt x="2286" y="21600"/>
                  <a:pt x="2945" y="20794"/>
                  <a:pt x="2945" y="19800"/>
                </a:cubicBezTo>
                <a:cubicBezTo>
                  <a:pt x="2945" y="18806"/>
                  <a:pt x="2286" y="18000"/>
                  <a:pt x="1473" y="18000"/>
                </a:cubicBezTo>
                <a:moveTo>
                  <a:pt x="1473" y="6000"/>
                </a:moveTo>
                <a:cubicBezTo>
                  <a:pt x="659" y="6000"/>
                  <a:pt x="0" y="6807"/>
                  <a:pt x="0" y="7800"/>
                </a:cubicBezTo>
                <a:cubicBezTo>
                  <a:pt x="0" y="8794"/>
                  <a:pt x="659" y="9600"/>
                  <a:pt x="1473" y="9600"/>
                </a:cubicBezTo>
                <a:cubicBezTo>
                  <a:pt x="2286" y="9600"/>
                  <a:pt x="2945" y="8794"/>
                  <a:pt x="2945" y="7800"/>
                </a:cubicBezTo>
                <a:cubicBezTo>
                  <a:pt x="2945" y="6807"/>
                  <a:pt x="2286" y="6000"/>
                  <a:pt x="1473" y="6000"/>
                </a:cubicBezTo>
                <a:moveTo>
                  <a:pt x="1473" y="12000"/>
                </a:moveTo>
                <a:cubicBezTo>
                  <a:pt x="659" y="12000"/>
                  <a:pt x="0" y="12807"/>
                  <a:pt x="0" y="13800"/>
                </a:cubicBezTo>
                <a:cubicBezTo>
                  <a:pt x="0" y="14794"/>
                  <a:pt x="659" y="15600"/>
                  <a:pt x="1473" y="15600"/>
                </a:cubicBezTo>
                <a:cubicBezTo>
                  <a:pt x="2286" y="15600"/>
                  <a:pt x="2945" y="14794"/>
                  <a:pt x="2945" y="13800"/>
                </a:cubicBezTo>
                <a:cubicBezTo>
                  <a:pt x="2945" y="12807"/>
                  <a:pt x="2286" y="12000"/>
                  <a:pt x="1473" y="120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7" name="Shape 2615">
            <a:extLst>
              <a:ext uri="{FF2B5EF4-FFF2-40B4-BE49-F238E27FC236}">
                <a16:creationId xmlns:a16="http://schemas.microsoft.com/office/drawing/2014/main" id="{97692567-AEF8-4BC9-915A-FC4D2E5AD01C}"/>
              </a:ext>
            </a:extLst>
          </p:cNvPr>
          <p:cNvSpPr/>
          <p:nvPr/>
        </p:nvSpPr>
        <p:spPr>
          <a:xfrm>
            <a:off x="5226914" y="7708451"/>
            <a:ext cx="1372686" cy="1372686"/>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8" name="Shape 2618">
            <a:extLst>
              <a:ext uri="{FF2B5EF4-FFF2-40B4-BE49-F238E27FC236}">
                <a16:creationId xmlns:a16="http://schemas.microsoft.com/office/drawing/2014/main" id="{E1431234-14FF-4DB0-B462-E678C98ECF49}"/>
              </a:ext>
            </a:extLst>
          </p:cNvPr>
          <p:cNvSpPr/>
          <p:nvPr/>
        </p:nvSpPr>
        <p:spPr>
          <a:xfrm rot="10800000">
            <a:off x="3713613" y="7328247"/>
            <a:ext cx="1289742" cy="1289924"/>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1941127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90DAA4-73C2-4F40-B450-98F4502947C5}"/>
              </a:ext>
            </a:extLst>
          </p:cNvPr>
          <p:cNvSpPr/>
          <p:nvPr/>
        </p:nvSpPr>
        <p:spPr>
          <a:xfrm>
            <a:off x="11789793" y="0"/>
            <a:ext cx="12587857" cy="13716000"/>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C7C040B9-A722-2E42-9D08-0C04A83C48A0}"/>
              </a:ext>
            </a:extLst>
          </p:cNvPr>
          <p:cNvGrpSpPr/>
          <p:nvPr/>
        </p:nvGrpSpPr>
        <p:grpSpPr>
          <a:xfrm>
            <a:off x="13577382" y="4783790"/>
            <a:ext cx="8858075" cy="5902694"/>
            <a:chOff x="13577382" y="5387242"/>
            <a:chExt cx="8858075" cy="4492622"/>
          </a:xfrm>
        </p:grpSpPr>
        <p:sp>
          <p:nvSpPr>
            <p:cNvPr id="19" name="TextBox 18"/>
            <p:cNvSpPr txBox="1"/>
            <p:nvPr/>
          </p:nvSpPr>
          <p:spPr>
            <a:xfrm>
              <a:off x="13577382" y="6858000"/>
              <a:ext cx="8858075" cy="3021864"/>
            </a:xfrm>
            <a:prstGeom prst="rect">
              <a:avLst/>
            </a:prstGeom>
            <a:noFill/>
          </p:spPr>
          <p:txBody>
            <a:bodyPr wrap="square" rtlCol="0">
              <a:spAutoFit/>
            </a:bodyPr>
            <a:lstStyle/>
            <a:p>
              <a:pPr algn="just"/>
              <a:r>
                <a:rPr lang="tr-TR" sz="2800" dirty="0">
                  <a:solidFill>
                    <a:schemeClr val="bg1"/>
                  </a:solidFill>
                  <a:latin typeface="Lato" charset="0"/>
                  <a:ea typeface="Lato" charset="0"/>
                  <a:cs typeface="Lato" charset="0"/>
                </a:rPr>
                <a:t>Tarama modülü, CanTouchThis’in donanımı olup, bir nesnenin taramasını yapmakla sorumludur. Bir nesnenin taranabilmesi için bu modülde bir dokunma ucu vardır. Bu dokunma ucu tüm tarama alanını üç adet motor sayesinde X ve Y eksenlerinde dolaşırken, başka bir motor sayesinde de bulunduğu konumdan aşağı inerek taradığı nesnenin yüzeyine dokunur ve eski konumuna geri döner.</a:t>
              </a:r>
              <a:r>
                <a:rPr lang="en-US" sz="2800" dirty="0">
                  <a:solidFill>
                    <a:schemeClr val="bg1"/>
                  </a:solidFill>
                  <a:latin typeface="Lato" charset="0"/>
                  <a:ea typeface="Lato" charset="0"/>
                  <a:cs typeface="Lato" charset="0"/>
                </a:rPr>
                <a:t> Bu mod</a:t>
              </a:r>
              <a:r>
                <a:rPr lang="tr-TR" sz="2800" dirty="0">
                  <a:solidFill>
                    <a:schemeClr val="bg1"/>
                  </a:solidFill>
                  <a:latin typeface="Lato" charset="0"/>
                  <a:ea typeface="Lato" charset="0"/>
                  <a:cs typeface="Lato" charset="0"/>
                </a:rPr>
                <a:t>ülde parça olarak RaspberryPi 3B ve dört adet Stepper Motor kullanıldı.</a:t>
              </a:r>
              <a:endParaRPr lang="en-US" sz="2800" dirty="0">
                <a:solidFill>
                  <a:schemeClr val="bg1"/>
                </a:solidFill>
                <a:latin typeface="Lato" charset="0"/>
                <a:ea typeface="Lato" charset="0"/>
                <a:cs typeface="Lato" charset="0"/>
              </a:endParaRPr>
            </a:p>
          </p:txBody>
        </p:sp>
        <p:sp>
          <p:nvSpPr>
            <p:cNvPr id="10" name="TextBox 9">
              <a:extLst>
                <a:ext uri="{FF2B5EF4-FFF2-40B4-BE49-F238E27FC236}">
                  <a16:creationId xmlns:a16="http://schemas.microsoft.com/office/drawing/2014/main" id="{38B8FFC4-2664-AC44-90F0-A34DF1140E86}"/>
                </a:ext>
              </a:extLst>
            </p:cNvPr>
            <p:cNvSpPr txBox="1"/>
            <p:nvPr/>
          </p:nvSpPr>
          <p:spPr>
            <a:xfrm>
              <a:off x="13589715" y="5387242"/>
              <a:ext cx="7094589" cy="1475794"/>
            </a:xfrm>
            <a:prstGeom prst="rect">
              <a:avLst/>
            </a:prstGeom>
            <a:noFill/>
          </p:spPr>
          <p:txBody>
            <a:bodyPr wrap="square" rtlCol="0">
              <a:spAutoFit/>
            </a:bodyPr>
            <a:lstStyle/>
            <a:p>
              <a:r>
                <a:rPr lang="tr-TR"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TARAMA</a:t>
              </a:r>
            </a:p>
            <a:p>
              <a:r>
                <a:rPr lang="tr-TR"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MODÜLÜ</a:t>
              </a:r>
              <a:endParaRPr lang="en-US"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grpSp>
      <p:sp>
        <p:nvSpPr>
          <p:cNvPr id="26" name="Shape 2549">
            <a:extLst>
              <a:ext uri="{FF2B5EF4-FFF2-40B4-BE49-F238E27FC236}">
                <a16:creationId xmlns:a16="http://schemas.microsoft.com/office/drawing/2014/main" id="{407B9BE1-E156-4765-914A-C078B9EF9448}"/>
              </a:ext>
            </a:extLst>
          </p:cNvPr>
          <p:cNvSpPr/>
          <p:nvPr/>
        </p:nvSpPr>
        <p:spPr>
          <a:xfrm>
            <a:off x="3985750" y="5222632"/>
            <a:ext cx="865726" cy="86572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1291"/>
                </a:moveTo>
                <a:cubicBezTo>
                  <a:pt x="10529" y="11291"/>
                  <a:pt x="10309" y="11072"/>
                  <a:pt x="10309" y="10800"/>
                </a:cubicBezTo>
                <a:cubicBezTo>
                  <a:pt x="10309" y="10529"/>
                  <a:pt x="10529" y="10309"/>
                  <a:pt x="10800" y="10309"/>
                </a:cubicBezTo>
                <a:cubicBezTo>
                  <a:pt x="11071" y="10309"/>
                  <a:pt x="11291" y="10529"/>
                  <a:pt x="11291" y="10800"/>
                </a:cubicBezTo>
                <a:cubicBezTo>
                  <a:pt x="11291" y="11072"/>
                  <a:pt x="11071" y="11291"/>
                  <a:pt x="10800" y="11291"/>
                </a:cubicBezTo>
                <a:moveTo>
                  <a:pt x="10800" y="9327"/>
                </a:moveTo>
                <a:cubicBezTo>
                  <a:pt x="9986" y="9327"/>
                  <a:pt x="9327" y="9987"/>
                  <a:pt x="9327" y="10800"/>
                </a:cubicBezTo>
                <a:cubicBezTo>
                  <a:pt x="9327" y="11614"/>
                  <a:pt x="9986" y="12273"/>
                  <a:pt x="10800" y="12273"/>
                </a:cubicBezTo>
                <a:cubicBezTo>
                  <a:pt x="11614" y="12273"/>
                  <a:pt x="12273" y="11614"/>
                  <a:pt x="12273" y="10800"/>
                </a:cubicBezTo>
                <a:cubicBezTo>
                  <a:pt x="12273" y="9987"/>
                  <a:pt x="11614" y="9327"/>
                  <a:pt x="10800" y="9327"/>
                </a:cubicBezTo>
                <a:moveTo>
                  <a:pt x="5400" y="11291"/>
                </a:moveTo>
                <a:cubicBezTo>
                  <a:pt x="5129" y="11291"/>
                  <a:pt x="4909" y="11072"/>
                  <a:pt x="4909" y="10800"/>
                </a:cubicBezTo>
                <a:cubicBezTo>
                  <a:pt x="4909" y="10529"/>
                  <a:pt x="5129" y="10309"/>
                  <a:pt x="5400" y="10309"/>
                </a:cubicBezTo>
                <a:cubicBezTo>
                  <a:pt x="5671" y="10309"/>
                  <a:pt x="5891" y="10529"/>
                  <a:pt x="5891" y="10800"/>
                </a:cubicBezTo>
                <a:cubicBezTo>
                  <a:pt x="5891" y="11072"/>
                  <a:pt x="5671" y="11291"/>
                  <a:pt x="5400" y="11291"/>
                </a:cubicBezTo>
                <a:moveTo>
                  <a:pt x="5400" y="9327"/>
                </a:moveTo>
                <a:cubicBezTo>
                  <a:pt x="4586" y="9327"/>
                  <a:pt x="3927" y="9987"/>
                  <a:pt x="3927" y="10800"/>
                </a:cubicBezTo>
                <a:cubicBezTo>
                  <a:pt x="3927" y="11614"/>
                  <a:pt x="4586" y="12273"/>
                  <a:pt x="5400" y="12273"/>
                </a:cubicBezTo>
                <a:cubicBezTo>
                  <a:pt x="6214" y="12273"/>
                  <a:pt x="6873" y="11614"/>
                  <a:pt x="6873" y="10800"/>
                </a:cubicBezTo>
                <a:cubicBezTo>
                  <a:pt x="6873" y="9987"/>
                  <a:pt x="6214" y="9327"/>
                  <a:pt x="5400" y="9327"/>
                </a:cubicBezTo>
                <a:moveTo>
                  <a:pt x="16200" y="11291"/>
                </a:moveTo>
                <a:cubicBezTo>
                  <a:pt x="15929" y="11291"/>
                  <a:pt x="15709" y="11072"/>
                  <a:pt x="15709" y="10800"/>
                </a:cubicBezTo>
                <a:cubicBezTo>
                  <a:pt x="15709" y="10529"/>
                  <a:pt x="15929" y="10309"/>
                  <a:pt x="16200" y="10309"/>
                </a:cubicBezTo>
                <a:cubicBezTo>
                  <a:pt x="16471" y="10309"/>
                  <a:pt x="16691" y="10529"/>
                  <a:pt x="16691" y="10800"/>
                </a:cubicBezTo>
                <a:cubicBezTo>
                  <a:pt x="16691" y="11072"/>
                  <a:pt x="16471" y="11291"/>
                  <a:pt x="16200" y="11291"/>
                </a:cubicBezTo>
                <a:moveTo>
                  <a:pt x="16200" y="9327"/>
                </a:moveTo>
                <a:cubicBezTo>
                  <a:pt x="15386" y="9327"/>
                  <a:pt x="14727" y="9987"/>
                  <a:pt x="14727" y="10800"/>
                </a:cubicBezTo>
                <a:cubicBezTo>
                  <a:pt x="14727" y="11614"/>
                  <a:pt x="15386" y="12273"/>
                  <a:pt x="16200" y="12273"/>
                </a:cubicBezTo>
                <a:cubicBezTo>
                  <a:pt x="17014" y="12273"/>
                  <a:pt x="17673" y="11614"/>
                  <a:pt x="17673" y="10800"/>
                </a:cubicBezTo>
                <a:cubicBezTo>
                  <a:pt x="17673" y="9987"/>
                  <a:pt x="17014" y="9327"/>
                  <a:pt x="16200" y="93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2" name="Shape 2550">
            <a:extLst>
              <a:ext uri="{FF2B5EF4-FFF2-40B4-BE49-F238E27FC236}">
                <a16:creationId xmlns:a16="http://schemas.microsoft.com/office/drawing/2014/main" id="{8B67B81D-962A-49F4-ABEB-B8518031C9A1}"/>
              </a:ext>
            </a:extLst>
          </p:cNvPr>
          <p:cNvSpPr/>
          <p:nvPr/>
        </p:nvSpPr>
        <p:spPr>
          <a:xfrm>
            <a:off x="4851475" y="6088357"/>
            <a:ext cx="2068712" cy="2068712"/>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8" name="Shape 2591">
            <a:extLst>
              <a:ext uri="{FF2B5EF4-FFF2-40B4-BE49-F238E27FC236}">
                <a16:creationId xmlns:a16="http://schemas.microsoft.com/office/drawing/2014/main" id="{A60C5D47-4FDB-4EED-8AF2-AF773005F6CB}"/>
              </a:ext>
            </a:extLst>
          </p:cNvPr>
          <p:cNvSpPr/>
          <p:nvPr/>
        </p:nvSpPr>
        <p:spPr>
          <a:xfrm>
            <a:off x="6766187" y="4739508"/>
            <a:ext cx="1506110" cy="1506110"/>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9" name="Shape 2630">
            <a:extLst>
              <a:ext uri="{FF2B5EF4-FFF2-40B4-BE49-F238E27FC236}">
                <a16:creationId xmlns:a16="http://schemas.microsoft.com/office/drawing/2014/main" id="{3C7BA454-68C5-4E4E-BD4C-57F1EDC532A2}"/>
              </a:ext>
            </a:extLst>
          </p:cNvPr>
          <p:cNvSpPr/>
          <p:nvPr/>
        </p:nvSpPr>
        <p:spPr>
          <a:xfrm>
            <a:off x="3801414" y="7946859"/>
            <a:ext cx="856631" cy="1570418"/>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7"/>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5"/>
                  <a:pt x="18000" y="491"/>
                </a:cubicBezTo>
                <a:cubicBezTo>
                  <a:pt x="18000" y="220"/>
                  <a:pt x="17598" y="0"/>
                  <a:pt x="17100" y="0"/>
                </a:cubicBezTo>
                <a:lnTo>
                  <a:pt x="8101" y="0"/>
                </a:lnTo>
                <a:cubicBezTo>
                  <a:pt x="7703" y="0"/>
                  <a:pt x="7376" y="143"/>
                  <a:pt x="7257" y="337"/>
                </a:cubicBezTo>
                <a:lnTo>
                  <a:pt x="7246" y="335"/>
                </a:lnTo>
                <a:lnTo>
                  <a:pt x="47" y="12117"/>
                </a:lnTo>
                <a:lnTo>
                  <a:pt x="57" y="12120"/>
                </a:lnTo>
                <a:cubicBezTo>
                  <a:pt x="27" y="12168"/>
                  <a:pt x="0" y="12218"/>
                  <a:pt x="0" y="12273"/>
                </a:cubicBezTo>
                <a:cubicBezTo>
                  <a:pt x="0" y="12544"/>
                  <a:pt x="403" y="12764"/>
                  <a:pt x="900" y="12764"/>
                </a:cubicBezTo>
                <a:lnTo>
                  <a:pt x="8895" y="12764"/>
                </a:lnTo>
                <a:lnTo>
                  <a:pt x="7206" y="21055"/>
                </a:lnTo>
                <a:lnTo>
                  <a:pt x="7220" y="21056"/>
                </a:lnTo>
                <a:cubicBezTo>
                  <a:pt x="7216" y="21074"/>
                  <a:pt x="7200" y="21090"/>
                  <a:pt x="7200" y="21109"/>
                </a:cubicBezTo>
                <a:cubicBezTo>
                  <a:pt x="7200" y="21380"/>
                  <a:pt x="7603" y="21600"/>
                  <a:pt x="8101" y="21600"/>
                </a:cubicBezTo>
                <a:cubicBezTo>
                  <a:pt x="8464" y="21600"/>
                  <a:pt x="8761" y="21480"/>
                  <a:pt x="8900" y="21310"/>
                </a:cubicBezTo>
                <a:lnTo>
                  <a:pt x="8918" y="21315"/>
                </a:lnTo>
                <a:lnTo>
                  <a:pt x="21517" y="8551"/>
                </a:lnTo>
                <a:lnTo>
                  <a:pt x="21513" y="8550"/>
                </a:lnTo>
                <a:cubicBezTo>
                  <a:pt x="21567" y="8487"/>
                  <a:pt x="21600" y="8419"/>
                  <a:pt x="21600" y="83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0" name="Shape 2591">
            <a:extLst>
              <a:ext uri="{FF2B5EF4-FFF2-40B4-BE49-F238E27FC236}">
                <a16:creationId xmlns:a16="http://schemas.microsoft.com/office/drawing/2014/main" id="{21DA472A-9809-4D44-924F-60DD2409A1E5}"/>
              </a:ext>
            </a:extLst>
          </p:cNvPr>
          <p:cNvSpPr/>
          <p:nvPr/>
        </p:nvSpPr>
        <p:spPr>
          <a:xfrm rot="20644928">
            <a:off x="7478908" y="6123469"/>
            <a:ext cx="872121" cy="872121"/>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1" name="Shape 2591">
            <a:extLst>
              <a:ext uri="{FF2B5EF4-FFF2-40B4-BE49-F238E27FC236}">
                <a16:creationId xmlns:a16="http://schemas.microsoft.com/office/drawing/2014/main" id="{7294CD9B-08FC-4B65-9FEE-3EF54A0108DF}"/>
              </a:ext>
            </a:extLst>
          </p:cNvPr>
          <p:cNvSpPr/>
          <p:nvPr/>
        </p:nvSpPr>
        <p:spPr>
          <a:xfrm rot="20616616">
            <a:off x="7543384" y="4031200"/>
            <a:ext cx="872121" cy="872121"/>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1799442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90DAA4-73C2-4F40-B450-98F4502947C5}"/>
              </a:ext>
            </a:extLst>
          </p:cNvPr>
          <p:cNvSpPr/>
          <p:nvPr/>
        </p:nvSpPr>
        <p:spPr>
          <a:xfrm>
            <a:off x="11789793" y="0"/>
            <a:ext cx="12587857" cy="13716000"/>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C7C040B9-A722-2E42-9D08-0C04A83C48A0}"/>
              </a:ext>
            </a:extLst>
          </p:cNvPr>
          <p:cNvGrpSpPr/>
          <p:nvPr/>
        </p:nvGrpSpPr>
        <p:grpSpPr>
          <a:xfrm>
            <a:off x="13577382" y="4783790"/>
            <a:ext cx="9141941" cy="5902694"/>
            <a:chOff x="13577382" y="5387242"/>
            <a:chExt cx="9141941" cy="4492622"/>
          </a:xfrm>
        </p:grpSpPr>
        <p:sp>
          <p:nvSpPr>
            <p:cNvPr id="19" name="TextBox 18"/>
            <p:cNvSpPr txBox="1"/>
            <p:nvPr/>
          </p:nvSpPr>
          <p:spPr>
            <a:xfrm>
              <a:off x="13577382" y="6858000"/>
              <a:ext cx="8858075" cy="3021864"/>
            </a:xfrm>
            <a:prstGeom prst="rect">
              <a:avLst/>
            </a:prstGeom>
            <a:noFill/>
          </p:spPr>
          <p:txBody>
            <a:bodyPr wrap="square" rtlCol="0">
              <a:spAutoFit/>
            </a:bodyPr>
            <a:lstStyle/>
            <a:p>
              <a:pPr algn="just"/>
              <a:r>
                <a:rPr lang="tr-TR" sz="2800" dirty="0">
                  <a:solidFill>
                    <a:schemeClr val="bg1"/>
                  </a:solidFill>
                  <a:latin typeface="Lato" charset="0"/>
                </a:rPr>
                <a:t>Bu modülün amacı, tarama sonuçlarından gelen yükseklik bilgilerini bir yerde toplayıp, bunların bilgisayarın anlayabileceği bir üç boyutlu obje formatına dönüştürmektir. Bu modülün gerçeklenmesi için siyah-beyaz resimden yükseklik objesi çıkaran yazılımlar incelendi ve CanTouchThis’in ihtiyaçları doğrultusunda benzer bir yol </a:t>
              </a:r>
              <a:r>
                <a:rPr lang="en-US" sz="2800" dirty="0">
                  <a:solidFill>
                    <a:schemeClr val="bg1"/>
                  </a:solidFill>
                  <a:latin typeface="Lato" charset="0"/>
                </a:rPr>
                <a:t>izlendi.</a:t>
              </a:r>
              <a:r>
                <a:rPr lang="tr-TR" sz="2800" dirty="0">
                  <a:solidFill>
                    <a:schemeClr val="bg1"/>
                  </a:solidFill>
                  <a:latin typeface="Lato" charset="0"/>
                </a:rPr>
                <a:t> Elde edilen üç boyutlu objenin yumuşatılması ve isabetinin arttırılması için Bilinear Interpolation metodundan faydalanıldı.</a:t>
              </a:r>
              <a:endParaRPr lang="en-US" sz="2800" dirty="0">
                <a:solidFill>
                  <a:schemeClr val="bg1"/>
                </a:solidFill>
                <a:latin typeface="Lato" charset="0"/>
              </a:endParaRPr>
            </a:p>
          </p:txBody>
        </p:sp>
        <p:sp>
          <p:nvSpPr>
            <p:cNvPr id="10" name="TextBox 9">
              <a:extLst>
                <a:ext uri="{FF2B5EF4-FFF2-40B4-BE49-F238E27FC236}">
                  <a16:creationId xmlns:a16="http://schemas.microsoft.com/office/drawing/2014/main" id="{38B8FFC4-2664-AC44-90F0-A34DF1140E86}"/>
                </a:ext>
              </a:extLst>
            </p:cNvPr>
            <p:cNvSpPr txBox="1"/>
            <p:nvPr/>
          </p:nvSpPr>
          <p:spPr>
            <a:xfrm>
              <a:off x="13589715" y="5387242"/>
              <a:ext cx="9129608" cy="1475794"/>
            </a:xfrm>
            <a:prstGeom prst="rect">
              <a:avLst/>
            </a:prstGeom>
            <a:noFill/>
          </p:spPr>
          <p:txBody>
            <a:bodyPr wrap="square" rtlCol="0">
              <a:spAutoFit/>
            </a:bodyPr>
            <a:lstStyle/>
            <a:p>
              <a:r>
                <a:rPr lang="tr-TR"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VERİ İŞLEME VE</a:t>
              </a:r>
            </a:p>
            <a:p>
              <a:r>
                <a:rPr lang="tr-TR"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DÖNÜŞTÜRME MODÜLÜ</a:t>
              </a:r>
              <a:endParaRPr lang="en-US"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grpSp>
      <p:sp>
        <p:nvSpPr>
          <p:cNvPr id="12" name="Shape 2535">
            <a:extLst>
              <a:ext uri="{FF2B5EF4-FFF2-40B4-BE49-F238E27FC236}">
                <a16:creationId xmlns:a16="http://schemas.microsoft.com/office/drawing/2014/main" id="{8031B179-E452-4FA4-97FD-3D7F176B9521}"/>
              </a:ext>
            </a:extLst>
          </p:cNvPr>
          <p:cNvSpPr/>
          <p:nvPr/>
        </p:nvSpPr>
        <p:spPr>
          <a:xfrm>
            <a:off x="7864394" y="6425239"/>
            <a:ext cx="979521" cy="1197231"/>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6"/>
                </a:lnTo>
                <a:lnTo>
                  <a:pt x="13928" y="8836"/>
                </a:lnTo>
                <a:cubicBezTo>
                  <a:pt x="13928" y="8836"/>
                  <a:pt x="10800" y="8836"/>
                  <a:pt x="10800" y="8836"/>
                </a:cubicBezTo>
                <a:close/>
                <a:moveTo>
                  <a:pt x="14400" y="19636"/>
                </a:moveTo>
                <a:cubicBezTo>
                  <a:pt x="14400" y="20178"/>
                  <a:pt x="13862" y="20617"/>
                  <a:pt x="13200" y="20617"/>
                </a:cubicBezTo>
                <a:lnTo>
                  <a:pt x="2400" y="20617"/>
                </a:lnTo>
                <a:cubicBezTo>
                  <a:pt x="1738" y="20617"/>
                  <a:pt x="1200" y="20178"/>
                  <a:pt x="1200" y="19636"/>
                </a:cubicBezTo>
                <a:lnTo>
                  <a:pt x="1200" y="6872"/>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2"/>
                </a:cubicBezTo>
                <a:lnTo>
                  <a:pt x="0" y="19636"/>
                </a:lnTo>
                <a:cubicBezTo>
                  <a:pt x="0" y="20720"/>
                  <a:pt x="1075" y="21600"/>
                  <a:pt x="2400" y="21600"/>
                </a:cubicBezTo>
                <a:lnTo>
                  <a:pt x="13200" y="21600"/>
                </a:lnTo>
                <a:cubicBezTo>
                  <a:pt x="14525" y="21600"/>
                  <a:pt x="15600" y="20720"/>
                  <a:pt x="15600" y="19636"/>
                </a:cubicBezTo>
                <a:lnTo>
                  <a:pt x="15600" y="8836"/>
                </a:lnTo>
                <a:lnTo>
                  <a:pt x="11400" y="4909"/>
                </a:lnTo>
                <a:cubicBezTo>
                  <a:pt x="11400" y="4909"/>
                  <a:pt x="2400" y="4909"/>
                  <a:pt x="2400" y="4909"/>
                </a:cubicBezTo>
                <a:close/>
                <a:moveTo>
                  <a:pt x="16800" y="3927"/>
                </a:moveTo>
                <a:lnTo>
                  <a:pt x="16800" y="1058"/>
                </a:lnTo>
                <a:lnTo>
                  <a:pt x="19928" y="3927"/>
                </a:lnTo>
                <a:cubicBezTo>
                  <a:pt x="19928" y="3927"/>
                  <a:pt x="16800" y="3927"/>
                  <a:pt x="16800" y="3927"/>
                </a:cubicBezTo>
                <a:close/>
                <a:moveTo>
                  <a:pt x="17400" y="0"/>
                </a:moveTo>
                <a:lnTo>
                  <a:pt x="8400" y="0"/>
                </a:lnTo>
                <a:cubicBezTo>
                  <a:pt x="7075" y="0"/>
                  <a:pt x="6000" y="879"/>
                  <a:pt x="6000" y="1964"/>
                </a:cubicBezTo>
                <a:lnTo>
                  <a:pt x="6000" y="3436"/>
                </a:lnTo>
                <a:cubicBezTo>
                  <a:pt x="6000" y="3708"/>
                  <a:pt x="6269" y="3927"/>
                  <a:pt x="6600" y="3927"/>
                </a:cubicBezTo>
                <a:cubicBezTo>
                  <a:pt x="6931"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9" y="15709"/>
                  <a:pt x="16800" y="15929"/>
                  <a:pt x="16800" y="16199"/>
                </a:cubicBezTo>
                <a:cubicBezTo>
                  <a:pt x="16800" y="16471"/>
                  <a:pt x="17069" y="16690"/>
                  <a:pt x="17400" y="16690"/>
                </a:cubicBezTo>
                <a:lnTo>
                  <a:pt x="19200" y="16690"/>
                </a:lnTo>
                <a:cubicBezTo>
                  <a:pt x="20525" y="16690"/>
                  <a:pt x="21600" y="15811"/>
                  <a:pt x="21600" y="14727"/>
                </a:cubicBezTo>
                <a:lnTo>
                  <a:pt x="21600" y="3927"/>
                </a:lnTo>
                <a:cubicBezTo>
                  <a:pt x="21600" y="3927"/>
                  <a:pt x="17400" y="0"/>
                  <a:pt x="17400" y="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 name="Shape 2548">
            <a:extLst>
              <a:ext uri="{FF2B5EF4-FFF2-40B4-BE49-F238E27FC236}">
                <a16:creationId xmlns:a16="http://schemas.microsoft.com/office/drawing/2014/main" id="{728A8F56-C607-4C52-A0B4-2AA93EFF3C18}"/>
              </a:ext>
            </a:extLst>
          </p:cNvPr>
          <p:cNvSpPr/>
          <p:nvPr/>
        </p:nvSpPr>
        <p:spPr>
          <a:xfrm>
            <a:off x="4326866" y="7023855"/>
            <a:ext cx="558655" cy="126968"/>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 name="Shape 2574">
            <a:extLst>
              <a:ext uri="{FF2B5EF4-FFF2-40B4-BE49-F238E27FC236}">
                <a16:creationId xmlns:a16="http://schemas.microsoft.com/office/drawing/2014/main" id="{E7A76510-940C-4C50-ADEA-E79538DE3C8C}"/>
              </a:ext>
            </a:extLst>
          </p:cNvPr>
          <p:cNvSpPr/>
          <p:nvPr/>
        </p:nvSpPr>
        <p:spPr>
          <a:xfrm>
            <a:off x="5240233" y="6488724"/>
            <a:ext cx="1203819" cy="1324199"/>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5" name="Shape 2593">
            <a:extLst>
              <a:ext uri="{FF2B5EF4-FFF2-40B4-BE49-F238E27FC236}">
                <a16:creationId xmlns:a16="http://schemas.microsoft.com/office/drawing/2014/main" id="{1932A166-C72B-402C-8AF2-78C0F3DBD60E}"/>
              </a:ext>
            </a:extLst>
          </p:cNvPr>
          <p:cNvSpPr/>
          <p:nvPr/>
        </p:nvSpPr>
        <p:spPr>
          <a:xfrm>
            <a:off x="5457370" y="4951474"/>
            <a:ext cx="906422" cy="906422"/>
          </a:xfrm>
          <a:custGeom>
            <a:avLst/>
            <a:gdLst/>
            <a:ahLst/>
            <a:cxnLst>
              <a:cxn ang="0">
                <a:pos x="wd2" y="hd2"/>
              </a:cxn>
              <a:cxn ang="5400000">
                <a:pos x="wd2" y="hd2"/>
              </a:cxn>
              <a:cxn ang="10800000">
                <a:pos x="wd2" y="hd2"/>
              </a:cxn>
              <a:cxn ang="16200000">
                <a:pos x="wd2" y="hd2"/>
              </a:cxn>
            </a:cxnLst>
            <a:rect l="0" t="0" r="r" b="b"/>
            <a:pathLst>
              <a:path w="21600" h="21600" extrusionOk="0">
                <a:moveTo>
                  <a:pt x="20618" y="8095"/>
                </a:moveTo>
                <a:lnTo>
                  <a:pt x="20091" y="8640"/>
                </a:lnTo>
                <a:cubicBezTo>
                  <a:pt x="19294" y="8426"/>
                  <a:pt x="18482" y="8322"/>
                  <a:pt x="17675" y="8322"/>
                </a:cubicBezTo>
                <a:lnTo>
                  <a:pt x="17150" y="7377"/>
                </a:lnTo>
                <a:cubicBezTo>
                  <a:pt x="17052" y="7203"/>
                  <a:pt x="16911" y="7035"/>
                  <a:pt x="16741" y="6937"/>
                </a:cubicBezTo>
                <a:cubicBezTo>
                  <a:pt x="16601" y="6856"/>
                  <a:pt x="16442" y="6822"/>
                  <a:pt x="16268" y="6868"/>
                </a:cubicBezTo>
                <a:lnTo>
                  <a:pt x="13487" y="7613"/>
                </a:lnTo>
                <a:cubicBezTo>
                  <a:pt x="13102" y="7716"/>
                  <a:pt x="12995" y="8125"/>
                  <a:pt x="12977" y="8495"/>
                </a:cubicBezTo>
                <a:lnTo>
                  <a:pt x="12996" y="9570"/>
                </a:lnTo>
                <a:cubicBezTo>
                  <a:pt x="12293" y="9973"/>
                  <a:pt x="11639" y="10471"/>
                  <a:pt x="11053" y="11057"/>
                </a:cubicBezTo>
                <a:lnTo>
                  <a:pt x="10023" y="10762"/>
                </a:lnTo>
                <a:cubicBezTo>
                  <a:pt x="9673" y="10664"/>
                  <a:pt x="9239" y="10682"/>
                  <a:pt x="9040" y="11026"/>
                </a:cubicBezTo>
                <a:lnTo>
                  <a:pt x="7600" y="13520"/>
                </a:lnTo>
                <a:cubicBezTo>
                  <a:pt x="7401" y="13864"/>
                  <a:pt x="7614" y="14229"/>
                  <a:pt x="7863" y="14504"/>
                </a:cubicBezTo>
                <a:lnTo>
                  <a:pt x="8633" y="15248"/>
                </a:lnTo>
                <a:cubicBezTo>
                  <a:pt x="8419" y="16049"/>
                  <a:pt x="8315" y="16864"/>
                  <a:pt x="8317" y="17674"/>
                </a:cubicBezTo>
                <a:lnTo>
                  <a:pt x="7377" y="18196"/>
                </a:lnTo>
                <a:cubicBezTo>
                  <a:pt x="7060" y="18373"/>
                  <a:pt x="6765" y="18693"/>
                  <a:pt x="6868" y="19077"/>
                </a:cubicBezTo>
                <a:lnTo>
                  <a:pt x="7281" y="20619"/>
                </a:lnTo>
                <a:lnTo>
                  <a:pt x="1964" y="20619"/>
                </a:lnTo>
                <a:cubicBezTo>
                  <a:pt x="1422" y="20619"/>
                  <a:pt x="982" y="20178"/>
                  <a:pt x="982" y="19636"/>
                </a:cubicBezTo>
                <a:lnTo>
                  <a:pt x="982" y="11291"/>
                </a:lnTo>
                <a:lnTo>
                  <a:pt x="1931" y="11291"/>
                </a:lnTo>
                <a:cubicBezTo>
                  <a:pt x="2328" y="11291"/>
                  <a:pt x="2538" y="10924"/>
                  <a:pt x="2651" y="10571"/>
                </a:cubicBezTo>
                <a:lnTo>
                  <a:pt x="2913" y="9523"/>
                </a:lnTo>
                <a:cubicBezTo>
                  <a:pt x="3711" y="9310"/>
                  <a:pt x="4466" y="8993"/>
                  <a:pt x="5164" y="8590"/>
                </a:cubicBezTo>
                <a:lnTo>
                  <a:pt x="6091" y="9146"/>
                </a:lnTo>
                <a:cubicBezTo>
                  <a:pt x="6275" y="9241"/>
                  <a:pt x="6484" y="9317"/>
                  <a:pt x="6681" y="9317"/>
                </a:cubicBezTo>
                <a:cubicBezTo>
                  <a:pt x="6837" y="9317"/>
                  <a:pt x="6985" y="9270"/>
                  <a:pt x="7110" y="9146"/>
                </a:cubicBezTo>
                <a:lnTo>
                  <a:pt x="9146" y="7109"/>
                </a:lnTo>
                <a:cubicBezTo>
                  <a:pt x="9427" y="6828"/>
                  <a:pt x="9332" y="6404"/>
                  <a:pt x="9146" y="6091"/>
                </a:cubicBezTo>
                <a:lnTo>
                  <a:pt x="8593" y="5169"/>
                </a:lnTo>
                <a:cubicBezTo>
                  <a:pt x="8999" y="4469"/>
                  <a:pt x="9317" y="3711"/>
                  <a:pt x="9531" y="2911"/>
                </a:cubicBezTo>
                <a:lnTo>
                  <a:pt x="10571" y="2651"/>
                </a:lnTo>
                <a:cubicBezTo>
                  <a:pt x="10924" y="2538"/>
                  <a:pt x="11291" y="2328"/>
                  <a:pt x="11291" y="1931"/>
                </a:cubicBezTo>
                <a:lnTo>
                  <a:pt x="11291" y="982"/>
                </a:lnTo>
                <a:lnTo>
                  <a:pt x="19636" y="982"/>
                </a:lnTo>
                <a:cubicBezTo>
                  <a:pt x="20178" y="982"/>
                  <a:pt x="20618" y="1421"/>
                  <a:pt x="20618" y="1964"/>
                </a:cubicBezTo>
                <a:cubicBezTo>
                  <a:pt x="20618" y="1964"/>
                  <a:pt x="20618" y="8095"/>
                  <a:pt x="20618" y="8095"/>
                </a:cubicBezTo>
                <a:close/>
                <a:moveTo>
                  <a:pt x="20618" y="12594"/>
                </a:moveTo>
                <a:cubicBezTo>
                  <a:pt x="19750" y="12088"/>
                  <a:pt x="18750" y="11782"/>
                  <a:pt x="17673" y="11782"/>
                </a:cubicBezTo>
                <a:cubicBezTo>
                  <a:pt x="14419" y="11782"/>
                  <a:pt x="11782" y="14419"/>
                  <a:pt x="11782" y="17673"/>
                </a:cubicBezTo>
                <a:cubicBezTo>
                  <a:pt x="11782" y="18751"/>
                  <a:pt x="12088" y="19750"/>
                  <a:pt x="12594" y="20619"/>
                </a:cubicBezTo>
                <a:lnTo>
                  <a:pt x="8298" y="20619"/>
                </a:lnTo>
                <a:lnTo>
                  <a:pt x="7875" y="19042"/>
                </a:lnTo>
                <a:lnTo>
                  <a:pt x="8794" y="18532"/>
                </a:lnTo>
                <a:cubicBezTo>
                  <a:pt x="9106" y="18358"/>
                  <a:pt x="9299" y="18028"/>
                  <a:pt x="9299" y="17671"/>
                </a:cubicBezTo>
                <a:cubicBezTo>
                  <a:pt x="9298" y="16938"/>
                  <a:pt x="9392" y="16208"/>
                  <a:pt x="9582" y="15502"/>
                </a:cubicBezTo>
                <a:cubicBezTo>
                  <a:pt x="9674" y="15158"/>
                  <a:pt x="9572" y="14791"/>
                  <a:pt x="9316" y="14543"/>
                </a:cubicBezTo>
                <a:lnTo>
                  <a:pt x="8572" y="13823"/>
                </a:lnTo>
                <a:cubicBezTo>
                  <a:pt x="8569" y="13820"/>
                  <a:pt x="8566" y="13817"/>
                  <a:pt x="8564" y="13813"/>
                </a:cubicBezTo>
                <a:lnTo>
                  <a:pt x="9776" y="11713"/>
                </a:lnTo>
                <a:lnTo>
                  <a:pt x="10783" y="12001"/>
                </a:lnTo>
                <a:cubicBezTo>
                  <a:pt x="11126" y="12099"/>
                  <a:pt x="11495" y="12003"/>
                  <a:pt x="11748" y="11751"/>
                </a:cubicBezTo>
                <a:cubicBezTo>
                  <a:pt x="12264" y="11234"/>
                  <a:pt x="12848" y="10787"/>
                  <a:pt x="13485" y="10421"/>
                </a:cubicBezTo>
                <a:cubicBezTo>
                  <a:pt x="13794" y="10243"/>
                  <a:pt x="13983" y="9911"/>
                  <a:pt x="13977" y="9554"/>
                </a:cubicBezTo>
                <a:lnTo>
                  <a:pt x="13960" y="8514"/>
                </a:lnTo>
                <a:lnTo>
                  <a:pt x="13960" y="8503"/>
                </a:lnTo>
                <a:lnTo>
                  <a:pt x="16304" y="7875"/>
                </a:lnTo>
                <a:lnTo>
                  <a:pt x="16817" y="8799"/>
                </a:lnTo>
                <a:cubicBezTo>
                  <a:pt x="16905" y="8958"/>
                  <a:pt x="17032" y="9085"/>
                  <a:pt x="17184" y="9172"/>
                </a:cubicBezTo>
                <a:cubicBezTo>
                  <a:pt x="17330" y="9257"/>
                  <a:pt x="17499" y="9304"/>
                  <a:pt x="17675" y="9304"/>
                </a:cubicBezTo>
                <a:cubicBezTo>
                  <a:pt x="18407" y="9304"/>
                  <a:pt x="19135" y="9399"/>
                  <a:pt x="19837" y="9589"/>
                </a:cubicBezTo>
                <a:cubicBezTo>
                  <a:pt x="20106" y="9660"/>
                  <a:pt x="20389" y="9611"/>
                  <a:pt x="20618" y="9464"/>
                </a:cubicBezTo>
                <a:cubicBezTo>
                  <a:pt x="20618" y="9464"/>
                  <a:pt x="20618" y="12594"/>
                  <a:pt x="20618" y="12594"/>
                </a:cubicBezTo>
                <a:close/>
                <a:moveTo>
                  <a:pt x="20618" y="15475"/>
                </a:moveTo>
                <a:lnTo>
                  <a:pt x="19093" y="16323"/>
                </a:lnTo>
                <a:cubicBezTo>
                  <a:pt x="18735" y="15946"/>
                  <a:pt x="18233" y="15709"/>
                  <a:pt x="17673" y="15709"/>
                </a:cubicBezTo>
                <a:cubicBezTo>
                  <a:pt x="17113" y="15709"/>
                  <a:pt x="16610" y="15946"/>
                  <a:pt x="16253" y="16323"/>
                </a:cubicBezTo>
                <a:lnTo>
                  <a:pt x="13643" y="14873"/>
                </a:lnTo>
                <a:cubicBezTo>
                  <a:pt x="14530" y="13599"/>
                  <a:pt x="16003" y="12764"/>
                  <a:pt x="17673" y="12764"/>
                </a:cubicBezTo>
                <a:cubicBezTo>
                  <a:pt x="18783" y="12764"/>
                  <a:pt x="19798" y="13141"/>
                  <a:pt x="20618" y="13764"/>
                </a:cubicBezTo>
                <a:cubicBezTo>
                  <a:pt x="20618" y="13764"/>
                  <a:pt x="20618" y="15475"/>
                  <a:pt x="20618" y="15475"/>
                </a:cubicBezTo>
                <a:close/>
                <a:moveTo>
                  <a:pt x="20618" y="19636"/>
                </a:moveTo>
                <a:cubicBezTo>
                  <a:pt x="20618" y="20178"/>
                  <a:pt x="20178" y="20619"/>
                  <a:pt x="19636" y="20619"/>
                </a:cubicBezTo>
                <a:lnTo>
                  <a:pt x="18164" y="20619"/>
                </a:lnTo>
                <a:lnTo>
                  <a:pt x="18164" y="19567"/>
                </a:lnTo>
                <a:cubicBezTo>
                  <a:pt x="19009" y="19348"/>
                  <a:pt x="19636" y="18587"/>
                  <a:pt x="19636" y="17673"/>
                </a:cubicBezTo>
                <a:cubicBezTo>
                  <a:pt x="19636" y="17502"/>
                  <a:pt x="19608" y="17339"/>
                  <a:pt x="19567" y="17182"/>
                </a:cubicBezTo>
                <a:lnTo>
                  <a:pt x="20618" y="16598"/>
                </a:lnTo>
                <a:cubicBezTo>
                  <a:pt x="20618" y="16598"/>
                  <a:pt x="20618" y="19636"/>
                  <a:pt x="20618" y="19636"/>
                </a:cubicBezTo>
                <a:close/>
                <a:moveTo>
                  <a:pt x="16691" y="17673"/>
                </a:moveTo>
                <a:cubicBezTo>
                  <a:pt x="16691" y="17131"/>
                  <a:pt x="17131" y="16691"/>
                  <a:pt x="17673" y="16691"/>
                </a:cubicBezTo>
                <a:cubicBezTo>
                  <a:pt x="18214" y="16691"/>
                  <a:pt x="18655" y="17131"/>
                  <a:pt x="18655" y="17673"/>
                </a:cubicBezTo>
                <a:cubicBezTo>
                  <a:pt x="18655" y="18215"/>
                  <a:pt x="18214" y="18655"/>
                  <a:pt x="17673" y="18655"/>
                </a:cubicBezTo>
                <a:cubicBezTo>
                  <a:pt x="17131" y="18655"/>
                  <a:pt x="16691" y="18215"/>
                  <a:pt x="16691" y="17673"/>
                </a:cubicBezTo>
                <a:moveTo>
                  <a:pt x="17182" y="20619"/>
                </a:moveTo>
                <a:lnTo>
                  <a:pt x="13757" y="20619"/>
                </a:lnTo>
                <a:cubicBezTo>
                  <a:pt x="13138" y="19797"/>
                  <a:pt x="12764" y="18781"/>
                  <a:pt x="12764" y="17673"/>
                </a:cubicBezTo>
                <a:cubicBezTo>
                  <a:pt x="12764" y="16982"/>
                  <a:pt x="12907" y="16326"/>
                  <a:pt x="13165" y="15730"/>
                </a:cubicBezTo>
                <a:lnTo>
                  <a:pt x="15779" y="17182"/>
                </a:lnTo>
                <a:cubicBezTo>
                  <a:pt x="15738" y="17339"/>
                  <a:pt x="15709" y="17502"/>
                  <a:pt x="15709" y="17673"/>
                </a:cubicBezTo>
                <a:cubicBezTo>
                  <a:pt x="15709" y="18587"/>
                  <a:pt x="16336" y="19348"/>
                  <a:pt x="17182" y="19567"/>
                </a:cubicBezTo>
                <a:cubicBezTo>
                  <a:pt x="17182" y="19567"/>
                  <a:pt x="17182" y="20619"/>
                  <a:pt x="17182" y="20619"/>
                </a:cubicBezTo>
                <a:close/>
                <a:moveTo>
                  <a:pt x="982" y="5376"/>
                </a:moveTo>
                <a:cubicBezTo>
                  <a:pt x="3301" y="5145"/>
                  <a:pt x="5145" y="3301"/>
                  <a:pt x="5375" y="982"/>
                </a:cubicBezTo>
                <a:lnTo>
                  <a:pt x="10309" y="982"/>
                </a:lnTo>
                <a:lnTo>
                  <a:pt x="10309" y="1703"/>
                </a:lnTo>
                <a:cubicBezTo>
                  <a:pt x="10305" y="1705"/>
                  <a:pt x="10302" y="1706"/>
                  <a:pt x="10298" y="1707"/>
                </a:cubicBezTo>
                <a:lnTo>
                  <a:pt x="9293" y="1958"/>
                </a:lnTo>
                <a:cubicBezTo>
                  <a:pt x="8947" y="2045"/>
                  <a:pt x="8675" y="2313"/>
                  <a:pt x="8583" y="2657"/>
                </a:cubicBezTo>
                <a:cubicBezTo>
                  <a:pt x="8394" y="3363"/>
                  <a:pt x="8112" y="4042"/>
                  <a:pt x="7744" y="4676"/>
                </a:cubicBezTo>
                <a:cubicBezTo>
                  <a:pt x="7564" y="4986"/>
                  <a:pt x="7567" y="5368"/>
                  <a:pt x="7751" y="5674"/>
                </a:cubicBezTo>
                <a:lnTo>
                  <a:pt x="8292" y="6575"/>
                </a:lnTo>
                <a:lnTo>
                  <a:pt x="6576" y="8291"/>
                </a:lnTo>
                <a:cubicBezTo>
                  <a:pt x="6573" y="8290"/>
                  <a:pt x="6569" y="8288"/>
                  <a:pt x="6566" y="8286"/>
                </a:cubicBezTo>
                <a:lnTo>
                  <a:pt x="5669" y="7748"/>
                </a:lnTo>
                <a:cubicBezTo>
                  <a:pt x="5513" y="7655"/>
                  <a:pt x="5339" y="7608"/>
                  <a:pt x="5164" y="7608"/>
                </a:cubicBezTo>
                <a:cubicBezTo>
                  <a:pt x="4995" y="7608"/>
                  <a:pt x="4825" y="7652"/>
                  <a:pt x="4673" y="7739"/>
                </a:cubicBezTo>
                <a:cubicBezTo>
                  <a:pt x="4039" y="8106"/>
                  <a:pt x="3362" y="8387"/>
                  <a:pt x="2659" y="8575"/>
                </a:cubicBezTo>
                <a:cubicBezTo>
                  <a:pt x="2315" y="8666"/>
                  <a:pt x="2047" y="8938"/>
                  <a:pt x="1960" y="9285"/>
                </a:cubicBezTo>
                <a:lnTo>
                  <a:pt x="1707" y="10298"/>
                </a:lnTo>
                <a:cubicBezTo>
                  <a:pt x="1706" y="10302"/>
                  <a:pt x="1705" y="10305"/>
                  <a:pt x="1703" y="10310"/>
                </a:cubicBezTo>
                <a:lnTo>
                  <a:pt x="982" y="10310"/>
                </a:lnTo>
                <a:cubicBezTo>
                  <a:pt x="982" y="10310"/>
                  <a:pt x="982" y="5376"/>
                  <a:pt x="982" y="5376"/>
                </a:cubicBezTo>
                <a:close/>
                <a:moveTo>
                  <a:pt x="982" y="1964"/>
                </a:moveTo>
                <a:cubicBezTo>
                  <a:pt x="982" y="1421"/>
                  <a:pt x="1422" y="982"/>
                  <a:pt x="1964" y="982"/>
                </a:cubicBezTo>
                <a:lnTo>
                  <a:pt x="4384" y="982"/>
                </a:lnTo>
                <a:cubicBezTo>
                  <a:pt x="4162" y="2758"/>
                  <a:pt x="2758" y="4162"/>
                  <a:pt x="982" y="4384"/>
                </a:cubicBezTo>
                <a:cubicBezTo>
                  <a:pt x="982" y="4384"/>
                  <a:pt x="982" y="1964"/>
                  <a:pt x="982" y="1964"/>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6" name="Shape 2597">
            <a:extLst>
              <a:ext uri="{FF2B5EF4-FFF2-40B4-BE49-F238E27FC236}">
                <a16:creationId xmlns:a16="http://schemas.microsoft.com/office/drawing/2014/main" id="{4F1CDADA-FC96-40FE-8374-33AD6A951F56}"/>
              </a:ext>
            </a:extLst>
          </p:cNvPr>
          <p:cNvSpPr/>
          <p:nvPr/>
        </p:nvSpPr>
        <p:spPr>
          <a:xfrm>
            <a:off x="2688126" y="6568889"/>
            <a:ext cx="1082066" cy="885328"/>
          </a:xfrm>
          <a:custGeom>
            <a:avLst/>
            <a:gdLst/>
            <a:ahLst/>
            <a:cxnLst>
              <a:cxn ang="0">
                <a:pos x="wd2" y="hd2"/>
              </a:cxn>
              <a:cxn ang="5400000">
                <a:pos x="wd2" y="hd2"/>
              </a:cxn>
              <a:cxn ang="10800000">
                <a:pos x="wd2" y="hd2"/>
              </a:cxn>
              <a:cxn ang="16200000">
                <a:pos x="wd2" y="hd2"/>
              </a:cxn>
            </a:cxnLst>
            <a:rect l="0" t="0" r="r" b="b"/>
            <a:pathLst>
              <a:path w="21600" h="21600" extrusionOk="0">
                <a:moveTo>
                  <a:pt x="7364" y="9600"/>
                </a:moveTo>
                <a:lnTo>
                  <a:pt x="11291" y="9600"/>
                </a:lnTo>
                <a:cubicBezTo>
                  <a:pt x="11562" y="9600"/>
                  <a:pt x="11782" y="9332"/>
                  <a:pt x="11782" y="9000"/>
                </a:cubicBezTo>
                <a:cubicBezTo>
                  <a:pt x="11782" y="8669"/>
                  <a:pt x="11562" y="8400"/>
                  <a:pt x="11291" y="8400"/>
                </a:cubicBezTo>
                <a:lnTo>
                  <a:pt x="7364" y="8400"/>
                </a:lnTo>
                <a:cubicBezTo>
                  <a:pt x="7093" y="8400"/>
                  <a:pt x="6873" y="8669"/>
                  <a:pt x="6873" y="9000"/>
                </a:cubicBezTo>
                <a:cubicBezTo>
                  <a:pt x="6873" y="9332"/>
                  <a:pt x="7093" y="9600"/>
                  <a:pt x="7364" y="9600"/>
                </a:cubicBezTo>
                <a:moveTo>
                  <a:pt x="7364" y="12000"/>
                </a:moveTo>
                <a:lnTo>
                  <a:pt x="9327" y="12000"/>
                </a:lnTo>
                <a:cubicBezTo>
                  <a:pt x="9598" y="12000"/>
                  <a:pt x="9818" y="11732"/>
                  <a:pt x="9818" y="11400"/>
                </a:cubicBezTo>
                <a:cubicBezTo>
                  <a:pt x="9818" y="11069"/>
                  <a:pt x="9598" y="10800"/>
                  <a:pt x="9327" y="10800"/>
                </a:cubicBezTo>
                <a:lnTo>
                  <a:pt x="7364" y="10800"/>
                </a:lnTo>
                <a:cubicBezTo>
                  <a:pt x="7093" y="10800"/>
                  <a:pt x="6873" y="11069"/>
                  <a:pt x="6873" y="11400"/>
                </a:cubicBezTo>
                <a:cubicBezTo>
                  <a:pt x="6873" y="11732"/>
                  <a:pt x="7093" y="12000"/>
                  <a:pt x="7364" y="12000"/>
                </a:cubicBezTo>
                <a:moveTo>
                  <a:pt x="20618" y="20400"/>
                </a:moveTo>
                <a:lnTo>
                  <a:pt x="16691" y="20400"/>
                </a:lnTo>
                <a:lnTo>
                  <a:pt x="16691" y="19200"/>
                </a:lnTo>
                <a:lnTo>
                  <a:pt x="17182" y="19200"/>
                </a:lnTo>
                <a:cubicBezTo>
                  <a:pt x="17453" y="19200"/>
                  <a:pt x="17673" y="18932"/>
                  <a:pt x="17673" y="18600"/>
                </a:cubicBezTo>
                <a:cubicBezTo>
                  <a:pt x="17673" y="18269"/>
                  <a:pt x="17453" y="18000"/>
                  <a:pt x="17182" y="18000"/>
                </a:cubicBezTo>
                <a:lnTo>
                  <a:pt x="15218" y="18000"/>
                </a:lnTo>
                <a:cubicBezTo>
                  <a:pt x="14947" y="18000"/>
                  <a:pt x="14727" y="18269"/>
                  <a:pt x="14727" y="18600"/>
                </a:cubicBezTo>
                <a:cubicBezTo>
                  <a:pt x="14727" y="18932"/>
                  <a:pt x="14947" y="19200"/>
                  <a:pt x="15218" y="19200"/>
                </a:cubicBezTo>
                <a:lnTo>
                  <a:pt x="15709" y="19200"/>
                </a:lnTo>
                <a:lnTo>
                  <a:pt x="15709" y="20400"/>
                </a:lnTo>
                <a:lnTo>
                  <a:pt x="9818" y="20400"/>
                </a:lnTo>
                <a:lnTo>
                  <a:pt x="9818" y="19200"/>
                </a:lnTo>
                <a:lnTo>
                  <a:pt x="10309" y="19200"/>
                </a:lnTo>
                <a:cubicBezTo>
                  <a:pt x="10580" y="19200"/>
                  <a:pt x="10800" y="18932"/>
                  <a:pt x="10800" y="18600"/>
                </a:cubicBezTo>
                <a:cubicBezTo>
                  <a:pt x="10800" y="18269"/>
                  <a:pt x="10580" y="18000"/>
                  <a:pt x="10309" y="18000"/>
                </a:cubicBezTo>
                <a:lnTo>
                  <a:pt x="8345" y="18000"/>
                </a:lnTo>
                <a:cubicBezTo>
                  <a:pt x="8075" y="18000"/>
                  <a:pt x="7855" y="18269"/>
                  <a:pt x="7855" y="18600"/>
                </a:cubicBezTo>
                <a:cubicBezTo>
                  <a:pt x="7855" y="18932"/>
                  <a:pt x="8075" y="19200"/>
                  <a:pt x="8345" y="19200"/>
                </a:cubicBezTo>
                <a:lnTo>
                  <a:pt x="8836" y="19200"/>
                </a:lnTo>
                <a:lnTo>
                  <a:pt x="8836" y="20400"/>
                </a:ln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moveTo>
                  <a:pt x="7364" y="14400"/>
                </a:moveTo>
                <a:lnTo>
                  <a:pt x="11291" y="14400"/>
                </a:lnTo>
                <a:cubicBezTo>
                  <a:pt x="11562" y="14400"/>
                  <a:pt x="11782" y="14132"/>
                  <a:pt x="11782" y="13800"/>
                </a:cubicBezTo>
                <a:cubicBezTo>
                  <a:pt x="11782" y="13469"/>
                  <a:pt x="11562" y="13200"/>
                  <a:pt x="11291" y="13200"/>
                </a:cubicBezTo>
                <a:lnTo>
                  <a:pt x="7364" y="13200"/>
                </a:lnTo>
                <a:cubicBezTo>
                  <a:pt x="7093" y="13200"/>
                  <a:pt x="6873" y="13469"/>
                  <a:pt x="6873" y="13800"/>
                </a:cubicBezTo>
                <a:cubicBezTo>
                  <a:pt x="6873" y="14132"/>
                  <a:pt x="7093" y="14400"/>
                  <a:pt x="7364" y="14400"/>
                </a:cubicBezTo>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1"/>
                  <a:pt x="982" y="16801"/>
                </a:cubicBezTo>
                <a:lnTo>
                  <a:pt x="2455" y="16801"/>
                </a:lnTo>
                <a:cubicBezTo>
                  <a:pt x="2725" y="16801"/>
                  <a:pt x="2945" y="16532"/>
                  <a:pt x="2945" y="16200"/>
                </a:cubicBezTo>
                <a:cubicBezTo>
                  <a:pt x="2945" y="15869"/>
                  <a:pt x="2725" y="15600"/>
                  <a:pt x="2455" y="15600"/>
                </a:cubicBezTo>
                <a:moveTo>
                  <a:pt x="14236" y="14400"/>
                </a:moveTo>
                <a:lnTo>
                  <a:pt x="16200" y="14400"/>
                </a:lnTo>
                <a:cubicBezTo>
                  <a:pt x="16471" y="14400"/>
                  <a:pt x="16691" y="14132"/>
                  <a:pt x="16691" y="13800"/>
                </a:cubicBezTo>
                <a:cubicBezTo>
                  <a:pt x="16691" y="13469"/>
                  <a:pt x="16471" y="13200"/>
                  <a:pt x="16200" y="13200"/>
                </a:cubicBezTo>
                <a:lnTo>
                  <a:pt x="14236" y="13200"/>
                </a:lnTo>
                <a:cubicBezTo>
                  <a:pt x="13966" y="13200"/>
                  <a:pt x="13745" y="13469"/>
                  <a:pt x="13745" y="13800"/>
                </a:cubicBezTo>
                <a:cubicBezTo>
                  <a:pt x="13745" y="14132"/>
                  <a:pt x="13966" y="14400"/>
                  <a:pt x="14236" y="14400"/>
                </a:cubicBezTo>
                <a:moveTo>
                  <a:pt x="14236" y="9600"/>
                </a:moveTo>
                <a:lnTo>
                  <a:pt x="16200" y="9600"/>
                </a:lnTo>
                <a:cubicBezTo>
                  <a:pt x="16471" y="9600"/>
                  <a:pt x="16691" y="9332"/>
                  <a:pt x="16691" y="9000"/>
                </a:cubicBezTo>
                <a:cubicBezTo>
                  <a:pt x="16691" y="8669"/>
                  <a:pt x="16471" y="8400"/>
                  <a:pt x="16200" y="8400"/>
                </a:cubicBezTo>
                <a:lnTo>
                  <a:pt x="14236" y="8400"/>
                </a:lnTo>
                <a:cubicBezTo>
                  <a:pt x="13966" y="8400"/>
                  <a:pt x="13745" y="8669"/>
                  <a:pt x="13745" y="9000"/>
                </a:cubicBezTo>
                <a:cubicBezTo>
                  <a:pt x="13745" y="9332"/>
                  <a:pt x="13966" y="9600"/>
                  <a:pt x="14236" y="9600"/>
                </a:cubicBezTo>
                <a:moveTo>
                  <a:pt x="14236" y="12000"/>
                </a:moveTo>
                <a:lnTo>
                  <a:pt x="18164" y="12000"/>
                </a:lnTo>
                <a:cubicBezTo>
                  <a:pt x="18434" y="12000"/>
                  <a:pt x="18655" y="11732"/>
                  <a:pt x="18655" y="11400"/>
                </a:cubicBezTo>
                <a:cubicBezTo>
                  <a:pt x="18655" y="11069"/>
                  <a:pt x="18434" y="10800"/>
                  <a:pt x="18164" y="10800"/>
                </a:cubicBezTo>
                <a:lnTo>
                  <a:pt x="14236" y="10800"/>
                </a:lnTo>
                <a:cubicBezTo>
                  <a:pt x="13966" y="10800"/>
                  <a:pt x="13745" y="11069"/>
                  <a:pt x="13745" y="11400"/>
                </a:cubicBezTo>
                <a:cubicBezTo>
                  <a:pt x="13745" y="11732"/>
                  <a:pt x="13966" y="12000"/>
                  <a:pt x="14236" y="120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7" name="Shape 2630">
            <a:extLst>
              <a:ext uri="{FF2B5EF4-FFF2-40B4-BE49-F238E27FC236}">
                <a16:creationId xmlns:a16="http://schemas.microsoft.com/office/drawing/2014/main" id="{47AB3166-098B-4C2A-B20C-DA40BB026862}"/>
              </a:ext>
            </a:extLst>
          </p:cNvPr>
          <p:cNvSpPr/>
          <p:nvPr/>
        </p:nvSpPr>
        <p:spPr>
          <a:xfrm>
            <a:off x="6444052" y="6133490"/>
            <a:ext cx="304735" cy="558655"/>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7"/>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5"/>
                  <a:pt x="18000" y="491"/>
                </a:cubicBezTo>
                <a:cubicBezTo>
                  <a:pt x="18000" y="220"/>
                  <a:pt x="17598" y="0"/>
                  <a:pt x="17100" y="0"/>
                </a:cubicBezTo>
                <a:lnTo>
                  <a:pt x="8101" y="0"/>
                </a:lnTo>
                <a:cubicBezTo>
                  <a:pt x="7703" y="0"/>
                  <a:pt x="7376" y="143"/>
                  <a:pt x="7257" y="337"/>
                </a:cubicBezTo>
                <a:lnTo>
                  <a:pt x="7246" y="335"/>
                </a:lnTo>
                <a:lnTo>
                  <a:pt x="47" y="12117"/>
                </a:lnTo>
                <a:lnTo>
                  <a:pt x="57" y="12120"/>
                </a:lnTo>
                <a:cubicBezTo>
                  <a:pt x="27" y="12168"/>
                  <a:pt x="0" y="12218"/>
                  <a:pt x="0" y="12273"/>
                </a:cubicBezTo>
                <a:cubicBezTo>
                  <a:pt x="0" y="12544"/>
                  <a:pt x="403" y="12764"/>
                  <a:pt x="900" y="12764"/>
                </a:cubicBezTo>
                <a:lnTo>
                  <a:pt x="8895" y="12764"/>
                </a:lnTo>
                <a:lnTo>
                  <a:pt x="7206" y="21055"/>
                </a:lnTo>
                <a:lnTo>
                  <a:pt x="7220" y="21056"/>
                </a:lnTo>
                <a:cubicBezTo>
                  <a:pt x="7216" y="21074"/>
                  <a:pt x="7200" y="21090"/>
                  <a:pt x="7200" y="21109"/>
                </a:cubicBezTo>
                <a:cubicBezTo>
                  <a:pt x="7200" y="21380"/>
                  <a:pt x="7603" y="21600"/>
                  <a:pt x="8101" y="21600"/>
                </a:cubicBezTo>
                <a:cubicBezTo>
                  <a:pt x="8464" y="21600"/>
                  <a:pt x="8761" y="21480"/>
                  <a:pt x="8900" y="21310"/>
                </a:cubicBezTo>
                <a:lnTo>
                  <a:pt x="8918" y="21315"/>
                </a:lnTo>
                <a:lnTo>
                  <a:pt x="21517" y="8551"/>
                </a:lnTo>
                <a:lnTo>
                  <a:pt x="21513" y="8550"/>
                </a:lnTo>
                <a:cubicBezTo>
                  <a:pt x="21567" y="8487"/>
                  <a:pt x="21600" y="8419"/>
                  <a:pt x="21600" y="83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8" name="Shape 2632">
            <a:extLst>
              <a:ext uri="{FF2B5EF4-FFF2-40B4-BE49-F238E27FC236}">
                <a16:creationId xmlns:a16="http://schemas.microsoft.com/office/drawing/2014/main" id="{00C04202-D795-4F10-819A-80EBF39F200D}"/>
              </a:ext>
            </a:extLst>
          </p:cNvPr>
          <p:cNvSpPr/>
          <p:nvPr/>
        </p:nvSpPr>
        <p:spPr>
          <a:xfrm>
            <a:off x="8600770" y="7347897"/>
            <a:ext cx="668225" cy="816718"/>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0" name="Shape 2548">
            <a:extLst>
              <a:ext uri="{FF2B5EF4-FFF2-40B4-BE49-F238E27FC236}">
                <a16:creationId xmlns:a16="http://schemas.microsoft.com/office/drawing/2014/main" id="{42357FB4-D970-474E-B3A2-FDF96AF4D69B}"/>
              </a:ext>
            </a:extLst>
          </p:cNvPr>
          <p:cNvSpPr/>
          <p:nvPr/>
        </p:nvSpPr>
        <p:spPr>
          <a:xfrm>
            <a:off x="6743983" y="7023855"/>
            <a:ext cx="558655" cy="126968"/>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6001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90DAA4-73C2-4F40-B450-98F4502947C5}"/>
              </a:ext>
            </a:extLst>
          </p:cNvPr>
          <p:cNvSpPr/>
          <p:nvPr/>
        </p:nvSpPr>
        <p:spPr>
          <a:xfrm>
            <a:off x="11789793" y="0"/>
            <a:ext cx="12587857" cy="13716000"/>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C7C040B9-A722-2E42-9D08-0C04A83C48A0}"/>
              </a:ext>
            </a:extLst>
          </p:cNvPr>
          <p:cNvGrpSpPr/>
          <p:nvPr/>
        </p:nvGrpSpPr>
        <p:grpSpPr>
          <a:xfrm>
            <a:off x="13577382" y="4783789"/>
            <a:ext cx="9511217" cy="5902694"/>
            <a:chOff x="13577382" y="5387242"/>
            <a:chExt cx="9511217" cy="4492622"/>
          </a:xfrm>
        </p:grpSpPr>
        <p:sp>
          <p:nvSpPr>
            <p:cNvPr id="19" name="TextBox 18"/>
            <p:cNvSpPr txBox="1"/>
            <p:nvPr/>
          </p:nvSpPr>
          <p:spPr>
            <a:xfrm>
              <a:off x="13577382" y="6858000"/>
              <a:ext cx="8858075" cy="3021864"/>
            </a:xfrm>
            <a:prstGeom prst="rect">
              <a:avLst/>
            </a:prstGeom>
            <a:noFill/>
          </p:spPr>
          <p:txBody>
            <a:bodyPr wrap="square" rtlCol="0">
              <a:spAutoFit/>
            </a:bodyPr>
            <a:lstStyle/>
            <a:p>
              <a:pPr algn="just"/>
              <a:r>
                <a:rPr lang="tr-TR" sz="2800" dirty="0">
                  <a:solidFill>
                    <a:schemeClr val="bg1"/>
                  </a:solidFill>
                  <a:latin typeface="Lato" charset="0"/>
                </a:rPr>
                <a:t>Bu modülün amacı, işlenen ve dönüştürülen objeyi CanTouchThis’in kullanıcılarına göstererek tarama sonucundan gelen dosyanın çeşitli açılardan incelenmesini sağlamaktır. Bu modülde kullanıcı gerçek zamanlı olarak taramayı takip edebilir, isterse en güncel sonuca yeniler, isterse de en son yenilediği halindeki objeyi inceler. Bu modülün geliştirilmesinde OpenGL ve GLUT kütüphaneleri kullanılarak bir objenin render edilmesi ve bir pencerede gösterilmesi sağlanmıştır.</a:t>
              </a:r>
              <a:endParaRPr lang="en-US" sz="2800" dirty="0">
                <a:solidFill>
                  <a:schemeClr val="bg1"/>
                </a:solidFill>
                <a:latin typeface="Lato" charset="0"/>
              </a:endParaRPr>
            </a:p>
          </p:txBody>
        </p:sp>
        <p:sp>
          <p:nvSpPr>
            <p:cNvPr id="10" name="TextBox 9">
              <a:extLst>
                <a:ext uri="{FF2B5EF4-FFF2-40B4-BE49-F238E27FC236}">
                  <a16:creationId xmlns:a16="http://schemas.microsoft.com/office/drawing/2014/main" id="{38B8FFC4-2664-AC44-90F0-A34DF1140E86}"/>
                </a:ext>
              </a:extLst>
            </p:cNvPr>
            <p:cNvSpPr txBox="1"/>
            <p:nvPr/>
          </p:nvSpPr>
          <p:spPr>
            <a:xfrm>
              <a:off x="13589714" y="5387242"/>
              <a:ext cx="9498885" cy="1475794"/>
            </a:xfrm>
            <a:prstGeom prst="rect">
              <a:avLst/>
            </a:prstGeom>
            <a:noFill/>
          </p:spPr>
          <p:txBody>
            <a:bodyPr wrap="square" rtlCol="0">
              <a:spAutoFit/>
            </a:bodyPr>
            <a:lstStyle/>
            <a:p>
              <a:r>
                <a:rPr lang="tr-TR"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ÜÇ BOYUTLU OBJE</a:t>
              </a:r>
            </a:p>
            <a:p>
              <a:r>
                <a:rPr lang="tr-TR"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GÖRÜNTÜLEME MODÜLÜ</a:t>
              </a:r>
              <a:endParaRPr lang="en-US"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grpSp>
      <p:sp>
        <p:nvSpPr>
          <p:cNvPr id="21" name="Shape 2535">
            <a:extLst>
              <a:ext uri="{FF2B5EF4-FFF2-40B4-BE49-F238E27FC236}">
                <a16:creationId xmlns:a16="http://schemas.microsoft.com/office/drawing/2014/main" id="{F0148128-74FD-4003-B2A3-951F3457901A}"/>
              </a:ext>
            </a:extLst>
          </p:cNvPr>
          <p:cNvSpPr/>
          <p:nvPr/>
        </p:nvSpPr>
        <p:spPr>
          <a:xfrm>
            <a:off x="5609492" y="6182624"/>
            <a:ext cx="1528742" cy="1868524"/>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6"/>
                </a:lnTo>
                <a:lnTo>
                  <a:pt x="13928" y="8836"/>
                </a:lnTo>
                <a:cubicBezTo>
                  <a:pt x="13928" y="8836"/>
                  <a:pt x="10800" y="8836"/>
                  <a:pt x="10800" y="8836"/>
                </a:cubicBezTo>
                <a:close/>
                <a:moveTo>
                  <a:pt x="14400" y="19636"/>
                </a:moveTo>
                <a:cubicBezTo>
                  <a:pt x="14400" y="20178"/>
                  <a:pt x="13862" y="20617"/>
                  <a:pt x="13200" y="20617"/>
                </a:cubicBezTo>
                <a:lnTo>
                  <a:pt x="2400" y="20617"/>
                </a:lnTo>
                <a:cubicBezTo>
                  <a:pt x="1738" y="20617"/>
                  <a:pt x="1200" y="20178"/>
                  <a:pt x="1200" y="19636"/>
                </a:cubicBezTo>
                <a:lnTo>
                  <a:pt x="1200" y="6872"/>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2"/>
                </a:cubicBezTo>
                <a:lnTo>
                  <a:pt x="0" y="19636"/>
                </a:lnTo>
                <a:cubicBezTo>
                  <a:pt x="0" y="20720"/>
                  <a:pt x="1075" y="21600"/>
                  <a:pt x="2400" y="21600"/>
                </a:cubicBezTo>
                <a:lnTo>
                  <a:pt x="13200" y="21600"/>
                </a:lnTo>
                <a:cubicBezTo>
                  <a:pt x="14525" y="21600"/>
                  <a:pt x="15600" y="20720"/>
                  <a:pt x="15600" y="19636"/>
                </a:cubicBezTo>
                <a:lnTo>
                  <a:pt x="15600" y="8836"/>
                </a:lnTo>
                <a:lnTo>
                  <a:pt x="11400" y="4909"/>
                </a:lnTo>
                <a:cubicBezTo>
                  <a:pt x="11400" y="4909"/>
                  <a:pt x="2400" y="4909"/>
                  <a:pt x="2400" y="4909"/>
                </a:cubicBezTo>
                <a:close/>
                <a:moveTo>
                  <a:pt x="16800" y="3927"/>
                </a:moveTo>
                <a:lnTo>
                  <a:pt x="16800" y="1058"/>
                </a:lnTo>
                <a:lnTo>
                  <a:pt x="19928" y="3927"/>
                </a:lnTo>
                <a:cubicBezTo>
                  <a:pt x="19928" y="3927"/>
                  <a:pt x="16800" y="3927"/>
                  <a:pt x="16800" y="3927"/>
                </a:cubicBezTo>
                <a:close/>
                <a:moveTo>
                  <a:pt x="17400" y="0"/>
                </a:moveTo>
                <a:lnTo>
                  <a:pt x="8400" y="0"/>
                </a:lnTo>
                <a:cubicBezTo>
                  <a:pt x="7075" y="0"/>
                  <a:pt x="6000" y="879"/>
                  <a:pt x="6000" y="1964"/>
                </a:cubicBezTo>
                <a:lnTo>
                  <a:pt x="6000" y="3436"/>
                </a:lnTo>
                <a:cubicBezTo>
                  <a:pt x="6000" y="3708"/>
                  <a:pt x="6269" y="3927"/>
                  <a:pt x="6600" y="3927"/>
                </a:cubicBezTo>
                <a:cubicBezTo>
                  <a:pt x="6931"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9" y="15709"/>
                  <a:pt x="16800" y="15929"/>
                  <a:pt x="16800" y="16199"/>
                </a:cubicBezTo>
                <a:cubicBezTo>
                  <a:pt x="16800" y="16471"/>
                  <a:pt x="17069" y="16690"/>
                  <a:pt x="17400" y="16690"/>
                </a:cubicBezTo>
                <a:lnTo>
                  <a:pt x="19200" y="16690"/>
                </a:lnTo>
                <a:cubicBezTo>
                  <a:pt x="20525" y="16690"/>
                  <a:pt x="21600" y="15811"/>
                  <a:pt x="21600" y="14727"/>
                </a:cubicBezTo>
                <a:lnTo>
                  <a:pt x="21600" y="3927"/>
                </a:lnTo>
                <a:cubicBezTo>
                  <a:pt x="21600" y="3927"/>
                  <a:pt x="17400" y="0"/>
                  <a:pt x="17400" y="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2" name="Shape 2544">
            <a:extLst>
              <a:ext uri="{FF2B5EF4-FFF2-40B4-BE49-F238E27FC236}">
                <a16:creationId xmlns:a16="http://schemas.microsoft.com/office/drawing/2014/main" id="{C7336853-BD38-46E4-A943-0D489DBD3C5C}"/>
              </a:ext>
            </a:extLst>
          </p:cNvPr>
          <p:cNvSpPr/>
          <p:nvPr/>
        </p:nvSpPr>
        <p:spPr>
          <a:xfrm>
            <a:off x="5810318" y="8398135"/>
            <a:ext cx="753188" cy="753188"/>
          </a:xfrm>
          <a:custGeom>
            <a:avLst/>
            <a:gdLst/>
            <a:ahLst/>
            <a:cxnLst>
              <a:cxn ang="0">
                <a:pos x="wd2" y="hd2"/>
              </a:cxn>
              <a:cxn ang="5400000">
                <a:pos x="wd2" y="hd2"/>
              </a:cxn>
              <a:cxn ang="10800000">
                <a:pos x="wd2" y="hd2"/>
              </a:cxn>
              <a:cxn ang="16200000">
                <a:pos x="wd2" y="hd2"/>
              </a:cxn>
            </a:cxnLst>
            <a:rect l="0" t="0" r="r" b="b"/>
            <a:pathLst>
              <a:path w="21600" h="21600" extrusionOk="0">
                <a:moveTo>
                  <a:pt x="8836" y="8255"/>
                </a:moveTo>
                <a:lnTo>
                  <a:pt x="12837" y="10800"/>
                </a:lnTo>
                <a:lnTo>
                  <a:pt x="8836" y="13345"/>
                </a:lnTo>
                <a:cubicBezTo>
                  <a:pt x="8836" y="13345"/>
                  <a:pt x="8836" y="8255"/>
                  <a:pt x="8836" y="8255"/>
                </a:cubicBezTo>
                <a:close/>
                <a:moveTo>
                  <a:pt x="8345" y="14727"/>
                </a:moveTo>
                <a:cubicBezTo>
                  <a:pt x="8461" y="14727"/>
                  <a:pt x="8564" y="14681"/>
                  <a:pt x="8647" y="14614"/>
                </a:cubicBezTo>
                <a:lnTo>
                  <a:pt x="8652" y="14620"/>
                </a:lnTo>
                <a:lnTo>
                  <a:pt x="14052" y="11184"/>
                </a:lnTo>
                <a:lnTo>
                  <a:pt x="14047" y="11178"/>
                </a:lnTo>
                <a:cubicBezTo>
                  <a:pt x="14160" y="11088"/>
                  <a:pt x="14236" y="10955"/>
                  <a:pt x="14236" y="10800"/>
                </a:cubicBezTo>
                <a:cubicBezTo>
                  <a:pt x="14236" y="10645"/>
                  <a:pt x="14160" y="10512"/>
                  <a:pt x="14047" y="10422"/>
                </a:cubicBezTo>
                <a:lnTo>
                  <a:pt x="14052" y="10417"/>
                </a:lnTo>
                <a:lnTo>
                  <a:pt x="8652" y="6980"/>
                </a:lnTo>
                <a:lnTo>
                  <a:pt x="8647" y="6986"/>
                </a:lnTo>
                <a:cubicBezTo>
                  <a:pt x="8564" y="6919"/>
                  <a:pt x="8461" y="6873"/>
                  <a:pt x="8345" y="6873"/>
                </a:cubicBezTo>
                <a:cubicBezTo>
                  <a:pt x="8074" y="6873"/>
                  <a:pt x="7855" y="7093"/>
                  <a:pt x="7855" y="7364"/>
                </a:cubicBezTo>
                <a:lnTo>
                  <a:pt x="7855" y="14236"/>
                </a:lnTo>
                <a:cubicBezTo>
                  <a:pt x="7855" y="14507"/>
                  <a:pt x="8074" y="14727"/>
                  <a:pt x="8345" y="14727"/>
                </a:cubicBezTo>
                <a:moveTo>
                  <a:pt x="19636" y="18655"/>
                </a:moveTo>
                <a:lnTo>
                  <a:pt x="18655" y="18655"/>
                </a:lnTo>
                <a:lnTo>
                  <a:pt x="18655" y="19636"/>
                </a:lnTo>
                <a:lnTo>
                  <a:pt x="19636" y="19636"/>
                </a:lnTo>
                <a:cubicBezTo>
                  <a:pt x="19636" y="19636"/>
                  <a:pt x="19636" y="18655"/>
                  <a:pt x="19636" y="18655"/>
                </a:cubicBezTo>
                <a:close/>
                <a:moveTo>
                  <a:pt x="19636" y="14727"/>
                </a:moveTo>
                <a:lnTo>
                  <a:pt x="18655" y="14727"/>
                </a:lnTo>
                <a:lnTo>
                  <a:pt x="18655" y="15709"/>
                </a:lnTo>
                <a:lnTo>
                  <a:pt x="19636" y="15709"/>
                </a:lnTo>
                <a:cubicBezTo>
                  <a:pt x="19636" y="15709"/>
                  <a:pt x="19636" y="14727"/>
                  <a:pt x="19636" y="14727"/>
                </a:cubicBezTo>
                <a:close/>
                <a:moveTo>
                  <a:pt x="19636" y="12764"/>
                </a:moveTo>
                <a:lnTo>
                  <a:pt x="18655" y="12764"/>
                </a:lnTo>
                <a:lnTo>
                  <a:pt x="18655" y="13745"/>
                </a:lnTo>
                <a:lnTo>
                  <a:pt x="19636" y="13745"/>
                </a:lnTo>
                <a:cubicBezTo>
                  <a:pt x="19636" y="13745"/>
                  <a:pt x="19636" y="12764"/>
                  <a:pt x="19636" y="12764"/>
                </a:cubicBezTo>
                <a:close/>
                <a:moveTo>
                  <a:pt x="19636" y="16691"/>
                </a:moveTo>
                <a:lnTo>
                  <a:pt x="18655" y="16691"/>
                </a:lnTo>
                <a:lnTo>
                  <a:pt x="18655" y="17673"/>
                </a:lnTo>
                <a:lnTo>
                  <a:pt x="19636" y="17673"/>
                </a:lnTo>
                <a:cubicBezTo>
                  <a:pt x="19636" y="17673"/>
                  <a:pt x="19636" y="16691"/>
                  <a:pt x="19636" y="16691"/>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1"/>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20618"/>
                </a:moveTo>
                <a:lnTo>
                  <a:pt x="4909" y="20618"/>
                </a:lnTo>
                <a:lnTo>
                  <a:pt x="4909" y="982"/>
                </a:lnTo>
                <a:lnTo>
                  <a:pt x="16691" y="982"/>
                </a:lnTo>
                <a:cubicBezTo>
                  <a:pt x="16691" y="982"/>
                  <a:pt x="16691" y="20618"/>
                  <a:pt x="16691" y="20618"/>
                </a:cubicBezTo>
                <a:close/>
                <a:moveTo>
                  <a:pt x="3927" y="10309"/>
                </a:moveTo>
                <a:lnTo>
                  <a:pt x="982" y="10309"/>
                </a:lnTo>
                <a:lnTo>
                  <a:pt x="982" y="1964"/>
                </a:lnTo>
                <a:cubicBezTo>
                  <a:pt x="982" y="1421"/>
                  <a:pt x="1422" y="982"/>
                  <a:pt x="1964" y="982"/>
                </a:cubicBezTo>
                <a:lnTo>
                  <a:pt x="3927" y="982"/>
                </a:lnTo>
                <a:cubicBezTo>
                  <a:pt x="3927" y="982"/>
                  <a:pt x="3927" y="10309"/>
                  <a:pt x="3927" y="10309"/>
                </a:cubicBezTo>
                <a:close/>
                <a:moveTo>
                  <a:pt x="3927" y="20618"/>
                </a:moveTo>
                <a:lnTo>
                  <a:pt x="1964" y="20618"/>
                </a:lnTo>
                <a:cubicBezTo>
                  <a:pt x="1422"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655" y="8836"/>
                </a:moveTo>
                <a:lnTo>
                  <a:pt x="19636" y="8836"/>
                </a:lnTo>
                <a:lnTo>
                  <a:pt x="19636" y="7855"/>
                </a:lnTo>
                <a:lnTo>
                  <a:pt x="18655" y="7855"/>
                </a:lnTo>
                <a:cubicBezTo>
                  <a:pt x="18655" y="7855"/>
                  <a:pt x="18655" y="8836"/>
                  <a:pt x="18655" y="8836"/>
                </a:cubicBezTo>
                <a:close/>
                <a:moveTo>
                  <a:pt x="18655" y="6873"/>
                </a:moveTo>
                <a:lnTo>
                  <a:pt x="19636" y="6873"/>
                </a:lnTo>
                <a:lnTo>
                  <a:pt x="19636" y="5891"/>
                </a:lnTo>
                <a:lnTo>
                  <a:pt x="18655" y="5891"/>
                </a:lnTo>
                <a:cubicBezTo>
                  <a:pt x="18655" y="5891"/>
                  <a:pt x="18655" y="6873"/>
                  <a:pt x="18655" y="6873"/>
                </a:cubicBezTo>
                <a:close/>
                <a:moveTo>
                  <a:pt x="18655" y="4909"/>
                </a:moveTo>
                <a:lnTo>
                  <a:pt x="19636" y="4909"/>
                </a:lnTo>
                <a:lnTo>
                  <a:pt x="19636" y="3927"/>
                </a:lnTo>
                <a:lnTo>
                  <a:pt x="18655" y="3927"/>
                </a:lnTo>
                <a:cubicBezTo>
                  <a:pt x="18655" y="3927"/>
                  <a:pt x="18655" y="4909"/>
                  <a:pt x="18655" y="4909"/>
                </a:cubicBezTo>
                <a:close/>
                <a:moveTo>
                  <a:pt x="1964" y="2945"/>
                </a:moveTo>
                <a:lnTo>
                  <a:pt x="2945" y="2945"/>
                </a:lnTo>
                <a:lnTo>
                  <a:pt x="2945" y="1964"/>
                </a:lnTo>
                <a:lnTo>
                  <a:pt x="1964" y="1964"/>
                </a:lnTo>
                <a:cubicBezTo>
                  <a:pt x="1964" y="1964"/>
                  <a:pt x="1964" y="2945"/>
                  <a:pt x="1964" y="2945"/>
                </a:cubicBezTo>
                <a:close/>
                <a:moveTo>
                  <a:pt x="1964" y="8836"/>
                </a:moveTo>
                <a:lnTo>
                  <a:pt x="2945" y="8836"/>
                </a:lnTo>
                <a:lnTo>
                  <a:pt x="2945" y="7855"/>
                </a:lnTo>
                <a:lnTo>
                  <a:pt x="1964" y="7855"/>
                </a:lnTo>
                <a:cubicBezTo>
                  <a:pt x="1964" y="7855"/>
                  <a:pt x="1964" y="8836"/>
                  <a:pt x="1964" y="8836"/>
                </a:cubicBezTo>
                <a:close/>
                <a:moveTo>
                  <a:pt x="2945" y="16691"/>
                </a:moveTo>
                <a:lnTo>
                  <a:pt x="1964" y="16691"/>
                </a:lnTo>
                <a:lnTo>
                  <a:pt x="1964" y="17673"/>
                </a:lnTo>
                <a:lnTo>
                  <a:pt x="2945" y="17673"/>
                </a:lnTo>
                <a:cubicBezTo>
                  <a:pt x="2945" y="17673"/>
                  <a:pt x="2945" y="16691"/>
                  <a:pt x="2945" y="16691"/>
                </a:cubicBezTo>
                <a:close/>
                <a:moveTo>
                  <a:pt x="2945" y="12764"/>
                </a:moveTo>
                <a:lnTo>
                  <a:pt x="1964" y="12764"/>
                </a:lnTo>
                <a:lnTo>
                  <a:pt x="1964" y="13745"/>
                </a:lnTo>
                <a:lnTo>
                  <a:pt x="2945" y="13745"/>
                </a:lnTo>
                <a:cubicBezTo>
                  <a:pt x="2945" y="13745"/>
                  <a:pt x="2945" y="12764"/>
                  <a:pt x="2945" y="12764"/>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3" name="Shape 2572">
            <a:extLst>
              <a:ext uri="{FF2B5EF4-FFF2-40B4-BE49-F238E27FC236}">
                <a16:creationId xmlns:a16="http://schemas.microsoft.com/office/drawing/2014/main" id="{3E293968-564D-4D34-882C-82FCDE76713D}"/>
              </a:ext>
            </a:extLst>
          </p:cNvPr>
          <p:cNvSpPr/>
          <p:nvPr/>
        </p:nvSpPr>
        <p:spPr>
          <a:xfrm>
            <a:off x="7484857" y="6196423"/>
            <a:ext cx="1023034" cy="1023034"/>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4" name="Shape 2573">
            <a:extLst>
              <a:ext uri="{FF2B5EF4-FFF2-40B4-BE49-F238E27FC236}">
                <a16:creationId xmlns:a16="http://schemas.microsoft.com/office/drawing/2014/main" id="{F83FC541-C315-4FD9-84B0-D5E46F05D1C6}"/>
              </a:ext>
            </a:extLst>
          </p:cNvPr>
          <p:cNvSpPr/>
          <p:nvPr/>
        </p:nvSpPr>
        <p:spPr>
          <a:xfrm>
            <a:off x="7420412" y="7129013"/>
            <a:ext cx="753188" cy="753188"/>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4909" y="8836"/>
                </a:lnTo>
                <a:cubicBezTo>
                  <a:pt x="4638" y="8836"/>
                  <a:pt x="4418" y="9056"/>
                  <a:pt x="4418" y="9327"/>
                </a:cubicBezTo>
                <a:cubicBezTo>
                  <a:pt x="4418" y="9599"/>
                  <a:pt x="4638" y="9818"/>
                  <a:pt x="4909" y="9818"/>
                </a:cubicBez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 name="Shape 2580">
            <a:extLst>
              <a:ext uri="{FF2B5EF4-FFF2-40B4-BE49-F238E27FC236}">
                <a16:creationId xmlns:a16="http://schemas.microsoft.com/office/drawing/2014/main" id="{47BA2636-F2C8-4DAE-AD02-8D18B4D88E85}"/>
              </a:ext>
            </a:extLst>
          </p:cNvPr>
          <p:cNvSpPr/>
          <p:nvPr/>
        </p:nvSpPr>
        <p:spPr>
          <a:xfrm>
            <a:off x="4360198" y="6093854"/>
            <a:ext cx="1023032" cy="1023032"/>
          </a:xfrm>
          <a:custGeom>
            <a:avLst/>
            <a:gdLst/>
            <a:ahLst/>
            <a:cxnLst>
              <a:cxn ang="0">
                <a:pos x="wd2" y="hd2"/>
              </a:cxn>
              <a:cxn ang="5400000">
                <a:pos x="wd2" y="hd2"/>
              </a:cxn>
              <a:cxn ang="10800000">
                <a:pos x="wd2" y="hd2"/>
              </a:cxn>
              <a:cxn ang="16200000">
                <a:pos x="wd2" y="hd2"/>
              </a:cxn>
            </a:cxnLst>
            <a:rect l="0" t="0" r="r" b="b"/>
            <a:pathLst>
              <a:path w="21600" h="21600" extrusionOk="0">
                <a:moveTo>
                  <a:pt x="9445" y="15886"/>
                </a:moveTo>
                <a:lnTo>
                  <a:pt x="10478" y="18984"/>
                </a:lnTo>
                <a:lnTo>
                  <a:pt x="7944" y="17126"/>
                </a:lnTo>
                <a:lnTo>
                  <a:pt x="7364" y="16700"/>
                </a:lnTo>
                <a:lnTo>
                  <a:pt x="6783" y="17126"/>
                </a:lnTo>
                <a:lnTo>
                  <a:pt x="4249" y="18984"/>
                </a:lnTo>
                <a:lnTo>
                  <a:pt x="5283" y="15886"/>
                </a:lnTo>
                <a:lnTo>
                  <a:pt x="5505" y="15220"/>
                </a:lnTo>
                <a:lnTo>
                  <a:pt x="4946" y="14794"/>
                </a:lnTo>
                <a:lnTo>
                  <a:pt x="2908" y="13240"/>
                </a:lnTo>
                <a:lnTo>
                  <a:pt x="6037" y="13240"/>
                </a:lnTo>
                <a:lnTo>
                  <a:pt x="6275" y="12602"/>
                </a:lnTo>
                <a:lnTo>
                  <a:pt x="7364" y="9683"/>
                </a:lnTo>
                <a:lnTo>
                  <a:pt x="8452" y="12602"/>
                </a:lnTo>
                <a:lnTo>
                  <a:pt x="8690" y="13240"/>
                </a:lnTo>
                <a:lnTo>
                  <a:pt x="11820" y="13240"/>
                </a:lnTo>
                <a:lnTo>
                  <a:pt x="9781" y="14794"/>
                </a:lnTo>
                <a:lnTo>
                  <a:pt x="9223" y="15220"/>
                </a:lnTo>
                <a:cubicBezTo>
                  <a:pt x="9223" y="15220"/>
                  <a:pt x="9445" y="15886"/>
                  <a:pt x="9445" y="15886"/>
                </a:cubicBezTo>
                <a:close/>
                <a:moveTo>
                  <a:pt x="9372" y="12259"/>
                </a:moveTo>
                <a:lnTo>
                  <a:pt x="7364" y="6873"/>
                </a:lnTo>
                <a:lnTo>
                  <a:pt x="5355" y="12259"/>
                </a:lnTo>
                <a:lnTo>
                  <a:pt x="0" y="12259"/>
                </a:lnTo>
                <a:lnTo>
                  <a:pt x="4351" y="15575"/>
                </a:lnTo>
                <a:lnTo>
                  <a:pt x="2343" y="21600"/>
                </a:lnTo>
                <a:lnTo>
                  <a:pt x="7364" y="17918"/>
                </a:lnTo>
                <a:lnTo>
                  <a:pt x="12384" y="21600"/>
                </a:lnTo>
                <a:lnTo>
                  <a:pt x="10376" y="15575"/>
                </a:lnTo>
                <a:lnTo>
                  <a:pt x="14727" y="12259"/>
                </a:lnTo>
                <a:cubicBezTo>
                  <a:pt x="14727" y="12259"/>
                  <a:pt x="9372" y="12259"/>
                  <a:pt x="9372" y="12259"/>
                </a:cubicBezTo>
                <a:close/>
                <a:moveTo>
                  <a:pt x="16781" y="7308"/>
                </a:moveTo>
                <a:lnTo>
                  <a:pt x="16200" y="6883"/>
                </a:lnTo>
                <a:lnTo>
                  <a:pt x="15619" y="7308"/>
                </a:lnTo>
                <a:lnTo>
                  <a:pt x="14426" y="8184"/>
                </a:lnTo>
                <a:lnTo>
                  <a:pt x="14922" y="6693"/>
                </a:lnTo>
                <a:lnTo>
                  <a:pt x="15143" y="6031"/>
                </a:lnTo>
                <a:lnTo>
                  <a:pt x="14590" y="5605"/>
                </a:lnTo>
                <a:lnTo>
                  <a:pt x="13682" y="4905"/>
                </a:lnTo>
                <a:lnTo>
                  <a:pt x="15408" y="4905"/>
                </a:lnTo>
                <a:lnTo>
                  <a:pt x="15647" y="4267"/>
                </a:lnTo>
                <a:lnTo>
                  <a:pt x="16200" y="2793"/>
                </a:lnTo>
                <a:lnTo>
                  <a:pt x="16754" y="4267"/>
                </a:lnTo>
                <a:lnTo>
                  <a:pt x="16992" y="4905"/>
                </a:lnTo>
                <a:lnTo>
                  <a:pt x="18718" y="4905"/>
                </a:lnTo>
                <a:lnTo>
                  <a:pt x="17810" y="5605"/>
                </a:lnTo>
                <a:lnTo>
                  <a:pt x="17257" y="6031"/>
                </a:lnTo>
                <a:lnTo>
                  <a:pt x="17478" y="6693"/>
                </a:lnTo>
                <a:lnTo>
                  <a:pt x="17975" y="8184"/>
                </a:lnTo>
                <a:cubicBezTo>
                  <a:pt x="17975" y="8184"/>
                  <a:pt x="16781" y="7308"/>
                  <a:pt x="16781" y="7308"/>
                </a:cubicBezTo>
                <a:close/>
                <a:moveTo>
                  <a:pt x="21600" y="3922"/>
                </a:moveTo>
                <a:lnTo>
                  <a:pt x="17673" y="3922"/>
                </a:lnTo>
                <a:lnTo>
                  <a:pt x="16200" y="0"/>
                </a:lnTo>
                <a:lnTo>
                  <a:pt x="14727" y="3922"/>
                </a:lnTo>
                <a:lnTo>
                  <a:pt x="10800" y="3922"/>
                </a:lnTo>
                <a:lnTo>
                  <a:pt x="13991" y="6382"/>
                </a:lnTo>
                <a:lnTo>
                  <a:pt x="12518" y="10800"/>
                </a:lnTo>
                <a:lnTo>
                  <a:pt x="16200" y="8100"/>
                </a:lnTo>
                <a:lnTo>
                  <a:pt x="19882" y="10800"/>
                </a:lnTo>
                <a:lnTo>
                  <a:pt x="18409" y="6382"/>
                </a:lnTo>
                <a:cubicBezTo>
                  <a:pt x="18409" y="6382"/>
                  <a:pt x="21600" y="3922"/>
                  <a:pt x="21600" y="3922"/>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 name="Shape 2621">
            <a:extLst>
              <a:ext uri="{FF2B5EF4-FFF2-40B4-BE49-F238E27FC236}">
                <a16:creationId xmlns:a16="http://schemas.microsoft.com/office/drawing/2014/main" id="{6114AD5A-F0A0-451D-9FCB-6BC97E953A83}"/>
              </a:ext>
            </a:extLst>
          </p:cNvPr>
          <p:cNvSpPr/>
          <p:nvPr/>
        </p:nvSpPr>
        <p:spPr>
          <a:xfrm>
            <a:off x="5628684" y="4879268"/>
            <a:ext cx="1502865" cy="956369"/>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1304162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90DAA4-73C2-4F40-B450-98F4502947C5}"/>
              </a:ext>
            </a:extLst>
          </p:cNvPr>
          <p:cNvSpPr/>
          <p:nvPr/>
        </p:nvSpPr>
        <p:spPr>
          <a:xfrm>
            <a:off x="11789793" y="0"/>
            <a:ext cx="12587857" cy="13716000"/>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C7C040B9-A722-2E42-9D08-0C04A83C48A0}"/>
              </a:ext>
            </a:extLst>
          </p:cNvPr>
          <p:cNvGrpSpPr/>
          <p:nvPr/>
        </p:nvGrpSpPr>
        <p:grpSpPr>
          <a:xfrm>
            <a:off x="13577382" y="4783792"/>
            <a:ext cx="8858075" cy="6405959"/>
            <a:chOff x="13577382" y="5387242"/>
            <a:chExt cx="8858075" cy="4699636"/>
          </a:xfrm>
        </p:grpSpPr>
        <p:sp>
          <p:nvSpPr>
            <p:cNvPr id="19" name="TextBox 18"/>
            <p:cNvSpPr txBox="1"/>
            <p:nvPr/>
          </p:nvSpPr>
          <p:spPr>
            <a:xfrm>
              <a:off x="13577382" y="6858000"/>
              <a:ext cx="8858075" cy="3228878"/>
            </a:xfrm>
            <a:prstGeom prst="rect">
              <a:avLst/>
            </a:prstGeom>
            <a:noFill/>
          </p:spPr>
          <p:txBody>
            <a:bodyPr wrap="square" rtlCol="0">
              <a:spAutoFit/>
            </a:bodyPr>
            <a:lstStyle/>
            <a:p>
              <a:pPr algn="just"/>
              <a:r>
                <a:rPr lang="tr-TR" sz="2800" dirty="0">
                  <a:solidFill>
                    <a:schemeClr val="bg1"/>
                  </a:solidFill>
                  <a:latin typeface="Lato" charset="0"/>
                  <a:ea typeface="Lato" charset="0"/>
                  <a:cs typeface="Lato" charset="0"/>
                </a:rPr>
                <a:t>CanTouchThis’in tüm modülleri, çeşitli girdi ve çıktı değerlerine sürekli bir şekilde ihtiyaç duymaktadır. Bundan dolayı iletişimi sağlamak için bir merkez noktası modülü geliştirdik. Bu modül sayesinde diğer tüm modüller direk birbirleriyle haberleşmek yerine çıktı değerlerini bu modüle aktarırken, ihtiyaç duydukları girdi değerlerini de bu modülden sağladı. Bu modülün geliştirilmesinde Boost Asio kütüphanelerinden faydalanılarak bir concurrent TCP server oluşturuldu.</a:t>
              </a:r>
              <a:endParaRPr lang="en-US" sz="2800" dirty="0">
                <a:solidFill>
                  <a:schemeClr val="bg1"/>
                </a:solidFill>
                <a:latin typeface="Lato" charset="0"/>
                <a:ea typeface="Lato" charset="0"/>
                <a:cs typeface="Lato" charset="0"/>
              </a:endParaRPr>
            </a:p>
          </p:txBody>
        </p:sp>
        <p:sp>
          <p:nvSpPr>
            <p:cNvPr id="10" name="TextBox 9">
              <a:extLst>
                <a:ext uri="{FF2B5EF4-FFF2-40B4-BE49-F238E27FC236}">
                  <a16:creationId xmlns:a16="http://schemas.microsoft.com/office/drawing/2014/main" id="{38B8FFC4-2664-AC44-90F0-A34DF1140E86}"/>
                </a:ext>
              </a:extLst>
            </p:cNvPr>
            <p:cNvSpPr txBox="1"/>
            <p:nvPr/>
          </p:nvSpPr>
          <p:spPr>
            <a:xfrm>
              <a:off x="13589715" y="5387242"/>
              <a:ext cx="7094589" cy="816190"/>
            </a:xfrm>
            <a:prstGeom prst="rect">
              <a:avLst/>
            </a:prstGeom>
            <a:noFill/>
          </p:spPr>
          <p:txBody>
            <a:bodyPr wrap="square" rtlCol="0">
              <a:spAutoFit/>
            </a:bodyPr>
            <a:lstStyle/>
            <a:p>
              <a:r>
                <a:rPr lang="tr-TR"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HABERLEŞME</a:t>
              </a:r>
            </a:p>
            <a:p>
              <a:r>
                <a:rPr lang="tr-TR"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MODÜLÜ</a:t>
              </a:r>
              <a:endParaRPr lang="en-US"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grpSp>
      <p:sp>
        <p:nvSpPr>
          <p:cNvPr id="12" name="Shape 2539">
            <a:extLst>
              <a:ext uri="{FF2B5EF4-FFF2-40B4-BE49-F238E27FC236}">
                <a16:creationId xmlns:a16="http://schemas.microsoft.com/office/drawing/2014/main" id="{731F71E9-1D12-4F13-8FAE-D25F6CC4731B}"/>
              </a:ext>
            </a:extLst>
          </p:cNvPr>
          <p:cNvSpPr/>
          <p:nvPr/>
        </p:nvSpPr>
        <p:spPr>
          <a:xfrm>
            <a:off x="9356471" y="5888303"/>
            <a:ext cx="991632" cy="67611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 name="Shape 2541">
            <a:extLst>
              <a:ext uri="{FF2B5EF4-FFF2-40B4-BE49-F238E27FC236}">
                <a16:creationId xmlns:a16="http://schemas.microsoft.com/office/drawing/2014/main" id="{83431FC2-0AF9-46FB-ABEB-8C5E52F89850}"/>
              </a:ext>
            </a:extLst>
          </p:cNvPr>
          <p:cNvSpPr/>
          <p:nvPr/>
        </p:nvSpPr>
        <p:spPr>
          <a:xfrm>
            <a:off x="7074534" y="2430059"/>
            <a:ext cx="811336" cy="811336"/>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7" name="Shape 2548">
            <a:extLst>
              <a:ext uri="{FF2B5EF4-FFF2-40B4-BE49-F238E27FC236}">
                <a16:creationId xmlns:a16="http://schemas.microsoft.com/office/drawing/2014/main" id="{C9613385-CB7B-4190-A414-ABD7B143F048}"/>
              </a:ext>
            </a:extLst>
          </p:cNvPr>
          <p:cNvSpPr/>
          <p:nvPr/>
        </p:nvSpPr>
        <p:spPr>
          <a:xfrm rot="13610198">
            <a:off x="4006206" y="5813813"/>
            <a:ext cx="991632" cy="225373"/>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8" name="Shape 2554">
            <a:extLst>
              <a:ext uri="{FF2B5EF4-FFF2-40B4-BE49-F238E27FC236}">
                <a16:creationId xmlns:a16="http://schemas.microsoft.com/office/drawing/2014/main" id="{880C0E70-BCC5-43EE-86DB-85386CCD8857}"/>
              </a:ext>
            </a:extLst>
          </p:cNvPr>
          <p:cNvSpPr/>
          <p:nvPr/>
        </p:nvSpPr>
        <p:spPr>
          <a:xfrm flipH="1">
            <a:off x="5968216" y="2905165"/>
            <a:ext cx="1227144" cy="1259081"/>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0" name="Shape 2567">
            <a:extLst>
              <a:ext uri="{FF2B5EF4-FFF2-40B4-BE49-F238E27FC236}">
                <a16:creationId xmlns:a16="http://schemas.microsoft.com/office/drawing/2014/main" id="{C6254BB4-B7D1-49C3-A0E1-B27E73EDC507}"/>
              </a:ext>
            </a:extLst>
          </p:cNvPr>
          <p:cNvSpPr/>
          <p:nvPr/>
        </p:nvSpPr>
        <p:spPr>
          <a:xfrm>
            <a:off x="5076910" y="6365237"/>
            <a:ext cx="985492" cy="985526"/>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1" name="Shape 2568">
            <a:extLst>
              <a:ext uri="{FF2B5EF4-FFF2-40B4-BE49-F238E27FC236}">
                <a16:creationId xmlns:a16="http://schemas.microsoft.com/office/drawing/2014/main" id="{952DBA4F-90B1-4901-8995-F2A4D0AD2ECB}"/>
              </a:ext>
            </a:extLst>
          </p:cNvPr>
          <p:cNvSpPr/>
          <p:nvPr/>
        </p:nvSpPr>
        <p:spPr>
          <a:xfrm>
            <a:off x="6089042" y="6365237"/>
            <a:ext cx="985492" cy="985526"/>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3927"/>
                </a:moveTo>
                <a:cubicBezTo>
                  <a:pt x="7990" y="3927"/>
                  <a:pt x="8113" y="3872"/>
                  <a:pt x="8202" y="3784"/>
                </a:cubicBezTo>
                <a:lnTo>
                  <a:pt x="10309" y="1676"/>
                </a:lnTo>
                <a:lnTo>
                  <a:pt x="10309" y="15218"/>
                </a:lnTo>
                <a:lnTo>
                  <a:pt x="10309" y="15218"/>
                </a:lnTo>
                <a:cubicBezTo>
                  <a:pt x="10309" y="15489"/>
                  <a:pt x="10529" y="15709"/>
                  <a:pt x="10800" y="15709"/>
                </a:cubicBezTo>
                <a:cubicBezTo>
                  <a:pt x="11071" y="15709"/>
                  <a:pt x="11291" y="15489"/>
                  <a:pt x="11291" y="15218"/>
                </a:cubicBezTo>
                <a:lnTo>
                  <a:pt x="11291" y="1676"/>
                </a:lnTo>
                <a:lnTo>
                  <a:pt x="13398" y="3784"/>
                </a:lnTo>
                <a:cubicBezTo>
                  <a:pt x="13487" y="3872"/>
                  <a:pt x="13610" y="3927"/>
                  <a:pt x="13745" y="3927"/>
                </a:cubicBezTo>
                <a:cubicBezTo>
                  <a:pt x="14016" y="3927"/>
                  <a:pt x="14236" y="3708"/>
                  <a:pt x="14236" y="3436"/>
                </a:cubicBezTo>
                <a:cubicBezTo>
                  <a:pt x="14236" y="3301"/>
                  <a:pt x="14181" y="3178"/>
                  <a:pt x="14093" y="3089"/>
                </a:cubicBezTo>
                <a:lnTo>
                  <a:pt x="11147" y="144"/>
                </a:lnTo>
                <a:cubicBezTo>
                  <a:pt x="11058" y="55"/>
                  <a:pt x="10935" y="0"/>
                  <a:pt x="10800" y="0"/>
                </a:cubicBezTo>
                <a:cubicBezTo>
                  <a:pt x="10665" y="0"/>
                  <a:pt x="10542" y="55"/>
                  <a:pt x="10453" y="144"/>
                </a:cubicBezTo>
                <a:lnTo>
                  <a:pt x="7507" y="3089"/>
                </a:lnTo>
                <a:cubicBezTo>
                  <a:pt x="7419" y="3178"/>
                  <a:pt x="7364" y="3301"/>
                  <a:pt x="7364" y="3436"/>
                </a:cubicBezTo>
                <a:cubicBezTo>
                  <a:pt x="7364" y="3708"/>
                  <a:pt x="7584" y="3927"/>
                  <a:pt x="7855" y="39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4" name="Shape 2548">
            <a:extLst>
              <a:ext uri="{FF2B5EF4-FFF2-40B4-BE49-F238E27FC236}">
                <a16:creationId xmlns:a16="http://schemas.microsoft.com/office/drawing/2014/main" id="{6BF680D8-D4D5-4770-B394-2ACE94BBC010}"/>
              </a:ext>
            </a:extLst>
          </p:cNvPr>
          <p:cNvSpPr/>
          <p:nvPr/>
        </p:nvSpPr>
        <p:spPr>
          <a:xfrm rot="13610198">
            <a:off x="3246487" y="5001252"/>
            <a:ext cx="991632" cy="225373"/>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 name="Shape 2548">
            <a:extLst>
              <a:ext uri="{FF2B5EF4-FFF2-40B4-BE49-F238E27FC236}">
                <a16:creationId xmlns:a16="http://schemas.microsoft.com/office/drawing/2014/main" id="{B8941E93-B025-4796-AC47-6F498264662F}"/>
              </a:ext>
            </a:extLst>
          </p:cNvPr>
          <p:cNvSpPr/>
          <p:nvPr/>
        </p:nvSpPr>
        <p:spPr>
          <a:xfrm rot="16668601">
            <a:off x="5690251" y="5607143"/>
            <a:ext cx="991632" cy="225373"/>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7" name="Shape 2548">
            <a:extLst>
              <a:ext uri="{FF2B5EF4-FFF2-40B4-BE49-F238E27FC236}">
                <a16:creationId xmlns:a16="http://schemas.microsoft.com/office/drawing/2014/main" id="{B3D81249-3531-4CDB-9ED9-B7AEAF37CC03}"/>
              </a:ext>
            </a:extLst>
          </p:cNvPr>
          <p:cNvSpPr/>
          <p:nvPr/>
        </p:nvSpPr>
        <p:spPr>
          <a:xfrm rot="16668601">
            <a:off x="5842649" y="4524644"/>
            <a:ext cx="991632" cy="225373"/>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8" name="Shape 2554">
            <a:extLst>
              <a:ext uri="{FF2B5EF4-FFF2-40B4-BE49-F238E27FC236}">
                <a16:creationId xmlns:a16="http://schemas.microsoft.com/office/drawing/2014/main" id="{F4F98513-16A6-4317-8BCE-730FB24BF422}"/>
              </a:ext>
            </a:extLst>
          </p:cNvPr>
          <p:cNvSpPr/>
          <p:nvPr/>
        </p:nvSpPr>
        <p:spPr>
          <a:xfrm>
            <a:off x="2524344" y="3707083"/>
            <a:ext cx="1318847" cy="1259081"/>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9" name="Shape 2554">
            <a:extLst>
              <a:ext uri="{FF2B5EF4-FFF2-40B4-BE49-F238E27FC236}">
                <a16:creationId xmlns:a16="http://schemas.microsoft.com/office/drawing/2014/main" id="{7DFD1F1E-0011-4447-931E-E26AB3B9E51C}"/>
              </a:ext>
            </a:extLst>
          </p:cNvPr>
          <p:cNvSpPr/>
          <p:nvPr/>
        </p:nvSpPr>
        <p:spPr>
          <a:xfrm>
            <a:off x="4672855" y="9874540"/>
            <a:ext cx="1318847" cy="1259081"/>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0" name="Shape 2554">
            <a:extLst>
              <a:ext uri="{FF2B5EF4-FFF2-40B4-BE49-F238E27FC236}">
                <a16:creationId xmlns:a16="http://schemas.microsoft.com/office/drawing/2014/main" id="{B3CCFCA1-8832-4D04-9818-F83753390E23}"/>
              </a:ext>
            </a:extLst>
          </p:cNvPr>
          <p:cNvSpPr/>
          <p:nvPr/>
        </p:nvSpPr>
        <p:spPr>
          <a:xfrm flipH="1">
            <a:off x="8319499" y="6228459"/>
            <a:ext cx="1351075" cy="1259081"/>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1" name="Shape 2548">
            <a:extLst>
              <a:ext uri="{FF2B5EF4-FFF2-40B4-BE49-F238E27FC236}">
                <a16:creationId xmlns:a16="http://schemas.microsoft.com/office/drawing/2014/main" id="{47B79362-526E-47DC-8EB1-14279F299971}"/>
              </a:ext>
            </a:extLst>
          </p:cNvPr>
          <p:cNvSpPr/>
          <p:nvPr/>
        </p:nvSpPr>
        <p:spPr>
          <a:xfrm rot="10348869">
            <a:off x="7205843" y="6745313"/>
            <a:ext cx="991632" cy="225373"/>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3" name="Shape 2539">
            <a:extLst>
              <a:ext uri="{FF2B5EF4-FFF2-40B4-BE49-F238E27FC236}">
                <a16:creationId xmlns:a16="http://schemas.microsoft.com/office/drawing/2014/main" id="{4FD2F530-D9B2-46C3-896C-16FCB9D6C2DD}"/>
              </a:ext>
            </a:extLst>
          </p:cNvPr>
          <p:cNvSpPr/>
          <p:nvPr/>
        </p:nvSpPr>
        <p:spPr>
          <a:xfrm>
            <a:off x="2065796" y="3369026"/>
            <a:ext cx="991632" cy="67611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4" name="Shape 2548">
            <a:extLst>
              <a:ext uri="{FF2B5EF4-FFF2-40B4-BE49-F238E27FC236}">
                <a16:creationId xmlns:a16="http://schemas.microsoft.com/office/drawing/2014/main" id="{4B9661BB-53B7-480C-BBC1-50B76FFF336B}"/>
              </a:ext>
            </a:extLst>
          </p:cNvPr>
          <p:cNvSpPr/>
          <p:nvPr/>
        </p:nvSpPr>
        <p:spPr>
          <a:xfrm rot="16668601">
            <a:off x="5240460" y="7881382"/>
            <a:ext cx="991632" cy="225373"/>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5" name="Shape 2548">
            <a:extLst>
              <a:ext uri="{FF2B5EF4-FFF2-40B4-BE49-F238E27FC236}">
                <a16:creationId xmlns:a16="http://schemas.microsoft.com/office/drawing/2014/main" id="{0840FBA5-36A4-4493-8D85-D8651FBE08A8}"/>
              </a:ext>
            </a:extLst>
          </p:cNvPr>
          <p:cNvSpPr/>
          <p:nvPr/>
        </p:nvSpPr>
        <p:spPr>
          <a:xfrm rot="16668601">
            <a:off x="5034826" y="9031216"/>
            <a:ext cx="991632" cy="225373"/>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6" name="Shape 2539">
            <a:extLst>
              <a:ext uri="{FF2B5EF4-FFF2-40B4-BE49-F238E27FC236}">
                <a16:creationId xmlns:a16="http://schemas.microsoft.com/office/drawing/2014/main" id="{A3084AEF-3F94-435F-B54B-F99C9815C5E6}"/>
              </a:ext>
            </a:extLst>
          </p:cNvPr>
          <p:cNvSpPr/>
          <p:nvPr/>
        </p:nvSpPr>
        <p:spPr>
          <a:xfrm>
            <a:off x="4080649" y="9757235"/>
            <a:ext cx="991632" cy="67611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2334352813"/>
      </p:ext>
    </p:extLst>
  </p:cSld>
  <p:clrMapOvr>
    <a:masterClrMapping/>
  </p:clrMapOvr>
</p:sld>
</file>

<file path=ppt/theme/theme1.xml><?xml version="1.0" encoding="utf-8"?>
<a:theme xmlns:a="http://schemas.openxmlformats.org/drawingml/2006/main" name="Office Theme">
  <a:themeElements>
    <a:clrScheme name="Custom 18 1">
      <a:dk1>
        <a:srgbClr val="000000"/>
      </a:dk1>
      <a:lt1>
        <a:srgbClr val="FFFFFF"/>
      </a:lt1>
      <a:dk2>
        <a:srgbClr val="323232"/>
      </a:dk2>
      <a:lt2>
        <a:srgbClr val="FEFFFE"/>
      </a:lt2>
      <a:accent1>
        <a:srgbClr val="145DE8"/>
      </a:accent1>
      <a:accent2>
        <a:srgbClr val="1837D1"/>
      </a:accent2>
      <a:accent3>
        <a:srgbClr val="1758D1"/>
      </a:accent3>
      <a:accent4>
        <a:srgbClr val="406E9D"/>
      </a:accent4>
      <a:accent5>
        <a:srgbClr val="22314D"/>
      </a:accent5>
      <a:accent6>
        <a:srgbClr val="C19859"/>
      </a:accent6>
      <a:hlink>
        <a:srgbClr val="6B9F25"/>
      </a:hlink>
      <a:folHlink>
        <a:srgbClr val="B26B0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TotalTime>
  <Words>463</Words>
  <Application>Microsoft Office PowerPoint</Application>
  <PresentationFormat>Custom</PresentationFormat>
  <Paragraphs>53</Paragraphs>
  <Slides>17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Gill Sans</vt:lpstr>
      <vt:lpstr>Lato</vt:lpstr>
      <vt:lpstr>Lato Black</vt:lpstr>
      <vt:lpstr>Lato Regular</vt:lpstr>
      <vt:lpstr>Montserrat Light</vt:lpstr>
      <vt:lpstr>Myriad Hebrew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Yasir</dc:creator>
  <cp:lastModifiedBy>Yasir</cp:lastModifiedBy>
  <cp:revision>8</cp:revision>
  <dcterms:created xsi:type="dcterms:W3CDTF">2019-05-31T15:31:42Z</dcterms:created>
  <dcterms:modified xsi:type="dcterms:W3CDTF">2019-05-31T15:39:25Z</dcterms:modified>
</cp:coreProperties>
</file>