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92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28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77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7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47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68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5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04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2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8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9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1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F1FB237-EFDF-43A8-BCB1-603BBEC2B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016" b="3341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E3143-4A34-4D25-9A62-F3205686D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927" y="98073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6100" b="1" dirty="0">
                <a:solidFill>
                  <a:srgbClr val="FFFFFF"/>
                </a:solidFill>
                <a:latin typeface="DM Sans"/>
              </a:rPr>
              <a:t>Project</a:t>
            </a:r>
            <a:br>
              <a:rPr lang="en-US" sz="6100" b="1" dirty="0">
                <a:solidFill>
                  <a:srgbClr val="FFFFFF"/>
                </a:solidFill>
                <a:latin typeface="DM Sans"/>
              </a:rPr>
            </a:br>
            <a:r>
              <a:rPr lang="en-US" sz="6100" b="1" dirty="0">
                <a:solidFill>
                  <a:srgbClr val="FFFFFF"/>
                </a:solidFill>
                <a:latin typeface="DM Sans"/>
              </a:rPr>
              <a:t>Health Insurance</a:t>
            </a:r>
            <a:br>
              <a:rPr lang="en-US" sz="6100" b="1" i="0" dirty="0">
                <a:ln>
                  <a:noFill/>
                </a:ln>
                <a:solidFill>
                  <a:srgbClr val="FFFFFF"/>
                </a:solidFill>
                <a:latin typeface="DM Sans"/>
              </a:rPr>
            </a:br>
            <a:r>
              <a:rPr lang="vi-VN" altLang="en-US" sz="20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1911L</a:t>
            </a:r>
            <a:r>
              <a:rPr lang="vi-VN" altLang="en-US" sz="20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0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to Bugs</a:t>
            </a:r>
            <a:endParaRPr lang="en-US" sz="2000" b="0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F4C92-D973-4ED2-B2BC-D1AB4B473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5195" y="4960547"/>
            <a:ext cx="5671932" cy="1090983"/>
          </a:xfrm>
        </p:spPr>
        <p:txBody>
          <a:bodyPr anchor="ctr">
            <a:normAutofit fontScale="25000" lnSpcReduction="20000"/>
          </a:bodyPr>
          <a:lstStyle/>
          <a:p>
            <a:pPr algn="just"/>
            <a:r>
              <a:rPr lang="en-US" sz="8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TRINH DUY KHANG – Student 1267715 (Leader)</a:t>
            </a:r>
            <a:endParaRPr lang="en-US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altLang="en-US" sz="8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NGUYEN DO TRUONG HAI – Student 1191100</a:t>
            </a:r>
          </a:p>
          <a:p>
            <a:pPr lvl="0" algn="just"/>
            <a:r>
              <a:rPr lang="en-US" altLang="en-US" sz="8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NGUYEN TAN PHAT – Student 1262479</a:t>
            </a:r>
          </a:p>
          <a:p>
            <a:pPr lvl="0" algn="just"/>
            <a:r>
              <a:rPr lang="en-US" sz="8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 MINH PHAT – Student1219696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1E8168-2134-4EA6-A1FA-E3C9448A241D}"/>
              </a:ext>
            </a:extLst>
          </p:cNvPr>
          <p:cNvSpPr txBox="1"/>
          <p:nvPr/>
        </p:nvSpPr>
        <p:spPr>
          <a:xfrm>
            <a:off x="5525195" y="4303047"/>
            <a:ext cx="6188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: Phan </a:t>
            </a:r>
            <a:r>
              <a:rPr lang="en-US" alt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Huu</a:t>
            </a:r>
            <a:r>
              <a:rPr lang="en-US" alt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</a:t>
            </a:r>
          </a:p>
        </p:txBody>
      </p:sp>
      <p:pic>
        <p:nvPicPr>
          <p:cNvPr id="26" name="Picture 2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6B6E44D-3133-4D63-97B5-78286552ED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315" y="420707"/>
            <a:ext cx="1771650" cy="771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26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F1FB237-EFDF-43A8-BCB1-603BBEC2B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016" b="3341"/>
          <a:stretch/>
        </p:blipFill>
        <p:spPr>
          <a:xfrm>
            <a:off x="8878" y="0"/>
            <a:ext cx="12191980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95AD73C-06AD-4776-BDB6-E402A148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808" y="1309453"/>
            <a:ext cx="11092070" cy="9692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1.Tạo ra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A860EF6-B91A-44A3-ABD9-FEBFD130F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87" y="0"/>
            <a:ext cx="6082748" cy="702364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ubtitle 5">
            <a:extLst>
              <a:ext uri="{FF2B5EF4-FFF2-40B4-BE49-F238E27FC236}">
                <a16:creationId xmlns:a16="http://schemas.microsoft.com/office/drawing/2014/main" id="{8141844A-6560-4890-A11D-3A13E95EE19E}"/>
              </a:ext>
            </a:extLst>
          </p:cNvPr>
          <p:cNvSpPr txBox="1">
            <a:spLocks/>
          </p:cNvSpPr>
          <p:nvPr/>
        </p:nvSpPr>
        <p:spPr>
          <a:xfrm>
            <a:off x="357808" y="3177843"/>
            <a:ext cx="11092070" cy="969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2.Tạo ra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website.</a:t>
            </a:r>
          </a:p>
        </p:txBody>
      </p:sp>
      <p:sp>
        <p:nvSpPr>
          <p:cNvPr id="21" name="Subtitle 5">
            <a:extLst>
              <a:ext uri="{FF2B5EF4-FFF2-40B4-BE49-F238E27FC236}">
                <a16:creationId xmlns:a16="http://schemas.microsoft.com/office/drawing/2014/main" id="{D88E91C6-B293-4F44-A8A9-5648C5426348}"/>
              </a:ext>
            </a:extLst>
          </p:cNvPr>
          <p:cNvSpPr txBox="1">
            <a:spLocks/>
          </p:cNvSpPr>
          <p:nvPr/>
        </p:nvSpPr>
        <p:spPr>
          <a:xfrm>
            <a:off x="357808" y="5082268"/>
            <a:ext cx="11092070" cy="969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3.Quản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B4348F-00B9-4E10-BF24-8A5AF8D9022C}"/>
              </a:ext>
            </a:extLst>
          </p:cNvPr>
          <p:cNvSpPr txBox="1"/>
          <p:nvPr/>
        </p:nvSpPr>
        <p:spPr>
          <a:xfrm>
            <a:off x="9128496" y="6218842"/>
            <a:ext cx="232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en-US" sz="18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8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1911L</a:t>
            </a:r>
            <a:r>
              <a:rPr lang="vi-VN" altLang="en-US" sz="18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18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to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1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F1FB237-EFDF-43A8-BCB1-603BBEC2B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016" b="3341"/>
          <a:stretch/>
        </p:blipFill>
        <p:spPr>
          <a:xfrm>
            <a:off x="8878" y="0"/>
            <a:ext cx="12191980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95AD73C-06AD-4776-BDB6-E402A148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414" y="1309453"/>
            <a:ext cx="5134407" cy="63047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Full-Stack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A860EF6-B91A-44A3-ABD9-FEBFD130F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87" y="0"/>
            <a:ext cx="6082748" cy="702364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ubtitle 5">
            <a:extLst>
              <a:ext uri="{FF2B5EF4-FFF2-40B4-BE49-F238E27FC236}">
                <a16:creationId xmlns:a16="http://schemas.microsoft.com/office/drawing/2014/main" id="{8141844A-6560-4890-A11D-3A13E95EE19E}"/>
              </a:ext>
            </a:extLst>
          </p:cNvPr>
          <p:cNvSpPr txBox="1">
            <a:spLocks/>
          </p:cNvSpPr>
          <p:nvPr/>
        </p:nvSpPr>
        <p:spPr>
          <a:xfrm>
            <a:off x="357808" y="2057205"/>
            <a:ext cx="11092070" cy="969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*Back-end : SQL,  API service.</a:t>
            </a:r>
          </a:p>
        </p:txBody>
      </p:sp>
      <p:sp>
        <p:nvSpPr>
          <p:cNvPr id="21" name="Subtitle 5">
            <a:extLst>
              <a:ext uri="{FF2B5EF4-FFF2-40B4-BE49-F238E27FC236}">
                <a16:creationId xmlns:a16="http://schemas.microsoft.com/office/drawing/2014/main" id="{D88E91C6-B293-4F44-A8A9-5648C5426348}"/>
              </a:ext>
            </a:extLst>
          </p:cNvPr>
          <p:cNvSpPr txBox="1">
            <a:spLocks/>
          </p:cNvSpPr>
          <p:nvPr/>
        </p:nvSpPr>
        <p:spPr>
          <a:xfrm>
            <a:off x="357807" y="2714127"/>
            <a:ext cx="9912627" cy="969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*Front-end :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Angular,Js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Node,js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B4348F-00B9-4E10-BF24-8A5AF8D9022C}"/>
              </a:ext>
            </a:extLst>
          </p:cNvPr>
          <p:cNvSpPr txBox="1"/>
          <p:nvPr/>
        </p:nvSpPr>
        <p:spPr>
          <a:xfrm>
            <a:off x="9128496" y="6218842"/>
            <a:ext cx="232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en-US" sz="18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8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1911L</a:t>
            </a:r>
            <a:r>
              <a:rPr lang="vi-VN" altLang="en-US" sz="18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18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to Bugs</a:t>
            </a:r>
            <a:endParaRPr lang="en-US" dirty="0"/>
          </a:p>
        </p:txBody>
      </p:sp>
      <p:sp>
        <p:nvSpPr>
          <p:cNvPr id="14" name="Subtitle 5">
            <a:extLst>
              <a:ext uri="{FF2B5EF4-FFF2-40B4-BE49-F238E27FC236}">
                <a16:creationId xmlns:a16="http://schemas.microsoft.com/office/drawing/2014/main" id="{561BAC43-2486-4038-A16E-156EDADF75D9}"/>
              </a:ext>
            </a:extLst>
          </p:cNvPr>
          <p:cNvSpPr txBox="1">
            <a:spLocks/>
          </p:cNvSpPr>
          <p:nvPr/>
        </p:nvSpPr>
        <p:spPr>
          <a:xfrm>
            <a:off x="395332" y="3516500"/>
            <a:ext cx="7284938" cy="969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*Application : Visual Studio Code, Visual studio 2019, postman, Microsoft SQL</a:t>
            </a:r>
          </a:p>
        </p:txBody>
      </p:sp>
    </p:spTree>
    <p:extLst>
      <p:ext uri="{BB962C8B-B14F-4D97-AF65-F5344CB8AC3E}">
        <p14:creationId xmlns:p14="http://schemas.microsoft.com/office/powerpoint/2010/main" val="4737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F1FB237-EFDF-43A8-BCB1-603BBEC2B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016" b="3341"/>
          <a:stretch/>
        </p:blipFill>
        <p:spPr>
          <a:xfrm>
            <a:off x="8878" y="0"/>
            <a:ext cx="12191980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A860EF6-B91A-44A3-ABD9-FEBFD130F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87" y="0"/>
            <a:ext cx="6891130" cy="702364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7921DE6-5B58-417E-85E9-E8442DE8D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7" y="969770"/>
            <a:ext cx="11251769" cy="58445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B4348F-00B9-4E10-BF24-8A5AF8D9022C}"/>
              </a:ext>
            </a:extLst>
          </p:cNvPr>
          <p:cNvSpPr txBox="1"/>
          <p:nvPr/>
        </p:nvSpPr>
        <p:spPr>
          <a:xfrm>
            <a:off x="8882186" y="6282145"/>
            <a:ext cx="232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en-US" sz="18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8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1911L</a:t>
            </a:r>
            <a:r>
              <a:rPr lang="vi-VN" altLang="en-US" sz="18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18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to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F1FB237-EFDF-43A8-BCB1-603BBEC2B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016" b="3341"/>
          <a:stretch/>
        </p:blipFill>
        <p:spPr>
          <a:xfrm>
            <a:off x="8878" y="0"/>
            <a:ext cx="12191980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A860EF6-B91A-44A3-ABD9-FEBFD130F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87" y="0"/>
            <a:ext cx="6891130" cy="702364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0D33A06E-DCD7-408E-BD6B-AF4CB8B7B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0" y="1425497"/>
            <a:ext cx="11434540" cy="51172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B4348F-00B9-4E10-BF24-8A5AF8D9022C}"/>
              </a:ext>
            </a:extLst>
          </p:cNvPr>
          <p:cNvSpPr txBox="1"/>
          <p:nvPr/>
        </p:nvSpPr>
        <p:spPr>
          <a:xfrm>
            <a:off x="9094220" y="6173416"/>
            <a:ext cx="232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en-US" sz="18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8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1911L</a:t>
            </a:r>
            <a:r>
              <a:rPr lang="vi-VN" altLang="en-US" sz="18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18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to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6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F1FB237-EFDF-43A8-BCB1-603BBEC2B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016" b="3341"/>
          <a:stretch/>
        </p:blipFill>
        <p:spPr>
          <a:xfrm>
            <a:off x="8878" y="0"/>
            <a:ext cx="12191980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A860EF6-B91A-44A3-ABD9-FEBFD130F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87" y="0"/>
            <a:ext cx="8237028" cy="702364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5791C07C-FAAE-45B0-B3D2-A2939C235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0" y="1119443"/>
            <a:ext cx="11415416" cy="55198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B4348F-00B9-4E10-BF24-8A5AF8D9022C}"/>
              </a:ext>
            </a:extLst>
          </p:cNvPr>
          <p:cNvSpPr txBox="1"/>
          <p:nvPr/>
        </p:nvSpPr>
        <p:spPr>
          <a:xfrm>
            <a:off x="8974951" y="6270000"/>
            <a:ext cx="232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en-US" sz="18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8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1911L</a:t>
            </a:r>
            <a:r>
              <a:rPr lang="vi-VN" altLang="en-US" sz="18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18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to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2228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DM Sans</vt:lpstr>
      <vt:lpstr>Gill Sans Nova</vt:lpstr>
      <vt:lpstr>Times New Roman</vt:lpstr>
      <vt:lpstr>Univers</vt:lpstr>
      <vt:lpstr>GradientVTI</vt:lpstr>
      <vt:lpstr>Project Health Insurance C1911L - Bug to Bugs</vt:lpstr>
      <vt:lpstr>Mục tiêu của Đồ Án</vt:lpstr>
      <vt:lpstr>hỗ trợ đồ án</vt:lpstr>
      <vt:lpstr>Cơ sở dữ liệu</vt:lpstr>
      <vt:lpstr>Chức năng của nhân viên</vt:lpstr>
      <vt:lpstr>Chức năng của quản lý và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Health Insurance C1911L - Bug to Bugs</dc:title>
  <dc:creator>Nguyen Do Truong Hai</dc:creator>
  <cp:lastModifiedBy>Nguyen Do Truong Hai</cp:lastModifiedBy>
  <cp:revision>2</cp:revision>
  <dcterms:created xsi:type="dcterms:W3CDTF">2021-11-24T07:56:01Z</dcterms:created>
  <dcterms:modified xsi:type="dcterms:W3CDTF">2021-11-28T02:15:39Z</dcterms:modified>
</cp:coreProperties>
</file>