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309D-3F7D-4CAF-9AA0-C8F3BFE20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7C56D-D7FD-4B51-9E44-623897E97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D621B-BCB3-4653-93B8-30E42C5A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F922-6671-4DEA-BA12-05A09856D4CA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0B136-9525-41F4-ADEE-23BB810C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CCB0-63EE-4A74-B69F-B2C7A2D3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AF06-34AE-4027-9587-F1A4BD7C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7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072D-7A37-4654-9C0C-6268B1BB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B53A0-FD90-4B66-B048-76CD2879D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A9E76-6487-4988-B917-78F98DF0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F922-6671-4DEA-BA12-05A09856D4CA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EC6D6-AE7D-4ED9-9542-B622B5A1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3373A-6AAA-4504-A0A9-50026ED8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AF06-34AE-4027-9587-F1A4BD7C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0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AC005D-07C5-4F6D-8303-E7502942F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02B5B-966D-473A-BCFC-D846C1EA8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85E07-E8D4-4D54-9FCA-2CB412BE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F922-6671-4DEA-BA12-05A09856D4CA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17B36-5F0E-4A77-823A-E3B55E5B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3BA10-A8EF-4D82-AC9F-E7D7826F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AF06-34AE-4027-9587-F1A4BD7C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9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CC47-9F56-494C-AB03-1AA153B4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53EE2-B9B2-4E8A-A783-4D3FF351B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C74D1-A42A-41FA-AFE3-BE3DEE28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F922-6671-4DEA-BA12-05A09856D4CA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30E7-9273-4224-B183-16EDC06C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B2708-28CE-4C90-B836-E5BB6EB9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AF06-34AE-4027-9587-F1A4BD7C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9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7637-D307-4953-ADE4-33A263EF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CE403-FBBC-4ABD-AC90-37CA8DA03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C273-5C07-4A10-9042-1D7E3C48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F922-6671-4DEA-BA12-05A09856D4CA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58755-8CFD-4BDD-A019-A7B1FD17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65F84-46E0-4499-86E7-BDDC6F29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AF06-34AE-4027-9587-F1A4BD7C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1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DE09-F2EE-4909-94DC-942F7F58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4A6CB-526F-4002-B9D3-A6A72601C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93BB8-E477-4D61-A045-42AE38445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09BE9-2CF7-44D6-A297-87DA6B72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F922-6671-4DEA-BA12-05A09856D4CA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78107-6244-49E9-96E5-68C7D1B0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0D6D0-58D3-429E-BA62-5DBF6952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AF06-34AE-4027-9587-F1A4BD7C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01C6-91F9-4AA5-A2EE-8047556C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1B6AE-C0EA-4826-8445-7B0D05BD0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09277-B077-40B1-A83F-DAD2B7C8D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41EB4-51B3-498E-B573-FCF852AA9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F4D3A-CD8A-429C-96FE-1EAA69E3C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32E0E-1064-4A8F-A0A2-6A25D45E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F922-6671-4DEA-BA12-05A09856D4CA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8F224-EA34-4264-B3C1-8A2465A5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38C5B-00AD-4747-8F78-233775C8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AF06-34AE-4027-9587-F1A4BD7C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4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5582-7F95-47F0-987A-B62C4070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FD821-0603-4888-917E-3580F19A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F922-6671-4DEA-BA12-05A09856D4CA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6A909-FB24-4019-AB91-2396AF0A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EB0FD-0370-4B49-8701-CB94E221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AF06-34AE-4027-9587-F1A4BD7C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3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51127A-9BFE-4DE4-9BD7-9EB5AD9C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F922-6671-4DEA-BA12-05A09856D4CA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30231-0AE7-4EC3-A4D2-79F6048D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5F299-6481-4E76-A5DF-43E752DA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AF06-34AE-4027-9587-F1A4BD7C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3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5EB4-4479-4EC0-8DA2-681D9969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EEB8-4D5A-48A0-B325-D80E80C68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83C1F-B57B-4074-A3B2-714F59C16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7797A-6AC2-4D53-81F1-671BB5E6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F922-6671-4DEA-BA12-05A09856D4CA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D74CB-5AE5-41D7-AA72-8D6F30E5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3D867-E3C6-4CF9-AFC7-1A9F6BB4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AF06-34AE-4027-9587-F1A4BD7C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3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DDA-1049-47BC-A30A-10E5C180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E2E168-E2C4-4FA8-B800-BAF8724EE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94337-931C-42C9-B72F-8E07F1B05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2BCEB-FBA3-4422-B617-5D4FCD1B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F922-6671-4DEA-BA12-05A09856D4CA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AD8F1-A14B-4FD5-B339-2B8C3F54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51A44-E858-4E00-B43E-F6A124AE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AF06-34AE-4027-9587-F1A4BD7C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6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496C3-7973-4863-BF73-0F2092EE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F64F1-E6C3-43DD-841E-1794B3FF0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2217D-FAB3-4085-B27A-08E8C8760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4F922-6671-4DEA-BA12-05A09856D4CA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88E92-3B34-4053-9F99-417C01D34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8F585-B8F0-4D7E-BF39-F4EFA8FD2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1AF06-34AE-4027-9587-F1A4BD7C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7600-8729-4F21-AED7-AE4FE3B48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Codon Extraction (CS 1311 Final Project)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6EB8C-F284-4A13-8C4E-6A502F28B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Contributors:</a:t>
            </a:r>
          </a:p>
          <a:p>
            <a:r>
              <a:rPr lang="en-US" dirty="0"/>
              <a:t>Chris Cantu</a:t>
            </a:r>
          </a:p>
          <a:p>
            <a:r>
              <a:rPr lang="en-US" dirty="0"/>
              <a:t>Eric Dominguez</a:t>
            </a:r>
          </a:p>
        </p:txBody>
      </p:sp>
    </p:spTree>
    <p:extLst>
      <p:ext uri="{BB962C8B-B14F-4D97-AF65-F5344CB8AC3E}">
        <p14:creationId xmlns:p14="http://schemas.microsoft.com/office/powerpoint/2010/main" val="122862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D076-33B4-4E49-A4EE-8830374E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95D4E-6236-4752-B994-E61CB5322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GUUAGCUGCAGU</a:t>
            </a:r>
            <a:r>
              <a:rPr lang="en-US" dirty="0">
                <a:solidFill>
                  <a:srgbClr val="FF0000"/>
                </a:solidFill>
              </a:rPr>
              <a:t>AUG</a:t>
            </a:r>
            <a:r>
              <a:rPr lang="en-US" dirty="0">
                <a:solidFill>
                  <a:srgbClr val="002060"/>
                </a:solidFill>
              </a:rPr>
              <a:t>CGU</a:t>
            </a:r>
            <a:r>
              <a:rPr lang="en-US" dirty="0">
                <a:solidFill>
                  <a:srgbClr val="00B050"/>
                </a:solidFill>
              </a:rPr>
              <a:t>AGU</a:t>
            </a:r>
            <a:r>
              <a:rPr lang="en-US" dirty="0">
                <a:solidFill>
                  <a:srgbClr val="002060"/>
                </a:solidFill>
              </a:rPr>
              <a:t>CGG</a:t>
            </a:r>
            <a:r>
              <a:rPr lang="en-US" dirty="0"/>
              <a:t>AGGGUUUGAUCGUUUGGGGG</a:t>
            </a:r>
          </a:p>
          <a:p>
            <a:endParaRPr lang="en-US" dirty="0"/>
          </a:p>
          <a:p>
            <a:r>
              <a:rPr lang="en-US" dirty="0"/>
              <a:t>AUG – Methionine</a:t>
            </a:r>
          </a:p>
          <a:p>
            <a:r>
              <a:rPr lang="en-US" dirty="0"/>
              <a:t>CGU – Arginine</a:t>
            </a:r>
          </a:p>
          <a:p>
            <a:r>
              <a:rPr lang="en-US" dirty="0"/>
              <a:t>AGU – Serine</a:t>
            </a:r>
          </a:p>
          <a:p>
            <a:r>
              <a:rPr lang="en-US" dirty="0"/>
              <a:t>CGG – Arginine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6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D076-33B4-4E49-A4EE-8830374E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95D4E-6236-4752-B994-E61CB5322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GUUAGCUGCAGU</a:t>
            </a:r>
            <a:r>
              <a:rPr lang="en-US" dirty="0">
                <a:solidFill>
                  <a:srgbClr val="FF0000"/>
                </a:solidFill>
              </a:rPr>
              <a:t>AUG</a:t>
            </a:r>
            <a:r>
              <a:rPr lang="en-US" dirty="0">
                <a:solidFill>
                  <a:srgbClr val="002060"/>
                </a:solidFill>
              </a:rPr>
              <a:t>CGU</a:t>
            </a:r>
            <a:r>
              <a:rPr lang="en-US" dirty="0">
                <a:solidFill>
                  <a:srgbClr val="00B050"/>
                </a:solidFill>
              </a:rPr>
              <a:t>AGU</a:t>
            </a:r>
            <a:r>
              <a:rPr lang="en-US" dirty="0">
                <a:solidFill>
                  <a:srgbClr val="002060"/>
                </a:solidFill>
              </a:rPr>
              <a:t>CGG</a:t>
            </a:r>
            <a:r>
              <a:rPr lang="en-US" dirty="0">
                <a:solidFill>
                  <a:srgbClr val="00B050"/>
                </a:solidFill>
              </a:rPr>
              <a:t>AGG</a:t>
            </a:r>
            <a:r>
              <a:rPr lang="en-US" dirty="0"/>
              <a:t>GUUUGAUCGUUUGGGGG</a:t>
            </a:r>
          </a:p>
          <a:p>
            <a:endParaRPr lang="en-US" dirty="0"/>
          </a:p>
          <a:p>
            <a:r>
              <a:rPr lang="en-US" dirty="0"/>
              <a:t>AUG – Methionine</a:t>
            </a:r>
          </a:p>
          <a:p>
            <a:r>
              <a:rPr lang="en-US" dirty="0"/>
              <a:t>CGU – Arginine</a:t>
            </a:r>
          </a:p>
          <a:p>
            <a:r>
              <a:rPr lang="en-US" dirty="0"/>
              <a:t>AGU – Serine</a:t>
            </a:r>
          </a:p>
          <a:p>
            <a:r>
              <a:rPr lang="en-US" dirty="0"/>
              <a:t>CGG – Arginine</a:t>
            </a:r>
          </a:p>
          <a:p>
            <a:r>
              <a:rPr lang="en-US" dirty="0"/>
              <a:t>AGG - Arginine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1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D076-33B4-4E49-A4EE-8830374E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95D4E-6236-4752-B994-E61CB5322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GUUAGCUGCAGU</a:t>
            </a:r>
            <a:r>
              <a:rPr lang="en-US" dirty="0">
                <a:solidFill>
                  <a:srgbClr val="FF0000"/>
                </a:solidFill>
              </a:rPr>
              <a:t>AUG</a:t>
            </a:r>
            <a:r>
              <a:rPr lang="en-US" dirty="0">
                <a:solidFill>
                  <a:srgbClr val="002060"/>
                </a:solidFill>
              </a:rPr>
              <a:t>CGU</a:t>
            </a:r>
            <a:r>
              <a:rPr lang="en-US" dirty="0">
                <a:solidFill>
                  <a:srgbClr val="00B050"/>
                </a:solidFill>
              </a:rPr>
              <a:t>AGU</a:t>
            </a:r>
            <a:r>
              <a:rPr lang="en-US" dirty="0">
                <a:solidFill>
                  <a:srgbClr val="002060"/>
                </a:solidFill>
              </a:rPr>
              <a:t>CGG</a:t>
            </a:r>
            <a:r>
              <a:rPr lang="en-US" dirty="0">
                <a:solidFill>
                  <a:srgbClr val="00B050"/>
                </a:solidFill>
              </a:rPr>
              <a:t>AGG</a:t>
            </a:r>
            <a:r>
              <a:rPr lang="en-US" dirty="0">
                <a:solidFill>
                  <a:srgbClr val="002060"/>
                </a:solidFill>
              </a:rPr>
              <a:t>GUU</a:t>
            </a:r>
            <a:r>
              <a:rPr lang="en-US" dirty="0"/>
              <a:t>UGAUCGUUUGGGGG</a:t>
            </a:r>
          </a:p>
          <a:p>
            <a:endParaRPr lang="en-US" dirty="0"/>
          </a:p>
          <a:p>
            <a:r>
              <a:rPr lang="en-US" dirty="0"/>
              <a:t>AUG – Methionine</a:t>
            </a:r>
          </a:p>
          <a:p>
            <a:r>
              <a:rPr lang="en-US" dirty="0"/>
              <a:t>CGU – Arginine</a:t>
            </a:r>
          </a:p>
          <a:p>
            <a:r>
              <a:rPr lang="en-US" dirty="0"/>
              <a:t>AGU – Serine</a:t>
            </a:r>
          </a:p>
          <a:p>
            <a:r>
              <a:rPr lang="en-US" dirty="0"/>
              <a:t>CGG – Arginine</a:t>
            </a:r>
          </a:p>
          <a:p>
            <a:r>
              <a:rPr lang="en-US" dirty="0"/>
              <a:t>AGG – Arginine</a:t>
            </a:r>
          </a:p>
          <a:p>
            <a:r>
              <a:rPr lang="en-US" dirty="0"/>
              <a:t>GUU - Valine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47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D076-33B4-4E49-A4EE-8830374E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95D4E-6236-4752-B994-E61CB5322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GUUAGCUGCAGU</a:t>
            </a:r>
            <a:r>
              <a:rPr lang="en-US" dirty="0">
                <a:solidFill>
                  <a:srgbClr val="FF0000"/>
                </a:solidFill>
              </a:rPr>
              <a:t>AUG</a:t>
            </a:r>
            <a:r>
              <a:rPr lang="en-US" dirty="0">
                <a:solidFill>
                  <a:srgbClr val="002060"/>
                </a:solidFill>
              </a:rPr>
              <a:t>CGU</a:t>
            </a:r>
            <a:r>
              <a:rPr lang="en-US" dirty="0">
                <a:solidFill>
                  <a:srgbClr val="00B050"/>
                </a:solidFill>
              </a:rPr>
              <a:t>AGU</a:t>
            </a:r>
            <a:r>
              <a:rPr lang="en-US" dirty="0">
                <a:solidFill>
                  <a:srgbClr val="002060"/>
                </a:solidFill>
              </a:rPr>
              <a:t>CGG</a:t>
            </a:r>
            <a:r>
              <a:rPr lang="en-US" dirty="0">
                <a:solidFill>
                  <a:srgbClr val="00B050"/>
                </a:solidFill>
              </a:rPr>
              <a:t>AGG</a:t>
            </a:r>
            <a:r>
              <a:rPr lang="en-US" dirty="0">
                <a:solidFill>
                  <a:srgbClr val="002060"/>
                </a:solidFill>
              </a:rPr>
              <a:t>GUU</a:t>
            </a:r>
            <a:r>
              <a:rPr lang="en-US" dirty="0">
                <a:solidFill>
                  <a:srgbClr val="FF0000"/>
                </a:solidFill>
              </a:rPr>
              <a:t>UGA</a:t>
            </a:r>
            <a:r>
              <a:rPr lang="en-US" dirty="0"/>
              <a:t>UCGUUUGGGGG</a:t>
            </a:r>
          </a:p>
          <a:p>
            <a:endParaRPr lang="en-US" dirty="0"/>
          </a:p>
          <a:p>
            <a:r>
              <a:rPr lang="en-US" dirty="0"/>
              <a:t>AUG – Methionine</a:t>
            </a:r>
          </a:p>
          <a:p>
            <a:r>
              <a:rPr lang="en-US" dirty="0"/>
              <a:t>CGU – Arginine</a:t>
            </a:r>
          </a:p>
          <a:p>
            <a:r>
              <a:rPr lang="en-US" dirty="0"/>
              <a:t>AGU – Serine</a:t>
            </a:r>
          </a:p>
          <a:p>
            <a:r>
              <a:rPr lang="en-US" dirty="0"/>
              <a:t>CGG – Arginine</a:t>
            </a:r>
          </a:p>
          <a:p>
            <a:r>
              <a:rPr lang="en-US" dirty="0"/>
              <a:t>AGG – Arginine</a:t>
            </a:r>
          </a:p>
          <a:p>
            <a:r>
              <a:rPr lang="en-US" dirty="0"/>
              <a:t>GUU – Valine</a:t>
            </a:r>
          </a:p>
          <a:p>
            <a:r>
              <a:rPr lang="en-US" dirty="0"/>
              <a:t>UGA – STOP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86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0C3D-E3B4-48CD-B9B1-6881E46C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CD13D-315D-4994-8B1E-EF71A6777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>
                <a:solidFill>
                  <a:srgbClr val="FF0000"/>
                </a:solidFill>
              </a:rPr>
              <a:t>AUG</a:t>
            </a:r>
            <a:r>
              <a:rPr lang="en-US" dirty="0">
                <a:solidFill>
                  <a:srgbClr val="002060"/>
                </a:solidFill>
              </a:rPr>
              <a:t>GCU</a:t>
            </a:r>
            <a:r>
              <a:rPr lang="en-US" dirty="0">
                <a:solidFill>
                  <a:srgbClr val="00B050"/>
                </a:solidFill>
              </a:rPr>
              <a:t>GAC</a:t>
            </a:r>
            <a:r>
              <a:rPr lang="en-US" dirty="0">
                <a:solidFill>
                  <a:srgbClr val="FF0000"/>
                </a:solidFill>
              </a:rPr>
              <a:t>UAG</a:t>
            </a:r>
            <a:r>
              <a:rPr lang="en-US" dirty="0"/>
              <a:t>UCGUCAUCGAUAUCGCUAGCUAGUGC</a:t>
            </a:r>
            <a:r>
              <a:rPr lang="en-US" dirty="0">
                <a:solidFill>
                  <a:srgbClr val="FF0000"/>
                </a:solidFill>
              </a:rPr>
              <a:t>AUG</a:t>
            </a:r>
            <a:r>
              <a:rPr lang="en-US" dirty="0"/>
              <a:t>UC</a:t>
            </a:r>
          </a:p>
          <a:p>
            <a:endParaRPr lang="en-US" dirty="0"/>
          </a:p>
          <a:p>
            <a:r>
              <a:rPr lang="en-US" dirty="0"/>
              <a:t>AUG – Methionine</a:t>
            </a:r>
          </a:p>
          <a:p>
            <a:r>
              <a:rPr lang="en-US" dirty="0"/>
              <a:t>GCU – Alanine</a:t>
            </a:r>
          </a:p>
          <a:p>
            <a:r>
              <a:rPr lang="en-US" dirty="0"/>
              <a:t>GAC – Aspartic Acid</a:t>
            </a:r>
          </a:p>
          <a:p>
            <a:r>
              <a:rPr lang="en-US" dirty="0"/>
              <a:t>UAG – STOP</a:t>
            </a:r>
          </a:p>
          <a:p>
            <a:r>
              <a:rPr lang="en-US" dirty="0"/>
              <a:t>AUG - Methionine</a:t>
            </a:r>
          </a:p>
        </p:txBody>
      </p:sp>
    </p:spTree>
    <p:extLst>
      <p:ext uri="{BB962C8B-B14F-4D97-AF65-F5344CB8AC3E}">
        <p14:creationId xmlns:p14="http://schemas.microsoft.com/office/powerpoint/2010/main" val="3082800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AD43-9A05-44BC-B5F8-5F2A5713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8BA07-9D0B-4252-B5B4-4DC15A56F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CGUGAUCGAUCGUAGUCGAUUAG</a:t>
            </a:r>
          </a:p>
          <a:p>
            <a:endParaRPr lang="en-US" dirty="0"/>
          </a:p>
          <a:p>
            <a:r>
              <a:rPr lang="en-US" dirty="0"/>
              <a:t>No Codons</a:t>
            </a:r>
          </a:p>
        </p:txBody>
      </p:sp>
    </p:spTree>
    <p:extLst>
      <p:ext uri="{BB962C8B-B14F-4D97-AF65-F5344CB8AC3E}">
        <p14:creationId xmlns:p14="http://schemas.microsoft.com/office/powerpoint/2010/main" val="60644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30E1-3C50-49B2-80D4-275A9769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Summary of Codons and RNA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5D781-5E77-41FC-8E2A-8C50FF78F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RNA – Ribonucleic Acid</a:t>
            </a:r>
          </a:p>
          <a:p>
            <a:pPr lvl="1"/>
            <a:r>
              <a:rPr lang="en-US" dirty="0"/>
              <a:t>Single Stranded</a:t>
            </a:r>
          </a:p>
          <a:p>
            <a:pPr lvl="1"/>
            <a:r>
              <a:rPr lang="en-US" dirty="0"/>
              <a:t>Made up of three nucleotides: Adenine, Cytosine, Guanine, and Uracil (A,G,C,U)</a:t>
            </a:r>
          </a:p>
          <a:p>
            <a:r>
              <a:rPr lang="en-US" dirty="0"/>
              <a:t>Codons</a:t>
            </a:r>
          </a:p>
          <a:p>
            <a:pPr lvl="1"/>
            <a:r>
              <a:rPr lang="en-US" dirty="0"/>
              <a:t>Sequence of three nucleotides</a:t>
            </a:r>
          </a:p>
          <a:p>
            <a:pPr lvl="1"/>
            <a:r>
              <a:rPr lang="en-US" dirty="0"/>
              <a:t>AUG – Methionine (The codon that starts the recording sequence)</a:t>
            </a:r>
          </a:p>
          <a:p>
            <a:pPr lvl="1"/>
            <a:r>
              <a:rPr lang="en-US" dirty="0"/>
              <a:t>UAG/UAA/UGA – STOP Codon(Codons that halts the recording sequence)</a:t>
            </a:r>
          </a:p>
          <a:p>
            <a:pPr lvl="1"/>
            <a:r>
              <a:rPr lang="en-US" dirty="0"/>
              <a:t>Each Codon corresponds to a specific amino acid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2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216C-DD80-4CAA-AFC7-D193E517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1D004-6214-4B9A-B920-C05167B27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Generate RNA</a:t>
            </a:r>
          </a:p>
          <a:p>
            <a:pPr lvl="1"/>
            <a:r>
              <a:rPr lang="en-US" dirty="0"/>
              <a:t>a. Manual Input</a:t>
            </a:r>
          </a:p>
          <a:p>
            <a:pPr lvl="1"/>
            <a:r>
              <a:rPr lang="en-US" dirty="0"/>
              <a:t>b. Generate Random String</a:t>
            </a:r>
          </a:p>
          <a:p>
            <a:r>
              <a:rPr lang="en-US" dirty="0"/>
              <a:t>2. Extract Codons</a:t>
            </a:r>
          </a:p>
          <a:p>
            <a:r>
              <a:rPr lang="en-US" dirty="0"/>
              <a:t>3. Translate codons into amino acids</a:t>
            </a:r>
          </a:p>
          <a:p>
            <a:r>
              <a:rPr lang="en-US" dirty="0"/>
              <a:t>4. Store results in a text file and json file</a:t>
            </a:r>
          </a:p>
        </p:txBody>
      </p:sp>
    </p:spTree>
    <p:extLst>
      <p:ext uri="{BB962C8B-B14F-4D97-AF65-F5344CB8AC3E}">
        <p14:creationId xmlns:p14="http://schemas.microsoft.com/office/powerpoint/2010/main" val="322952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D076-33B4-4E49-A4EE-8830374E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95D4E-6236-4752-B994-E61CB5322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GUUAGCUGCAGUAUGCGUAGUCGGAGGGUUUGAUCGUUUGGGGG</a:t>
            </a:r>
          </a:p>
        </p:txBody>
      </p:sp>
    </p:spTree>
    <p:extLst>
      <p:ext uri="{BB962C8B-B14F-4D97-AF65-F5344CB8AC3E}">
        <p14:creationId xmlns:p14="http://schemas.microsoft.com/office/powerpoint/2010/main" val="335960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D076-33B4-4E49-A4EE-8830374E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95D4E-6236-4752-B994-E61CB5322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GUUAGCUGC</a:t>
            </a:r>
            <a:r>
              <a:rPr lang="en-US" dirty="0">
                <a:solidFill>
                  <a:srgbClr val="FF0000"/>
                </a:solidFill>
              </a:rPr>
              <a:t>AGU</a:t>
            </a:r>
            <a:r>
              <a:rPr lang="en-US" dirty="0"/>
              <a:t>AUGCGUAGUCGGAGGGUUUGAUCGUUUGGGGG</a:t>
            </a:r>
          </a:p>
        </p:txBody>
      </p:sp>
    </p:spTree>
    <p:extLst>
      <p:ext uri="{BB962C8B-B14F-4D97-AF65-F5344CB8AC3E}">
        <p14:creationId xmlns:p14="http://schemas.microsoft.com/office/powerpoint/2010/main" val="37341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D076-33B4-4E49-A4EE-8830374E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95D4E-6236-4752-B994-E61CB5322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GUUAGCUGCAGU</a:t>
            </a:r>
            <a:r>
              <a:rPr lang="en-US" dirty="0">
                <a:solidFill>
                  <a:srgbClr val="FF0000"/>
                </a:solidFill>
              </a:rPr>
              <a:t>AUG</a:t>
            </a:r>
            <a:r>
              <a:rPr lang="en-US" dirty="0"/>
              <a:t>CGUAGUCGGAGGGUUUGAUCGUUUGGGGG</a:t>
            </a:r>
          </a:p>
        </p:txBody>
      </p:sp>
    </p:spTree>
    <p:extLst>
      <p:ext uri="{BB962C8B-B14F-4D97-AF65-F5344CB8AC3E}">
        <p14:creationId xmlns:p14="http://schemas.microsoft.com/office/powerpoint/2010/main" val="279510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D076-33B4-4E49-A4EE-8830374E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95D4E-6236-4752-B994-E61CB5322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GUUAGCUGCAGU</a:t>
            </a:r>
            <a:r>
              <a:rPr lang="en-US" dirty="0">
                <a:solidFill>
                  <a:srgbClr val="FF0000"/>
                </a:solidFill>
              </a:rPr>
              <a:t>AUG</a:t>
            </a:r>
            <a:r>
              <a:rPr lang="en-US" dirty="0"/>
              <a:t>CGUAGUCGGAGGGUUUGAUCGUUUGGGGG</a:t>
            </a:r>
          </a:p>
          <a:p>
            <a:endParaRPr lang="en-US" dirty="0"/>
          </a:p>
          <a:p>
            <a:r>
              <a:rPr lang="en-US" dirty="0"/>
              <a:t>AUG - Methionine</a:t>
            </a:r>
          </a:p>
        </p:txBody>
      </p:sp>
    </p:spTree>
    <p:extLst>
      <p:ext uri="{BB962C8B-B14F-4D97-AF65-F5344CB8AC3E}">
        <p14:creationId xmlns:p14="http://schemas.microsoft.com/office/powerpoint/2010/main" val="89758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D076-33B4-4E49-A4EE-8830374E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95D4E-6236-4752-B994-E61CB5322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GUUAGCUGCAGU</a:t>
            </a:r>
            <a:r>
              <a:rPr lang="en-US" dirty="0">
                <a:solidFill>
                  <a:srgbClr val="FF0000"/>
                </a:solidFill>
              </a:rPr>
              <a:t>AUG</a:t>
            </a:r>
            <a:r>
              <a:rPr lang="en-US" dirty="0">
                <a:solidFill>
                  <a:srgbClr val="002060"/>
                </a:solidFill>
              </a:rPr>
              <a:t>CGU</a:t>
            </a:r>
            <a:r>
              <a:rPr lang="en-US" dirty="0"/>
              <a:t>AGUCGGAGGGUUUGAUCGUUUGGGGG</a:t>
            </a:r>
          </a:p>
          <a:p>
            <a:endParaRPr lang="en-US" dirty="0"/>
          </a:p>
          <a:p>
            <a:r>
              <a:rPr lang="en-US" dirty="0"/>
              <a:t>AUG – Methionine</a:t>
            </a:r>
          </a:p>
          <a:p>
            <a:r>
              <a:rPr lang="en-US" dirty="0"/>
              <a:t>CGU - Arginine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31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D076-33B4-4E49-A4EE-8830374E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95D4E-6236-4752-B994-E61CB5322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GUUAGCUGCAGU</a:t>
            </a:r>
            <a:r>
              <a:rPr lang="en-US" dirty="0">
                <a:solidFill>
                  <a:srgbClr val="FF0000"/>
                </a:solidFill>
              </a:rPr>
              <a:t>AUG</a:t>
            </a:r>
            <a:r>
              <a:rPr lang="en-US" dirty="0">
                <a:solidFill>
                  <a:srgbClr val="002060"/>
                </a:solidFill>
              </a:rPr>
              <a:t>CGU</a:t>
            </a:r>
            <a:r>
              <a:rPr lang="en-US" dirty="0">
                <a:solidFill>
                  <a:srgbClr val="00B050"/>
                </a:solidFill>
              </a:rPr>
              <a:t>AGU</a:t>
            </a:r>
            <a:r>
              <a:rPr lang="en-US" dirty="0"/>
              <a:t>CGGAGGGUUUGAUCGUUUGGGGG</a:t>
            </a:r>
          </a:p>
          <a:p>
            <a:endParaRPr lang="en-US" dirty="0"/>
          </a:p>
          <a:p>
            <a:r>
              <a:rPr lang="en-US" dirty="0"/>
              <a:t>AUG – Methionine</a:t>
            </a:r>
          </a:p>
          <a:p>
            <a:r>
              <a:rPr lang="en-US" dirty="0"/>
              <a:t>CGU – Arginine</a:t>
            </a:r>
          </a:p>
          <a:p>
            <a:r>
              <a:rPr lang="en-US" dirty="0"/>
              <a:t>AGU - Serine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8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264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Codon Extraction (CS 1311 Final Project)</vt:lpstr>
      <vt:lpstr>Brief Summary of Codons and RNA</vt:lpstr>
      <vt:lpstr>Design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2</vt:lpstr>
      <vt:lpstr>Example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Cantu, Christian</dc:creator>
  <cp:lastModifiedBy>Cantu, Christian</cp:lastModifiedBy>
  <cp:revision>5</cp:revision>
  <dcterms:created xsi:type="dcterms:W3CDTF">2019-11-21T17:36:27Z</dcterms:created>
  <dcterms:modified xsi:type="dcterms:W3CDTF">2019-11-21T21:59:04Z</dcterms:modified>
</cp:coreProperties>
</file>