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70" r:id="rId5"/>
    <p:sldId id="271" r:id="rId6"/>
    <p:sldId id="28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0" autoAdjust="0"/>
  </p:normalViewPr>
  <p:slideViewPr>
    <p:cSldViewPr>
      <p:cViewPr varScale="1">
        <p:scale>
          <a:sx n="100" d="100"/>
          <a:sy n="100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EE92-0349-4054-92E1-8BDAB600D0C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F062-C73D-4834-AFB9-02B2C26E2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86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8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3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BE94-3BC6-4359-ABBA-C6E2F5DB419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7ED8-03A0-4F04-BB20-25F83C064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-learning-python.kspax.io/Datasets/ex3_the_iris_dataset.html" TargetMode="External"/><Relationship Id="rId2" Type="http://schemas.openxmlformats.org/officeDocument/2006/relationships/hyperlink" Target="https://morvanzhou.github.io/tutorials/machine-learning/sk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mentfault.com/a/1190000008764845" TargetMode="External"/><Relationship Id="rId5" Type="http://schemas.openxmlformats.org/officeDocument/2006/relationships/hyperlink" Target="https://read01.com/D4EEA8.html" TargetMode="External"/><Relationship Id="rId4" Type="http://schemas.openxmlformats.org/officeDocument/2006/relationships/hyperlink" Target="http://hisarack.logdown.com/posts/304897-scikit-learn%E5%AF%A6%E4%BD%9C-%E4%BA%8B%E5%89%8D%E5%AE%89%E8%A3%9D%E8%88%87supervised-learning%E7%B0%A1%E4%BB%8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" y="1412776"/>
            <a:ext cx="8891358" cy="49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/>
              <a:t>scikit</a:t>
            </a:r>
            <a:r>
              <a:rPr lang="en-US" altLang="zh-TW" sz="4800" b="1" dirty="0" smtClean="0"/>
              <a:t> learn</a:t>
            </a:r>
            <a:endParaRPr lang="zh-TW" altLang="en-US" sz="4800" b="1" dirty="0"/>
          </a:p>
        </p:txBody>
      </p:sp>
      <p:sp>
        <p:nvSpPr>
          <p:cNvPr id="7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四資管三甲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40341102 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呂倩綾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四資管三甲 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40341108 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許巧欣</a:t>
            </a:r>
          </a:p>
        </p:txBody>
      </p:sp>
    </p:spTree>
    <p:extLst>
      <p:ext uri="{BB962C8B-B14F-4D97-AF65-F5344CB8AC3E}">
        <p14:creationId xmlns:p14="http://schemas.microsoft.com/office/powerpoint/2010/main" val="1403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畫出</a:t>
            </a:r>
            <a:r>
              <a:rPr lang="en-US" altLang="zh-TW" dirty="0" smtClean="0"/>
              <a:t>3D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3935693" cy="32316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mpl_toolkits.mplot3d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Axes3D</a:t>
            </a:r>
            <a:endParaRPr kumimoji="0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420888"/>
            <a:ext cx="6147837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3D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圖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fig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plt.figure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Axes3D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fig,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elev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=-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150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azim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110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ax.scatter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iris_y,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cmap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plt.cm.Paired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ax.set_title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"First three PCA directions"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ax.set_xlabel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"1st eigenvector"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ax.w_xaxis.set_ticklabels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ax.set_ylabel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"2nd eigenvector"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ax.w_yaxis.set_ticklabels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ax.set_zlabel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"3rd eigenvector"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ax.w_zaxis.set_ticklabels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plt.show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endParaRPr kumimoji="0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2116549"/>
            <a:ext cx="8147248" cy="34932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preprocessing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標準化數據模型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numpy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sklearn.model_selection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train_test_split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train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與將資料分割與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test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的模型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sklearn.datasets.samples_generator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make_classification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生成適合做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classification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資料的模型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sklearn.svm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SVC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Support Vector Machine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中的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Support Vector Classifier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matplotlib.pyplot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數據標準化的範例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建立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，第一個屬性範圍為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-100 ~120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；第二個屬性範圍為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2.7 ~ 20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；第三個屬性範圍為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-2 ~ 40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np.array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[[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2.7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3.6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[-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120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40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]]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dtype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np.float64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normalized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後的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印出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preprocessing.scale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endParaRPr kumimoji="0" lang="zh-TW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16604"/>
            <a:ext cx="8270213" cy="309315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數據標準化對機器學習成效的影響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建立具有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種屬性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(n_features=2)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300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筆數據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(n_samples=300)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，其中有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個相關的屬性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(n_informative=2)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random_state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是隨機數的種子，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n_clusters_per_class</a:t>
            </a:r>
            <a: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每個分類的集群數</a:t>
            </a:r>
            <a:br>
              <a:rPr kumimoji="0" lang="zh-TW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X, y 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make_classification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n_samples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n_features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n_redundant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n_informative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random_state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22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n_clusters_per_class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scale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plt.scatter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X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plt.show</a:t>
            </a:r>
            <a:r>
              <a:rPr kumimoji="0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endParaRPr kumimoji="0" lang="zh-TW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92407" y="980728"/>
            <a:ext cx="7868026" cy="470898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數據標準化前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X_test, y_train, y_test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train_test_split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X, y,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test_size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0.3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和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個數據集分成訓練集和測試集，其中測試集佔數據集的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30%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SVC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使用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SVC()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這個模型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clf.fit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y_train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  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訓練模型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clf.score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X_test, y_test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顯示測試及的精確度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數據標準化後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preprocessing.scale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plt.scatter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plt.show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和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個數據集分成訓練集和測試集，其中測試集佔數據集的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30%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X_test, y_train, y_test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train_test_split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X, y,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test_size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0.3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SVC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使用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SVC()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這個模型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clf.fit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y_train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    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訓練模型</a:t>
            </a:r>
            <a:b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clf.score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X_test, y_test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</a:t>
            </a:r>
            <a:r>
              <a:rPr kumimoji="0" 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顯示測試及的精確度</a:t>
            </a:r>
            <a:endParaRPr kumimoji="0" 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smtClean="0">
                <a:hlinkClick r:id="rId2"/>
              </a:rPr>
              <a:t>https://morvanzhou.github.io/tutorials/machine-learning/sklearn/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machine-learning-python.kspax.io/Datasets/ex3_the_iris_dataset.html</a:t>
            </a:r>
            <a:r>
              <a:rPr lang="zh-TW" altLang="en-US" sz="1400" dirty="0" smtClean="0"/>
              <a:t> </a:t>
            </a:r>
            <a:endParaRPr lang="en-US" altLang="zh-TW" sz="1400" dirty="0"/>
          </a:p>
          <a:p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</a:t>
            </a:r>
            <a:r>
              <a:rPr lang="en-US" altLang="zh-TW" sz="1400" dirty="0">
                <a:hlinkClick r:id="rId4"/>
              </a:rPr>
              <a:t>://hisarack.logdown.com/posts/304897-scikit-learn%E5%AF%A6%E4%BD%9C-%</a:t>
            </a:r>
            <a:r>
              <a:rPr lang="en-US" altLang="zh-TW" sz="1400" dirty="0" smtClean="0">
                <a:hlinkClick r:id="rId4"/>
              </a:rPr>
              <a:t>E4%BA%8B%E5%89%8D%E5%AE%89%E8%A3%9D%E8%88%87supervised-learning%E7%B0%A1%E4%BB%8B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>
                <a:hlinkClick r:id="rId5"/>
              </a:rPr>
              <a:t>https://</a:t>
            </a:r>
            <a:r>
              <a:rPr lang="en-US" altLang="zh-TW" sz="1400" dirty="0" smtClean="0">
                <a:hlinkClick r:id="rId5"/>
              </a:rPr>
              <a:t>read01.com/D4EEA8.html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>
                <a:hlinkClick r:id="rId6"/>
              </a:rPr>
              <a:t>https://segmentfault.com/a/1190000008764845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98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gmentfault.com/img/bVKWg8?w=566&amp;h=2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2"/>
          <a:stretch/>
        </p:blipFill>
        <p:spPr bwMode="auto">
          <a:xfrm>
            <a:off x="963405" y="620688"/>
            <a:ext cx="6851812" cy="215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圖說文字 1"/>
          <p:cNvSpPr/>
          <p:nvPr/>
        </p:nvSpPr>
        <p:spPr>
          <a:xfrm>
            <a:off x="3707904" y="3163558"/>
            <a:ext cx="3744416" cy="1584176"/>
          </a:xfrm>
          <a:prstGeom prst="wedgeRoundRectCallout">
            <a:avLst>
              <a:gd name="adj1" fmla="val -21247"/>
              <a:gd name="adj2" fmla="val -734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中的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機器學習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5085184"/>
            <a:ext cx="6696744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機器學習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algn="ctr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是人工智慧的其中一個分支。機器自動學習識別數據內的規律，憑找到的規律讓電腦程式能作出高度準確的預測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7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90535"/>
            <a:ext cx="7920880" cy="518457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構建於現有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維度陣列與矩陣運算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SciPy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科學計算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matplotlib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是一個繪圖庫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IPython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加強的交互解釋器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Sympy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數學代數運算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數據結構和分析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且高效的資料探勘、資料分析的工具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對所有人開放，且在很多場景易於復用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BSD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證書下開源。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638"/>
            <a:ext cx="4032448" cy="113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26976"/>
          </a:xfrm>
        </p:spPr>
        <p:txBody>
          <a:bodyPr/>
          <a:lstStyle/>
          <a:p>
            <a:r>
              <a:rPr lang="zh-TW" altLang="en-US" dirty="0"/>
              <a:t>按算法功能分類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4990308" y="1093844"/>
            <a:ext cx="2376264" cy="2335156"/>
            <a:chOff x="1619672" y="1525892"/>
            <a:chExt cx="2376264" cy="2335156"/>
          </a:xfrm>
        </p:grpSpPr>
        <p:sp>
          <p:nvSpPr>
            <p:cNvPr id="4" name="圓角矩形 3"/>
            <p:cNvSpPr/>
            <p:nvPr/>
          </p:nvSpPr>
          <p:spPr>
            <a:xfrm>
              <a:off x="1619672" y="1525892"/>
              <a:ext cx="2376264" cy="2335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303748" y="2772544"/>
              <a:ext cx="972108" cy="79208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聚</a:t>
              </a:r>
              <a:r>
                <a:rPr lang="zh-TW" altLang="en-US" b="1" dirty="0" smtClean="0"/>
                <a:t>類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691680" y="162880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非監督學習</a:t>
              </a:r>
              <a:endParaRPr lang="zh-TW" altLang="en-US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475656" y="1093844"/>
            <a:ext cx="2376264" cy="2335156"/>
            <a:chOff x="1619672" y="1525892"/>
            <a:chExt cx="2376264" cy="2335156"/>
          </a:xfrm>
        </p:grpSpPr>
        <p:sp>
          <p:nvSpPr>
            <p:cNvPr id="14" name="圓角矩形 13"/>
            <p:cNvSpPr/>
            <p:nvPr/>
          </p:nvSpPr>
          <p:spPr>
            <a:xfrm>
              <a:off x="1619672" y="1525892"/>
              <a:ext cx="2376264" cy="2335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1727684" y="2780928"/>
              <a:ext cx="972108" cy="79208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分類</a:t>
              </a:r>
              <a:endParaRPr lang="zh-TW" altLang="en-US" b="1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2915816" y="2780928"/>
              <a:ext cx="972108" cy="79208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回歸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72254" y="162880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監督</a:t>
              </a:r>
              <a:r>
                <a:rPr lang="zh-TW" altLang="en-US" sz="3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學習</a:t>
              </a:r>
              <a:endParaRPr lang="zh-TW" altLang="en-US" sz="3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1" name="橢圓 20"/>
          <p:cNvSpPr/>
          <p:nvPr/>
        </p:nvSpPr>
        <p:spPr>
          <a:xfrm>
            <a:off x="1475656" y="3789040"/>
            <a:ext cx="97210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分類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22225" y="400041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zh-TW" altLang="en-US" dirty="0"/>
              <a:t>在</a:t>
            </a:r>
            <a:r>
              <a:rPr lang="zh-TW" altLang="en-US" dirty="0" smtClean="0"/>
              <a:t>訓練</a:t>
            </a:r>
            <a:r>
              <a:rPr lang="zh-TW" altLang="en-US" dirty="0"/>
              <a:t>預測已經標記的數據集的</a:t>
            </a:r>
            <a:r>
              <a:rPr lang="zh-TW" altLang="en-US" dirty="0" smtClean="0"/>
              <a:t>類別，</a:t>
            </a:r>
            <a:r>
              <a:rPr lang="en-US" altLang="zh-TW" dirty="0"/>
              <a:t>Ex:</a:t>
            </a:r>
            <a:r>
              <a:rPr lang="zh-TW" altLang="en-US" dirty="0"/>
              <a:t>辨別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449484" y="4725144"/>
            <a:ext cx="97210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回歸</a:t>
            </a:r>
            <a:endParaRPr lang="zh-TW" altLang="en-US" b="1" dirty="0"/>
          </a:p>
        </p:txBody>
      </p:sp>
      <p:sp>
        <p:nvSpPr>
          <p:cNvPr id="24" name="橢圓 23"/>
          <p:cNvSpPr/>
          <p:nvPr/>
        </p:nvSpPr>
        <p:spPr>
          <a:xfrm>
            <a:off x="1449484" y="5661248"/>
            <a:ext cx="97210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聚</a:t>
            </a:r>
            <a:r>
              <a:rPr lang="zh-TW" altLang="en-US" b="1" dirty="0" smtClean="0"/>
              <a:t>類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622225" y="50131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估計兩種變量之間關係的統計</a:t>
            </a:r>
            <a:r>
              <a:rPr lang="zh-TW" altLang="en-US" dirty="0" smtClean="0"/>
              <a:t>過程，</a:t>
            </a:r>
            <a:r>
              <a:rPr lang="en-US" altLang="zh-TW" dirty="0"/>
              <a:t>Ex</a:t>
            </a:r>
            <a:r>
              <a:rPr lang="en-US" altLang="zh-TW" dirty="0" smtClean="0"/>
              <a:t>: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預測房價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627784" y="58772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沒有標記的情況下去分類數據，使數據變得有意義</a:t>
            </a:r>
          </a:p>
        </p:txBody>
      </p:sp>
    </p:spTree>
    <p:extLst>
      <p:ext uri="{BB962C8B-B14F-4D97-AF65-F5344CB8AC3E}">
        <p14:creationId xmlns:p14="http://schemas.microsoft.com/office/powerpoint/2010/main" val="15589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1143000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圖像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識別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中識別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scikit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-learn 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是一個用於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資料探勘和分析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Python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庫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完全開源並封裝了很多機器學習的算法，我們可以很方便得對其提供的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SVM 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算法進行訓練並將其用於實際應用場景，解決一些數據量不是很大的問題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scikit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-learn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識別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圖片，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的實際數字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661" b="12137"/>
          <a:stretch/>
        </p:blipFill>
        <p:spPr>
          <a:xfrm>
            <a:off x="573385" y="3284984"/>
            <a:ext cx="543877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-</a:t>
            </a:r>
            <a:r>
              <a:rPr lang="en-US" altLang="zh-TW" dirty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IRIS</a:t>
            </a:r>
            <a:r>
              <a:rPr lang="zh-TW" altLang="en-US" dirty="0" smtClean="0"/>
              <a:t>鳶尾花資料集</a:t>
            </a:r>
            <a:endParaRPr lang="zh-TW" altLang="en-US" dirty="0"/>
          </a:p>
        </p:txBody>
      </p:sp>
      <p:pic>
        <p:nvPicPr>
          <p:cNvPr id="1026" name="Picture 2" descr="日本虹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32856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iris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964448"/>
            <a:ext cx="2309242" cy="1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iri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002406"/>
            <a:ext cx="1990912" cy="14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coding = utf-8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datasets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sklearn.model_selection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train_test_split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sklearn.neighbors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KNeighborsClassifier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##將鄰近的點相連，去模擬出預測值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numpy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matplotlib.pyplot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datasets.load_iris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從資料庫裡載入iris的資料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iris.data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iris的屬性，例如花瓣的長寬、花萼的長寬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iris_y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iris.target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iris的分類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顯示前2筆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iris_y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np.unique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iris.target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重複的值不顯示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X_test, y_train, y_test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train_test_split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iris_X, iris_y,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test_size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0.3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將iris_X和iris_y這2個數據集分成訓練集和測試集，其中測試集佔數據集的30%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顯示屬性的訓練集(前2筆)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顯示屬性的測試集(前2筆)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y_train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顯示分類的訓練集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顯示分類的測試集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knn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KNeighborsClassifier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knn.get_params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 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取出之前定義的參數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knn.fit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X_train, y_train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訓練模型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knn.predict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預測測試集的數據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y_test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## 真實值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畫出</a:t>
            </a:r>
            <a:r>
              <a:rPr lang="en-US" altLang="zh-TW" dirty="0" smtClean="0"/>
              <a:t>2D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x_min, x_max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+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y_min, y_max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.min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+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plt.figure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figsize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8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plt.clf()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Plot the training points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plt.scatter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iris_X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[: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iris_y,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cmap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plt.cm.Paired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plt.xlabel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'Sepal length'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plt.ylabel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'Sepal width'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plt.show</a:t>
            </a:r>
            <a:r>
              <a:rPr kumimoji="0" lang="zh-TW" altLang="zh-TW" sz="15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341</Words>
  <Application>Microsoft Office PowerPoint</Application>
  <PresentationFormat>如螢幕大小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細明體</vt:lpstr>
      <vt:lpstr>微軟正黑體</vt:lpstr>
      <vt:lpstr>新細明體</vt:lpstr>
      <vt:lpstr>Arial</vt:lpstr>
      <vt:lpstr>Calibri</vt:lpstr>
      <vt:lpstr>Office 佈景主題</vt:lpstr>
      <vt:lpstr>scikit learn</vt:lpstr>
      <vt:lpstr>PowerPoint 簡報</vt:lpstr>
      <vt:lpstr>PowerPoint 簡報</vt:lpstr>
      <vt:lpstr>按算法功能分類</vt:lpstr>
      <vt:lpstr>以圖像識別中識別數字為例</vt:lpstr>
      <vt:lpstr>範例-1  THE IRIS鳶尾花資料集</vt:lpstr>
      <vt:lpstr>範例-1</vt:lpstr>
      <vt:lpstr>PowerPoint 簡報</vt:lpstr>
      <vt:lpstr>畫出2D圖</vt:lpstr>
      <vt:lpstr>畫出3D圖</vt:lpstr>
      <vt:lpstr>範例-2</vt:lpstr>
      <vt:lpstr>PowerPoint 簡報</vt:lpstr>
      <vt:lpstr>PowerPoint 簡報</vt:lpstr>
      <vt:lpstr>資料來源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 learn</dc:title>
  <dc:creator>許巧欣</dc:creator>
  <cp:lastModifiedBy>user</cp:lastModifiedBy>
  <cp:revision>22</cp:revision>
  <dcterms:created xsi:type="dcterms:W3CDTF">2017-04-09T03:30:22Z</dcterms:created>
  <dcterms:modified xsi:type="dcterms:W3CDTF">2017-04-13T05:09:32Z</dcterms:modified>
</cp:coreProperties>
</file>