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FF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>
        <p:scale>
          <a:sx n="60" d="100"/>
          <a:sy n="60" d="100"/>
        </p:scale>
        <p:origin x="49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viewProps" Target="viewProps.xml"/><Relationship Id="rId5" Type="http://purl.oclc.org/ooxml/officeDocument/relationships/presProps" Target="presProps.xml"/><Relationship Id="rId4" Type="http://purl.oclc.org/ooxml/officeDocument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90426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10982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75132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26953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892613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03511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91746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69421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73964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98370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9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9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purl.oclc.org/ooxml/officeDocument/relationships/image" Target="../media/image6.png"/><Relationship Id="rId3" Type="http://purl.oclc.org/ooxml/officeDocument/relationships/image" Target="../media/image2.png"/><Relationship Id="rId7" Type="http://purl.oclc.org/ooxml/officeDocument/relationships/image" Target="../media/image5.png"/><Relationship Id="rId2" Type="http://purl.oclc.org/ooxml/officeDocument/relationships/image" Target="../media/image1.png"/><Relationship Id="rId1" Type="http://purl.oclc.org/ooxml/officeDocument/relationships/slideLayout" Target="../slideLayouts/slideLayout2.xml"/><Relationship Id="rId6" Type="http://purl.oclc.org/ooxml/officeDocument/relationships/image" Target="../media/image4.png"/><Relationship Id="rId5" Type="http://purl.oclc.org/ooxml/officeDocument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39" y="1621809"/>
            <a:ext cx="3525861" cy="352586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261100" y="2599909"/>
            <a:ext cx="4539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err="1">
                <a:solidFill>
                  <a:srgbClr val="FF5E00"/>
                </a:solidFill>
              </a:rPr>
              <a:t>Edocs</a:t>
            </a:r>
            <a:endParaRPr lang="es-ES" sz="9600" dirty="0">
              <a:solidFill>
                <a:srgbClr val="FF5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54148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2810" y="810985"/>
            <a:ext cx="10446561" cy="2520044"/>
          </a:xfrm>
        </p:spPr>
        <p:txBody>
          <a:bodyPr>
            <a:normAutofit lnSpcReduction="10%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5E00"/>
                </a:solidFill>
              </a:rPr>
              <a:t>Edocs</a:t>
            </a:r>
            <a:r>
              <a:rPr lang="en-US" dirty="0"/>
              <a:t> is a system to store all the documents addressed to you in your unique secure account.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Access to </a:t>
            </a:r>
            <a:r>
              <a:rPr lang="en-US" b="1" dirty="0" err="1">
                <a:solidFill>
                  <a:srgbClr val="FF5E00"/>
                </a:solidFill>
              </a:rPr>
              <a:t>Edocs</a:t>
            </a:r>
            <a:r>
              <a:rPr lang="en-US" dirty="0"/>
              <a:t> using your mobile or computer, download a document if you need it or resend it to a user or company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Bills, spectacle tickets, healthcare documents, flight boarding cards, friend documents or government documents… </a:t>
            </a:r>
            <a:r>
              <a:rPr lang="en-US"/>
              <a:t>any document!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48" y="4356668"/>
            <a:ext cx="1238589" cy="1238589"/>
          </a:xfrm>
          <a:prstGeom prst="rect">
            <a:avLst/>
          </a:prstGeom>
        </p:spPr>
      </p:pic>
      <p:pic>
        <p:nvPicPr>
          <p:cNvPr id="1030" name="Picture 6" descr="Resultado de imagen de user blue 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138" y="4369684"/>
            <a:ext cx="1121229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cxnSpLocks/>
          </p:cNvCxnSpPr>
          <p:nvPr/>
        </p:nvCxnSpPr>
        <p:spPr>
          <a:xfrm>
            <a:off x="5603966" y="4969433"/>
            <a:ext cx="1719943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4400244" y="3607422"/>
            <a:ext cx="608070" cy="608070"/>
            <a:chOff x="4400244" y="3607422"/>
            <a:chExt cx="608070" cy="608070"/>
          </a:xfrm>
        </p:grpSpPr>
        <p:pic>
          <p:nvPicPr>
            <p:cNvPr id="1026" name="Picture 2" descr="Resultado de imagen de shop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0662" y="3677840"/>
              <a:ext cx="467233" cy="467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4400244" y="3607422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548388" y="4052633"/>
            <a:ext cx="608070" cy="608070"/>
            <a:chOff x="3506078" y="3990549"/>
            <a:chExt cx="608070" cy="608070"/>
          </a:xfrm>
        </p:grpSpPr>
        <p:pic>
          <p:nvPicPr>
            <p:cNvPr id="1034" name="Picture 10" descr="Resultado de imagen de show ticket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496" y="4079358"/>
              <a:ext cx="518467" cy="43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Elipse 17"/>
            <p:cNvSpPr/>
            <p:nvPr/>
          </p:nvSpPr>
          <p:spPr>
            <a:xfrm>
              <a:off x="3506078" y="3990549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489139" y="5173740"/>
            <a:ext cx="608070" cy="608070"/>
            <a:chOff x="3506078" y="5166120"/>
            <a:chExt cx="608070" cy="608070"/>
          </a:xfrm>
        </p:grpSpPr>
        <p:pic>
          <p:nvPicPr>
            <p:cNvPr id="1028" name="Picture 4" descr="Resultado de imagen de flight ticket png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866" y="5258139"/>
              <a:ext cx="450308" cy="45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Elipse 18"/>
            <p:cNvSpPr/>
            <p:nvPr/>
          </p:nvSpPr>
          <p:spPr>
            <a:xfrm>
              <a:off x="3506078" y="5166120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423102" y="5722441"/>
            <a:ext cx="608070" cy="608070"/>
            <a:chOff x="4384508" y="5736433"/>
            <a:chExt cx="608070" cy="608070"/>
          </a:xfrm>
        </p:grpSpPr>
        <p:pic>
          <p:nvPicPr>
            <p:cNvPr id="1032" name="Picture 8" descr="Resultado de imagen de government png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%"/>
                  <a:satMod val="400%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155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92" y="5874779"/>
              <a:ext cx="374468" cy="30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Elipse 19"/>
            <p:cNvSpPr/>
            <p:nvPr/>
          </p:nvSpPr>
          <p:spPr>
            <a:xfrm>
              <a:off x="4384508" y="5736433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4704278" y="4215492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 rot="18532112">
            <a:off x="4143654" y="4522470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 rot="14485436">
            <a:off x="4107213" y="5223512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 rot="10800000">
            <a:off x="4715236" y="5581265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870" y="112485"/>
            <a:ext cx="576945" cy="5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75026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870" y="112485"/>
            <a:ext cx="576945" cy="5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62764"/>
      </p:ext>
    </p:extLst>
  </p:cSld>
  <p:clrMapOvr>
    <a:masterClrMapping/>
  </p:clrMapOvr>
</p:sld>
</file>

<file path=ppt/theme/theme1.xml><?xml version="1.0" encoding="utf-8"?>
<a:theme xmlns:a="http://purl.oclc.org/ooxml/drawingml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56</TotalTime>
  <Words>64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7</cp:revision>
  <dcterms:created xsi:type="dcterms:W3CDTF">2017-05-09T12:42:46Z</dcterms:created>
  <dcterms:modified xsi:type="dcterms:W3CDTF">2017-05-09T13:39:17Z</dcterms:modified>
</cp:coreProperties>
</file>