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clrMru>
    <a:srgbClr val="FF5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purl.oclc.org/ooxml/drawingml/main" xmlns:r="http://purl.oclc.org/ooxml/officeDocument/relationships" xmlns:p1510="http://schemas.microsoft.com/office/powerpoint/2015/10/main"/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4.995%" autoAdjust="0"/>
    <p:restoredTop sz="94.66%"/>
  </p:normalViewPr>
  <p:slideViewPr>
    <p:cSldViewPr snapToGrid="0">
      <p:cViewPr varScale="1">
        <p:scale>
          <a:sx n="123" d="100"/>
          <a:sy n="123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tableStyles" Target="tableStyles.xml"/><Relationship Id="rId3" Type="http://purl.oclc.org/ooxml/officeDocument/relationships/slide" Target="slides/slide2.xml"/><Relationship Id="rId7" Type="http://purl.oclc.org/ooxml/officeDocument/relationships/theme" Target="theme/theme1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viewProps" Target="viewProps.xml"/><Relationship Id="rId5" Type="http://purl.oclc.org/ooxml/officeDocument/relationships/presProps" Target="presProps.xml"/><Relationship Id="rId4" Type="http://purl.oclc.org/ooxml/officeDocument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5904268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109827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8751323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269534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892613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035119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0917468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2694212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773964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7983701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5E3A-3752-4DF1-85A2-97465DB392ED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98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2E455E3A-3752-4DF1-85A2-97465DB392ED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F0DAEF8F-4E73-49B9-92E6-DC81FA02AE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97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image" Target="../media/image1.png"/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purl.oclc.org/ooxml/officeDocument/relationships/image" Target="../media/image6.png"/><Relationship Id="rId3" Type="http://purl.oclc.org/ooxml/officeDocument/relationships/image" Target="../media/image2.png"/><Relationship Id="rId7" Type="http://purl.oclc.org/ooxml/officeDocument/relationships/image" Target="../media/image5.png"/><Relationship Id="rId2" Type="http://purl.oclc.org/ooxml/officeDocument/relationships/image" Target="../media/image1.png"/><Relationship Id="rId1" Type="http://purl.oclc.org/ooxml/officeDocument/relationships/slideLayout" Target="../slideLayouts/slideLayout2.xml"/><Relationship Id="rId6" Type="http://purl.oclc.org/ooxml/officeDocument/relationships/image" Target="../media/image4.png"/><Relationship Id="rId5" Type="http://purl.oclc.org/ooxml/officeDocument/relationships/image" Target="../media/image3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image" Target="../media/image1.png"/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39" y="1621809"/>
            <a:ext cx="3525861" cy="352586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261100" y="2599909"/>
            <a:ext cx="45393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 err="1">
                <a:solidFill>
                  <a:srgbClr val="FF5E00"/>
                </a:solidFill>
              </a:rPr>
              <a:t>Edocs</a:t>
            </a:r>
            <a:endParaRPr lang="es-ES" sz="9600" dirty="0">
              <a:solidFill>
                <a:srgbClr val="FF5E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454148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2810" y="810985"/>
            <a:ext cx="10446561" cy="2520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FF5E00"/>
                </a:solidFill>
              </a:rPr>
              <a:t>Edocs</a:t>
            </a:r>
            <a:r>
              <a:rPr lang="en-US" sz="2400" dirty="0"/>
              <a:t> is a system to store all the documents addressed to you in your unique secure account.</a:t>
            </a:r>
            <a:endParaRPr lang="es-ES" sz="2400" dirty="0"/>
          </a:p>
          <a:p>
            <a:pPr marL="0" indent="0">
              <a:buNone/>
            </a:pPr>
            <a:r>
              <a:rPr lang="en-US" sz="2400" b="1" dirty="0" err="1">
                <a:solidFill>
                  <a:srgbClr val="FF5E00"/>
                </a:solidFill>
              </a:rPr>
              <a:t>Edocs</a:t>
            </a:r>
            <a:r>
              <a:rPr lang="en-US" sz="2400" dirty="0"/>
              <a:t> provides access to all your documents using your mobile or computer. Download or </a:t>
            </a:r>
            <a:r>
              <a:rPr lang="en-US" sz="2400"/>
              <a:t>resend them.</a:t>
            </a:r>
            <a:endParaRPr lang="es-ES" sz="2400" dirty="0"/>
          </a:p>
          <a:p>
            <a:pPr marL="0" indent="0">
              <a:buNone/>
            </a:pPr>
            <a:r>
              <a:rPr lang="en-US" sz="2400" dirty="0"/>
              <a:t>Bills, entertainment tickets, healthcare documents, flight boarding cards, friend documents or government documents… any document!</a:t>
            </a:r>
            <a:endParaRPr lang="es-ES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148" y="4356668"/>
            <a:ext cx="1238589" cy="1238589"/>
          </a:xfrm>
          <a:prstGeom prst="rect">
            <a:avLst/>
          </a:prstGeom>
        </p:spPr>
      </p:pic>
      <p:pic>
        <p:nvPicPr>
          <p:cNvPr id="1030" name="Picture 6" descr="Resultado de imagen de user blue 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9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138" y="4369684"/>
            <a:ext cx="1121229" cy="112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cxnSpLocks/>
          </p:cNvCxnSpPr>
          <p:nvPr/>
        </p:nvCxnSpPr>
        <p:spPr>
          <a:xfrm>
            <a:off x="5603966" y="4969433"/>
            <a:ext cx="1719943" cy="0"/>
          </a:xfrm>
          <a:prstGeom prst="straightConnector1">
            <a:avLst/>
          </a:prstGeom>
          <a:ln w="1143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>
            <a:off x="4400244" y="3607422"/>
            <a:ext cx="608070" cy="608070"/>
            <a:chOff x="4400244" y="3607422"/>
            <a:chExt cx="608070" cy="608070"/>
          </a:xfrm>
        </p:grpSpPr>
        <p:pic>
          <p:nvPicPr>
            <p:cNvPr id="1026" name="Picture 2" descr="Resultado de imagen de shop 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0662" y="3677840"/>
              <a:ext cx="467233" cy="467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Elipse 10"/>
            <p:cNvSpPr/>
            <p:nvPr/>
          </p:nvSpPr>
          <p:spPr>
            <a:xfrm>
              <a:off x="4400244" y="3607422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3548388" y="4052633"/>
            <a:ext cx="608070" cy="608070"/>
            <a:chOff x="3506078" y="3990549"/>
            <a:chExt cx="608070" cy="608070"/>
          </a:xfrm>
        </p:grpSpPr>
        <p:pic>
          <p:nvPicPr>
            <p:cNvPr id="1034" name="Picture 10" descr="Resultado de imagen de show ticket 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7496" y="4079358"/>
              <a:ext cx="518467" cy="430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Elipse 17"/>
            <p:cNvSpPr/>
            <p:nvPr/>
          </p:nvSpPr>
          <p:spPr>
            <a:xfrm>
              <a:off x="3506078" y="3990549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3489139" y="5173740"/>
            <a:ext cx="608070" cy="608070"/>
            <a:chOff x="3506078" y="5166120"/>
            <a:chExt cx="608070" cy="608070"/>
          </a:xfrm>
        </p:grpSpPr>
        <p:pic>
          <p:nvPicPr>
            <p:cNvPr id="1028" name="Picture 4" descr="Resultado de imagen de flight ticket png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866" y="5258139"/>
              <a:ext cx="450308" cy="450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Elipse 18"/>
            <p:cNvSpPr/>
            <p:nvPr/>
          </p:nvSpPr>
          <p:spPr>
            <a:xfrm>
              <a:off x="3506078" y="5166120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4423102" y="5722441"/>
            <a:ext cx="608070" cy="608070"/>
            <a:chOff x="4384508" y="5736433"/>
            <a:chExt cx="608070" cy="608070"/>
          </a:xfrm>
        </p:grpSpPr>
        <p:pic>
          <p:nvPicPr>
            <p:cNvPr id="1032" name="Picture 8" descr="Resultado de imagen de government png"/>
            <p:cNvPicPr>
              <a:picLocks noChangeAspect="1" noChangeArrowheads="1"/>
            </p:cNvPicPr>
            <p:nvPr/>
          </p:nvPicPr>
          <p:blipFill>
            <a:blip r:embed="rId8">
              <a:duotone>
                <a:prstClr val="black"/>
                <a:schemeClr val="accent1">
                  <a:tint val="45%"/>
                  <a:satMod val="400%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155%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8292" y="5874779"/>
              <a:ext cx="374468" cy="309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Elipse 19"/>
            <p:cNvSpPr/>
            <p:nvPr/>
          </p:nvSpPr>
          <p:spPr>
            <a:xfrm>
              <a:off x="4384508" y="5736433"/>
              <a:ext cx="608070" cy="608070"/>
            </a:xfrm>
            <a:prstGeom prst="ellipse">
              <a:avLst/>
            </a:prstGeom>
            <a:noFill/>
            <a:ln w="50800">
              <a:solidFill>
                <a:srgbClr val="FF5E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" name="Rectángulo 15"/>
          <p:cNvSpPr/>
          <p:nvPr/>
        </p:nvSpPr>
        <p:spPr>
          <a:xfrm>
            <a:off x="4704278" y="4215492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/>
          <p:cNvSpPr/>
          <p:nvPr/>
        </p:nvSpPr>
        <p:spPr>
          <a:xfrm rot="18532112">
            <a:off x="4143654" y="4522470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/>
          <p:cNvSpPr/>
          <p:nvPr/>
        </p:nvSpPr>
        <p:spPr>
          <a:xfrm rot="14485436">
            <a:off x="4107213" y="5223512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/>
          <p:cNvSpPr/>
          <p:nvPr/>
        </p:nvSpPr>
        <p:spPr>
          <a:xfrm rot="10800000">
            <a:off x="4715236" y="5581265"/>
            <a:ext cx="45719" cy="141175"/>
          </a:xfrm>
          <a:prstGeom prst="rect">
            <a:avLst/>
          </a:prstGeom>
          <a:solidFill>
            <a:srgbClr val="FF5E00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870" y="112485"/>
            <a:ext cx="576945" cy="57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75026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870" y="112485"/>
            <a:ext cx="576945" cy="57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62764"/>
      </p:ext>
    </p:extLst>
  </p:cSld>
  <p:clrMapOvr>
    <a:masterClrMapping/>
  </p:clrMapOvr>
</p:sld>
</file>

<file path=ppt/theme/theme1.xml><?xml version="1.0" encoding="utf-8"?>
<a:theme xmlns:a="http://purl.oclc.org/ooxml/drawingml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62</TotalTime>
  <Words>58</Words>
  <Application>Microsoft Office PowerPoint</Application>
  <PresentationFormat>Panorámica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Miguel Perello</cp:lastModifiedBy>
  <cp:revision>8</cp:revision>
  <dcterms:created xsi:type="dcterms:W3CDTF">2017-05-09T12:42:46Z</dcterms:created>
  <dcterms:modified xsi:type="dcterms:W3CDTF">2017-05-09T19:53:06Z</dcterms:modified>
</cp:coreProperties>
</file>