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70" d="100"/>
          <a:sy n="70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7.png"/><Relationship Id="rId3" Type="http://purl.oclc.org/ooxml/officeDocument/relationships/image" Target="../media/image3.png"/><Relationship Id="rId7" Type="http://purl.oclc.org/ooxml/officeDocument/relationships/image" Target="../media/image6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6" Type="http://purl.oclc.org/ooxml/officeDocument/relationships/image" Target="../media/image5.png"/><Relationship Id="rId5" Type="http://purl.oclc.org/ooxml/officeDocument/relationships/image" Target="../media/image4.png"/><Relationship Id="rId10" Type="http://purl.oclc.org/ooxml/officeDocument/relationships/image" Target="../media/image1.jp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1.jp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7087" y="378901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13" y="1352447"/>
            <a:ext cx="7439116" cy="24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0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5E00"/>
                </a:solidFill>
              </a:rPr>
              <a:t>EDocs</a:t>
            </a:r>
            <a:r>
              <a:rPr lang="en-US" sz="2400" dirty="0"/>
              <a:t> is a system to store all the documents addressed to a user in his unique secure account.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Companies</a:t>
            </a:r>
            <a:r>
              <a:rPr lang="es-ES" sz="2400" dirty="0"/>
              <a:t> </a:t>
            </a:r>
            <a:r>
              <a:rPr lang="en-US" sz="2400" dirty="0"/>
              <a:t>send to users documents in different ways; E-Mail, post, using their own apps… </a:t>
            </a:r>
            <a:r>
              <a:rPr lang="en-US" sz="2400" b="1" dirty="0" err="1">
                <a:solidFill>
                  <a:srgbClr val="FF5E00"/>
                </a:solidFill>
              </a:rPr>
              <a:t>EDocs</a:t>
            </a:r>
            <a:r>
              <a:rPr lang="en-US" sz="2400" dirty="0"/>
              <a:t> is a legal, safe and user controlled system where the companies that the user decide can send their documents.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48" y="4356668"/>
            <a:ext cx="1238589" cy="1238589"/>
          </a:xfrm>
          <a:prstGeom prst="rect">
            <a:avLst/>
          </a:prstGeom>
        </p:spPr>
      </p:pic>
      <p:pic>
        <p:nvPicPr>
          <p:cNvPr id="1030" name="Picture 6" descr="Resultado de imagen de user blu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38" y="4369684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cxnSpLocks/>
          </p:cNvCxnSpPr>
          <p:nvPr/>
        </p:nvCxnSpPr>
        <p:spPr>
          <a:xfrm>
            <a:off x="5603966" y="4969433"/>
            <a:ext cx="1719943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400244" y="3607422"/>
            <a:ext cx="608070" cy="608070"/>
            <a:chOff x="4400244" y="3607422"/>
            <a:chExt cx="608070" cy="608070"/>
          </a:xfrm>
        </p:grpSpPr>
        <p:pic>
          <p:nvPicPr>
            <p:cNvPr id="1026" name="Picture 2" descr="Resultado de imagen de shop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662" y="3677840"/>
              <a:ext cx="467233" cy="46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4400244" y="3607422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548388" y="4052633"/>
            <a:ext cx="608070" cy="608070"/>
            <a:chOff x="3506078" y="3990549"/>
            <a:chExt cx="608070" cy="608070"/>
          </a:xfrm>
        </p:grpSpPr>
        <p:pic>
          <p:nvPicPr>
            <p:cNvPr id="1034" name="Picture 10" descr="Resultado de imagen de show ticket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496" y="4079358"/>
              <a:ext cx="518467" cy="43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/>
            <p:cNvSpPr/>
            <p:nvPr/>
          </p:nvSpPr>
          <p:spPr>
            <a:xfrm>
              <a:off x="3506078" y="399054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489139" y="5173740"/>
            <a:ext cx="608070" cy="608070"/>
            <a:chOff x="3506078" y="5166120"/>
            <a:chExt cx="608070" cy="608070"/>
          </a:xfrm>
        </p:grpSpPr>
        <p:pic>
          <p:nvPicPr>
            <p:cNvPr id="1028" name="Picture 4" descr="Resultado de imagen de flight ticket png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866" y="5258139"/>
              <a:ext cx="450308" cy="45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/>
            <p:cNvSpPr/>
            <p:nvPr/>
          </p:nvSpPr>
          <p:spPr>
            <a:xfrm>
              <a:off x="3506078" y="5166120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423102" y="5722441"/>
            <a:ext cx="608070" cy="608070"/>
            <a:chOff x="4384508" y="5736433"/>
            <a:chExt cx="608070" cy="608070"/>
          </a:xfrm>
        </p:grpSpPr>
        <p:pic>
          <p:nvPicPr>
            <p:cNvPr id="1032" name="Picture 8" descr="Resultado de imagen de government png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lipse 19"/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4704278" y="421549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 rot="18532112">
            <a:off x="4143654" y="452247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 rot="14485436">
            <a:off x="4107213" y="522351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 rot="10800000">
            <a:off x="4715236" y="5581265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852810" y="617018"/>
            <a:ext cx="2672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</a:t>
            </a:r>
            <a:r>
              <a:rPr lang="en-US" sz="3200" b="1" dirty="0" err="1">
                <a:solidFill>
                  <a:srgbClr val="FF5E00"/>
                </a:solidFill>
              </a:rPr>
              <a:t>EDocs</a:t>
            </a:r>
            <a:r>
              <a:rPr lang="en-US" sz="3200" b="1" dirty="0">
                <a:solidFill>
                  <a:srgbClr val="FF5E00"/>
                </a:solidFill>
              </a:rPr>
              <a:t>?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04" y="49638"/>
            <a:ext cx="646094" cy="2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502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5517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 features will have </a:t>
            </a:r>
            <a:r>
              <a:rPr lang="en-US" sz="3200" b="1" dirty="0" err="1">
                <a:solidFill>
                  <a:srgbClr val="FF5E00"/>
                </a:solidFill>
              </a:rPr>
              <a:t>EDocs</a:t>
            </a:r>
            <a:r>
              <a:rPr lang="en-US" sz="3200" b="1" dirty="0">
                <a:solidFill>
                  <a:srgbClr val="FF5E00"/>
                </a:solidFill>
              </a:rPr>
              <a:t>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4669972"/>
          </a:xfrm>
        </p:spPr>
        <p:txBody>
          <a:bodyPr>
            <a:normAutofit/>
          </a:bodyPr>
          <a:lstStyle/>
          <a:p>
            <a:r>
              <a:rPr lang="en-US" sz="2400" dirty="0"/>
              <a:t>User</a:t>
            </a:r>
          </a:p>
          <a:p>
            <a:pPr lvl="1"/>
            <a:r>
              <a:rPr lang="en-US" sz="2000" dirty="0"/>
              <a:t>Registration and login</a:t>
            </a:r>
          </a:p>
          <a:p>
            <a:pPr lvl="1"/>
            <a:r>
              <a:rPr lang="en-US" sz="2000" dirty="0"/>
              <a:t>Accept privilege for transaction</a:t>
            </a:r>
          </a:p>
          <a:p>
            <a:pPr lvl="1"/>
            <a:r>
              <a:rPr lang="en-US" sz="2000" dirty="0"/>
              <a:t>Document organization</a:t>
            </a:r>
          </a:p>
          <a:p>
            <a:pPr lvl="1"/>
            <a:r>
              <a:rPr lang="en-US" sz="2000" dirty="0"/>
              <a:t>Document visualization</a:t>
            </a:r>
          </a:p>
          <a:p>
            <a:pPr lvl="1"/>
            <a:r>
              <a:rPr lang="en-US" sz="2000" dirty="0"/>
              <a:t>Document Downloading</a:t>
            </a:r>
          </a:p>
          <a:p>
            <a:pPr lvl="1"/>
            <a:r>
              <a:rPr lang="en-US" sz="2000" dirty="0"/>
              <a:t>List of companies that requested for transaction and actual status</a:t>
            </a:r>
          </a:p>
          <a:p>
            <a:r>
              <a:rPr lang="en-US" sz="2400" dirty="0"/>
              <a:t>Company </a:t>
            </a:r>
          </a:p>
          <a:p>
            <a:pPr lvl="1"/>
            <a:r>
              <a:rPr lang="en-US" sz="2000" dirty="0"/>
              <a:t>Registration and Login</a:t>
            </a:r>
          </a:p>
          <a:p>
            <a:pPr lvl="1"/>
            <a:r>
              <a:rPr lang="en-US" sz="2000" dirty="0"/>
              <a:t>Request privilege for transaction</a:t>
            </a:r>
          </a:p>
          <a:p>
            <a:pPr lvl="1"/>
            <a:r>
              <a:rPr lang="en-US" sz="2000" dirty="0"/>
              <a:t>Send document</a:t>
            </a:r>
          </a:p>
          <a:p>
            <a:pPr lvl="1"/>
            <a:r>
              <a:rPr lang="en-US" sz="2000" dirty="0"/>
              <a:t>List of users who has been requested the transaction and actual status</a:t>
            </a:r>
          </a:p>
          <a:p>
            <a:endParaRPr lang="en-US" sz="2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04" y="49638"/>
            <a:ext cx="646094" cy="2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113</TotalTime>
  <Words>116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</cp:revision>
  <dcterms:created xsi:type="dcterms:W3CDTF">2017-05-09T12:42:46Z</dcterms:created>
  <dcterms:modified xsi:type="dcterms:W3CDTF">2017-05-10T12:02:00Z</dcterms:modified>
</cp:coreProperties>
</file>