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65" userDrawn="1">
          <p15:clr>
            <a:srgbClr val="A4A3A4"/>
          </p15:clr>
        </p15:guide>
        <p15:guide id="2" pos="733" userDrawn="1">
          <p15:clr>
            <a:srgbClr val="A4A3A4"/>
          </p15:clr>
        </p15:guide>
        <p15:guide id="3" orient="horz" pos="1797" userDrawn="1">
          <p15:clr>
            <a:srgbClr val="A4A3A4"/>
          </p15:clr>
        </p15:guide>
        <p15:guide id="4" orient="horz" pos="16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clrMru>
    <a:srgbClr val="FF5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purl.oclc.org/ooxml/drawingml/main" xmlns:r="http://purl.oclc.org/ooxml/officeDocument/relationships" xmlns:p1510="http://schemas.microsoft.com/office/powerpoint/2015/10/main"/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 horzBarState="maximized">
    <p:restoredLeft sz="14.995%" autoAdjust="0"/>
    <p:restoredTop sz="94.66%"/>
  </p:normalViewPr>
  <p:slideViewPr>
    <p:cSldViewPr snapToGrid="0">
      <p:cViewPr varScale="1">
        <p:scale>
          <a:sx n="111" d="100"/>
          <a:sy n="111" d="100"/>
        </p:scale>
        <p:origin x="510" y="96"/>
      </p:cViewPr>
      <p:guideLst>
        <p:guide orient="horz" pos="1865"/>
        <p:guide pos="733"/>
        <p:guide orient="horz" pos="1797"/>
        <p:guide orient="horz" pos="16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presProps" Target="presProps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schemas.microsoft.com/office/2015/10/relationships/revisionInfo" Target="revisionInfo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tableStyles" Target="tableStyles.xml"/><Relationship Id="rId5" Type="http://purl.oclc.org/ooxml/officeDocument/relationships/slide" Target="slides/slide4.xml"/><Relationship Id="rId10" Type="http://purl.oclc.org/ooxml/officeDocument/relationships/theme" Target="theme/theme1.xml"/><Relationship Id="rId4" Type="http://purl.oclc.org/ooxml/officeDocument/relationships/slide" Target="slides/slide3.xml"/><Relationship Id="rId9" Type="http://purl.oclc.org/ooxml/officeDocument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14/07/2017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5904268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14/07/2017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9109827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14/07/2017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8751323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14/07/2017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5269534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14/07/2017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6892613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14/07/2017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9035119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14/07/2017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0917468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14/07/2017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2694212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14/07/2017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7739640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14/07/2017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7983701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14/07/2017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498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2E455E3A-3752-4DF1-85A2-97465DB392ED}" type="datetimeFigureOut">
              <a:rPr lang="es-ES" smtClean="0"/>
              <a:t>14/07/2017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697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7" Type="http://purl.oclc.org/ooxml/officeDocument/relationships/image" Target="../media/image6.png"/><Relationship Id="rId2" Type="http://purl.oclc.org/ooxml/officeDocument/relationships/image" Target="../media/image1.jpg"/><Relationship Id="rId1" Type="http://purl.oclc.org/ooxml/officeDocument/relationships/slideLayout" Target="../slideLayouts/slideLayout1.xml"/><Relationship Id="rId6" Type="http://purl.oclc.org/ooxml/officeDocument/relationships/image" Target="../media/image5.png"/><Relationship Id="rId5" Type="http://purl.oclc.org/ooxml/officeDocument/relationships/image" Target="../media/image4.png"/><Relationship Id="rId4" Type="http://purl.oclc.org/ooxml/officeDocument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purl.oclc.org/ooxml/officeDocument/relationships/image" Target="../media/image12.png"/><Relationship Id="rId3" Type="http://purl.oclc.org/ooxml/officeDocument/relationships/image" Target="../media/image8.png"/><Relationship Id="rId7" Type="http://purl.oclc.org/ooxml/officeDocument/relationships/image" Target="../media/image11.png"/><Relationship Id="rId2" Type="http://purl.oclc.org/ooxml/officeDocument/relationships/image" Target="../media/image7.png"/><Relationship Id="rId1" Type="http://purl.oclc.org/ooxml/officeDocument/relationships/slideLayout" Target="../slideLayouts/slideLayout2.xml"/><Relationship Id="rId6" Type="http://purl.oclc.org/ooxml/officeDocument/relationships/image" Target="../media/image10.png"/><Relationship Id="rId11" Type="http://purl.oclc.org/ooxml/officeDocument/relationships/image" Target="../media/image2.png"/><Relationship Id="rId5" Type="http://purl.oclc.org/ooxml/officeDocument/relationships/image" Target="../media/image9.png"/><Relationship Id="rId10" Type="http://purl.oclc.org/ooxml/officeDocument/relationships/image" Target="../media/image1.jp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purl.oclc.org/ooxml/officeDocument/relationships/image" Target="../media/image14.png"/><Relationship Id="rId3" Type="http://purl.oclc.org/ooxml/officeDocument/relationships/image" Target="../media/image2.png"/><Relationship Id="rId7" Type="http://purl.oclc.org/ooxml/officeDocument/relationships/image" Target="../media/image13.png"/><Relationship Id="rId2" Type="http://purl.oclc.org/ooxml/officeDocument/relationships/image" Target="../media/image1.jpg"/><Relationship Id="rId1" Type="http://purl.oclc.org/ooxml/officeDocument/relationships/slideLayout" Target="../slideLayouts/slideLayout2.xml"/><Relationship Id="rId6" Type="http://schemas.microsoft.com/office/2007/relationships/hdphoto" Target="../media/hdphoto1.wdp"/><Relationship Id="rId5" Type="http://purl.oclc.org/ooxml/officeDocument/relationships/image" Target="../media/image8.png"/><Relationship Id="rId10" Type="http://purl.oclc.org/ooxml/officeDocument/relationships/image" Target="../media/image16.png"/><Relationship Id="rId4" Type="http://purl.oclc.org/ooxml/officeDocument/relationships/image" Target="../media/image7.png"/><Relationship Id="rId9" Type="http://purl.oclc.org/ooxml/officeDocument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7" Type="http://purl.oclc.org/ooxml/officeDocument/relationships/image" Target="../media/image7.png"/><Relationship Id="rId2" Type="http://purl.oclc.org/ooxml/officeDocument/relationships/image" Target="../media/image1.jpg"/><Relationship Id="rId1" Type="http://purl.oclc.org/ooxml/officeDocument/relationships/slideLayout" Target="../slideLayouts/slideLayout2.xml"/><Relationship Id="rId6" Type="http://purl.oclc.org/ooxml/officeDocument/relationships/image" Target="../media/image17.png"/><Relationship Id="rId5" Type="http://schemas.microsoft.com/office/2007/relationships/hdphoto" Target="../media/hdphoto1.wdp"/><Relationship Id="rId4" Type="http://purl.oclc.org/ooxml/officeDocument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purl.oclc.org/ooxml/officeDocument/relationships/image" Target="../media/image17.png"/><Relationship Id="rId3" Type="http://purl.oclc.org/ooxml/officeDocument/relationships/image" Target="../media/image2.png"/><Relationship Id="rId7" Type="http://purl.oclc.org/ooxml/officeDocument/relationships/image" Target="../media/image18.png"/><Relationship Id="rId2" Type="http://purl.oclc.org/ooxml/officeDocument/relationships/image" Target="../media/image1.jpg"/><Relationship Id="rId1" Type="http://purl.oclc.org/ooxml/officeDocument/relationships/slideLayout" Target="../slideLayouts/slideLayout2.xml"/><Relationship Id="rId6" Type="http://schemas.microsoft.com/office/2007/relationships/hdphoto" Target="../media/hdphoto1.wdp"/><Relationship Id="rId5" Type="http://purl.oclc.org/ooxml/officeDocument/relationships/image" Target="../media/image8.png"/><Relationship Id="rId4" Type="http://purl.oclc.org/ooxml/officeDocument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purl.oclc.org/ooxml/officeDocument/relationships/image" Target="../media/image17.png"/><Relationship Id="rId3" Type="http://purl.oclc.org/ooxml/officeDocument/relationships/image" Target="../media/image2.png"/><Relationship Id="rId7" Type="http://purl.oclc.org/ooxml/officeDocument/relationships/image" Target="../media/image18.png"/><Relationship Id="rId12" Type="http://schemas.microsoft.com/office/2007/relationships/hdphoto" Target="../media/hdphoto2.wdp"/><Relationship Id="rId2" Type="http://purl.oclc.org/ooxml/officeDocument/relationships/image" Target="../media/image1.jpg"/><Relationship Id="rId1" Type="http://purl.oclc.org/ooxml/officeDocument/relationships/slideLayout" Target="../slideLayouts/slideLayout2.xml"/><Relationship Id="rId6" Type="http://schemas.microsoft.com/office/2007/relationships/hdphoto" Target="../media/hdphoto1.wdp"/><Relationship Id="rId11" Type="http://purl.oclc.org/ooxml/officeDocument/relationships/image" Target="../media/image12.png"/><Relationship Id="rId5" Type="http://purl.oclc.org/ooxml/officeDocument/relationships/image" Target="../media/image8.png"/><Relationship Id="rId10" Type="http://purl.oclc.org/ooxml/officeDocument/relationships/image" Target="../media/image20.png"/><Relationship Id="rId4" Type="http://purl.oclc.org/ooxml/officeDocument/relationships/image" Target="../media/image7.png"/><Relationship Id="rId9" Type="http://purl.oclc.org/ooxml/officeDocument/relationships/image" Target="../media/image19.png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698461" y="4050624"/>
            <a:ext cx="3548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Life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simpler</a:t>
            </a:r>
            <a:endParaRPr lang="es-ES" sz="2800" dirty="0">
              <a:effectLst>
                <a:outerShdw blurRad="38100" dist="38100" dir="2700000" algn="tl">
                  <a:srgbClr val="000000">
                    <a:alpha val="43.137%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442" y="1634454"/>
            <a:ext cx="7439116" cy="243656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3093287-87BF-4B1C-AC21-DEFDA678D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5" y="118649"/>
            <a:ext cx="646094" cy="21161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46CD4D9-9963-4CD5-AB88-87C4B1D11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045" y="12752"/>
            <a:ext cx="423412" cy="423412"/>
          </a:xfrm>
          <a:prstGeom prst="rect">
            <a:avLst/>
          </a:prstGeom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195F9B44-9EEF-4F6C-900C-B2F91C0BFBD8}"/>
              </a:ext>
            </a:extLst>
          </p:cNvPr>
          <p:cNvGrpSpPr/>
          <p:nvPr/>
        </p:nvGrpSpPr>
        <p:grpSpPr>
          <a:xfrm>
            <a:off x="3257242" y="5644159"/>
            <a:ext cx="5677515" cy="1213841"/>
            <a:chOff x="2272405" y="5584720"/>
            <a:chExt cx="5677515" cy="1213841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7665D1F1-1EF5-4DDB-96C5-C1246AC02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6079" y="5584720"/>
              <a:ext cx="1213841" cy="1213841"/>
            </a:xfrm>
            <a:prstGeom prst="rect">
              <a:avLst/>
            </a:prstGeom>
          </p:spPr>
        </p:pic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5132F537-DB68-4267-8131-DA82F8EBA4BF}"/>
                </a:ext>
              </a:extLst>
            </p:cNvPr>
            <p:cNvGrpSpPr/>
            <p:nvPr/>
          </p:nvGrpSpPr>
          <p:grpSpPr>
            <a:xfrm>
              <a:off x="2272405" y="5772145"/>
              <a:ext cx="4299063" cy="838993"/>
              <a:chOff x="2272405" y="5772145"/>
              <a:chExt cx="4299063" cy="838993"/>
            </a:xfrm>
          </p:grpSpPr>
          <p:pic>
            <p:nvPicPr>
              <p:cNvPr id="9" name="Imagen 8">
                <a:extLst>
                  <a:ext uri="{FF2B5EF4-FFF2-40B4-BE49-F238E27FC236}">
                    <a16:creationId xmlns:a16="http://schemas.microsoft.com/office/drawing/2014/main" id="{C15028B6-2E1C-4932-8CC1-78836B79E5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9064" y="5805488"/>
                <a:ext cx="772308" cy="772308"/>
              </a:xfrm>
              <a:prstGeom prst="rect">
                <a:avLst/>
              </a:prstGeom>
            </p:spPr>
          </p:pic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id="{CD836775-A029-4D19-9986-21C64F7272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04383" y="5837523"/>
                <a:ext cx="667085" cy="772414"/>
              </a:xfrm>
              <a:prstGeom prst="rect">
                <a:avLst/>
              </a:prstGeom>
            </p:spPr>
          </p:pic>
          <p:pic>
            <p:nvPicPr>
              <p:cNvPr id="13" name="Imagen 12">
                <a:extLst>
                  <a:ext uri="{FF2B5EF4-FFF2-40B4-BE49-F238E27FC236}">
                    <a16:creationId xmlns:a16="http://schemas.microsoft.com/office/drawing/2014/main" id="{BF923B80-6B9A-4768-B6D8-1FC882FC8F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8381" y="5772145"/>
                <a:ext cx="838993" cy="838993"/>
              </a:xfrm>
              <a:prstGeom prst="rect">
                <a:avLst/>
              </a:prstGeom>
            </p:spPr>
          </p:pic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8753E9D2-7D3F-4116-A499-D523C8180BF9}"/>
                  </a:ext>
                </a:extLst>
              </p:cNvPr>
              <p:cNvSpPr txBox="1"/>
              <p:nvPr/>
            </p:nvSpPr>
            <p:spPr>
              <a:xfrm>
                <a:off x="2272405" y="6300797"/>
                <a:ext cx="15341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err="1">
                    <a:solidFill>
                      <a:schemeClr val="tx1">
                        <a:lumMod val="65%"/>
                        <a:lumOff val="35%"/>
                      </a:schemeClr>
                    </a:solidFill>
                  </a:rPr>
                  <a:t>Powered</a:t>
                </a:r>
                <a:r>
                  <a:rPr lang="es-ES" sz="1200" dirty="0">
                    <a:solidFill>
                      <a:schemeClr val="tx1">
                        <a:lumMod val="65%"/>
                        <a:lumOff val="35%"/>
                      </a:schemeClr>
                    </a:solidFill>
                  </a:rPr>
                  <a:t> </a:t>
                </a:r>
                <a:r>
                  <a:rPr lang="es-ES" sz="1200" dirty="0" err="1">
                    <a:solidFill>
                      <a:schemeClr val="tx1">
                        <a:lumMod val="65%"/>
                        <a:lumOff val="35%"/>
                      </a:schemeClr>
                    </a:solidFill>
                  </a:rPr>
                  <a:t>by</a:t>
                </a:r>
                <a:endParaRPr lang="en-GB" sz="1200" dirty="0">
                  <a:solidFill>
                    <a:schemeClr val="tx1">
                      <a:lumMod val="65%"/>
                      <a:lumOff val="35%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9454148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52810" y="1262743"/>
            <a:ext cx="10446561" cy="20682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FF5E00"/>
                </a:solidFill>
              </a:rPr>
              <a:t>eDocs</a:t>
            </a:r>
            <a:r>
              <a:rPr lang="en-US" sz="2400" dirty="0"/>
              <a:t> is a system to store all the documents addressed to a user in his unique secure account.</a:t>
            </a:r>
          </a:p>
          <a:p>
            <a:pPr marL="0" indent="0" algn="just">
              <a:buNone/>
            </a:pPr>
            <a:r>
              <a:rPr lang="en-US" sz="2400" dirty="0"/>
              <a:t>Having all documents addressed to the user in the same app will  reduce administration cost and ease the document managing for the user</a:t>
            </a:r>
            <a:endParaRPr lang="es-ES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148" y="4356668"/>
            <a:ext cx="1238589" cy="1238589"/>
          </a:xfrm>
          <a:prstGeom prst="rect">
            <a:avLst/>
          </a:prstGeom>
        </p:spPr>
      </p:pic>
      <p:pic>
        <p:nvPicPr>
          <p:cNvPr id="1030" name="Picture 6" descr="Resultado de imagen de user blue 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9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138" y="4369684"/>
            <a:ext cx="1121229" cy="112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>
            <a:cxnSpLocks/>
          </p:cNvCxnSpPr>
          <p:nvPr/>
        </p:nvCxnSpPr>
        <p:spPr>
          <a:xfrm>
            <a:off x="5603966" y="4969433"/>
            <a:ext cx="1719943" cy="0"/>
          </a:xfrm>
          <a:prstGeom prst="straightConnector1">
            <a:avLst/>
          </a:prstGeom>
          <a:ln w="1143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5" name="Grupo 14"/>
          <p:cNvGrpSpPr/>
          <p:nvPr/>
        </p:nvGrpSpPr>
        <p:grpSpPr>
          <a:xfrm>
            <a:off x="4400244" y="3607422"/>
            <a:ext cx="608070" cy="608070"/>
            <a:chOff x="4400244" y="3607422"/>
            <a:chExt cx="608070" cy="608070"/>
          </a:xfrm>
        </p:grpSpPr>
        <p:pic>
          <p:nvPicPr>
            <p:cNvPr id="1026" name="Picture 2" descr="Resultado de imagen de shop 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0662" y="3677840"/>
              <a:ext cx="467233" cy="467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Elipse 10"/>
            <p:cNvSpPr/>
            <p:nvPr/>
          </p:nvSpPr>
          <p:spPr>
            <a:xfrm>
              <a:off x="4400244" y="3607422"/>
              <a:ext cx="608070" cy="608070"/>
            </a:xfrm>
            <a:prstGeom prst="ellipse">
              <a:avLst/>
            </a:prstGeom>
            <a:noFill/>
            <a:ln w="50800">
              <a:solidFill>
                <a:srgbClr val="FF5E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3548388" y="4052633"/>
            <a:ext cx="608070" cy="608070"/>
            <a:chOff x="3506078" y="3990549"/>
            <a:chExt cx="608070" cy="608070"/>
          </a:xfrm>
        </p:grpSpPr>
        <p:pic>
          <p:nvPicPr>
            <p:cNvPr id="1034" name="Picture 10" descr="Resultado de imagen de show ticket 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7496" y="4079358"/>
              <a:ext cx="518467" cy="430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Elipse 17"/>
            <p:cNvSpPr/>
            <p:nvPr/>
          </p:nvSpPr>
          <p:spPr>
            <a:xfrm>
              <a:off x="3506078" y="3990549"/>
              <a:ext cx="608070" cy="608070"/>
            </a:xfrm>
            <a:prstGeom prst="ellipse">
              <a:avLst/>
            </a:prstGeom>
            <a:noFill/>
            <a:ln w="50800">
              <a:solidFill>
                <a:srgbClr val="FF5E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3489139" y="5173740"/>
            <a:ext cx="608070" cy="608070"/>
            <a:chOff x="3506078" y="5166120"/>
            <a:chExt cx="608070" cy="608070"/>
          </a:xfrm>
        </p:grpSpPr>
        <p:pic>
          <p:nvPicPr>
            <p:cNvPr id="1028" name="Picture 4" descr="Resultado de imagen de flight ticket png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866" y="5258139"/>
              <a:ext cx="450308" cy="450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Elipse 18"/>
            <p:cNvSpPr/>
            <p:nvPr/>
          </p:nvSpPr>
          <p:spPr>
            <a:xfrm>
              <a:off x="3506078" y="5166120"/>
              <a:ext cx="608070" cy="608070"/>
            </a:xfrm>
            <a:prstGeom prst="ellipse">
              <a:avLst/>
            </a:prstGeom>
            <a:noFill/>
            <a:ln w="50800">
              <a:solidFill>
                <a:srgbClr val="FF5E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4423102" y="5722441"/>
            <a:ext cx="608070" cy="608070"/>
            <a:chOff x="4384508" y="5736433"/>
            <a:chExt cx="608070" cy="608070"/>
          </a:xfrm>
        </p:grpSpPr>
        <p:pic>
          <p:nvPicPr>
            <p:cNvPr id="1032" name="Picture 8" descr="Resultado de imagen de government png"/>
            <p:cNvPicPr>
              <a:picLocks noChangeAspect="1" noChangeArrowheads="1"/>
            </p:cNvPicPr>
            <p:nvPr/>
          </p:nvPicPr>
          <p:blipFill>
            <a:blip r:embed="rId8">
              <a:duotone>
                <a:prstClr val="black"/>
                <a:schemeClr val="accent1">
                  <a:tint val="45%"/>
                  <a:satMod val="400%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155%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8292" y="5874779"/>
              <a:ext cx="374468" cy="309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Elipse 19"/>
            <p:cNvSpPr/>
            <p:nvPr/>
          </p:nvSpPr>
          <p:spPr>
            <a:xfrm>
              <a:off x="4384508" y="5736433"/>
              <a:ext cx="608070" cy="608070"/>
            </a:xfrm>
            <a:prstGeom prst="ellipse">
              <a:avLst/>
            </a:prstGeom>
            <a:noFill/>
            <a:ln w="50800">
              <a:solidFill>
                <a:srgbClr val="FF5E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" name="Rectángulo 15"/>
          <p:cNvSpPr/>
          <p:nvPr/>
        </p:nvSpPr>
        <p:spPr>
          <a:xfrm>
            <a:off x="4704278" y="4215492"/>
            <a:ext cx="45719" cy="141175"/>
          </a:xfrm>
          <a:prstGeom prst="rect">
            <a:avLst/>
          </a:prstGeom>
          <a:solidFill>
            <a:srgbClr val="FF5E00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/>
          <p:cNvSpPr/>
          <p:nvPr/>
        </p:nvSpPr>
        <p:spPr>
          <a:xfrm rot="18532112">
            <a:off x="4143654" y="4522470"/>
            <a:ext cx="45719" cy="141175"/>
          </a:xfrm>
          <a:prstGeom prst="rect">
            <a:avLst/>
          </a:prstGeom>
          <a:solidFill>
            <a:srgbClr val="FF5E00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/>
          <p:cNvSpPr/>
          <p:nvPr/>
        </p:nvSpPr>
        <p:spPr>
          <a:xfrm rot="14485436">
            <a:off x="4107213" y="5223512"/>
            <a:ext cx="45719" cy="141175"/>
          </a:xfrm>
          <a:prstGeom prst="rect">
            <a:avLst/>
          </a:prstGeom>
          <a:solidFill>
            <a:srgbClr val="FF5E00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/>
          <p:cNvSpPr/>
          <p:nvPr/>
        </p:nvSpPr>
        <p:spPr>
          <a:xfrm rot="10800000">
            <a:off x="4715236" y="5581265"/>
            <a:ext cx="45719" cy="141175"/>
          </a:xfrm>
          <a:prstGeom prst="rect">
            <a:avLst/>
          </a:prstGeom>
          <a:solidFill>
            <a:srgbClr val="FF5E00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852810" y="617018"/>
            <a:ext cx="26791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5E00"/>
                </a:solidFill>
              </a:rPr>
              <a:t>What’s eDocs?</a:t>
            </a:r>
            <a:endParaRPr lang="es-ES" sz="3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5" y="118649"/>
            <a:ext cx="646094" cy="21161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B124B02-BBB0-417F-AE28-20FB0B372E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045" y="12752"/>
            <a:ext cx="423412" cy="42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75026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5841EC1B-45F5-4E2C-945A-4D285941F181}"/>
              </a:ext>
            </a:extLst>
          </p:cNvPr>
          <p:cNvSpPr/>
          <p:nvPr/>
        </p:nvSpPr>
        <p:spPr>
          <a:xfrm>
            <a:off x="6749051" y="4084319"/>
            <a:ext cx="2922760" cy="2502616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B5ACD8D9-60BD-48B0-B7FF-A536FE58F54A}"/>
              </a:ext>
            </a:extLst>
          </p:cNvPr>
          <p:cNvSpPr/>
          <p:nvPr/>
        </p:nvSpPr>
        <p:spPr>
          <a:xfrm>
            <a:off x="2453287" y="4084319"/>
            <a:ext cx="2961075" cy="2502615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52810" y="617018"/>
            <a:ext cx="48562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5E00"/>
                </a:solidFill>
              </a:rPr>
              <a:t>What can do eDocs for me?</a:t>
            </a:r>
            <a:endParaRPr lang="es-ES" sz="3200" dirty="0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852810" y="1262743"/>
            <a:ext cx="10446561" cy="27605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FF5E00"/>
                </a:solidFill>
              </a:rPr>
              <a:t>eDocs</a:t>
            </a:r>
            <a:r>
              <a:rPr lang="en-US" sz="2400" dirty="0"/>
              <a:t> stores all documents received from another users (companies or persons) in a simple and personalized way.</a:t>
            </a:r>
          </a:p>
          <a:p>
            <a:pPr marL="0" indent="0" algn="just">
              <a:buNone/>
            </a:pPr>
            <a:r>
              <a:rPr lang="en-US" sz="2400" dirty="0"/>
              <a:t>With </a:t>
            </a:r>
            <a:r>
              <a:rPr lang="en-US" sz="2400" b="1" dirty="0">
                <a:solidFill>
                  <a:srgbClr val="FF5E00"/>
                </a:solidFill>
              </a:rPr>
              <a:t>eDocs</a:t>
            </a:r>
            <a:r>
              <a:rPr lang="en-US" sz="2400" dirty="0"/>
              <a:t> all documents will be in the same place and you’ll be able to view them, download them or resend to other users.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5E00"/>
                </a:solidFill>
              </a:rPr>
              <a:t>eDocs</a:t>
            </a:r>
            <a:r>
              <a:rPr lang="en-US" sz="2400" dirty="0"/>
              <a:t> allows you to decide who can send you documents, having total control to accept or reject documents from other users if you are not interested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4478FB-DCFC-4C48-82BE-62536620B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5" y="118649"/>
            <a:ext cx="646094" cy="21161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DDDE83C-C7B9-4C8E-A5C2-A322CC9D9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045" y="12752"/>
            <a:ext cx="423412" cy="42341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F36D939-7AB9-4D0B-B18B-E081136991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598" y="4316965"/>
            <a:ext cx="801666" cy="801666"/>
          </a:xfrm>
          <a:prstGeom prst="rect">
            <a:avLst/>
          </a:prstGeom>
        </p:spPr>
      </p:pic>
      <p:pic>
        <p:nvPicPr>
          <p:cNvPr id="10" name="Picture 6" descr="Resultado de imagen de user blue png">
            <a:extLst>
              <a:ext uri="{FF2B5EF4-FFF2-40B4-BE49-F238E27FC236}">
                <a16:creationId xmlns:a16="http://schemas.microsoft.com/office/drawing/2014/main" id="{1282385E-A268-4EF2-BC66-D4CB7D532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9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817" y="5395536"/>
            <a:ext cx="1121229" cy="112122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upo 63">
            <a:extLst>
              <a:ext uri="{FF2B5EF4-FFF2-40B4-BE49-F238E27FC236}">
                <a16:creationId xmlns:a16="http://schemas.microsoft.com/office/drawing/2014/main" id="{9180B4F6-6FD9-43EE-B4B1-201E57578AE5}"/>
              </a:ext>
            </a:extLst>
          </p:cNvPr>
          <p:cNvGrpSpPr/>
          <p:nvPr/>
        </p:nvGrpSpPr>
        <p:grpSpPr>
          <a:xfrm>
            <a:off x="4702870" y="4901378"/>
            <a:ext cx="608070" cy="608070"/>
            <a:chOff x="1544273" y="3225439"/>
            <a:chExt cx="608070" cy="608070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E3D1EAC6-F917-441F-A858-8D8FB39E9591}"/>
                </a:ext>
              </a:extLst>
            </p:cNvPr>
            <p:cNvSpPr/>
            <p:nvPr/>
          </p:nvSpPr>
          <p:spPr>
            <a:xfrm>
              <a:off x="1544273" y="3225439"/>
              <a:ext cx="608070" cy="608070"/>
            </a:xfrm>
            <a:prstGeom prst="ellipse">
              <a:avLst/>
            </a:prstGeom>
            <a:noFill/>
            <a:ln w="50800">
              <a:solidFill>
                <a:srgbClr val="FF5E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4" name="Imagen 43">
              <a:extLst>
                <a:ext uri="{FF2B5EF4-FFF2-40B4-BE49-F238E27FC236}">
                  <a16:creationId xmlns:a16="http://schemas.microsoft.com/office/drawing/2014/main" id="{2B1363C1-6693-4AAC-8233-FFE01734E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7844" y="3326282"/>
              <a:ext cx="420927" cy="420927"/>
            </a:xfrm>
            <a:prstGeom prst="rect">
              <a:avLst/>
            </a:prstGeom>
          </p:spPr>
        </p:pic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CACD7D8B-3F97-4A11-A792-A2A118CC043C}"/>
              </a:ext>
            </a:extLst>
          </p:cNvPr>
          <p:cNvGrpSpPr/>
          <p:nvPr/>
        </p:nvGrpSpPr>
        <p:grpSpPr>
          <a:xfrm>
            <a:off x="3206454" y="4349043"/>
            <a:ext cx="608070" cy="608070"/>
            <a:chOff x="1529054" y="4059475"/>
            <a:chExt cx="608070" cy="608070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33BBE1FE-63C9-4C93-A2FA-D23D70E5CE1B}"/>
                </a:ext>
              </a:extLst>
            </p:cNvPr>
            <p:cNvSpPr/>
            <p:nvPr/>
          </p:nvSpPr>
          <p:spPr>
            <a:xfrm>
              <a:off x="1529054" y="4059475"/>
              <a:ext cx="608070" cy="608070"/>
            </a:xfrm>
            <a:prstGeom prst="ellipse">
              <a:avLst/>
            </a:prstGeom>
            <a:noFill/>
            <a:ln w="50800">
              <a:solidFill>
                <a:srgbClr val="FF5E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6" name="Imagen 45">
              <a:extLst>
                <a:ext uri="{FF2B5EF4-FFF2-40B4-BE49-F238E27FC236}">
                  <a16:creationId xmlns:a16="http://schemas.microsoft.com/office/drawing/2014/main" id="{955336FE-F97F-4258-838D-2B033DF41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4035" y="4190385"/>
              <a:ext cx="416136" cy="416136"/>
            </a:xfrm>
            <a:prstGeom prst="rect">
              <a:avLst/>
            </a:prstGeom>
          </p:spPr>
        </p:pic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A7477FA4-0AC8-4FE7-9229-A660E157C07D}"/>
              </a:ext>
            </a:extLst>
          </p:cNvPr>
          <p:cNvGrpSpPr/>
          <p:nvPr/>
        </p:nvGrpSpPr>
        <p:grpSpPr>
          <a:xfrm>
            <a:off x="4068056" y="4349238"/>
            <a:ext cx="608070" cy="608070"/>
            <a:chOff x="1524139" y="5921781"/>
            <a:chExt cx="608070" cy="608070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4C543A74-CEFB-4564-BB94-44875CB853A7}"/>
                </a:ext>
              </a:extLst>
            </p:cNvPr>
            <p:cNvSpPr/>
            <p:nvPr/>
          </p:nvSpPr>
          <p:spPr>
            <a:xfrm>
              <a:off x="1524139" y="5921781"/>
              <a:ext cx="608070" cy="608070"/>
            </a:xfrm>
            <a:prstGeom prst="ellipse">
              <a:avLst/>
            </a:prstGeom>
            <a:noFill/>
            <a:ln w="50800">
              <a:solidFill>
                <a:srgbClr val="FF5E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8" name="Imagen 47">
              <a:extLst>
                <a:ext uri="{FF2B5EF4-FFF2-40B4-BE49-F238E27FC236}">
                  <a16:creationId xmlns:a16="http://schemas.microsoft.com/office/drawing/2014/main" id="{79FA84C8-4A81-44C8-A94C-2C58D12FA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4341" y="6051850"/>
              <a:ext cx="347932" cy="347932"/>
            </a:xfrm>
            <a:prstGeom prst="rect">
              <a:avLst/>
            </a:prstGeom>
          </p:spPr>
        </p:pic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30AA670E-DB5E-4B0A-B2B4-3A246C3F5EEF}"/>
              </a:ext>
            </a:extLst>
          </p:cNvPr>
          <p:cNvGrpSpPr/>
          <p:nvPr/>
        </p:nvGrpSpPr>
        <p:grpSpPr>
          <a:xfrm>
            <a:off x="2576414" y="4901378"/>
            <a:ext cx="608070" cy="608070"/>
            <a:chOff x="1524139" y="5024421"/>
            <a:chExt cx="608070" cy="608070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40751B96-F7AB-4948-BF01-A9BF237950C9}"/>
                </a:ext>
              </a:extLst>
            </p:cNvPr>
            <p:cNvSpPr/>
            <p:nvPr/>
          </p:nvSpPr>
          <p:spPr>
            <a:xfrm>
              <a:off x="1524139" y="5024421"/>
              <a:ext cx="608070" cy="608070"/>
            </a:xfrm>
            <a:prstGeom prst="ellipse">
              <a:avLst/>
            </a:prstGeom>
            <a:noFill/>
            <a:ln w="50800">
              <a:solidFill>
                <a:srgbClr val="FF5E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0" name="Imagen 49">
              <a:extLst>
                <a:ext uri="{FF2B5EF4-FFF2-40B4-BE49-F238E27FC236}">
                  <a16:creationId xmlns:a16="http://schemas.microsoft.com/office/drawing/2014/main" id="{B96F7CB9-2681-42B0-8CA4-9910B6CE8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biLevel thresh="50%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6885" y="5120110"/>
              <a:ext cx="383286" cy="383286"/>
            </a:xfrm>
            <a:prstGeom prst="rect">
              <a:avLst/>
            </a:prstGeom>
          </p:spPr>
        </p:pic>
      </p:grpSp>
      <p:grpSp>
        <p:nvGrpSpPr>
          <p:cNvPr id="62" name="Grupo 61">
            <a:extLst>
              <a:ext uri="{FF2B5EF4-FFF2-40B4-BE49-F238E27FC236}">
                <a16:creationId xmlns:a16="http://schemas.microsoft.com/office/drawing/2014/main" id="{7D7E4B27-7C1B-46FB-8C00-A7AB9937B49C}"/>
              </a:ext>
            </a:extLst>
          </p:cNvPr>
          <p:cNvGrpSpPr/>
          <p:nvPr/>
        </p:nvGrpSpPr>
        <p:grpSpPr>
          <a:xfrm>
            <a:off x="3405919" y="5206087"/>
            <a:ext cx="1121229" cy="1290922"/>
            <a:chOff x="3411866" y="3945757"/>
            <a:chExt cx="1121229" cy="1290922"/>
          </a:xfrm>
        </p:grpSpPr>
        <p:pic>
          <p:nvPicPr>
            <p:cNvPr id="36" name="Picture 6" descr="Resultado de imagen de user blue png">
              <a:extLst>
                <a:ext uri="{FF2B5EF4-FFF2-40B4-BE49-F238E27FC236}">
                  <a16:creationId xmlns:a16="http://schemas.microsoft.com/office/drawing/2014/main" id="{7CA04504-7DBD-436B-A772-475C2F751A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896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1866" y="4115450"/>
              <a:ext cx="1121229" cy="11212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Rectángulo 50">
              <a:extLst>
                <a:ext uri="{FF2B5EF4-FFF2-40B4-BE49-F238E27FC236}">
                  <a16:creationId xmlns:a16="http://schemas.microsoft.com/office/drawing/2014/main" id="{814B7FAE-0ED4-4AF9-B7FB-E38F5411B9F6}"/>
                </a:ext>
              </a:extLst>
            </p:cNvPr>
            <p:cNvSpPr/>
            <p:nvPr/>
          </p:nvSpPr>
          <p:spPr>
            <a:xfrm rot="18532112">
              <a:off x="3664001" y="4050981"/>
              <a:ext cx="45719" cy="1411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Rectángulo 51">
              <a:extLst>
                <a:ext uri="{FF2B5EF4-FFF2-40B4-BE49-F238E27FC236}">
                  <a16:creationId xmlns:a16="http://schemas.microsoft.com/office/drawing/2014/main" id="{0E420ECE-A965-411E-92FA-4B15E6F1491C}"/>
                </a:ext>
              </a:extLst>
            </p:cNvPr>
            <p:cNvSpPr/>
            <p:nvPr/>
          </p:nvSpPr>
          <p:spPr>
            <a:xfrm rot="20051238">
              <a:off x="3797612" y="3976033"/>
              <a:ext cx="45719" cy="1411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Rectángulo 52">
              <a:extLst>
                <a:ext uri="{FF2B5EF4-FFF2-40B4-BE49-F238E27FC236}">
                  <a16:creationId xmlns:a16="http://schemas.microsoft.com/office/drawing/2014/main" id="{303486C2-D505-410C-A7AF-8BB0EDBBE37E}"/>
                </a:ext>
              </a:extLst>
            </p:cNvPr>
            <p:cNvSpPr/>
            <p:nvPr/>
          </p:nvSpPr>
          <p:spPr>
            <a:xfrm>
              <a:off x="3961310" y="3945757"/>
              <a:ext cx="45719" cy="1411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Rectángulo 53">
              <a:extLst>
                <a:ext uri="{FF2B5EF4-FFF2-40B4-BE49-F238E27FC236}">
                  <a16:creationId xmlns:a16="http://schemas.microsoft.com/office/drawing/2014/main" id="{87EBCEC9-49BE-4675-95FD-7A5FBB2C1405}"/>
                </a:ext>
              </a:extLst>
            </p:cNvPr>
            <p:cNvSpPr/>
            <p:nvPr/>
          </p:nvSpPr>
          <p:spPr>
            <a:xfrm rot="1516171">
              <a:off x="4128777" y="3976032"/>
              <a:ext cx="45719" cy="1411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51FE7F9A-8C10-49CA-8550-44B667EB84B7}"/>
                </a:ext>
              </a:extLst>
            </p:cNvPr>
            <p:cNvSpPr/>
            <p:nvPr/>
          </p:nvSpPr>
          <p:spPr>
            <a:xfrm rot="2533060">
              <a:off x="4240537" y="4054836"/>
              <a:ext cx="45719" cy="1411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553662764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852810" y="617018"/>
            <a:ext cx="66942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5E00"/>
                </a:solidFill>
              </a:rPr>
              <a:t>Will eDocs work with any document?</a:t>
            </a:r>
            <a:endParaRPr lang="es-ES" sz="3200" dirty="0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852810" y="1262743"/>
            <a:ext cx="10602590" cy="288591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FF5E00"/>
                </a:solidFill>
              </a:rPr>
              <a:t>eDocs</a:t>
            </a:r>
            <a:r>
              <a:rPr lang="en-US" sz="2400" dirty="0"/>
              <a:t> works with xml files instead of text documents as pdf, doc...</a:t>
            </a:r>
          </a:p>
          <a:p>
            <a:pPr marL="0" indent="0" algn="just">
              <a:buNone/>
            </a:pPr>
            <a:r>
              <a:rPr lang="en-US" sz="2400" dirty="0"/>
              <a:t>This way, we can allow the users to have different templates to be used and, the most important, to connect </a:t>
            </a:r>
            <a:r>
              <a:rPr lang="en-US" sz="2400" b="1" dirty="0">
                <a:solidFill>
                  <a:srgbClr val="FF5E00"/>
                </a:solidFill>
              </a:rPr>
              <a:t>eDocs</a:t>
            </a:r>
            <a:r>
              <a:rPr lang="en-US" sz="2400" dirty="0"/>
              <a:t> with other systems for the automatic import and export of the document.</a:t>
            </a:r>
          </a:p>
          <a:p>
            <a:pPr marL="0" indent="0" algn="just">
              <a:buNone/>
            </a:pPr>
            <a:r>
              <a:rPr lang="en-US" sz="2400" dirty="0"/>
              <a:t>The main idea is to reduce the time needed to manage all this documents for companies and the public institutions increasing the efficiency on paperwork.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4478FB-DCFC-4C48-82BE-62536620B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5" y="118649"/>
            <a:ext cx="646094" cy="21161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DDDE83C-C7B9-4C8E-A5C2-A322CC9D9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045" y="12752"/>
            <a:ext cx="423412" cy="423412"/>
          </a:xfrm>
          <a:prstGeom prst="rect">
            <a:avLst/>
          </a:prstGeom>
        </p:spPr>
      </p:pic>
      <p:pic>
        <p:nvPicPr>
          <p:cNvPr id="10" name="Picture 6" descr="Resultado de imagen de user blue png">
            <a:extLst>
              <a:ext uri="{FF2B5EF4-FFF2-40B4-BE49-F238E27FC236}">
                <a16:creationId xmlns:a16="http://schemas.microsoft.com/office/drawing/2014/main" id="{1282385E-A268-4EF2-BC66-D4CB7D532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9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917" y="5626919"/>
            <a:ext cx="847066" cy="847066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8D00D1F-E17E-4D57-80C7-4D19A9C0C7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503" y="3893750"/>
            <a:ext cx="1034993" cy="1034993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714C1917-50C1-4896-9E1D-021125B7A8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131" y="4775768"/>
            <a:ext cx="821433" cy="821433"/>
          </a:xfrm>
          <a:prstGeom prst="rect">
            <a:avLst/>
          </a:prstGeom>
        </p:spPr>
      </p:pic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54D5D555-9FF4-4375-BE53-2B8361FF15CA}"/>
              </a:ext>
            </a:extLst>
          </p:cNvPr>
          <p:cNvCxnSpPr>
            <a:cxnSpLocks/>
          </p:cNvCxnSpPr>
          <p:nvPr/>
        </p:nvCxnSpPr>
        <p:spPr>
          <a:xfrm>
            <a:off x="6575650" y="4337517"/>
            <a:ext cx="503426" cy="453687"/>
          </a:xfrm>
          <a:prstGeom prst="straightConnector1">
            <a:avLst/>
          </a:prstGeom>
          <a:ln w="1143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08B88FED-5555-4377-A940-388A3D95EF82}"/>
              </a:ext>
            </a:extLst>
          </p:cNvPr>
          <p:cNvCxnSpPr>
            <a:cxnSpLocks/>
          </p:cNvCxnSpPr>
          <p:nvPr/>
        </p:nvCxnSpPr>
        <p:spPr>
          <a:xfrm flipH="1">
            <a:off x="6575650" y="5600652"/>
            <a:ext cx="443040" cy="452086"/>
          </a:xfrm>
          <a:prstGeom prst="straightConnector1">
            <a:avLst/>
          </a:prstGeom>
          <a:ln w="1143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FEB4DB4E-F1C9-4B38-8CA5-7EE6C89CF5BB}"/>
              </a:ext>
            </a:extLst>
          </p:cNvPr>
          <p:cNvCxnSpPr>
            <a:cxnSpLocks/>
          </p:cNvCxnSpPr>
          <p:nvPr/>
        </p:nvCxnSpPr>
        <p:spPr>
          <a:xfrm flipH="1" flipV="1">
            <a:off x="5163876" y="5588309"/>
            <a:ext cx="491707" cy="420016"/>
          </a:xfrm>
          <a:prstGeom prst="straightConnector1">
            <a:avLst/>
          </a:prstGeom>
          <a:ln w="1143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FB6E7D3B-7D01-47B9-947F-D9DE31334E87}"/>
              </a:ext>
            </a:extLst>
          </p:cNvPr>
          <p:cNvCxnSpPr>
            <a:cxnSpLocks/>
          </p:cNvCxnSpPr>
          <p:nvPr/>
        </p:nvCxnSpPr>
        <p:spPr>
          <a:xfrm flipV="1">
            <a:off x="5226088" y="4340508"/>
            <a:ext cx="499692" cy="399371"/>
          </a:xfrm>
          <a:prstGeom prst="straightConnector1">
            <a:avLst/>
          </a:prstGeom>
          <a:ln w="1143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59" name="Imagen 58">
            <a:extLst>
              <a:ext uri="{FF2B5EF4-FFF2-40B4-BE49-F238E27FC236}">
                <a16:creationId xmlns:a16="http://schemas.microsoft.com/office/drawing/2014/main" id="{CB57B8F9-BC64-4223-9980-08C2002BFA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16" y="4775769"/>
            <a:ext cx="821433" cy="82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78566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852810" y="617018"/>
            <a:ext cx="72537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5E00"/>
                </a:solidFill>
              </a:rPr>
              <a:t>What happens with the legal documents?</a:t>
            </a:r>
            <a:endParaRPr lang="es-ES" sz="3200" dirty="0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852810" y="1262743"/>
            <a:ext cx="10446561" cy="28365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FF5E00"/>
                </a:solidFill>
              </a:rPr>
              <a:t>eDocs</a:t>
            </a:r>
            <a:r>
              <a:rPr lang="en-US" sz="2400" dirty="0"/>
              <a:t> can sign legally any document and send it.</a:t>
            </a:r>
          </a:p>
          <a:p>
            <a:pPr marL="0" indent="0" algn="just">
              <a:buNone/>
            </a:pPr>
            <a:r>
              <a:rPr lang="en-US" sz="2400" dirty="0"/>
              <a:t>This way, the user can sign contracts, forms or be sure that a document is legal when he receives it.</a:t>
            </a:r>
          </a:p>
          <a:p>
            <a:pPr marL="0" indent="0" algn="just">
              <a:buNone/>
            </a:pPr>
            <a:r>
              <a:rPr lang="en-US" sz="2400" dirty="0"/>
              <a:t>All documents have their own historical log and the server will always know if that document has been read or not by the destination user.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4478FB-DCFC-4C48-82BE-62536620B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5" y="118649"/>
            <a:ext cx="646094" cy="21161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DDDE83C-C7B9-4C8E-A5C2-A322CC9D9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045" y="12752"/>
            <a:ext cx="423412" cy="423412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714C1917-50C1-4896-9E1D-021125B7A8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098" y="4323675"/>
            <a:ext cx="1046025" cy="1046025"/>
          </a:xfrm>
          <a:prstGeom prst="rect">
            <a:avLst/>
          </a:prstGeom>
        </p:spPr>
      </p:pic>
      <p:pic>
        <p:nvPicPr>
          <p:cNvPr id="14" name="Picture 6" descr="Resultado de imagen de user blue png">
            <a:extLst>
              <a:ext uri="{FF2B5EF4-FFF2-40B4-BE49-F238E27FC236}">
                <a16:creationId xmlns:a16="http://schemas.microsoft.com/office/drawing/2014/main" id="{2D159F99-05BE-46A5-8CE0-94740C7CE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9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984" y="4276803"/>
            <a:ext cx="1121229" cy="112122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FC07C4A7-588E-4BFB-9B1D-3E357986709E}"/>
              </a:ext>
            </a:extLst>
          </p:cNvPr>
          <p:cNvCxnSpPr>
            <a:cxnSpLocks/>
          </p:cNvCxnSpPr>
          <p:nvPr/>
        </p:nvCxnSpPr>
        <p:spPr>
          <a:xfrm>
            <a:off x="3122395" y="4837418"/>
            <a:ext cx="995521" cy="0"/>
          </a:xfrm>
          <a:prstGeom prst="straightConnector1">
            <a:avLst/>
          </a:prstGeom>
          <a:ln w="1143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EEABE6C-73A5-49BE-ACD5-B8A40A11D5BB}"/>
              </a:ext>
            </a:extLst>
          </p:cNvPr>
          <p:cNvCxnSpPr>
            <a:cxnSpLocks/>
          </p:cNvCxnSpPr>
          <p:nvPr/>
        </p:nvCxnSpPr>
        <p:spPr>
          <a:xfrm>
            <a:off x="5578873" y="4824394"/>
            <a:ext cx="995521" cy="0"/>
          </a:xfrm>
          <a:prstGeom prst="straightConnector1">
            <a:avLst/>
          </a:prstGeom>
          <a:ln w="1143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Imagen 16">
            <a:extLst>
              <a:ext uri="{FF2B5EF4-FFF2-40B4-BE49-F238E27FC236}">
                <a16:creationId xmlns:a16="http://schemas.microsoft.com/office/drawing/2014/main" id="{8B9B77DB-7D94-41B6-BC93-B4605F7214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144" y="4301381"/>
            <a:ext cx="1046025" cy="10460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1A82901-57F1-4ED8-9F0D-32E1C44B5A5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%"/>
                <a:satMod val="400%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341" y="3969383"/>
            <a:ext cx="708584" cy="708584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DA84CC2D-4B61-4BFA-89D3-8572507F9A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051" y="4892749"/>
            <a:ext cx="1325992" cy="1325992"/>
          </a:xfrm>
          <a:prstGeom prst="rect">
            <a:avLst/>
          </a:prstGeom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954F4C87-7477-4D40-83E2-F9FC8712885E}"/>
              </a:ext>
            </a:extLst>
          </p:cNvPr>
          <p:cNvCxnSpPr>
            <a:cxnSpLocks/>
          </p:cNvCxnSpPr>
          <p:nvPr/>
        </p:nvCxnSpPr>
        <p:spPr>
          <a:xfrm>
            <a:off x="8060405" y="4796890"/>
            <a:ext cx="1017699" cy="343974"/>
          </a:xfrm>
          <a:prstGeom prst="straightConnector1">
            <a:avLst/>
          </a:prstGeom>
          <a:ln w="1143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8F2467B-2064-46D8-9979-46C0DAEB28EB}"/>
              </a:ext>
            </a:extLst>
          </p:cNvPr>
          <p:cNvCxnSpPr>
            <a:cxnSpLocks/>
          </p:cNvCxnSpPr>
          <p:nvPr/>
        </p:nvCxnSpPr>
        <p:spPr>
          <a:xfrm flipV="1">
            <a:off x="8060405" y="4301381"/>
            <a:ext cx="1017699" cy="493278"/>
          </a:xfrm>
          <a:prstGeom prst="straightConnector1">
            <a:avLst/>
          </a:prstGeom>
          <a:ln w="1143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7" name="Picture 6" descr="Resultado de imagen de user blue png">
            <a:extLst>
              <a:ext uri="{FF2B5EF4-FFF2-40B4-BE49-F238E27FC236}">
                <a16:creationId xmlns:a16="http://schemas.microsoft.com/office/drawing/2014/main" id="{B2B31DBF-9751-452A-9022-54E14FDEC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9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563" y="3573279"/>
            <a:ext cx="1121229" cy="112122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417840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852810" y="617018"/>
            <a:ext cx="20409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5E00"/>
                </a:solidFill>
              </a:rPr>
              <a:t>Conclusion</a:t>
            </a:r>
            <a:endParaRPr lang="es-ES" sz="3200" dirty="0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852810" y="1262743"/>
            <a:ext cx="10446561" cy="27927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FF5E00"/>
                </a:solidFill>
              </a:rPr>
              <a:t>eDocs</a:t>
            </a:r>
            <a:r>
              <a:rPr lang="en-US" sz="2400" dirty="0"/>
              <a:t> reduce the cost of the companies managing documentation and sending it to other companies, clients, providers…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5E00"/>
                </a:solidFill>
              </a:rPr>
              <a:t>eDocs</a:t>
            </a:r>
            <a:r>
              <a:rPr lang="en-US" sz="2400" dirty="0"/>
              <a:t> is eco-friendly reducing the paper used to create documents.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5E00"/>
                </a:solidFill>
              </a:rPr>
              <a:t>eDocs</a:t>
            </a:r>
            <a:r>
              <a:rPr lang="en-US" sz="2400" dirty="0"/>
              <a:t> is secure and allows the user to create legal documents before sending them.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5E00"/>
                </a:solidFill>
              </a:rPr>
              <a:t>eDocs</a:t>
            </a:r>
            <a:r>
              <a:rPr lang="en-US" sz="2400" dirty="0"/>
              <a:t> helps the user having all the documents in only one device.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4478FB-DCFC-4C48-82BE-62536620B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5" y="118649"/>
            <a:ext cx="646094" cy="21161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DDDE83C-C7B9-4C8E-A5C2-A322CC9D9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045" y="12752"/>
            <a:ext cx="423412" cy="42341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F36D939-7AB9-4D0B-B18B-E081136991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987" y="4505563"/>
            <a:ext cx="1046025" cy="1046025"/>
          </a:xfrm>
          <a:prstGeom prst="rect">
            <a:avLst/>
          </a:prstGeom>
        </p:spPr>
      </p:pic>
      <p:sp>
        <p:nvSpPr>
          <p:cNvPr id="16" name="Elipse 15">
            <a:extLst>
              <a:ext uri="{FF2B5EF4-FFF2-40B4-BE49-F238E27FC236}">
                <a16:creationId xmlns:a16="http://schemas.microsoft.com/office/drawing/2014/main" id="{F70B17AC-EB7D-4056-8F79-021B770F83CF}"/>
              </a:ext>
            </a:extLst>
          </p:cNvPr>
          <p:cNvSpPr/>
          <p:nvPr/>
        </p:nvSpPr>
        <p:spPr>
          <a:xfrm>
            <a:off x="5037198" y="4139613"/>
            <a:ext cx="608070" cy="608070"/>
          </a:xfrm>
          <a:prstGeom prst="ellipse">
            <a:avLst/>
          </a:prstGeom>
          <a:noFill/>
          <a:ln w="50800">
            <a:solidFill>
              <a:srgbClr val="FF5E0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33308C0-4BBC-4A03-86BD-96A95DE415B1}"/>
              </a:ext>
            </a:extLst>
          </p:cNvPr>
          <p:cNvSpPr/>
          <p:nvPr/>
        </p:nvSpPr>
        <p:spPr>
          <a:xfrm rot="18532112">
            <a:off x="5632464" y="4609450"/>
            <a:ext cx="45719" cy="141175"/>
          </a:xfrm>
          <a:prstGeom prst="rect">
            <a:avLst/>
          </a:prstGeom>
          <a:solidFill>
            <a:srgbClr val="FF5E00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1CE0E863-1681-48EB-8383-8458DCF7042A}"/>
              </a:ext>
            </a:extLst>
          </p:cNvPr>
          <p:cNvSpPr/>
          <p:nvPr/>
        </p:nvSpPr>
        <p:spPr>
          <a:xfrm>
            <a:off x="5776349" y="3756847"/>
            <a:ext cx="608070" cy="608070"/>
          </a:xfrm>
          <a:prstGeom prst="ellipse">
            <a:avLst/>
          </a:prstGeom>
          <a:noFill/>
          <a:ln w="50800">
            <a:solidFill>
              <a:srgbClr val="FF5E0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BD1736D-F66C-4F9C-AF6A-1C15279097EE}"/>
              </a:ext>
            </a:extLst>
          </p:cNvPr>
          <p:cNvSpPr/>
          <p:nvPr/>
        </p:nvSpPr>
        <p:spPr>
          <a:xfrm>
            <a:off x="6080383" y="4364917"/>
            <a:ext cx="45719" cy="141175"/>
          </a:xfrm>
          <a:prstGeom prst="rect">
            <a:avLst/>
          </a:prstGeom>
          <a:solidFill>
            <a:srgbClr val="FF5E00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2" name="Picture 6" descr="Resultado de imagen de user blue png">
            <a:extLst>
              <a:ext uri="{FF2B5EF4-FFF2-40B4-BE49-F238E27FC236}">
                <a16:creationId xmlns:a16="http://schemas.microsoft.com/office/drawing/2014/main" id="{B749E092-95FD-4D31-B37C-49B0A5C42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9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027" y="4276728"/>
            <a:ext cx="334806" cy="334806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98E410AA-DB74-47F1-A92F-ADE642CA29D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%"/>
                <a:satMod val="400%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310" y="3854392"/>
            <a:ext cx="387660" cy="38766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ADA00261-8A18-46FE-98BE-8CCA39B590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058" y="5242506"/>
            <a:ext cx="384123" cy="38412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D930AF3B-B75D-48E9-9544-1478484792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967" y="4321900"/>
            <a:ext cx="360497" cy="36049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C105821-5D42-482D-B45B-6E8A9A9A79EB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6">
                <a:shade val="45%"/>
                <a:satMod val="135%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102" y="5153345"/>
            <a:ext cx="585466" cy="585466"/>
          </a:xfrm>
          <a:prstGeom prst="rect">
            <a:avLst/>
          </a:prstGeom>
        </p:spPr>
      </p:pic>
      <p:grpSp>
        <p:nvGrpSpPr>
          <p:cNvPr id="31" name="Grupo 30">
            <a:extLst>
              <a:ext uri="{FF2B5EF4-FFF2-40B4-BE49-F238E27FC236}">
                <a16:creationId xmlns:a16="http://schemas.microsoft.com/office/drawing/2014/main" id="{640F8F4F-7DCF-4237-AD5A-55E52610288E}"/>
              </a:ext>
            </a:extLst>
          </p:cNvPr>
          <p:cNvGrpSpPr/>
          <p:nvPr/>
        </p:nvGrpSpPr>
        <p:grpSpPr>
          <a:xfrm>
            <a:off x="5785186" y="5675512"/>
            <a:ext cx="608070" cy="608070"/>
            <a:chOff x="4384508" y="5736433"/>
            <a:chExt cx="608070" cy="608070"/>
          </a:xfrm>
        </p:grpSpPr>
        <p:pic>
          <p:nvPicPr>
            <p:cNvPr id="32" name="Picture 8" descr="Resultado de imagen de government png">
              <a:extLst>
                <a:ext uri="{FF2B5EF4-FFF2-40B4-BE49-F238E27FC236}">
                  <a16:creationId xmlns:a16="http://schemas.microsoft.com/office/drawing/2014/main" id="{821D9CBA-699E-462B-824D-5F12082931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duotone>
                <a:prstClr val="black"/>
                <a:schemeClr val="accent1">
                  <a:tint val="45%"/>
                  <a:satMod val="400%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aturation sat="155%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8292" y="5874779"/>
              <a:ext cx="374468" cy="309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AC2EBC83-DE8A-4429-8DCA-8BC9428D24AD}"/>
                </a:ext>
              </a:extLst>
            </p:cNvPr>
            <p:cNvSpPr/>
            <p:nvPr/>
          </p:nvSpPr>
          <p:spPr>
            <a:xfrm>
              <a:off x="4384508" y="5736433"/>
              <a:ext cx="608070" cy="608070"/>
            </a:xfrm>
            <a:prstGeom prst="ellipse">
              <a:avLst/>
            </a:prstGeom>
            <a:noFill/>
            <a:ln w="50800">
              <a:solidFill>
                <a:srgbClr val="FF5E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4" name="Rectángulo 33">
            <a:extLst>
              <a:ext uri="{FF2B5EF4-FFF2-40B4-BE49-F238E27FC236}">
                <a16:creationId xmlns:a16="http://schemas.microsoft.com/office/drawing/2014/main" id="{24ACD56A-5520-4185-815C-36744F9AFC35}"/>
              </a:ext>
            </a:extLst>
          </p:cNvPr>
          <p:cNvSpPr/>
          <p:nvPr/>
        </p:nvSpPr>
        <p:spPr>
          <a:xfrm rot="10800000">
            <a:off x="6068694" y="5534336"/>
            <a:ext cx="45719" cy="141175"/>
          </a:xfrm>
          <a:prstGeom prst="rect">
            <a:avLst/>
          </a:prstGeom>
          <a:solidFill>
            <a:srgbClr val="FF5E00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E7068675-C956-42D2-9D4E-A98647BCCDCE}"/>
              </a:ext>
            </a:extLst>
          </p:cNvPr>
          <p:cNvSpPr/>
          <p:nvPr/>
        </p:nvSpPr>
        <p:spPr>
          <a:xfrm>
            <a:off x="4908800" y="5130741"/>
            <a:ext cx="608070" cy="608070"/>
          </a:xfrm>
          <a:prstGeom prst="ellipse">
            <a:avLst/>
          </a:prstGeom>
          <a:noFill/>
          <a:ln w="50800">
            <a:solidFill>
              <a:srgbClr val="FF5E0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52BD5B0-3712-496F-BCA4-4439B4D04F42}"/>
              </a:ext>
            </a:extLst>
          </p:cNvPr>
          <p:cNvSpPr/>
          <p:nvPr/>
        </p:nvSpPr>
        <p:spPr>
          <a:xfrm rot="14485436">
            <a:off x="5526874" y="5180513"/>
            <a:ext cx="45719" cy="141175"/>
          </a:xfrm>
          <a:prstGeom prst="rect">
            <a:avLst/>
          </a:prstGeom>
          <a:solidFill>
            <a:srgbClr val="FF5E00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630230FC-AF02-4963-B166-0A57C207CF85}"/>
              </a:ext>
            </a:extLst>
          </p:cNvPr>
          <p:cNvSpPr/>
          <p:nvPr/>
        </p:nvSpPr>
        <p:spPr>
          <a:xfrm>
            <a:off x="6583350" y="4187248"/>
            <a:ext cx="608070" cy="608070"/>
          </a:xfrm>
          <a:prstGeom prst="ellipse">
            <a:avLst/>
          </a:prstGeom>
          <a:noFill/>
          <a:ln w="50800">
            <a:solidFill>
              <a:srgbClr val="FF5E0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3F04D1B2-E962-46EA-87A1-872E9943109F}"/>
              </a:ext>
            </a:extLst>
          </p:cNvPr>
          <p:cNvSpPr/>
          <p:nvPr/>
        </p:nvSpPr>
        <p:spPr>
          <a:xfrm>
            <a:off x="6671995" y="5134869"/>
            <a:ext cx="608070" cy="608070"/>
          </a:xfrm>
          <a:prstGeom prst="ellipse">
            <a:avLst/>
          </a:prstGeom>
          <a:noFill/>
          <a:ln w="50800">
            <a:solidFill>
              <a:srgbClr val="FF5E0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221DF8AB-4937-4183-8F2E-7A66140915E0}"/>
              </a:ext>
            </a:extLst>
          </p:cNvPr>
          <p:cNvSpPr/>
          <p:nvPr/>
        </p:nvSpPr>
        <p:spPr>
          <a:xfrm rot="3253036">
            <a:off x="6538555" y="4626314"/>
            <a:ext cx="45719" cy="141175"/>
          </a:xfrm>
          <a:prstGeom prst="rect">
            <a:avLst/>
          </a:prstGeom>
          <a:solidFill>
            <a:srgbClr val="FF5E00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51F0CA4A-A0C9-4586-B890-747AFAC12822}"/>
              </a:ext>
            </a:extLst>
          </p:cNvPr>
          <p:cNvSpPr/>
          <p:nvPr/>
        </p:nvSpPr>
        <p:spPr>
          <a:xfrm rot="7092496">
            <a:off x="6610306" y="5194717"/>
            <a:ext cx="45719" cy="141175"/>
          </a:xfrm>
          <a:prstGeom prst="rect">
            <a:avLst/>
          </a:prstGeom>
          <a:solidFill>
            <a:srgbClr val="FF5E00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9290157"/>
      </p:ext>
    </p:extLst>
  </p:cSld>
  <p:clrMapOvr>
    <a:masterClrMapping/>
  </p:clrMapOvr>
</p:sld>
</file>

<file path=ppt/theme/theme1.xml><?xml version="1.0" encoding="utf-8"?>
<a:theme xmlns:a="http://purl.oclc.org/ooxml/drawingml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340</TotalTime>
  <Words>339</Words>
  <Application>Microsoft Office PowerPoint</Application>
  <PresentationFormat>Panorámica</PresentationFormat>
  <Paragraphs>22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Miguel Perello</cp:lastModifiedBy>
  <cp:revision>37</cp:revision>
  <dcterms:created xsi:type="dcterms:W3CDTF">2017-05-09T12:42:46Z</dcterms:created>
  <dcterms:modified xsi:type="dcterms:W3CDTF">2017-07-14T10:53:56Z</dcterms:modified>
</cp:coreProperties>
</file>